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theme/themeOverride1.xml" ContentType="application/vnd.openxmlformats-officedocument.themeOverride+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charts/chart13.xml" ContentType="application/vnd.openxmlformats-officedocument.drawingml.chart+xml"/>
  <Override PartName="/ppt/notesSlides/notesSlide16.xml" ContentType="application/vnd.openxmlformats-officedocument.presentationml.notesSlide+xml"/>
  <Override PartName="/ppt/tableStyles.xml" ContentType="application/vnd.openxmlformats-officedocument.presentationml.tableStyles+xml"/>
  <Default Extension="xlsx" ContentType="application/vnd.openxmlformats-officedocument.spreadsheetml.sheet"/>
  <Override PartName="/ppt/charts/chart3.xml" ContentType="application/vnd.openxmlformats-officedocument.drawingml.chart+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notesSlides/notesSlide3.xml" ContentType="application/vnd.openxmlformats-officedocument.presentationml.notesSlide+xml"/>
  <Default Extension="png" ContentType="image/png"/>
  <Override PartName="/ppt/diagrams/drawing3.xml" ContentType="application/vnd.ms-office.drawingml.diagramDrawing+xml"/>
  <Override PartName="/ppt/charts/style1.xml" ContentType="application/vnd.ms-office.chartstyl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diagrams/quickStyle3.xml" ContentType="application/vnd.openxmlformats-officedocument.drawingml.diagramStyle+xml"/>
  <Override PartName="/ppt/charts/chart18.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theme/themeOverride2.xml" ContentType="application/vnd.openxmlformats-officedocument.themeOverride+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charts/chart14.xml" ContentType="application/vnd.openxmlformats-officedocument.drawingml.chart+xml"/>
  <Override PartName="/ppt/diagrams/layout6.xml" ContentType="application/vnd.openxmlformats-officedocument.drawingml.diagramLayout+xml"/>
  <Override PartName="/docProps/app.xml" ContentType="application/vnd.openxmlformats-officedocument.extended-properties+xml"/>
  <Override PartName="/ppt/charts/colors3.xml" ContentType="application/vnd.ms-office.chartcolorstyle+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charts/chart8.xml" ContentType="application/vnd.openxmlformats-officedocument.drawingml.chart+xml"/>
  <Override PartName="/ppt/notesSlides/notesSlide13.xml" ContentType="application/vnd.openxmlformats-officedocument.presentationml.notesSlide+xml"/>
  <Default Extension="wdp" ContentType="image/vnd.ms-photo"/>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charts/chart10.xml" ContentType="application/vnd.openxmlformats-officedocument.drawingml.chart+xml"/>
  <Override PartName="/ppt/diagrams/layout2.xml" ContentType="application/vnd.openxmlformats-officedocument.drawingml.diagramLayout+xml"/>
  <Override PartName="/ppt/notesSlides/notesSlide20.xml" ContentType="application/vnd.openxmlformats-officedocument.presentationml.notesSlide+xml"/>
  <Override PartName="/ppt/charts/chart4.xml" ContentType="application/vnd.openxmlformats-officedocument.drawingml.chart+xml"/>
  <Override PartName="/ppt/diagrams/data3.xml" ContentType="application/vnd.openxmlformats-officedocument.drawingml.diagramData+xml"/>
  <Override PartName="/ppt/diagrams/colors5.xml" ContentType="application/vnd.openxmlformats-officedocument.drawingml.diagramColors+xml"/>
  <Override PartName="/ppt/slideMasters/slideMaster5.xml" ContentType="application/vnd.openxmlformats-officedocument.presentationml.slideMaster+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charts/style2.xml" ContentType="application/vnd.ms-office.chart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Default Extension="xls" ContentType="application/vnd.ms-exce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charts/chart15.xml" ContentType="application/vnd.openxmlformats-officedocument.drawingml.char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charts/chart5.xml" ContentType="application/vnd.openxmlformats-officedocument.drawingml.chart+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diagrams/drawing5.xml" ContentType="application/vnd.ms-office.drawingml.diagramDrawing+xml"/>
  <Override PartName="/ppt/charts/style3.xml" ContentType="application/vnd.ms-office.chartstyl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drawings/drawing1.xml" ContentType="application/vnd.openxmlformats-officedocument.drawingml.chartshapes+xml"/>
  <Override PartName="/ppt/notesSlides/notesSlide19.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Default Extension="jpeg" ContentType="image/jpeg"/>
  <Override PartName="/ppt/diagrams/quickStyle1.xml" ContentType="application/vnd.openxmlformats-officedocument.drawingml.diagramStyle+xml"/>
  <Override PartName="/ppt/charts/chart16.xml" ContentType="application/vnd.openxmlformats-officedocument.drawingml.char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notesSlides/notesSlide15.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charts/chart12.xml" ContentType="application/vnd.openxmlformats-officedocument.drawingml.chart+xml"/>
  <Override PartName="/ppt/diagrams/layout4.xml" ContentType="application/vnd.openxmlformats-officedocument.drawingml.diagramLayout+xml"/>
  <Override PartName="/ppt/notesSlides/notesSlide22.xml" ContentType="application/vnd.openxmlformats-officedocument.presentationml.notesSlide+xml"/>
  <Override PartName="/ppt/charts/colors1.xml" ContentType="application/vnd.ms-office.chartcolorstyle+xml"/>
  <Override PartName="/ppt/charts/chart6.xml" ContentType="application/vnd.openxmlformats-officedocument.drawingml.chart+xml"/>
  <Override PartName="/ppt/notesSlides/notesSlide11.xml" ContentType="application/vnd.openxmlformats-officedocument.presentationml.notesSlide+xml"/>
  <Override PartName="/ppt/diagrams/data5.xml" ContentType="application/vnd.openxmlformats-officedocument.drawingml.diagramData+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Layouts/slideLayout68.xml" ContentType="application/vnd.openxmlformats-officedocument.presentationml.slideLayout+xml"/>
  <Override PartName="/ppt/charts/chart2.xml" ContentType="application/vnd.openxmlformats-officedocument.drawingml.chart+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slides/slide29.xml" ContentType="application/vnd.openxmlformats-officedocument.presentationml.slide+xml"/>
  <Override PartName="/ppt/slideLayouts/slideLayout39.xml" ContentType="application/vnd.openxmlformats-officedocument.presentationml.slideLayout+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drawings/drawing2.xml" ContentType="application/vnd.openxmlformats-officedocument.drawingml.chartshapes+xml"/>
  <Override PartName="/ppt/diagrams/quickStyle2.xml" ContentType="application/vnd.openxmlformats-officedocument.drawingml.diagramStyle+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charts/chart17.xml" ContentType="application/vnd.openxmlformats-officedocument.drawingml.chart+xml"/>
  <Override PartName="/ppt/slides/slide32.xml" ContentType="application/vnd.openxmlformats-officedocument.presentationml.slide+xml"/>
  <Override PartName="/ppt/slideLayouts/slideLayout42.xml" ContentType="application/vnd.openxmlformats-officedocument.presentationml.slideLayout+xml"/>
  <Override PartName="/ppt/charts/colors2.xml" ContentType="application/vnd.ms-office.chartcolorstyl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charts/chart7.xml" ContentType="application/vnd.openxmlformats-officedocument.drawingml.chart+xml"/>
  <Override PartName="/ppt/notesSlides/notesSlide1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 id="2147483705" r:id="rId2"/>
    <p:sldMasterId id="2147483720" r:id="rId3"/>
    <p:sldMasterId id="2147483733" r:id="rId4"/>
    <p:sldMasterId id="2147483747" r:id="rId5"/>
    <p:sldMasterId id="2147483759" r:id="rId6"/>
  </p:sldMasterIdLst>
  <p:notesMasterIdLst>
    <p:notesMasterId r:id="rId54"/>
  </p:notesMasterIdLst>
  <p:handoutMasterIdLst>
    <p:handoutMasterId r:id="rId55"/>
  </p:handoutMasterIdLst>
  <p:sldIdLst>
    <p:sldId id="363" r:id="rId7"/>
    <p:sldId id="355" r:id="rId8"/>
    <p:sldId id="369" r:id="rId9"/>
    <p:sldId id="353" r:id="rId10"/>
    <p:sldId id="354" r:id="rId11"/>
    <p:sldId id="364" r:id="rId12"/>
    <p:sldId id="365" r:id="rId13"/>
    <p:sldId id="368" r:id="rId14"/>
    <p:sldId id="367" r:id="rId15"/>
    <p:sldId id="390" r:id="rId16"/>
    <p:sldId id="345" r:id="rId17"/>
    <p:sldId id="358" r:id="rId18"/>
    <p:sldId id="372" r:id="rId19"/>
    <p:sldId id="373" r:id="rId20"/>
    <p:sldId id="325" r:id="rId21"/>
    <p:sldId id="377" r:id="rId22"/>
    <p:sldId id="328" r:id="rId23"/>
    <p:sldId id="378" r:id="rId24"/>
    <p:sldId id="331" r:id="rId25"/>
    <p:sldId id="361" r:id="rId26"/>
    <p:sldId id="332" r:id="rId27"/>
    <p:sldId id="308" r:id="rId28"/>
    <p:sldId id="333" r:id="rId29"/>
    <p:sldId id="334" r:id="rId30"/>
    <p:sldId id="394" r:id="rId31"/>
    <p:sldId id="382" r:id="rId32"/>
    <p:sldId id="310" r:id="rId33"/>
    <p:sldId id="360" r:id="rId34"/>
    <p:sldId id="359" r:id="rId35"/>
    <p:sldId id="312" r:id="rId36"/>
    <p:sldId id="311" r:id="rId37"/>
    <p:sldId id="389" r:id="rId38"/>
    <p:sldId id="335" r:id="rId39"/>
    <p:sldId id="386" r:id="rId40"/>
    <p:sldId id="387" r:id="rId41"/>
    <p:sldId id="391" r:id="rId42"/>
    <p:sldId id="392" r:id="rId43"/>
    <p:sldId id="393" r:id="rId44"/>
    <p:sldId id="338" r:id="rId45"/>
    <p:sldId id="374" r:id="rId46"/>
    <p:sldId id="379" r:id="rId47"/>
    <p:sldId id="380" r:id="rId48"/>
    <p:sldId id="370" r:id="rId49"/>
    <p:sldId id="383" r:id="rId50"/>
    <p:sldId id="381" r:id="rId51"/>
    <p:sldId id="371" r:id="rId52"/>
    <p:sldId id="384" r:id="rId53"/>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94624" autoAdjust="0"/>
  </p:normalViewPr>
  <p:slideViewPr>
    <p:cSldViewPr snapToGrid="0">
      <p:cViewPr varScale="1">
        <p:scale>
          <a:sx n="69" d="100"/>
          <a:sy n="69" d="100"/>
        </p:scale>
        <p:origin x="-768" y="-102"/>
      </p:cViewPr>
      <p:guideLst>
        <p:guide orient="horz" pos="2160"/>
        <p:guide pos="3840"/>
      </p:guideLst>
    </p:cSldViewPr>
  </p:slideViewPr>
  <p:outlineViewPr>
    <p:cViewPr>
      <p:scale>
        <a:sx n="33" d="100"/>
        <a:sy n="33" d="100"/>
      </p:scale>
      <p:origin x="0" y="969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Worksheet7.xlsx"/></Relationships>
</file>

<file path=ppt/charts/_rels/chart9.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Worksheet8.xlsx"/></Relationships>
</file>

<file path=ppt/charts/_rels/chart10.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Office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Office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Office_Excel_Worksheet11.xlsx"/></Relationships>
</file>

<file path=ppt/charts/_rels/chart1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oleObject" Target="file:///C:\Users\Salima%20Bhatia\AppData\Roaming\Microsoft\Excel\FRUs%20conditionality%20data_States%20summary%20and%20districts_5.3%20(version%201).xlsb"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d$\Data_Official\a.ghatak\Desktop\HMIS%20Feb%202019%20(1).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d$\Data_Official\a.ghatak\Desktop\HMIS%20Feb%202019%20(1).xlsx" TargetMode="External"/></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Office_Excel_Worksheet12.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Office_Excel_Worksheet13.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Office_Excel_Worksheet14.xlsx"/></Relationships>
</file>

<file path=ppt/charts/chart1.xml><?xml version="1.0" encoding="utf-8"?>
<c:chartSpace xmlns:c="http://schemas.openxmlformats.org/drawingml/2006/chart" xmlns:a="http://schemas.openxmlformats.org/drawingml/2006/main" xmlns:r="http://schemas.openxmlformats.org/officeDocument/2006/relationships">
  <c:lang val="en-IN"/>
  <c:chart>
    <c:autoTitleDeleted val="1"/>
    <c:plotArea>
      <c:layout>
        <c:manualLayout>
          <c:layoutTarget val="inner"/>
          <c:xMode val="edge"/>
          <c:yMode val="edge"/>
          <c:x val="0.22101854808841101"/>
          <c:y val="7.8610304055144117E-3"/>
          <c:w val="0.64704823788568822"/>
          <c:h val="0.992138969594485"/>
        </c:manualLayout>
      </c:layout>
      <c:radarChart>
        <c:radarStyle val="marker"/>
        <c:ser>
          <c:idx val="0"/>
          <c:order val="0"/>
          <c:tx>
            <c:strRef>
              <c:f>Sheet1!$B$1</c:f>
              <c:strCache>
                <c:ptCount val="1"/>
                <c:pt idx="0">
                  <c:v>Sales</c:v>
                </c:pt>
              </c:strCache>
            </c:strRef>
          </c:tx>
          <c:spPr>
            <a:ln w="31750" cap="rnd">
              <a:solidFill>
                <a:schemeClr val="accent2">
                  <a:alpha val="85000"/>
                </a:schemeClr>
              </a:solidFill>
              <a:round/>
            </a:ln>
            <a:effectLst/>
          </c:spPr>
          <c:marker>
            <c:symbol val="none"/>
          </c:marker>
          <c:dPt>
            <c:idx val="0"/>
          </c:dPt>
          <c:dPt>
            <c:idx val="1"/>
          </c:dPt>
          <c:dPt>
            <c:idx val="2"/>
          </c:dPt>
          <c:dPt>
            <c:idx val="3"/>
          </c:dPt>
          <c:dPt>
            <c:idx val="4"/>
          </c:dPt>
          <c:dPt>
            <c:idx val="5"/>
          </c:dPt>
          <c:dLbls>
            <c:dLbl>
              <c:idx val="0"/>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lang="en-US" sz="2400" b="1" i="0" u="none" strike="noStrike" kern="1200" baseline="0">
                      <a:solidFill>
                        <a:schemeClr val="lt1"/>
                      </a:solidFill>
                      <a:latin typeface="+mn-lt"/>
                      <a:ea typeface="+mn-ea"/>
                      <a:cs typeface="+mn-cs"/>
                    </a:defRPr>
                  </a:pPr>
                  <a:endParaRPr lang="en-US"/>
                </a:p>
              </c:txPr>
            </c:dLbl>
            <c:dLbl>
              <c:idx val="4"/>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lang="en-US" sz="2400" b="1" i="0" u="none" strike="noStrike" kern="1200" baseline="0">
                      <a:solidFill>
                        <a:schemeClr val="lt1"/>
                      </a:solidFill>
                      <a:latin typeface="+mn-lt"/>
                      <a:ea typeface="+mn-ea"/>
                      <a:cs typeface="+mn-cs"/>
                    </a:defRPr>
                  </a:pPr>
                  <a:endParaRPr lang="en-US"/>
                </a:p>
              </c:txPr>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lang="en-US" sz="2400" b="1" i="0" u="none" strike="noStrike" kern="1200" baseline="0">
                    <a:solidFill>
                      <a:schemeClr val="lt1"/>
                    </a:solidFill>
                    <a:latin typeface="+mn-lt"/>
                    <a:ea typeface="+mn-ea"/>
                    <a:cs typeface="+mn-cs"/>
                  </a:defRPr>
                </a:pPr>
                <a:endParaRPr lang="en-US"/>
              </a:p>
            </c:txPr>
            <c:showCatName val="1"/>
            <c:extLst>
              <c:ext xmlns:c15="http://schemas.microsoft.com/office/drawing/2012/chart" uri="{CE6537A1-D6FC-4f65-9D91-7224C49458BB}">
                <c15:layout/>
                <c15:showLeaderLines val="0"/>
              </c:ext>
            </c:extLst>
          </c:dLbls>
          <c:cat>
            <c:strRef>
              <c:f>Sheet1!$A$2:$A$7</c:f>
              <c:strCache>
                <c:ptCount val="6"/>
                <c:pt idx="0">
                  <c:v>Reproductive</c:v>
                </c:pt>
                <c:pt idx="1">
                  <c:v>Maternal</c:v>
                </c:pt>
                <c:pt idx="2">
                  <c:v>Newborn</c:v>
                </c:pt>
                <c:pt idx="3">
                  <c:v>Child</c:v>
                </c:pt>
                <c:pt idx="4">
                  <c:v>Adolescent</c:v>
                </c:pt>
                <c:pt idx="5">
                  <c:v>Nutrition</c:v>
                </c:pt>
              </c:strCache>
            </c:strRef>
          </c:cat>
          <c:val>
            <c:numRef>
              <c:f>Sheet1!$B$2:$B$7</c:f>
              <c:numCache>
                <c:formatCode>General</c:formatCode>
                <c:ptCount val="6"/>
                <c:pt idx="0">
                  <c:v>25</c:v>
                </c:pt>
                <c:pt idx="1">
                  <c:v>25</c:v>
                </c:pt>
                <c:pt idx="2">
                  <c:v>25</c:v>
                </c:pt>
                <c:pt idx="3">
                  <c:v>25</c:v>
                </c:pt>
                <c:pt idx="4">
                  <c:v>25</c:v>
                </c:pt>
                <c:pt idx="5">
                  <c:v>25</c:v>
                </c:pt>
              </c:numCache>
            </c:numRef>
          </c:val>
        </c:ser>
        <c:dLbls/>
        <c:axId val="230881152"/>
        <c:axId val="230882688"/>
      </c:radarChart>
      <c:catAx>
        <c:axId val="230881152"/>
        <c:scaling>
          <c:orientation val="minMax"/>
        </c:scaling>
        <c:delete val="1"/>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tickLblPos val="nextTo"/>
        <c:crossAx val="230882688"/>
        <c:crosses val="autoZero"/>
        <c:auto val="1"/>
        <c:lblAlgn val="ctr"/>
        <c:lblOffset val="100"/>
      </c:catAx>
      <c:valAx>
        <c:axId val="23088268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tickLblPos val="nextTo"/>
        <c:crossAx val="230881152"/>
        <c:crosses val="autoZero"/>
        <c:crossBetween val="between"/>
      </c:valAx>
      <c:spPr>
        <a:solidFill>
          <a:schemeClr val="accent2">
            <a:lumMod val="40000"/>
            <a:lumOff val="60000"/>
          </a:schemeClr>
        </a:solidFill>
        <a:ln>
          <a:noFill/>
        </a:ln>
        <a:effectLst/>
      </c:spPr>
    </c:plotArea>
    <c:plotVisOnly val="1"/>
    <c:dispBlanksAs val="zero"/>
  </c:chart>
  <c:spPr>
    <a:noFill/>
    <a:ln w="9525" cap="flat" cmpd="sng" algn="ctr">
      <a:noFill/>
      <a:round/>
    </a:ln>
    <a:effectLst/>
  </c:spPr>
  <c:txPr>
    <a:bodyPr/>
    <a:lstStyle/>
    <a:p>
      <a:pPr>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IN"/>
  <c:chart>
    <c:autoTitleDeleted val="1"/>
    <c:plotArea>
      <c:layout>
        <c:manualLayout>
          <c:layoutTarget val="inner"/>
          <c:xMode val="edge"/>
          <c:yMode val="edge"/>
          <c:x val="0"/>
          <c:y val="8.7534216108016108E-2"/>
          <c:w val="0.73162323382795802"/>
          <c:h val="0.6649201219789731"/>
        </c:manualLayout>
      </c:layout>
      <c:lineChart>
        <c:grouping val="standard"/>
        <c:ser>
          <c:idx val="0"/>
          <c:order val="0"/>
          <c:tx>
            <c:strRef>
              <c:f>Sheet1!$A$52</c:f>
              <c:strCache>
                <c:ptCount val="1"/>
                <c:pt idx="0">
                  <c:v>Global (MMEIG Estimates:1990-2015)</c:v>
                </c:pt>
              </c:strCache>
            </c:strRef>
          </c:tx>
          <c:spPr>
            <a:ln w="28575" cap="rnd">
              <a:solidFill>
                <a:schemeClr val="accent5">
                  <a:lumMod val="75000"/>
                </a:schemeClr>
              </a:solidFill>
              <a:round/>
            </a:ln>
            <a:effectLst/>
          </c:spPr>
          <c:marker>
            <c:symbol val="none"/>
          </c:marker>
          <c:dLbls>
            <c:dLbl>
              <c:idx val="0"/>
              <c:layout>
                <c:manualLayout>
                  <c:x val="-3.1122031122031095E-2"/>
                  <c:y val="8.5427708131038407E-2"/>
                </c:manualLayout>
              </c:layout>
              <c:showVal val="1"/>
              <c:extLst xmlns:c16r2="http://schemas.microsoft.com/office/drawing/2015/06/chart">
                <c:ext xmlns:c16="http://schemas.microsoft.com/office/drawing/2014/chart" uri="{C3380CC4-5D6E-409C-BE32-E72D297353CC}">
                  <c16:uniqueId val="{00000000-1AEC-47D2-BD17-EBF5E845639A}"/>
                </c:ex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lang="en-US" sz="1800" b="1" i="0" u="none" strike="noStrike" kern="1200" baseline="0">
                    <a:solidFill>
                      <a:schemeClr val="tx1">
                        <a:lumMod val="75000"/>
                        <a:lumOff val="25000"/>
                      </a:schemeClr>
                    </a:solidFill>
                    <a:latin typeface="Agency FB" panose="020B0503020202020204" pitchFamily="34" charset="0"/>
                    <a:ea typeface="+mn-ea"/>
                    <a:cs typeface="+mn-cs"/>
                  </a:defRPr>
                </a:pPr>
                <a:endParaRPr lang="en-US"/>
              </a:p>
            </c:txPr>
            <c:showVal val="1"/>
            <c:extLst xmlns:c16r2="http://schemas.microsoft.com/office/drawing/2015/06/chart">
              <c:ext xmlns:c15="http://schemas.microsoft.com/office/drawing/2012/chart" uri="{CE6537A1-D6FC-4f65-9D91-7224C49458BB}">
                <c15:layout/>
                <c15:showLeaderLines val="0"/>
              </c:ext>
            </c:extLst>
          </c:dLbls>
          <c:cat>
            <c:numRef>
              <c:f>Sheet1!$B$51:$C$51</c:f>
              <c:numCache>
                <c:formatCode>General</c:formatCode>
                <c:ptCount val="2"/>
                <c:pt idx="0">
                  <c:v>1990</c:v>
                </c:pt>
                <c:pt idx="1">
                  <c:v>2015</c:v>
                </c:pt>
              </c:numCache>
            </c:numRef>
          </c:cat>
          <c:val>
            <c:numRef>
              <c:f>Sheet1!$B$52:$C$52</c:f>
              <c:numCache>
                <c:formatCode>General</c:formatCode>
                <c:ptCount val="2"/>
                <c:pt idx="0">
                  <c:v>385</c:v>
                </c:pt>
                <c:pt idx="1">
                  <c:v>216</c:v>
                </c:pt>
              </c:numCache>
            </c:numRef>
          </c:val>
          <c:extLst xmlns:c16r2="http://schemas.microsoft.com/office/drawing/2015/06/chart">
            <c:ext xmlns:c16="http://schemas.microsoft.com/office/drawing/2014/chart" uri="{C3380CC4-5D6E-409C-BE32-E72D297353CC}">
              <c16:uniqueId val="{00000001-1AEC-47D2-BD17-EBF5E845639A}"/>
            </c:ext>
          </c:extLst>
        </c:ser>
        <c:ser>
          <c:idx val="1"/>
          <c:order val="1"/>
          <c:tx>
            <c:strRef>
              <c:f>Sheet1!$A$53</c:f>
              <c:strCache>
                <c:ptCount val="1"/>
                <c:pt idx="0">
                  <c:v>India(MMEIG Estimates: 1990 &amp; 2015) &amp; SRS 2014-16</c:v>
                </c:pt>
              </c:strCache>
            </c:strRef>
          </c:tx>
          <c:spPr>
            <a:ln w="28575" cap="rnd">
              <a:solidFill>
                <a:schemeClr val="accent6">
                  <a:lumMod val="75000"/>
                </a:schemeClr>
              </a:solidFill>
              <a:round/>
            </a:ln>
            <a:effectLst/>
          </c:spPr>
          <c:marker>
            <c:symbol val="none"/>
          </c:marker>
          <c:dLbls>
            <c:spPr>
              <a:noFill/>
              <a:ln>
                <a:noFill/>
              </a:ln>
              <a:effectLst/>
            </c:spPr>
            <c:txPr>
              <a:bodyPr rot="0" spcFirstLastPara="1" vertOverflow="ellipsis" vert="horz" wrap="square" anchor="ctr" anchorCtr="1"/>
              <a:lstStyle/>
              <a:p>
                <a:pPr>
                  <a:defRPr lang="en-US" sz="1800" b="1" i="0" u="none" strike="noStrike" kern="1200" baseline="0">
                    <a:solidFill>
                      <a:schemeClr val="tx1">
                        <a:lumMod val="75000"/>
                        <a:lumOff val="25000"/>
                      </a:schemeClr>
                    </a:solidFill>
                    <a:latin typeface="Agency FB" panose="020B0503020202020204" pitchFamily="34" charset="0"/>
                    <a:ea typeface="+mn-ea"/>
                    <a:cs typeface="+mn-cs"/>
                  </a:defRPr>
                </a:pPr>
                <a:endParaRPr lang="en-US"/>
              </a:p>
            </c:txPr>
            <c:showVal val="1"/>
            <c:extLst xmlns:c16r2="http://schemas.microsoft.com/office/drawing/2015/06/chart">
              <c:ext xmlns:c15="http://schemas.microsoft.com/office/drawing/2012/chart" uri="{CE6537A1-D6FC-4f65-9D91-7224C49458BB}">
                <c15:layout/>
                <c15:showLeaderLines val="0"/>
              </c:ext>
            </c:extLst>
          </c:dLbls>
          <c:cat>
            <c:numRef>
              <c:f>Sheet1!$B$51:$C$51</c:f>
              <c:numCache>
                <c:formatCode>General</c:formatCode>
                <c:ptCount val="2"/>
                <c:pt idx="0">
                  <c:v>1990</c:v>
                </c:pt>
                <c:pt idx="1">
                  <c:v>2015</c:v>
                </c:pt>
              </c:numCache>
            </c:numRef>
          </c:cat>
          <c:val>
            <c:numRef>
              <c:f>Sheet1!$B$53:$C$53</c:f>
              <c:numCache>
                <c:formatCode>General</c:formatCode>
                <c:ptCount val="2"/>
                <c:pt idx="0">
                  <c:v>556</c:v>
                </c:pt>
                <c:pt idx="1">
                  <c:v>130</c:v>
                </c:pt>
              </c:numCache>
            </c:numRef>
          </c:val>
          <c:extLst xmlns:c16r2="http://schemas.microsoft.com/office/drawing/2015/06/chart">
            <c:ext xmlns:c16="http://schemas.microsoft.com/office/drawing/2014/chart" uri="{C3380CC4-5D6E-409C-BE32-E72D297353CC}">
              <c16:uniqueId val="{00000002-1AEC-47D2-BD17-EBF5E845639A}"/>
            </c:ext>
          </c:extLst>
        </c:ser>
        <c:dLbls/>
        <c:marker val="1"/>
        <c:axId val="204717440"/>
        <c:axId val="200565888"/>
      </c:lineChart>
      <c:catAx>
        <c:axId val="204717440"/>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97" b="1" i="0" u="none" strike="noStrike" kern="1200" baseline="0">
                <a:solidFill>
                  <a:schemeClr val="tx1">
                    <a:lumMod val="65000"/>
                    <a:lumOff val="35000"/>
                  </a:schemeClr>
                </a:solidFill>
                <a:latin typeface="Agency FB" panose="020B0503020202020204" pitchFamily="34" charset="0"/>
                <a:ea typeface="+mn-ea"/>
                <a:cs typeface="+mn-cs"/>
              </a:defRPr>
            </a:pPr>
            <a:endParaRPr lang="en-US"/>
          </a:p>
        </c:txPr>
        <c:crossAx val="200565888"/>
        <c:crosses val="autoZero"/>
        <c:auto val="1"/>
        <c:lblAlgn val="ctr"/>
        <c:lblOffset val="100"/>
      </c:catAx>
      <c:valAx>
        <c:axId val="200565888"/>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lang="en-US" sz="1197" b="1" i="0" u="none" strike="noStrike" kern="1200" baseline="0">
                <a:solidFill>
                  <a:schemeClr val="tx1">
                    <a:lumMod val="65000"/>
                    <a:lumOff val="35000"/>
                  </a:schemeClr>
                </a:solidFill>
                <a:latin typeface="Agency FB" panose="020B0503020202020204" pitchFamily="34" charset="0"/>
                <a:ea typeface="+mn-ea"/>
                <a:cs typeface="+mn-cs"/>
              </a:defRPr>
            </a:pPr>
            <a:endParaRPr lang="en-US"/>
          </a:p>
        </c:txPr>
        <c:crossAx val="204717440"/>
        <c:crosses val="autoZero"/>
        <c:crossBetween val="between"/>
      </c:valAx>
      <c:spPr>
        <a:noFill/>
        <a:ln>
          <a:noFill/>
        </a:ln>
        <a:effectLst/>
      </c:spPr>
    </c:plotArea>
    <c:legend>
      <c:legendPos val="b"/>
      <c:layout>
        <c:manualLayout>
          <c:xMode val="edge"/>
          <c:yMode val="edge"/>
          <c:x val="1.6507550137282705E-2"/>
          <c:y val="0.86314120522627513"/>
          <c:w val="0.89657283980704583"/>
          <c:h val="0.13685879477372601"/>
        </c:manualLayout>
      </c:layout>
      <c:spPr>
        <a:noFill/>
        <a:ln>
          <a:noFill/>
        </a:ln>
        <a:effectLst/>
      </c:spPr>
      <c:txPr>
        <a:bodyPr rot="0" spcFirstLastPara="1" vertOverflow="ellipsis" vert="horz" wrap="square" anchor="ctr" anchorCtr="1"/>
        <a:lstStyle/>
        <a:p>
          <a:pPr>
            <a:defRPr lang="en-US" sz="1100" b="0" i="0" u="none" strike="noStrike" kern="1200" baseline="0">
              <a:solidFill>
                <a:schemeClr val="tx1">
                  <a:lumMod val="65000"/>
                  <a:lumOff val="35000"/>
                </a:schemeClr>
              </a:solidFill>
              <a:latin typeface="Franklin Gothic Medium Cond" panose="020B0606030402020204" pitchFamily="34" charset="0"/>
              <a:ea typeface="+mn-ea"/>
              <a:cs typeface="+mn-cs"/>
            </a:defRPr>
          </a:pPr>
          <a:endParaRPr lang="en-US"/>
        </a:p>
      </c:txPr>
    </c:legend>
    <c:plotVisOnly val="1"/>
    <c:dispBlanksAs val="gap"/>
  </c:chart>
  <c:spPr>
    <a:noFill/>
    <a:ln>
      <a:noFill/>
    </a:ln>
    <a:effectLst/>
  </c:spPr>
  <c:txPr>
    <a:bodyPr/>
    <a:lstStyle/>
    <a:p>
      <a:pPr>
        <a:defRPr b="1">
          <a:latin typeface="Agency FB" panose="020B0503020202020204" pitchFamily="34" charset="0"/>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IN"/>
  <c:chart>
    <c:autoTitleDeleted val="1"/>
    <c:plotArea>
      <c:layout>
        <c:manualLayout>
          <c:layoutTarget val="inner"/>
          <c:xMode val="edge"/>
          <c:yMode val="edge"/>
          <c:x val="0.10579983005381602"/>
          <c:y val="3.1308223991732901E-4"/>
          <c:w val="0.69016570678544398"/>
          <c:h val="0.56590385847438418"/>
        </c:manualLayout>
      </c:layout>
      <c:lineChart>
        <c:grouping val="standard"/>
        <c:ser>
          <c:idx val="0"/>
          <c:order val="0"/>
          <c:tx>
            <c:strRef>
              <c:f>Sheet1!$B$1</c:f>
              <c:strCache>
                <c:ptCount val="1"/>
                <c:pt idx="0">
                  <c:v>Global- IGME Estimates (1990-2017)</c:v>
                </c:pt>
              </c:strCache>
            </c:strRef>
          </c:tx>
          <c:spPr>
            <a:ln w="19050" cap="rnd" cmpd="sng" algn="ctr">
              <a:solidFill>
                <a:schemeClr val="accent6">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anchor="ctr" anchorCtr="1"/>
              <a:lstStyle/>
              <a:p>
                <a:pPr>
                  <a:defRPr lang="en-US" sz="1197" b="1" i="0" u="none" strike="noStrike" kern="1200" baseline="0">
                    <a:solidFill>
                      <a:schemeClr val="accent6"/>
                    </a:solidFill>
                    <a:latin typeface="Agency FB" panose="020B0503020202020204" pitchFamily="34" charset="0"/>
                    <a:ea typeface="+mn-ea"/>
                    <a:cs typeface="+mn-cs"/>
                  </a:defRPr>
                </a:pPr>
                <a:endParaRPr lang="en-US"/>
              </a:p>
            </c:txPr>
            <c:dLblPos val="ctr"/>
            <c:showVal val="1"/>
            <c:extLst xmlns:c16r2="http://schemas.microsoft.com/office/drawing/2015/06/chart">
              <c:ext xmlns:c15="http://schemas.microsoft.com/office/drawing/2012/chart" uri="{CE6537A1-D6FC-4f65-9D91-7224C49458BB}">
                <c15:layout/>
                <c15:showLeaderLines val="1"/>
                <c15:leaderLines>
                  <c:spPr>
                    <a:ln w="9525">
                      <a:solidFill>
                        <a:schemeClr val="dk1">
                          <a:lumMod val="35000"/>
                          <a:lumOff val="65000"/>
                        </a:schemeClr>
                      </a:solidFill>
                    </a:ln>
                    <a:effectLst/>
                  </c:spPr>
                </c15:leaderLines>
              </c:ext>
            </c:extLst>
          </c:dLbls>
          <c:cat>
            <c:strRef>
              <c:f>Sheet1!$A$2:$A$3</c:f>
              <c:strCache>
                <c:ptCount val="2"/>
                <c:pt idx="0">
                  <c:v>1990</c:v>
                </c:pt>
                <c:pt idx="1">
                  <c:v>2016/17</c:v>
                </c:pt>
              </c:strCache>
            </c:strRef>
          </c:cat>
          <c:val>
            <c:numRef>
              <c:f>Sheet1!$B$2:$B$3</c:f>
              <c:numCache>
                <c:formatCode>General</c:formatCode>
                <c:ptCount val="2"/>
                <c:pt idx="0">
                  <c:v>93</c:v>
                </c:pt>
                <c:pt idx="1">
                  <c:v>39</c:v>
                </c:pt>
              </c:numCache>
            </c:numRef>
          </c:val>
          <c:extLst xmlns:c16r2="http://schemas.microsoft.com/office/drawing/2015/06/chart">
            <c:ext xmlns:c16="http://schemas.microsoft.com/office/drawing/2014/chart" uri="{C3380CC4-5D6E-409C-BE32-E72D297353CC}">
              <c16:uniqueId val="{00000002-3145-4164-B12E-D3F1BBB72D0A}"/>
            </c:ext>
          </c:extLst>
        </c:ser>
        <c:ser>
          <c:idx val="1"/>
          <c:order val="1"/>
          <c:tx>
            <c:strRef>
              <c:f>Sheet1!$C$1</c:f>
              <c:strCache>
                <c:ptCount val="1"/>
                <c:pt idx="0">
                  <c:v>India- 1990 -IGME Estimates (1990-2017) &amp; 2016- SRS </c:v>
                </c:pt>
              </c:strCache>
            </c:strRef>
          </c:tx>
          <c:spPr>
            <a:ln w="19050" cap="rnd" cmpd="sng" algn="ctr">
              <a:solidFill>
                <a:schemeClr val="accent5">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anchor="ctr" anchorCtr="1"/>
              <a:lstStyle/>
              <a:p>
                <a:pPr>
                  <a:defRPr lang="en-US" sz="1197" b="1" i="0" u="none" strike="noStrike" kern="1200" baseline="0">
                    <a:solidFill>
                      <a:schemeClr val="accent5"/>
                    </a:solidFill>
                    <a:latin typeface="Agency FB" panose="020B0503020202020204" pitchFamily="34" charset="0"/>
                    <a:ea typeface="+mn-ea"/>
                    <a:cs typeface="+mn-cs"/>
                  </a:defRPr>
                </a:pPr>
                <a:endParaRPr lang="en-US"/>
              </a:p>
            </c:txPr>
            <c:dLblPos val="ctr"/>
            <c:showVal val="1"/>
            <c:extLst xmlns:c16r2="http://schemas.microsoft.com/office/drawing/2015/06/chart">
              <c:ext xmlns:c15="http://schemas.microsoft.com/office/drawing/2012/chart" uri="{CE6537A1-D6FC-4f65-9D91-7224C49458BB}">
                <c15:layout/>
                <c15:showLeaderLines val="1"/>
                <c15:leaderLines>
                  <c:spPr>
                    <a:ln w="9525">
                      <a:solidFill>
                        <a:schemeClr val="dk1">
                          <a:lumMod val="35000"/>
                          <a:lumOff val="65000"/>
                        </a:schemeClr>
                      </a:solidFill>
                    </a:ln>
                    <a:effectLst/>
                  </c:spPr>
                </c15:leaderLines>
              </c:ext>
            </c:extLst>
          </c:dLbls>
          <c:cat>
            <c:strRef>
              <c:f>Sheet1!$A$2:$A$3</c:f>
              <c:strCache>
                <c:ptCount val="2"/>
                <c:pt idx="0">
                  <c:v>1990</c:v>
                </c:pt>
                <c:pt idx="1">
                  <c:v>2016/17</c:v>
                </c:pt>
              </c:strCache>
            </c:strRef>
          </c:cat>
          <c:val>
            <c:numRef>
              <c:f>Sheet1!$C$2:$C$3</c:f>
              <c:numCache>
                <c:formatCode>General</c:formatCode>
                <c:ptCount val="2"/>
                <c:pt idx="0">
                  <c:v>126</c:v>
                </c:pt>
                <c:pt idx="1">
                  <c:v>39</c:v>
                </c:pt>
              </c:numCache>
            </c:numRef>
          </c:val>
          <c:extLst xmlns:c16r2="http://schemas.microsoft.com/office/drawing/2015/06/chart">
            <c:ext xmlns:c16="http://schemas.microsoft.com/office/drawing/2014/chart" uri="{C3380CC4-5D6E-409C-BE32-E72D297353CC}">
              <c16:uniqueId val="{00000004-3145-4164-B12E-D3F1BBB72D0A}"/>
            </c:ext>
          </c:extLst>
        </c:ser>
        <c:dLbls>
          <c:showVal val="1"/>
        </c:dLbls>
        <c:marker val="1"/>
        <c:axId val="237389312"/>
        <c:axId val="237406464"/>
      </c:lineChart>
      <c:catAx>
        <c:axId val="237389312"/>
        <c:scaling>
          <c:orientation val="minMax"/>
        </c:scaling>
        <c:axPos val="b"/>
        <c:numFmt formatCode="General" sourceLinked="1"/>
        <c:maj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lang="en-US" sz="1330" b="1" i="0" u="none" strike="noStrike" kern="1200" baseline="0">
                <a:solidFill>
                  <a:schemeClr val="dk1">
                    <a:lumMod val="65000"/>
                    <a:lumOff val="35000"/>
                  </a:schemeClr>
                </a:solidFill>
                <a:latin typeface="Agency FB" panose="020B0503020202020204" pitchFamily="34" charset="0"/>
                <a:ea typeface="+mn-ea"/>
                <a:cs typeface="+mn-cs"/>
              </a:defRPr>
            </a:pPr>
            <a:endParaRPr lang="en-US"/>
          </a:p>
        </c:txPr>
        <c:crossAx val="237406464"/>
        <c:crosses val="autoZero"/>
        <c:auto val="1"/>
        <c:lblAlgn val="ctr"/>
        <c:lblOffset val="100"/>
      </c:catAx>
      <c:valAx>
        <c:axId val="237406464"/>
        <c:scaling>
          <c:orientation val="minMax"/>
          <c:min val="30"/>
        </c:scaling>
        <c:delete val="1"/>
        <c:axPos val="l"/>
        <c:numFmt formatCode="General" sourceLinked="1"/>
        <c:majorTickMark val="none"/>
        <c:tickLblPos val="none"/>
        <c:crossAx val="237389312"/>
        <c:crosses val="autoZero"/>
        <c:crossBetween val="between"/>
        <c:majorUnit val="10"/>
      </c:valAx>
      <c:spPr>
        <a:noFill/>
        <a:ln>
          <a:noFill/>
        </a:ln>
        <a:effectLst/>
      </c:spPr>
    </c:plotArea>
    <c:legend>
      <c:legendPos val="b"/>
      <c:layout>
        <c:manualLayout>
          <c:xMode val="edge"/>
          <c:yMode val="edge"/>
          <c:x val="0.12410792138045201"/>
          <c:y val="0.7333840436901421"/>
          <c:w val="0.67895630569522603"/>
          <c:h val="0.117912791045803"/>
        </c:manualLayout>
      </c:layout>
      <c:spPr>
        <a:noFill/>
        <a:ln>
          <a:noFill/>
        </a:ln>
        <a:effectLst/>
      </c:spPr>
      <c:txPr>
        <a:bodyPr rot="0" spcFirstLastPara="1" vertOverflow="ellipsis" vert="horz" wrap="square" anchor="ctr" anchorCtr="1"/>
        <a:lstStyle/>
        <a:p>
          <a:pPr>
            <a:defRPr lang="en-US" sz="1197" b="0" i="0" u="none" strike="noStrike" kern="1200" baseline="0">
              <a:solidFill>
                <a:schemeClr val="tx1"/>
              </a:solidFill>
              <a:latin typeface="Franklin Gothic Medium Cond" panose="020B0606030402020204" pitchFamily="34" charset="0"/>
              <a:ea typeface="+mn-ea"/>
              <a:cs typeface="+mn-cs"/>
            </a:defRPr>
          </a:pPr>
          <a:endParaRPr lang="en-US"/>
        </a:p>
      </c:txPr>
    </c:legend>
    <c:plotVisOnly val="1"/>
    <c:dispBlanksAs val="gap"/>
  </c:chart>
  <c:spPr>
    <a:solidFill>
      <a:schemeClr val="lt1"/>
    </a:solidFill>
    <a:ln w="9525" cap="flat" cmpd="sng" algn="ctr">
      <a:noFill/>
      <a:round/>
    </a:ln>
    <a:effectLst/>
  </c:spPr>
  <c:txPr>
    <a:bodyPr/>
    <a:lstStyle/>
    <a:p>
      <a:pPr>
        <a:defRPr b="1">
          <a:latin typeface="Agency FB" panose="020B0503020202020204" pitchFamily="34" charset="0"/>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IN"/>
  <c:chart>
    <c:autoTitleDeleted val="1"/>
    <c:plotArea>
      <c:layout/>
      <c:lineChart>
        <c:grouping val="stacked"/>
        <c:dLbls/>
        <c:marker val="1"/>
        <c:axId val="231570432"/>
        <c:axId val="231571456"/>
      </c:lineChart>
      <c:catAx>
        <c:axId val="231570432"/>
        <c:scaling>
          <c:orientation val="minMax"/>
        </c:scaling>
        <c:axPos val="b"/>
        <c:majorTickMark val="none"/>
        <c:tickLblPos val="nextTo"/>
        <c:txPr>
          <a:bodyPr/>
          <a:lstStyle/>
          <a:p>
            <a:pPr>
              <a:defRPr lang="en-US"/>
            </a:pPr>
            <a:endParaRPr lang="en-US"/>
          </a:p>
        </c:txPr>
        <c:crossAx val="231571456"/>
        <c:crosses val="autoZero"/>
        <c:auto val="1"/>
        <c:lblAlgn val="ctr"/>
        <c:lblOffset val="100"/>
      </c:catAx>
      <c:valAx>
        <c:axId val="231571456"/>
        <c:scaling>
          <c:orientation val="minMax"/>
        </c:scaling>
        <c:axPos val="l"/>
        <c:majorTickMark val="none"/>
        <c:tickLblPos val="nextTo"/>
        <c:txPr>
          <a:bodyPr/>
          <a:lstStyle/>
          <a:p>
            <a:pPr>
              <a:defRPr lang="en-US"/>
            </a:pPr>
            <a:endParaRPr lang="en-US"/>
          </a:p>
        </c:txPr>
        <c:crossAx val="231570432"/>
        <c:crosses val="autoZero"/>
        <c:crossBetween val="between"/>
      </c:valAx>
      <c:spPr>
        <a:noFill/>
        <a:ln>
          <a:noFill/>
        </a:ln>
        <a:effectLst/>
      </c:spPr>
    </c:plotArea>
    <c:legend>
      <c:legendPos val="b"/>
      <c:layout/>
      <c:txPr>
        <a:bodyPr/>
        <a:lstStyle/>
        <a:p>
          <a:pPr>
            <a:defRPr lang="en-US"/>
          </a:pPr>
          <a:endParaRPr lang="en-US"/>
        </a:p>
      </c:txPr>
    </c:legend>
    <c:plotVisOnly val="1"/>
    <c:dispBlanksAs val="zero"/>
  </c:chart>
  <c:spPr>
    <a:noFill/>
    <a:ln w="9525" cap="flat" cmpd="sng" algn="ctr">
      <a:noFill/>
      <a:round/>
    </a:ln>
    <a:effectLst/>
  </c:spPr>
  <c:txPr>
    <a:bodyPr/>
    <a:lstStyle/>
    <a:p>
      <a:pPr>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IN"/>
  <c:style val="4"/>
  <c:chart>
    <c:title>
      <c:tx>
        <c:rich>
          <a:bodyPr rot="0" spcFirstLastPara="1" vertOverflow="ellipsis" vert="horz" wrap="square" anchor="ctr" anchorCtr="1"/>
          <a:lstStyle/>
          <a:p>
            <a:pPr>
              <a:defRPr lang="en-US" sz="2400" b="1" i="0" u="none" strike="noStrike" kern="1200" cap="all" spc="120" normalizeH="0" baseline="0">
                <a:solidFill>
                  <a:schemeClr val="tx1">
                    <a:lumMod val="65000"/>
                    <a:lumOff val="35000"/>
                  </a:schemeClr>
                </a:solidFill>
                <a:latin typeface="+mn-lt"/>
                <a:ea typeface="+mn-ea"/>
                <a:cs typeface="+mn-cs"/>
              </a:defRPr>
            </a:pPr>
            <a:r>
              <a:rPr lang="en-US" sz="2400" dirty="0" smtClean="0"/>
              <a:t>Maternal Health </a:t>
            </a:r>
            <a:endParaRPr lang="en-US" sz="2400" dirty="0"/>
          </a:p>
        </c:rich>
      </c:tx>
      <c:layout>
        <c:manualLayout>
          <c:xMode val="edge"/>
          <c:yMode val="edge"/>
          <c:x val="3.9801398539701306E-2"/>
          <c:y val="0"/>
        </c:manualLayout>
      </c:layout>
      <c:spPr>
        <a:noFill/>
        <a:ln>
          <a:noFill/>
        </a:ln>
        <a:effectLst/>
      </c:spPr>
    </c:title>
    <c:plotArea>
      <c:layout>
        <c:manualLayout>
          <c:layoutTarget val="inner"/>
          <c:xMode val="edge"/>
          <c:yMode val="edge"/>
          <c:x val="0"/>
          <c:y val="0.25060145541565393"/>
          <c:w val="0.9514750524630412"/>
          <c:h val="0.45490390842471101"/>
        </c:manualLayout>
      </c:layout>
      <c:barChart>
        <c:barDir val="col"/>
        <c:grouping val="clustered"/>
        <c:ser>
          <c:idx val="0"/>
          <c:order val="0"/>
          <c:tx>
            <c:strRef>
              <c:f>Sheet1!$B$1</c:f>
              <c:strCache>
                <c:ptCount val="1"/>
                <c:pt idx="0">
                  <c:v>MMR</c:v>
                </c:pt>
              </c:strCache>
            </c:strRef>
          </c:tx>
          <c:spPr>
            <a:solidFill>
              <a:schemeClr val="accent2"/>
            </a:solidFill>
            <a:ln>
              <a:noFill/>
            </a:ln>
            <a:effectLst/>
          </c:spPr>
          <c:dLbls>
            <c:spPr>
              <a:noFill/>
              <a:ln>
                <a:noFill/>
              </a:ln>
              <a:effectLst/>
            </c:spPr>
            <c:txPr>
              <a:bodyPr rot="-5400000" spcFirstLastPara="1" vertOverflow="clip" horzOverflow="clip" vert="horz" wrap="square" lIns="38100" tIns="19050" rIns="38100" bIns="19050" anchor="ctr" anchorCtr="1">
                <a:spAutoFit/>
              </a:bodyPr>
              <a:lstStyle/>
              <a:p>
                <a:pPr>
                  <a:defRPr lang="en-US" sz="2400" b="1" i="0" u="none" strike="noStrike" kern="1200" baseline="0">
                    <a:solidFill>
                      <a:schemeClr val="tx1">
                        <a:lumMod val="50000"/>
                        <a:lumOff val="50000"/>
                      </a:schemeClr>
                    </a:solidFill>
                    <a:latin typeface="+mn-lt"/>
                    <a:ea typeface="+mn-ea"/>
                    <a:cs typeface="+mn-cs"/>
                  </a:defRPr>
                </a:pPr>
                <a:endParaRPr lang="en-US"/>
              </a:p>
            </c:txPr>
            <c:dLblPos val="outEnd"/>
            <c:showVal val="1"/>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Sheet1!$A$2:$A$10</c:f>
              <c:strCache>
                <c:ptCount val="9"/>
                <c:pt idx="0">
                  <c:v>Global Best (Greece) </c:v>
                </c:pt>
                <c:pt idx="1">
                  <c:v>Kerala</c:v>
                </c:pt>
                <c:pt idx="2">
                  <c:v>India</c:v>
                </c:pt>
                <c:pt idx="3">
                  <c:v>Bihar/Jharkhand</c:v>
                </c:pt>
                <c:pt idx="4">
                  <c:v>MP/ Chhattisgarh</c:v>
                </c:pt>
                <c:pt idx="5">
                  <c:v>Odisha</c:v>
                </c:pt>
                <c:pt idx="6">
                  <c:v>Rajasthan</c:v>
                </c:pt>
                <c:pt idx="7">
                  <c:v>UP/ Uttarakhand</c:v>
                </c:pt>
                <c:pt idx="8">
                  <c:v>Assam</c:v>
                </c:pt>
              </c:strCache>
            </c:strRef>
          </c:cat>
          <c:val>
            <c:numRef>
              <c:f>Sheet1!$B$2:$B$10</c:f>
              <c:numCache>
                <c:formatCode>General</c:formatCode>
                <c:ptCount val="9"/>
                <c:pt idx="0">
                  <c:v>3</c:v>
                </c:pt>
                <c:pt idx="1">
                  <c:v>46</c:v>
                </c:pt>
                <c:pt idx="2">
                  <c:v>130</c:v>
                </c:pt>
                <c:pt idx="3">
                  <c:v>165</c:v>
                </c:pt>
                <c:pt idx="4">
                  <c:v>173</c:v>
                </c:pt>
                <c:pt idx="5">
                  <c:v>180</c:v>
                </c:pt>
                <c:pt idx="6">
                  <c:v>199</c:v>
                </c:pt>
                <c:pt idx="7">
                  <c:v>201</c:v>
                </c:pt>
                <c:pt idx="8">
                  <c:v>237</c:v>
                </c:pt>
              </c:numCache>
            </c:numRef>
          </c:val>
        </c:ser>
        <c:dLbls>
          <c:showVal val="1"/>
        </c:dLbls>
        <c:gapWidth val="444"/>
        <c:overlap val="-90"/>
        <c:axId val="231701504"/>
        <c:axId val="231707392"/>
      </c:barChart>
      <c:catAx>
        <c:axId val="231701504"/>
        <c:scaling>
          <c:orientation val="minMax"/>
        </c:scaling>
        <c:axPos val="b"/>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400" b="1" i="0" u="none" strike="noStrike" kern="1200" cap="all" spc="120" normalizeH="0" baseline="0">
                <a:solidFill>
                  <a:schemeClr val="tx1">
                    <a:lumMod val="65000"/>
                    <a:lumOff val="35000"/>
                  </a:schemeClr>
                </a:solidFill>
                <a:latin typeface="+mj-lt"/>
                <a:ea typeface="+mn-ea"/>
                <a:cs typeface="+mn-cs"/>
              </a:defRPr>
            </a:pPr>
            <a:endParaRPr lang="en-US"/>
          </a:p>
        </c:txPr>
        <c:crossAx val="231707392"/>
        <c:crosses val="autoZero"/>
        <c:auto val="1"/>
        <c:lblAlgn val="ctr"/>
        <c:lblOffset val="100"/>
      </c:catAx>
      <c:valAx>
        <c:axId val="231707392"/>
        <c:scaling>
          <c:orientation val="minMax"/>
        </c:scaling>
        <c:delete val="1"/>
        <c:axPos val="l"/>
        <c:numFmt formatCode="General" sourceLinked="1"/>
        <c:majorTickMark val="none"/>
        <c:tickLblPos val="nextTo"/>
        <c:crossAx val="231701504"/>
        <c:crosses val="autoZero"/>
        <c:crossBetween val="between"/>
      </c:valAx>
      <c:spPr>
        <a:noFill/>
        <a:ln>
          <a:noFill/>
        </a:ln>
        <a:effectLst/>
      </c:spPr>
    </c:plotArea>
    <c:plotVisOnly val="1"/>
    <c:dispBlanksAs val="gap"/>
  </c:chart>
  <c:spPr>
    <a:noFill/>
    <a:ln>
      <a:noFill/>
    </a:ln>
    <a:effectLst/>
  </c:spPr>
  <c:txPr>
    <a:bodyPr/>
    <a:lstStyle/>
    <a:p>
      <a:pPr>
        <a:defRPr/>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n-IN"/>
  <c:chart>
    <c:title>
      <c:tx>
        <c:rich>
          <a:bodyPr rot="0" spcFirstLastPara="1" vertOverflow="ellipsis" vert="horz" wrap="square" anchor="ctr" anchorCtr="1"/>
          <a:lstStyle/>
          <a:p>
            <a:pPr>
              <a:defRPr lang="en-US" sz="2400" b="1" i="0" u="none" strike="noStrike" kern="1200" cap="all" spc="120" normalizeH="0" baseline="0">
                <a:solidFill>
                  <a:schemeClr val="tx1">
                    <a:lumMod val="65000"/>
                    <a:lumOff val="35000"/>
                  </a:schemeClr>
                </a:solidFill>
                <a:latin typeface="+mn-lt"/>
                <a:ea typeface="+mn-ea"/>
                <a:cs typeface="+mn-cs"/>
              </a:defRPr>
            </a:pPr>
            <a:r>
              <a:rPr lang="en-US" sz="2400" dirty="0" smtClean="0"/>
              <a:t>Child Health (U5MR)</a:t>
            </a:r>
            <a:endParaRPr lang="en-US" sz="2400" dirty="0"/>
          </a:p>
        </c:rich>
      </c:tx>
      <c:layout>
        <c:manualLayout>
          <c:xMode val="edge"/>
          <c:yMode val="edge"/>
          <c:x val="3.5092359786955699E-2"/>
          <c:y val="0"/>
        </c:manualLayout>
      </c:layout>
      <c:spPr>
        <a:noFill/>
        <a:ln>
          <a:noFill/>
        </a:ln>
        <a:effectLst/>
      </c:spPr>
    </c:title>
    <c:plotArea>
      <c:layout/>
      <c:barChart>
        <c:barDir val="col"/>
        <c:grouping val="clustered"/>
        <c:ser>
          <c:idx val="0"/>
          <c:order val="0"/>
          <c:tx>
            <c:strRef>
              <c:f>Sheet1!$B$1</c:f>
              <c:strCache>
                <c:ptCount val="1"/>
                <c:pt idx="0">
                  <c:v>U5MR</c:v>
                </c:pt>
              </c:strCache>
            </c:strRef>
          </c:tx>
          <c:spPr>
            <a:solidFill>
              <a:schemeClr val="accent1"/>
            </a:solidFill>
            <a:ln>
              <a:noFill/>
            </a:ln>
            <a:effectLst/>
          </c:spPr>
          <c:dLbls>
            <c:spPr>
              <a:noFill/>
              <a:ln>
                <a:noFill/>
              </a:ln>
              <a:effectLst/>
            </c:spPr>
            <c:txPr>
              <a:bodyPr rot="-5400000" spcFirstLastPara="1" vertOverflow="clip" horzOverflow="clip" vert="horz" wrap="square" lIns="38100" tIns="19050" rIns="38100" bIns="19050" anchor="ctr" anchorCtr="1">
                <a:spAutoFit/>
              </a:bodyPr>
              <a:lstStyle/>
              <a:p>
                <a:pPr>
                  <a:defRPr lang="en-US" sz="2400" b="1" i="0" u="none" strike="noStrike" kern="1200" baseline="0">
                    <a:solidFill>
                      <a:schemeClr val="tx1">
                        <a:lumMod val="50000"/>
                        <a:lumOff val="50000"/>
                      </a:schemeClr>
                    </a:solidFill>
                    <a:latin typeface="+mn-lt"/>
                    <a:ea typeface="+mn-ea"/>
                    <a:cs typeface="+mn-cs"/>
                  </a:defRPr>
                </a:pPr>
                <a:endParaRPr lang="en-US"/>
              </a:p>
            </c:txPr>
            <c:dLblPos val="outEnd"/>
            <c:showVal val="1"/>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Sheet1!$A$2:$A$10</c:f>
              <c:strCache>
                <c:ptCount val="9"/>
                <c:pt idx="0">
                  <c:v>Global Best (Finland) </c:v>
                </c:pt>
                <c:pt idx="1">
                  <c:v>Kerala</c:v>
                </c:pt>
                <c:pt idx="2">
                  <c:v>India</c:v>
                </c:pt>
                <c:pt idx="3">
                  <c:v>Bihar</c:v>
                </c:pt>
                <c:pt idx="4">
                  <c:v>Rajasthan </c:v>
                </c:pt>
                <c:pt idx="5">
                  <c:v>Uttar Pradesh  </c:v>
                </c:pt>
                <c:pt idx="6">
                  <c:v>Odisha</c:v>
                </c:pt>
                <c:pt idx="7">
                  <c:v>Assam</c:v>
                </c:pt>
                <c:pt idx="8">
                  <c:v>Madhya P</c:v>
                </c:pt>
              </c:strCache>
            </c:strRef>
          </c:cat>
          <c:val>
            <c:numRef>
              <c:f>Sheet1!$B$2:$B$10</c:f>
              <c:numCache>
                <c:formatCode>General</c:formatCode>
                <c:ptCount val="9"/>
                <c:pt idx="0">
                  <c:v>3</c:v>
                </c:pt>
                <c:pt idx="1">
                  <c:v>11</c:v>
                </c:pt>
                <c:pt idx="2">
                  <c:v>39</c:v>
                </c:pt>
                <c:pt idx="3">
                  <c:v>43</c:v>
                </c:pt>
                <c:pt idx="4">
                  <c:v>45</c:v>
                </c:pt>
                <c:pt idx="5">
                  <c:v>47</c:v>
                </c:pt>
                <c:pt idx="6">
                  <c:v>50</c:v>
                </c:pt>
                <c:pt idx="7">
                  <c:v>52</c:v>
                </c:pt>
                <c:pt idx="8">
                  <c:v>55</c:v>
                </c:pt>
              </c:numCache>
            </c:numRef>
          </c:val>
        </c:ser>
        <c:dLbls>
          <c:showVal val="1"/>
        </c:dLbls>
        <c:gapWidth val="444"/>
        <c:overlap val="-90"/>
        <c:axId val="231828096"/>
        <c:axId val="231854464"/>
      </c:barChart>
      <c:catAx>
        <c:axId val="231828096"/>
        <c:scaling>
          <c:orientation val="minMax"/>
        </c:scaling>
        <c:axPos val="b"/>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600" b="1" i="0" u="none" strike="noStrike" kern="1200" cap="all" spc="120" normalizeH="0" baseline="0">
                <a:solidFill>
                  <a:schemeClr val="tx1">
                    <a:lumMod val="65000"/>
                    <a:lumOff val="35000"/>
                  </a:schemeClr>
                </a:solidFill>
                <a:latin typeface="+mj-lt"/>
                <a:ea typeface="+mn-ea"/>
                <a:cs typeface="+mn-cs"/>
              </a:defRPr>
            </a:pPr>
            <a:endParaRPr lang="en-US"/>
          </a:p>
        </c:txPr>
        <c:crossAx val="231854464"/>
        <c:crosses val="autoZero"/>
        <c:auto val="1"/>
        <c:lblAlgn val="ctr"/>
        <c:lblOffset val="100"/>
      </c:catAx>
      <c:valAx>
        <c:axId val="231854464"/>
        <c:scaling>
          <c:orientation val="minMax"/>
        </c:scaling>
        <c:delete val="1"/>
        <c:axPos val="l"/>
        <c:numFmt formatCode="General" sourceLinked="1"/>
        <c:majorTickMark val="none"/>
        <c:tickLblPos val="nextTo"/>
        <c:crossAx val="231828096"/>
        <c:crosses val="autoZero"/>
        <c:crossBetween val="between"/>
      </c:valAx>
      <c:spPr>
        <a:noFill/>
        <a:ln>
          <a:noFill/>
        </a:ln>
        <a:effectLst/>
      </c:spPr>
    </c:plotArea>
    <c:plotVisOnly val="1"/>
    <c:dispBlanksAs val="gap"/>
  </c:chart>
  <c:spPr>
    <a:noFill/>
    <a:ln>
      <a:noFill/>
    </a:ln>
    <a:effectLst/>
  </c:spPr>
  <c:txPr>
    <a:bodyPr/>
    <a:lstStyle/>
    <a:p>
      <a:pPr>
        <a:defRPr/>
      </a:pPr>
      <a:endParaRPr lang="en-US"/>
    </a:p>
  </c:txPr>
  <c:externalData r:id="rId1"/>
  <c:userShapes r:id="rId2"/>
</c:chartSpace>
</file>

<file path=ppt/charts/chart7.xml><?xml version="1.0" encoding="utf-8"?>
<c:chartSpace xmlns:c="http://schemas.openxmlformats.org/drawingml/2006/chart" xmlns:a="http://schemas.openxmlformats.org/drawingml/2006/main" xmlns:r="http://schemas.openxmlformats.org/officeDocument/2006/relationships">
  <c:lang val="en-IN"/>
  <c:chart>
    <c:autoTitleDeleted val="1"/>
    <c:plotArea>
      <c:layout>
        <c:manualLayout>
          <c:layoutTarget val="inner"/>
          <c:xMode val="edge"/>
          <c:yMode val="edge"/>
          <c:x val="0.38796719390744117"/>
          <c:y val="2.578124841404731E-2"/>
          <c:w val="0.59720567002938407"/>
          <c:h val="0.82038608388372991"/>
        </c:manualLayout>
      </c:layout>
      <c:barChart>
        <c:barDir val="bar"/>
        <c:grouping val="clustered"/>
        <c:ser>
          <c:idx val="0"/>
          <c:order val="0"/>
          <c:tx>
            <c:strRef>
              <c:f>Sheet1!$B$1</c:f>
              <c:strCache>
                <c:ptCount val="1"/>
                <c:pt idx="0">
                  <c:v>2005-06</c:v>
                </c:pt>
              </c:strCache>
            </c:strRef>
          </c:tx>
          <c:spPr>
            <a:solidFill>
              <a:schemeClr val="accent6"/>
            </a:solidFill>
            <a:ln>
              <a:noFill/>
            </a:ln>
            <a:effectLst/>
          </c:spPr>
          <c:dLbls>
            <c:dLbl>
              <c:idx val="2"/>
              <c:layout>
                <c:manualLayout>
                  <c:x val="-5.7096235823346332E-3"/>
                  <c:y val="3.03234462494252E-2"/>
                </c:manualLayout>
              </c:layout>
              <c:spPr>
                <a:noFill/>
                <a:ln>
                  <a:noFill/>
                </a:ln>
                <a:effectLst/>
              </c:spPr>
              <c:txPr>
                <a:bodyPr rot="0" spcFirstLastPara="1" vertOverflow="ellipsis" vert="horz" wrap="square" lIns="38100" tIns="19050" rIns="38100" bIns="19050" anchor="ctr" anchorCtr="1">
                  <a:noAutofit/>
                </a:bodyPr>
                <a:lstStyle/>
                <a:p>
                  <a:pPr>
                    <a:defRPr lang="en-US" sz="2000" b="1" i="0" u="none" strike="noStrike" kern="1200" baseline="0">
                      <a:solidFill>
                        <a:schemeClr val="dk1">
                          <a:lumMod val="75000"/>
                          <a:lumOff val="25000"/>
                        </a:schemeClr>
                      </a:solidFill>
                      <a:latin typeface="+mn-lt"/>
                      <a:ea typeface="+mn-ea"/>
                      <a:cs typeface="Times New Roman" panose="02020603050405020304" pitchFamily="18" charset="0"/>
                    </a:defRPr>
                  </a:pPr>
                  <a:endParaRPr lang="en-US"/>
                </a:p>
              </c:txPr>
              <c:showVal val="1"/>
              <c:extLst xmlns:c16r2="http://schemas.microsoft.com/office/drawing/2015/06/chart">
                <c:ext xmlns:c16="http://schemas.microsoft.com/office/drawing/2014/chart" uri="{C3380CC4-5D6E-409C-BE32-E72D297353CC}">
                  <c16:uniqueId val="{00000005-1A21-41F8-B677-3299CCB6E6C1}"/>
                </c:ext>
                <c:ext xmlns:c15="http://schemas.microsoft.com/office/drawing/2012/chart" uri="{CE6537A1-D6FC-4f65-9D91-7224C49458BB}">
                  <c15:layout>
                    <c:manualLayout>
                      <c:w val="8.1617551316225875E-2"/>
                      <c:h val="0.1105359931746035"/>
                    </c:manualLayout>
                  </c15:layout>
                </c:ext>
              </c:extLst>
            </c:dLbl>
            <c:spPr>
              <a:noFill/>
              <a:ln>
                <a:noFill/>
              </a:ln>
              <a:effectLst/>
            </c:spPr>
            <c:txPr>
              <a:bodyPr rot="0" spcFirstLastPara="1" vertOverflow="ellipsis" vert="horz" wrap="square" lIns="38100" tIns="19050" rIns="38100" bIns="19050" anchor="ctr" anchorCtr="1">
                <a:spAutoFit/>
              </a:bodyPr>
              <a:lstStyle/>
              <a:p>
                <a:pPr>
                  <a:defRPr lang="en-US" sz="2000" b="1" i="0" u="none" strike="noStrike" kern="1200" baseline="0">
                    <a:solidFill>
                      <a:schemeClr val="dk1">
                        <a:lumMod val="75000"/>
                        <a:lumOff val="25000"/>
                      </a:schemeClr>
                    </a:solidFill>
                    <a:latin typeface="+mn-lt"/>
                    <a:ea typeface="+mn-ea"/>
                    <a:cs typeface="Times New Roman" panose="02020603050405020304" pitchFamily="18" charset="0"/>
                  </a:defRPr>
                </a:pPr>
                <a:endParaRPr lang="en-US"/>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Sheet1!$A$2:$A$11</c:f>
              <c:strCache>
                <c:ptCount val="10"/>
                <c:pt idx="0">
                  <c:v> ANC Coverage </c:v>
                </c:pt>
                <c:pt idx="1">
                  <c:v>Teenage Pregnancy</c:v>
                </c:pt>
                <c:pt idx="2">
                  <c:v>Early Initation of Breast Feeding </c:v>
                </c:pt>
                <c:pt idx="3">
                  <c:v>Complementary feeding </c:v>
                </c:pt>
                <c:pt idx="4">
                  <c:v>Under weight (under 5)</c:v>
                </c:pt>
                <c:pt idx="5">
                  <c:v>Children with Diarrhoea received ORS</c:v>
                </c:pt>
                <c:pt idx="6">
                  <c:v>Full Immunization coverage </c:v>
                </c:pt>
                <c:pt idx="7">
                  <c:v>Pregnant women who are anemic</c:v>
                </c:pt>
                <c:pt idx="8">
                  <c:v>IFA coverage in Pregnant women </c:v>
                </c:pt>
                <c:pt idx="9">
                  <c:v>Contraceptive use (MCPR)</c:v>
                </c:pt>
              </c:strCache>
            </c:strRef>
          </c:cat>
          <c:val>
            <c:numRef>
              <c:f>Sheet1!$B$2:$B$11</c:f>
              <c:numCache>
                <c:formatCode>General</c:formatCode>
                <c:ptCount val="10"/>
                <c:pt idx="0">
                  <c:v>37</c:v>
                </c:pt>
                <c:pt idx="1">
                  <c:v>16</c:v>
                </c:pt>
                <c:pt idx="2">
                  <c:v>23.4</c:v>
                </c:pt>
                <c:pt idx="3">
                  <c:v>52.6</c:v>
                </c:pt>
                <c:pt idx="4">
                  <c:v>42.5</c:v>
                </c:pt>
                <c:pt idx="5">
                  <c:v>26</c:v>
                </c:pt>
                <c:pt idx="6">
                  <c:v>43.5</c:v>
                </c:pt>
                <c:pt idx="7">
                  <c:v>57.9</c:v>
                </c:pt>
                <c:pt idx="8">
                  <c:v>15.2</c:v>
                </c:pt>
                <c:pt idx="9">
                  <c:v>48.5</c:v>
                </c:pt>
              </c:numCache>
            </c:numRef>
          </c:val>
          <c:extLst xmlns:c16r2="http://schemas.microsoft.com/office/drawing/2015/06/chart">
            <c:ext xmlns:c16="http://schemas.microsoft.com/office/drawing/2014/chart" uri="{C3380CC4-5D6E-409C-BE32-E72D297353CC}">
              <c16:uniqueId val="{00000000-1A21-41F8-B677-3299CCB6E6C1}"/>
            </c:ext>
          </c:extLst>
        </c:ser>
        <c:ser>
          <c:idx val="1"/>
          <c:order val="1"/>
          <c:tx>
            <c:strRef>
              <c:f>Sheet1!$C$1</c:f>
              <c:strCache>
                <c:ptCount val="1"/>
                <c:pt idx="0">
                  <c:v>2015-2016</c:v>
                </c:pt>
              </c:strCache>
            </c:strRef>
          </c:tx>
          <c:dLbls>
            <c:dLbl>
              <c:idx val="3"/>
              <c:layout>
                <c:manualLayout>
                  <c:x val="0"/>
                  <c:y val="-1.4545057118390201E-2"/>
                </c:manualLayout>
              </c:layout>
              <c:showVal val="1"/>
              <c:extLst>
                <c:ext xmlns:c15="http://schemas.microsoft.com/office/drawing/2012/chart" uri="{CE6537A1-D6FC-4f65-9D91-7224C49458BB}"/>
              </c:extLst>
            </c:dLbl>
            <c:dLbl>
              <c:idx val="9"/>
              <c:layout>
                <c:manualLayout>
                  <c:x val="-1.2077294685990299E-3"/>
                  <c:y val="-2.7012248934153302E-2"/>
                </c:manualLayout>
              </c:layout>
              <c:showVal val="1"/>
              <c:extLst>
                <c:ext xmlns:c15="http://schemas.microsoft.com/office/drawing/2012/chart" uri="{CE6537A1-D6FC-4f65-9D91-7224C49458BB}"/>
              </c:extLst>
            </c:dLbl>
            <c:spPr>
              <a:noFill/>
              <a:ln>
                <a:noFill/>
              </a:ln>
              <a:effectLst/>
            </c:spPr>
            <c:txPr>
              <a:bodyPr/>
              <a:lstStyle/>
              <a:p>
                <a:pPr>
                  <a:defRPr lang="en-US" sz="2000" b="1"/>
                </a:pPr>
                <a:endParaRPr lang="en-US"/>
              </a:p>
            </c:txPr>
            <c:showVal val="1"/>
            <c:extLst>
              <c:ext xmlns:c15="http://schemas.microsoft.com/office/drawing/2012/chart" uri="{CE6537A1-D6FC-4f65-9D91-7224C49458BB}">
                <c15:showLeaderLines val="0"/>
              </c:ext>
            </c:extLst>
          </c:dLbls>
          <c:cat>
            <c:strRef>
              <c:f>Sheet1!$A$2:$A$11</c:f>
              <c:strCache>
                <c:ptCount val="10"/>
                <c:pt idx="0">
                  <c:v> ANC Coverage </c:v>
                </c:pt>
                <c:pt idx="1">
                  <c:v>Teenage Pregnancy</c:v>
                </c:pt>
                <c:pt idx="2">
                  <c:v>Early Initation of Breast Feeding </c:v>
                </c:pt>
                <c:pt idx="3">
                  <c:v>Complementary feeding </c:v>
                </c:pt>
                <c:pt idx="4">
                  <c:v>Under weight (under 5)</c:v>
                </c:pt>
                <c:pt idx="5">
                  <c:v>Children with Diarrhoea received ORS</c:v>
                </c:pt>
                <c:pt idx="6">
                  <c:v>Full Immunization coverage </c:v>
                </c:pt>
                <c:pt idx="7">
                  <c:v>Pregnant women who are anemic</c:v>
                </c:pt>
                <c:pt idx="8">
                  <c:v>IFA coverage in Pregnant women </c:v>
                </c:pt>
                <c:pt idx="9">
                  <c:v>Contraceptive use (MCPR)</c:v>
                </c:pt>
              </c:strCache>
            </c:strRef>
          </c:cat>
          <c:val>
            <c:numRef>
              <c:f>Sheet1!$C$2:$C$11</c:f>
              <c:numCache>
                <c:formatCode>General</c:formatCode>
                <c:ptCount val="10"/>
                <c:pt idx="0">
                  <c:v>51.2</c:v>
                </c:pt>
                <c:pt idx="1">
                  <c:v>7.9</c:v>
                </c:pt>
                <c:pt idx="2">
                  <c:v>41.6</c:v>
                </c:pt>
                <c:pt idx="3">
                  <c:v>42.7</c:v>
                </c:pt>
                <c:pt idx="4">
                  <c:v>35.800000000000011</c:v>
                </c:pt>
                <c:pt idx="5">
                  <c:v>50.6</c:v>
                </c:pt>
                <c:pt idx="6">
                  <c:v>62</c:v>
                </c:pt>
                <c:pt idx="7">
                  <c:v>50.3</c:v>
                </c:pt>
                <c:pt idx="8">
                  <c:v>30.3</c:v>
                </c:pt>
                <c:pt idx="9">
                  <c:v>47.8</c:v>
                </c:pt>
              </c:numCache>
            </c:numRef>
          </c:val>
        </c:ser>
        <c:dLbls/>
        <c:gapWidth val="247"/>
        <c:axId val="240412160"/>
        <c:axId val="240413696"/>
      </c:barChart>
      <c:catAx>
        <c:axId val="240412160"/>
        <c:scaling>
          <c:orientation val="minMax"/>
        </c:scaling>
        <c:axPos val="l"/>
        <c:majorGridlines>
          <c:spPr>
            <a:ln w="9525" cap="flat" cmpd="sng" algn="ctr">
              <a:noFill/>
              <a:round/>
            </a:ln>
            <a:effectLst/>
          </c:spPr>
        </c:majorGridlines>
        <c:numFmt formatCode="General" sourceLinked="1"/>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lang="en-US" sz="1800" b="1" i="0" u="none" strike="noStrike" kern="1200" cap="none" spc="0" normalizeH="0" baseline="0">
                <a:solidFill>
                  <a:schemeClr val="tx1"/>
                </a:solidFill>
                <a:latin typeface="+mj-lt"/>
                <a:ea typeface="+mn-ea"/>
                <a:cs typeface="+mn-cs"/>
              </a:defRPr>
            </a:pPr>
            <a:endParaRPr lang="en-US"/>
          </a:p>
        </c:txPr>
        <c:crossAx val="240413696"/>
        <c:crosses val="autoZero"/>
        <c:auto val="1"/>
        <c:lblAlgn val="ctr"/>
        <c:lblOffset val="100"/>
      </c:catAx>
      <c:valAx>
        <c:axId val="240413696"/>
        <c:scaling>
          <c:orientation val="minMax"/>
        </c:scaling>
        <c:axPos val="b"/>
        <c:majorGridlines>
          <c:spPr>
            <a:ln w="9525" cap="flat" cmpd="sng" algn="ctr">
              <a:no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lang="en-US" sz="1197" b="1" i="0" u="none" strike="noStrike" kern="1200" baseline="0">
                <a:solidFill>
                  <a:schemeClr val="dk1">
                    <a:lumMod val="65000"/>
                    <a:lumOff val="35000"/>
                  </a:schemeClr>
                </a:solidFill>
                <a:latin typeface="Agency FB" panose="020B0503020202020204" pitchFamily="34" charset="0"/>
                <a:ea typeface="+mn-ea"/>
                <a:cs typeface="+mn-cs"/>
              </a:defRPr>
            </a:pPr>
            <a:endParaRPr lang="en-US"/>
          </a:p>
        </c:txPr>
        <c:crossAx val="240412160"/>
        <c:crosses val="autoZero"/>
        <c:crossBetween val="between"/>
      </c:valAx>
      <c:spPr>
        <a:solidFill>
          <a:schemeClr val="bg1"/>
        </a:solidFill>
        <a:ln>
          <a:noFill/>
        </a:ln>
        <a:effectLst/>
      </c:spPr>
    </c:plotArea>
    <c:legend>
      <c:legendPos val="b"/>
      <c:layout>
        <c:manualLayout>
          <c:xMode val="edge"/>
          <c:yMode val="edge"/>
          <c:x val="8.6811219470479803E-2"/>
          <c:y val="0.85989780601699806"/>
          <c:w val="0.30214305895070392"/>
          <c:h val="5.1041089545936801E-2"/>
        </c:manualLayout>
      </c:layout>
      <c:spPr>
        <a:noFill/>
        <a:ln>
          <a:noFill/>
        </a:ln>
        <a:effectLst/>
      </c:spPr>
      <c:txPr>
        <a:bodyPr rot="0" spcFirstLastPara="1" vertOverflow="ellipsis" vert="horz" wrap="square" anchor="ctr" anchorCtr="1"/>
        <a:lstStyle/>
        <a:p>
          <a:pPr>
            <a:defRPr lang="en-US" sz="1400" b="0" i="0" u="none" strike="noStrike" kern="1200" baseline="0">
              <a:solidFill>
                <a:schemeClr val="tx1"/>
              </a:solidFill>
              <a:latin typeface="Franklin Gothic Medium Cond" panose="020B0606030402020204" pitchFamily="34" charset="0"/>
              <a:ea typeface="+mn-ea"/>
              <a:cs typeface="+mn-cs"/>
            </a:defRPr>
          </a:pPr>
          <a:endParaRPr lang="en-US"/>
        </a:p>
      </c:txPr>
    </c:legend>
    <c:plotVisOnly val="1"/>
    <c:dispBlanksAs val="gap"/>
  </c:chart>
  <c:spPr>
    <a:solidFill>
      <a:schemeClr val="lt1"/>
    </a:solidFill>
    <a:ln w="9525" cap="flat" cmpd="sng" algn="ctr">
      <a:noFill/>
      <a:round/>
    </a:ln>
    <a:effectLst/>
  </c:spPr>
  <c:txPr>
    <a:bodyPr/>
    <a:lstStyle/>
    <a:p>
      <a:pPr>
        <a:defRPr/>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n-IN"/>
  <c:chart>
    <c:autoTitleDeleted val="1"/>
    <c:plotArea>
      <c:layout/>
      <c:pieChart>
        <c:varyColors val="1"/>
        <c:ser>
          <c:idx val="0"/>
          <c:order val="0"/>
          <c:tx>
            <c:strRef>
              <c:f>Sheet1!$B$1</c:f>
              <c:strCache>
                <c:ptCount val="1"/>
                <c:pt idx="0">
                  <c:v>Causes of Under 5 Mortality</c:v>
                </c:pt>
              </c:strCache>
            </c:strRef>
          </c:tx>
          <c:dPt>
            <c:idx val="0"/>
            <c:spPr>
              <a:solidFill>
                <a:schemeClr val="accent1"/>
              </a:solidFill>
              <a:ln w="19050">
                <a:solidFill>
                  <a:schemeClr val="lt1"/>
                </a:solidFill>
              </a:ln>
              <a:effectLst/>
            </c:spPr>
          </c:dPt>
          <c:dPt>
            <c:idx val="1"/>
            <c:spPr>
              <a:solidFill>
                <a:schemeClr val="accent2"/>
              </a:solidFill>
              <a:ln w="19050">
                <a:solidFill>
                  <a:schemeClr val="lt1"/>
                </a:solidFill>
              </a:ln>
              <a:effectLst/>
            </c:spPr>
          </c:dPt>
          <c:dPt>
            <c:idx val="2"/>
            <c:spPr>
              <a:solidFill>
                <a:schemeClr val="accent3"/>
              </a:solidFill>
              <a:ln w="19050">
                <a:solidFill>
                  <a:schemeClr val="lt1"/>
                </a:solidFill>
              </a:ln>
              <a:effectLst/>
            </c:spPr>
          </c:dPt>
          <c:dPt>
            <c:idx val="3"/>
            <c:spPr>
              <a:solidFill>
                <a:schemeClr val="accent4"/>
              </a:solidFill>
              <a:ln w="19050">
                <a:solidFill>
                  <a:schemeClr val="lt1"/>
                </a:solidFill>
              </a:ln>
              <a:effectLst/>
            </c:spPr>
          </c:dPt>
          <c:dPt>
            <c:idx val="4"/>
            <c:spPr>
              <a:solidFill>
                <a:schemeClr val="accent5"/>
              </a:solidFill>
              <a:ln w="19050">
                <a:solidFill>
                  <a:schemeClr val="lt1"/>
                </a:solidFill>
              </a:ln>
              <a:effectLst/>
            </c:spPr>
          </c:dPt>
          <c:dPt>
            <c:idx val="5"/>
            <c:spPr>
              <a:solidFill>
                <a:schemeClr val="accent6"/>
              </a:solidFill>
              <a:ln w="19050">
                <a:solidFill>
                  <a:schemeClr val="lt1"/>
                </a:solidFill>
              </a:ln>
              <a:effectLst/>
            </c:spPr>
          </c:dPt>
          <c:dLbls>
            <c:dLbl>
              <c:idx val="0"/>
              <c:layout>
                <c:manualLayout>
                  <c:x val="-2.2610501420379531E-2"/>
                  <c:y val="0.18933267717465918"/>
                </c:manualLayout>
              </c:layout>
              <c:showCatName val="1"/>
              <c:showPercent val="1"/>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en-US" sz="1800" b="1" i="0" u="none" strike="noStrike" kern="1200" baseline="0">
                    <a:solidFill>
                      <a:schemeClr val="tx1">
                        <a:lumMod val="75000"/>
                        <a:lumOff val="25000"/>
                      </a:schemeClr>
                    </a:solidFill>
                    <a:latin typeface="+mn-lt"/>
                    <a:ea typeface="+mn-ea"/>
                    <a:cs typeface="+mn-cs"/>
                  </a:defRPr>
                </a:pPr>
                <a:endParaRPr lang="en-US"/>
              </a:p>
            </c:txPr>
            <c:showCatName val="1"/>
            <c:showPercent val="1"/>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Sheet1!$A$2:$A$7</c:f>
              <c:strCache>
                <c:ptCount val="6"/>
                <c:pt idx="0">
                  <c:v>Neonatal causes </c:v>
                </c:pt>
                <c:pt idx="1">
                  <c:v>Pneumonia</c:v>
                </c:pt>
                <c:pt idx="2">
                  <c:v>Diarrhoeal disease </c:v>
                </c:pt>
                <c:pt idx="3">
                  <c:v>Measles</c:v>
                </c:pt>
                <c:pt idx="4">
                  <c:v>Injuries</c:v>
                </c:pt>
                <c:pt idx="5">
                  <c:v>Others</c:v>
                </c:pt>
              </c:strCache>
            </c:strRef>
          </c:cat>
          <c:val>
            <c:numRef>
              <c:f>Sheet1!$B$2:$B$7</c:f>
              <c:numCache>
                <c:formatCode>General</c:formatCode>
                <c:ptCount val="6"/>
                <c:pt idx="0">
                  <c:v>53</c:v>
                </c:pt>
                <c:pt idx="1">
                  <c:v>15</c:v>
                </c:pt>
                <c:pt idx="2">
                  <c:v>12</c:v>
                </c:pt>
                <c:pt idx="3">
                  <c:v>3</c:v>
                </c:pt>
                <c:pt idx="4">
                  <c:v>3</c:v>
                </c:pt>
                <c:pt idx="5">
                  <c:v>14</c:v>
                </c:pt>
              </c:numCache>
            </c:numRef>
          </c:val>
        </c:ser>
        <c:dLbls/>
        <c:firstSliceAng val="0"/>
      </c:pieChart>
      <c:spPr>
        <a:noFill/>
        <a:ln>
          <a:noFill/>
        </a:ln>
        <a:effectLst/>
      </c:spPr>
    </c:plotArea>
    <c:plotVisOnly val="1"/>
    <c:dispBlanksAs val="zero"/>
  </c:chart>
  <c:spPr>
    <a:noFill/>
    <a:ln>
      <a:noFill/>
    </a:ln>
    <a:effectLst/>
  </c:spPr>
  <c:txPr>
    <a:bodyPr/>
    <a:lstStyle/>
    <a:p>
      <a:pPr>
        <a:defRPr/>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en-IN"/>
  <c:style val="4"/>
  <c:chart>
    <c:title>
      <c:spPr>
        <a:noFill/>
        <a:ln>
          <a:noFill/>
        </a:ln>
        <a:effectLst/>
      </c:spPr>
      <c:txPr>
        <a:bodyPr rot="0" spcFirstLastPara="1" vertOverflow="ellipsis" vert="horz" wrap="square" anchor="ctr" anchorCtr="1"/>
        <a:lstStyle/>
        <a:p>
          <a:pPr>
            <a:defRPr lang="en-US" sz="2000" b="1" i="0" u="none" strike="noStrike" kern="1200" spc="0" baseline="0">
              <a:solidFill>
                <a:schemeClr val="tx1">
                  <a:lumMod val="65000"/>
                  <a:lumOff val="35000"/>
                </a:schemeClr>
              </a:solidFill>
              <a:latin typeface="+mn-lt"/>
              <a:ea typeface="+mn-ea"/>
              <a:cs typeface="+mn-cs"/>
            </a:defRPr>
          </a:pPr>
          <a:endParaRPr lang="en-US"/>
        </a:p>
      </c:txPr>
    </c:title>
    <c:plotArea>
      <c:layout>
        <c:manualLayout>
          <c:layoutTarget val="inner"/>
          <c:xMode val="edge"/>
          <c:yMode val="edge"/>
          <c:x val="3.227782375354691E-2"/>
          <c:y val="0.30206474853840998"/>
          <c:w val="0.95572563489140416"/>
          <c:h val="0.24884247655243308"/>
        </c:manualLayout>
      </c:layout>
      <c:barChart>
        <c:barDir val="col"/>
        <c:grouping val="clustered"/>
        <c:ser>
          <c:idx val="0"/>
          <c:order val="0"/>
          <c:tx>
            <c:strRef>
              <c:f>Sheet1!$B$1</c:f>
              <c:strCache>
                <c:ptCount val="1"/>
                <c:pt idx="0">
                  <c:v>% 1st Trimester registration to Total ANC Registrations</c:v>
                </c:pt>
              </c:strCache>
            </c:strRef>
          </c:tx>
          <c:spPr>
            <a:solidFill>
              <a:schemeClr val="accent2"/>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lang="en-US" sz="1800" b="1" i="0" u="none" strike="noStrike" kern="1200" baseline="0">
                    <a:solidFill>
                      <a:schemeClr val="tx1">
                        <a:lumMod val="75000"/>
                        <a:lumOff val="25000"/>
                      </a:schemeClr>
                    </a:solidFill>
                    <a:latin typeface="+mn-lt"/>
                    <a:ea typeface="+mn-ea"/>
                    <a:cs typeface="+mn-cs"/>
                  </a:defRPr>
                </a:pPr>
                <a:endParaRPr lang="en-US"/>
              </a:p>
            </c:txPr>
            <c:dLblPos val="outEnd"/>
            <c:showVal val="1"/>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India</c:v>
                </c:pt>
                <c:pt idx="1">
                  <c:v>Rajasthan</c:v>
                </c:pt>
                <c:pt idx="2">
                  <c:v>MP</c:v>
                </c:pt>
                <c:pt idx="3">
                  <c:v>Uttarakhand</c:v>
                </c:pt>
                <c:pt idx="4">
                  <c:v>Manipur</c:v>
                </c:pt>
                <c:pt idx="5">
                  <c:v>Jharkhand</c:v>
                </c:pt>
                <c:pt idx="6">
                  <c:v>Goa</c:v>
                </c:pt>
                <c:pt idx="7">
                  <c:v>Telangana</c:v>
                </c:pt>
                <c:pt idx="8">
                  <c:v>UP</c:v>
                </c:pt>
                <c:pt idx="9">
                  <c:v>Arunachal Pradesh</c:v>
                </c:pt>
                <c:pt idx="10">
                  <c:v>Delhi</c:v>
                </c:pt>
                <c:pt idx="11">
                  <c:v>Meghalaya </c:v>
                </c:pt>
                <c:pt idx="12">
                  <c:v>Puducherry</c:v>
                </c:pt>
                <c:pt idx="13">
                  <c:v>Nagaland</c:v>
                </c:pt>
              </c:strCache>
            </c:strRef>
          </c:cat>
          <c:val>
            <c:numRef>
              <c:f>Sheet1!$B$2:$B$15</c:f>
              <c:numCache>
                <c:formatCode>General</c:formatCode>
                <c:ptCount val="14"/>
                <c:pt idx="0">
                  <c:v>66</c:v>
                </c:pt>
                <c:pt idx="1">
                  <c:v>64</c:v>
                </c:pt>
                <c:pt idx="2">
                  <c:v>63</c:v>
                </c:pt>
                <c:pt idx="3">
                  <c:v>61</c:v>
                </c:pt>
                <c:pt idx="4">
                  <c:v>60</c:v>
                </c:pt>
                <c:pt idx="5">
                  <c:v>57</c:v>
                </c:pt>
                <c:pt idx="6">
                  <c:v>57</c:v>
                </c:pt>
                <c:pt idx="7">
                  <c:v>51</c:v>
                </c:pt>
                <c:pt idx="8">
                  <c:v>47</c:v>
                </c:pt>
                <c:pt idx="9">
                  <c:v>41</c:v>
                </c:pt>
                <c:pt idx="10">
                  <c:v>37</c:v>
                </c:pt>
                <c:pt idx="11">
                  <c:v>33</c:v>
                </c:pt>
                <c:pt idx="12">
                  <c:v>32</c:v>
                </c:pt>
                <c:pt idx="13">
                  <c:v>28</c:v>
                </c:pt>
              </c:numCache>
            </c:numRef>
          </c:val>
        </c:ser>
        <c:dLbls>
          <c:showVal val="1"/>
        </c:dLbls>
        <c:gapWidth val="219"/>
        <c:overlap val="-27"/>
        <c:axId val="240035712"/>
        <c:axId val="240037248"/>
      </c:barChart>
      <c:catAx>
        <c:axId val="24003571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600" b="1" i="0" u="none" strike="noStrike" kern="1200" baseline="0">
                <a:solidFill>
                  <a:schemeClr val="tx1">
                    <a:lumMod val="65000"/>
                    <a:lumOff val="35000"/>
                  </a:schemeClr>
                </a:solidFill>
                <a:latin typeface="+mn-lt"/>
                <a:ea typeface="+mn-ea"/>
                <a:cs typeface="+mn-cs"/>
              </a:defRPr>
            </a:pPr>
            <a:endParaRPr lang="en-US"/>
          </a:p>
        </c:txPr>
        <c:crossAx val="240037248"/>
        <c:crosses val="autoZero"/>
        <c:auto val="1"/>
        <c:lblAlgn val="ctr"/>
        <c:lblOffset val="100"/>
      </c:catAx>
      <c:valAx>
        <c:axId val="240037248"/>
        <c:scaling>
          <c:orientation val="minMax"/>
        </c:scaling>
        <c:delete val="1"/>
        <c:axPos val="l"/>
        <c:numFmt formatCode="General" sourceLinked="1"/>
        <c:majorTickMark val="none"/>
        <c:tickLblPos val="nextTo"/>
        <c:crossAx val="240035712"/>
        <c:crosses val="autoZero"/>
        <c:crossBetween val="between"/>
      </c:valAx>
      <c:spPr>
        <a:noFill/>
        <a:ln>
          <a:noFill/>
        </a:ln>
        <a:effectLst/>
      </c:spPr>
    </c:plotArea>
    <c:plotVisOnly val="1"/>
    <c:dispBlanksAs val="gap"/>
  </c:chart>
  <c:spPr>
    <a:noFill/>
    <a:ln>
      <a:noFill/>
    </a:ln>
    <a:effectLst/>
  </c:spPr>
  <c:txPr>
    <a:bodyPr/>
    <a:lstStyle/>
    <a:p>
      <a:pPr>
        <a:defRPr/>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en-IN"/>
  <c:style val="4"/>
  <c:chart>
    <c:title>
      <c:tx>
        <c:rich>
          <a:bodyPr rot="0" spcFirstLastPara="1" vertOverflow="ellipsis" vert="horz" wrap="square" anchor="ctr" anchorCtr="1"/>
          <a:lstStyle/>
          <a:p>
            <a:pPr>
              <a:defRPr lang="en-US" sz="2128" b="1" i="0" u="none" strike="noStrike" kern="1200" cap="none" spc="0" normalizeH="0" baseline="0">
                <a:solidFill>
                  <a:schemeClr val="dk1">
                    <a:lumMod val="50000"/>
                    <a:lumOff val="50000"/>
                  </a:schemeClr>
                </a:solidFill>
                <a:latin typeface="+mj-lt"/>
                <a:ea typeface="+mj-ea"/>
                <a:cs typeface="+mj-cs"/>
              </a:defRPr>
            </a:pPr>
            <a:r>
              <a:rPr lang="en-US" dirty="0" smtClean="0"/>
              <a:t>% Pregnant Woman received 4 ANC check ups to</a:t>
            </a:r>
            <a:r>
              <a:rPr lang="en-US" baseline="0" dirty="0" smtClean="0"/>
              <a:t> total ANC registrations</a:t>
            </a:r>
            <a:r>
              <a:rPr lang="en-US" dirty="0" smtClean="0"/>
              <a:t> </a:t>
            </a:r>
            <a:endParaRPr lang="en-US" dirty="0"/>
          </a:p>
        </c:rich>
      </c:tx>
      <c:spPr>
        <a:noFill/>
        <a:ln>
          <a:noFill/>
        </a:ln>
        <a:effectLst/>
      </c:spPr>
    </c:title>
    <c:plotArea>
      <c:layout/>
      <c:barChart>
        <c:barDir val="col"/>
        <c:grouping val="clustered"/>
        <c:ser>
          <c:idx val="0"/>
          <c:order val="0"/>
          <c:spPr>
            <a:solidFill>
              <a:schemeClr val="accent2"/>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lang="en-US" sz="2000" b="1" i="0" u="none" strike="noStrike" kern="1200" baseline="0">
                    <a:solidFill>
                      <a:schemeClr val="dk1">
                        <a:lumMod val="75000"/>
                        <a:lumOff val="25000"/>
                      </a:schemeClr>
                    </a:solidFill>
                    <a:latin typeface="+mn-lt"/>
                    <a:ea typeface="+mn-ea"/>
                    <a:cs typeface="+mn-cs"/>
                  </a:defRPr>
                </a:pPr>
                <a:endParaRPr lang="en-US"/>
              </a:p>
            </c:txPr>
            <c:dLblPos val="outEnd"/>
            <c:showVal val="1"/>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Sheet1!$A$2:$A$15</c:f>
              <c:strCache>
                <c:ptCount val="14"/>
                <c:pt idx="0">
                  <c:v>India</c:v>
                </c:pt>
                <c:pt idx="1">
                  <c:v>Bihar</c:v>
                </c:pt>
                <c:pt idx="2">
                  <c:v>Goa</c:v>
                </c:pt>
                <c:pt idx="3">
                  <c:v>Sikkim</c:v>
                </c:pt>
                <c:pt idx="4">
                  <c:v>Tripura</c:v>
                </c:pt>
                <c:pt idx="5">
                  <c:v>UP</c:v>
                </c:pt>
                <c:pt idx="6">
                  <c:v>Mizoram </c:v>
                </c:pt>
                <c:pt idx="7">
                  <c:v>Uttarakhand</c:v>
                </c:pt>
                <c:pt idx="8">
                  <c:v>Manipur </c:v>
                </c:pt>
                <c:pt idx="9">
                  <c:v>Rajasthan</c:v>
                </c:pt>
                <c:pt idx="10">
                  <c:v>Delhi</c:v>
                </c:pt>
                <c:pt idx="11">
                  <c:v>Meghalaya </c:v>
                </c:pt>
                <c:pt idx="12">
                  <c:v>Arunachal</c:v>
                </c:pt>
                <c:pt idx="13">
                  <c:v>Nagaland</c:v>
                </c:pt>
              </c:strCache>
            </c:strRef>
          </c:cat>
          <c:val>
            <c:numRef>
              <c:f>Sheet1!$B$2:$B$15</c:f>
              <c:numCache>
                <c:formatCode>General</c:formatCode>
                <c:ptCount val="14"/>
                <c:pt idx="0">
                  <c:v>68</c:v>
                </c:pt>
                <c:pt idx="1">
                  <c:v>64</c:v>
                </c:pt>
                <c:pt idx="2">
                  <c:v>63</c:v>
                </c:pt>
                <c:pt idx="3">
                  <c:v>62</c:v>
                </c:pt>
                <c:pt idx="4">
                  <c:v>53</c:v>
                </c:pt>
                <c:pt idx="5">
                  <c:v>51</c:v>
                </c:pt>
                <c:pt idx="6">
                  <c:v>48</c:v>
                </c:pt>
                <c:pt idx="7">
                  <c:v>48</c:v>
                </c:pt>
                <c:pt idx="8">
                  <c:v>47</c:v>
                </c:pt>
                <c:pt idx="9">
                  <c:v>44</c:v>
                </c:pt>
                <c:pt idx="10">
                  <c:v>43</c:v>
                </c:pt>
                <c:pt idx="11">
                  <c:v>37</c:v>
                </c:pt>
                <c:pt idx="12">
                  <c:v>26</c:v>
                </c:pt>
                <c:pt idx="13">
                  <c:v>20</c:v>
                </c:pt>
              </c:numCache>
            </c:numRef>
          </c:val>
        </c:ser>
        <c:dLbls/>
        <c:gapWidth val="267"/>
        <c:overlap val="-43"/>
        <c:axId val="240136576"/>
        <c:axId val="240138112"/>
      </c:barChart>
      <c:catAx>
        <c:axId val="240136576"/>
        <c:scaling>
          <c:orientation val="minMax"/>
        </c:scaling>
        <c:axPos val="b"/>
        <c:majorGridlines>
          <c:spPr>
            <a:ln w="9525" cap="flat" cmpd="sng" algn="ctr">
              <a:solidFill>
                <a:schemeClr val="dk1">
                  <a:lumMod val="15000"/>
                  <a:lumOff val="85000"/>
                </a:schemeClr>
              </a:solidFill>
              <a:round/>
            </a:ln>
            <a:effectLst/>
          </c:spPr>
        </c:majorGridlines>
        <c:numFmt formatCode="General" sourceLinked="1"/>
        <c:maj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lang="en-US" sz="1600" b="1" i="0" u="none" strike="noStrike" kern="1200" cap="none" spc="0" normalizeH="0" baseline="0">
                <a:solidFill>
                  <a:schemeClr val="dk1">
                    <a:lumMod val="65000"/>
                    <a:lumOff val="35000"/>
                  </a:schemeClr>
                </a:solidFill>
                <a:latin typeface="+mn-lt"/>
                <a:ea typeface="+mn-ea"/>
                <a:cs typeface="+mn-cs"/>
              </a:defRPr>
            </a:pPr>
            <a:endParaRPr lang="en-US"/>
          </a:p>
        </c:txPr>
        <c:crossAx val="240138112"/>
        <c:crosses val="autoZero"/>
        <c:auto val="1"/>
        <c:lblAlgn val="ctr"/>
        <c:lblOffset val="100"/>
      </c:catAx>
      <c:valAx>
        <c:axId val="240138112"/>
        <c:scaling>
          <c:orientation val="minMax"/>
        </c:scaling>
        <c:delete val="1"/>
        <c:axPos val="l"/>
        <c:majorGridlines>
          <c:spPr>
            <a:ln w="9525" cap="flat" cmpd="sng" algn="ctr">
              <a:solidFill>
                <a:schemeClr val="dk1">
                  <a:lumMod val="15000"/>
                  <a:lumOff val="85000"/>
                </a:schemeClr>
              </a:solidFill>
              <a:round/>
            </a:ln>
            <a:effectLst/>
          </c:spPr>
        </c:majorGridlines>
        <c:numFmt formatCode="General" sourceLinked="1"/>
        <c:majorTickMark val="none"/>
        <c:tickLblPos val="nextTo"/>
        <c:crossAx val="240136576"/>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en-IN"/>
  <c:chart>
    <c:autoTitleDeleted val="1"/>
    <c:plotArea>
      <c:layout/>
      <c:pieChart>
        <c:varyColors val="1"/>
        <c:ser>
          <c:idx val="0"/>
          <c:order val="0"/>
          <c:tx>
            <c:strRef>
              <c:f>Sheet1!$B$1</c:f>
              <c:strCache>
                <c:ptCount val="1"/>
                <c:pt idx="0">
                  <c:v>%</c:v>
                </c:pt>
              </c:strCache>
            </c:strRef>
          </c:tx>
          <c:dPt>
            <c:idx val="0"/>
            <c:spPr>
              <a:solidFill>
                <a:srgbClr val="C00000"/>
              </a:solidFill>
              <a:ln w="19050">
                <a:solidFill>
                  <a:schemeClr val="lt1"/>
                </a:solidFill>
              </a:ln>
              <a:effectLst/>
            </c:spPr>
            <c:extLst xmlns:c16r2="http://schemas.microsoft.com/office/drawing/2015/06/chart">
              <c:ext xmlns:c16="http://schemas.microsoft.com/office/drawing/2014/chart" uri="{C3380CC4-5D6E-409C-BE32-E72D297353CC}">
                <c16:uniqueId val="{00000002-AEE6-4990-A71F-2CDDA32B92E4}"/>
              </c:ext>
            </c:extLst>
          </c:dPt>
          <c:dPt>
            <c:idx val="1"/>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AEE6-4990-A71F-2CDDA32B92E4}"/>
              </c:ext>
            </c:extLst>
          </c:dPt>
          <c:dPt>
            <c:idx val="2"/>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AEE6-4990-A71F-2CDDA32B92E4}"/>
              </c:ext>
            </c:extLst>
          </c:dPt>
          <c:dLbls>
            <c:spPr>
              <a:noFill/>
              <a:ln>
                <a:noFill/>
              </a:ln>
              <a:effectLst/>
            </c:spPr>
            <c:txPr>
              <a:bodyPr/>
              <a:lstStyle/>
              <a:p>
                <a:pPr>
                  <a:defRPr lang="en-US" sz="2000" b="1"/>
                </a:pPr>
                <a:endParaRPr lang="en-US"/>
              </a:p>
            </c:txPr>
            <c:dLblPos val="bestFit"/>
            <c:showVal val="1"/>
            <c:showCatName val="1"/>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Sheet1!$A$2:$A$4</c:f>
              <c:strCache>
                <c:ptCount val="3"/>
                <c:pt idx="0">
                  <c:v>Uttar Pradesh</c:v>
                </c:pt>
                <c:pt idx="1">
                  <c:v>Bihar</c:v>
                </c:pt>
                <c:pt idx="2">
                  <c:v>Other States</c:v>
                </c:pt>
              </c:strCache>
            </c:strRef>
          </c:cat>
          <c:val>
            <c:numRef>
              <c:f>Sheet1!$B$2:$B$4</c:f>
              <c:numCache>
                <c:formatCode>General</c:formatCode>
                <c:ptCount val="3"/>
                <c:pt idx="0">
                  <c:v>32</c:v>
                </c:pt>
                <c:pt idx="1">
                  <c:v>19</c:v>
                </c:pt>
                <c:pt idx="2">
                  <c:v>49</c:v>
                </c:pt>
              </c:numCache>
            </c:numRef>
          </c:val>
          <c:extLst xmlns:c16r2="http://schemas.microsoft.com/office/drawing/2015/06/chart">
            <c:ext xmlns:c16="http://schemas.microsoft.com/office/drawing/2014/chart" uri="{C3380CC4-5D6E-409C-BE32-E72D297353CC}">
              <c16:uniqueId val="{00000000-AEE6-4990-A71F-2CDDA32B92E4}"/>
            </c:ext>
          </c:extLst>
        </c:ser>
        <c:dLbls>
          <c:showVal val="1"/>
        </c:dLbls>
        <c:firstSliceAng val="0"/>
      </c:pie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en-IN"/>
  <c:chart>
    <c:autoTitleDeleted val="1"/>
    <c:plotArea>
      <c:layout>
        <c:manualLayout>
          <c:layoutTarget val="inner"/>
          <c:xMode val="edge"/>
          <c:yMode val="edge"/>
          <c:x val="6.1462884223276192E-2"/>
          <c:y val="3.0683419498777668E-2"/>
          <c:w val="0.92280252731054879"/>
          <c:h val="0.76603613898495093"/>
        </c:manualLayout>
      </c:layout>
      <c:barChart>
        <c:barDir val="col"/>
        <c:grouping val="clustered"/>
        <c:ser>
          <c:idx val="0"/>
          <c:order val="0"/>
          <c:tx>
            <c:strRef>
              <c:f>Sheet1!$B$1</c:f>
              <c:strCache>
                <c:ptCount val="1"/>
                <c:pt idx="0">
                  <c:v>I-18</c:v>
                </c:pt>
              </c:strCache>
            </c:strRef>
          </c:tx>
          <c:spPr>
            <a:solidFill>
              <a:srgbClr val="0070C0"/>
            </a:solidFill>
            <a:ln>
              <a:noFill/>
            </a:ln>
            <a:effectLst/>
          </c:spPr>
          <c:dPt>
            <c:idx val="0"/>
            <c:spPr>
              <a:solidFill>
                <a:srgbClr val="C00000"/>
              </a:solidFill>
              <a:ln>
                <a:noFill/>
              </a:ln>
              <a:effectLst/>
            </c:spPr>
            <c:extLst xmlns:c16r2="http://schemas.microsoft.com/office/drawing/2015/06/chart">
              <c:ext xmlns:c16="http://schemas.microsoft.com/office/drawing/2014/chart" uri="{C3380CC4-5D6E-409C-BE32-E72D297353CC}">
                <c16:uniqueId val="{00000001-D6CE-41C1-9E43-AE4FF3BF64DD}"/>
              </c:ext>
            </c:extLst>
          </c:dPt>
          <c:dPt>
            <c:idx val="1"/>
            <c:spPr>
              <a:solidFill>
                <a:srgbClr val="C00000"/>
              </a:solidFill>
              <a:ln>
                <a:noFill/>
              </a:ln>
              <a:effectLst/>
            </c:spPr>
            <c:extLst xmlns:c16r2="http://schemas.microsoft.com/office/drawing/2015/06/chart">
              <c:ext xmlns:c16="http://schemas.microsoft.com/office/drawing/2014/chart" uri="{C3380CC4-5D6E-409C-BE32-E72D297353CC}">
                <c16:uniqueId val="{00000003-D6CE-41C1-9E43-AE4FF3BF64DD}"/>
              </c:ext>
            </c:extLst>
          </c:dPt>
          <c:dPt>
            <c:idx val="2"/>
            <c:spPr>
              <a:solidFill>
                <a:srgbClr val="C00000"/>
              </a:solidFill>
              <a:ln>
                <a:noFill/>
              </a:ln>
              <a:effectLst/>
            </c:spPr>
            <c:extLst xmlns:c16r2="http://schemas.microsoft.com/office/drawing/2015/06/chart">
              <c:ext xmlns:c16="http://schemas.microsoft.com/office/drawing/2014/chart" uri="{C3380CC4-5D6E-409C-BE32-E72D297353CC}">
                <c16:uniqueId val="{00000005-D6CE-41C1-9E43-AE4FF3BF64DD}"/>
              </c:ext>
            </c:extLst>
          </c:dPt>
          <c:dPt>
            <c:idx val="3"/>
            <c:spPr>
              <a:solidFill>
                <a:srgbClr val="C00000"/>
              </a:solidFill>
              <a:ln>
                <a:noFill/>
              </a:ln>
              <a:effectLst/>
            </c:spPr>
            <c:extLst xmlns:c16r2="http://schemas.microsoft.com/office/drawing/2015/06/chart">
              <c:ext xmlns:c16="http://schemas.microsoft.com/office/drawing/2014/chart" uri="{C3380CC4-5D6E-409C-BE32-E72D297353CC}">
                <c16:uniqueId val="{00000007-D6CE-41C1-9E43-AE4FF3BF64DD}"/>
              </c:ext>
            </c:extLst>
          </c:dPt>
          <c:dPt>
            <c:idx val="4"/>
            <c:spPr>
              <a:solidFill>
                <a:srgbClr val="C00000"/>
              </a:solidFill>
              <a:ln>
                <a:noFill/>
              </a:ln>
              <a:effectLst/>
            </c:spPr>
            <c:extLst xmlns:c16r2="http://schemas.microsoft.com/office/drawing/2015/06/chart">
              <c:ext xmlns:c16="http://schemas.microsoft.com/office/drawing/2014/chart" uri="{C3380CC4-5D6E-409C-BE32-E72D297353CC}">
                <c16:uniqueId val="{00000009-D6CE-41C1-9E43-AE4FF3BF64DD}"/>
              </c:ext>
            </c:extLst>
          </c:dPt>
          <c:dPt>
            <c:idx val="5"/>
            <c:spPr>
              <a:solidFill>
                <a:srgbClr val="C00000"/>
              </a:solidFill>
              <a:ln>
                <a:noFill/>
              </a:ln>
              <a:effectLst/>
            </c:spPr>
            <c:extLst xmlns:c16r2="http://schemas.microsoft.com/office/drawing/2015/06/chart">
              <c:ext xmlns:c16="http://schemas.microsoft.com/office/drawing/2014/chart" uri="{C3380CC4-5D6E-409C-BE32-E72D297353CC}">
                <c16:uniqueId val="{0000000B-D6CE-41C1-9E43-AE4FF3BF64DD}"/>
              </c:ext>
            </c:extLst>
          </c:dPt>
          <c:dPt>
            <c:idx val="6"/>
            <c:spPr>
              <a:solidFill>
                <a:srgbClr val="C00000"/>
              </a:solidFill>
              <a:ln>
                <a:noFill/>
              </a:ln>
              <a:effectLst/>
            </c:spPr>
            <c:extLst xmlns:c16r2="http://schemas.microsoft.com/office/drawing/2015/06/chart">
              <c:ext xmlns:c16="http://schemas.microsoft.com/office/drawing/2014/chart" uri="{C3380CC4-5D6E-409C-BE32-E72D297353CC}">
                <c16:uniqueId val="{0000002B-D6CE-41C1-9E43-AE4FF3BF64DD}"/>
              </c:ext>
            </c:extLst>
          </c:dPt>
          <c:dPt>
            <c:idx val="7"/>
            <c:spPr>
              <a:solidFill>
                <a:srgbClr val="C00000"/>
              </a:solidFill>
              <a:ln>
                <a:noFill/>
              </a:ln>
              <a:effectLst/>
            </c:spPr>
            <c:extLst xmlns:c16r2="http://schemas.microsoft.com/office/drawing/2015/06/chart">
              <c:ext xmlns:c16="http://schemas.microsoft.com/office/drawing/2014/chart" uri="{C3380CC4-5D6E-409C-BE32-E72D297353CC}">
                <c16:uniqueId val="{0000002A-D6CE-41C1-9E43-AE4FF3BF64DD}"/>
              </c:ext>
            </c:extLst>
          </c:dPt>
          <c:dPt>
            <c:idx val="8"/>
            <c:extLst xmlns:c16r2="http://schemas.microsoft.com/office/drawing/2015/06/chart">
              <c:ext xmlns:c16="http://schemas.microsoft.com/office/drawing/2014/chart" uri="{C3380CC4-5D6E-409C-BE32-E72D297353CC}">
                <c16:uniqueId val="{00000029-D6CE-41C1-9E43-AE4FF3BF64DD}"/>
              </c:ext>
            </c:extLst>
          </c:dPt>
          <c:dPt>
            <c:idx val="9"/>
            <c:extLst xmlns:c16r2="http://schemas.microsoft.com/office/drawing/2015/06/chart">
              <c:ext xmlns:c16="http://schemas.microsoft.com/office/drawing/2014/chart" uri="{C3380CC4-5D6E-409C-BE32-E72D297353CC}">
                <c16:uniqueId val="{00000028-D6CE-41C1-9E43-AE4FF3BF64DD}"/>
              </c:ext>
            </c:extLst>
          </c:dPt>
          <c:dPt>
            <c:idx val="10"/>
            <c:extLst xmlns:c16r2="http://schemas.microsoft.com/office/drawing/2015/06/chart">
              <c:ext xmlns:c16="http://schemas.microsoft.com/office/drawing/2014/chart" uri="{C3380CC4-5D6E-409C-BE32-E72D297353CC}">
                <c16:uniqueId val="{00000001-23FF-470E-A4C9-D99BEC742FF2}"/>
              </c:ext>
            </c:extLst>
          </c:dPt>
          <c:dPt>
            <c:idx val="11"/>
            <c:extLst xmlns:c16r2="http://schemas.microsoft.com/office/drawing/2015/06/chart">
              <c:ext xmlns:c16="http://schemas.microsoft.com/office/drawing/2014/chart" uri="{C3380CC4-5D6E-409C-BE32-E72D297353CC}">
                <c16:uniqueId val="{00000003-23FF-470E-A4C9-D99BEC742FF2}"/>
              </c:ext>
            </c:extLst>
          </c:dPt>
          <c:dPt>
            <c:idx val="12"/>
            <c:extLst xmlns:c16r2="http://schemas.microsoft.com/office/drawing/2015/06/chart">
              <c:ext xmlns:c16="http://schemas.microsoft.com/office/drawing/2014/chart" uri="{C3380CC4-5D6E-409C-BE32-E72D297353CC}">
                <c16:uniqueId val="{00000005-23FF-470E-A4C9-D99BEC742FF2}"/>
              </c:ext>
            </c:extLst>
          </c:dPt>
          <c:dPt>
            <c:idx val="13"/>
            <c:extLst xmlns:c16r2="http://schemas.microsoft.com/office/drawing/2015/06/chart">
              <c:ext xmlns:c16="http://schemas.microsoft.com/office/drawing/2014/chart" uri="{C3380CC4-5D6E-409C-BE32-E72D297353CC}">
                <c16:uniqueId val="{00000007-23FF-470E-A4C9-D99BEC742FF2}"/>
              </c:ext>
            </c:extLst>
          </c:dPt>
          <c:dPt>
            <c:idx val="14"/>
            <c:extLst xmlns:c16r2="http://schemas.microsoft.com/office/drawing/2015/06/chart">
              <c:ext xmlns:c16="http://schemas.microsoft.com/office/drawing/2014/chart" uri="{C3380CC4-5D6E-409C-BE32-E72D297353CC}">
                <c16:uniqueId val="{00000009-23FF-470E-A4C9-D99BEC742FF2}"/>
              </c:ext>
            </c:extLst>
          </c:dPt>
          <c:dPt>
            <c:idx val="15"/>
            <c:extLst xmlns:c16r2="http://schemas.microsoft.com/office/drawing/2015/06/chart">
              <c:ext xmlns:c16="http://schemas.microsoft.com/office/drawing/2014/chart" uri="{C3380CC4-5D6E-409C-BE32-E72D297353CC}">
                <c16:uniqueId val="{0000000B-23FF-470E-A4C9-D99BEC742FF2}"/>
              </c:ext>
            </c:extLst>
          </c:dPt>
          <c:dPt>
            <c:idx val="16"/>
            <c:extLst xmlns:c16r2="http://schemas.microsoft.com/office/drawing/2015/06/chart">
              <c:ext xmlns:c16="http://schemas.microsoft.com/office/drawing/2014/chart" uri="{C3380CC4-5D6E-409C-BE32-E72D297353CC}">
                <c16:uniqueId val="{0000000D-23FF-470E-A4C9-D99BEC742FF2}"/>
              </c:ext>
            </c:extLst>
          </c:dPt>
          <c:dPt>
            <c:idx val="17"/>
            <c:extLst xmlns:c16r2="http://schemas.microsoft.com/office/drawing/2015/06/chart">
              <c:ext xmlns:c16="http://schemas.microsoft.com/office/drawing/2014/chart" uri="{C3380CC4-5D6E-409C-BE32-E72D297353CC}">
                <c16:uniqueId val="{0000000F-23FF-470E-A4C9-D99BEC742FF2}"/>
              </c:ext>
            </c:extLst>
          </c:dPt>
          <c:dPt>
            <c:idx val="18"/>
            <c:spPr>
              <a:solidFill>
                <a:schemeClr val="accent6"/>
              </a:solidFill>
              <a:ln>
                <a:noFill/>
              </a:ln>
              <a:effectLst/>
            </c:spPr>
            <c:extLst xmlns:c16r2="http://schemas.microsoft.com/office/drawing/2015/06/chart">
              <c:ext xmlns:c16="http://schemas.microsoft.com/office/drawing/2014/chart" uri="{C3380CC4-5D6E-409C-BE32-E72D297353CC}">
                <c16:uniqueId val="{00000011-23FF-470E-A4C9-D99BEC742FF2}"/>
              </c:ext>
            </c:extLst>
          </c:dPt>
          <c:dPt>
            <c:idx val="22"/>
            <c:spPr>
              <a:solidFill>
                <a:schemeClr val="accent1"/>
              </a:solidFill>
              <a:ln>
                <a:noFill/>
              </a:ln>
              <a:effectLst/>
            </c:spPr>
            <c:extLst xmlns:c16r2="http://schemas.microsoft.com/office/drawing/2015/06/chart">
              <c:ext xmlns:c16="http://schemas.microsoft.com/office/drawing/2014/chart" uri="{C3380CC4-5D6E-409C-BE32-E72D297353CC}">
                <c16:uniqueId val="{00000027-529B-4F44-BB66-01D9D0A241F3}"/>
              </c:ext>
            </c:extLst>
          </c:dPt>
          <c:dPt>
            <c:idx val="23"/>
            <c:spPr>
              <a:solidFill>
                <a:schemeClr val="accent1"/>
              </a:solidFill>
              <a:ln>
                <a:noFill/>
              </a:ln>
              <a:effectLst/>
            </c:spPr>
            <c:extLst xmlns:c16r2="http://schemas.microsoft.com/office/drawing/2015/06/chart">
              <c:ext xmlns:c16="http://schemas.microsoft.com/office/drawing/2014/chart" uri="{C3380CC4-5D6E-409C-BE32-E72D297353CC}">
                <c16:uniqueId val="{0000001B-23FF-470E-A4C9-D99BEC742FF2}"/>
              </c:ext>
            </c:extLst>
          </c:dPt>
          <c:dPt>
            <c:idx val="24"/>
            <c:spPr>
              <a:solidFill>
                <a:schemeClr val="accent1"/>
              </a:solidFill>
              <a:ln>
                <a:noFill/>
              </a:ln>
              <a:effectLst/>
            </c:spPr>
            <c:extLst xmlns:c16r2="http://schemas.microsoft.com/office/drawing/2015/06/chart">
              <c:ext xmlns:c16="http://schemas.microsoft.com/office/drawing/2014/chart" uri="{C3380CC4-5D6E-409C-BE32-E72D297353CC}">
                <c16:uniqueId val="{00000029-B1C2-4DA8-9782-A048D0728BA9}"/>
              </c:ext>
            </c:extLst>
          </c:dPt>
          <c:dPt>
            <c:idx val="25"/>
            <c:spPr>
              <a:solidFill>
                <a:schemeClr val="accent1"/>
              </a:solidFill>
              <a:ln>
                <a:noFill/>
              </a:ln>
              <a:effectLst/>
            </c:spPr>
            <c:extLst xmlns:c16r2="http://schemas.microsoft.com/office/drawing/2015/06/chart">
              <c:ext xmlns:c16="http://schemas.microsoft.com/office/drawing/2014/chart" uri="{C3380CC4-5D6E-409C-BE32-E72D297353CC}">
                <c16:uniqueId val="{0000002B-B1C2-4DA8-9782-A048D0728BA9}"/>
              </c:ext>
            </c:extLst>
          </c:dPt>
          <c:dPt>
            <c:idx val="26"/>
            <c:spPr>
              <a:solidFill>
                <a:schemeClr val="accent1"/>
              </a:solidFill>
              <a:ln>
                <a:noFill/>
              </a:ln>
              <a:effectLst/>
            </c:spPr>
            <c:extLst xmlns:c16r2="http://schemas.microsoft.com/office/drawing/2015/06/chart">
              <c:ext xmlns:c16="http://schemas.microsoft.com/office/drawing/2014/chart" uri="{C3380CC4-5D6E-409C-BE32-E72D297353CC}">
                <c16:uniqueId val="{0000002D-B1C2-4DA8-9782-A048D0728BA9}"/>
              </c:ext>
            </c:extLst>
          </c:dPt>
          <c:dPt>
            <c:idx val="27"/>
            <c:spPr>
              <a:solidFill>
                <a:srgbClr val="C00000"/>
              </a:solidFill>
              <a:ln>
                <a:noFill/>
              </a:ln>
              <a:effectLst/>
            </c:spPr>
            <c:extLst xmlns:c16r2="http://schemas.microsoft.com/office/drawing/2015/06/chart">
              <c:ext xmlns:c16="http://schemas.microsoft.com/office/drawing/2014/chart" uri="{C3380CC4-5D6E-409C-BE32-E72D297353CC}">
                <c16:uniqueId val="{0000002F-B1C2-4DA8-9782-A048D0728BA9}"/>
              </c:ext>
            </c:extLst>
          </c:dPt>
          <c:dPt>
            <c:idx val="28"/>
            <c:spPr>
              <a:solidFill>
                <a:srgbClr val="C00000"/>
              </a:solidFill>
              <a:ln>
                <a:noFill/>
              </a:ln>
              <a:effectLst/>
            </c:spPr>
            <c:extLst xmlns:c16r2="http://schemas.microsoft.com/office/drawing/2015/06/chart">
              <c:ext xmlns:c16="http://schemas.microsoft.com/office/drawing/2014/chart" uri="{C3380CC4-5D6E-409C-BE32-E72D297353CC}">
                <c16:uniqueId val="{0000002D-D6CE-41C1-9E43-AE4FF3BF64DD}"/>
              </c:ext>
            </c:extLst>
          </c:dPt>
          <c:dPt>
            <c:idx val="29"/>
            <c:spPr>
              <a:solidFill>
                <a:srgbClr val="C00000"/>
              </a:solidFill>
              <a:ln>
                <a:noFill/>
              </a:ln>
              <a:effectLst/>
            </c:spPr>
            <c:extLst xmlns:c16r2="http://schemas.microsoft.com/office/drawing/2015/06/chart">
              <c:ext xmlns:c16="http://schemas.microsoft.com/office/drawing/2014/chart" uri="{C3380CC4-5D6E-409C-BE32-E72D297353CC}">
                <c16:uniqueId val="{0000002E-D6CE-41C1-9E43-AE4FF3BF64DD}"/>
              </c:ext>
            </c:extLst>
          </c:dPt>
          <c:dLbls>
            <c:spPr>
              <a:noFill/>
              <a:ln>
                <a:noFill/>
              </a:ln>
              <a:effectLst/>
            </c:spPr>
            <c:txPr>
              <a:bodyPr rot="0" spcFirstLastPara="1" vertOverflow="ellipsis" vert="horz" wrap="square" lIns="38100" tIns="19050" rIns="38100" bIns="19050" anchor="ctr" anchorCtr="1">
                <a:spAutoFit/>
              </a:bodyPr>
              <a:lstStyle/>
              <a:p>
                <a:pPr>
                  <a:defRPr lang="en-US" sz="1400" b="0" i="0" u="none" strike="noStrike" kern="1200" baseline="0">
                    <a:solidFill>
                      <a:schemeClr val="tx1">
                        <a:lumMod val="75000"/>
                        <a:lumOff val="25000"/>
                      </a:schemeClr>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Sheet1!$A$2:$A$31</c:f>
              <c:strCache>
                <c:ptCount val="30"/>
                <c:pt idx="0">
                  <c:v>Telangana</c:v>
                </c:pt>
                <c:pt idx="1">
                  <c:v>Jammu &amp; Kashmir</c:v>
                </c:pt>
                <c:pt idx="2">
                  <c:v>Kerala</c:v>
                </c:pt>
                <c:pt idx="3">
                  <c:v>Tamil Nadu</c:v>
                </c:pt>
                <c:pt idx="4">
                  <c:v>Andhra Pradesh</c:v>
                </c:pt>
                <c:pt idx="5">
                  <c:v>Manipur</c:v>
                </c:pt>
                <c:pt idx="6">
                  <c:v>NCT Delhi</c:v>
                </c:pt>
                <c:pt idx="7">
                  <c:v>West Bengal</c:v>
                </c:pt>
                <c:pt idx="8">
                  <c:v>Tripura</c:v>
                </c:pt>
                <c:pt idx="9">
                  <c:v>Sikkim</c:v>
                </c:pt>
                <c:pt idx="10">
                  <c:v>Punjab</c:v>
                </c:pt>
                <c:pt idx="11">
                  <c:v>Karnataka</c:v>
                </c:pt>
                <c:pt idx="12">
                  <c:v>Himachal Pradesh</c:v>
                </c:pt>
                <c:pt idx="13">
                  <c:v>Nagaland</c:v>
                </c:pt>
                <c:pt idx="14">
                  <c:v>Maharashtra</c:v>
                </c:pt>
                <c:pt idx="15">
                  <c:v>Assam</c:v>
                </c:pt>
                <c:pt idx="16">
                  <c:v>Arunachal Pradesh</c:v>
                </c:pt>
                <c:pt idx="17">
                  <c:v>Mizoram</c:v>
                </c:pt>
                <c:pt idx="18">
                  <c:v>INDIA</c:v>
                </c:pt>
                <c:pt idx="19">
                  <c:v>Odisha</c:v>
                </c:pt>
                <c:pt idx="20">
                  <c:v>Gujarat</c:v>
                </c:pt>
                <c:pt idx="21">
                  <c:v>Meghalaya</c:v>
                </c:pt>
                <c:pt idx="22">
                  <c:v>Uttarakhand</c:v>
                </c:pt>
                <c:pt idx="23">
                  <c:v>Haryana</c:v>
                </c:pt>
                <c:pt idx="24">
                  <c:v>Rajasthan</c:v>
                </c:pt>
                <c:pt idx="25">
                  <c:v>Madhya Pradesh</c:v>
                </c:pt>
                <c:pt idx="26">
                  <c:v>Chhattisgarh</c:v>
                </c:pt>
                <c:pt idx="27">
                  <c:v>Uttar Pradesh</c:v>
                </c:pt>
                <c:pt idx="28">
                  <c:v>Jharkhand</c:v>
                </c:pt>
                <c:pt idx="29">
                  <c:v>Bihar</c:v>
                </c:pt>
              </c:strCache>
            </c:strRef>
          </c:cat>
          <c:val>
            <c:numRef>
              <c:f>Sheet1!$B$2:$B$31</c:f>
              <c:numCache>
                <c:formatCode>0</c:formatCode>
                <c:ptCount val="30"/>
                <c:pt idx="0">
                  <c:v>40.6</c:v>
                </c:pt>
                <c:pt idx="1">
                  <c:v>35.1</c:v>
                </c:pt>
                <c:pt idx="2">
                  <c:v>31.4</c:v>
                </c:pt>
                <c:pt idx="3">
                  <c:v>26.3</c:v>
                </c:pt>
                <c:pt idx="4">
                  <c:v>25.5</c:v>
                </c:pt>
                <c:pt idx="5">
                  <c:v>22.6</c:v>
                </c:pt>
                <c:pt idx="6">
                  <c:v>21</c:v>
                </c:pt>
                <c:pt idx="7">
                  <c:v>18.8</c:v>
                </c:pt>
                <c:pt idx="8">
                  <c:v>18.100000000000001</c:v>
                </c:pt>
                <c:pt idx="9">
                  <c:v>18.100000000000001</c:v>
                </c:pt>
                <c:pt idx="10">
                  <c:v>17.8</c:v>
                </c:pt>
                <c:pt idx="11">
                  <c:v>16.899999999999999</c:v>
                </c:pt>
                <c:pt idx="12">
                  <c:v>16.399999999999999</c:v>
                </c:pt>
                <c:pt idx="13">
                  <c:v>13.5</c:v>
                </c:pt>
                <c:pt idx="14">
                  <c:v>13.1</c:v>
                </c:pt>
                <c:pt idx="15">
                  <c:v>12.9</c:v>
                </c:pt>
                <c:pt idx="16">
                  <c:v>12.5</c:v>
                </c:pt>
                <c:pt idx="17">
                  <c:v>12.3</c:v>
                </c:pt>
                <c:pt idx="18">
                  <c:v>11.9</c:v>
                </c:pt>
                <c:pt idx="19">
                  <c:v>11.5</c:v>
                </c:pt>
                <c:pt idx="20">
                  <c:v>10.8</c:v>
                </c:pt>
                <c:pt idx="21">
                  <c:v>9.8000000000000007</c:v>
                </c:pt>
                <c:pt idx="22">
                  <c:v>9.3000000000000007</c:v>
                </c:pt>
                <c:pt idx="23">
                  <c:v>8.6</c:v>
                </c:pt>
                <c:pt idx="24">
                  <c:v>6.1</c:v>
                </c:pt>
                <c:pt idx="25">
                  <c:v>5.8</c:v>
                </c:pt>
                <c:pt idx="26">
                  <c:v>5.7</c:v>
                </c:pt>
                <c:pt idx="27" formatCode="0.0">
                  <c:v>4.7</c:v>
                </c:pt>
                <c:pt idx="28" formatCode="0.0">
                  <c:v>4.5999999999999996</c:v>
                </c:pt>
                <c:pt idx="29" formatCode="0.0">
                  <c:v>2.6</c:v>
                </c:pt>
              </c:numCache>
            </c:numRef>
          </c:val>
          <c:extLst xmlns:c16r2="http://schemas.microsoft.com/office/drawing/2015/06/chart">
            <c:ext xmlns:c16="http://schemas.microsoft.com/office/drawing/2014/chart" uri="{C3380CC4-5D6E-409C-BE32-E72D297353CC}">
              <c16:uniqueId val="{0000001C-23FF-470E-A4C9-D99BEC742FF2}"/>
            </c:ext>
          </c:extLst>
        </c:ser>
        <c:dLbls>
          <c:showVal val="1"/>
        </c:dLbls>
        <c:gapWidth val="81"/>
        <c:axId val="243221248"/>
        <c:axId val="243222784"/>
      </c:barChart>
      <c:catAx>
        <c:axId val="243221248"/>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200" b="1" i="0" u="none" strike="noStrike" kern="1200" baseline="0">
                <a:solidFill>
                  <a:schemeClr val="tx1"/>
                </a:solidFill>
                <a:latin typeface="+mn-lt"/>
                <a:ea typeface="+mn-ea"/>
                <a:cs typeface="+mn-cs"/>
              </a:defRPr>
            </a:pPr>
            <a:endParaRPr lang="en-US"/>
          </a:p>
        </c:txPr>
        <c:crossAx val="243222784"/>
        <c:crosses val="autoZero"/>
        <c:auto val="1"/>
        <c:lblAlgn val="ctr"/>
        <c:lblOffset val="100"/>
      </c:catAx>
      <c:valAx>
        <c:axId val="243222784"/>
        <c:scaling>
          <c:orientation val="minMax"/>
        </c:scaling>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en-US" sz="1330" b="0" i="0" u="none" strike="noStrike" kern="1200" baseline="0">
                    <a:solidFill>
                      <a:schemeClr val="tx1">
                        <a:lumMod val="65000"/>
                        <a:lumOff val="35000"/>
                      </a:schemeClr>
                    </a:solidFill>
                    <a:latin typeface="+mn-lt"/>
                    <a:ea typeface="+mn-ea"/>
                    <a:cs typeface="+mn-cs"/>
                  </a:defRPr>
                </a:pPr>
                <a:r>
                  <a:rPr lang="en-IN" dirty="0"/>
                  <a:t>Values in (%)</a:t>
                </a:r>
              </a:p>
            </c:rich>
          </c:tx>
          <c:spPr>
            <a:noFill/>
            <a:ln>
              <a:noFill/>
            </a:ln>
            <a:effectLst/>
          </c:spPr>
        </c:title>
        <c:numFmt formatCode="0" sourceLinked="0"/>
        <c:majorTickMark val="none"/>
        <c:tickLblPos val="nextTo"/>
        <c:spPr>
          <a:noFill/>
          <a:ln>
            <a:noFill/>
          </a:ln>
          <a:effectLst/>
        </c:spPr>
        <c:txPr>
          <a:bodyPr rot="-60000000" spcFirstLastPara="1" vertOverflow="ellipsis" vert="horz" wrap="square" anchor="ctr" anchorCtr="1"/>
          <a:lstStyle/>
          <a:p>
            <a:pPr>
              <a:defRPr lang="en-US" sz="1197" b="0" i="0" u="none" strike="noStrike" kern="1200" baseline="0">
                <a:solidFill>
                  <a:schemeClr val="tx1">
                    <a:lumMod val="65000"/>
                    <a:lumOff val="35000"/>
                  </a:schemeClr>
                </a:solidFill>
                <a:latin typeface="+mn-lt"/>
                <a:ea typeface="+mn-ea"/>
                <a:cs typeface="+mn-cs"/>
              </a:defRPr>
            </a:pPr>
            <a:endParaRPr lang="en-US"/>
          </a:p>
        </c:txPr>
        <c:crossAx val="243221248"/>
        <c:crosses val="autoZero"/>
        <c:crossBetween val="between"/>
      </c:valAx>
      <c:spPr>
        <a:noFill/>
        <a:ln>
          <a:noFill/>
        </a:ln>
        <a:effectLst/>
      </c:spPr>
    </c:plotArea>
    <c:plotVisOnly val="1"/>
    <c:dispBlanksAs val="gap"/>
  </c:chart>
  <c:spPr>
    <a:noFill/>
    <a:ln>
      <a:noFill/>
    </a:ln>
    <a:effectLst/>
  </c:spPr>
  <c:txPr>
    <a:bodyPr/>
    <a:lstStyle/>
    <a:p>
      <a:pPr>
        <a:defRPr/>
      </a:pPr>
      <a:endParaRPr lang="en-US"/>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en-IN"/>
  <c:chart>
    <c:title>
      <c:tx>
        <c:rich>
          <a:bodyPr rot="0" spcFirstLastPara="1" vertOverflow="ellipsis" vert="horz" wrap="square" anchor="ctr" anchorCtr="1"/>
          <a:lstStyle/>
          <a:p>
            <a:pPr>
              <a:defRPr lang="en-US" sz="2000" b="1" i="0" u="none" strike="noStrike" kern="1200" spc="0" baseline="0">
                <a:solidFill>
                  <a:schemeClr val="tx1">
                    <a:lumMod val="65000"/>
                    <a:lumOff val="35000"/>
                  </a:schemeClr>
                </a:solidFill>
                <a:latin typeface="+mn-lt"/>
                <a:ea typeface="+mn-ea"/>
                <a:cs typeface="+mn-cs"/>
              </a:defRPr>
            </a:pPr>
            <a:r>
              <a:rPr lang="en-US" sz="2000" b="1"/>
              <a:t>% of FRUs fulfilling conditionalities against the</a:t>
            </a:r>
            <a:r>
              <a:rPr lang="en-US" sz="2000" b="1" baseline="0"/>
              <a:t> required FRUs</a:t>
            </a:r>
            <a:endParaRPr lang="en-US" sz="2000" b="1"/>
          </a:p>
        </c:rich>
      </c:tx>
      <c:spPr>
        <a:noFill/>
        <a:ln>
          <a:noFill/>
        </a:ln>
        <a:effectLst/>
      </c:spPr>
    </c:title>
    <c:plotArea>
      <c:layout/>
      <c:barChart>
        <c:barDir val="col"/>
        <c:grouping val="clustered"/>
        <c:ser>
          <c:idx val="0"/>
          <c:order val="0"/>
          <c:spPr>
            <a:solidFill>
              <a:schemeClr val="accent1"/>
            </a:solidFill>
            <a:ln>
              <a:noFill/>
            </a:ln>
            <a:effectLst/>
          </c:spPr>
          <c:cat>
            <c:strRef>
              <c:f>'State Summary'!$B$28:$B$38</c:f>
              <c:strCache>
                <c:ptCount val="11"/>
                <c:pt idx="0">
                  <c:v>All India</c:v>
                </c:pt>
                <c:pt idx="1">
                  <c:v>Uttarakhand</c:v>
                </c:pt>
                <c:pt idx="2">
                  <c:v>Haryana</c:v>
                </c:pt>
                <c:pt idx="3">
                  <c:v>West Bengal</c:v>
                </c:pt>
                <c:pt idx="4">
                  <c:v>Jharkhand</c:v>
                </c:pt>
                <c:pt idx="5">
                  <c:v>Gujarat</c:v>
                </c:pt>
                <c:pt idx="6">
                  <c:v>Madhya Pradesh</c:v>
                </c:pt>
                <c:pt idx="7">
                  <c:v>Rajasthan</c:v>
                </c:pt>
                <c:pt idx="8">
                  <c:v>Chhattisgarh</c:v>
                </c:pt>
                <c:pt idx="9">
                  <c:v>Uttar Pradesh</c:v>
                </c:pt>
                <c:pt idx="10">
                  <c:v>Bihar</c:v>
                </c:pt>
              </c:strCache>
            </c:strRef>
          </c:cat>
          <c:val>
            <c:numRef>
              <c:f>'State Summary'!$C$28:$C$38</c:f>
            </c:numRef>
          </c:val>
        </c:ser>
        <c:ser>
          <c:idx val="1"/>
          <c:order val="1"/>
          <c:spPr>
            <a:solidFill>
              <a:schemeClr val="accent2"/>
            </a:solidFill>
            <a:ln>
              <a:noFill/>
            </a:ln>
            <a:effectLst/>
          </c:spPr>
          <c:cat>
            <c:strRef>
              <c:f>'State Summary'!$B$28:$B$38</c:f>
              <c:strCache>
                <c:ptCount val="11"/>
                <c:pt idx="0">
                  <c:v>All India</c:v>
                </c:pt>
                <c:pt idx="1">
                  <c:v>Uttarakhand</c:v>
                </c:pt>
                <c:pt idx="2">
                  <c:v>Haryana</c:v>
                </c:pt>
                <c:pt idx="3">
                  <c:v>West Bengal</c:v>
                </c:pt>
                <c:pt idx="4">
                  <c:v>Jharkhand</c:v>
                </c:pt>
                <c:pt idx="5">
                  <c:v>Gujarat</c:v>
                </c:pt>
                <c:pt idx="6">
                  <c:v>Madhya Pradesh</c:v>
                </c:pt>
                <c:pt idx="7">
                  <c:v>Rajasthan</c:v>
                </c:pt>
                <c:pt idx="8">
                  <c:v>Chhattisgarh</c:v>
                </c:pt>
                <c:pt idx="9">
                  <c:v>Uttar Pradesh</c:v>
                </c:pt>
                <c:pt idx="10">
                  <c:v>Bihar</c:v>
                </c:pt>
              </c:strCache>
            </c:strRef>
          </c:cat>
          <c:val>
            <c:numRef>
              <c:f>'State Summary'!$D$28:$D$38</c:f>
            </c:numRef>
          </c:val>
        </c:ser>
        <c:ser>
          <c:idx val="2"/>
          <c:order val="2"/>
          <c:spPr>
            <a:solidFill>
              <a:schemeClr val="accent3"/>
            </a:solidFill>
            <a:ln>
              <a:noFill/>
            </a:ln>
            <a:effectLst/>
          </c:spPr>
          <c:cat>
            <c:strRef>
              <c:f>'State Summary'!$B$28:$B$38</c:f>
              <c:strCache>
                <c:ptCount val="11"/>
                <c:pt idx="0">
                  <c:v>All India</c:v>
                </c:pt>
                <c:pt idx="1">
                  <c:v>Uttarakhand</c:v>
                </c:pt>
                <c:pt idx="2">
                  <c:v>Haryana</c:v>
                </c:pt>
                <c:pt idx="3">
                  <c:v>West Bengal</c:v>
                </c:pt>
                <c:pt idx="4">
                  <c:v>Jharkhand</c:v>
                </c:pt>
                <c:pt idx="5">
                  <c:v>Gujarat</c:v>
                </c:pt>
                <c:pt idx="6">
                  <c:v>Madhya Pradesh</c:v>
                </c:pt>
                <c:pt idx="7">
                  <c:v>Rajasthan</c:v>
                </c:pt>
                <c:pt idx="8">
                  <c:v>Chhattisgarh</c:v>
                </c:pt>
                <c:pt idx="9">
                  <c:v>Uttar Pradesh</c:v>
                </c:pt>
                <c:pt idx="10">
                  <c:v>Bihar</c:v>
                </c:pt>
              </c:strCache>
            </c:strRef>
          </c:cat>
          <c:val>
            <c:numRef>
              <c:f>'State Summary'!$E$28:$E$38</c:f>
            </c:numRef>
          </c:val>
        </c:ser>
        <c:ser>
          <c:idx val="3"/>
          <c:order val="3"/>
          <c:spPr>
            <a:solidFill>
              <a:schemeClr val="accent4"/>
            </a:solidFill>
            <a:ln>
              <a:noFill/>
            </a:ln>
            <a:effectLst/>
          </c:spPr>
          <c:cat>
            <c:strRef>
              <c:f>'State Summary'!$B$28:$B$38</c:f>
              <c:strCache>
                <c:ptCount val="11"/>
                <c:pt idx="0">
                  <c:v>All India</c:v>
                </c:pt>
                <c:pt idx="1">
                  <c:v>Uttarakhand</c:v>
                </c:pt>
                <c:pt idx="2">
                  <c:v>Haryana</c:v>
                </c:pt>
                <c:pt idx="3">
                  <c:v>West Bengal</c:v>
                </c:pt>
                <c:pt idx="4">
                  <c:v>Jharkhand</c:v>
                </c:pt>
                <c:pt idx="5">
                  <c:v>Gujarat</c:v>
                </c:pt>
                <c:pt idx="6">
                  <c:v>Madhya Pradesh</c:v>
                </c:pt>
                <c:pt idx="7">
                  <c:v>Rajasthan</c:v>
                </c:pt>
                <c:pt idx="8">
                  <c:v>Chhattisgarh</c:v>
                </c:pt>
                <c:pt idx="9">
                  <c:v>Uttar Pradesh</c:v>
                </c:pt>
                <c:pt idx="10">
                  <c:v>Bihar</c:v>
                </c:pt>
              </c:strCache>
            </c:strRef>
          </c:cat>
          <c:val>
            <c:numRef>
              <c:f>'State Summary'!$F$28:$F$38</c:f>
            </c:numRef>
          </c:val>
        </c:ser>
        <c:ser>
          <c:idx val="4"/>
          <c:order val="4"/>
          <c:spPr>
            <a:solidFill>
              <a:schemeClr val="accent5"/>
            </a:solidFill>
            <a:ln>
              <a:noFill/>
            </a:ln>
            <a:effectLst/>
          </c:spPr>
          <c:cat>
            <c:strRef>
              <c:f>'State Summary'!$B$28:$B$38</c:f>
              <c:strCache>
                <c:ptCount val="11"/>
                <c:pt idx="0">
                  <c:v>All India</c:v>
                </c:pt>
                <c:pt idx="1">
                  <c:v>Uttarakhand</c:v>
                </c:pt>
                <c:pt idx="2">
                  <c:v>Haryana</c:v>
                </c:pt>
                <c:pt idx="3">
                  <c:v>West Bengal</c:v>
                </c:pt>
                <c:pt idx="4">
                  <c:v>Jharkhand</c:v>
                </c:pt>
                <c:pt idx="5">
                  <c:v>Gujarat</c:v>
                </c:pt>
                <c:pt idx="6">
                  <c:v>Madhya Pradesh</c:v>
                </c:pt>
                <c:pt idx="7">
                  <c:v>Rajasthan</c:v>
                </c:pt>
                <c:pt idx="8">
                  <c:v>Chhattisgarh</c:v>
                </c:pt>
                <c:pt idx="9">
                  <c:v>Uttar Pradesh</c:v>
                </c:pt>
                <c:pt idx="10">
                  <c:v>Bihar</c:v>
                </c:pt>
              </c:strCache>
            </c:strRef>
          </c:cat>
          <c:val>
            <c:numRef>
              <c:f>'State Summary'!$G$28:$G$38</c:f>
            </c:numRef>
          </c:val>
        </c:ser>
        <c:ser>
          <c:idx val="5"/>
          <c:order val="5"/>
          <c:spPr>
            <a:solidFill>
              <a:schemeClr val="accent6"/>
            </a:solidFill>
            <a:ln>
              <a:noFill/>
            </a:ln>
            <a:effectLst/>
          </c:spPr>
          <c:cat>
            <c:strRef>
              <c:f>'State Summary'!$B$28:$B$38</c:f>
              <c:strCache>
                <c:ptCount val="11"/>
                <c:pt idx="0">
                  <c:v>All India</c:v>
                </c:pt>
                <c:pt idx="1">
                  <c:v>Uttarakhand</c:v>
                </c:pt>
                <c:pt idx="2">
                  <c:v>Haryana</c:v>
                </c:pt>
                <c:pt idx="3">
                  <c:v>West Bengal</c:v>
                </c:pt>
                <c:pt idx="4">
                  <c:v>Jharkhand</c:v>
                </c:pt>
                <c:pt idx="5">
                  <c:v>Gujarat</c:v>
                </c:pt>
                <c:pt idx="6">
                  <c:v>Madhya Pradesh</c:v>
                </c:pt>
                <c:pt idx="7">
                  <c:v>Rajasthan</c:v>
                </c:pt>
                <c:pt idx="8">
                  <c:v>Chhattisgarh</c:v>
                </c:pt>
                <c:pt idx="9">
                  <c:v>Uttar Pradesh</c:v>
                </c:pt>
                <c:pt idx="10">
                  <c:v>Bihar</c:v>
                </c:pt>
              </c:strCache>
            </c:strRef>
          </c:cat>
          <c:val>
            <c:numRef>
              <c:f>'State Summary'!$H$28:$H$38</c:f>
            </c:numRef>
          </c:val>
        </c:ser>
        <c:ser>
          <c:idx val="6"/>
          <c:order val="6"/>
          <c:spPr>
            <a:solidFill>
              <a:schemeClr val="accent1">
                <a:lumMod val="60000"/>
              </a:schemeClr>
            </a:solidFill>
            <a:ln>
              <a:noFill/>
            </a:ln>
            <a:effectLst/>
          </c:spPr>
          <c:cat>
            <c:strRef>
              <c:f>'State Summary'!$B$28:$B$38</c:f>
              <c:strCache>
                <c:ptCount val="11"/>
                <c:pt idx="0">
                  <c:v>All India</c:v>
                </c:pt>
                <c:pt idx="1">
                  <c:v>Uttarakhand</c:v>
                </c:pt>
                <c:pt idx="2">
                  <c:v>Haryana</c:v>
                </c:pt>
                <c:pt idx="3">
                  <c:v>West Bengal</c:v>
                </c:pt>
                <c:pt idx="4">
                  <c:v>Jharkhand</c:v>
                </c:pt>
                <c:pt idx="5">
                  <c:v>Gujarat</c:v>
                </c:pt>
                <c:pt idx="6">
                  <c:v>Madhya Pradesh</c:v>
                </c:pt>
                <c:pt idx="7">
                  <c:v>Rajasthan</c:v>
                </c:pt>
                <c:pt idx="8">
                  <c:v>Chhattisgarh</c:v>
                </c:pt>
                <c:pt idx="9">
                  <c:v>Uttar Pradesh</c:v>
                </c:pt>
                <c:pt idx="10">
                  <c:v>Bihar</c:v>
                </c:pt>
              </c:strCache>
            </c:strRef>
          </c:cat>
          <c:val>
            <c:numRef>
              <c:f>'State Summary'!$I$28:$I$38</c:f>
            </c:numRef>
          </c:val>
        </c:ser>
        <c:ser>
          <c:idx val="7"/>
          <c:order val="7"/>
          <c:spPr>
            <a:solidFill>
              <a:schemeClr val="accent2">
                <a:lumMod val="60000"/>
              </a:schemeClr>
            </a:solidFill>
            <a:ln>
              <a:noFill/>
            </a:ln>
            <a:effectLst/>
          </c:spPr>
          <c:cat>
            <c:strRef>
              <c:f>'State Summary'!$B$28:$B$38</c:f>
              <c:strCache>
                <c:ptCount val="11"/>
                <c:pt idx="0">
                  <c:v>All India</c:v>
                </c:pt>
                <c:pt idx="1">
                  <c:v>Uttarakhand</c:v>
                </c:pt>
                <c:pt idx="2">
                  <c:v>Haryana</c:v>
                </c:pt>
                <c:pt idx="3">
                  <c:v>West Bengal</c:v>
                </c:pt>
                <c:pt idx="4">
                  <c:v>Jharkhand</c:v>
                </c:pt>
                <c:pt idx="5">
                  <c:v>Gujarat</c:v>
                </c:pt>
                <c:pt idx="6">
                  <c:v>Madhya Pradesh</c:v>
                </c:pt>
                <c:pt idx="7">
                  <c:v>Rajasthan</c:v>
                </c:pt>
                <c:pt idx="8">
                  <c:v>Chhattisgarh</c:v>
                </c:pt>
                <c:pt idx="9">
                  <c:v>Uttar Pradesh</c:v>
                </c:pt>
                <c:pt idx="10">
                  <c:v>Bihar</c:v>
                </c:pt>
              </c:strCache>
            </c:strRef>
          </c:cat>
          <c:val>
            <c:numRef>
              <c:f>'State Summary'!$J$28:$J$38</c:f>
            </c:numRef>
          </c:val>
        </c:ser>
        <c:ser>
          <c:idx val="8"/>
          <c:order val="8"/>
          <c:spPr>
            <a:solidFill>
              <a:schemeClr val="accent3">
                <a:lumMod val="60000"/>
              </a:schemeClr>
            </a:solidFill>
            <a:ln>
              <a:noFill/>
            </a:ln>
            <a:effectLst/>
          </c:spPr>
          <c:cat>
            <c:strRef>
              <c:f>'State Summary'!$B$28:$B$38</c:f>
              <c:strCache>
                <c:ptCount val="11"/>
                <c:pt idx="0">
                  <c:v>All India</c:v>
                </c:pt>
                <c:pt idx="1">
                  <c:v>Uttarakhand</c:v>
                </c:pt>
                <c:pt idx="2">
                  <c:v>Haryana</c:v>
                </c:pt>
                <c:pt idx="3">
                  <c:v>West Bengal</c:v>
                </c:pt>
                <c:pt idx="4">
                  <c:v>Jharkhand</c:v>
                </c:pt>
                <c:pt idx="5">
                  <c:v>Gujarat</c:v>
                </c:pt>
                <c:pt idx="6">
                  <c:v>Madhya Pradesh</c:v>
                </c:pt>
                <c:pt idx="7">
                  <c:v>Rajasthan</c:v>
                </c:pt>
                <c:pt idx="8">
                  <c:v>Chhattisgarh</c:v>
                </c:pt>
                <c:pt idx="9">
                  <c:v>Uttar Pradesh</c:v>
                </c:pt>
                <c:pt idx="10">
                  <c:v>Bihar</c:v>
                </c:pt>
              </c:strCache>
            </c:strRef>
          </c:cat>
          <c:val>
            <c:numRef>
              <c:f>'State Summary'!$K$28:$K$38</c:f>
            </c:numRef>
          </c:val>
        </c:ser>
        <c:ser>
          <c:idx val="9"/>
          <c:order val="9"/>
          <c:spPr>
            <a:solidFill>
              <a:schemeClr val="accent4">
                <a:lumMod val="60000"/>
              </a:schemeClr>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lang="en-US" sz="2000" b="1" i="0" u="none" strike="noStrike" kern="1200" baseline="0">
                    <a:solidFill>
                      <a:schemeClr val="tx1">
                        <a:lumMod val="75000"/>
                        <a:lumOff val="25000"/>
                      </a:schemeClr>
                    </a:solidFill>
                    <a:latin typeface="+mn-lt"/>
                    <a:ea typeface="+mn-ea"/>
                    <a:cs typeface="+mn-cs"/>
                  </a:defRPr>
                </a:pPr>
                <a:endParaRPr lang="en-US"/>
              </a:p>
            </c:txPr>
            <c:showVal val="1"/>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'State Summary'!$B$28:$B$38</c:f>
              <c:strCache>
                <c:ptCount val="11"/>
                <c:pt idx="0">
                  <c:v>All India</c:v>
                </c:pt>
                <c:pt idx="1">
                  <c:v>Uttarakhand</c:v>
                </c:pt>
                <c:pt idx="2">
                  <c:v>Haryana</c:v>
                </c:pt>
                <c:pt idx="3">
                  <c:v>West Bengal</c:v>
                </c:pt>
                <c:pt idx="4">
                  <c:v>Jharkhand</c:v>
                </c:pt>
                <c:pt idx="5">
                  <c:v>Gujarat</c:v>
                </c:pt>
                <c:pt idx="6">
                  <c:v>Madhya Pradesh</c:v>
                </c:pt>
                <c:pt idx="7">
                  <c:v>Rajasthan</c:v>
                </c:pt>
                <c:pt idx="8">
                  <c:v>Chhattisgarh</c:v>
                </c:pt>
                <c:pt idx="9">
                  <c:v>Uttar Pradesh</c:v>
                </c:pt>
                <c:pt idx="10">
                  <c:v>Bihar</c:v>
                </c:pt>
              </c:strCache>
            </c:strRef>
          </c:cat>
          <c:val>
            <c:numRef>
              <c:f>'State Summary'!$L$28:$L$38</c:f>
              <c:numCache>
                <c:formatCode>0</c:formatCode>
                <c:ptCount val="11"/>
                <c:pt idx="0">
                  <c:v>62.428142949907993</c:v>
                </c:pt>
                <c:pt idx="1">
                  <c:v>59.486677561982127</c:v>
                </c:pt>
                <c:pt idx="2">
                  <c:v>55.223639567611514</c:v>
                </c:pt>
                <c:pt idx="3">
                  <c:v>53.135477994434808</c:v>
                </c:pt>
                <c:pt idx="4">
                  <c:v>53.049378300694421</c:v>
                </c:pt>
                <c:pt idx="5">
                  <c:v>47.981713738713296</c:v>
                </c:pt>
                <c:pt idx="6">
                  <c:v>46.814668671454342</c:v>
                </c:pt>
                <c:pt idx="7">
                  <c:v>33.552916749947201</c:v>
                </c:pt>
                <c:pt idx="8">
                  <c:v>33.274355516837261</c:v>
                </c:pt>
                <c:pt idx="9">
                  <c:v>20.269018318543193</c:v>
                </c:pt>
                <c:pt idx="10">
                  <c:v>17.291157305996194</c:v>
                </c:pt>
              </c:numCache>
            </c:numRef>
          </c:val>
        </c:ser>
        <c:dLbls/>
        <c:gapWidth val="219"/>
        <c:overlap val="-27"/>
        <c:axId val="230493568"/>
        <c:axId val="230507648"/>
      </c:barChart>
      <c:catAx>
        <c:axId val="230493568"/>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600" b="1" i="0" u="none" strike="noStrike" kern="1200" baseline="0">
                <a:solidFill>
                  <a:schemeClr val="tx1">
                    <a:lumMod val="65000"/>
                    <a:lumOff val="35000"/>
                  </a:schemeClr>
                </a:solidFill>
                <a:latin typeface="+mn-lt"/>
                <a:ea typeface="+mn-ea"/>
                <a:cs typeface="+mn-cs"/>
              </a:defRPr>
            </a:pPr>
            <a:endParaRPr lang="en-US"/>
          </a:p>
        </c:txPr>
        <c:crossAx val="230507648"/>
        <c:crosses val="autoZero"/>
        <c:auto val="1"/>
        <c:lblAlgn val="ctr"/>
        <c:lblOffset val="100"/>
      </c:catAx>
      <c:valAx>
        <c:axId val="230507648"/>
        <c:scaling>
          <c:orientation val="minMax"/>
        </c:scaling>
        <c:delete val="1"/>
        <c:axPos val="l"/>
        <c:numFmt formatCode="0" sourceLinked="1"/>
        <c:majorTickMark val="none"/>
        <c:tickLblPos val="nextTo"/>
        <c:crossAx val="230493568"/>
        <c:crosses val="autoZero"/>
        <c:crossBetween val="between"/>
      </c:valAx>
      <c:spPr>
        <a:noFill/>
        <a:ln>
          <a:noFill/>
        </a:ln>
        <a:effectLst/>
      </c:spPr>
    </c:plotArea>
    <c:plotVisOnly val="1"/>
    <c:dispBlanksAs val="gap"/>
  </c:chart>
  <c:spPr>
    <a:noFill/>
    <a:ln>
      <a:noFill/>
    </a:ln>
    <a:effectLst/>
  </c:spPr>
  <c:txPr>
    <a:bodyPr/>
    <a:lstStyle/>
    <a:p>
      <a:pPr>
        <a:defRPr/>
      </a:pPr>
      <a:endParaRPr lang="en-US"/>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lang val="en-IN"/>
  <c:style val="7"/>
  <c:chart>
    <c:title>
      <c:tx>
        <c:rich>
          <a:bodyPr/>
          <a:lstStyle/>
          <a:p>
            <a:pPr>
              <a:defRPr lang="en-US" sz="2000"/>
            </a:pPr>
            <a:r>
              <a:rPr lang="en-US" sz="2000"/>
              <a:t>PPIUCD Acceptance Rate </a:t>
            </a:r>
          </a:p>
        </c:rich>
      </c:tx>
    </c:title>
    <c:plotArea>
      <c:layout/>
      <c:barChart>
        <c:barDir val="col"/>
        <c:grouping val="clustered"/>
        <c:ser>
          <c:idx val="0"/>
          <c:order val="0"/>
          <c:dPt>
            <c:idx val="0"/>
            <c:spPr>
              <a:solidFill>
                <a:srgbClr val="7030A0"/>
              </a:solidFill>
            </c:spPr>
          </c:dPt>
          <c:dLbls>
            <c:spPr>
              <a:noFill/>
              <a:ln>
                <a:noFill/>
              </a:ln>
              <a:effectLst/>
            </c:spPr>
            <c:txPr>
              <a:bodyPr rot="-5400000" vert="horz"/>
              <a:lstStyle/>
              <a:p>
                <a:pPr>
                  <a:defRPr lang="en-US" sz="1800"/>
                </a:pPr>
                <a:endParaRPr lang="en-US"/>
              </a:p>
            </c:txPr>
            <c:showVal val="1"/>
            <c:extLst>
              <c:ext xmlns:c15="http://schemas.microsoft.com/office/drawing/2012/chart" uri="{CE6537A1-D6FC-4f65-9D91-7224C49458BB}">
                <c15:showLeaderLines val="0"/>
              </c:ext>
            </c:extLst>
          </c:dLbls>
          <c:cat>
            <c:strRef>
              <c:f>Sheet1!$B$10:$B$32</c:f>
              <c:strCache>
                <c:ptCount val="23"/>
                <c:pt idx="0">
                  <c:v>India</c:v>
                </c:pt>
                <c:pt idx="1">
                  <c:v>Gujarat</c:v>
                </c:pt>
                <c:pt idx="2">
                  <c:v>Chhattisgarh</c:v>
                </c:pt>
                <c:pt idx="3">
                  <c:v>Uttarakhand</c:v>
                </c:pt>
                <c:pt idx="4">
                  <c:v>Karnataka</c:v>
                </c:pt>
                <c:pt idx="5">
                  <c:v>Jharkhand</c:v>
                </c:pt>
                <c:pt idx="6">
                  <c:v>Uttar Pradesh</c:v>
                </c:pt>
                <c:pt idx="7">
                  <c:v>Maharashtra</c:v>
                </c:pt>
                <c:pt idx="8">
                  <c:v>Assam</c:v>
                </c:pt>
                <c:pt idx="9">
                  <c:v>Bihar</c:v>
                </c:pt>
                <c:pt idx="10">
                  <c:v>Sikkim</c:v>
                </c:pt>
                <c:pt idx="11">
                  <c:v>Himachal Pradesh</c:v>
                </c:pt>
                <c:pt idx="12">
                  <c:v>Manipur</c:v>
                </c:pt>
                <c:pt idx="13">
                  <c:v>Arunachal Pradesh</c:v>
                </c:pt>
                <c:pt idx="14">
                  <c:v>Jammu &amp; Kashmir</c:v>
                </c:pt>
                <c:pt idx="15">
                  <c:v>Telangana</c:v>
                </c:pt>
                <c:pt idx="16">
                  <c:v>Kerala</c:v>
                </c:pt>
                <c:pt idx="17">
                  <c:v>Andhra Pradesh</c:v>
                </c:pt>
                <c:pt idx="18">
                  <c:v>Nagaland</c:v>
                </c:pt>
                <c:pt idx="19">
                  <c:v>Meghalaya</c:v>
                </c:pt>
                <c:pt idx="20">
                  <c:v>Mizoram</c:v>
                </c:pt>
                <c:pt idx="21">
                  <c:v>Tripura</c:v>
                </c:pt>
                <c:pt idx="22">
                  <c:v>Goa</c:v>
                </c:pt>
              </c:strCache>
            </c:strRef>
          </c:cat>
          <c:val>
            <c:numRef>
              <c:f>Sheet1!$C$10:$C$32</c:f>
              <c:numCache>
                <c:formatCode>0.0</c:formatCode>
                <c:ptCount val="23"/>
                <c:pt idx="0">
                  <c:v>16.255598575741498</c:v>
                </c:pt>
                <c:pt idx="1">
                  <c:v>14.289162000250503</c:v>
                </c:pt>
                <c:pt idx="2">
                  <c:v>13.884383050872337</c:v>
                </c:pt>
                <c:pt idx="3">
                  <c:v>13.243945820221645</c:v>
                </c:pt>
                <c:pt idx="4">
                  <c:v>12.443970917818127</c:v>
                </c:pt>
                <c:pt idx="5">
                  <c:v>12.362986854448033</c:v>
                </c:pt>
                <c:pt idx="6">
                  <c:v>12.09843368346905</c:v>
                </c:pt>
                <c:pt idx="7">
                  <c:v>12.091288160181911</c:v>
                </c:pt>
                <c:pt idx="8">
                  <c:v>11.864676519466373</c:v>
                </c:pt>
                <c:pt idx="9">
                  <c:v>10.831124443380025</c:v>
                </c:pt>
                <c:pt idx="10">
                  <c:v>7.6751946607341486</c:v>
                </c:pt>
                <c:pt idx="11">
                  <c:v>4.9375686338308871</c:v>
                </c:pt>
                <c:pt idx="12">
                  <c:v>4.2970794514812098</c:v>
                </c:pt>
                <c:pt idx="13">
                  <c:v>3.8439743105402346</c:v>
                </c:pt>
                <c:pt idx="14">
                  <c:v>3.2813935025918037</c:v>
                </c:pt>
                <c:pt idx="15">
                  <c:v>2.1741320598843421</c:v>
                </c:pt>
                <c:pt idx="16">
                  <c:v>2.0691550263338674</c:v>
                </c:pt>
                <c:pt idx="17">
                  <c:v>1.6932561093566099</c:v>
                </c:pt>
                <c:pt idx="18">
                  <c:v>1.6409163558870539</c:v>
                </c:pt>
                <c:pt idx="19">
                  <c:v>1.4862530588743341</c:v>
                </c:pt>
                <c:pt idx="20">
                  <c:v>1.2472254518549832</c:v>
                </c:pt>
                <c:pt idx="21">
                  <c:v>0.94107035478051737</c:v>
                </c:pt>
                <c:pt idx="22">
                  <c:v>0.84440581149882066</c:v>
                </c:pt>
              </c:numCache>
            </c:numRef>
          </c:val>
        </c:ser>
        <c:dLbls/>
        <c:axId val="230195968"/>
        <c:axId val="230197504"/>
      </c:barChart>
      <c:catAx>
        <c:axId val="230195968"/>
        <c:scaling>
          <c:orientation val="minMax"/>
        </c:scaling>
        <c:axPos val="b"/>
        <c:numFmt formatCode="General" sourceLinked="0"/>
        <c:tickLblPos val="nextTo"/>
        <c:txPr>
          <a:bodyPr/>
          <a:lstStyle/>
          <a:p>
            <a:pPr>
              <a:defRPr lang="en-US" sz="1600"/>
            </a:pPr>
            <a:endParaRPr lang="en-US"/>
          </a:p>
        </c:txPr>
        <c:crossAx val="230197504"/>
        <c:crosses val="autoZero"/>
        <c:auto val="1"/>
        <c:lblAlgn val="ctr"/>
        <c:lblOffset val="100"/>
      </c:catAx>
      <c:valAx>
        <c:axId val="230197504"/>
        <c:scaling>
          <c:orientation val="minMax"/>
        </c:scaling>
        <c:delete val="1"/>
        <c:axPos val="l"/>
        <c:numFmt formatCode="0.0" sourceLinked="1"/>
        <c:tickLblPos val="nextTo"/>
        <c:crossAx val="230195968"/>
        <c:crosses val="autoZero"/>
        <c:crossBetween val="between"/>
      </c:valAx>
    </c:plotArea>
    <c:plotVisOnly val="1"/>
    <c:dispBlanksAs val="gap"/>
  </c:chart>
  <c:spPr>
    <a:solidFill>
      <a:schemeClr val="lt1"/>
    </a:solidFill>
    <a:ln w="12700" cap="flat" cmpd="sng" algn="ctr">
      <a:solidFill>
        <a:schemeClr val="dk1"/>
      </a:solidFill>
      <a:prstDash val="solid"/>
      <a:miter lim="800000"/>
    </a:ln>
    <a:effectLst/>
  </c:spPr>
  <c:txPr>
    <a:bodyPr/>
    <a:lstStyle/>
    <a:p>
      <a:pPr>
        <a:defRPr>
          <a:solidFill>
            <a:schemeClr val="dk1"/>
          </a:solidFill>
          <a:latin typeface="+mn-lt"/>
          <a:ea typeface="+mn-ea"/>
          <a:cs typeface="+mn-cs"/>
        </a:defRPr>
      </a:pPr>
      <a:endParaRPr lang="en-US"/>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en-IN"/>
  <c:style val="4"/>
  <c:chart>
    <c:title>
      <c:tx>
        <c:rich>
          <a:bodyPr/>
          <a:lstStyle/>
          <a:p>
            <a:pPr>
              <a:defRPr lang="en-US" sz="2000"/>
            </a:pPr>
            <a:r>
              <a:rPr lang="en-US" sz="2000"/>
              <a:t>Injectable Contraceptives per 10000 Eligible  Couples</a:t>
            </a:r>
          </a:p>
        </c:rich>
      </c:tx>
    </c:title>
    <c:plotArea>
      <c:layout/>
      <c:barChart>
        <c:barDir val="col"/>
        <c:grouping val="clustered"/>
        <c:ser>
          <c:idx val="0"/>
          <c:order val="0"/>
          <c:dPt>
            <c:idx val="0"/>
            <c:spPr>
              <a:solidFill>
                <a:srgbClr val="002060"/>
              </a:solidFill>
            </c:spPr>
          </c:dPt>
          <c:dLbls>
            <c:spPr>
              <a:noFill/>
              <a:ln>
                <a:noFill/>
              </a:ln>
              <a:effectLst/>
            </c:spPr>
            <c:txPr>
              <a:bodyPr rot="-5400000" vert="horz"/>
              <a:lstStyle/>
              <a:p>
                <a:pPr>
                  <a:defRPr lang="en-US" sz="1800"/>
                </a:pPr>
                <a:endParaRPr lang="en-US"/>
              </a:p>
            </c:txPr>
            <c:showVal val="1"/>
            <c:extLst>
              <c:ext xmlns:c15="http://schemas.microsoft.com/office/drawing/2012/chart" uri="{CE6537A1-D6FC-4f65-9D91-7224C49458BB}">
                <c15:showLeaderLines val="0"/>
              </c:ext>
            </c:extLst>
          </c:dLbls>
          <c:cat>
            <c:strRef>
              <c:f>Sheet3!$H$2:$H$24</c:f>
              <c:strCache>
                <c:ptCount val="23"/>
                <c:pt idx="0">
                  <c:v>India</c:v>
                </c:pt>
                <c:pt idx="1">
                  <c:v>Gujarat</c:v>
                </c:pt>
                <c:pt idx="2">
                  <c:v>Assam</c:v>
                </c:pt>
                <c:pt idx="3">
                  <c:v>Uttar Pradesh</c:v>
                </c:pt>
                <c:pt idx="4">
                  <c:v>Arunachal Pradesh</c:v>
                </c:pt>
                <c:pt idx="5">
                  <c:v>Karnataka</c:v>
                </c:pt>
                <c:pt idx="6">
                  <c:v>Haryana</c:v>
                </c:pt>
                <c:pt idx="7">
                  <c:v>Tamil Nadu</c:v>
                </c:pt>
                <c:pt idx="8">
                  <c:v>Jharkhand</c:v>
                </c:pt>
                <c:pt idx="9">
                  <c:v>Himachal Pradesh</c:v>
                </c:pt>
                <c:pt idx="10">
                  <c:v>Odisha</c:v>
                </c:pt>
                <c:pt idx="11">
                  <c:v>Goa</c:v>
                </c:pt>
                <c:pt idx="12">
                  <c:v>Chhattisgarh</c:v>
                </c:pt>
                <c:pt idx="13">
                  <c:v>Mizoram</c:v>
                </c:pt>
                <c:pt idx="14">
                  <c:v>Punjab</c:v>
                </c:pt>
                <c:pt idx="15">
                  <c:v>Uttarakhand</c:v>
                </c:pt>
                <c:pt idx="16">
                  <c:v>Telangana</c:v>
                </c:pt>
                <c:pt idx="17">
                  <c:v>Maharashtra</c:v>
                </c:pt>
                <c:pt idx="18">
                  <c:v>Nagaland</c:v>
                </c:pt>
                <c:pt idx="19">
                  <c:v>Kerala</c:v>
                </c:pt>
                <c:pt idx="20">
                  <c:v>Andhra Pradesh</c:v>
                </c:pt>
                <c:pt idx="21">
                  <c:v>Manipur</c:v>
                </c:pt>
                <c:pt idx="22">
                  <c:v>Tripura</c:v>
                </c:pt>
              </c:strCache>
            </c:strRef>
          </c:cat>
          <c:val>
            <c:numRef>
              <c:f>Sheet3!$I$2:$I$24</c:f>
              <c:numCache>
                <c:formatCode>0.0</c:formatCode>
                <c:ptCount val="23"/>
                <c:pt idx="0">
                  <c:v>7.6088104476089056</c:v>
                </c:pt>
                <c:pt idx="1">
                  <c:v>6.2692295257484663</c:v>
                </c:pt>
                <c:pt idx="2">
                  <c:v>5.935332721277546</c:v>
                </c:pt>
                <c:pt idx="3">
                  <c:v>5.5542700075553881</c:v>
                </c:pt>
                <c:pt idx="4">
                  <c:v>5.3713376996387954</c:v>
                </c:pt>
                <c:pt idx="5">
                  <c:v>5.0518562556021713</c:v>
                </c:pt>
                <c:pt idx="6">
                  <c:v>4.9054253823755589</c:v>
                </c:pt>
                <c:pt idx="7">
                  <c:v>4.7184262481470327</c:v>
                </c:pt>
                <c:pt idx="8">
                  <c:v>4.6549406806121212</c:v>
                </c:pt>
                <c:pt idx="9">
                  <c:v>4.6263467655762005</c:v>
                </c:pt>
                <c:pt idx="10">
                  <c:v>3.9836344681462559</c:v>
                </c:pt>
                <c:pt idx="11">
                  <c:v>3.5611542594774424</c:v>
                </c:pt>
                <c:pt idx="12">
                  <c:v>3.5445856313986734</c:v>
                </c:pt>
                <c:pt idx="13">
                  <c:v>3.1001920609419047</c:v>
                </c:pt>
                <c:pt idx="14">
                  <c:v>2.6721333071486209</c:v>
                </c:pt>
                <c:pt idx="15">
                  <c:v>1.5728135577389217</c:v>
                </c:pt>
                <c:pt idx="16">
                  <c:v>1.4496488514162924</c:v>
                </c:pt>
                <c:pt idx="17">
                  <c:v>1.3769796363279156</c:v>
                </c:pt>
                <c:pt idx="18">
                  <c:v>0.66082106824680831</c:v>
                </c:pt>
                <c:pt idx="19">
                  <c:v>0.59285698873446069</c:v>
                </c:pt>
                <c:pt idx="20">
                  <c:v>0.44222453579030441</c:v>
                </c:pt>
                <c:pt idx="21">
                  <c:v>0.23773579392473526</c:v>
                </c:pt>
                <c:pt idx="22">
                  <c:v>0.17626074181031706</c:v>
                </c:pt>
              </c:numCache>
            </c:numRef>
          </c:val>
        </c:ser>
        <c:dLbls/>
        <c:axId val="230803712"/>
        <c:axId val="230805504"/>
      </c:barChart>
      <c:catAx>
        <c:axId val="230803712"/>
        <c:scaling>
          <c:orientation val="minMax"/>
        </c:scaling>
        <c:axPos val="b"/>
        <c:numFmt formatCode="General" sourceLinked="0"/>
        <c:tickLblPos val="nextTo"/>
        <c:txPr>
          <a:bodyPr/>
          <a:lstStyle/>
          <a:p>
            <a:pPr>
              <a:defRPr lang="en-US" sz="1600"/>
            </a:pPr>
            <a:endParaRPr lang="en-US"/>
          </a:p>
        </c:txPr>
        <c:crossAx val="230805504"/>
        <c:crosses val="autoZero"/>
        <c:auto val="1"/>
        <c:lblAlgn val="ctr"/>
        <c:lblOffset val="100"/>
      </c:catAx>
      <c:valAx>
        <c:axId val="230805504"/>
        <c:scaling>
          <c:orientation val="minMax"/>
        </c:scaling>
        <c:delete val="1"/>
        <c:axPos val="l"/>
        <c:numFmt formatCode="0.0" sourceLinked="1"/>
        <c:tickLblPos val="nextTo"/>
        <c:crossAx val="230803712"/>
        <c:crosses val="autoZero"/>
        <c:crossBetween val="between"/>
      </c:valAx>
    </c:plotArea>
    <c:plotVisOnly val="1"/>
    <c:dispBlanksAs val="gap"/>
  </c:chart>
  <c:spPr>
    <a:solidFill>
      <a:schemeClr val="lt1"/>
    </a:solidFill>
    <a:ln w="12700" cap="flat" cmpd="sng" algn="ctr">
      <a:solidFill>
        <a:schemeClr val="dk1"/>
      </a:solidFill>
      <a:prstDash val="solid"/>
      <a:miter lim="800000"/>
    </a:ln>
    <a:effectLst/>
  </c:spPr>
  <c:txPr>
    <a:bodyPr/>
    <a:lstStyle/>
    <a:p>
      <a:pPr>
        <a:defRPr>
          <a:solidFill>
            <a:schemeClr val="dk1"/>
          </a:solidFill>
          <a:latin typeface="+mn-lt"/>
          <a:ea typeface="+mn-ea"/>
          <a:cs typeface="+mn-cs"/>
        </a:defRPr>
      </a:pPr>
      <a:endParaRPr lang="en-US"/>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lang val="en-IN"/>
  <c:chart>
    <c:autoTitleDeleted val="1"/>
    <c:plotArea>
      <c:layout>
        <c:manualLayout>
          <c:layoutTarget val="inner"/>
          <c:xMode val="edge"/>
          <c:yMode val="edge"/>
          <c:x val="9.0031068595620142E-2"/>
          <c:y val="0.13366138993196702"/>
          <c:w val="0.83126531058618114"/>
          <c:h val="0.48807149106361908"/>
        </c:manualLayout>
      </c:layout>
      <c:barChart>
        <c:barDir val="col"/>
        <c:grouping val="clustered"/>
        <c:ser>
          <c:idx val="0"/>
          <c:order val="0"/>
          <c:tx>
            <c:strRef>
              <c:f>Sheet1!$B$1</c:f>
              <c:strCache>
                <c:ptCount val="1"/>
                <c:pt idx="0">
                  <c:v>Intrapartum Stillbirths</c:v>
                </c:pt>
              </c:strCache>
            </c:strRef>
          </c:tx>
          <c:spPr>
            <a:solidFill>
              <a:schemeClr val="accent1"/>
            </a:solidFill>
            <a:ln>
              <a:noFill/>
            </a:ln>
            <a:effectLst/>
          </c:spPr>
          <c:cat>
            <c:strRef>
              <c:f>Sheet1!$A$2:$A$11</c:f>
              <c:strCache>
                <c:ptCount val="10"/>
                <c:pt idx="1">
                  <c:v>Intrapartum</c:v>
                </c:pt>
                <c:pt idx="2">
                  <c:v>Birthday</c:v>
                </c:pt>
                <c:pt idx="3">
                  <c:v>1</c:v>
                </c:pt>
                <c:pt idx="4">
                  <c:v>2</c:v>
                </c:pt>
                <c:pt idx="5">
                  <c:v>3</c:v>
                </c:pt>
                <c:pt idx="6">
                  <c:v>4</c:v>
                </c:pt>
                <c:pt idx="7">
                  <c:v>5</c:v>
                </c:pt>
                <c:pt idx="8">
                  <c:v>6</c:v>
                </c:pt>
                <c:pt idx="9">
                  <c:v>7</c:v>
                </c:pt>
              </c:strCache>
            </c:strRef>
          </c:cat>
          <c:val>
            <c:numRef>
              <c:f>Sheet1!$B$2:$B$11</c:f>
              <c:numCache>
                <c:formatCode>General</c:formatCode>
                <c:ptCount val="10"/>
                <c:pt idx="0">
                  <c:v>0</c:v>
                </c:pt>
                <c:pt idx="1">
                  <c:v>16200</c:v>
                </c:pt>
                <c:pt idx="2">
                  <c:v>10800</c:v>
                </c:pt>
              </c:numCache>
            </c:numRef>
          </c:val>
          <c:extLst xmlns:c16r2="http://schemas.microsoft.com/office/drawing/2015/06/chart">
            <c:ext xmlns:c16="http://schemas.microsoft.com/office/drawing/2014/chart" uri="{C3380CC4-5D6E-409C-BE32-E72D297353CC}">
              <c16:uniqueId val="{00000000-ABBB-467D-9D72-725D07EFD557}"/>
            </c:ext>
          </c:extLst>
        </c:ser>
        <c:ser>
          <c:idx val="1"/>
          <c:order val="1"/>
          <c:tx>
            <c:strRef>
              <c:f>Sheet1!$C$1</c:f>
              <c:strCache>
                <c:ptCount val="1"/>
                <c:pt idx="0">
                  <c:v>Number deaths women</c:v>
                </c:pt>
              </c:strCache>
            </c:strRef>
          </c:tx>
          <c:spPr>
            <a:solidFill>
              <a:schemeClr val="accent2"/>
            </a:solidFill>
            <a:ln>
              <a:noFill/>
            </a:ln>
            <a:effectLst/>
          </c:spPr>
          <c:cat>
            <c:strRef>
              <c:f>Sheet1!$A$2:$A$11</c:f>
              <c:strCache>
                <c:ptCount val="10"/>
                <c:pt idx="1">
                  <c:v>Intrapartum</c:v>
                </c:pt>
                <c:pt idx="2">
                  <c:v>Birthday</c:v>
                </c:pt>
                <c:pt idx="3">
                  <c:v>1</c:v>
                </c:pt>
                <c:pt idx="4">
                  <c:v>2</c:v>
                </c:pt>
                <c:pt idx="5">
                  <c:v>3</c:v>
                </c:pt>
                <c:pt idx="6">
                  <c:v>4</c:v>
                </c:pt>
                <c:pt idx="7">
                  <c:v>5</c:v>
                </c:pt>
                <c:pt idx="8">
                  <c:v>6</c:v>
                </c:pt>
                <c:pt idx="9">
                  <c:v>7</c:v>
                </c:pt>
              </c:strCache>
            </c:strRef>
          </c:cat>
          <c:val>
            <c:numRef>
              <c:f>Sheet1!$C$2:$C$11</c:f>
              <c:numCache>
                <c:formatCode>General</c:formatCode>
                <c:ptCount val="10"/>
                <c:pt idx="0">
                  <c:v>0</c:v>
                </c:pt>
                <c:pt idx="2">
                  <c:v>7369</c:v>
                </c:pt>
                <c:pt idx="3">
                  <c:v>100</c:v>
                </c:pt>
                <c:pt idx="4">
                  <c:v>50</c:v>
                </c:pt>
                <c:pt idx="5">
                  <c:v>40</c:v>
                </c:pt>
                <c:pt idx="6">
                  <c:v>30</c:v>
                </c:pt>
                <c:pt idx="7">
                  <c:v>20</c:v>
                </c:pt>
                <c:pt idx="8">
                  <c:v>10</c:v>
                </c:pt>
                <c:pt idx="9">
                  <c:v>5</c:v>
                </c:pt>
              </c:numCache>
            </c:numRef>
          </c:val>
          <c:extLst xmlns:c16r2="http://schemas.microsoft.com/office/drawing/2015/06/chart">
            <c:ext xmlns:c16="http://schemas.microsoft.com/office/drawing/2014/chart" uri="{C3380CC4-5D6E-409C-BE32-E72D297353CC}">
              <c16:uniqueId val="{00000001-ABBB-467D-9D72-725D07EFD557}"/>
            </c:ext>
          </c:extLst>
        </c:ser>
        <c:ser>
          <c:idx val="2"/>
          <c:order val="2"/>
          <c:tx>
            <c:strRef>
              <c:f>Sheet1!$D$1</c:f>
              <c:strCache>
                <c:ptCount val="1"/>
                <c:pt idx="0">
                  <c:v>Number deaths neonates</c:v>
                </c:pt>
              </c:strCache>
            </c:strRef>
          </c:tx>
          <c:spPr>
            <a:solidFill>
              <a:schemeClr val="accent3"/>
            </a:solidFill>
            <a:ln>
              <a:noFill/>
            </a:ln>
            <a:effectLst/>
          </c:spPr>
          <c:cat>
            <c:strRef>
              <c:f>Sheet1!$A$2:$A$11</c:f>
              <c:strCache>
                <c:ptCount val="10"/>
                <c:pt idx="1">
                  <c:v>Intrapartum</c:v>
                </c:pt>
                <c:pt idx="2">
                  <c:v>Birthday</c:v>
                </c:pt>
                <c:pt idx="3">
                  <c:v>1</c:v>
                </c:pt>
                <c:pt idx="4">
                  <c:v>2</c:v>
                </c:pt>
                <c:pt idx="5">
                  <c:v>3</c:v>
                </c:pt>
                <c:pt idx="6">
                  <c:v>4</c:v>
                </c:pt>
                <c:pt idx="7">
                  <c:v>5</c:v>
                </c:pt>
                <c:pt idx="8">
                  <c:v>6</c:v>
                </c:pt>
                <c:pt idx="9">
                  <c:v>7</c:v>
                </c:pt>
              </c:strCache>
            </c:strRef>
          </c:cat>
          <c:val>
            <c:numRef>
              <c:f>Sheet1!$D$2:$D$11</c:f>
              <c:numCache>
                <c:formatCode>General</c:formatCode>
                <c:ptCount val="10"/>
                <c:pt idx="0">
                  <c:v>0</c:v>
                </c:pt>
                <c:pt idx="2">
                  <c:v>68000</c:v>
                </c:pt>
                <c:pt idx="3">
                  <c:v>13600</c:v>
                </c:pt>
                <c:pt idx="4">
                  <c:v>3400</c:v>
                </c:pt>
                <c:pt idx="5">
                  <c:v>2720</c:v>
                </c:pt>
                <c:pt idx="6">
                  <c:v>2040</c:v>
                </c:pt>
                <c:pt idx="7">
                  <c:v>1360</c:v>
                </c:pt>
                <c:pt idx="8">
                  <c:v>680</c:v>
                </c:pt>
              </c:numCache>
            </c:numRef>
          </c:val>
          <c:extLst xmlns:c16r2="http://schemas.microsoft.com/office/drawing/2015/06/chart">
            <c:ext xmlns:c16="http://schemas.microsoft.com/office/drawing/2014/chart" uri="{C3380CC4-5D6E-409C-BE32-E72D297353CC}">
              <c16:uniqueId val="{00000002-ABBB-467D-9D72-725D07EFD557}"/>
            </c:ext>
          </c:extLst>
        </c:ser>
        <c:dLbls/>
        <c:gapWidth val="219"/>
        <c:overlap val="-27"/>
        <c:axId val="242989696"/>
        <c:axId val="243401088"/>
      </c:barChart>
      <c:catAx>
        <c:axId val="242989696"/>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2000" b="1" i="0" u="none" strike="noStrike" kern="1200" baseline="0">
                <a:solidFill>
                  <a:schemeClr val="tx1">
                    <a:lumMod val="65000"/>
                    <a:lumOff val="35000"/>
                  </a:schemeClr>
                </a:solidFill>
                <a:latin typeface="+mn-lt"/>
                <a:ea typeface="+mn-ea"/>
                <a:cs typeface="+mn-cs"/>
              </a:defRPr>
            </a:pPr>
            <a:endParaRPr lang="en-US"/>
          </a:p>
        </c:txPr>
        <c:crossAx val="243401088"/>
        <c:crosses val="autoZero"/>
        <c:auto val="1"/>
        <c:lblAlgn val="ctr"/>
        <c:lblOffset val="100"/>
      </c:catAx>
      <c:valAx>
        <c:axId val="243401088"/>
        <c:scaling>
          <c:orientation val="minMax"/>
        </c:scaling>
        <c:axPos val="l"/>
        <c:numFmt formatCode="General" sourceLinked="1"/>
        <c:majorTickMark val="none"/>
        <c:tickLblPos val="nextTo"/>
        <c:spPr>
          <a:noFill/>
          <a:ln>
            <a:noFill/>
          </a:ln>
          <a:effectLst/>
        </c:spPr>
        <c:txPr>
          <a:bodyPr rot="-60000000" spcFirstLastPara="1" vertOverflow="ellipsis" vert="horz" wrap="square" anchor="ctr" anchorCtr="1"/>
          <a:lstStyle/>
          <a:p>
            <a:pPr>
              <a:defRPr lang="en-US" sz="1600" b="0" i="0" u="none" strike="noStrike" kern="1200" baseline="0">
                <a:solidFill>
                  <a:schemeClr val="tx1">
                    <a:lumMod val="65000"/>
                    <a:lumOff val="35000"/>
                  </a:schemeClr>
                </a:solidFill>
                <a:latin typeface="+mn-lt"/>
                <a:ea typeface="+mn-ea"/>
                <a:cs typeface="+mn-cs"/>
              </a:defRPr>
            </a:pPr>
            <a:endParaRPr lang="en-US"/>
          </a:p>
        </c:txPr>
        <c:crossAx val="242989696"/>
        <c:crosses val="autoZero"/>
        <c:crossBetween val="between"/>
      </c:valAx>
      <c:spPr>
        <a:noFill/>
        <a:ln w="25400">
          <a:noFill/>
        </a:ln>
        <a:effectLst/>
      </c:spPr>
    </c:plotArea>
    <c:legend>
      <c:legendPos val="b"/>
      <c:layout>
        <c:manualLayout>
          <c:xMode val="edge"/>
          <c:yMode val="edge"/>
          <c:x val="0"/>
          <c:y val="0.87391407199174997"/>
          <c:w val="0.98957360202856004"/>
          <c:h val="0.11441879052205799"/>
        </c:manualLayout>
      </c:layout>
      <c:spPr>
        <a:noFill/>
        <a:ln>
          <a:noFill/>
        </a:ln>
        <a:effectLst/>
      </c:spPr>
      <c:txPr>
        <a:bodyPr rot="0" spcFirstLastPara="1" vertOverflow="ellipsis" vert="horz" wrap="square" anchor="ctr" anchorCtr="1"/>
        <a:lstStyle/>
        <a:p>
          <a:pPr>
            <a:defRPr lang="en-US" sz="2000" b="1"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noFill/>
    <a:ln>
      <a:noFill/>
    </a:ln>
    <a:effectLst/>
  </c:spPr>
  <c:txPr>
    <a:bodyPr/>
    <a:lstStyle/>
    <a:p>
      <a:pPr>
        <a:defRPr/>
      </a:pPr>
      <a:endParaRPr lang="en-US"/>
    </a:p>
  </c:txPr>
  <c:externalData r:id="rId1"/>
  <c:userShapes r:id="rId2"/>
</c:chartSpace>
</file>

<file path=ppt/charts/chart17.xml><?xml version="1.0" encoding="utf-8"?>
<c:chartSpace xmlns:c="http://schemas.openxmlformats.org/drawingml/2006/chart" xmlns:a="http://schemas.openxmlformats.org/drawingml/2006/main" xmlns:r="http://schemas.openxmlformats.org/officeDocument/2006/relationships">
  <c:lang val="en-IN"/>
  <c:chart>
    <c:autoTitleDeleted val="1"/>
    <c:plotArea>
      <c:layout/>
      <c:barChart>
        <c:barDir val="col"/>
        <c:grouping val="clustered"/>
        <c:ser>
          <c:idx val="0"/>
          <c:order val="0"/>
          <c:tx>
            <c:strRef>
              <c:f>Sheet1!$B$1</c:f>
              <c:strCache>
                <c:ptCount val="1"/>
                <c:pt idx="0">
                  <c:v>Registered PW
</c:v>
                </c:pt>
              </c:strCache>
            </c:strRef>
          </c:tx>
          <c:spPr>
            <a:solidFill>
              <a:schemeClr val="accent1"/>
            </a:solidFill>
            <a:ln>
              <a:noFill/>
            </a:ln>
            <a:effectLst/>
          </c:spPr>
          <c:dPt>
            <c:idx val="3"/>
            <c:spPr>
              <a:solidFill>
                <a:schemeClr val="accent2"/>
              </a:solidFill>
              <a:ln>
                <a:noFill/>
              </a:ln>
              <a:effectLst/>
            </c:spPr>
          </c:dPt>
          <c:dPt>
            <c:idx val="4"/>
            <c:spPr>
              <a:solidFill>
                <a:srgbClr val="7030A0"/>
              </a:solidFill>
              <a:ln>
                <a:noFill/>
              </a:ln>
              <a:effectLst/>
            </c:spPr>
          </c:dPt>
          <c:dLbls>
            <c:spPr>
              <a:noFill/>
              <a:ln>
                <a:noFill/>
              </a:ln>
              <a:effectLst/>
            </c:spPr>
            <c:txPr>
              <a:bodyPr rot="0" spcFirstLastPara="1" vertOverflow="ellipsis" vert="horz" wrap="square" anchor="ctr" anchorCtr="1"/>
              <a:lstStyle/>
              <a:p>
                <a:pPr>
                  <a:defRPr lang="en-US" sz="1800" b="0" i="0" u="none" strike="noStrike" kern="1200" baseline="0">
                    <a:solidFill>
                      <a:schemeClr val="tx1"/>
                    </a:solidFill>
                    <a:latin typeface="+mn-lt"/>
                    <a:ea typeface="+mn-ea"/>
                    <a:cs typeface="+mn-cs"/>
                  </a:defRPr>
                </a:pPr>
                <a:endParaRPr lang="en-US"/>
              </a:p>
            </c:txPr>
            <c:showVal val="1"/>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Bihar</c:v>
                </c:pt>
                <c:pt idx="1">
                  <c:v>Jharkhand</c:v>
                </c:pt>
                <c:pt idx="2">
                  <c:v>Madhya Pradesh</c:v>
                </c:pt>
                <c:pt idx="3">
                  <c:v>Uttar Pradesh</c:v>
                </c:pt>
                <c:pt idx="4">
                  <c:v>India</c:v>
                </c:pt>
                <c:pt idx="5">
                  <c:v>Uttaranchal </c:v>
                </c:pt>
                <c:pt idx="6">
                  <c:v>Chhattisgarh</c:v>
                </c:pt>
                <c:pt idx="7">
                  <c:v>Orissa</c:v>
                </c:pt>
                <c:pt idx="8">
                  <c:v>Rajasthan</c:v>
                </c:pt>
              </c:strCache>
            </c:strRef>
          </c:cat>
          <c:val>
            <c:numRef>
              <c:f>Sheet1!$B$2:$B$10</c:f>
              <c:numCache>
                <c:formatCode>0</c:formatCode>
                <c:ptCount val="9"/>
                <c:pt idx="0">
                  <c:v>15.31</c:v>
                </c:pt>
                <c:pt idx="1">
                  <c:v>32.32</c:v>
                </c:pt>
                <c:pt idx="2">
                  <c:v>35.770000000000003</c:v>
                </c:pt>
                <c:pt idx="3">
                  <c:v>36.370000000000005</c:v>
                </c:pt>
                <c:pt idx="4">
                  <c:v>51.349999999999994</c:v>
                </c:pt>
                <c:pt idx="5">
                  <c:v>60.08</c:v>
                </c:pt>
                <c:pt idx="6">
                  <c:v>66.440000000000026</c:v>
                </c:pt>
                <c:pt idx="7">
                  <c:v>70.59</c:v>
                </c:pt>
                <c:pt idx="8" formatCode="General">
                  <c:v>71</c:v>
                </c:pt>
              </c:numCache>
            </c:numRef>
          </c:val>
        </c:ser>
        <c:dLbls/>
        <c:gapWidth val="219"/>
        <c:overlap val="-27"/>
        <c:axId val="245100544"/>
        <c:axId val="245102080"/>
      </c:barChart>
      <c:catAx>
        <c:axId val="245100544"/>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800" b="0" i="0" u="none" strike="noStrike" kern="1200" baseline="0">
                <a:solidFill>
                  <a:schemeClr val="tx1"/>
                </a:solidFill>
                <a:latin typeface="+mn-lt"/>
                <a:ea typeface="+mn-ea"/>
                <a:cs typeface="+mn-cs"/>
              </a:defRPr>
            </a:pPr>
            <a:endParaRPr lang="en-US"/>
          </a:p>
        </c:txPr>
        <c:crossAx val="245102080"/>
        <c:crosses val="autoZero"/>
        <c:auto val="1"/>
        <c:lblAlgn val="ctr"/>
        <c:lblOffset val="100"/>
      </c:catAx>
      <c:valAx>
        <c:axId val="245102080"/>
        <c:scaling>
          <c:orientation val="minMax"/>
        </c:scaling>
        <c:axPos val="l"/>
        <c:majorGridlines>
          <c:spPr>
            <a:ln w="9525" cap="flat" cmpd="sng" algn="ctr">
              <a:solidFill>
                <a:schemeClr val="tx1">
                  <a:lumMod val="15000"/>
                  <a:lumOff val="85000"/>
                </a:schemeClr>
              </a:solidFill>
              <a:round/>
            </a:ln>
            <a:effectLst/>
          </c:spPr>
        </c:majorGridlines>
        <c:numFmt formatCode="0" sourceLinked="1"/>
        <c:majorTickMark val="none"/>
        <c:tickLblPos val="nextTo"/>
        <c:spPr>
          <a:noFill/>
          <a:ln>
            <a:noFill/>
          </a:ln>
          <a:effectLst/>
        </c:spPr>
        <c:txPr>
          <a:bodyPr rot="-60000000" spcFirstLastPara="1" vertOverflow="ellipsis" vert="horz" wrap="square" anchor="ctr" anchorCtr="1"/>
          <a:lstStyle/>
          <a:p>
            <a:pPr>
              <a:defRPr lang="en-US" sz="1800" b="0" i="0" u="none" strike="noStrike" kern="1200" baseline="0">
                <a:solidFill>
                  <a:schemeClr val="tx1"/>
                </a:solidFill>
                <a:latin typeface="+mn-lt"/>
                <a:ea typeface="+mn-ea"/>
                <a:cs typeface="+mn-cs"/>
              </a:defRPr>
            </a:pPr>
            <a:endParaRPr lang="en-US"/>
          </a:p>
        </c:txPr>
        <c:crossAx val="245100544"/>
        <c:crosses val="autoZero"/>
        <c:crossBetween val="between"/>
      </c:valAx>
      <c:spPr>
        <a:noFill/>
        <a:ln>
          <a:noFill/>
        </a:ln>
        <a:effectLst/>
      </c:spPr>
    </c:plotArea>
    <c:plotVisOnly val="1"/>
    <c:dispBlanksAs val="gap"/>
  </c:chart>
  <c:spPr>
    <a:noFill/>
    <a:ln>
      <a:noFill/>
    </a:ln>
    <a:effectLst/>
  </c:spPr>
  <c:txPr>
    <a:bodyPr/>
    <a:lstStyle/>
    <a:p>
      <a:pPr>
        <a:defRPr sz="1800">
          <a:solidFill>
            <a:schemeClr val="tx1"/>
          </a:solidFill>
        </a:defRPr>
      </a:pPr>
      <a:endParaRPr lang="en-US"/>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lang val="en-IN"/>
  <c:chart>
    <c:autoTitleDeleted val="1"/>
    <c:plotArea>
      <c:layout/>
      <c:barChart>
        <c:barDir val="col"/>
        <c:grouping val="clustered"/>
        <c:ser>
          <c:idx val="0"/>
          <c:order val="0"/>
          <c:tx>
            <c:strRef>
              <c:f>Sheet1!$B$1</c:f>
              <c:strCache>
                <c:ptCount val="1"/>
                <c:pt idx="0">
                  <c:v>Registered Child 
</c:v>
                </c:pt>
              </c:strCache>
            </c:strRef>
          </c:tx>
          <c:spPr>
            <a:solidFill>
              <a:schemeClr val="accent1"/>
            </a:solidFill>
            <a:ln>
              <a:noFill/>
            </a:ln>
            <a:effectLst/>
          </c:spPr>
          <c:dPt>
            <c:idx val="2"/>
            <c:spPr>
              <a:solidFill>
                <a:schemeClr val="accent2"/>
              </a:solidFill>
              <a:ln>
                <a:noFill/>
              </a:ln>
              <a:effectLst/>
            </c:spPr>
          </c:dPt>
          <c:dPt>
            <c:idx val="4"/>
            <c:spPr>
              <a:solidFill>
                <a:srgbClr val="7030A0"/>
              </a:solidFill>
              <a:ln>
                <a:noFill/>
              </a:ln>
              <a:effectLst/>
            </c:spPr>
          </c:dPt>
          <c:dLbls>
            <c:spPr>
              <a:noFill/>
              <a:ln>
                <a:noFill/>
              </a:ln>
              <a:effectLst/>
            </c:spPr>
            <c:txPr>
              <a:bodyPr rot="0" spcFirstLastPara="1" vertOverflow="ellipsis" vert="horz" wrap="square" anchor="ctr" anchorCtr="1"/>
              <a:lstStyle/>
              <a:p>
                <a:pPr>
                  <a:defRPr lang="en-US" sz="1800" b="0" i="0" u="none" strike="noStrike" kern="1200" baseline="0">
                    <a:solidFill>
                      <a:schemeClr val="tx1"/>
                    </a:solidFill>
                    <a:latin typeface="+mn-lt"/>
                    <a:ea typeface="+mn-ea"/>
                    <a:cs typeface="+mn-cs"/>
                  </a:defRPr>
                </a:pPr>
                <a:endParaRPr lang="en-US"/>
              </a:p>
            </c:txPr>
            <c:showVal val="1"/>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Bihar</c:v>
                </c:pt>
                <c:pt idx="1">
                  <c:v>Jharkhand</c:v>
                </c:pt>
                <c:pt idx="2">
                  <c:v>Uttar Pradesh</c:v>
                </c:pt>
                <c:pt idx="3">
                  <c:v>Madhya Pradesh</c:v>
                </c:pt>
                <c:pt idx="4">
                  <c:v>India</c:v>
                </c:pt>
                <c:pt idx="5">
                  <c:v>Uttaranchal </c:v>
                </c:pt>
                <c:pt idx="6">
                  <c:v>Orissa</c:v>
                </c:pt>
                <c:pt idx="7">
                  <c:v>Chhattisgarh</c:v>
                </c:pt>
                <c:pt idx="8">
                  <c:v>Rajasthan</c:v>
                </c:pt>
              </c:strCache>
            </c:strRef>
          </c:cat>
          <c:val>
            <c:numRef>
              <c:f>Sheet1!$B$2:$B$10</c:f>
              <c:numCache>
                <c:formatCode>0</c:formatCode>
                <c:ptCount val="9"/>
                <c:pt idx="0">
                  <c:v>15.08</c:v>
                </c:pt>
                <c:pt idx="1">
                  <c:v>25.58</c:v>
                </c:pt>
                <c:pt idx="2">
                  <c:v>25.89</c:v>
                </c:pt>
                <c:pt idx="3">
                  <c:v>27.19</c:v>
                </c:pt>
                <c:pt idx="4">
                  <c:v>44.5</c:v>
                </c:pt>
                <c:pt idx="5">
                  <c:v>44.720000000000013</c:v>
                </c:pt>
                <c:pt idx="6">
                  <c:v>50.36</c:v>
                </c:pt>
                <c:pt idx="7">
                  <c:v>57.08</c:v>
                </c:pt>
                <c:pt idx="8">
                  <c:v>66</c:v>
                </c:pt>
              </c:numCache>
            </c:numRef>
          </c:val>
        </c:ser>
        <c:dLbls/>
        <c:gapWidth val="219"/>
        <c:overlap val="-27"/>
        <c:axId val="245233152"/>
        <c:axId val="245234688"/>
      </c:barChart>
      <c:catAx>
        <c:axId val="24523315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800" b="0" i="0" u="none" strike="noStrike" kern="1200" baseline="0">
                <a:solidFill>
                  <a:schemeClr val="tx1"/>
                </a:solidFill>
                <a:latin typeface="+mn-lt"/>
                <a:ea typeface="+mn-ea"/>
                <a:cs typeface="+mn-cs"/>
              </a:defRPr>
            </a:pPr>
            <a:endParaRPr lang="en-US"/>
          </a:p>
        </c:txPr>
        <c:crossAx val="245234688"/>
        <c:crosses val="autoZero"/>
        <c:auto val="1"/>
        <c:lblAlgn val="ctr"/>
        <c:lblOffset val="100"/>
      </c:catAx>
      <c:valAx>
        <c:axId val="245234688"/>
        <c:scaling>
          <c:orientation val="minMax"/>
        </c:scaling>
        <c:axPos val="l"/>
        <c:majorGridlines>
          <c:spPr>
            <a:ln w="9525" cap="flat" cmpd="sng" algn="ctr">
              <a:solidFill>
                <a:schemeClr val="tx1">
                  <a:lumMod val="15000"/>
                  <a:lumOff val="85000"/>
                </a:schemeClr>
              </a:solidFill>
              <a:round/>
            </a:ln>
            <a:effectLst/>
          </c:spPr>
        </c:majorGridlines>
        <c:numFmt formatCode="0" sourceLinked="1"/>
        <c:majorTickMark val="none"/>
        <c:tickLblPos val="nextTo"/>
        <c:spPr>
          <a:noFill/>
          <a:ln>
            <a:noFill/>
          </a:ln>
          <a:effectLst/>
        </c:spPr>
        <c:txPr>
          <a:bodyPr rot="-60000000" spcFirstLastPara="1" vertOverflow="ellipsis" vert="horz" wrap="square" anchor="ctr" anchorCtr="1"/>
          <a:lstStyle/>
          <a:p>
            <a:pPr>
              <a:defRPr lang="en-US" sz="1800" b="0" i="0" u="none" strike="noStrike" kern="1200" baseline="0">
                <a:solidFill>
                  <a:schemeClr val="tx1"/>
                </a:solidFill>
                <a:latin typeface="+mn-lt"/>
                <a:ea typeface="+mn-ea"/>
                <a:cs typeface="+mn-cs"/>
              </a:defRPr>
            </a:pPr>
            <a:endParaRPr lang="en-US"/>
          </a:p>
        </c:txPr>
        <c:crossAx val="245233152"/>
        <c:crosses val="autoZero"/>
        <c:crossBetween val="between"/>
      </c:valAx>
      <c:spPr>
        <a:noFill/>
        <a:ln>
          <a:noFill/>
        </a:ln>
        <a:effectLst/>
      </c:spPr>
    </c:plotArea>
    <c:plotVisOnly val="1"/>
    <c:dispBlanksAs val="gap"/>
  </c:chart>
  <c:spPr>
    <a:noFill/>
    <a:ln>
      <a:noFill/>
    </a:ln>
    <a:effectLst/>
  </c:spPr>
  <c:txPr>
    <a:bodyPr/>
    <a:lstStyle/>
    <a:p>
      <a:pPr>
        <a:defRPr sz="1800">
          <a:solidFill>
            <a:schemeClr val="tx1"/>
          </a:solidFill>
        </a:defRPr>
      </a:pPr>
      <a:endParaRPr lang="en-US"/>
    </a:p>
  </c:txPr>
  <c:externalData r:id="rId1"/>
</c:chartSpace>
</file>

<file path=ppt/charts/colors1.xml><?xml version="1.0" encoding="utf-8"?>
<cs:colorStyle xmlns:cs="http://schemas.microsoft.com/office/drawing/2012/chartStyle" xmlns:a="http://schemas.openxmlformats.org/drawingml/2006/main" meth="withinLinear" id="15">
  <a:schemeClr val="accent2"/>
</cs:colorStyle>
</file>

<file path=ppt/charts/colors2.xml><?xml version="1.0" encoding="utf-8"?>
<cs:colorStyle xmlns:cs="http://schemas.microsoft.com/office/drawing/2012/chartStyle" xmlns:a="http://schemas.openxmlformats.org/drawingml/2006/main" meth="withinLinear" id="15">
  <a:schemeClr val="accent2"/>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A07A1F-861D-4BD3-AA0E-4030B471FC46}" type="doc">
      <dgm:prSet loTypeId="urn:microsoft.com/office/officeart/2005/8/layout/cycle8" loCatId="cycle" qsTypeId="urn:microsoft.com/office/officeart/2005/8/quickstyle/simple1" qsCatId="simple" csTypeId="urn:microsoft.com/office/officeart/2005/8/colors/colorful3" csCatId="colorful" phldr="1"/>
      <dgm:spPr/>
    </dgm:pt>
    <dgm:pt modelId="{08047CD8-7B9E-4156-A388-957A6B8FCCA6}">
      <dgm:prSet phldrT="[Text]" custT="1"/>
      <dgm:spPr/>
      <dgm:t>
        <a:bodyPr/>
        <a:lstStyle/>
        <a:p>
          <a:r>
            <a:rPr lang="en-US" sz="2400" b="1" dirty="0" err="1" smtClean="0"/>
            <a:t>Reprod-uctive</a:t>
          </a:r>
          <a:endParaRPr lang="en-US" sz="2400" b="1" dirty="0"/>
        </a:p>
      </dgm:t>
    </dgm:pt>
    <dgm:pt modelId="{717D159E-66FA-4744-B7FE-BB512CCB7E8B}" type="parTrans" cxnId="{FD95E5FE-E744-42A5-9442-A377E04EE398}">
      <dgm:prSet/>
      <dgm:spPr/>
      <dgm:t>
        <a:bodyPr/>
        <a:lstStyle/>
        <a:p>
          <a:endParaRPr lang="en-US"/>
        </a:p>
      </dgm:t>
    </dgm:pt>
    <dgm:pt modelId="{0BC3534D-865E-4C5D-BCE8-E22F5C792DFD}" type="sibTrans" cxnId="{FD95E5FE-E744-42A5-9442-A377E04EE398}">
      <dgm:prSet/>
      <dgm:spPr/>
      <dgm:t>
        <a:bodyPr/>
        <a:lstStyle/>
        <a:p>
          <a:endParaRPr lang="en-US"/>
        </a:p>
      </dgm:t>
    </dgm:pt>
    <dgm:pt modelId="{8B67B540-04AA-4CAE-A0F0-7D72591CEB39}">
      <dgm:prSet phldrT="[Text]" custT="1"/>
      <dgm:spPr/>
      <dgm:t>
        <a:bodyPr/>
        <a:lstStyle/>
        <a:p>
          <a:r>
            <a:rPr lang="en-US" sz="2400" b="1" dirty="0" smtClean="0"/>
            <a:t>Child</a:t>
          </a:r>
          <a:endParaRPr lang="en-US" sz="2400" b="1" dirty="0"/>
        </a:p>
      </dgm:t>
    </dgm:pt>
    <dgm:pt modelId="{3090629B-8544-4531-B2C6-C9694B3E885F}" type="parTrans" cxnId="{15CBA01A-EB72-4540-9F02-0EA28BFD7A58}">
      <dgm:prSet/>
      <dgm:spPr/>
      <dgm:t>
        <a:bodyPr/>
        <a:lstStyle/>
        <a:p>
          <a:endParaRPr lang="en-US"/>
        </a:p>
      </dgm:t>
    </dgm:pt>
    <dgm:pt modelId="{9E311D3B-B8D0-43B8-BD60-03B324E8552F}" type="sibTrans" cxnId="{15CBA01A-EB72-4540-9F02-0EA28BFD7A58}">
      <dgm:prSet/>
      <dgm:spPr/>
      <dgm:t>
        <a:bodyPr/>
        <a:lstStyle/>
        <a:p>
          <a:endParaRPr lang="en-US"/>
        </a:p>
      </dgm:t>
    </dgm:pt>
    <dgm:pt modelId="{3279BDBF-0B72-4E05-9CA4-07E1F892F824}">
      <dgm:prSet phldrT="[Text]" custT="1"/>
      <dgm:spPr/>
      <dgm:t>
        <a:bodyPr/>
        <a:lstStyle/>
        <a:p>
          <a:r>
            <a:rPr lang="en-US" sz="2400" b="1" dirty="0" err="1" smtClean="0"/>
            <a:t>Adoles</a:t>
          </a:r>
          <a:r>
            <a:rPr lang="en-US" sz="2400" b="1" dirty="0" smtClean="0"/>
            <a:t>-cent</a:t>
          </a:r>
          <a:endParaRPr lang="en-US" sz="2400" b="1" dirty="0"/>
        </a:p>
      </dgm:t>
    </dgm:pt>
    <dgm:pt modelId="{91933BBA-27D4-47C2-896B-0DE3299F68C5}" type="parTrans" cxnId="{58C594C2-3B35-44D3-9897-F47A272B2292}">
      <dgm:prSet/>
      <dgm:spPr/>
      <dgm:t>
        <a:bodyPr/>
        <a:lstStyle/>
        <a:p>
          <a:endParaRPr lang="en-US"/>
        </a:p>
      </dgm:t>
    </dgm:pt>
    <dgm:pt modelId="{D9AC026E-CE61-4423-BB42-6418D89FAFB7}" type="sibTrans" cxnId="{58C594C2-3B35-44D3-9897-F47A272B2292}">
      <dgm:prSet/>
      <dgm:spPr/>
      <dgm:t>
        <a:bodyPr/>
        <a:lstStyle/>
        <a:p>
          <a:endParaRPr lang="en-US"/>
        </a:p>
      </dgm:t>
    </dgm:pt>
    <dgm:pt modelId="{F2A066D8-A401-417D-A437-F3A197862FE3}">
      <dgm:prSet custT="1"/>
      <dgm:spPr/>
      <dgm:t>
        <a:bodyPr/>
        <a:lstStyle/>
        <a:p>
          <a:r>
            <a:rPr lang="en-US" sz="2400" b="1" dirty="0" smtClean="0"/>
            <a:t>Maternal</a:t>
          </a:r>
          <a:endParaRPr lang="en-US" sz="2400" b="1" dirty="0"/>
        </a:p>
      </dgm:t>
    </dgm:pt>
    <dgm:pt modelId="{E9A167E7-0D71-4DF3-90BC-AA8B666A554A}" type="parTrans" cxnId="{082A564D-1BFB-469F-B2CF-34407283C348}">
      <dgm:prSet/>
      <dgm:spPr/>
      <dgm:t>
        <a:bodyPr/>
        <a:lstStyle/>
        <a:p>
          <a:endParaRPr lang="en-US"/>
        </a:p>
      </dgm:t>
    </dgm:pt>
    <dgm:pt modelId="{67EF2DA8-9065-402B-99D7-C393CCD5ED1E}" type="sibTrans" cxnId="{082A564D-1BFB-469F-B2CF-34407283C348}">
      <dgm:prSet/>
      <dgm:spPr/>
      <dgm:t>
        <a:bodyPr/>
        <a:lstStyle/>
        <a:p>
          <a:endParaRPr lang="en-US"/>
        </a:p>
      </dgm:t>
    </dgm:pt>
    <dgm:pt modelId="{438D29BD-4BE4-4BEA-AB2C-8A4D11DE795C}">
      <dgm:prSet custT="1"/>
      <dgm:spPr/>
      <dgm:t>
        <a:bodyPr/>
        <a:lstStyle/>
        <a:p>
          <a:r>
            <a:rPr lang="en-US" sz="2400" b="1" dirty="0" smtClean="0"/>
            <a:t>New-born</a:t>
          </a:r>
          <a:endParaRPr lang="en-US" sz="2400" b="1" dirty="0"/>
        </a:p>
      </dgm:t>
    </dgm:pt>
    <dgm:pt modelId="{1CCF98B9-4C8A-4F13-B8C7-F4BEE951FAB4}" type="parTrans" cxnId="{5BDAE0DA-790A-4756-8175-956648DE6641}">
      <dgm:prSet/>
      <dgm:spPr/>
      <dgm:t>
        <a:bodyPr/>
        <a:lstStyle/>
        <a:p>
          <a:endParaRPr lang="en-US"/>
        </a:p>
      </dgm:t>
    </dgm:pt>
    <dgm:pt modelId="{ACFD073E-6EF9-4F88-861E-D5F054AC1510}" type="sibTrans" cxnId="{5BDAE0DA-790A-4756-8175-956648DE6641}">
      <dgm:prSet/>
      <dgm:spPr/>
      <dgm:t>
        <a:bodyPr/>
        <a:lstStyle/>
        <a:p>
          <a:endParaRPr lang="en-US"/>
        </a:p>
      </dgm:t>
    </dgm:pt>
    <dgm:pt modelId="{3AACD037-300E-4997-B40F-56CE0C8507F7}" type="pres">
      <dgm:prSet presAssocID="{54A07A1F-861D-4BD3-AA0E-4030B471FC46}" presName="compositeShape" presStyleCnt="0">
        <dgm:presLayoutVars>
          <dgm:chMax val="7"/>
          <dgm:dir/>
          <dgm:resizeHandles val="exact"/>
        </dgm:presLayoutVars>
      </dgm:prSet>
      <dgm:spPr/>
    </dgm:pt>
    <dgm:pt modelId="{E86F910F-86CC-4316-914F-876C6173A321}" type="pres">
      <dgm:prSet presAssocID="{54A07A1F-861D-4BD3-AA0E-4030B471FC46}" presName="wedge1" presStyleLbl="node1" presStyleIdx="0" presStyleCnt="5" custScaleX="91591" custScaleY="85362"/>
      <dgm:spPr/>
      <dgm:t>
        <a:bodyPr/>
        <a:lstStyle/>
        <a:p>
          <a:endParaRPr lang="en-US"/>
        </a:p>
      </dgm:t>
    </dgm:pt>
    <dgm:pt modelId="{25CCAF7D-4DB2-4B7E-BFC4-0499EE651E41}" type="pres">
      <dgm:prSet presAssocID="{54A07A1F-861D-4BD3-AA0E-4030B471FC46}" presName="dummy1a" presStyleCnt="0"/>
      <dgm:spPr/>
    </dgm:pt>
    <dgm:pt modelId="{6791881D-4048-4532-869B-FED40BA97763}" type="pres">
      <dgm:prSet presAssocID="{54A07A1F-861D-4BD3-AA0E-4030B471FC46}" presName="dummy1b" presStyleCnt="0"/>
      <dgm:spPr/>
    </dgm:pt>
    <dgm:pt modelId="{54B41F3C-C50B-4B11-A8A0-0144DB578B32}" type="pres">
      <dgm:prSet presAssocID="{54A07A1F-861D-4BD3-AA0E-4030B471FC46}" presName="wedge1Tx" presStyleLbl="node1" presStyleIdx="0" presStyleCnt="5">
        <dgm:presLayoutVars>
          <dgm:chMax val="0"/>
          <dgm:chPref val="0"/>
          <dgm:bulletEnabled val="1"/>
        </dgm:presLayoutVars>
      </dgm:prSet>
      <dgm:spPr/>
      <dgm:t>
        <a:bodyPr/>
        <a:lstStyle/>
        <a:p>
          <a:endParaRPr lang="en-US"/>
        </a:p>
      </dgm:t>
    </dgm:pt>
    <dgm:pt modelId="{23FD7BDB-2A3D-46BC-93D0-E27C074345E2}" type="pres">
      <dgm:prSet presAssocID="{54A07A1F-861D-4BD3-AA0E-4030B471FC46}" presName="wedge2" presStyleLbl="node1" presStyleIdx="1" presStyleCnt="5" custScaleX="91591" custScaleY="85362"/>
      <dgm:spPr/>
      <dgm:t>
        <a:bodyPr/>
        <a:lstStyle/>
        <a:p>
          <a:endParaRPr lang="en-US"/>
        </a:p>
      </dgm:t>
    </dgm:pt>
    <dgm:pt modelId="{0CDAF76D-63CA-4405-A727-829BF1BA0CAB}" type="pres">
      <dgm:prSet presAssocID="{54A07A1F-861D-4BD3-AA0E-4030B471FC46}" presName="dummy2a" presStyleCnt="0"/>
      <dgm:spPr/>
    </dgm:pt>
    <dgm:pt modelId="{C7D5615A-FBF8-4A8D-A6DF-A18BBE591084}" type="pres">
      <dgm:prSet presAssocID="{54A07A1F-861D-4BD3-AA0E-4030B471FC46}" presName="dummy2b" presStyleCnt="0"/>
      <dgm:spPr/>
    </dgm:pt>
    <dgm:pt modelId="{2295293E-A9E7-44DF-B771-8989AF9D912F}" type="pres">
      <dgm:prSet presAssocID="{54A07A1F-861D-4BD3-AA0E-4030B471FC46}" presName="wedge2Tx" presStyleLbl="node1" presStyleIdx="1" presStyleCnt="5">
        <dgm:presLayoutVars>
          <dgm:chMax val="0"/>
          <dgm:chPref val="0"/>
          <dgm:bulletEnabled val="1"/>
        </dgm:presLayoutVars>
      </dgm:prSet>
      <dgm:spPr/>
      <dgm:t>
        <a:bodyPr/>
        <a:lstStyle/>
        <a:p>
          <a:endParaRPr lang="en-US"/>
        </a:p>
      </dgm:t>
    </dgm:pt>
    <dgm:pt modelId="{1923B62D-BA33-4642-A273-5875E829BC3C}" type="pres">
      <dgm:prSet presAssocID="{54A07A1F-861D-4BD3-AA0E-4030B471FC46}" presName="wedge3" presStyleLbl="node1" presStyleIdx="2" presStyleCnt="5" custScaleX="91591" custScaleY="85362" custLinFactNeighborX="225" custLinFactNeighborY="45"/>
      <dgm:spPr/>
      <dgm:t>
        <a:bodyPr/>
        <a:lstStyle/>
        <a:p>
          <a:endParaRPr lang="en-US"/>
        </a:p>
      </dgm:t>
    </dgm:pt>
    <dgm:pt modelId="{B68C5A06-8E7B-4D68-BB48-116FC443C7C5}" type="pres">
      <dgm:prSet presAssocID="{54A07A1F-861D-4BD3-AA0E-4030B471FC46}" presName="dummy3a" presStyleCnt="0"/>
      <dgm:spPr/>
    </dgm:pt>
    <dgm:pt modelId="{74A13E6C-E7BF-4FB1-835D-4B1EDE606C44}" type="pres">
      <dgm:prSet presAssocID="{54A07A1F-861D-4BD3-AA0E-4030B471FC46}" presName="dummy3b" presStyleCnt="0"/>
      <dgm:spPr/>
    </dgm:pt>
    <dgm:pt modelId="{5E55B96E-141B-4821-8B1C-65D6DF41040A}" type="pres">
      <dgm:prSet presAssocID="{54A07A1F-861D-4BD3-AA0E-4030B471FC46}" presName="wedge3Tx" presStyleLbl="node1" presStyleIdx="2" presStyleCnt="5">
        <dgm:presLayoutVars>
          <dgm:chMax val="0"/>
          <dgm:chPref val="0"/>
          <dgm:bulletEnabled val="1"/>
        </dgm:presLayoutVars>
      </dgm:prSet>
      <dgm:spPr/>
      <dgm:t>
        <a:bodyPr/>
        <a:lstStyle/>
        <a:p>
          <a:endParaRPr lang="en-US"/>
        </a:p>
      </dgm:t>
    </dgm:pt>
    <dgm:pt modelId="{938534B5-8698-4CB7-8589-582B6909E7B9}" type="pres">
      <dgm:prSet presAssocID="{54A07A1F-861D-4BD3-AA0E-4030B471FC46}" presName="wedge4" presStyleLbl="node1" presStyleIdx="3" presStyleCnt="5" custScaleX="91591" custScaleY="85362"/>
      <dgm:spPr/>
      <dgm:t>
        <a:bodyPr/>
        <a:lstStyle/>
        <a:p>
          <a:endParaRPr lang="en-US"/>
        </a:p>
      </dgm:t>
    </dgm:pt>
    <dgm:pt modelId="{339A133F-92E0-4DC9-8BBD-DCA5C2F1B354}" type="pres">
      <dgm:prSet presAssocID="{54A07A1F-861D-4BD3-AA0E-4030B471FC46}" presName="dummy4a" presStyleCnt="0"/>
      <dgm:spPr/>
    </dgm:pt>
    <dgm:pt modelId="{158DB948-DDC1-4E82-B736-21F186CCF033}" type="pres">
      <dgm:prSet presAssocID="{54A07A1F-861D-4BD3-AA0E-4030B471FC46}" presName="dummy4b" presStyleCnt="0"/>
      <dgm:spPr/>
    </dgm:pt>
    <dgm:pt modelId="{222D50E9-ED6A-460F-9B1E-AE8AC279ADBE}" type="pres">
      <dgm:prSet presAssocID="{54A07A1F-861D-4BD3-AA0E-4030B471FC46}" presName="wedge4Tx" presStyleLbl="node1" presStyleIdx="3" presStyleCnt="5">
        <dgm:presLayoutVars>
          <dgm:chMax val="0"/>
          <dgm:chPref val="0"/>
          <dgm:bulletEnabled val="1"/>
        </dgm:presLayoutVars>
      </dgm:prSet>
      <dgm:spPr/>
      <dgm:t>
        <a:bodyPr/>
        <a:lstStyle/>
        <a:p>
          <a:endParaRPr lang="en-US"/>
        </a:p>
      </dgm:t>
    </dgm:pt>
    <dgm:pt modelId="{733D97E5-AF4B-49FC-B181-011DBD21B4C8}" type="pres">
      <dgm:prSet presAssocID="{54A07A1F-861D-4BD3-AA0E-4030B471FC46}" presName="wedge5" presStyleLbl="node1" presStyleIdx="4" presStyleCnt="5" custScaleX="91591" custScaleY="85362"/>
      <dgm:spPr/>
      <dgm:t>
        <a:bodyPr/>
        <a:lstStyle/>
        <a:p>
          <a:endParaRPr lang="en-US"/>
        </a:p>
      </dgm:t>
    </dgm:pt>
    <dgm:pt modelId="{4E27797A-CDB7-4A98-B278-D8A639AA44AC}" type="pres">
      <dgm:prSet presAssocID="{54A07A1F-861D-4BD3-AA0E-4030B471FC46}" presName="dummy5a" presStyleCnt="0"/>
      <dgm:spPr/>
    </dgm:pt>
    <dgm:pt modelId="{851B47FC-6580-4A85-AC2E-1E3E200AC422}" type="pres">
      <dgm:prSet presAssocID="{54A07A1F-861D-4BD3-AA0E-4030B471FC46}" presName="dummy5b" presStyleCnt="0"/>
      <dgm:spPr/>
    </dgm:pt>
    <dgm:pt modelId="{EFE382D0-0020-4DA3-9F0F-4CC87B48DF85}" type="pres">
      <dgm:prSet presAssocID="{54A07A1F-861D-4BD3-AA0E-4030B471FC46}" presName="wedge5Tx" presStyleLbl="node1" presStyleIdx="4" presStyleCnt="5">
        <dgm:presLayoutVars>
          <dgm:chMax val="0"/>
          <dgm:chPref val="0"/>
          <dgm:bulletEnabled val="1"/>
        </dgm:presLayoutVars>
      </dgm:prSet>
      <dgm:spPr/>
      <dgm:t>
        <a:bodyPr/>
        <a:lstStyle/>
        <a:p>
          <a:endParaRPr lang="en-US"/>
        </a:p>
      </dgm:t>
    </dgm:pt>
    <dgm:pt modelId="{B62ED4D6-3618-4EAE-A40A-0D1862F7070A}" type="pres">
      <dgm:prSet presAssocID="{0BC3534D-865E-4C5D-BCE8-E22F5C792DFD}" presName="arrowWedge1" presStyleLbl="fgSibTrans2D1" presStyleIdx="0" presStyleCnt="5"/>
      <dgm:spPr/>
    </dgm:pt>
    <dgm:pt modelId="{EE477D2B-B3B3-4C3C-8DC5-BC8A04CC19F7}" type="pres">
      <dgm:prSet presAssocID="{67EF2DA8-9065-402B-99D7-C393CCD5ED1E}" presName="arrowWedge2" presStyleLbl="fgSibTrans2D1" presStyleIdx="1" presStyleCnt="5"/>
      <dgm:spPr/>
    </dgm:pt>
    <dgm:pt modelId="{1CD2CACE-DA1C-4D96-8AEF-AB450673DC96}" type="pres">
      <dgm:prSet presAssocID="{ACFD073E-6EF9-4F88-861E-D5F054AC1510}" presName="arrowWedge3" presStyleLbl="fgSibTrans2D1" presStyleIdx="2" presStyleCnt="5"/>
      <dgm:spPr/>
    </dgm:pt>
    <dgm:pt modelId="{A417B240-F9C6-410F-9362-2F566503731B}" type="pres">
      <dgm:prSet presAssocID="{9E311D3B-B8D0-43B8-BD60-03B324E8552F}" presName="arrowWedge4" presStyleLbl="fgSibTrans2D1" presStyleIdx="3" presStyleCnt="5"/>
      <dgm:spPr/>
    </dgm:pt>
    <dgm:pt modelId="{A1774045-B1B8-4772-BE37-31D03F68B47A}" type="pres">
      <dgm:prSet presAssocID="{D9AC026E-CE61-4423-BB42-6418D89FAFB7}" presName="arrowWedge5" presStyleLbl="fgSibTrans2D1" presStyleIdx="4" presStyleCnt="5"/>
      <dgm:spPr/>
    </dgm:pt>
  </dgm:ptLst>
  <dgm:cxnLst>
    <dgm:cxn modelId="{B332F20A-73EF-4D64-96D0-510F3E0F5BE9}" type="presOf" srcId="{3279BDBF-0B72-4E05-9CA4-07E1F892F824}" destId="{733D97E5-AF4B-49FC-B181-011DBD21B4C8}" srcOrd="0" destOrd="0" presId="urn:microsoft.com/office/officeart/2005/8/layout/cycle8"/>
    <dgm:cxn modelId="{5BDAE0DA-790A-4756-8175-956648DE6641}" srcId="{54A07A1F-861D-4BD3-AA0E-4030B471FC46}" destId="{438D29BD-4BE4-4BEA-AB2C-8A4D11DE795C}" srcOrd="2" destOrd="0" parTransId="{1CCF98B9-4C8A-4F13-B8C7-F4BEE951FAB4}" sibTransId="{ACFD073E-6EF9-4F88-861E-D5F054AC1510}"/>
    <dgm:cxn modelId="{FD95E5FE-E744-42A5-9442-A377E04EE398}" srcId="{54A07A1F-861D-4BD3-AA0E-4030B471FC46}" destId="{08047CD8-7B9E-4156-A388-957A6B8FCCA6}" srcOrd="0" destOrd="0" parTransId="{717D159E-66FA-4744-B7FE-BB512CCB7E8B}" sibTransId="{0BC3534D-865E-4C5D-BCE8-E22F5C792DFD}"/>
    <dgm:cxn modelId="{025B8625-7F55-435A-B47E-A819CD775909}" type="presOf" srcId="{438D29BD-4BE4-4BEA-AB2C-8A4D11DE795C}" destId="{1923B62D-BA33-4642-A273-5875E829BC3C}" srcOrd="0" destOrd="0" presId="urn:microsoft.com/office/officeart/2005/8/layout/cycle8"/>
    <dgm:cxn modelId="{082A564D-1BFB-469F-B2CF-34407283C348}" srcId="{54A07A1F-861D-4BD3-AA0E-4030B471FC46}" destId="{F2A066D8-A401-417D-A437-F3A197862FE3}" srcOrd="1" destOrd="0" parTransId="{E9A167E7-0D71-4DF3-90BC-AA8B666A554A}" sibTransId="{67EF2DA8-9065-402B-99D7-C393CCD5ED1E}"/>
    <dgm:cxn modelId="{63D4EC08-F1E1-4214-8009-F61D3EDC18AE}" type="presOf" srcId="{08047CD8-7B9E-4156-A388-957A6B8FCCA6}" destId="{54B41F3C-C50B-4B11-A8A0-0144DB578B32}" srcOrd="1" destOrd="0" presId="urn:microsoft.com/office/officeart/2005/8/layout/cycle8"/>
    <dgm:cxn modelId="{46C107C3-9008-4056-AE1A-AD6A2166FD05}" type="presOf" srcId="{8B67B540-04AA-4CAE-A0F0-7D72591CEB39}" destId="{222D50E9-ED6A-460F-9B1E-AE8AC279ADBE}" srcOrd="1" destOrd="0" presId="urn:microsoft.com/office/officeart/2005/8/layout/cycle8"/>
    <dgm:cxn modelId="{80B7E779-7972-4031-A79D-62CCEC885A56}" type="presOf" srcId="{3279BDBF-0B72-4E05-9CA4-07E1F892F824}" destId="{EFE382D0-0020-4DA3-9F0F-4CC87B48DF85}" srcOrd="1" destOrd="0" presId="urn:microsoft.com/office/officeart/2005/8/layout/cycle8"/>
    <dgm:cxn modelId="{C2C08F99-F7C7-4236-9DA5-12984C0B9525}" type="presOf" srcId="{F2A066D8-A401-417D-A437-F3A197862FE3}" destId="{2295293E-A9E7-44DF-B771-8989AF9D912F}" srcOrd="1" destOrd="0" presId="urn:microsoft.com/office/officeart/2005/8/layout/cycle8"/>
    <dgm:cxn modelId="{58C594C2-3B35-44D3-9897-F47A272B2292}" srcId="{54A07A1F-861D-4BD3-AA0E-4030B471FC46}" destId="{3279BDBF-0B72-4E05-9CA4-07E1F892F824}" srcOrd="4" destOrd="0" parTransId="{91933BBA-27D4-47C2-896B-0DE3299F68C5}" sibTransId="{D9AC026E-CE61-4423-BB42-6418D89FAFB7}"/>
    <dgm:cxn modelId="{98DD6C53-D5EA-4205-96DC-62CA0FA0072F}" type="presOf" srcId="{438D29BD-4BE4-4BEA-AB2C-8A4D11DE795C}" destId="{5E55B96E-141B-4821-8B1C-65D6DF41040A}" srcOrd="1" destOrd="0" presId="urn:microsoft.com/office/officeart/2005/8/layout/cycle8"/>
    <dgm:cxn modelId="{A3C9FC3B-326B-451D-B539-231EC90EBC6E}" type="presOf" srcId="{54A07A1F-861D-4BD3-AA0E-4030B471FC46}" destId="{3AACD037-300E-4997-B40F-56CE0C8507F7}" srcOrd="0" destOrd="0" presId="urn:microsoft.com/office/officeart/2005/8/layout/cycle8"/>
    <dgm:cxn modelId="{7C8E288A-323F-48B1-9C1B-992169C17924}" type="presOf" srcId="{F2A066D8-A401-417D-A437-F3A197862FE3}" destId="{23FD7BDB-2A3D-46BC-93D0-E27C074345E2}" srcOrd="0" destOrd="0" presId="urn:microsoft.com/office/officeart/2005/8/layout/cycle8"/>
    <dgm:cxn modelId="{22D1A9C0-D048-4569-8499-7DEDADED2C3F}" type="presOf" srcId="{8B67B540-04AA-4CAE-A0F0-7D72591CEB39}" destId="{938534B5-8698-4CB7-8589-582B6909E7B9}" srcOrd="0" destOrd="0" presId="urn:microsoft.com/office/officeart/2005/8/layout/cycle8"/>
    <dgm:cxn modelId="{4DA0AB28-92E1-4AC2-A080-15628C94508E}" type="presOf" srcId="{08047CD8-7B9E-4156-A388-957A6B8FCCA6}" destId="{E86F910F-86CC-4316-914F-876C6173A321}" srcOrd="0" destOrd="0" presId="urn:microsoft.com/office/officeart/2005/8/layout/cycle8"/>
    <dgm:cxn modelId="{15CBA01A-EB72-4540-9F02-0EA28BFD7A58}" srcId="{54A07A1F-861D-4BD3-AA0E-4030B471FC46}" destId="{8B67B540-04AA-4CAE-A0F0-7D72591CEB39}" srcOrd="3" destOrd="0" parTransId="{3090629B-8544-4531-B2C6-C9694B3E885F}" sibTransId="{9E311D3B-B8D0-43B8-BD60-03B324E8552F}"/>
    <dgm:cxn modelId="{AB4D6922-3C38-4F6D-8209-6B4B3A2D1C40}" type="presParOf" srcId="{3AACD037-300E-4997-B40F-56CE0C8507F7}" destId="{E86F910F-86CC-4316-914F-876C6173A321}" srcOrd="0" destOrd="0" presId="urn:microsoft.com/office/officeart/2005/8/layout/cycle8"/>
    <dgm:cxn modelId="{AD89385B-CE8B-445E-AC85-F5A020434982}" type="presParOf" srcId="{3AACD037-300E-4997-B40F-56CE0C8507F7}" destId="{25CCAF7D-4DB2-4B7E-BFC4-0499EE651E41}" srcOrd="1" destOrd="0" presId="urn:microsoft.com/office/officeart/2005/8/layout/cycle8"/>
    <dgm:cxn modelId="{2FFF3F4B-35EA-49E9-8761-AF1987F4ACCA}" type="presParOf" srcId="{3AACD037-300E-4997-B40F-56CE0C8507F7}" destId="{6791881D-4048-4532-869B-FED40BA97763}" srcOrd="2" destOrd="0" presId="urn:microsoft.com/office/officeart/2005/8/layout/cycle8"/>
    <dgm:cxn modelId="{F2C74BBA-171E-4775-9C3D-F71BE347426C}" type="presParOf" srcId="{3AACD037-300E-4997-B40F-56CE0C8507F7}" destId="{54B41F3C-C50B-4B11-A8A0-0144DB578B32}" srcOrd="3" destOrd="0" presId="urn:microsoft.com/office/officeart/2005/8/layout/cycle8"/>
    <dgm:cxn modelId="{1CF92E65-A5F2-469E-ABC5-A73B158EDE77}" type="presParOf" srcId="{3AACD037-300E-4997-B40F-56CE0C8507F7}" destId="{23FD7BDB-2A3D-46BC-93D0-E27C074345E2}" srcOrd="4" destOrd="0" presId="urn:microsoft.com/office/officeart/2005/8/layout/cycle8"/>
    <dgm:cxn modelId="{55B2A158-6FFC-4721-9897-F7DC5142B133}" type="presParOf" srcId="{3AACD037-300E-4997-B40F-56CE0C8507F7}" destId="{0CDAF76D-63CA-4405-A727-829BF1BA0CAB}" srcOrd="5" destOrd="0" presId="urn:microsoft.com/office/officeart/2005/8/layout/cycle8"/>
    <dgm:cxn modelId="{821A7B3D-E511-40BC-92C7-1147FE62E90D}" type="presParOf" srcId="{3AACD037-300E-4997-B40F-56CE0C8507F7}" destId="{C7D5615A-FBF8-4A8D-A6DF-A18BBE591084}" srcOrd="6" destOrd="0" presId="urn:microsoft.com/office/officeart/2005/8/layout/cycle8"/>
    <dgm:cxn modelId="{EDA209A5-C17B-4AE7-985C-60FCF06B81D0}" type="presParOf" srcId="{3AACD037-300E-4997-B40F-56CE0C8507F7}" destId="{2295293E-A9E7-44DF-B771-8989AF9D912F}" srcOrd="7" destOrd="0" presId="urn:microsoft.com/office/officeart/2005/8/layout/cycle8"/>
    <dgm:cxn modelId="{9E39D3E7-D8B6-4C7E-B8C2-FC0276E47EE6}" type="presParOf" srcId="{3AACD037-300E-4997-B40F-56CE0C8507F7}" destId="{1923B62D-BA33-4642-A273-5875E829BC3C}" srcOrd="8" destOrd="0" presId="urn:microsoft.com/office/officeart/2005/8/layout/cycle8"/>
    <dgm:cxn modelId="{6304A90D-7411-4E6D-9C48-E213A3954504}" type="presParOf" srcId="{3AACD037-300E-4997-B40F-56CE0C8507F7}" destId="{B68C5A06-8E7B-4D68-BB48-116FC443C7C5}" srcOrd="9" destOrd="0" presId="urn:microsoft.com/office/officeart/2005/8/layout/cycle8"/>
    <dgm:cxn modelId="{1CAF7373-BEE1-4E17-95F9-49AB3F77F332}" type="presParOf" srcId="{3AACD037-300E-4997-B40F-56CE0C8507F7}" destId="{74A13E6C-E7BF-4FB1-835D-4B1EDE606C44}" srcOrd="10" destOrd="0" presId="urn:microsoft.com/office/officeart/2005/8/layout/cycle8"/>
    <dgm:cxn modelId="{D446CEAA-4468-4433-B92C-407A6E92FDEA}" type="presParOf" srcId="{3AACD037-300E-4997-B40F-56CE0C8507F7}" destId="{5E55B96E-141B-4821-8B1C-65D6DF41040A}" srcOrd="11" destOrd="0" presId="urn:microsoft.com/office/officeart/2005/8/layout/cycle8"/>
    <dgm:cxn modelId="{B549DAE1-B3B0-4F70-A6F4-4B5B4BF3D7E4}" type="presParOf" srcId="{3AACD037-300E-4997-B40F-56CE0C8507F7}" destId="{938534B5-8698-4CB7-8589-582B6909E7B9}" srcOrd="12" destOrd="0" presId="urn:microsoft.com/office/officeart/2005/8/layout/cycle8"/>
    <dgm:cxn modelId="{D000CD73-366E-4E8B-B50C-F86B45297F63}" type="presParOf" srcId="{3AACD037-300E-4997-B40F-56CE0C8507F7}" destId="{339A133F-92E0-4DC9-8BBD-DCA5C2F1B354}" srcOrd="13" destOrd="0" presId="urn:microsoft.com/office/officeart/2005/8/layout/cycle8"/>
    <dgm:cxn modelId="{3122F0E6-BCF4-495F-BDC6-B368C33BA504}" type="presParOf" srcId="{3AACD037-300E-4997-B40F-56CE0C8507F7}" destId="{158DB948-DDC1-4E82-B736-21F186CCF033}" srcOrd="14" destOrd="0" presId="urn:microsoft.com/office/officeart/2005/8/layout/cycle8"/>
    <dgm:cxn modelId="{ADBAF163-6136-48AE-959A-EC0D2007C14C}" type="presParOf" srcId="{3AACD037-300E-4997-B40F-56CE0C8507F7}" destId="{222D50E9-ED6A-460F-9B1E-AE8AC279ADBE}" srcOrd="15" destOrd="0" presId="urn:microsoft.com/office/officeart/2005/8/layout/cycle8"/>
    <dgm:cxn modelId="{FBB795DC-D35F-427A-91E7-A798FDD8D157}" type="presParOf" srcId="{3AACD037-300E-4997-B40F-56CE0C8507F7}" destId="{733D97E5-AF4B-49FC-B181-011DBD21B4C8}" srcOrd="16" destOrd="0" presId="urn:microsoft.com/office/officeart/2005/8/layout/cycle8"/>
    <dgm:cxn modelId="{8F0CBB47-5EC9-4760-9BD7-D3729EC89E17}" type="presParOf" srcId="{3AACD037-300E-4997-B40F-56CE0C8507F7}" destId="{4E27797A-CDB7-4A98-B278-D8A639AA44AC}" srcOrd="17" destOrd="0" presId="urn:microsoft.com/office/officeart/2005/8/layout/cycle8"/>
    <dgm:cxn modelId="{B6651776-AB63-44AF-BD93-BDD45747858F}" type="presParOf" srcId="{3AACD037-300E-4997-B40F-56CE0C8507F7}" destId="{851B47FC-6580-4A85-AC2E-1E3E200AC422}" srcOrd="18" destOrd="0" presId="urn:microsoft.com/office/officeart/2005/8/layout/cycle8"/>
    <dgm:cxn modelId="{BCAF4BF4-4B61-4164-9ECF-4A6B45E6B235}" type="presParOf" srcId="{3AACD037-300E-4997-B40F-56CE0C8507F7}" destId="{EFE382D0-0020-4DA3-9F0F-4CC87B48DF85}" srcOrd="19" destOrd="0" presId="urn:microsoft.com/office/officeart/2005/8/layout/cycle8"/>
    <dgm:cxn modelId="{BF08BBFB-C6E8-4EF7-BE29-D4288417BF9B}" type="presParOf" srcId="{3AACD037-300E-4997-B40F-56CE0C8507F7}" destId="{B62ED4D6-3618-4EAE-A40A-0D1862F7070A}" srcOrd="20" destOrd="0" presId="urn:microsoft.com/office/officeart/2005/8/layout/cycle8"/>
    <dgm:cxn modelId="{FEFDF6A3-D53B-4357-A417-5AADE7D0D1C3}" type="presParOf" srcId="{3AACD037-300E-4997-B40F-56CE0C8507F7}" destId="{EE477D2B-B3B3-4C3C-8DC5-BC8A04CC19F7}" srcOrd="21" destOrd="0" presId="urn:microsoft.com/office/officeart/2005/8/layout/cycle8"/>
    <dgm:cxn modelId="{074A75E8-AFAF-441A-8043-A519560E0816}" type="presParOf" srcId="{3AACD037-300E-4997-B40F-56CE0C8507F7}" destId="{1CD2CACE-DA1C-4D96-8AEF-AB450673DC96}" srcOrd="22" destOrd="0" presId="urn:microsoft.com/office/officeart/2005/8/layout/cycle8"/>
    <dgm:cxn modelId="{963F5E55-AC5E-40EB-885C-32D9C29E9788}" type="presParOf" srcId="{3AACD037-300E-4997-B40F-56CE0C8507F7}" destId="{A417B240-F9C6-410F-9362-2F566503731B}" srcOrd="23" destOrd="0" presId="urn:microsoft.com/office/officeart/2005/8/layout/cycle8"/>
    <dgm:cxn modelId="{AC7494D2-81B3-42FF-98D5-5F0F6D25BB41}" type="presParOf" srcId="{3AACD037-300E-4997-B40F-56CE0C8507F7}" destId="{A1774045-B1B8-4772-BE37-31D03F68B47A}" srcOrd="24" destOrd="0" presId="urn:microsoft.com/office/officeart/2005/8/layout/cycle8"/>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E4B66B-3F6B-4C14-AD66-512E3C64F668}" type="doc">
      <dgm:prSet loTypeId="urn:microsoft.com/office/officeart/2005/8/layout/pyramid1" loCatId="pyramid" qsTypeId="urn:microsoft.com/office/officeart/2005/8/quickstyle/simple1" qsCatId="simple" csTypeId="urn:microsoft.com/office/officeart/2005/8/colors/accent2_1" csCatId="accent2" phldr="1"/>
      <dgm:spPr/>
    </dgm:pt>
    <dgm:pt modelId="{39A1D744-B2B3-4867-85CD-CB301AA91FB5}">
      <dgm:prSet phldrT="[Text]" custT="1"/>
      <dgm:spPr/>
      <dgm:t>
        <a:bodyPr/>
        <a:lstStyle/>
        <a:p>
          <a:endParaRPr lang="en-US" sz="3200" b="1" dirty="0">
            <a:solidFill>
              <a:srgbClr val="FF0000"/>
            </a:solidFill>
          </a:endParaRPr>
        </a:p>
      </dgm:t>
    </dgm:pt>
    <dgm:pt modelId="{9A312F45-130C-4D99-9AF3-87A0A53053F3}" type="parTrans" cxnId="{2BFB4611-7117-4BB7-BEE2-56D10F25A062}">
      <dgm:prSet/>
      <dgm:spPr/>
      <dgm:t>
        <a:bodyPr/>
        <a:lstStyle/>
        <a:p>
          <a:endParaRPr lang="en-US"/>
        </a:p>
      </dgm:t>
    </dgm:pt>
    <dgm:pt modelId="{7C252D59-521A-4B5B-95A6-58CC64C2E9F7}" type="sibTrans" cxnId="{2BFB4611-7117-4BB7-BEE2-56D10F25A062}">
      <dgm:prSet/>
      <dgm:spPr/>
      <dgm:t>
        <a:bodyPr/>
        <a:lstStyle/>
        <a:p>
          <a:endParaRPr lang="en-US"/>
        </a:p>
      </dgm:t>
    </dgm:pt>
    <dgm:pt modelId="{B950E35B-9950-4F72-BB98-F043EC7A5C14}">
      <dgm:prSet phldrT="[Text]" custT="1"/>
      <dgm:spPr/>
      <dgm:t>
        <a:bodyPr/>
        <a:lstStyle/>
        <a:p>
          <a:r>
            <a:rPr lang="en-US" sz="3200" b="1" dirty="0" smtClean="0"/>
            <a:t>179 LRs &amp; 158 OTs State Certified</a:t>
          </a:r>
          <a:endParaRPr lang="en-US" sz="3200" b="1" dirty="0"/>
        </a:p>
      </dgm:t>
    </dgm:pt>
    <dgm:pt modelId="{75919B75-D482-43AA-B937-DA70E31598FD}" type="parTrans" cxnId="{8F6B1CD2-A768-4BF2-AFC5-D8A3FAFA714F}">
      <dgm:prSet/>
      <dgm:spPr/>
      <dgm:t>
        <a:bodyPr/>
        <a:lstStyle/>
        <a:p>
          <a:endParaRPr lang="en-US"/>
        </a:p>
      </dgm:t>
    </dgm:pt>
    <dgm:pt modelId="{DAF14783-7AC5-4A1C-AB6E-EA6BEC853897}" type="sibTrans" cxnId="{8F6B1CD2-A768-4BF2-AFC5-D8A3FAFA714F}">
      <dgm:prSet/>
      <dgm:spPr/>
      <dgm:t>
        <a:bodyPr/>
        <a:lstStyle/>
        <a:p>
          <a:endParaRPr lang="en-US"/>
        </a:p>
      </dgm:t>
    </dgm:pt>
    <dgm:pt modelId="{69C229F5-6B2A-4891-BE65-F5B5586A9F88}">
      <dgm:prSet phldrT="[Text]" custT="1"/>
      <dgm:spPr/>
      <dgm:t>
        <a:bodyPr/>
        <a:lstStyle/>
        <a:p>
          <a:r>
            <a:rPr lang="en-US" sz="4000" b="1" dirty="0" smtClean="0"/>
            <a:t>2257 </a:t>
          </a:r>
          <a:r>
            <a:rPr lang="en-US" sz="4000" b="1" dirty="0" err="1" smtClean="0"/>
            <a:t>LaQshya</a:t>
          </a:r>
          <a:r>
            <a:rPr lang="en-US" sz="4000" b="1" dirty="0" smtClean="0"/>
            <a:t> Facilities</a:t>
          </a:r>
          <a:endParaRPr lang="en-US" sz="4000" b="1" dirty="0"/>
        </a:p>
      </dgm:t>
    </dgm:pt>
    <dgm:pt modelId="{63A1F362-E9E7-43EA-9584-5DD204A66DCA}" type="parTrans" cxnId="{AA148492-FB75-4E1D-B561-770E1890394A}">
      <dgm:prSet/>
      <dgm:spPr/>
      <dgm:t>
        <a:bodyPr/>
        <a:lstStyle/>
        <a:p>
          <a:endParaRPr lang="en-US"/>
        </a:p>
      </dgm:t>
    </dgm:pt>
    <dgm:pt modelId="{E9703654-1188-4766-BDCB-3B986AB81D33}" type="sibTrans" cxnId="{AA148492-FB75-4E1D-B561-770E1890394A}">
      <dgm:prSet/>
      <dgm:spPr/>
      <dgm:t>
        <a:bodyPr/>
        <a:lstStyle/>
        <a:p>
          <a:endParaRPr lang="en-US"/>
        </a:p>
      </dgm:t>
    </dgm:pt>
    <dgm:pt modelId="{91E1D732-2547-49CC-95FC-20DBBE881C3A}" type="pres">
      <dgm:prSet presAssocID="{61E4B66B-3F6B-4C14-AD66-512E3C64F668}" presName="Name0" presStyleCnt="0">
        <dgm:presLayoutVars>
          <dgm:dir/>
          <dgm:animLvl val="lvl"/>
          <dgm:resizeHandles val="exact"/>
        </dgm:presLayoutVars>
      </dgm:prSet>
      <dgm:spPr/>
    </dgm:pt>
    <dgm:pt modelId="{FB31875F-D336-4C0F-9176-B65FE344A748}" type="pres">
      <dgm:prSet presAssocID="{39A1D744-B2B3-4867-85CD-CB301AA91FB5}" presName="Name8" presStyleCnt="0"/>
      <dgm:spPr/>
    </dgm:pt>
    <dgm:pt modelId="{4E6EFE7F-F2C5-4612-9931-CCC4CA30A1E8}" type="pres">
      <dgm:prSet presAssocID="{39A1D744-B2B3-4867-85CD-CB301AA91FB5}" presName="level" presStyleLbl="node1" presStyleIdx="0" presStyleCnt="3">
        <dgm:presLayoutVars>
          <dgm:chMax val="1"/>
          <dgm:bulletEnabled val="1"/>
        </dgm:presLayoutVars>
      </dgm:prSet>
      <dgm:spPr/>
      <dgm:t>
        <a:bodyPr/>
        <a:lstStyle/>
        <a:p>
          <a:endParaRPr lang="en-US"/>
        </a:p>
      </dgm:t>
    </dgm:pt>
    <dgm:pt modelId="{73980F38-2E0A-4CA6-8021-AECA707CE5C3}" type="pres">
      <dgm:prSet presAssocID="{39A1D744-B2B3-4867-85CD-CB301AA91FB5}" presName="levelTx" presStyleLbl="revTx" presStyleIdx="0" presStyleCnt="0">
        <dgm:presLayoutVars>
          <dgm:chMax val="1"/>
          <dgm:bulletEnabled val="1"/>
        </dgm:presLayoutVars>
      </dgm:prSet>
      <dgm:spPr/>
      <dgm:t>
        <a:bodyPr/>
        <a:lstStyle/>
        <a:p>
          <a:endParaRPr lang="en-US"/>
        </a:p>
      </dgm:t>
    </dgm:pt>
    <dgm:pt modelId="{613798A5-C32C-4380-9E86-FA808F1BBB4A}" type="pres">
      <dgm:prSet presAssocID="{B950E35B-9950-4F72-BB98-F043EC7A5C14}" presName="Name8" presStyleCnt="0"/>
      <dgm:spPr/>
    </dgm:pt>
    <dgm:pt modelId="{A31C95EC-AB89-4921-AE6E-62290FC771A0}" type="pres">
      <dgm:prSet presAssocID="{B950E35B-9950-4F72-BB98-F043EC7A5C14}" presName="level" presStyleLbl="node1" presStyleIdx="1" presStyleCnt="3">
        <dgm:presLayoutVars>
          <dgm:chMax val="1"/>
          <dgm:bulletEnabled val="1"/>
        </dgm:presLayoutVars>
      </dgm:prSet>
      <dgm:spPr/>
      <dgm:t>
        <a:bodyPr/>
        <a:lstStyle/>
        <a:p>
          <a:endParaRPr lang="en-US"/>
        </a:p>
      </dgm:t>
    </dgm:pt>
    <dgm:pt modelId="{BD8ACA75-F1A5-49A7-A2E9-0C3C4BCEDF3A}" type="pres">
      <dgm:prSet presAssocID="{B950E35B-9950-4F72-BB98-F043EC7A5C14}" presName="levelTx" presStyleLbl="revTx" presStyleIdx="0" presStyleCnt="0">
        <dgm:presLayoutVars>
          <dgm:chMax val="1"/>
          <dgm:bulletEnabled val="1"/>
        </dgm:presLayoutVars>
      </dgm:prSet>
      <dgm:spPr/>
      <dgm:t>
        <a:bodyPr/>
        <a:lstStyle/>
        <a:p>
          <a:endParaRPr lang="en-US"/>
        </a:p>
      </dgm:t>
    </dgm:pt>
    <dgm:pt modelId="{9AB6516E-7A09-4252-BC4A-C99080340134}" type="pres">
      <dgm:prSet presAssocID="{69C229F5-6B2A-4891-BE65-F5B5586A9F88}" presName="Name8" presStyleCnt="0"/>
      <dgm:spPr/>
    </dgm:pt>
    <dgm:pt modelId="{D5C1CEBE-4C7C-4A45-838A-082AA18D2193}" type="pres">
      <dgm:prSet presAssocID="{69C229F5-6B2A-4891-BE65-F5B5586A9F88}" presName="level" presStyleLbl="node1" presStyleIdx="2" presStyleCnt="3" custLinFactNeighborX="1328">
        <dgm:presLayoutVars>
          <dgm:chMax val="1"/>
          <dgm:bulletEnabled val="1"/>
        </dgm:presLayoutVars>
      </dgm:prSet>
      <dgm:spPr/>
      <dgm:t>
        <a:bodyPr/>
        <a:lstStyle/>
        <a:p>
          <a:endParaRPr lang="en-US"/>
        </a:p>
      </dgm:t>
    </dgm:pt>
    <dgm:pt modelId="{5DEAFD9D-3468-4EAB-9BFB-A430CF898C33}" type="pres">
      <dgm:prSet presAssocID="{69C229F5-6B2A-4891-BE65-F5B5586A9F88}" presName="levelTx" presStyleLbl="revTx" presStyleIdx="0" presStyleCnt="0">
        <dgm:presLayoutVars>
          <dgm:chMax val="1"/>
          <dgm:bulletEnabled val="1"/>
        </dgm:presLayoutVars>
      </dgm:prSet>
      <dgm:spPr/>
      <dgm:t>
        <a:bodyPr/>
        <a:lstStyle/>
        <a:p>
          <a:endParaRPr lang="en-US"/>
        </a:p>
      </dgm:t>
    </dgm:pt>
  </dgm:ptLst>
  <dgm:cxnLst>
    <dgm:cxn modelId="{C2677F0A-0421-4E84-ADB0-0E4C878BC927}" type="presOf" srcId="{61E4B66B-3F6B-4C14-AD66-512E3C64F668}" destId="{91E1D732-2547-49CC-95FC-20DBBE881C3A}" srcOrd="0" destOrd="0" presId="urn:microsoft.com/office/officeart/2005/8/layout/pyramid1"/>
    <dgm:cxn modelId="{AA45978E-0F0A-4E3C-9DA2-CC189979A3CC}" type="presOf" srcId="{69C229F5-6B2A-4891-BE65-F5B5586A9F88}" destId="{5DEAFD9D-3468-4EAB-9BFB-A430CF898C33}" srcOrd="1" destOrd="0" presId="urn:microsoft.com/office/officeart/2005/8/layout/pyramid1"/>
    <dgm:cxn modelId="{99C2F025-064B-47D2-BE9E-EC1DD2982596}" type="presOf" srcId="{39A1D744-B2B3-4867-85CD-CB301AA91FB5}" destId="{73980F38-2E0A-4CA6-8021-AECA707CE5C3}" srcOrd="1" destOrd="0" presId="urn:microsoft.com/office/officeart/2005/8/layout/pyramid1"/>
    <dgm:cxn modelId="{8F6B1CD2-A768-4BF2-AFC5-D8A3FAFA714F}" srcId="{61E4B66B-3F6B-4C14-AD66-512E3C64F668}" destId="{B950E35B-9950-4F72-BB98-F043EC7A5C14}" srcOrd="1" destOrd="0" parTransId="{75919B75-D482-43AA-B937-DA70E31598FD}" sibTransId="{DAF14783-7AC5-4A1C-AB6E-EA6BEC853897}"/>
    <dgm:cxn modelId="{2BFB4611-7117-4BB7-BEE2-56D10F25A062}" srcId="{61E4B66B-3F6B-4C14-AD66-512E3C64F668}" destId="{39A1D744-B2B3-4867-85CD-CB301AA91FB5}" srcOrd="0" destOrd="0" parTransId="{9A312F45-130C-4D99-9AF3-87A0A53053F3}" sibTransId="{7C252D59-521A-4B5B-95A6-58CC64C2E9F7}"/>
    <dgm:cxn modelId="{731307C0-DF20-434E-904B-615690736FA8}" type="presOf" srcId="{B950E35B-9950-4F72-BB98-F043EC7A5C14}" destId="{BD8ACA75-F1A5-49A7-A2E9-0C3C4BCEDF3A}" srcOrd="1" destOrd="0" presId="urn:microsoft.com/office/officeart/2005/8/layout/pyramid1"/>
    <dgm:cxn modelId="{1B1DE797-550F-4C30-8E72-90E95577E8A2}" type="presOf" srcId="{B950E35B-9950-4F72-BB98-F043EC7A5C14}" destId="{A31C95EC-AB89-4921-AE6E-62290FC771A0}" srcOrd="0" destOrd="0" presId="urn:microsoft.com/office/officeart/2005/8/layout/pyramid1"/>
    <dgm:cxn modelId="{E3E2D2F0-A426-430E-9D99-22ACA8DEF081}" type="presOf" srcId="{69C229F5-6B2A-4891-BE65-F5B5586A9F88}" destId="{D5C1CEBE-4C7C-4A45-838A-082AA18D2193}" srcOrd="0" destOrd="0" presId="urn:microsoft.com/office/officeart/2005/8/layout/pyramid1"/>
    <dgm:cxn modelId="{50E08DB7-6822-4F06-95F3-B050FF13A1AE}" type="presOf" srcId="{39A1D744-B2B3-4867-85CD-CB301AA91FB5}" destId="{4E6EFE7F-F2C5-4612-9931-CCC4CA30A1E8}" srcOrd="0" destOrd="0" presId="urn:microsoft.com/office/officeart/2005/8/layout/pyramid1"/>
    <dgm:cxn modelId="{AA148492-FB75-4E1D-B561-770E1890394A}" srcId="{61E4B66B-3F6B-4C14-AD66-512E3C64F668}" destId="{69C229F5-6B2A-4891-BE65-F5B5586A9F88}" srcOrd="2" destOrd="0" parTransId="{63A1F362-E9E7-43EA-9584-5DD204A66DCA}" sibTransId="{E9703654-1188-4766-BDCB-3B986AB81D33}"/>
    <dgm:cxn modelId="{CB882EC3-EE41-4610-AE52-10675B900489}" type="presParOf" srcId="{91E1D732-2547-49CC-95FC-20DBBE881C3A}" destId="{FB31875F-D336-4C0F-9176-B65FE344A748}" srcOrd="0" destOrd="0" presId="urn:microsoft.com/office/officeart/2005/8/layout/pyramid1"/>
    <dgm:cxn modelId="{E9109D78-0F5E-44B3-8725-BF66D5C6574F}" type="presParOf" srcId="{FB31875F-D336-4C0F-9176-B65FE344A748}" destId="{4E6EFE7F-F2C5-4612-9931-CCC4CA30A1E8}" srcOrd="0" destOrd="0" presId="urn:microsoft.com/office/officeart/2005/8/layout/pyramid1"/>
    <dgm:cxn modelId="{66054DCD-C94B-46BF-8105-28EAD8691402}" type="presParOf" srcId="{FB31875F-D336-4C0F-9176-B65FE344A748}" destId="{73980F38-2E0A-4CA6-8021-AECA707CE5C3}" srcOrd="1" destOrd="0" presId="urn:microsoft.com/office/officeart/2005/8/layout/pyramid1"/>
    <dgm:cxn modelId="{2FCB3DF9-3B68-4129-997A-28230EDC16BC}" type="presParOf" srcId="{91E1D732-2547-49CC-95FC-20DBBE881C3A}" destId="{613798A5-C32C-4380-9E86-FA808F1BBB4A}" srcOrd="1" destOrd="0" presId="urn:microsoft.com/office/officeart/2005/8/layout/pyramid1"/>
    <dgm:cxn modelId="{CF84E723-29C2-462A-B01A-66442BE01FBF}" type="presParOf" srcId="{613798A5-C32C-4380-9E86-FA808F1BBB4A}" destId="{A31C95EC-AB89-4921-AE6E-62290FC771A0}" srcOrd="0" destOrd="0" presId="urn:microsoft.com/office/officeart/2005/8/layout/pyramid1"/>
    <dgm:cxn modelId="{B36F4DA4-2DE4-4D08-8293-653FCFB00FBE}" type="presParOf" srcId="{613798A5-C32C-4380-9E86-FA808F1BBB4A}" destId="{BD8ACA75-F1A5-49A7-A2E9-0C3C4BCEDF3A}" srcOrd="1" destOrd="0" presId="urn:microsoft.com/office/officeart/2005/8/layout/pyramid1"/>
    <dgm:cxn modelId="{49771E31-E1D7-4BA0-8122-664A7713E7D3}" type="presParOf" srcId="{91E1D732-2547-49CC-95FC-20DBBE881C3A}" destId="{9AB6516E-7A09-4252-BC4A-C99080340134}" srcOrd="2" destOrd="0" presId="urn:microsoft.com/office/officeart/2005/8/layout/pyramid1"/>
    <dgm:cxn modelId="{D43BA337-4FD5-47D0-BED5-0765B20B48CC}" type="presParOf" srcId="{9AB6516E-7A09-4252-BC4A-C99080340134}" destId="{D5C1CEBE-4C7C-4A45-838A-082AA18D2193}" srcOrd="0" destOrd="0" presId="urn:microsoft.com/office/officeart/2005/8/layout/pyramid1"/>
    <dgm:cxn modelId="{F7B4FD12-A4C1-4CA1-9F63-F4CFFBCE1239}" type="presParOf" srcId="{9AB6516E-7A09-4252-BC4A-C99080340134}" destId="{5DEAFD9D-3468-4EAB-9BFB-A430CF898C33}" srcOrd="1" destOrd="0" presId="urn:microsoft.com/office/officeart/2005/8/layout/pyramid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EB6B39E-4FBA-4609-B1E1-6072E84DC369}"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en-US"/>
        </a:p>
      </dgm:t>
    </dgm:pt>
    <dgm:pt modelId="{5E4338AE-7EE5-415E-B39C-D28F718F4C44}">
      <dgm:prSet phldrT="[Text]" custT="1"/>
      <dgm:spPr>
        <a:solidFill>
          <a:srgbClr val="FFFF00"/>
        </a:solidFill>
      </dgm:spPr>
      <dgm:t>
        <a:bodyPr/>
        <a:lstStyle/>
        <a:p>
          <a:r>
            <a:rPr lang="en-US" sz="3400" b="1" dirty="0">
              <a:solidFill>
                <a:schemeClr val="tx1"/>
              </a:solidFill>
              <a:latin typeface="Agency FB" panose="020B0503020202020204" pitchFamily="34" charset="0"/>
            </a:rPr>
            <a:t>13.9+ Crores</a:t>
          </a:r>
          <a:endParaRPr lang="en-US" sz="2800" b="0" dirty="0">
            <a:solidFill>
              <a:schemeClr val="tx1"/>
            </a:solidFill>
            <a:latin typeface="Agency FB" panose="020B0503020202020204" pitchFamily="34" charset="0"/>
          </a:endParaRPr>
        </a:p>
      </dgm:t>
    </dgm:pt>
    <dgm:pt modelId="{CE7AC595-F882-4A96-8E7F-F777AA65AC1A}" type="parTrans" cxnId="{C8A0FF54-DD0C-41C0-897A-7E763A431182}">
      <dgm:prSet/>
      <dgm:spPr/>
      <dgm:t>
        <a:bodyPr/>
        <a:lstStyle/>
        <a:p>
          <a:endParaRPr lang="en-US"/>
        </a:p>
      </dgm:t>
    </dgm:pt>
    <dgm:pt modelId="{32C19B7B-21EF-4929-9EB7-F3F76A7EA72A}" type="sibTrans" cxnId="{C8A0FF54-DD0C-41C0-897A-7E763A431182}">
      <dgm:prSet/>
      <dgm:spPr/>
      <dgm:t>
        <a:bodyPr/>
        <a:lstStyle/>
        <a:p>
          <a:endParaRPr lang="en-US"/>
        </a:p>
      </dgm:t>
    </dgm:pt>
    <dgm:pt modelId="{C1EEAD1F-7C6A-44C0-A87B-C4FA78D14692}">
      <dgm:prSet phldrT="[Text]" custT="1"/>
      <dgm:spPr>
        <a:solidFill>
          <a:srgbClr val="00B050"/>
        </a:solidFill>
      </dgm:spPr>
      <dgm:t>
        <a:bodyPr/>
        <a:lstStyle/>
        <a:p>
          <a:r>
            <a:rPr lang="en-US" sz="2800" b="1" dirty="0">
              <a:latin typeface="Agency FB" panose="020B0503020202020204" pitchFamily="34" charset="0"/>
            </a:rPr>
            <a:t>5.44+ Crore</a:t>
          </a:r>
          <a:endParaRPr lang="en-US" sz="2000" b="0" dirty="0">
            <a:latin typeface="Agency FB" panose="020B0503020202020204" pitchFamily="34" charset="0"/>
          </a:endParaRPr>
        </a:p>
      </dgm:t>
    </dgm:pt>
    <dgm:pt modelId="{76CA1577-D38B-4875-9E4B-6EA1385D43FB}" type="parTrans" cxnId="{10094AD8-068E-46D1-B868-18E189A2B1C6}">
      <dgm:prSet/>
      <dgm:spPr>
        <a:ln>
          <a:solidFill>
            <a:srgbClr val="00B050"/>
          </a:solidFill>
        </a:ln>
      </dgm:spPr>
      <dgm:t>
        <a:bodyPr/>
        <a:lstStyle/>
        <a:p>
          <a:endParaRPr lang="en-US"/>
        </a:p>
      </dgm:t>
    </dgm:pt>
    <dgm:pt modelId="{AFBD1AF6-A56C-4B80-88D1-8EF7FE706832}" type="sibTrans" cxnId="{10094AD8-068E-46D1-B868-18E189A2B1C6}">
      <dgm:prSet/>
      <dgm:spPr/>
      <dgm:t>
        <a:bodyPr/>
        <a:lstStyle/>
        <a:p>
          <a:endParaRPr lang="en-US"/>
        </a:p>
      </dgm:t>
    </dgm:pt>
    <dgm:pt modelId="{480BA980-DA5E-448D-A922-84AD97FD5200}">
      <dgm:prSet phldrT="[Text]" custT="1"/>
      <dgm:spPr>
        <a:solidFill>
          <a:srgbClr val="00B050"/>
        </a:solidFill>
      </dgm:spPr>
      <dgm:t>
        <a:bodyPr/>
        <a:lstStyle/>
        <a:p>
          <a:r>
            <a:rPr lang="en-US" sz="2800" b="1" dirty="0">
              <a:latin typeface="Agency FB" panose="020B0503020202020204" pitchFamily="34" charset="0"/>
            </a:rPr>
            <a:t>18.2+ Lakhs</a:t>
          </a:r>
          <a:endParaRPr lang="en-US" sz="2000" b="0" dirty="0">
            <a:latin typeface="Agency FB" panose="020B0503020202020204" pitchFamily="34" charset="0"/>
          </a:endParaRPr>
        </a:p>
      </dgm:t>
    </dgm:pt>
    <dgm:pt modelId="{F797D20D-17DD-4863-B8DD-1A27CFA69D81}" type="parTrans" cxnId="{8C57F4C7-9ECA-4655-9827-A32C5EDA608B}">
      <dgm:prSet/>
      <dgm:spPr>
        <a:ln>
          <a:solidFill>
            <a:srgbClr val="00B050"/>
          </a:solidFill>
        </a:ln>
      </dgm:spPr>
      <dgm:t>
        <a:bodyPr/>
        <a:lstStyle/>
        <a:p>
          <a:endParaRPr lang="en-US"/>
        </a:p>
      </dgm:t>
    </dgm:pt>
    <dgm:pt modelId="{365A244B-5872-4F5B-AA83-C799F67C6F3B}" type="sibTrans" cxnId="{8C57F4C7-9ECA-4655-9827-A32C5EDA608B}">
      <dgm:prSet/>
      <dgm:spPr/>
      <dgm:t>
        <a:bodyPr/>
        <a:lstStyle/>
        <a:p>
          <a:endParaRPr lang="en-US"/>
        </a:p>
      </dgm:t>
    </dgm:pt>
    <dgm:pt modelId="{28D58A3F-B57D-4A4A-A4C0-510E1CD87B3F}">
      <dgm:prSet phldrT="[Text]" custT="1"/>
      <dgm:spPr>
        <a:solidFill>
          <a:srgbClr val="00B050"/>
        </a:solidFill>
      </dgm:spPr>
      <dgm:t>
        <a:bodyPr/>
        <a:lstStyle/>
        <a:p>
          <a:r>
            <a:rPr lang="en-US" sz="2800" b="1" dirty="0">
              <a:latin typeface="Agency FB" panose="020B0503020202020204" pitchFamily="34" charset="0"/>
            </a:rPr>
            <a:t>23,000</a:t>
          </a:r>
        </a:p>
      </dgm:t>
    </dgm:pt>
    <dgm:pt modelId="{5826C5FA-2343-437A-83F9-FBD7CF9CA32A}" type="parTrans" cxnId="{7A2F5E9A-2EBA-4D43-B845-ED02803C7861}">
      <dgm:prSet/>
      <dgm:spPr>
        <a:ln>
          <a:solidFill>
            <a:srgbClr val="00B050"/>
          </a:solidFill>
        </a:ln>
      </dgm:spPr>
      <dgm:t>
        <a:bodyPr/>
        <a:lstStyle/>
        <a:p>
          <a:endParaRPr lang="en-US"/>
        </a:p>
      </dgm:t>
    </dgm:pt>
    <dgm:pt modelId="{1BD8D99D-B1B6-4B1C-8FDA-8A647277F175}" type="sibTrans" cxnId="{7A2F5E9A-2EBA-4D43-B845-ED02803C7861}">
      <dgm:prSet/>
      <dgm:spPr/>
      <dgm:t>
        <a:bodyPr/>
        <a:lstStyle/>
        <a:p>
          <a:endParaRPr lang="en-US"/>
        </a:p>
      </dgm:t>
    </dgm:pt>
    <dgm:pt modelId="{862527A8-AD7B-4712-8E0A-1B82D8FA81E7}" type="pres">
      <dgm:prSet presAssocID="{EEB6B39E-4FBA-4609-B1E1-6072E84DC369}" presName="Name0" presStyleCnt="0">
        <dgm:presLayoutVars>
          <dgm:chPref val="1"/>
          <dgm:dir/>
          <dgm:animOne val="branch"/>
          <dgm:animLvl val="lvl"/>
          <dgm:resizeHandles val="exact"/>
        </dgm:presLayoutVars>
      </dgm:prSet>
      <dgm:spPr/>
      <dgm:t>
        <a:bodyPr/>
        <a:lstStyle/>
        <a:p>
          <a:endParaRPr lang="en-US"/>
        </a:p>
      </dgm:t>
    </dgm:pt>
    <dgm:pt modelId="{9CB0F3A6-8C2D-47D1-80A5-8906A14D8029}" type="pres">
      <dgm:prSet presAssocID="{5E4338AE-7EE5-415E-B39C-D28F718F4C44}" presName="root1" presStyleCnt="0"/>
      <dgm:spPr/>
    </dgm:pt>
    <dgm:pt modelId="{C2918F97-3E3F-44AC-AF41-13F3007BA39F}" type="pres">
      <dgm:prSet presAssocID="{5E4338AE-7EE5-415E-B39C-D28F718F4C44}" presName="LevelOneTextNode" presStyleLbl="node0" presStyleIdx="0" presStyleCnt="1" custAng="5400000" custScaleX="153362" custScaleY="58994" custLinFactNeighborX="-98028">
        <dgm:presLayoutVars>
          <dgm:chPref val="3"/>
        </dgm:presLayoutVars>
      </dgm:prSet>
      <dgm:spPr/>
      <dgm:t>
        <a:bodyPr/>
        <a:lstStyle/>
        <a:p>
          <a:endParaRPr lang="en-US"/>
        </a:p>
      </dgm:t>
    </dgm:pt>
    <dgm:pt modelId="{5AA14502-900C-4AF6-90FD-9F7632656F8A}" type="pres">
      <dgm:prSet presAssocID="{5E4338AE-7EE5-415E-B39C-D28F718F4C44}" presName="level2hierChild" presStyleCnt="0"/>
      <dgm:spPr/>
    </dgm:pt>
    <dgm:pt modelId="{FA827955-4C5A-4F7F-AD06-EE45BF0C9EDA}" type="pres">
      <dgm:prSet presAssocID="{76CA1577-D38B-4875-9E4B-6EA1385D43FB}" presName="conn2-1" presStyleLbl="parChTrans1D2" presStyleIdx="0" presStyleCnt="3" custScaleX="2000000"/>
      <dgm:spPr/>
      <dgm:t>
        <a:bodyPr/>
        <a:lstStyle/>
        <a:p>
          <a:endParaRPr lang="en-US"/>
        </a:p>
      </dgm:t>
    </dgm:pt>
    <dgm:pt modelId="{439B6535-FF12-4171-B63C-EDA6E4E644B4}" type="pres">
      <dgm:prSet presAssocID="{76CA1577-D38B-4875-9E4B-6EA1385D43FB}" presName="connTx" presStyleLbl="parChTrans1D2" presStyleIdx="0" presStyleCnt="3"/>
      <dgm:spPr/>
      <dgm:t>
        <a:bodyPr/>
        <a:lstStyle/>
        <a:p>
          <a:endParaRPr lang="en-US"/>
        </a:p>
      </dgm:t>
    </dgm:pt>
    <dgm:pt modelId="{EDC69394-3E65-4207-A253-D9930EA3E27A}" type="pres">
      <dgm:prSet presAssocID="{C1EEAD1F-7C6A-44C0-A87B-C4FA78D14692}" presName="root2" presStyleCnt="0"/>
      <dgm:spPr/>
    </dgm:pt>
    <dgm:pt modelId="{460CC9F4-0A84-4237-BE3D-54E4E836730D}" type="pres">
      <dgm:prSet presAssocID="{C1EEAD1F-7C6A-44C0-A87B-C4FA78D14692}" presName="LevelTwoTextNode" presStyleLbl="node2" presStyleIdx="0" presStyleCnt="3" custScaleX="76423" custScaleY="121736" custLinFactNeighborX="78062" custLinFactNeighborY="-39906">
        <dgm:presLayoutVars>
          <dgm:chPref val="3"/>
        </dgm:presLayoutVars>
      </dgm:prSet>
      <dgm:spPr/>
      <dgm:t>
        <a:bodyPr/>
        <a:lstStyle/>
        <a:p>
          <a:endParaRPr lang="en-US"/>
        </a:p>
      </dgm:t>
    </dgm:pt>
    <dgm:pt modelId="{9A5004F6-2364-4146-991E-F1DB7921D2A1}" type="pres">
      <dgm:prSet presAssocID="{C1EEAD1F-7C6A-44C0-A87B-C4FA78D14692}" presName="level3hierChild" presStyleCnt="0"/>
      <dgm:spPr/>
    </dgm:pt>
    <dgm:pt modelId="{19C26FBC-14A0-4617-90D3-120079FBB162}" type="pres">
      <dgm:prSet presAssocID="{F797D20D-17DD-4863-B8DD-1A27CFA69D81}" presName="conn2-1" presStyleLbl="parChTrans1D2" presStyleIdx="1" presStyleCnt="3" custScaleX="2000000"/>
      <dgm:spPr/>
      <dgm:t>
        <a:bodyPr/>
        <a:lstStyle/>
        <a:p>
          <a:endParaRPr lang="en-US"/>
        </a:p>
      </dgm:t>
    </dgm:pt>
    <dgm:pt modelId="{DA2F1172-1C07-4BD8-9539-A9C987AB83FE}" type="pres">
      <dgm:prSet presAssocID="{F797D20D-17DD-4863-B8DD-1A27CFA69D81}" presName="connTx" presStyleLbl="parChTrans1D2" presStyleIdx="1" presStyleCnt="3"/>
      <dgm:spPr/>
      <dgm:t>
        <a:bodyPr/>
        <a:lstStyle/>
        <a:p>
          <a:endParaRPr lang="en-US"/>
        </a:p>
      </dgm:t>
    </dgm:pt>
    <dgm:pt modelId="{A7A6A36B-6DE2-4863-BA9B-38CBF0F93271}" type="pres">
      <dgm:prSet presAssocID="{480BA980-DA5E-448D-A922-84AD97FD5200}" presName="root2" presStyleCnt="0"/>
      <dgm:spPr/>
    </dgm:pt>
    <dgm:pt modelId="{0A960081-23FA-46D8-AFFB-860FDFF37516}" type="pres">
      <dgm:prSet presAssocID="{480BA980-DA5E-448D-A922-84AD97FD5200}" presName="LevelTwoTextNode" presStyleLbl="node2" presStyleIdx="1" presStyleCnt="3" custScaleX="76423" custScaleY="112290" custLinFactNeighborX="78062" custLinFactNeighborY="0">
        <dgm:presLayoutVars>
          <dgm:chPref val="3"/>
        </dgm:presLayoutVars>
      </dgm:prSet>
      <dgm:spPr/>
      <dgm:t>
        <a:bodyPr/>
        <a:lstStyle/>
        <a:p>
          <a:endParaRPr lang="en-US"/>
        </a:p>
      </dgm:t>
    </dgm:pt>
    <dgm:pt modelId="{CFDDFCB8-DA56-41AF-8BEF-C052DAE95A2D}" type="pres">
      <dgm:prSet presAssocID="{480BA980-DA5E-448D-A922-84AD97FD5200}" presName="level3hierChild" presStyleCnt="0"/>
      <dgm:spPr/>
    </dgm:pt>
    <dgm:pt modelId="{B611AF8B-4303-4A8F-9D65-602DD549BF56}" type="pres">
      <dgm:prSet presAssocID="{5826C5FA-2343-437A-83F9-FBD7CF9CA32A}" presName="conn2-1" presStyleLbl="parChTrans1D2" presStyleIdx="2" presStyleCnt="3" custScaleX="2000000"/>
      <dgm:spPr/>
      <dgm:t>
        <a:bodyPr/>
        <a:lstStyle/>
        <a:p>
          <a:endParaRPr lang="en-US"/>
        </a:p>
      </dgm:t>
    </dgm:pt>
    <dgm:pt modelId="{EA273195-E642-4F1D-9CA0-D0F7626B261D}" type="pres">
      <dgm:prSet presAssocID="{5826C5FA-2343-437A-83F9-FBD7CF9CA32A}" presName="connTx" presStyleLbl="parChTrans1D2" presStyleIdx="2" presStyleCnt="3"/>
      <dgm:spPr/>
      <dgm:t>
        <a:bodyPr/>
        <a:lstStyle/>
        <a:p>
          <a:endParaRPr lang="en-US"/>
        </a:p>
      </dgm:t>
    </dgm:pt>
    <dgm:pt modelId="{32FC4338-E323-4AC5-BB9C-BA22E72AA17E}" type="pres">
      <dgm:prSet presAssocID="{28D58A3F-B57D-4A4A-A4C0-510E1CD87B3F}" presName="root2" presStyleCnt="0"/>
      <dgm:spPr/>
    </dgm:pt>
    <dgm:pt modelId="{2C89B2B1-AB1C-4428-8AED-958945CB9A5C}" type="pres">
      <dgm:prSet presAssocID="{28D58A3F-B57D-4A4A-A4C0-510E1CD87B3F}" presName="LevelTwoTextNode" presStyleLbl="node2" presStyleIdx="2" presStyleCnt="3" custScaleX="76423" custLinFactNeighborX="78062" custLinFactNeighborY="45012">
        <dgm:presLayoutVars>
          <dgm:chPref val="3"/>
        </dgm:presLayoutVars>
      </dgm:prSet>
      <dgm:spPr/>
      <dgm:t>
        <a:bodyPr/>
        <a:lstStyle/>
        <a:p>
          <a:endParaRPr lang="en-US"/>
        </a:p>
      </dgm:t>
    </dgm:pt>
    <dgm:pt modelId="{13E52DA6-8675-4F55-8B8B-303515216AF9}" type="pres">
      <dgm:prSet presAssocID="{28D58A3F-B57D-4A4A-A4C0-510E1CD87B3F}" presName="level3hierChild" presStyleCnt="0"/>
      <dgm:spPr/>
    </dgm:pt>
  </dgm:ptLst>
  <dgm:cxnLst>
    <dgm:cxn modelId="{E1CFBEA3-AD41-4A27-9B20-E8985FBE18CA}" type="presOf" srcId="{F797D20D-17DD-4863-B8DD-1A27CFA69D81}" destId="{19C26FBC-14A0-4617-90D3-120079FBB162}" srcOrd="0" destOrd="0" presId="urn:microsoft.com/office/officeart/2008/layout/HorizontalMultiLevelHierarchy"/>
    <dgm:cxn modelId="{DF0EC808-B517-4743-9A4F-C5A91530FC73}" type="presOf" srcId="{480BA980-DA5E-448D-A922-84AD97FD5200}" destId="{0A960081-23FA-46D8-AFFB-860FDFF37516}" srcOrd="0" destOrd="0" presId="urn:microsoft.com/office/officeart/2008/layout/HorizontalMultiLevelHierarchy"/>
    <dgm:cxn modelId="{55A61672-E6B4-4D56-A767-B481C16E90D9}" type="presOf" srcId="{76CA1577-D38B-4875-9E4B-6EA1385D43FB}" destId="{439B6535-FF12-4171-B63C-EDA6E4E644B4}" srcOrd="1" destOrd="0" presId="urn:microsoft.com/office/officeart/2008/layout/HorizontalMultiLevelHierarchy"/>
    <dgm:cxn modelId="{8C57F4C7-9ECA-4655-9827-A32C5EDA608B}" srcId="{5E4338AE-7EE5-415E-B39C-D28F718F4C44}" destId="{480BA980-DA5E-448D-A922-84AD97FD5200}" srcOrd="1" destOrd="0" parTransId="{F797D20D-17DD-4863-B8DD-1A27CFA69D81}" sibTransId="{365A244B-5872-4F5B-AA83-C799F67C6F3B}"/>
    <dgm:cxn modelId="{2538DB71-B661-46DA-B68C-ABA5B07A2E28}" type="presOf" srcId="{F797D20D-17DD-4863-B8DD-1A27CFA69D81}" destId="{DA2F1172-1C07-4BD8-9539-A9C987AB83FE}" srcOrd="1" destOrd="0" presId="urn:microsoft.com/office/officeart/2008/layout/HorizontalMultiLevelHierarchy"/>
    <dgm:cxn modelId="{7B408147-FE5F-4728-94B4-69D343583A69}" type="presOf" srcId="{5E4338AE-7EE5-415E-B39C-D28F718F4C44}" destId="{C2918F97-3E3F-44AC-AF41-13F3007BA39F}" srcOrd="0" destOrd="0" presId="urn:microsoft.com/office/officeart/2008/layout/HorizontalMultiLevelHierarchy"/>
    <dgm:cxn modelId="{E3214098-5940-4C72-9427-A84AFBCBCA96}" type="presOf" srcId="{5826C5FA-2343-437A-83F9-FBD7CF9CA32A}" destId="{B611AF8B-4303-4A8F-9D65-602DD549BF56}" srcOrd="0" destOrd="0" presId="urn:microsoft.com/office/officeart/2008/layout/HorizontalMultiLevelHierarchy"/>
    <dgm:cxn modelId="{10094AD8-068E-46D1-B868-18E189A2B1C6}" srcId="{5E4338AE-7EE5-415E-B39C-D28F718F4C44}" destId="{C1EEAD1F-7C6A-44C0-A87B-C4FA78D14692}" srcOrd="0" destOrd="0" parTransId="{76CA1577-D38B-4875-9E4B-6EA1385D43FB}" sibTransId="{AFBD1AF6-A56C-4B80-88D1-8EF7FE706832}"/>
    <dgm:cxn modelId="{6D7F9F8D-34AD-4809-A9AA-C7EB194D4C29}" type="presOf" srcId="{28D58A3F-B57D-4A4A-A4C0-510E1CD87B3F}" destId="{2C89B2B1-AB1C-4428-8AED-958945CB9A5C}" srcOrd="0" destOrd="0" presId="urn:microsoft.com/office/officeart/2008/layout/HorizontalMultiLevelHierarchy"/>
    <dgm:cxn modelId="{12239616-0C71-4114-8E09-58C967B8CA2D}" type="presOf" srcId="{C1EEAD1F-7C6A-44C0-A87B-C4FA78D14692}" destId="{460CC9F4-0A84-4237-BE3D-54E4E836730D}" srcOrd="0" destOrd="0" presId="urn:microsoft.com/office/officeart/2008/layout/HorizontalMultiLevelHierarchy"/>
    <dgm:cxn modelId="{C8A0FF54-DD0C-41C0-897A-7E763A431182}" srcId="{EEB6B39E-4FBA-4609-B1E1-6072E84DC369}" destId="{5E4338AE-7EE5-415E-B39C-D28F718F4C44}" srcOrd="0" destOrd="0" parTransId="{CE7AC595-F882-4A96-8E7F-F777AA65AC1A}" sibTransId="{32C19B7B-21EF-4929-9EB7-F3F76A7EA72A}"/>
    <dgm:cxn modelId="{A45D937B-2B87-4C15-87DE-2CDEFCD1F1EC}" type="presOf" srcId="{EEB6B39E-4FBA-4609-B1E1-6072E84DC369}" destId="{862527A8-AD7B-4712-8E0A-1B82D8FA81E7}" srcOrd="0" destOrd="0" presId="urn:microsoft.com/office/officeart/2008/layout/HorizontalMultiLevelHierarchy"/>
    <dgm:cxn modelId="{B448AC7C-EC8A-4A5E-9E48-4FBBFECE8694}" type="presOf" srcId="{5826C5FA-2343-437A-83F9-FBD7CF9CA32A}" destId="{EA273195-E642-4F1D-9CA0-D0F7626B261D}" srcOrd="1" destOrd="0" presId="urn:microsoft.com/office/officeart/2008/layout/HorizontalMultiLevelHierarchy"/>
    <dgm:cxn modelId="{10D6DD20-DDE6-4ACE-9775-A8E577EC9B6D}" type="presOf" srcId="{76CA1577-D38B-4875-9E4B-6EA1385D43FB}" destId="{FA827955-4C5A-4F7F-AD06-EE45BF0C9EDA}" srcOrd="0" destOrd="0" presId="urn:microsoft.com/office/officeart/2008/layout/HorizontalMultiLevelHierarchy"/>
    <dgm:cxn modelId="{7A2F5E9A-2EBA-4D43-B845-ED02803C7861}" srcId="{5E4338AE-7EE5-415E-B39C-D28F718F4C44}" destId="{28D58A3F-B57D-4A4A-A4C0-510E1CD87B3F}" srcOrd="2" destOrd="0" parTransId="{5826C5FA-2343-437A-83F9-FBD7CF9CA32A}" sibTransId="{1BD8D99D-B1B6-4B1C-8FDA-8A647277F175}"/>
    <dgm:cxn modelId="{7D659D48-EF76-488D-8E95-55D72D5796A4}" type="presParOf" srcId="{862527A8-AD7B-4712-8E0A-1B82D8FA81E7}" destId="{9CB0F3A6-8C2D-47D1-80A5-8906A14D8029}" srcOrd="0" destOrd="0" presId="urn:microsoft.com/office/officeart/2008/layout/HorizontalMultiLevelHierarchy"/>
    <dgm:cxn modelId="{B5D4F3D7-F543-4B46-9809-95E4734F374D}" type="presParOf" srcId="{9CB0F3A6-8C2D-47D1-80A5-8906A14D8029}" destId="{C2918F97-3E3F-44AC-AF41-13F3007BA39F}" srcOrd="0" destOrd="0" presId="urn:microsoft.com/office/officeart/2008/layout/HorizontalMultiLevelHierarchy"/>
    <dgm:cxn modelId="{5EFC6435-78B6-4F26-BCCB-1ADC5C4DB23E}" type="presParOf" srcId="{9CB0F3A6-8C2D-47D1-80A5-8906A14D8029}" destId="{5AA14502-900C-4AF6-90FD-9F7632656F8A}" srcOrd="1" destOrd="0" presId="urn:microsoft.com/office/officeart/2008/layout/HorizontalMultiLevelHierarchy"/>
    <dgm:cxn modelId="{AC6CE81B-90AF-4E6C-B7C0-E213E2EEDC8F}" type="presParOf" srcId="{5AA14502-900C-4AF6-90FD-9F7632656F8A}" destId="{FA827955-4C5A-4F7F-AD06-EE45BF0C9EDA}" srcOrd="0" destOrd="0" presId="urn:microsoft.com/office/officeart/2008/layout/HorizontalMultiLevelHierarchy"/>
    <dgm:cxn modelId="{F401B32C-8907-475B-A15C-24306805D1CA}" type="presParOf" srcId="{FA827955-4C5A-4F7F-AD06-EE45BF0C9EDA}" destId="{439B6535-FF12-4171-B63C-EDA6E4E644B4}" srcOrd="0" destOrd="0" presId="urn:microsoft.com/office/officeart/2008/layout/HorizontalMultiLevelHierarchy"/>
    <dgm:cxn modelId="{7068254F-3A49-4CC9-91E4-BC92AEF230EE}" type="presParOf" srcId="{5AA14502-900C-4AF6-90FD-9F7632656F8A}" destId="{EDC69394-3E65-4207-A253-D9930EA3E27A}" srcOrd="1" destOrd="0" presId="urn:microsoft.com/office/officeart/2008/layout/HorizontalMultiLevelHierarchy"/>
    <dgm:cxn modelId="{D3EC14B4-533D-4BD6-A727-CD483D203B16}" type="presParOf" srcId="{EDC69394-3E65-4207-A253-D9930EA3E27A}" destId="{460CC9F4-0A84-4237-BE3D-54E4E836730D}" srcOrd="0" destOrd="0" presId="urn:microsoft.com/office/officeart/2008/layout/HorizontalMultiLevelHierarchy"/>
    <dgm:cxn modelId="{7D9A486C-3589-4F2D-9439-1BFB30A7418C}" type="presParOf" srcId="{EDC69394-3E65-4207-A253-D9930EA3E27A}" destId="{9A5004F6-2364-4146-991E-F1DB7921D2A1}" srcOrd="1" destOrd="0" presId="urn:microsoft.com/office/officeart/2008/layout/HorizontalMultiLevelHierarchy"/>
    <dgm:cxn modelId="{5CB5E22C-9808-49C5-AE27-031A84E64692}" type="presParOf" srcId="{5AA14502-900C-4AF6-90FD-9F7632656F8A}" destId="{19C26FBC-14A0-4617-90D3-120079FBB162}" srcOrd="2" destOrd="0" presId="urn:microsoft.com/office/officeart/2008/layout/HorizontalMultiLevelHierarchy"/>
    <dgm:cxn modelId="{6AD86348-7AE0-43F8-A1E7-4CF22682061A}" type="presParOf" srcId="{19C26FBC-14A0-4617-90D3-120079FBB162}" destId="{DA2F1172-1C07-4BD8-9539-A9C987AB83FE}" srcOrd="0" destOrd="0" presId="urn:microsoft.com/office/officeart/2008/layout/HorizontalMultiLevelHierarchy"/>
    <dgm:cxn modelId="{97E4B667-39A7-4829-B842-D3255B30FE96}" type="presParOf" srcId="{5AA14502-900C-4AF6-90FD-9F7632656F8A}" destId="{A7A6A36B-6DE2-4863-BA9B-38CBF0F93271}" srcOrd="3" destOrd="0" presId="urn:microsoft.com/office/officeart/2008/layout/HorizontalMultiLevelHierarchy"/>
    <dgm:cxn modelId="{8F08A3C0-F355-44B3-AD78-C7F7E7F9E89A}" type="presParOf" srcId="{A7A6A36B-6DE2-4863-BA9B-38CBF0F93271}" destId="{0A960081-23FA-46D8-AFFB-860FDFF37516}" srcOrd="0" destOrd="0" presId="urn:microsoft.com/office/officeart/2008/layout/HorizontalMultiLevelHierarchy"/>
    <dgm:cxn modelId="{5B707F94-4D6B-4E49-866F-7A9A4AF7B604}" type="presParOf" srcId="{A7A6A36B-6DE2-4863-BA9B-38CBF0F93271}" destId="{CFDDFCB8-DA56-41AF-8BEF-C052DAE95A2D}" srcOrd="1" destOrd="0" presId="urn:microsoft.com/office/officeart/2008/layout/HorizontalMultiLevelHierarchy"/>
    <dgm:cxn modelId="{ADA0A621-FCDE-43B4-AC3A-5B372609CB06}" type="presParOf" srcId="{5AA14502-900C-4AF6-90FD-9F7632656F8A}" destId="{B611AF8B-4303-4A8F-9D65-602DD549BF56}" srcOrd="4" destOrd="0" presId="urn:microsoft.com/office/officeart/2008/layout/HorizontalMultiLevelHierarchy"/>
    <dgm:cxn modelId="{CE37F066-100D-420C-A733-F5DED432D3C8}" type="presParOf" srcId="{B611AF8B-4303-4A8F-9D65-602DD549BF56}" destId="{EA273195-E642-4F1D-9CA0-D0F7626B261D}" srcOrd="0" destOrd="0" presId="urn:microsoft.com/office/officeart/2008/layout/HorizontalMultiLevelHierarchy"/>
    <dgm:cxn modelId="{960BDEE8-78BD-4EB0-A6A9-1AA1C4672415}" type="presParOf" srcId="{5AA14502-900C-4AF6-90FD-9F7632656F8A}" destId="{32FC4338-E323-4AC5-BB9C-BA22E72AA17E}" srcOrd="5" destOrd="0" presId="urn:microsoft.com/office/officeart/2008/layout/HorizontalMultiLevelHierarchy"/>
    <dgm:cxn modelId="{326017F2-5048-43CB-9BDD-71F7D30744A8}" type="presParOf" srcId="{32FC4338-E323-4AC5-BB9C-BA22E72AA17E}" destId="{2C89B2B1-AB1C-4428-8AED-958945CB9A5C}" srcOrd="0" destOrd="0" presId="urn:microsoft.com/office/officeart/2008/layout/HorizontalMultiLevelHierarchy"/>
    <dgm:cxn modelId="{3F266DE4-5F4F-4C2A-A92B-B515827EF068}" type="presParOf" srcId="{32FC4338-E323-4AC5-BB9C-BA22E72AA17E}" destId="{13E52DA6-8675-4F55-8B8B-303515216AF9}" srcOrd="1" destOrd="0" presId="urn:microsoft.com/office/officeart/2008/layout/HorizontalMultiLevelHierarchy"/>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A7C8A0B-8FAF-4084-BCED-01BCE294D35E}" type="doc">
      <dgm:prSet loTypeId="urn:microsoft.com/office/officeart/2008/layout/VerticalCurvedList" loCatId="list" qsTypeId="urn:microsoft.com/office/officeart/2005/8/quickstyle/simple1" qsCatId="simple" csTypeId="urn:microsoft.com/office/officeart/2005/8/colors/accent0_3" csCatId="mainScheme" phldr="1"/>
      <dgm:spPr/>
      <dgm:t>
        <a:bodyPr/>
        <a:lstStyle/>
        <a:p>
          <a:endParaRPr lang="en-IN"/>
        </a:p>
      </dgm:t>
    </dgm:pt>
    <dgm:pt modelId="{D448D075-C6FC-4343-8A75-A98C0A6B6BDC}">
      <dgm:prSet phldrT="[Text]"/>
      <dgm:spPr/>
      <dgm:t>
        <a:bodyPr/>
        <a:lstStyle/>
        <a:p>
          <a:r>
            <a:rPr lang="en-US" b="1" dirty="0" smtClean="0">
              <a:latin typeface="Arial Narrow" pitchFamily="34" charset="0"/>
            </a:rPr>
            <a:t>Web-based RCH Portal/  MCTFC</a:t>
          </a:r>
          <a:endParaRPr lang="en-IN" dirty="0"/>
        </a:p>
      </dgm:t>
    </dgm:pt>
    <dgm:pt modelId="{8F67C257-4C4B-4532-827D-6084BE95F4BD}" type="parTrans" cxnId="{DCAD6736-3B0A-49A4-B3E5-EDA4462EFA18}">
      <dgm:prSet/>
      <dgm:spPr/>
      <dgm:t>
        <a:bodyPr/>
        <a:lstStyle/>
        <a:p>
          <a:endParaRPr lang="en-IN"/>
        </a:p>
      </dgm:t>
    </dgm:pt>
    <dgm:pt modelId="{25A8D242-074D-4CE6-93E3-D952D85CE274}" type="sibTrans" cxnId="{DCAD6736-3B0A-49A4-B3E5-EDA4462EFA18}">
      <dgm:prSet/>
      <dgm:spPr/>
      <dgm:t>
        <a:bodyPr/>
        <a:lstStyle/>
        <a:p>
          <a:endParaRPr lang="en-IN"/>
        </a:p>
      </dgm:t>
    </dgm:pt>
    <dgm:pt modelId="{9741E5F5-40A3-4C1E-94A3-0AC307BC47A8}">
      <dgm:prSet phldrT="[Text]"/>
      <dgm:spPr/>
      <dgm:t>
        <a:bodyPr/>
        <a:lstStyle/>
        <a:p>
          <a:r>
            <a:rPr lang="en-US" b="1" smtClean="0">
              <a:latin typeface="Arial Narrow" pitchFamily="34" charset="0"/>
            </a:rPr>
            <a:t>Web-based Health Management Information System for monitoring service delivery indicators</a:t>
          </a:r>
          <a:endParaRPr lang="en-IN" dirty="0"/>
        </a:p>
      </dgm:t>
    </dgm:pt>
    <dgm:pt modelId="{837B22F0-0407-4387-894B-9CEB57BBE9E3}" type="parTrans" cxnId="{E91343EA-D2DB-4430-B009-C77331A39D0D}">
      <dgm:prSet/>
      <dgm:spPr/>
      <dgm:t>
        <a:bodyPr/>
        <a:lstStyle/>
        <a:p>
          <a:endParaRPr lang="en-IN"/>
        </a:p>
      </dgm:t>
    </dgm:pt>
    <dgm:pt modelId="{0F144A64-E979-4017-9BC3-930C89211813}" type="sibTrans" cxnId="{E91343EA-D2DB-4430-B009-C77331A39D0D}">
      <dgm:prSet/>
      <dgm:spPr/>
      <dgm:t>
        <a:bodyPr/>
        <a:lstStyle/>
        <a:p>
          <a:endParaRPr lang="en-IN"/>
        </a:p>
      </dgm:t>
    </dgm:pt>
    <dgm:pt modelId="{C4B27ADA-177F-47A1-98A5-0529E2A63D16}">
      <dgm:prSet phldrT="[Text]"/>
      <dgm:spPr/>
      <dgm:t>
        <a:bodyPr/>
        <a:lstStyle/>
        <a:p>
          <a:r>
            <a:rPr lang="en-IN" b="1" smtClean="0">
              <a:latin typeface="Arial Narrow" pitchFamily="34" charset="0"/>
            </a:rPr>
            <a:t>Sample Registration System : Data brought out by Registrar General of India on key outcome indicators at the national &amp; state level </a:t>
          </a:r>
          <a:endParaRPr lang="en-IN" b="1" dirty="0">
            <a:latin typeface="Arial Narrow" pitchFamily="34" charset="0"/>
          </a:endParaRPr>
        </a:p>
      </dgm:t>
    </dgm:pt>
    <dgm:pt modelId="{DD36CC52-91A8-46B1-8093-23F0DE505D89}" type="parTrans" cxnId="{6403C7DD-FAD7-48F0-9FFC-DF1BD05500F4}">
      <dgm:prSet/>
      <dgm:spPr/>
      <dgm:t>
        <a:bodyPr/>
        <a:lstStyle/>
        <a:p>
          <a:endParaRPr lang="en-IN"/>
        </a:p>
      </dgm:t>
    </dgm:pt>
    <dgm:pt modelId="{EA037473-F5E5-4DC5-968E-B4467EB62543}" type="sibTrans" cxnId="{6403C7DD-FAD7-48F0-9FFC-DF1BD05500F4}">
      <dgm:prSet/>
      <dgm:spPr/>
      <dgm:t>
        <a:bodyPr/>
        <a:lstStyle/>
        <a:p>
          <a:endParaRPr lang="en-IN"/>
        </a:p>
      </dgm:t>
    </dgm:pt>
    <dgm:pt modelId="{95D08B8B-3FCC-414A-BBA3-1E884E20CF1D}">
      <dgm:prSet phldrT="[Text]"/>
      <dgm:spPr/>
      <dgm:t>
        <a:bodyPr/>
        <a:lstStyle/>
        <a:p>
          <a:r>
            <a:rPr lang="en-IN" b="1" dirty="0" smtClean="0">
              <a:latin typeface="Arial Narrow" pitchFamily="34" charset="0"/>
            </a:rPr>
            <a:t>National Family Health Survey: All India data on key indicators through periodic surveys</a:t>
          </a:r>
          <a:endParaRPr lang="en-IN" b="1" dirty="0">
            <a:latin typeface="Arial Narrow" pitchFamily="34" charset="0"/>
          </a:endParaRPr>
        </a:p>
      </dgm:t>
    </dgm:pt>
    <dgm:pt modelId="{9D49933E-9EB6-4E2A-9E4C-CCBB4DFB362B}" type="parTrans" cxnId="{50B83C58-6C5A-48D4-890B-AC887EBC0316}">
      <dgm:prSet/>
      <dgm:spPr/>
      <dgm:t>
        <a:bodyPr/>
        <a:lstStyle/>
        <a:p>
          <a:endParaRPr lang="en-US"/>
        </a:p>
      </dgm:t>
    </dgm:pt>
    <dgm:pt modelId="{7CF338C3-C2EB-4072-B512-F331F62330DA}" type="sibTrans" cxnId="{50B83C58-6C5A-48D4-890B-AC887EBC0316}">
      <dgm:prSet/>
      <dgm:spPr/>
      <dgm:t>
        <a:bodyPr/>
        <a:lstStyle/>
        <a:p>
          <a:endParaRPr lang="en-US"/>
        </a:p>
      </dgm:t>
    </dgm:pt>
    <dgm:pt modelId="{CC84230B-83EC-4561-AF17-B6C4A01D1BAF}">
      <dgm:prSet/>
      <dgm:spPr/>
      <dgm:t>
        <a:bodyPr/>
        <a:lstStyle/>
        <a:p>
          <a:r>
            <a:rPr lang="en-IN" b="1" dirty="0" smtClean="0">
              <a:latin typeface="Arial Narrow" pitchFamily="34" charset="0"/>
            </a:rPr>
            <a:t>Coverage Evaluation Survey, Rapid Survey of Children, Common Review Missions, RMNCH+A field visits</a:t>
          </a:r>
          <a:endParaRPr lang="en-IN" b="1" dirty="0">
            <a:latin typeface="Arial Narrow" pitchFamily="34" charset="0"/>
          </a:endParaRPr>
        </a:p>
      </dgm:t>
    </dgm:pt>
    <dgm:pt modelId="{ACA28FFD-D66D-4F60-9E2E-29D6D7678A7F}" type="parTrans" cxnId="{3F1B18DD-1350-4901-BF4C-E7AA32CB83AA}">
      <dgm:prSet/>
      <dgm:spPr/>
      <dgm:t>
        <a:bodyPr/>
        <a:lstStyle/>
        <a:p>
          <a:endParaRPr lang="en-IN"/>
        </a:p>
      </dgm:t>
    </dgm:pt>
    <dgm:pt modelId="{7AD427C0-AC13-4B28-9A68-A8C66C0514C4}" type="sibTrans" cxnId="{3F1B18DD-1350-4901-BF4C-E7AA32CB83AA}">
      <dgm:prSet/>
      <dgm:spPr/>
      <dgm:t>
        <a:bodyPr/>
        <a:lstStyle/>
        <a:p>
          <a:endParaRPr lang="en-IN"/>
        </a:p>
      </dgm:t>
    </dgm:pt>
    <dgm:pt modelId="{2E70C452-F038-4F44-911B-F79C239B1554}" type="pres">
      <dgm:prSet presAssocID="{2A7C8A0B-8FAF-4084-BCED-01BCE294D35E}" presName="Name0" presStyleCnt="0">
        <dgm:presLayoutVars>
          <dgm:chMax val="7"/>
          <dgm:chPref val="7"/>
          <dgm:dir/>
        </dgm:presLayoutVars>
      </dgm:prSet>
      <dgm:spPr/>
      <dgm:t>
        <a:bodyPr/>
        <a:lstStyle/>
        <a:p>
          <a:endParaRPr lang="en-IN"/>
        </a:p>
      </dgm:t>
    </dgm:pt>
    <dgm:pt modelId="{78068C20-AC6F-4C40-B4BA-2DAACDCD230D}" type="pres">
      <dgm:prSet presAssocID="{2A7C8A0B-8FAF-4084-BCED-01BCE294D35E}" presName="Name1" presStyleCnt="0"/>
      <dgm:spPr/>
      <dgm:t>
        <a:bodyPr/>
        <a:lstStyle/>
        <a:p>
          <a:endParaRPr lang="en-US"/>
        </a:p>
      </dgm:t>
    </dgm:pt>
    <dgm:pt modelId="{DF5C1FD1-8FA7-4EB6-B517-A87BD5AB59D6}" type="pres">
      <dgm:prSet presAssocID="{2A7C8A0B-8FAF-4084-BCED-01BCE294D35E}" presName="cycle" presStyleCnt="0"/>
      <dgm:spPr/>
      <dgm:t>
        <a:bodyPr/>
        <a:lstStyle/>
        <a:p>
          <a:endParaRPr lang="en-US"/>
        </a:p>
      </dgm:t>
    </dgm:pt>
    <dgm:pt modelId="{245057FE-BAA4-4A7C-9806-54CAC62EA208}" type="pres">
      <dgm:prSet presAssocID="{2A7C8A0B-8FAF-4084-BCED-01BCE294D35E}" presName="srcNode" presStyleLbl="node1" presStyleIdx="0" presStyleCnt="5"/>
      <dgm:spPr/>
      <dgm:t>
        <a:bodyPr/>
        <a:lstStyle/>
        <a:p>
          <a:endParaRPr lang="en-US"/>
        </a:p>
      </dgm:t>
    </dgm:pt>
    <dgm:pt modelId="{20730C1F-D40C-4369-B48F-F199490FFA49}" type="pres">
      <dgm:prSet presAssocID="{2A7C8A0B-8FAF-4084-BCED-01BCE294D35E}" presName="conn" presStyleLbl="parChTrans1D2" presStyleIdx="0" presStyleCnt="1" custLinFactNeighborX="46" custLinFactNeighborY="2322"/>
      <dgm:spPr/>
      <dgm:t>
        <a:bodyPr/>
        <a:lstStyle/>
        <a:p>
          <a:endParaRPr lang="en-IN"/>
        </a:p>
      </dgm:t>
    </dgm:pt>
    <dgm:pt modelId="{BBA80D8A-B7D7-46F4-B900-690CB779E48E}" type="pres">
      <dgm:prSet presAssocID="{2A7C8A0B-8FAF-4084-BCED-01BCE294D35E}" presName="extraNode" presStyleLbl="node1" presStyleIdx="0" presStyleCnt="5"/>
      <dgm:spPr/>
      <dgm:t>
        <a:bodyPr/>
        <a:lstStyle/>
        <a:p>
          <a:endParaRPr lang="en-US"/>
        </a:p>
      </dgm:t>
    </dgm:pt>
    <dgm:pt modelId="{64C3E7DD-C5D9-414E-AC04-CEDE482765D5}" type="pres">
      <dgm:prSet presAssocID="{2A7C8A0B-8FAF-4084-BCED-01BCE294D35E}" presName="dstNode" presStyleLbl="node1" presStyleIdx="0" presStyleCnt="5"/>
      <dgm:spPr/>
      <dgm:t>
        <a:bodyPr/>
        <a:lstStyle/>
        <a:p>
          <a:endParaRPr lang="en-US"/>
        </a:p>
      </dgm:t>
    </dgm:pt>
    <dgm:pt modelId="{883A4560-E6E1-48D8-9AFF-FC1A001F9555}" type="pres">
      <dgm:prSet presAssocID="{D448D075-C6FC-4343-8A75-A98C0A6B6BDC}" presName="text_1" presStyleLbl="node1" presStyleIdx="0" presStyleCnt="5">
        <dgm:presLayoutVars>
          <dgm:bulletEnabled val="1"/>
        </dgm:presLayoutVars>
      </dgm:prSet>
      <dgm:spPr/>
      <dgm:t>
        <a:bodyPr/>
        <a:lstStyle/>
        <a:p>
          <a:endParaRPr lang="en-IN"/>
        </a:p>
      </dgm:t>
    </dgm:pt>
    <dgm:pt modelId="{BF449522-F9F1-4063-90AD-E25971E19E68}" type="pres">
      <dgm:prSet presAssocID="{D448D075-C6FC-4343-8A75-A98C0A6B6BDC}" presName="accent_1" presStyleCnt="0"/>
      <dgm:spPr/>
      <dgm:t>
        <a:bodyPr/>
        <a:lstStyle/>
        <a:p>
          <a:endParaRPr lang="en-US"/>
        </a:p>
      </dgm:t>
    </dgm:pt>
    <dgm:pt modelId="{18220085-4E07-4732-85E4-C0F927CC500A}" type="pres">
      <dgm:prSet presAssocID="{D448D075-C6FC-4343-8A75-A98C0A6B6BDC}" presName="accentRepeatNode" presStyleLbl="solidFgAcc1" presStyleIdx="0" presStyleCnt="5"/>
      <dgm:spPr/>
      <dgm:t>
        <a:bodyPr/>
        <a:lstStyle/>
        <a:p>
          <a:endParaRPr lang="en-US"/>
        </a:p>
      </dgm:t>
    </dgm:pt>
    <dgm:pt modelId="{5FD64D22-32B9-4FCD-AFF6-3FD98AB21F26}" type="pres">
      <dgm:prSet presAssocID="{9741E5F5-40A3-4C1E-94A3-0AC307BC47A8}" presName="text_2" presStyleLbl="node1" presStyleIdx="1" presStyleCnt="5">
        <dgm:presLayoutVars>
          <dgm:bulletEnabled val="1"/>
        </dgm:presLayoutVars>
      </dgm:prSet>
      <dgm:spPr/>
      <dgm:t>
        <a:bodyPr/>
        <a:lstStyle/>
        <a:p>
          <a:endParaRPr lang="en-IN"/>
        </a:p>
      </dgm:t>
    </dgm:pt>
    <dgm:pt modelId="{AC03CA29-0244-4C79-A5F4-B339667662BC}" type="pres">
      <dgm:prSet presAssocID="{9741E5F5-40A3-4C1E-94A3-0AC307BC47A8}" presName="accent_2" presStyleCnt="0"/>
      <dgm:spPr/>
      <dgm:t>
        <a:bodyPr/>
        <a:lstStyle/>
        <a:p>
          <a:endParaRPr lang="en-US"/>
        </a:p>
      </dgm:t>
    </dgm:pt>
    <dgm:pt modelId="{F101F4CC-FFDD-4FCE-A26A-99CE4F7D86E0}" type="pres">
      <dgm:prSet presAssocID="{9741E5F5-40A3-4C1E-94A3-0AC307BC47A8}" presName="accentRepeatNode" presStyleLbl="solidFgAcc1" presStyleIdx="1" presStyleCnt="5" custLinFactNeighborX="-177" custLinFactNeighborY="-2650"/>
      <dgm:spPr/>
      <dgm:t>
        <a:bodyPr/>
        <a:lstStyle/>
        <a:p>
          <a:endParaRPr lang="en-US"/>
        </a:p>
      </dgm:t>
    </dgm:pt>
    <dgm:pt modelId="{BE91CBE8-DB67-4FDC-B5E6-31D7A599ABA6}" type="pres">
      <dgm:prSet presAssocID="{C4B27ADA-177F-47A1-98A5-0529E2A63D16}" presName="text_3" presStyleLbl="node1" presStyleIdx="2" presStyleCnt="5">
        <dgm:presLayoutVars>
          <dgm:bulletEnabled val="1"/>
        </dgm:presLayoutVars>
      </dgm:prSet>
      <dgm:spPr/>
      <dgm:t>
        <a:bodyPr/>
        <a:lstStyle/>
        <a:p>
          <a:endParaRPr lang="en-GB"/>
        </a:p>
      </dgm:t>
    </dgm:pt>
    <dgm:pt modelId="{947F5F18-1A27-41E3-9F06-A232DED76BB2}" type="pres">
      <dgm:prSet presAssocID="{C4B27ADA-177F-47A1-98A5-0529E2A63D16}" presName="accent_3" presStyleCnt="0"/>
      <dgm:spPr/>
    </dgm:pt>
    <dgm:pt modelId="{D4C3DCC5-24D1-4875-98DC-A8B2CDD98885}" type="pres">
      <dgm:prSet presAssocID="{C4B27ADA-177F-47A1-98A5-0529E2A63D16}" presName="accentRepeatNode" presStyleLbl="solidFgAcc1" presStyleIdx="2" presStyleCnt="5"/>
      <dgm:spPr/>
      <dgm:t>
        <a:bodyPr/>
        <a:lstStyle/>
        <a:p>
          <a:endParaRPr lang="en-US"/>
        </a:p>
      </dgm:t>
    </dgm:pt>
    <dgm:pt modelId="{0748BC84-DEED-4977-94EE-F5635813D6B9}" type="pres">
      <dgm:prSet presAssocID="{95D08B8B-3FCC-414A-BBA3-1E884E20CF1D}" presName="text_4" presStyleLbl="node1" presStyleIdx="3" presStyleCnt="5">
        <dgm:presLayoutVars>
          <dgm:bulletEnabled val="1"/>
        </dgm:presLayoutVars>
      </dgm:prSet>
      <dgm:spPr/>
      <dgm:t>
        <a:bodyPr/>
        <a:lstStyle/>
        <a:p>
          <a:endParaRPr lang="en-GB"/>
        </a:p>
      </dgm:t>
    </dgm:pt>
    <dgm:pt modelId="{BCA91DA7-F003-4AB9-9880-C9E481E76C91}" type="pres">
      <dgm:prSet presAssocID="{95D08B8B-3FCC-414A-BBA3-1E884E20CF1D}" presName="accent_4" presStyleCnt="0"/>
      <dgm:spPr/>
    </dgm:pt>
    <dgm:pt modelId="{630E82CA-7A9D-4FAB-8C96-D5920237B6BB}" type="pres">
      <dgm:prSet presAssocID="{95D08B8B-3FCC-414A-BBA3-1E884E20CF1D}" presName="accentRepeatNode" presStyleLbl="solidFgAcc1" presStyleIdx="3" presStyleCnt="5"/>
      <dgm:spPr/>
      <dgm:t>
        <a:bodyPr/>
        <a:lstStyle/>
        <a:p>
          <a:endParaRPr lang="en-US"/>
        </a:p>
      </dgm:t>
    </dgm:pt>
    <dgm:pt modelId="{6CA0B17C-AA0C-49B6-9121-8B9F2B928F75}" type="pres">
      <dgm:prSet presAssocID="{CC84230B-83EC-4561-AF17-B6C4A01D1BAF}" presName="text_5" presStyleLbl="node1" presStyleIdx="4" presStyleCnt="5">
        <dgm:presLayoutVars>
          <dgm:bulletEnabled val="1"/>
        </dgm:presLayoutVars>
      </dgm:prSet>
      <dgm:spPr/>
      <dgm:t>
        <a:bodyPr/>
        <a:lstStyle/>
        <a:p>
          <a:endParaRPr lang="en-GB"/>
        </a:p>
      </dgm:t>
    </dgm:pt>
    <dgm:pt modelId="{DD787DF0-8E12-4A00-8FCF-DF66A5E2EDBD}" type="pres">
      <dgm:prSet presAssocID="{CC84230B-83EC-4561-AF17-B6C4A01D1BAF}" presName="accent_5" presStyleCnt="0"/>
      <dgm:spPr/>
    </dgm:pt>
    <dgm:pt modelId="{969FB15B-A640-4690-93CD-3DC4FF72C651}" type="pres">
      <dgm:prSet presAssocID="{CC84230B-83EC-4561-AF17-B6C4A01D1BAF}" presName="accentRepeatNode" presStyleLbl="solidFgAcc1" presStyleIdx="4" presStyleCnt="5"/>
      <dgm:spPr/>
      <dgm:t>
        <a:bodyPr/>
        <a:lstStyle/>
        <a:p>
          <a:endParaRPr lang="en-US"/>
        </a:p>
      </dgm:t>
    </dgm:pt>
  </dgm:ptLst>
  <dgm:cxnLst>
    <dgm:cxn modelId="{DCAD6736-3B0A-49A4-B3E5-EDA4462EFA18}" srcId="{2A7C8A0B-8FAF-4084-BCED-01BCE294D35E}" destId="{D448D075-C6FC-4343-8A75-A98C0A6B6BDC}" srcOrd="0" destOrd="0" parTransId="{8F67C257-4C4B-4532-827D-6084BE95F4BD}" sibTransId="{25A8D242-074D-4CE6-93E3-D952D85CE274}"/>
    <dgm:cxn modelId="{6403C7DD-FAD7-48F0-9FFC-DF1BD05500F4}" srcId="{2A7C8A0B-8FAF-4084-BCED-01BCE294D35E}" destId="{C4B27ADA-177F-47A1-98A5-0529E2A63D16}" srcOrd="2" destOrd="0" parTransId="{DD36CC52-91A8-46B1-8093-23F0DE505D89}" sibTransId="{EA037473-F5E5-4DC5-968E-B4467EB62543}"/>
    <dgm:cxn modelId="{E91343EA-D2DB-4430-B009-C77331A39D0D}" srcId="{2A7C8A0B-8FAF-4084-BCED-01BCE294D35E}" destId="{9741E5F5-40A3-4C1E-94A3-0AC307BC47A8}" srcOrd="1" destOrd="0" parTransId="{837B22F0-0407-4387-894B-9CEB57BBE9E3}" sibTransId="{0F144A64-E979-4017-9BC3-930C89211813}"/>
    <dgm:cxn modelId="{3766F39D-3EAA-4CC4-AD62-25E585FDE047}" type="presOf" srcId="{D448D075-C6FC-4343-8A75-A98C0A6B6BDC}" destId="{883A4560-E6E1-48D8-9AFF-FC1A001F9555}" srcOrd="0" destOrd="0" presId="urn:microsoft.com/office/officeart/2008/layout/VerticalCurvedList"/>
    <dgm:cxn modelId="{F94A07A3-2A1B-471D-A1EE-3D469A94A6CC}" type="presOf" srcId="{95D08B8B-3FCC-414A-BBA3-1E884E20CF1D}" destId="{0748BC84-DEED-4977-94EE-F5635813D6B9}" srcOrd="0" destOrd="0" presId="urn:microsoft.com/office/officeart/2008/layout/VerticalCurvedList"/>
    <dgm:cxn modelId="{53633193-1D3F-4AFF-B8ED-B806BF086D50}" type="presOf" srcId="{CC84230B-83EC-4561-AF17-B6C4A01D1BAF}" destId="{6CA0B17C-AA0C-49B6-9121-8B9F2B928F75}" srcOrd="0" destOrd="0" presId="urn:microsoft.com/office/officeart/2008/layout/VerticalCurvedList"/>
    <dgm:cxn modelId="{84E183B4-77DD-4D48-AF7D-13B13A61E247}" type="presOf" srcId="{25A8D242-074D-4CE6-93E3-D952D85CE274}" destId="{20730C1F-D40C-4369-B48F-F199490FFA49}" srcOrd="0" destOrd="0" presId="urn:microsoft.com/office/officeart/2008/layout/VerticalCurvedList"/>
    <dgm:cxn modelId="{3256F781-600B-48B0-A17B-463EBC645DC4}" type="presOf" srcId="{C4B27ADA-177F-47A1-98A5-0529E2A63D16}" destId="{BE91CBE8-DB67-4FDC-B5E6-31D7A599ABA6}" srcOrd="0" destOrd="0" presId="urn:microsoft.com/office/officeart/2008/layout/VerticalCurvedList"/>
    <dgm:cxn modelId="{3F1B18DD-1350-4901-BF4C-E7AA32CB83AA}" srcId="{2A7C8A0B-8FAF-4084-BCED-01BCE294D35E}" destId="{CC84230B-83EC-4561-AF17-B6C4A01D1BAF}" srcOrd="4" destOrd="0" parTransId="{ACA28FFD-D66D-4F60-9E2E-29D6D7678A7F}" sibTransId="{7AD427C0-AC13-4B28-9A68-A8C66C0514C4}"/>
    <dgm:cxn modelId="{50B83C58-6C5A-48D4-890B-AC887EBC0316}" srcId="{2A7C8A0B-8FAF-4084-BCED-01BCE294D35E}" destId="{95D08B8B-3FCC-414A-BBA3-1E884E20CF1D}" srcOrd="3" destOrd="0" parTransId="{9D49933E-9EB6-4E2A-9E4C-CCBB4DFB362B}" sibTransId="{7CF338C3-C2EB-4072-B512-F331F62330DA}"/>
    <dgm:cxn modelId="{0246C132-4AD6-4CD2-B36D-6968B30F4FBA}" type="presOf" srcId="{2A7C8A0B-8FAF-4084-BCED-01BCE294D35E}" destId="{2E70C452-F038-4F44-911B-F79C239B1554}" srcOrd="0" destOrd="0" presId="urn:microsoft.com/office/officeart/2008/layout/VerticalCurvedList"/>
    <dgm:cxn modelId="{7C3FF5FD-63C7-49F9-A39D-6B26C3367A6D}" type="presOf" srcId="{9741E5F5-40A3-4C1E-94A3-0AC307BC47A8}" destId="{5FD64D22-32B9-4FCD-AFF6-3FD98AB21F26}" srcOrd="0" destOrd="0" presId="urn:microsoft.com/office/officeart/2008/layout/VerticalCurvedList"/>
    <dgm:cxn modelId="{8759DD21-AD2E-4FB0-8758-1C006681B455}" type="presParOf" srcId="{2E70C452-F038-4F44-911B-F79C239B1554}" destId="{78068C20-AC6F-4C40-B4BA-2DAACDCD230D}" srcOrd="0" destOrd="0" presId="urn:microsoft.com/office/officeart/2008/layout/VerticalCurvedList"/>
    <dgm:cxn modelId="{3FEB4CD4-EACA-46DA-9621-1583F35D8277}" type="presParOf" srcId="{78068C20-AC6F-4C40-B4BA-2DAACDCD230D}" destId="{DF5C1FD1-8FA7-4EB6-B517-A87BD5AB59D6}" srcOrd="0" destOrd="0" presId="urn:microsoft.com/office/officeart/2008/layout/VerticalCurvedList"/>
    <dgm:cxn modelId="{744CF0A1-B2CF-44FD-A5B9-8E297B761C49}" type="presParOf" srcId="{DF5C1FD1-8FA7-4EB6-B517-A87BD5AB59D6}" destId="{245057FE-BAA4-4A7C-9806-54CAC62EA208}" srcOrd="0" destOrd="0" presId="urn:microsoft.com/office/officeart/2008/layout/VerticalCurvedList"/>
    <dgm:cxn modelId="{4599F242-F495-4EC1-945C-605FB2DC664B}" type="presParOf" srcId="{DF5C1FD1-8FA7-4EB6-B517-A87BD5AB59D6}" destId="{20730C1F-D40C-4369-B48F-F199490FFA49}" srcOrd="1" destOrd="0" presId="urn:microsoft.com/office/officeart/2008/layout/VerticalCurvedList"/>
    <dgm:cxn modelId="{5A9C2D7F-3918-4A12-9609-017781A6BE4C}" type="presParOf" srcId="{DF5C1FD1-8FA7-4EB6-B517-A87BD5AB59D6}" destId="{BBA80D8A-B7D7-46F4-B900-690CB779E48E}" srcOrd="2" destOrd="0" presId="urn:microsoft.com/office/officeart/2008/layout/VerticalCurvedList"/>
    <dgm:cxn modelId="{C717A3D1-1FE9-473B-88A5-3E944B89F5DC}" type="presParOf" srcId="{DF5C1FD1-8FA7-4EB6-B517-A87BD5AB59D6}" destId="{64C3E7DD-C5D9-414E-AC04-CEDE482765D5}" srcOrd="3" destOrd="0" presId="urn:microsoft.com/office/officeart/2008/layout/VerticalCurvedList"/>
    <dgm:cxn modelId="{3967CEEE-1B30-482E-9E7C-8D79D93AA21E}" type="presParOf" srcId="{78068C20-AC6F-4C40-B4BA-2DAACDCD230D}" destId="{883A4560-E6E1-48D8-9AFF-FC1A001F9555}" srcOrd="1" destOrd="0" presId="urn:microsoft.com/office/officeart/2008/layout/VerticalCurvedList"/>
    <dgm:cxn modelId="{0807AA8E-3329-4FAA-9391-7EF8356810F5}" type="presParOf" srcId="{78068C20-AC6F-4C40-B4BA-2DAACDCD230D}" destId="{BF449522-F9F1-4063-90AD-E25971E19E68}" srcOrd="2" destOrd="0" presId="urn:microsoft.com/office/officeart/2008/layout/VerticalCurvedList"/>
    <dgm:cxn modelId="{99B43BC9-8F44-414B-8DF6-03D88EA8400F}" type="presParOf" srcId="{BF449522-F9F1-4063-90AD-E25971E19E68}" destId="{18220085-4E07-4732-85E4-C0F927CC500A}" srcOrd="0" destOrd="0" presId="urn:microsoft.com/office/officeart/2008/layout/VerticalCurvedList"/>
    <dgm:cxn modelId="{3F6D9F69-FA2D-4DE2-B382-33E3D3729283}" type="presParOf" srcId="{78068C20-AC6F-4C40-B4BA-2DAACDCD230D}" destId="{5FD64D22-32B9-4FCD-AFF6-3FD98AB21F26}" srcOrd="3" destOrd="0" presId="urn:microsoft.com/office/officeart/2008/layout/VerticalCurvedList"/>
    <dgm:cxn modelId="{E4AB2964-EB08-4B68-8233-ED53E29785AD}" type="presParOf" srcId="{78068C20-AC6F-4C40-B4BA-2DAACDCD230D}" destId="{AC03CA29-0244-4C79-A5F4-B339667662BC}" srcOrd="4" destOrd="0" presId="urn:microsoft.com/office/officeart/2008/layout/VerticalCurvedList"/>
    <dgm:cxn modelId="{0DBC2A92-C9B1-4C93-BE18-0DFB1FACFBF8}" type="presParOf" srcId="{AC03CA29-0244-4C79-A5F4-B339667662BC}" destId="{F101F4CC-FFDD-4FCE-A26A-99CE4F7D86E0}" srcOrd="0" destOrd="0" presId="urn:microsoft.com/office/officeart/2008/layout/VerticalCurvedList"/>
    <dgm:cxn modelId="{BD27F2D2-4787-42C4-B19A-BDDC1E49CD29}" type="presParOf" srcId="{78068C20-AC6F-4C40-B4BA-2DAACDCD230D}" destId="{BE91CBE8-DB67-4FDC-B5E6-31D7A599ABA6}" srcOrd="5" destOrd="0" presId="urn:microsoft.com/office/officeart/2008/layout/VerticalCurvedList"/>
    <dgm:cxn modelId="{F3DD9074-97E9-4280-8FFC-A0C7847CF823}" type="presParOf" srcId="{78068C20-AC6F-4C40-B4BA-2DAACDCD230D}" destId="{947F5F18-1A27-41E3-9F06-A232DED76BB2}" srcOrd="6" destOrd="0" presId="urn:microsoft.com/office/officeart/2008/layout/VerticalCurvedList"/>
    <dgm:cxn modelId="{E1023153-7710-4F39-B799-0B9E8379EA54}" type="presParOf" srcId="{947F5F18-1A27-41E3-9F06-A232DED76BB2}" destId="{D4C3DCC5-24D1-4875-98DC-A8B2CDD98885}" srcOrd="0" destOrd="0" presId="urn:microsoft.com/office/officeart/2008/layout/VerticalCurvedList"/>
    <dgm:cxn modelId="{9575258D-C1CE-497E-AECB-2946B1B2FEDE}" type="presParOf" srcId="{78068C20-AC6F-4C40-B4BA-2DAACDCD230D}" destId="{0748BC84-DEED-4977-94EE-F5635813D6B9}" srcOrd="7" destOrd="0" presId="urn:microsoft.com/office/officeart/2008/layout/VerticalCurvedList"/>
    <dgm:cxn modelId="{86EB0468-8826-4292-9C34-1FB07743E511}" type="presParOf" srcId="{78068C20-AC6F-4C40-B4BA-2DAACDCD230D}" destId="{BCA91DA7-F003-4AB9-9880-C9E481E76C91}" srcOrd="8" destOrd="0" presId="urn:microsoft.com/office/officeart/2008/layout/VerticalCurvedList"/>
    <dgm:cxn modelId="{8A0ACAB0-3C84-46DC-A0C5-E5C89E381F48}" type="presParOf" srcId="{BCA91DA7-F003-4AB9-9880-C9E481E76C91}" destId="{630E82CA-7A9D-4FAB-8C96-D5920237B6BB}" srcOrd="0" destOrd="0" presId="urn:microsoft.com/office/officeart/2008/layout/VerticalCurvedList"/>
    <dgm:cxn modelId="{374D8947-05C9-487D-834A-EAA08AACDD97}" type="presParOf" srcId="{78068C20-AC6F-4C40-B4BA-2DAACDCD230D}" destId="{6CA0B17C-AA0C-49B6-9121-8B9F2B928F75}" srcOrd="9" destOrd="0" presId="urn:microsoft.com/office/officeart/2008/layout/VerticalCurvedList"/>
    <dgm:cxn modelId="{0AE35FBF-00B5-4DF3-A2D3-229615F712EC}" type="presParOf" srcId="{78068C20-AC6F-4C40-B4BA-2DAACDCD230D}" destId="{DD787DF0-8E12-4A00-8FCF-DF66A5E2EDBD}" srcOrd="10" destOrd="0" presId="urn:microsoft.com/office/officeart/2008/layout/VerticalCurvedList"/>
    <dgm:cxn modelId="{7A51D678-B606-421F-B962-83DFFE26F5C7}" type="presParOf" srcId="{DD787DF0-8E12-4A00-8FCF-DF66A5E2EDBD}" destId="{969FB15B-A640-4690-93CD-3DC4FF72C651}" srcOrd="0" destOrd="0" presId="urn:microsoft.com/office/officeart/2008/layout/VerticalCurv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3151662-015A-4871-823E-6462AC06EBAF}" type="doc">
      <dgm:prSet loTypeId="urn:microsoft.com/office/officeart/2005/8/layout/process4" loCatId="list" qsTypeId="urn:microsoft.com/office/officeart/2005/8/quickstyle/simple4" qsCatId="simple" csTypeId="urn:microsoft.com/office/officeart/2005/8/colors/accent1_1" csCatId="accent1" phldr="1"/>
      <dgm:spPr/>
      <dgm:t>
        <a:bodyPr/>
        <a:lstStyle/>
        <a:p>
          <a:endParaRPr lang="en-US"/>
        </a:p>
      </dgm:t>
    </dgm:pt>
    <dgm:pt modelId="{4817FC50-01DC-4102-A966-0C29489B4F42}">
      <dgm:prSet phldrT="[Text]" custT="1"/>
      <dgm:spPr/>
      <dgm:t>
        <a:bodyPr/>
        <a:lstStyle/>
        <a:p>
          <a:r>
            <a:rPr lang="en-US" sz="2000" b="1" dirty="0" smtClean="0"/>
            <a:t>Correct Data entry of beneficiary in RCH and MCTS  with complete details such as Name, LMP/ </a:t>
          </a:r>
          <a:r>
            <a:rPr lang="en-US" sz="2000" b="1" dirty="0" err="1" smtClean="0"/>
            <a:t>DoB</a:t>
          </a:r>
          <a:r>
            <a:rPr lang="en-US" sz="2000" b="1" dirty="0" smtClean="0"/>
            <a:t>, Mobile number</a:t>
          </a:r>
          <a:endParaRPr lang="en-US" sz="2000" b="1" dirty="0"/>
        </a:p>
      </dgm:t>
    </dgm:pt>
    <dgm:pt modelId="{FCA6F6D6-2412-47DE-BEDC-3266FE36E629}" type="parTrans" cxnId="{4E4A5065-8C22-4B44-811E-A18658D926F7}">
      <dgm:prSet/>
      <dgm:spPr/>
      <dgm:t>
        <a:bodyPr/>
        <a:lstStyle/>
        <a:p>
          <a:endParaRPr lang="en-US" sz="1800" b="1"/>
        </a:p>
      </dgm:t>
    </dgm:pt>
    <dgm:pt modelId="{9E474BFC-DEA9-4C7E-9D9E-A6094CFA857C}" type="sibTrans" cxnId="{4E4A5065-8C22-4B44-811E-A18658D926F7}">
      <dgm:prSet/>
      <dgm:spPr/>
      <dgm:t>
        <a:bodyPr/>
        <a:lstStyle/>
        <a:p>
          <a:endParaRPr lang="en-US" sz="1800" b="1"/>
        </a:p>
      </dgm:t>
    </dgm:pt>
    <dgm:pt modelId="{4A232ACE-59A4-44E2-B362-E87FD1F19452}">
      <dgm:prSet phldrT="[Text]" custT="1"/>
      <dgm:spPr/>
      <dgm:t>
        <a:bodyPr/>
        <a:lstStyle/>
        <a:p>
          <a:r>
            <a:rPr lang="en-US" sz="2000" b="1" dirty="0" smtClean="0">
              <a:latin typeface="+mn-lt"/>
              <a:cs typeface="Times New Roman" panose="02020603050405020304" pitchFamily="18" charset="0"/>
            </a:rPr>
            <a:t>IEC activity Awareness campaigns , Promotional activities to bring awareness about the schemes amongst the beneficiaries and health officials</a:t>
          </a:r>
          <a:endParaRPr lang="en-US" sz="2000" b="1" dirty="0">
            <a:latin typeface="+mn-lt"/>
          </a:endParaRPr>
        </a:p>
      </dgm:t>
    </dgm:pt>
    <dgm:pt modelId="{2DF48482-44F7-448B-B09B-43C613C248D9}" type="parTrans" cxnId="{57F52349-02D5-41EF-992D-891870A7883B}">
      <dgm:prSet/>
      <dgm:spPr/>
      <dgm:t>
        <a:bodyPr/>
        <a:lstStyle/>
        <a:p>
          <a:endParaRPr lang="en-US" sz="1800" b="1"/>
        </a:p>
      </dgm:t>
    </dgm:pt>
    <dgm:pt modelId="{FE0D99A8-C1CF-4E87-BC8F-669232EB9AC1}" type="sibTrans" cxnId="{57F52349-02D5-41EF-992D-891870A7883B}">
      <dgm:prSet/>
      <dgm:spPr/>
      <dgm:t>
        <a:bodyPr/>
        <a:lstStyle/>
        <a:p>
          <a:endParaRPr lang="en-US" sz="1800" b="1"/>
        </a:p>
      </dgm:t>
    </dgm:pt>
    <dgm:pt modelId="{686F88E6-A052-45F7-B089-FB572F35E748}">
      <dgm:prSet custT="1"/>
      <dgm:spPr/>
      <dgm:t>
        <a:bodyPr/>
        <a:lstStyle/>
        <a:p>
          <a:r>
            <a:rPr lang="en-US" sz="2000" b="1" dirty="0" smtClean="0"/>
            <a:t>Action plan to be prepared for all low performing districts with clear targets:</a:t>
          </a:r>
          <a:endParaRPr lang="en-US" sz="2000" b="1" dirty="0"/>
        </a:p>
      </dgm:t>
    </dgm:pt>
    <dgm:pt modelId="{D652C530-9052-402C-9E10-0512DF5AF1EE}" type="parTrans" cxnId="{6CAB61CF-05FD-40CB-8183-D18803CC6EE2}">
      <dgm:prSet/>
      <dgm:spPr/>
      <dgm:t>
        <a:bodyPr/>
        <a:lstStyle/>
        <a:p>
          <a:endParaRPr lang="en-US" sz="1800" b="1"/>
        </a:p>
      </dgm:t>
    </dgm:pt>
    <dgm:pt modelId="{3F2782BD-2483-45A9-8662-C279A75859C7}" type="sibTrans" cxnId="{6CAB61CF-05FD-40CB-8183-D18803CC6EE2}">
      <dgm:prSet/>
      <dgm:spPr/>
      <dgm:t>
        <a:bodyPr/>
        <a:lstStyle/>
        <a:p>
          <a:endParaRPr lang="en-US" sz="1800" b="1"/>
        </a:p>
      </dgm:t>
    </dgm:pt>
    <dgm:pt modelId="{4E17C0D1-E983-43F2-AF53-C3D64BD1537B}">
      <dgm:prSet custT="1"/>
      <dgm:spPr/>
      <dgm:t>
        <a:bodyPr/>
        <a:lstStyle/>
        <a:p>
          <a:r>
            <a:rPr lang="en-US" sz="2000" b="1" dirty="0" err="1" smtClean="0"/>
            <a:t>Kilkari</a:t>
          </a:r>
          <a:r>
            <a:rPr lang="en-US" sz="2000" b="1" dirty="0" smtClean="0"/>
            <a:t> inbox number is not being used by beneficiaries as they are not aware of the inbox number - Promote the </a:t>
          </a:r>
          <a:r>
            <a:rPr lang="en-US" sz="2000" b="1" dirty="0" err="1" smtClean="0"/>
            <a:t>Kilkari</a:t>
          </a:r>
          <a:r>
            <a:rPr lang="en-US" sz="2000" b="1" dirty="0" smtClean="0"/>
            <a:t> inbox number “1800-3010-1703” in different forums.</a:t>
          </a:r>
        </a:p>
      </dgm:t>
    </dgm:pt>
    <dgm:pt modelId="{FAB3E39A-B5BB-4333-9161-9C7AEA6273BF}" type="sibTrans" cxnId="{B7CD3B77-C45E-4BA9-A82D-9E0771A58050}">
      <dgm:prSet/>
      <dgm:spPr/>
      <dgm:t>
        <a:bodyPr/>
        <a:lstStyle/>
        <a:p>
          <a:endParaRPr lang="en-US" sz="1800" b="1"/>
        </a:p>
      </dgm:t>
    </dgm:pt>
    <dgm:pt modelId="{132FD805-0FB4-40DE-861C-6D50DA627896}" type="parTrans" cxnId="{B7CD3B77-C45E-4BA9-A82D-9E0771A58050}">
      <dgm:prSet/>
      <dgm:spPr/>
      <dgm:t>
        <a:bodyPr/>
        <a:lstStyle/>
        <a:p>
          <a:endParaRPr lang="en-US" sz="1800" b="1"/>
        </a:p>
      </dgm:t>
    </dgm:pt>
    <dgm:pt modelId="{B678B43B-7621-4D64-928F-58E4523C8B20}">
      <dgm:prSet custT="1"/>
      <dgm:spPr/>
      <dgm:t>
        <a:bodyPr/>
        <a:lstStyle/>
        <a:p>
          <a:r>
            <a:rPr lang="en-US" sz="1800" b="1" dirty="0" smtClean="0"/>
            <a:t>Ensuring data correctness in the RCH/MCTS portal </a:t>
          </a:r>
          <a:endParaRPr lang="en-US" sz="1800" b="1" dirty="0"/>
        </a:p>
      </dgm:t>
    </dgm:pt>
    <dgm:pt modelId="{6865D793-CBB5-4A64-9809-24481E571A15}" type="parTrans" cxnId="{08DC9874-938E-4833-9203-056BACF46265}">
      <dgm:prSet/>
      <dgm:spPr/>
      <dgm:t>
        <a:bodyPr/>
        <a:lstStyle/>
        <a:p>
          <a:endParaRPr lang="en-US" sz="1800" b="1"/>
        </a:p>
      </dgm:t>
    </dgm:pt>
    <dgm:pt modelId="{411AC15E-785C-4B7F-9C9A-54CFB32CED8D}" type="sibTrans" cxnId="{08DC9874-938E-4833-9203-056BACF46265}">
      <dgm:prSet/>
      <dgm:spPr/>
      <dgm:t>
        <a:bodyPr/>
        <a:lstStyle/>
        <a:p>
          <a:endParaRPr lang="en-US" sz="1800" b="1"/>
        </a:p>
      </dgm:t>
    </dgm:pt>
    <dgm:pt modelId="{2F16C91E-38AC-4E27-B04D-6E33731A86F8}">
      <dgm:prSet custT="1"/>
      <dgm:spPr/>
      <dgm:t>
        <a:bodyPr/>
        <a:lstStyle/>
        <a:p>
          <a:r>
            <a:rPr lang="en-US" sz="1800" b="1" dirty="0" smtClean="0"/>
            <a:t>Beneficiary to be informed by ASHA about Kilkari calls</a:t>
          </a:r>
          <a:endParaRPr lang="en-US" sz="1800" b="1" dirty="0"/>
        </a:p>
      </dgm:t>
    </dgm:pt>
    <dgm:pt modelId="{0E2F0221-546D-48FF-B6D4-EC5CEE0DD648}" type="parTrans" cxnId="{FE028CA6-3669-4263-9305-8FEFE154DC75}">
      <dgm:prSet/>
      <dgm:spPr/>
      <dgm:t>
        <a:bodyPr/>
        <a:lstStyle/>
        <a:p>
          <a:endParaRPr lang="en-US" sz="1800" b="1"/>
        </a:p>
      </dgm:t>
    </dgm:pt>
    <dgm:pt modelId="{A38C020C-0117-421E-895C-7D1FB6E61FC4}" type="sibTrans" cxnId="{FE028CA6-3669-4263-9305-8FEFE154DC75}">
      <dgm:prSet/>
      <dgm:spPr/>
      <dgm:t>
        <a:bodyPr/>
        <a:lstStyle/>
        <a:p>
          <a:endParaRPr lang="en-US" sz="1800" b="1"/>
        </a:p>
      </dgm:t>
    </dgm:pt>
    <dgm:pt modelId="{53A2D61F-1689-40BC-837E-56AAA89405CF}">
      <dgm:prSet custT="1"/>
      <dgm:spPr/>
      <dgm:t>
        <a:bodyPr/>
        <a:lstStyle/>
        <a:p>
          <a:r>
            <a:rPr lang="en-US" sz="1600" b="1" dirty="0" smtClean="0"/>
            <a:t>During VHND ASHA and ANM to inform beneficiary about Kilkari calls and its benefits</a:t>
          </a:r>
          <a:endParaRPr lang="en-US" sz="1600" b="1" dirty="0"/>
        </a:p>
      </dgm:t>
    </dgm:pt>
    <dgm:pt modelId="{EE99BAD8-300E-4356-AEFB-E035A3CC692C}" type="parTrans" cxnId="{E03D7733-2C9E-4C87-A7A6-4DF12B237DFE}">
      <dgm:prSet/>
      <dgm:spPr/>
      <dgm:t>
        <a:bodyPr/>
        <a:lstStyle/>
        <a:p>
          <a:endParaRPr lang="en-US" sz="1800" b="1"/>
        </a:p>
      </dgm:t>
    </dgm:pt>
    <dgm:pt modelId="{7C635619-320A-49DD-B432-F2A2BECB4494}" type="sibTrans" cxnId="{E03D7733-2C9E-4C87-A7A6-4DF12B237DFE}">
      <dgm:prSet/>
      <dgm:spPr/>
      <dgm:t>
        <a:bodyPr/>
        <a:lstStyle/>
        <a:p>
          <a:endParaRPr lang="en-US" sz="1800" b="1"/>
        </a:p>
      </dgm:t>
    </dgm:pt>
    <dgm:pt modelId="{39D400E5-A07A-4C5D-90D2-1FCC223A7549}">
      <dgm:prSet custT="1"/>
      <dgm:spPr/>
      <dgm:t>
        <a:bodyPr/>
        <a:lstStyle/>
        <a:p>
          <a:r>
            <a:rPr lang="en-US" sz="1800" b="1" dirty="0" smtClean="0"/>
            <a:t>Kilkari toll free number to be given to beneficiary</a:t>
          </a:r>
          <a:endParaRPr lang="en-US" sz="1800" b="1" dirty="0"/>
        </a:p>
      </dgm:t>
    </dgm:pt>
    <dgm:pt modelId="{AD6179E1-9674-4CD2-8020-7E009D7CAE53}" type="parTrans" cxnId="{F3B11DC0-3A98-4C0A-A97A-E1496BA0A78B}">
      <dgm:prSet/>
      <dgm:spPr/>
      <dgm:t>
        <a:bodyPr/>
        <a:lstStyle/>
        <a:p>
          <a:endParaRPr lang="en-US" sz="1800" b="1"/>
        </a:p>
      </dgm:t>
    </dgm:pt>
    <dgm:pt modelId="{29FFEF71-72D9-4793-A661-6B559C2FE39C}" type="sibTrans" cxnId="{F3B11DC0-3A98-4C0A-A97A-E1496BA0A78B}">
      <dgm:prSet/>
      <dgm:spPr/>
      <dgm:t>
        <a:bodyPr/>
        <a:lstStyle/>
        <a:p>
          <a:endParaRPr lang="en-US" sz="1800" b="1"/>
        </a:p>
      </dgm:t>
    </dgm:pt>
    <dgm:pt modelId="{A610522B-783F-4980-85AE-41635BCE4F70}" type="pres">
      <dgm:prSet presAssocID="{B3151662-015A-4871-823E-6462AC06EBAF}" presName="Name0" presStyleCnt="0">
        <dgm:presLayoutVars>
          <dgm:dir/>
          <dgm:animLvl val="lvl"/>
          <dgm:resizeHandles val="exact"/>
        </dgm:presLayoutVars>
      </dgm:prSet>
      <dgm:spPr/>
      <dgm:t>
        <a:bodyPr/>
        <a:lstStyle/>
        <a:p>
          <a:endParaRPr lang="en-US"/>
        </a:p>
      </dgm:t>
    </dgm:pt>
    <dgm:pt modelId="{863F9024-A310-4FB4-A5DB-5A14AFABD8D6}" type="pres">
      <dgm:prSet presAssocID="{686F88E6-A052-45F7-B089-FB572F35E748}" presName="boxAndChildren" presStyleCnt="0"/>
      <dgm:spPr/>
      <dgm:t>
        <a:bodyPr/>
        <a:lstStyle/>
        <a:p>
          <a:endParaRPr lang="en-US"/>
        </a:p>
      </dgm:t>
    </dgm:pt>
    <dgm:pt modelId="{425B2562-78C1-40E2-8FE3-6CA384CB5DB9}" type="pres">
      <dgm:prSet presAssocID="{686F88E6-A052-45F7-B089-FB572F35E748}" presName="parentTextBox" presStyleLbl="node1" presStyleIdx="0" presStyleCnt="4"/>
      <dgm:spPr/>
      <dgm:t>
        <a:bodyPr/>
        <a:lstStyle/>
        <a:p>
          <a:endParaRPr lang="en-US"/>
        </a:p>
      </dgm:t>
    </dgm:pt>
    <dgm:pt modelId="{4CE85F6A-55E8-458E-AC0D-2D3C147DCF1E}" type="pres">
      <dgm:prSet presAssocID="{686F88E6-A052-45F7-B089-FB572F35E748}" presName="entireBox" presStyleLbl="node1" presStyleIdx="0" presStyleCnt="4" custScaleY="198302"/>
      <dgm:spPr/>
      <dgm:t>
        <a:bodyPr/>
        <a:lstStyle/>
        <a:p>
          <a:endParaRPr lang="en-US"/>
        </a:p>
      </dgm:t>
    </dgm:pt>
    <dgm:pt modelId="{BA70FEDF-E3BC-44FC-BE74-172E66560A17}" type="pres">
      <dgm:prSet presAssocID="{686F88E6-A052-45F7-B089-FB572F35E748}" presName="descendantBox" presStyleCnt="0"/>
      <dgm:spPr/>
      <dgm:t>
        <a:bodyPr/>
        <a:lstStyle/>
        <a:p>
          <a:endParaRPr lang="en-US"/>
        </a:p>
      </dgm:t>
    </dgm:pt>
    <dgm:pt modelId="{E97460B6-A6D5-4DB6-B50B-96272AF62ABC}" type="pres">
      <dgm:prSet presAssocID="{B678B43B-7621-4D64-928F-58E4523C8B20}" presName="childTextBox" presStyleLbl="fgAccFollowNode1" presStyleIdx="0" presStyleCnt="4" custScaleY="191492">
        <dgm:presLayoutVars>
          <dgm:bulletEnabled val="1"/>
        </dgm:presLayoutVars>
      </dgm:prSet>
      <dgm:spPr/>
      <dgm:t>
        <a:bodyPr/>
        <a:lstStyle/>
        <a:p>
          <a:endParaRPr lang="en-US"/>
        </a:p>
      </dgm:t>
    </dgm:pt>
    <dgm:pt modelId="{C13F0A75-CDBF-4017-8B87-69B179EA85D7}" type="pres">
      <dgm:prSet presAssocID="{2F16C91E-38AC-4E27-B04D-6E33731A86F8}" presName="childTextBox" presStyleLbl="fgAccFollowNode1" presStyleIdx="1" presStyleCnt="4" custScaleY="195675" custLinFactNeighborX="1062" custLinFactNeighborY="2420">
        <dgm:presLayoutVars>
          <dgm:bulletEnabled val="1"/>
        </dgm:presLayoutVars>
      </dgm:prSet>
      <dgm:spPr/>
      <dgm:t>
        <a:bodyPr/>
        <a:lstStyle/>
        <a:p>
          <a:endParaRPr lang="en-US"/>
        </a:p>
      </dgm:t>
    </dgm:pt>
    <dgm:pt modelId="{2C066ED7-4932-4D91-AAFE-9AC4601C3A04}" type="pres">
      <dgm:prSet presAssocID="{53A2D61F-1689-40BC-837E-56AAA89405CF}" presName="childTextBox" presStyleLbl="fgAccFollowNode1" presStyleIdx="2" presStyleCnt="4" custScaleY="200023" custLinFactNeighborX="2479" custLinFactNeighborY="6296">
        <dgm:presLayoutVars>
          <dgm:bulletEnabled val="1"/>
        </dgm:presLayoutVars>
      </dgm:prSet>
      <dgm:spPr/>
      <dgm:t>
        <a:bodyPr/>
        <a:lstStyle/>
        <a:p>
          <a:endParaRPr lang="en-US"/>
        </a:p>
      </dgm:t>
    </dgm:pt>
    <dgm:pt modelId="{9672330D-6BA6-45D8-9D3B-FD39931A36FD}" type="pres">
      <dgm:prSet presAssocID="{39D400E5-A07A-4C5D-90D2-1FCC223A7549}" presName="childTextBox" presStyleLbl="fgAccFollowNode1" presStyleIdx="3" presStyleCnt="4" custScaleY="196300" custLinFactNeighborY="6324">
        <dgm:presLayoutVars>
          <dgm:bulletEnabled val="1"/>
        </dgm:presLayoutVars>
      </dgm:prSet>
      <dgm:spPr/>
      <dgm:t>
        <a:bodyPr/>
        <a:lstStyle/>
        <a:p>
          <a:endParaRPr lang="en-US"/>
        </a:p>
      </dgm:t>
    </dgm:pt>
    <dgm:pt modelId="{F83425C8-C780-4613-BC87-733D3D9B78F0}" type="pres">
      <dgm:prSet presAssocID="{FAB3E39A-B5BB-4333-9161-9C7AEA6273BF}" presName="sp" presStyleCnt="0"/>
      <dgm:spPr/>
      <dgm:t>
        <a:bodyPr/>
        <a:lstStyle/>
        <a:p>
          <a:endParaRPr lang="en-US"/>
        </a:p>
      </dgm:t>
    </dgm:pt>
    <dgm:pt modelId="{2D088595-18B5-4E37-9051-92988FE1B49E}" type="pres">
      <dgm:prSet presAssocID="{4E17C0D1-E983-43F2-AF53-C3D64BD1537B}" presName="arrowAndChildren" presStyleCnt="0"/>
      <dgm:spPr/>
      <dgm:t>
        <a:bodyPr/>
        <a:lstStyle/>
        <a:p>
          <a:endParaRPr lang="en-US"/>
        </a:p>
      </dgm:t>
    </dgm:pt>
    <dgm:pt modelId="{35435BA6-64BE-41C1-A310-168BFC4CE167}" type="pres">
      <dgm:prSet presAssocID="{4E17C0D1-E983-43F2-AF53-C3D64BD1537B}" presName="parentTextArrow" presStyleLbl="node1" presStyleIdx="1" presStyleCnt="4"/>
      <dgm:spPr/>
      <dgm:t>
        <a:bodyPr/>
        <a:lstStyle/>
        <a:p>
          <a:endParaRPr lang="en-US"/>
        </a:p>
      </dgm:t>
    </dgm:pt>
    <dgm:pt modelId="{8F6B0507-319B-45FD-9F1B-01FA1B61C3D7}" type="pres">
      <dgm:prSet presAssocID="{FE0D99A8-C1CF-4E87-BC8F-669232EB9AC1}" presName="sp" presStyleCnt="0"/>
      <dgm:spPr/>
      <dgm:t>
        <a:bodyPr/>
        <a:lstStyle/>
        <a:p>
          <a:endParaRPr lang="en-US"/>
        </a:p>
      </dgm:t>
    </dgm:pt>
    <dgm:pt modelId="{E46CF8EC-C9CB-4AF9-B05E-47A9772C1ADC}" type="pres">
      <dgm:prSet presAssocID="{4A232ACE-59A4-44E2-B362-E87FD1F19452}" presName="arrowAndChildren" presStyleCnt="0"/>
      <dgm:spPr/>
      <dgm:t>
        <a:bodyPr/>
        <a:lstStyle/>
        <a:p>
          <a:endParaRPr lang="en-US"/>
        </a:p>
      </dgm:t>
    </dgm:pt>
    <dgm:pt modelId="{9E15B6A7-9B40-4F72-A780-26FBD3C51E15}" type="pres">
      <dgm:prSet presAssocID="{4A232ACE-59A4-44E2-B362-E87FD1F19452}" presName="parentTextArrow" presStyleLbl="node1" presStyleIdx="2" presStyleCnt="4"/>
      <dgm:spPr/>
      <dgm:t>
        <a:bodyPr/>
        <a:lstStyle/>
        <a:p>
          <a:endParaRPr lang="en-US"/>
        </a:p>
      </dgm:t>
    </dgm:pt>
    <dgm:pt modelId="{45C8D46E-C0D2-4803-B62D-D8821CA96708}" type="pres">
      <dgm:prSet presAssocID="{9E474BFC-DEA9-4C7E-9D9E-A6094CFA857C}" presName="sp" presStyleCnt="0"/>
      <dgm:spPr/>
      <dgm:t>
        <a:bodyPr/>
        <a:lstStyle/>
        <a:p>
          <a:endParaRPr lang="en-US"/>
        </a:p>
      </dgm:t>
    </dgm:pt>
    <dgm:pt modelId="{CBFFAF64-BF5D-433C-9059-A3FA851EC40F}" type="pres">
      <dgm:prSet presAssocID="{4817FC50-01DC-4102-A966-0C29489B4F42}" presName="arrowAndChildren" presStyleCnt="0"/>
      <dgm:spPr/>
      <dgm:t>
        <a:bodyPr/>
        <a:lstStyle/>
        <a:p>
          <a:endParaRPr lang="en-US"/>
        </a:p>
      </dgm:t>
    </dgm:pt>
    <dgm:pt modelId="{1E90EC03-D007-442D-8B60-520CBB2D48EA}" type="pres">
      <dgm:prSet presAssocID="{4817FC50-01DC-4102-A966-0C29489B4F42}" presName="parentTextArrow" presStyleLbl="node1" presStyleIdx="3" presStyleCnt="4" custLinFactNeighborX="3918" custLinFactNeighborY="-76383"/>
      <dgm:spPr/>
      <dgm:t>
        <a:bodyPr/>
        <a:lstStyle/>
        <a:p>
          <a:endParaRPr lang="en-US"/>
        </a:p>
      </dgm:t>
    </dgm:pt>
  </dgm:ptLst>
  <dgm:cxnLst>
    <dgm:cxn modelId="{DCEC23A4-8B38-4DBA-9C51-E206A9F9CF37}" type="presOf" srcId="{B3151662-015A-4871-823E-6462AC06EBAF}" destId="{A610522B-783F-4980-85AE-41635BCE4F70}" srcOrd="0" destOrd="0" presId="urn:microsoft.com/office/officeart/2005/8/layout/process4"/>
    <dgm:cxn modelId="{E466A673-AF3B-4B20-A455-0194DBF77B39}" type="presOf" srcId="{4817FC50-01DC-4102-A966-0C29489B4F42}" destId="{1E90EC03-D007-442D-8B60-520CBB2D48EA}" srcOrd="0" destOrd="0" presId="urn:microsoft.com/office/officeart/2005/8/layout/process4"/>
    <dgm:cxn modelId="{A12AE033-2C21-4F5D-A4A4-22A70FC76D2C}" type="presOf" srcId="{4A232ACE-59A4-44E2-B362-E87FD1F19452}" destId="{9E15B6A7-9B40-4F72-A780-26FBD3C51E15}" srcOrd="0" destOrd="0" presId="urn:microsoft.com/office/officeart/2005/8/layout/process4"/>
    <dgm:cxn modelId="{FE028CA6-3669-4263-9305-8FEFE154DC75}" srcId="{686F88E6-A052-45F7-B089-FB572F35E748}" destId="{2F16C91E-38AC-4E27-B04D-6E33731A86F8}" srcOrd="1" destOrd="0" parTransId="{0E2F0221-546D-48FF-B6D4-EC5CEE0DD648}" sibTransId="{A38C020C-0117-421E-895C-7D1FB6E61FC4}"/>
    <dgm:cxn modelId="{F3B11DC0-3A98-4C0A-A97A-E1496BA0A78B}" srcId="{686F88E6-A052-45F7-B089-FB572F35E748}" destId="{39D400E5-A07A-4C5D-90D2-1FCC223A7549}" srcOrd="3" destOrd="0" parTransId="{AD6179E1-9674-4CD2-8020-7E009D7CAE53}" sibTransId="{29FFEF71-72D9-4793-A661-6B559C2FE39C}"/>
    <dgm:cxn modelId="{E03D7733-2C9E-4C87-A7A6-4DF12B237DFE}" srcId="{686F88E6-A052-45F7-B089-FB572F35E748}" destId="{53A2D61F-1689-40BC-837E-56AAA89405CF}" srcOrd="2" destOrd="0" parTransId="{EE99BAD8-300E-4356-AEFB-E035A3CC692C}" sibTransId="{7C635619-320A-49DD-B432-F2A2BECB4494}"/>
    <dgm:cxn modelId="{90A87F42-B6EC-41B1-8F34-6B9DE0BD44B9}" type="presOf" srcId="{53A2D61F-1689-40BC-837E-56AAA89405CF}" destId="{2C066ED7-4932-4D91-AAFE-9AC4601C3A04}" srcOrd="0" destOrd="0" presId="urn:microsoft.com/office/officeart/2005/8/layout/process4"/>
    <dgm:cxn modelId="{08DC9874-938E-4833-9203-056BACF46265}" srcId="{686F88E6-A052-45F7-B089-FB572F35E748}" destId="{B678B43B-7621-4D64-928F-58E4523C8B20}" srcOrd="0" destOrd="0" parTransId="{6865D793-CBB5-4A64-9809-24481E571A15}" sibTransId="{411AC15E-785C-4B7F-9C9A-54CFB32CED8D}"/>
    <dgm:cxn modelId="{E965873C-B3AC-40FB-995D-B84BCD1F634E}" type="presOf" srcId="{686F88E6-A052-45F7-B089-FB572F35E748}" destId="{4CE85F6A-55E8-458E-AC0D-2D3C147DCF1E}" srcOrd="1" destOrd="0" presId="urn:microsoft.com/office/officeart/2005/8/layout/process4"/>
    <dgm:cxn modelId="{83360EDE-2D79-4ED2-8D81-D75290FC513E}" type="presOf" srcId="{B678B43B-7621-4D64-928F-58E4523C8B20}" destId="{E97460B6-A6D5-4DB6-B50B-96272AF62ABC}" srcOrd="0" destOrd="0" presId="urn:microsoft.com/office/officeart/2005/8/layout/process4"/>
    <dgm:cxn modelId="{882C6CA3-345D-451C-9BB9-5F56F3409C6D}" type="presOf" srcId="{686F88E6-A052-45F7-B089-FB572F35E748}" destId="{425B2562-78C1-40E2-8FE3-6CA384CB5DB9}" srcOrd="0" destOrd="0" presId="urn:microsoft.com/office/officeart/2005/8/layout/process4"/>
    <dgm:cxn modelId="{B7CD3B77-C45E-4BA9-A82D-9E0771A58050}" srcId="{B3151662-015A-4871-823E-6462AC06EBAF}" destId="{4E17C0D1-E983-43F2-AF53-C3D64BD1537B}" srcOrd="2" destOrd="0" parTransId="{132FD805-0FB4-40DE-861C-6D50DA627896}" sibTransId="{FAB3E39A-B5BB-4333-9161-9C7AEA6273BF}"/>
    <dgm:cxn modelId="{57F52349-02D5-41EF-992D-891870A7883B}" srcId="{B3151662-015A-4871-823E-6462AC06EBAF}" destId="{4A232ACE-59A4-44E2-B362-E87FD1F19452}" srcOrd="1" destOrd="0" parTransId="{2DF48482-44F7-448B-B09B-43C613C248D9}" sibTransId="{FE0D99A8-C1CF-4E87-BC8F-669232EB9AC1}"/>
    <dgm:cxn modelId="{E379AE98-AE55-4018-8B13-FB3341355626}" type="presOf" srcId="{39D400E5-A07A-4C5D-90D2-1FCC223A7549}" destId="{9672330D-6BA6-45D8-9D3B-FD39931A36FD}" srcOrd="0" destOrd="0" presId="urn:microsoft.com/office/officeart/2005/8/layout/process4"/>
    <dgm:cxn modelId="{4E4A5065-8C22-4B44-811E-A18658D926F7}" srcId="{B3151662-015A-4871-823E-6462AC06EBAF}" destId="{4817FC50-01DC-4102-A966-0C29489B4F42}" srcOrd="0" destOrd="0" parTransId="{FCA6F6D6-2412-47DE-BEDC-3266FE36E629}" sibTransId="{9E474BFC-DEA9-4C7E-9D9E-A6094CFA857C}"/>
    <dgm:cxn modelId="{1343AD77-5BF9-40AB-8158-11342AC00DE7}" type="presOf" srcId="{2F16C91E-38AC-4E27-B04D-6E33731A86F8}" destId="{C13F0A75-CDBF-4017-8B87-69B179EA85D7}" srcOrd="0" destOrd="0" presId="urn:microsoft.com/office/officeart/2005/8/layout/process4"/>
    <dgm:cxn modelId="{6CAB61CF-05FD-40CB-8183-D18803CC6EE2}" srcId="{B3151662-015A-4871-823E-6462AC06EBAF}" destId="{686F88E6-A052-45F7-B089-FB572F35E748}" srcOrd="3" destOrd="0" parTransId="{D652C530-9052-402C-9E10-0512DF5AF1EE}" sibTransId="{3F2782BD-2483-45A9-8662-C279A75859C7}"/>
    <dgm:cxn modelId="{7EDE78CF-60C7-4272-8756-430704C4D588}" type="presOf" srcId="{4E17C0D1-E983-43F2-AF53-C3D64BD1537B}" destId="{35435BA6-64BE-41C1-A310-168BFC4CE167}" srcOrd="0" destOrd="0" presId="urn:microsoft.com/office/officeart/2005/8/layout/process4"/>
    <dgm:cxn modelId="{C81FC7D1-1AB3-4509-B2CF-C99E680FE7EE}" type="presParOf" srcId="{A610522B-783F-4980-85AE-41635BCE4F70}" destId="{863F9024-A310-4FB4-A5DB-5A14AFABD8D6}" srcOrd="0" destOrd="0" presId="urn:microsoft.com/office/officeart/2005/8/layout/process4"/>
    <dgm:cxn modelId="{63196C0E-A635-4DE0-9492-1A748F67EAA6}" type="presParOf" srcId="{863F9024-A310-4FB4-A5DB-5A14AFABD8D6}" destId="{425B2562-78C1-40E2-8FE3-6CA384CB5DB9}" srcOrd="0" destOrd="0" presId="urn:microsoft.com/office/officeart/2005/8/layout/process4"/>
    <dgm:cxn modelId="{D1022994-1B5A-4061-A36F-8B3FD0981398}" type="presParOf" srcId="{863F9024-A310-4FB4-A5DB-5A14AFABD8D6}" destId="{4CE85F6A-55E8-458E-AC0D-2D3C147DCF1E}" srcOrd="1" destOrd="0" presId="urn:microsoft.com/office/officeart/2005/8/layout/process4"/>
    <dgm:cxn modelId="{F23FC721-9D26-4E40-9C94-4FF817218A95}" type="presParOf" srcId="{863F9024-A310-4FB4-A5DB-5A14AFABD8D6}" destId="{BA70FEDF-E3BC-44FC-BE74-172E66560A17}" srcOrd="2" destOrd="0" presId="urn:microsoft.com/office/officeart/2005/8/layout/process4"/>
    <dgm:cxn modelId="{9A2D9046-FEEC-488D-A59A-DFA2A83F8494}" type="presParOf" srcId="{BA70FEDF-E3BC-44FC-BE74-172E66560A17}" destId="{E97460B6-A6D5-4DB6-B50B-96272AF62ABC}" srcOrd="0" destOrd="0" presId="urn:microsoft.com/office/officeart/2005/8/layout/process4"/>
    <dgm:cxn modelId="{715FE8D3-E30B-412A-9392-B6A196244D75}" type="presParOf" srcId="{BA70FEDF-E3BC-44FC-BE74-172E66560A17}" destId="{C13F0A75-CDBF-4017-8B87-69B179EA85D7}" srcOrd="1" destOrd="0" presId="urn:microsoft.com/office/officeart/2005/8/layout/process4"/>
    <dgm:cxn modelId="{5C0B2EF2-AAA4-41C4-A1EB-F148114FAC59}" type="presParOf" srcId="{BA70FEDF-E3BC-44FC-BE74-172E66560A17}" destId="{2C066ED7-4932-4D91-AAFE-9AC4601C3A04}" srcOrd="2" destOrd="0" presId="urn:microsoft.com/office/officeart/2005/8/layout/process4"/>
    <dgm:cxn modelId="{3D61A4AE-0F6F-4422-92FA-751B11FD788C}" type="presParOf" srcId="{BA70FEDF-E3BC-44FC-BE74-172E66560A17}" destId="{9672330D-6BA6-45D8-9D3B-FD39931A36FD}" srcOrd="3" destOrd="0" presId="urn:microsoft.com/office/officeart/2005/8/layout/process4"/>
    <dgm:cxn modelId="{AAA9C9BB-DBEC-427E-B71C-C01ECD755E27}" type="presParOf" srcId="{A610522B-783F-4980-85AE-41635BCE4F70}" destId="{F83425C8-C780-4613-BC87-733D3D9B78F0}" srcOrd="1" destOrd="0" presId="urn:microsoft.com/office/officeart/2005/8/layout/process4"/>
    <dgm:cxn modelId="{A8C13F48-2CE4-4AFF-9F77-18CA51D09B2F}" type="presParOf" srcId="{A610522B-783F-4980-85AE-41635BCE4F70}" destId="{2D088595-18B5-4E37-9051-92988FE1B49E}" srcOrd="2" destOrd="0" presId="urn:microsoft.com/office/officeart/2005/8/layout/process4"/>
    <dgm:cxn modelId="{05421FB7-2FBA-4726-BDFD-405D4B8B1949}" type="presParOf" srcId="{2D088595-18B5-4E37-9051-92988FE1B49E}" destId="{35435BA6-64BE-41C1-A310-168BFC4CE167}" srcOrd="0" destOrd="0" presId="urn:microsoft.com/office/officeart/2005/8/layout/process4"/>
    <dgm:cxn modelId="{0C999B84-86A3-4EE9-AB79-6EB71FFB7A43}" type="presParOf" srcId="{A610522B-783F-4980-85AE-41635BCE4F70}" destId="{8F6B0507-319B-45FD-9F1B-01FA1B61C3D7}" srcOrd="3" destOrd="0" presId="urn:microsoft.com/office/officeart/2005/8/layout/process4"/>
    <dgm:cxn modelId="{07CB0BAE-B009-494F-ACD9-B46904576F0C}" type="presParOf" srcId="{A610522B-783F-4980-85AE-41635BCE4F70}" destId="{E46CF8EC-C9CB-4AF9-B05E-47A9772C1ADC}" srcOrd="4" destOrd="0" presId="urn:microsoft.com/office/officeart/2005/8/layout/process4"/>
    <dgm:cxn modelId="{AE1E2414-CE2C-4E12-958C-3ECC506C475F}" type="presParOf" srcId="{E46CF8EC-C9CB-4AF9-B05E-47A9772C1ADC}" destId="{9E15B6A7-9B40-4F72-A780-26FBD3C51E15}" srcOrd="0" destOrd="0" presId="urn:microsoft.com/office/officeart/2005/8/layout/process4"/>
    <dgm:cxn modelId="{AFA70D6F-CA72-4CE8-BFED-FF7C115D0CE0}" type="presParOf" srcId="{A610522B-783F-4980-85AE-41635BCE4F70}" destId="{45C8D46E-C0D2-4803-B62D-D8821CA96708}" srcOrd="5" destOrd="0" presId="urn:microsoft.com/office/officeart/2005/8/layout/process4"/>
    <dgm:cxn modelId="{4AA539ED-51CA-4BDA-B700-51EC3832B1B5}" type="presParOf" srcId="{A610522B-783F-4980-85AE-41635BCE4F70}" destId="{CBFFAF64-BF5D-433C-9059-A3FA851EC40F}" srcOrd="6" destOrd="0" presId="urn:microsoft.com/office/officeart/2005/8/layout/process4"/>
    <dgm:cxn modelId="{E4BC452F-92BE-4D34-B46B-C4D1B57FCD91}" type="presParOf" srcId="{CBFFAF64-BF5D-433C-9059-A3FA851EC40F}" destId="{1E90EC03-D007-442D-8B60-520CBB2D48EA}"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3151662-015A-4871-823E-6462AC06EBAF}" type="doc">
      <dgm:prSet loTypeId="urn:microsoft.com/office/officeart/2008/layout/VerticalCurvedList" loCatId="list" qsTypeId="urn:microsoft.com/office/officeart/2005/8/quickstyle/simple1" qsCatId="simple" csTypeId="urn:microsoft.com/office/officeart/2005/8/colors/accent1_1" csCatId="accent1" phldr="1"/>
      <dgm:spPr/>
      <dgm:t>
        <a:bodyPr/>
        <a:lstStyle/>
        <a:p>
          <a:endParaRPr lang="en-US"/>
        </a:p>
      </dgm:t>
    </dgm:pt>
    <dgm:pt modelId="{4817FC50-01DC-4102-A966-0C29489B4F42}">
      <dgm:prSet phldrT="[Text]" custT="1"/>
      <dgm:spPr/>
      <dgm:t>
        <a:bodyPr/>
        <a:lstStyle/>
        <a:p>
          <a:pPr algn="just"/>
          <a:endParaRPr lang="en-US" sz="2800" b="1" smtClean="0">
            <a:latin typeface="+mj-lt"/>
          </a:endParaRPr>
        </a:p>
        <a:p>
          <a:pPr algn="just"/>
          <a:r>
            <a:rPr lang="en-US" sz="2400" b="1" smtClean="0">
              <a:latin typeface="+mj-lt"/>
              <a:cs typeface="Times New Roman" panose="02020603050405020304" pitchFamily="18" charset="0"/>
            </a:rPr>
            <a:t>Instructions for dialing and starting the MA course during ASHA monthly meeting. MA toll free number is (1800-3010-1704). </a:t>
          </a:r>
        </a:p>
        <a:p>
          <a:pPr algn="just"/>
          <a:endParaRPr lang="en-US" sz="2800" b="1" dirty="0">
            <a:latin typeface="+mj-lt"/>
          </a:endParaRPr>
        </a:p>
      </dgm:t>
    </dgm:pt>
    <dgm:pt modelId="{FCA6F6D6-2412-47DE-BEDC-3266FE36E629}" type="parTrans" cxnId="{4E4A5065-8C22-4B44-811E-A18658D926F7}">
      <dgm:prSet/>
      <dgm:spPr/>
      <dgm:t>
        <a:bodyPr/>
        <a:lstStyle/>
        <a:p>
          <a:endParaRPr lang="en-US" sz="3200" b="1">
            <a:latin typeface="+mj-lt"/>
          </a:endParaRPr>
        </a:p>
      </dgm:t>
    </dgm:pt>
    <dgm:pt modelId="{9E474BFC-DEA9-4C7E-9D9E-A6094CFA857C}" type="sibTrans" cxnId="{4E4A5065-8C22-4B44-811E-A18658D926F7}">
      <dgm:prSet/>
      <dgm:spPr/>
      <dgm:t>
        <a:bodyPr/>
        <a:lstStyle/>
        <a:p>
          <a:endParaRPr lang="en-US" sz="3200" b="1">
            <a:latin typeface="+mj-lt"/>
          </a:endParaRPr>
        </a:p>
      </dgm:t>
    </dgm:pt>
    <dgm:pt modelId="{4A232ACE-59A4-44E2-B362-E87FD1F19452}">
      <dgm:prSet phldrT="[Text]" custT="1"/>
      <dgm:spPr/>
      <dgm:t>
        <a:bodyPr/>
        <a:lstStyle/>
        <a:p>
          <a:pPr algn="just"/>
          <a:r>
            <a:rPr lang="en-US" sz="2400" b="1" smtClean="0">
              <a:latin typeface="+mj-lt"/>
              <a:cs typeface="Times New Roman" panose="02020603050405020304" pitchFamily="18" charset="0"/>
            </a:rPr>
            <a:t>ASHAs who have not started the course to be identified and necessary instruction to be issued for completion of the course.</a:t>
          </a:r>
          <a:endParaRPr lang="en-US" sz="2400" b="1" dirty="0">
            <a:latin typeface="+mj-lt"/>
          </a:endParaRPr>
        </a:p>
      </dgm:t>
    </dgm:pt>
    <dgm:pt modelId="{2DF48482-44F7-448B-B09B-43C613C248D9}" type="parTrans" cxnId="{57F52349-02D5-41EF-992D-891870A7883B}">
      <dgm:prSet/>
      <dgm:spPr/>
      <dgm:t>
        <a:bodyPr/>
        <a:lstStyle/>
        <a:p>
          <a:endParaRPr lang="en-US" sz="3200" b="1">
            <a:latin typeface="+mj-lt"/>
          </a:endParaRPr>
        </a:p>
      </dgm:t>
    </dgm:pt>
    <dgm:pt modelId="{FE0D99A8-C1CF-4E87-BC8F-669232EB9AC1}" type="sibTrans" cxnId="{57F52349-02D5-41EF-992D-891870A7883B}">
      <dgm:prSet/>
      <dgm:spPr/>
      <dgm:t>
        <a:bodyPr/>
        <a:lstStyle/>
        <a:p>
          <a:endParaRPr lang="en-US" sz="3200" b="1">
            <a:latin typeface="+mj-lt"/>
          </a:endParaRPr>
        </a:p>
      </dgm:t>
    </dgm:pt>
    <dgm:pt modelId="{4E17C0D1-E983-43F2-AF53-C3D64BD1537B}">
      <dgm:prSet custT="1"/>
      <dgm:spPr/>
      <dgm:t>
        <a:bodyPr/>
        <a:lstStyle/>
        <a:p>
          <a:r>
            <a:rPr lang="en-US" sz="2400" b="1" smtClean="0">
              <a:latin typeface="+mj-lt"/>
              <a:cs typeface="Times New Roman" panose="02020603050405020304" pitchFamily="18" charset="0"/>
            </a:rPr>
            <a:t>IEC activity Awareness campaigns , Promotional activities to bring awareness about the schemes amongst the beneficiaries and heath officials</a:t>
          </a:r>
          <a:endParaRPr lang="en-US" sz="2400" b="1" dirty="0" smtClean="0">
            <a:latin typeface="+mj-lt"/>
          </a:endParaRPr>
        </a:p>
      </dgm:t>
    </dgm:pt>
    <dgm:pt modelId="{132FD805-0FB4-40DE-861C-6D50DA627896}" type="parTrans" cxnId="{B7CD3B77-C45E-4BA9-A82D-9E0771A58050}">
      <dgm:prSet/>
      <dgm:spPr/>
      <dgm:t>
        <a:bodyPr/>
        <a:lstStyle/>
        <a:p>
          <a:endParaRPr lang="en-US" sz="3200" b="1">
            <a:latin typeface="+mj-lt"/>
          </a:endParaRPr>
        </a:p>
      </dgm:t>
    </dgm:pt>
    <dgm:pt modelId="{FAB3E39A-B5BB-4333-9161-9C7AEA6273BF}" type="sibTrans" cxnId="{B7CD3B77-C45E-4BA9-A82D-9E0771A58050}">
      <dgm:prSet/>
      <dgm:spPr/>
      <dgm:t>
        <a:bodyPr/>
        <a:lstStyle/>
        <a:p>
          <a:endParaRPr lang="en-US" sz="3200" b="1">
            <a:latin typeface="+mj-lt"/>
          </a:endParaRPr>
        </a:p>
      </dgm:t>
    </dgm:pt>
    <dgm:pt modelId="{686F88E6-A052-45F7-B089-FB572F35E748}">
      <dgm:prSet custT="1"/>
      <dgm:spPr/>
      <dgm:t>
        <a:bodyPr/>
        <a:lstStyle/>
        <a:p>
          <a:pPr algn="just"/>
          <a:r>
            <a:rPr lang="en-US" sz="2400" b="1" smtClean="0">
              <a:latin typeface="+mj-lt"/>
              <a:cs typeface="Times New Roman" panose="02020603050405020304" pitchFamily="18" charset="0"/>
            </a:rPr>
            <a:t> Timely distribution of certificate on course completion by the ASHAs</a:t>
          </a:r>
          <a:endParaRPr lang="en-US" sz="2400" b="1" dirty="0">
            <a:latin typeface="+mj-lt"/>
            <a:cs typeface="Times New Roman" panose="02020603050405020304" pitchFamily="18" charset="0"/>
          </a:endParaRPr>
        </a:p>
      </dgm:t>
    </dgm:pt>
    <dgm:pt modelId="{D652C530-9052-402C-9E10-0512DF5AF1EE}" type="parTrans" cxnId="{6CAB61CF-05FD-40CB-8183-D18803CC6EE2}">
      <dgm:prSet/>
      <dgm:spPr/>
      <dgm:t>
        <a:bodyPr/>
        <a:lstStyle/>
        <a:p>
          <a:endParaRPr lang="en-US" sz="3200" b="1">
            <a:latin typeface="+mj-lt"/>
          </a:endParaRPr>
        </a:p>
      </dgm:t>
    </dgm:pt>
    <dgm:pt modelId="{3F2782BD-2483-45A9-8662-C279A75859C7}" type="sibTrans" cxnId="{6CAB61CF-05FD-40CB-8183-D18803CC6EE2}">
      <dgm:prSet/>
      <dgm:spPr/>
      <dgm:t>
        <a:bodyPr/>
        <a:lstStyle/>
        <a:p>
          <a:endParaRPr lang="en-US" sz="3200" b="1">
            <a:latin typeface="+mj-lt"/>
          </a:endParaRPr>
        </a:p>
      </dgm:t>
    </dgm:pt>
    <dgm:pt modelId="{B7D1CFF2-FCF5-4271-8F05-D98129A64C79}" type="pres">
      <dgm:prSet presAssocID="{B3151662-015A-4871-823E-6462AC06EBAF}" presName="Name0" presStyleCnt="0">
        <dgm:presLayoutVars>
          <dgm:chMax val="7"/>
          <dgm:chPref val="7"/>
          <dgm:dir/>
        </dgm:presLayoutVars>
      </dgm:prSet>
      <dgm:spPr/>
      <dgm:t>
        <a:bodyPr/>
        <a:lstStyle/>
        <a:p>
          <a:endParaRPr lang="en-US"/>
        </a:p>
      </dgm:t>
    </dgm:pt>
    <dgm:pt modelId="{8874EAE6-8181-4DC9-BC3A-19424A836CF5}" type="pres">
      <dgm:prSet presAssocID="{B3151662-015A-4871-823E-6462AC06EBAF}" presName="Name1" presStyleCnt="0"/>
      <dgm:spPr/>
      <dgm:t>
        <a:bodyPr/>
        <a:lstStyle/>
        <a:p>
          <a:endParaRPr lang="en-US"/>
        </a:p>
      </dgm:t>
    </dgm:pt>
    <dgm:pt modelId="{52613967-362A-45F1-AFB1-DCDD25D17CCF}" type="pres">
      <dgm:prSet presAssocID="{B3151662-015A-4871-823E-6462AC06EBAF}" presName="cycle" presStyleCnt="0"/>
      <dgm:spPr/>
      <dgm:t>
        <a:bodyPr/>
        <a:lstStyle/>
        <a:p>
          <a:endParaRPr lang="en-US"/>
        </a:p>
      </dgm:t>
    </dgm:pt>
    <dgm:pt modelId="{7B38F2E4-AD94-4875-B53B-662CBDE6EBB8}" type="pres">
      <dgm:prSet presAssocID="{B3151662-015A-4871-823E-6462AC06EBAF}" presName="srcNode" presStyleLbl="node1" presStyleIdx="0" presStyleCnt="4"/>
      <dgm:spPr/>
      <dgm:t>
        <a:bodyPr/>
        <a:lstStyle/>
        <a:p>
          <a:endParaRPr lang="en-US"/>
        </a:p>
      </dgm:t>
    </dgm:pt>
    <dgm:pt modelId="{995F5DD8-9C4F-4F75-8B67-EA65E4B1A5D5}" type="pres">
      <dgm:prSet presAssocID="{B3151662-015A-4871-823E-6462AC06EBAF}" presName="conn" presStyleLbl="parChTrans1D2" presStyleIdx="0" presStyleCnt="1"/>
      <dgm:spPr/>
      <dgm:t>
        <a:bodyPr/>
        <a:lstStyle/>
        <a:p>
          <a:endParaRPr lang="en-US"/>
        </a:p>
      </dgm:t>
    </dgm:pt>
    <dgm:pt modelId="{62888433-B379-4B90-9BB1-AFB0E799AF61}" type="pres">
      <dgm:prSet presAssocID="{B3151662-015A-4871-823E-6462AC06EBAF}" presName="extraNode" presStyleLbl="node1" presStyleIdx="0" presStyleCnt="4"/>
      <dgm:spPr/>
      <dgm:t>
        <a:bodyPr/>
        <a:lstStyle/>
        <a:p>
          <a:endParaRPr lang="en-US"/>
        </a:p>
      </dgm:t>
    </dgm:pt>
    <dgm:pt modelId="{77E69624-3D13-417D-B757-15087A0D97E5}" type="pres">
      <dgm:prSet presAssocID="{B3151662-015A-4871-823E-6462AC06EBAF}" presName="dstNode" presStyleLbl="node1" presStyleIdx="0" presStyleCnt="4"/>
      <dgm:spPr/>
      <dgm:t>
        <a:bodyPr/>
        <a:lstStyle/>
        <a:p>
          <a:endParaRPr lang="en-US"/>
        </a:p>
      </dgm:t>
    </dgm:pt>
    <dgm:pt modelId="{046AE37F-B46C-4DE0-AD56-BDC57E1390A7}" type="pres">
      <dgm:prSet presAssocID="{4817FC50-01DC-4102-A966-0C29489B4F42}" presName="text_1" presStyleLbl="node1" presStyleIdx="0" presStyleCnt="4" custLinFactNeighborX="-293" custLinFactNeighborY="5776">
        <dgm:presLayoutVars>
          <dgm:bulletEnabled val="1"/>
        </dgm:presLayoutVars>
      </dgm:prSet>
      <dgm:spPr/>
      <dgm:t>
        <a:bodyPr/>
        <a:lstStyle/>
        <a:p>
          <a:endParaRPr lang="en-US"/>
        </a:p>
      </dgm:t>
    </dgm:pt>
    <dgm:pt modelId="{81BB858A-9884-4EE0-879B-AE269B8701D7}" type="pres">
      <dgm:prSet presAssocID="{4817FC50-01DC-4102-A966-0C29489B4F42}" presName="accent_1" presStyleCnt="0"/>
      <dgm:spPr/>
      <dgm:t>
        <a:bodyPr/>
        <a:lstStyle/>
        <a:p>
          <a:endParaRPr lang="en-US"/>
        </a:p>
      </dgm:t>
    </dgm:pt>
    <dgm:pt modelId="{123C3FBB-398F-4757-867E-B45125EF56F7}" type="pres">
      <dgm:prSet presAssocID="{4817FC50-01DC-4102-A966-0C29489B4F42}" presName="accentRepeatNode" presStyleLbl="solidFgAcc1" presStyleIdx="0" presStyleCnt="4"/>
      <dgm:spPr/>
      <dgm:t>
        <a:bodyPr/>
        <a:lstStyle/>
        <a:p>
          <a:endParaRPr lang="en-US"/>
        </a:p>
      </dgm:t>
    </dgm:pt>
    <dgm:pt modelId="{D892458E-EB4A-4DEC-AD52-E68578619D62}" type="pres">
      <dgm:prSet presAssocID="{4A232ACE-59A4-44E2-B362-E87FD1F19452}" presName="text_2" presStyleLbl="node1" presStyleIdx="1" presStyleCnt="4">
        <dgm:presLayoutVars>
          <dgm:bulletEnabled val="1"/>
        </dgm:presLayoutVars>
      </dgm:prSet>
      <dgm:spPr/>
      <dgm:t>
        <a:bodyPr/>
        <a:lstStyle/>
        <a:p>
          <a:endParaRPr lang="en-US"/>
        </a:p>
      </dgm:t>
    </dgm:pt>
    <dgm:pt modelId="{DB9225F6-C4C3-4BA3-B860-9F3550442ECF}" type="pres">
      <dgm:prSet presAssocID="{4A232ACE-59A4-44E2-B362-E87FD1F19452}" presName="accent_2" presStyleCnt="0"/>
      <dgm:spPr/>
      <dgm:t>
        <a:bodyPr/>
        <a:lstStyle/>
        <a:p>
          <a:endParaRPr lang="en-US"/>
        </a:p>
      </dgm:t>
    </dgm:pt>
    <dgm:pt modelId="{75FE4B12-CDDB-4E3D-A7B0-B2E4F9B77191}" type="pres">
      <dgm:prSet presAssocID="{4A232ACE-59A4-44E2-B362-E87FD1F19452}" presName="accentRepeatNode" presStyleLbl="solidFgAcc1" presStyleIdx="1" presStyleCnt="4"/>
      <dgm:spPr/>
      <dgm:t>
        <a:bodyPr/>
        <a:lstStyle/>
        <a:p>
          <a:endParaRPr lang="en-US"/>
        </a:p>
      </dgm:t>
    </dgm:pt>
    <dgm:pt modelId="{C11DF50D-90D6-4828-A3AC-ECF2E4EC7231}" type="pres">
      <dgm:prSet presAssocID="{4E17C0D1-E983-43F2-AF53-C3D64BD1537B}" presName="text_3" presStyleLbl="node1" presStyleIdx="2" presStyleCnt="4">
        <dgm:presLayoutVars>
          <dgm:bulletEnabled val="1"/>
        </dgm:presLayoutVars>
      </dgm:prSet>
      <dgm:spPr/>
      <dgm:t>
        <a:bodyPr/>
        <a:lstStyle/>
        <a:p>
          <a:endParaRPr lang="en-US"/>
        </a:p>
      </dgm:t>
    </dgm:pt>
    <dgm:pt modelId="{97B44E2C-3D77-404F-BB64-8436B5512150}" type="pres">
      <dgm:prSet presAssocID="{4E17C0D1-E983-43F2-AF53-C3D64BD1537B}" presName="accent_3" presStyleCnt="0"/>
      <dgm:spPr/>
      <dgm:t>
        <a:bodyPr/>
        <a:lstStyle/>
        <a:p>
          <a:endParaRPr lang="en-US"/>
        </a:p>
      </dgm:t>
    </dgm:pt>
    <dgm:pt modelId="{7B9C5AAE-082F-4A08-991F-EC6962D46D4E}" type="pres">
      <dgm:prSet presAssocID="{4E17C0D1-E983-43F2-AF53-C3D64BD1537B}" presName="accentRepeatNode" presStyleLbl="solidFgAcc1" presStyleIdx="2" presStyleCnt="4"/>
      <dgm:spPr/>
      <dgm:t>
        <a:bodyPr/>
        <a:lstStyle/>
        <a:p>
          <a:endParaRPr lang="en-US"/>
        </a:p>
      </dgm:t>
    </dgm:pt>
    <dgm:pt modelId="{7D1EDE42-5A72-44DD-8CD6-C29A0090AD0D}" type="pres">
      <dgm:prSet presAssocID="{686F88E6-A052-45F7-B089-FB572F35E748}" presName="text_4" presStyleLbl="node1" presStyleIdx="3" presStyleCnt="4">
        <dgm:presLayoutVars>
          <dgm:bulletEnabled val="1"/>
        </dgm:presLayoutVars>
      </dgm:prSet>
      <dgm:spPr/>
      <dgm:t>
        <a:bodyPr/>
        <a:lstStyle/>
        <a:p>
          <a:endParaRPr lang="en-US"/>
        </a:p>
      </dgm:t>
    </dgm:pt>
    <dgm:pt modelId="{D6EB6CFC-E178-4183-B34F-96412BC57B36}" type="pres">
      <dgm:prSet presAssocID="{686F88E6-A052-45F7-B089-FB572F35E748}" presName="accent_4" presStyleCnt="0"/>
      <dgm:spPr/>
      <dgm:t>
        <a:bodyPr/>
        <a:lstStyle/>
        <a:p>
          <a:endParaRPr lang="en-US"/>
        </a:p>
      </dgm:t>
    </dgm:pt>
    <dgm:pt modelId="{2F48E908-0980-4395-A2E2-6DC0BB95C1F9}" type="pres">
      <dgm:prSet presAssocID="{686F88E6-A052-45F7-B089-FB572F35E748}" presName="accentRepeatNode" presStyleLbl="solidFgAcc1" presStyleIdx="3" presStyleCnt="4"/>
      <dgm:spPr/>
      <dgm:t>
        <a:bodyPr/>
        <a:lstStyle/>
        <a:p>
          <a:endParaRPr lang="en-US"/>
        </a:p>
      </dgm:t>
    </dgm:pt>
  </dgm:ptLst>
  <dgm:cxnLst>
    <dgm:cxn modelId="{C5667124-A1AA-48FD-B0E3-BA1DFC7DEECC}" type="presOf" srcId="{4817FC50-01DC-4102-A966-0C29489B4F42}" destId="{046AE37F-B46C-4DE0-AD56-BDC57E1390A7}" srcOrd="0" destOrd="0" presId="urn:microsoft.com/office/officeart/2008/layout/VerticalCurvedList"/>
    <dgm:cxn modelId="{AFA71257-D3E0-4007-BB9E-A40095599D4E}" type="presOf" srcId="{B3151662-015A-4871-823E-6462AC06EBAF}" destId="{B7D1CFF2-FCF5-4271-8F05-D98129A64C79}" srcOrd="0" destOrd="0" presId="urn:microsoft.com/office/officeart/2008/layout/VerticalCurvedList"/>
    <dgm:cxn modelId="{026E5114-A564-4C22-95EC-578A7CFA9A3C}" type="presOf" srcId="{9E474BFC-DEA9-4C7E-9D9E-A6094CFA857C}" destId="{995F5DD8-9C4F-4F75-8B67-EA65E4B1A5D5}" srcOrd="0" destOrd="0" presId="urn:microsoft.com/office/officeart/2008/layout/VerticalCurvedList"/>
    <dgm:cxn modelId="{CB2D413F-1A58-4E99-9C65-5EA9C331CA42}" type="presOf" srcId="{686F88E6-A052-45F7-B089-FB572F35E748}" destId="{7D1EDE42-5A72-44DD-8CD6-C29A0090AD0D}" srcOrd="0" destOrd="0" presId="urn:microsoft.com/office/officeart/2008/layout/VerticalCurvedList"/>
    <dgm:cxn modelId="{21E6FDFA-AC6C-4C38-B027-6C51920461CD}" type="presOf" srcId="{4A232ACE-59A4-44E2-B362-E87FD1F19452}" destId="{D892458E-EB4A-4DEC-AD52-E68578619D62}" srcOrd="0" destOrd="0" presId="urn:microsoft.com/office/officeart/2008/layout/VerticalCurvedList"/>
    <dgm:cxn modelId="{3B46385D-9399-43AD-AC4B-42D18E878E67}" type="presOf" srcId="{4E17C0D1-E983-43F2-AF53-C3D64BD1537B}" destId="{C11DF50D-90D6-4828-A3AC-ECF2E4EC7231}" srcOrd="0" destOrd="0" presId="urn:microsoft.com/office/officeart/2008/layout/VerticalCurvedList"/>
    <dgm:cxn modelId="{B7CD3B77-C45E-4BA9-A82D-9E0771A58050}" srcId="{B3151662-015A-4871-823E-6462AC06EBAF}" destId="{4E17C0D1-E983-43F2-AF53-C3D64BD1537B}" srcOrd="2" destOrd="0" parTransId="{132FD805-0FB4-40DE-861C-6D50DA627896}" sibTransId="{FAB3E39A-B5BB-4333-9161-9C7AEA6273BF}"/>
    <dgm:cxn modelId="{57F52349-02D5-41EF-992D-891870A7883B}" srcId="{B3151662-015A-4871-823E-6462AC06EBAF}" destId="{4A232ACE-59A4-44E2-B362-E87FD1F19452}" srcOrd="1" destOrd="0" parTransId="{2DF48482-44F7-448B-B09B-43C613C248D9}" sibTransId="{FE0D99A8-C1CF-4E87-BC8F-669232EB9AC1}"/>
    <dgm:cxn modelId="{4E4A5065-8C22-4B44-811E-A18658D926F7}" srcId="{B3151662-015A-4871-823E-6462AC06EBAF}" destId="{4817FC50-01DC-4102-A966-0C29489B4F42}" srcOrd="0" destOrd="0" parTransId="{FCA6F6D6-2412-47DE-BEDC-3266FE36E629}" sibTransId="{9E474BFC-DEA9-4C7E-9D9E-A6094CFA857C}"/>
    <dgm:cxn modelId="{6CAB61CF-05FD-40CB-8183-D18803CC6EE2}" srcId="{B3151662-015A-4871-823E-6462AC06EBAF}" destId="{686F88E6-A052-45F7-B089-FB572F35E748}" srcOrd="3" destOrd="0" parTransId="{D652C530-9052-402C-9E10-0512DF5AF1EE}" sibTransId="{3F2782BD-2483-45A9-8662-C279A75859C7}"/>
    <dgm:cxn modelId="{2719FD5B-6B64-435F-9D0F-DD66C7EE0CF3}" type="presParOf" srcId="{B7D1CFF2-FCF5-4271-8F05-D98129A64C79}" destId="{8874EAE6-8181-4DC9-BC3A-19424A836CF5}" srcOrd="0" destOrd="0" presId="urn:microsoft.com/office/officeart/2008/layout/VerticalCurvedList"/>
    <dgm:cxn modelId="{5352A77F-5EB3-4C47-B6F5-4EDB294E97CC}" type="presParOf" srcId="{8874EAE6-8181-4DC9-BC3A-19424A836CF5}" destId="{52613967-362A-45F1-AFB1-DCDD25D17CCF}" srcOrd="0" destOrd="0" presId="urn:microsoft.com/office/officeart/2008/layout/VerticalCurvedList"/>
    <dgm:cxn modelId="{0037E9E0-4CC9-466C-B61A-5284997512B0}" type="presParOf" srcId="{52613967-362A-45F1-AFB1-DCDD25D17CCF}" destId="{7B38F2E4-AD94-4875-B53B-662CBDE6EBB8}" srcOrd="0" destOrd="0" presId="urn:microsoft.com/office/officeart/2008/layout/VerticalCurvedList"/>
    <dgm:cxn modelId="{CE74E677-26D0-429D-BC1F-23C407537304}" type="presParOf" srcId="{52613967-362A-45F1-AFB1-DCDD25D17CCF}" destId="{995F5DD8-9C4F-4F75-8B67-EA65E4B1A5D5}" srcOrd="1" destOrd="0" presId="urn:microsoft.com/office/officeart/2008/layout/VerticalCurvedList"/>
    <dgm:cxn modelId="{3AA14EC9-3BBE-459B-B254-DAE83BB72F98}" type="presParOf" srcId="{52613967-362A-45F1-AFB1-DCDD25D17CCF}" destId="{62888433-B379-4B90-9BB1-AFB0E799AF61}" srcOrd="2" destOrd="0" presId="urn:microsoft.com/office/officeart/2008/layout/VerticalCurvedList"/>
    <dgm:cxn modelId="{9530D364-CBF3-4AE2-9118-2E3D2A3C7165}" type="presParOf" srcId="{52613967-362A-45F1-AFB1-DCDD25D17CCF}" destId="{77E69624-3D13-417D-B757-15087A0D97E5}" srcOrd="3" destOrd="0" presId="urn:microsoft.com/office/officeart/2008/layout/VerticalCurvedList"/>
    <dgm:cxn modelId="{4C46ECF7-DC74-4BBA-8C7E-FFB6BDE5F667}" type="presParOf" srcId="{8874EAE6-8181-4DC9-BC3A-19424A836CF5}" destId="{046AE37F-B46C-4DE0-AD56-BDC57E1390A7}" srcOrd="1" destOrd="0" presId="urn:microsoft.com/office/officeart/2008/layout/VerticalCurvedList"/>
    <dgm:cxn modelId="{43A08190-7225-4085-A042-07EE983861E9}" type="presParOf" srcId="{8874EAE6-8181-4DC9-BC3A-19424A836CF5}" destId="{81BB858A-9884-4EE0-879B-AE269B8701D7}" srcOrd="2" destOrd="0" presId="urn:microsoft.com/office/officeart/2008/layout/VerticalCurvedList"/>
    <dgm:cxn modelId="{C9EAD858-1017-4E0C-82D3-0E16BBE860BC}" type="presParOf" srcId="{81BB858A-9884-4EE0-879B-AE269B8701D7}" destId="{123C3FBB-398F-4757-867E-B45125EF56F7}" srcOrd="0" destOrd="0" presId="urn:microsoft.com/office/officeart/2008/layout/VerticalCurvedList"/>
    <dgm:cxn modelId="{5A97F90A-A2B0-41FD-9925-4AC8D4542710}" type="presParOf" srcId="{8874EAE6-8181-4DC9-BC3A-19424A836CF5}" destId="{D892458E-EB4A-4DEC-AD52-E68578619D62}" srcOrd="3" destOrd="0" presId="urn:microsoft.com/office/officeart/2008/layout/VerticalCurvedList"/>
    <dgm:cxn modelId="{0DC30CCD-1E66-455B-BC47-20865E42CE86}" type="presParOf" srcId="{8874EAE6-8181-4DC9-BC3A-19424A836CF5}" destId="{DB9225F6-C4C3-4BA3-B860-9F3550442ECF}" srcOrd="4" destOrd="0" presId="urn:microsoft.com/office/officeart/2008/layout/VerticalCurvedList"/>
    <dgm:cxn modelId="{E6E811FB-BCB8-402D-9047-43E50BB78C07}" type="presParOf" srcId="{DB9225F6-C4C3-4BA3-B860-9F3550442ECF}" destId="{75FE4B12-CDDB-4E3D-A7B0-B2E4F9B77191}" srcOrd="0" destOrd="0" presId="urn:microsoft.com/office/officeart/2008/layout/VerticalCurvedList"/>
    <dgm:cxn modelId="{BC98E211-D637-43A4-8ED2-CF0DF63343B7}" type="presParOf" srcId="{8874EAE6-8181-4DC9-BC3A-19424A836CF5}" destId="{C11DF50D-90D6-4828-A3AC-ECF2E4EC7231}" srcOrd="5" destOrd="0" presId="urn:microsoft.com/office/officeart/2008/layout/VerticalCurvedList"/>
    <dgm:cxn modelId="{E0EA5F84-F677-496C-A227-848CE85978C8}" type="presParOf" srcId="{8874EAE6-8181-4DC9-BC3A-19424A836CF5}" destId="{97B44E2C-3D77-404F-BB64-8436B5512150}" srcOrd="6" destOrd="0" presId="urn:microsoft.com/office/officeart/2008/layout/VerticalCurvedList"/>
    <dgm:cxn modelId="{B03692F7-7401-4921-8A8B-F7929271A973}" type="presParOf" srcId="{97B44E2C-3D77-404F-BB64-8436B5512150}" destId="{7B9C5AAE-082F-4A08-991F-EC6962D46D4E}" srcOrd="0" destOrd="0" presId="urn:microsoft.com/office/officeart/2008/layout/VerticalCurvedList"/>
    <dgm:cxn modelId="{9EAADD98-B87F-45B5-A826-63F8387E2240}" type="presParOf" srcId="{8874EAE6-8181-4DC9-BC3A-19424A836CF5}" destId="{7D1EDE42-5A72-44DD-8CD6-C29A0090AD0D}" srcOrd="7" destOrd="0" presId="urn:microsoft.com/office/officeart/2008/layout/VerticalCurvedList"/>
    <dgm:cxn modelId="{5713EB45-D0E8-4CC9-AC1D-04E87D0613D4}" type="presParOf" srcId="{8874EAE6-8181-4DC9-BC3A-19424A836CF5}" destId="{D6EB6CFC-E178-4183-B34F-96412BC57B36}" srcOrd="8" destOrd="0" presId="urn:microsoft.com/office/officeart/2008/layout/VerticalCurvedList"/>
    <dgm:cxn modelId="{6D705750-4779-46B3-BA7F-B54D68C7A0C2}" type="presParOf" srcId="{D6EB6CFC-E178-4183-B34F-96412BC57B36}" destId="{2F48E908-0980-4395-A2E2-6DC0BB95C1F9}" srcOrd="0" destOrd="0" presId="urn:microsoft.com/office/officeart/2008/layout/VerticalCurv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6F910F-86CC-4316-914F-876C6173A321}">
      <dsp:nvSpPr>
        <dsp:cNvPr id="0" name=""/>
        <dsp:cNvSpPr/>
      </dsp:nvSpPr>
      <dsp:spPr>
        <a:xfrm>
          <a:off x="2016838" y="651483"/>
          <a:ext cx="3257822" cy="3036261"/>
        </a:xfrm>
        <a:prstGeom prst="pie">
          <a:avLst>
            <a:gd name="adj1" fmla="val 16200000"/>
            <a:gd name="adj2" fmla="val 2052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err="1" smtClean="0"/>
            <a:t>Reprod-uctive</a:t>
          </a:r>
          <a:endParaRPr lang="en-US" sz="2400" b="1" kern="1200" dirty="0"/>
        </a:p>
      </dsp:txBody>
      <dsp:txXfrm>
        <a:off x="3716335" y="1161864"/>
        <a:ext cx="1047157" cy="650627"/>
      </dsp:txXfrm>
    </dsp:sp>
    <dsp:sp modelId="{23FD7BDB-2A3D-46BC-93D0-E27C074345E2}">
      <dsp:nvSpPr>
        <dsp:cNvPr id="0" name=""/>
        <dsp:cNvSpPr/>
      </dsp:nvSpPr>
      <dsp:spPr>
        <a:xfrm>
          <a:off x="2047326" y="746334"/>
          <a:ext cx="3257822" cy="3036261"/>
        </a:xfrm>
        <a:prstGeom prst="pie">
          <a:avLst>
            <a:gd name="adj1" fmla="val 20520000"/>
            <a:gd name="adj2" fmla="val 3240000"/>
          </a:avLst>
        </a:prstGeom>
        <a:solidFill>
          <a:schemeClr val="accent3">
            <a:hueOff val="677650"/>
            <a:satOff val="25000"/>
            <a:lumOff val="-36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Maternal</a:t>
          </a:r>
          <a:endParaRPr lang="en-US" sz="2400" b="1" kern="1200" dirty="0"/>
        </a:p>
      </dsp:txBody>
      <dsp:txXfrm>
        <a:off x="4145518" y="2133617"/>
        <a:ext cx="969589" cy="722919"/>
      </dsp:txXfrm>
    </dsp:sp>
    <dsp:sp modelId="{1923B62D-BA33-4642-A273-5875E829BC3C}">
      <dsp:nvSpPr>
        <dsp:cNvPr id="0" name=""/>
        <dsp:cNvSpPr/>
      </dsp:nvSpPr>
      <dsp:spPr>
        <a:xfrm>
          <a:off x="1974875" y="806370"/>
          <a:ext cx="3257822" cy="3036261"/>
        </a:xfrm>
        <a:prstGeom prst="pie">
          <a:avLst>
            <a:gd name="adj1" fmla="val 3240000"/>
            <a:gd name="adj2" fmla="val 7560000"/>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New-born</a:t>
          </a:r>
          <a:endParaRPr lang="en-US" sz="2400" b="1" kern="1200" dirty="0"/>
        </a:p>
      </dsp:txBody>
      <dsp:txXfrm>
        <a:off x="3138383" y="2938982"/>
        <a:ext cx="930806" cy="795211"/>
      </dsp:txXfrm>
    </dsp:sp>
    <dsp:sp modelId="{938534B5-8698-4CB7-8589-582B6909E7B9}">
      <dsp:nvSpPr>
        <dsp:cNvPr id="0" name=""/>
        <dsp:cNvSpPr/>
      </dsp:nvSpPr>
      <dsp:spPr>
        <a:xfrm>
          <a:off x="1886417" y="746334"/>
          <a:ext cx="3257822" cy="3036261"/>
        </a:xfrm>
        <a:prstGeom prst="pie">
          <a:avLst>
            <a:gd name="adj1" fmla="val 7560000"/>
            <a:gd name="adj2" fmla="val 11880000"/>
          </a:avLst>
        </a:prstGeom>
        <a:solidFill>
          <a:schemeClr val="accent3">
            <a:hueOff val="2032949"/>
            <a:satOff val="75000"/>
            <a:lumOff val="-110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Child</a:t>
          </a:r>
          <a:endParaRPr lang="en-US" sz="2400" b="1" kern="1200" dirty="0"/>
        </a:p>
      </dsp:txBody>
      <dsp:txXfrm>
        <a:off x="2076457" y="2133617"/>
        <a:ext cx="969589" cy="722919"/>
      </dsp:txXfrm>
    </dsp:sp>
    <dsp:sp modelId="{733D97E5-AF4B-49FC-B181-011DBD21B4C8}">
      <dsp:nvSpPr>
        <dsp:cNvPr id="0" name=""/>
        <dsp:cNvSpPr/>
      </dsp:nvSpPr>
      <dsp:spPr>
        <a:xfrm>
          <a:off x="1916905" y="651483"/>
          <a:ext cx="3257822" cy="3036261"/>
        </a:xfrm>
        <a:prstGeom prst="pie">
          <a:avLst>
            <a:gd name="adj1" fmla="val 11880000"/>
            <a:gd name="adj2" fmla="val 1620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err="1" smtClean="0"/>
            <a:t>Adoles</a:t>
          </a:r>
          <a:r>
            <a:rPr lang="en-US" sz="2400" b="1" kern="1200" dirty="0" smtClean="0"/>
            <a:t>-cent</a:t>
          </a:r>
          <a:endParaRPr lang="en-US" sz="2400" b="1" kern="1200" dirty="0"/>
        </a:p>
      </dsp:txBody>
      <dsp:txXfrm>
        <a:off x="2428073" y="1161864"/>
        <a:ext cx="1047157" cy="650627"/>
      </dsp:txXfrm>
    </dsp:sp>
    <dsp:sp modelId="{B62ED4D6-3618-4EAE-A40A-0D1862F7070A}">
      <dsp:nvSpPr>
        <dsp:cNvPr id="0" name=""/>
        <dsp:cNvSpPr/>
      </dsp:nvSpPr>
      <dsp:spPr>
        <a:xfrm>
          <a:off x="1648315" y="173211"/>
          <a:ext cx="3997304" cy="3997304"/>
        </a:xfrm>
        <a:prstGeom prst="circularArrow">
          <a:avLst>
            <a:gd name="adj1" fmla="val 5085"/>
            <a:gd name="adj2" fmla="val 327528"/>
            <a:gd name="adj3" fmla="val 20192361"/>
            <a:gd name="adj4" fmla="val 16200324"/>
            <a:gd name="adj5" fmla="val 5932"/>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477D2B-B3B3-4C3C-8DC5-BC8A04CC19F7}">
      <dsp:nvSpPr>
        <dsp:cNvPr id="0" name=""/>
        <dsp:cNvSpPr/>
      </dsp:nvSpPr>
      <dsp:spPr>
        <a:xfrm>
          <a:off x="1679217" y="268031"/>
          <a:ext cx="3997304" cy="3997304"/>
        </a:xfrm>
        <a:prstGeom prst="circularArrow">
          <a:avLst>
            <a:gd name="adj1" fmla="val 5085"/>
            <a:gd name="adj2" fmla="val 327528"/>
            <a:gd name="adj3" fmla="val 2912753"/>
            <a:gd name="adj4" fmla="val 20519953"/>
            <a:gd name="adj5" fmla="val 5932"/>
          </a:avLst>
        </a:prstGeom>
        <a:solidFill>
          <a:schemeClr val="accent3">
            <a:hueOff val="677650"/>
            <a:satOff val="25000"/>
            <a:lumOff val="-367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CD2CACE-DA1C-4D96-8AEF-AB450673DC96}">
      <dsp:nvSpPr>
        <dsp:cNvPr id="0" name=""/>
        <dsp:cNvSpPr/>
      </dsp:nvSpPr>
      <dsp:spPr>
        <a:xfrm>
          <a:off x="1606520" y="328245"/>
          <a:ext cx="3997304" cy="3997304"/>
        </a:xfrm>
        <a:prstGeom prst="circularArrow">
          <a:avLst>
            <a:gd name="adj1" fmla="val 5085"/>
            <a:gd name="adj2" fmla="val 327528"/>
            <a:gd name="adj3" fmla="val 7232777"/>
            <a:gd name="adj4" fmla="val 3239695"/>
            <a:gd name="adj5" fmla="val 5932"/>
          </a:avLst>
        </a:prstGeom>
        <a:solidFill>
          <a:schemeClr val="accent3">
            <a:hueOff val="1355300"/>
            <a:satOff val="50000"/>
            <a:lumOff val="-735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417B240-F9C6-410F-9362-2F566503731B}">
      <dsp:nvSpPr>
        <dsp:cNvPr id="0" name=""/>
        <dsp:cNvSpPr/>
      </dsp:nvSpPr>
      <dsp:spPr>
        <a:xfrm>
          <a:off x="1517817" y="268031"/>
          <a:ext cx="3997304" cy="3997304"/>
        </a:xfrm>
        <a:prstGeom prst="circularArrow">
          <a:avLst>
            <a:gd name="adj1" fmla="val 5085"/>
            <a:gd name="adj2" fmla="val 327528"/>
            <a:gd name="adj3" fmla="val 11552519"/>
            <a:gd name="adj4" fmla="val 7559718"/>
            <a:gd name="adj5" fmla="val 5932"/>
          </a:avLst>
        </a:prstGeom>
        <a:solidFill>
          <a:schemeClr val="accent3">
            <a:hueOff val="2032949"/>
            <a:satOff val="75000"/>
            <a:lumOff val="-1102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1774045-B1B8-4772-BE37-31D03F68B47A}">
      <dsp:nvSpPr>
        <dsp:cNvPr id="0" name=""/>
        <dsp:cNvSpPr/>
      </dsp:nvSpPr>
      <dsp:spPr>
        <a:xfrm>
          <a:off x="1548718" y="173211"/>
          <a:ext cx="3997304" cy="3997304"/>
        </a:xfrm>
        <a:prstGeom prst="circularArrow">
          <a:avLst>
            <a:gd name="adj1" fmla="val 5085"/>
            <a:gd name="adj2" fmla="val 327528"/>
            <a:gd name="adj3" fmla="val 15872148"/>
            <a:gd name="adj4" fmla="val 11880111"/>
            <a:gd name="adj5" fmla="val 5932"/>
          </a:avLst>
        </a:prstGeom>
        <a:solidFill>
          <a:schemeClr val="accent3">
            <a:hueOff val="2710599"/>
            <a:satOff val="100000"/>
            <a:lumOff val="-14706"/>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drawing1.xml><?xml version="1.0" encoding="utf-8"?>
<c:userShapes xmlns:c="http://schemas.openxmlformats.org/drawingml/2006/chart">
  <cdr:relSizeAnchor xmlns:cdr="http://schemas.openxmlformats.org/drawingml/2006/chartDrawing">
    <cdr:from>
      <cdr:x>0.48033</cdr:x>
      <cdr:y>0</cdr:y>
    </cdr:from>
    <cdr:to>
      <cdr:x>1</cdr:x>
      <cdr:y>0.68766</cdr:y>
    </cdr:to>
    <cdr:sp macro="" textlink="">
      <cdr:nvSpPr>
        <cdr:cNvPr id="3" name="Oval 2"/>
        <cdr:cNvSpPr/>
      </cdr:nvSpPr>
      <cdr:spPr>
        <a:xfrm xmlns:a="http://schemas.openxmlformats.org/drawingml/2006/main" rot="5400000">
          <a:off x="2882881" y="-1052745"/>
          <a:ext cx="3081330" cy="3105772"/>
        </a:xfrm>
        <a:prstGeom xmlns:a="http://schemas.openxmlformats.org/drawingml/2006/main" prst="ellipse">
          <a:avLst/>
        </a:prstGeom>
        <a:noFill xmlns:a="http://schemas.openxmlformats.org/drawingml/2006/main"/>
        <a:ln xmlns:a="http://schemas.openxmlformats.org/drawingml/2006/main" w="12700" cap="flat" cmpd="sng" algn="ctr">
          <a:solidFill>
            <a:srgbClr val="FF0000"/>
          </a:solidFill>
          <a:prstDash val="solid"/>
          <a:miter lim="800000"/>
        </a:ln>
        <a:effectLst xmlns:a="http://schemas.openxmlformats.org/drawingml/2006/main"/>
      </cdr:spPr>
      <cdr:style>
        <a:lnRef xmlns:a="http://schemas.openxmlformats.org/drawingml/2006/main" idx="2">
          <a:schemeClr val="accent2"/>
        </a:lnRef>
        <a:fillRef xmlns:a="http://schemas.openxmlformats.org/drawingml/2006/main" idx="1">
          <a:schemeClr val="lt1"/>
        </a:fillRef>
        <a:effectRef xmlns:a="http://schemas.openxmlformats.org/drawingml/2006/main" idx="0">
          <a:schemeClr val="accent2"/>
        </a:effectRef>
        <a:fontRef xmlns:a="http://schemas.openxmlformats.org/drawingml/2006/main" idx="minor">
          <a:schemeClr val="dk1"/>
        </a:fontRef>
      </cdr:style>
      <cdr:txBody>
        <a:bodyPr xmlns:a="http://schemas.openxmlformats.org/drawingml/2006/main" rtlCol="0" anchor="ctr"/>
        <a:lstStyle xmlns:a="http://schemas.openxmlformats.org/drawingml/2006/main">
          <a:defPPr>
            <a:defRPr lang="en-US"/>
          </a:defPPr>
          <a:lvl1pPr marL="0" algn="l" defTabSz="457200" rtl="0" eaLnBrk="1" latinLnBrk="0" hangingPunct="1">
            <a:defRPr sz="1800" kern="1200">
              <a:solidFill>
                <a:sysClr val="windowText" lastClr="000000"/>
              </a:solidFill>
              <a:latin typeface="Calibri"/>
            </a:defRPr>
          </a:lvl1pPr>
          <a:lvl2pPr marL="457200" algn="l" defTabSz="457200" rtl="0" eaLnBrk="1" latinLnBrk="0" hangingPunct="1">
            <a:defRPr sz="1800" kern="1200">
              <a:solidFill>
                <a:sysClr val="windowText" lastClr="000000"/>
              </a:solidFill>
              <a:latin typeface="Calibri"/>
            </a:defRPr>
          </a:lvl2pPr>
          <a:lvl3pPr marL="914400" algn="l" defTabSz="457200" rtl="0" eaLnBrk="1" latinLnBrk="0" hangingPunct="1">
            <a:defRPr sz="1800" kern="1200">
              <a:solidFill>
                <a:sysClr val="windowText" lastClr="000000"/>
              </a:solidFill>
              <a:latin typeface="Calibri"/>
            </a:defRPr>
          </a:lvl3pPr>
          <a:lvl4pPr marL="1371600" algn="l" defTabSz="457200" rtl="0" eaLnBrk="1" latinLnBrk="0" hangingPunct="1">
            <a:defRPr sz="1800" kern="1200">
              <a:solidFill>
                <a:sysClr val="windowText" lastClr="000000"/>
              </a:solidFill>
              <a:latin typeface="Calibri"/>
            </a:defRPr>
          </a:lvl4pPr>
          <a:lvl5pPr marL="1828800" algn="l" defTabSz="457200" rtl="0" eaLnBrk="1" latinLnBrk="0" hangingPunct="1">
            <a:defRPr sz="1800" kern="1200">
              <a:solidFill>
                <a:sysClr val="windowText" lastClr="000000"/>
              </a:solidFill>
              <a:latin typeface="Calibri"/>
            </a:defRPr>
          </a:lvl5pPr>
          <a:lvl6pPr marL="2286000" algn="l" defTabSz="457200" rtl="0" eaLnBrk="1" latinLnBrk="0" hangingPunct="1">
            <a:defRPr sz="1800" kern="1200">
              <a:solidFill>
                <a:sysClr val="windowText" lastClr="000000"/>
              </a:solidFill>
              <a:latin typeface="Calibri"/>
            </a:defRPr>
          </a:lvl6pPr>
          <a:lvl7pPr marL="2743200" algn="l" defTabSz="457200" rtl="0" eaLnBrk="1" latinLnBrk="0" hangingPunct="1">
            <a:defRPr sz="1800" kern="1200">
              <a:solidFill>
                <a:sysClr val="windowText" lastClr="000000"/>
              </a:solidFill>
              <a:latin typeface="Calibri"/>
            </a:defRPr>
          </a:lvl7pPr>
          <a:lvl8pPr marL="3200400" algn="l" defTabSz="457200" rtl="0" eaLnBrk="1" latinLnBrk="0" hangingPunct="1">
            <a:defRPr sz="1800" kern="1200">
              <a:solidFill>
                <a:sysClr val="windowText" lastClr="000000"/>
              </a:solidFill>
              <a:latin typeface="Calibri"/>
            </a:defRPr>
          </a:lvl8pPr>
          <a:lvl9pPr marL="3657600" algn="l" defTabSz="457200" rtl="0" eaLnBrk="1" latinLnBrk="0" hangingPunct="1">
            <a:defRPr sz="1800" kern="1200">
              <a:solidFill>
                <a:sysClr val="windowText" lastClr="000000"/>
              </a:solidFill>
              <a:latin typeface="Calibri"/>
            </a:defRPr>
          </a:lvl9pPr>
        </a:lstStyle>
        <a:p xmlns:a="http://schemas.openxmlformats.org/drawingml/2006/main">
          <a:pPr algn="ctr"/>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0.38827</cdr:x>
      <cdr:y>0.1046</cdr:y>
    </cdr:from>
    <cdr:to>
      <cdr:x>0.875</cdr:x>
      <cdr:y>0.2237</cdr:y>
    </cdr:to>
    <cdr:sp macro="" textlink="">
      <cdr:nvSpPr>
        <cdr:cNvPr id="2" name="Rectangle 29"/>
        <cdr:cNvSpPr>
          <a:spLocks xmlns:a="http://schemas.openxmlformats.org/drawingml/2006/main" noChangeArrowheads="1"/>
        </cdr:cNvSpPr>
      </cdr:nvSpPr>
      <cdr:spPr bwMode="auto">
        <a:xfrm xmlns:a="http://schemas.openxmlformats.org/drawingml/2006/main">
          <a:off x="2130186" y="334763"/>
          <a:ext cx="2670414" cy="381174"/>
        </a:xfrm>
        <a:prstGeom xmlns:a="http://schemas.openxmlformats.org/drawingml/2006/main" prst="flowChartAlternateProcess">
          <a:avLst/>
        </a:prstGeom>
        <a:noFill xmlns:a="http://schemas.openxmlformats.org/drawingml/2006/main"/>
        <a:ln xmlns:a="http://schemas.openxmlformats.org/drawingml/2006/main" w="9525">
          <a:noFill/>
          <a:miter lim="800000"/>
          <a:headEnd/>
          <a:tailEnd/>
        </a:ln>
      </cdr:spPr>
    </cdr:sp>
  </cdr:relSizeAnchor>
  <cdr:relSizeAnchor xmlns:cdr="http://schemas.openxmlformats.org/drawingml/2006/chartDrawing">
    <cdr:from>
      <cdr:x>0.4468</cdr:x>
      <cdr:y>0.13985</cdr:y>
    </cdr:from>
    <cdr:to>
      <cdr:x>0.79923</cdr:x>
      <cdr:y>0.19597</cdr:y>
    </cdr:to>
    <cdr:sp macro="" textlink="">
      <cdr:nvSpPr>
        <cdr:cNvPr id="3" name="Rectangle 2"/>
        <cdr:cNvSpPr/>
      </cdr:nvSpPr>
      <cdr:spPr>
        <a:xfrm xmlns:a="http://schemas.openxmlformats.org/drawingml/2006/main">
          <a:off x="4017425" y="913395"/>
          <a:ext cx="3168910" cy="366529"/>
        </a:xfrm>
        <a:prstGeom xmlns:a="http://schemas.openxmlformats.org/drawingml/2006/main" prst="rect">
          <a:avLst/>
        </a:prstGeom>
        <a:solidFill xmlns:a="http://schemas.openxmlformats.org/drawingml/2006/main">
          <a:schemeClr val="accent3"/>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en-US" sz="2400" b="0" cap="none" spc="0" dirty="0">
              <a:ln w="0"/>
              <a:solidFill>
                <a:schemeClr val="tx1"/>
              </a:solidFill>
              <a:effectLst>
                <a:outerShdw blurRad="38100" dist="19050" dir="2700000" algn="tl" rotWithShape="0">
                  <a:schemeClr val="dk1">
                    <a:alpha val="40000"/>
                  </a:schemeClr>
                </a:outerShdw>
              </a:effectLst>
            </a:rPr>
            <a:t>Birthday</a:t>
          </a:r>
        </a:p>
      </cdr:txBody>
    </cdr:sp>
  </cdr:relSizeAnchor>
  <cdr:relSizeAnchor xmlns:cdr="http://schemas.openxmlformats.org/drawingml/2006/chartDrawing">
    <cdr:from>
      <cdr:x>0.45071</cdr:x>
      <cdr:y>0.20688</cdr:y>
    </cdr:from>
    <cdr:to>
      <cdr:x>0.79794</cdr:x>
      <cdr:y>0.26938</cdr:y>
    </cdr:to>
    <cdr:sp macro="" textlink="">
      <cdr:nvSpPr>
        <cdr:cNvPr id="4" name="Rectangle 3"/>
        <cdr:cNvSpPr/>
      </cdr:nvSpPr>
      <cdr:spPr>
        <a:xfrm xmlns:a="http://schemas.openxmlformats.org/drawingml/2006/main">
          <a:off x="4052570" y="1351146"/>
          <a:ext cx="3122154" cy="408198"/>
        </a:xfrm>
        <a:prstGeom xmlns:a="http://schemas.openxmlformats.org/drawingml/2006/main" prst="rect">
          <a:avLst/>
        </a:prstGeom>
        <a:solidFill xmlns:a="http://schemas.openxmlformats.org/drawingml/2006/main">
          <a:schemeClr val="accent2">
            <a:lumMod val="40000"/>
            <a:lumOff val="6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sz="2400" dirty="0" smtClean="0">
              <a:ln w="0"/>
              <a:solidFill>
                <a:schemeClr val="tx1"/>
              </a:solidFill>
              <a:effectLst>
                <a:outerShdw blurRad="38100" dist="19050" dir="2700000" algn="tl" rotWithShape="0">
                  <a:schemeClr val="dk1">
                    <a:alpha val="40000"/>
                  </a:schemeClr>
                </a:outerShdw>
              </a:effectLst>
            </a:rPr>
            <a:t>40%</a:t>
          </a:r>
          <a:r>
            <a:rPr lang="en-US" sz="2400" b="0" cap="none" spc="0" dirty="0" smtClean="0">
              <a:ln w="0"/>
              <a:solidFill>
                <a:schemeClr val="tx1"/>
              </a:solidFill>
              <a:effectLst>
                <a:outerShdw blurRad="38100" dist="19050" dir="2700000" algn="tl" rotWithShape="0">
                  <a:schemeClr val="dk1">
                    <a:alpha val="40000"/>
                  </a:schemeClr>
                </a:outerShdw>
              </a:effectLst>
            </a:rPr>
            <a:t> </a:t>
          </a:r>
          <a:r>
            <a:rPr lang="en-US" sz="2400" b="0" cap="none" spc="0" baseline="0" dirty="0">
              <a:ln w="0"/>
              <a:solidFill>
                <a:schemeClr val="tx1"/>
              </a:solidFill>
              <a:effectLst>
                <a:outerShdw blurRad="38100" dist="19050" dir="2700000" algn="tl" rotWithShape="0">
                  <a:schemeClr val="dk1">
                    <a:alpha val="40000"/>
                  </a:schemeClr>
                </a:outerShdw>
              </a:effectLst>
            </a:rPr>
            <a:t>still births</a:t>
          </a:r>
          <a:endParaRPr lang="en-US" sz="2400" b="0" cap="none" spc="0" dirty="0">
            <a:ln w="0"/>
            <a:solidFill>
              <a:schemeClr val="tx1"/>
            </a:solidFill>
            <a:effectLst>
              <a:outerShdw blurRad="38100" dist="19050" dir="2700000" algn="tl" rotWithShape="0">
                <a:schemeClr val="dk1">
                  <a:alpha val="40000"/>
                </a:schemeClr>
              </a:outerShdw>
            </a:effectLst>
          </a:endParaRPr>
        </a:p>
      </cdr:txBody>
    </cdr:sp>
  </cdr:relSizeAnchor>
  <cdr:relSizeAnchor xmlns:cdr="http://schemas.openxmlformats.org/drawingml/2006/chartDrawing">
    <cdr:from>
      <cdr:x>0.45299</cdr:x>
      <cdr:y>0.28093</cdr:y>
    </cdr:from>
    <cdr:to>
      <cdr:x>0.79869</cdr:x>
      <cdr:y>0.36241</cdr:y>
    </cdr:to>
    <cdr:sp macro="" textlink="">
      <cdr:nvSpPr>
        <cdr:cNvPr id="5" name="Rectangle 4"/>
        <cdr:cNvSpPr/>
      </cdr:nvSpPr>
      <cdr:spPr>
        <a:xfrm xmlns:a="http://schemas.openxmlformats.org/drawingml/2006/main">
          <a:off x="4073084" y="1834812"/>
          <a:ext cx="3108408" cy="532159"/>
        </a:xfrm>
        <a:prstGeom xmlns:a="http://schemas.openxmlformats.org/drawingml/2006/main" prst="rect">
          <a:avLst/>
        </a:prstGeom>
        <a:solidFill xmlns:a="http://schemas.openxmlformats.org/drawingml/2006/main">
          <a:schemeClr val="accent6">
            <a:lumMod val="60000"/>
            <a:lumOff val="4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sz="2400" dirty="0" smtClean="0">
              <a:ln w="0"/>
              <a:solidFill>
                <a:schemeClr val="tx1"/>
              </a:solidFill>
              <a:effectLst>
                <a:outerShdw blurRad="38100" dist="19050" dir="2700000" algn="tl" rotWithShape="0">
                  <a:schemeClr val="dk1">
                    <a:alpha val="40000"/>
                  </a:schemeClr>
                </a:outerShdw>
              </a:effectLst>
            </a:rPr>
            <a:t>20% of all U5MR</a:t>
          </a:r>
          <a:endParaRPr lang="en-US" sz="2400" b="0" cap="none" spc="0" dirty="0">
            <a:ln w="0"/>
            <a:solidFill>
              <a:schemeClr val="tx1"/>
            </a:solidFill>
            <a:effectLst>
              <a:outerShdw blurRad="38100" dist="19050" dir="2700000" algn="tl" rotWithShape="0">
                <a:schemeClr val="dk1">
                  <a:alpha val="40000"/>
                </a:schemeClr>
              </a:outerShdw>
            </a:effectLst>
          </a:endParaRPr>
        </a:p>
      </cdr:txBody>
    </cdr:sp>
  </cdr:relSizeAnchor>
  <cdr:relSizeAnchor xmlns:cdr="http://schemas.openxmlformats.org/drawingml/2006/chartDrawing">
    <cdr:from>
      <cdr:x>0.44915</cdr:x>
      <cdr:y>0.37143</cdr:y>
    </cdr:from>
    <cdr:to>
      <cdr:x>0.79811</cdr:x>
      <cdr:y>0.44144</cdr:y>
    </cdr:to>
    <cdr:sp macro="" textlink="">
      <cdr:nvSpPr>
        <cdr:cNvPr id="6" name="Rectangle 5"/>
        <cdr:cNvSpPr/>
      </cdr:nvSpPr>
      <cdr:spPr>
        <a:xfrm xmlns:a="http://schemas.openxmlformats.org/drawingml/2006/main">
          <a:off x="4038577" y="2425890"/>
          <a:ext cx="3137709" cy="457200"/>
        </a:xfrm>
        <a:prstGeom xmlns:a="http://schemas.openxmlformats.org/drawingml/2006/main" prst="rect">
          <a:avLst/>
        </a:prstGeom>
        <a:solidFill xmlns:a="http://schemas.openxmlformats.org/drawingml/2006/main">
          <a:schemeClr val="accent5">
            <a:lumMod val="60000"/>
            <a:lumOff val="4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sz="2400" dirty="0" smtClean="0">
              <a:ln w="0"/>
              <a:solidFill>
                <a:schemeClr val="tx1"/>
              </a:solidFill>
              <a:effectLst>
                <a:outerShdw blurRad="38100" dist="19050" dir="2700000" algn="tl" rotWithShape="0">
                  <a:schemeClr val="dk1">
                    <a:alpha val="40000"/>
                  </a:schemeClr>
                </a:outerShdw>
              </a:effectLst>
            </a:rPr>
            <a:t>46% of</a:t>
          </a:r>
          <a:r>
            <a:rPr lang="en-US" sz="2400" b="0" cap="none" spc="0" baseline="0" dirty="0" smtClean="0">
              <a:ln w="0"/>
              <a:solidFill>
                <a:schemeClr val="tx1"/>
              </a:solidFill>
              <a:effectLst>
                <a:outerShdw blurRad="38100" dist="19050" dir="2700000" algn="tl" rotWithShape="0">
                  <a:schemeClr val="dk1">
                    <a:alpha val="40000"/>
                  </a:schemeClr>
                </a:outerShdw>
              </a:effectLst>
            </a:rPr>
            <a:t> </a:t>
          </a:r>
          <a:r>
            <a:rPr lang="en-US" sz="2400" b="0" cap="none" spc="0" baseline="0" dirty="0">
              <a:ln w="0"/>
              <a:solidFill>
                <a:schemeClr val="tx1"/>
              </a:solidFill>
              <a:effectLst>
                <a:outerShdw blurRad="38100" dist="19050" dir="2700000" algn="tl" rotWithShape="0">
                  <a:schemeClr val="dk1">
                    <a:alpha val="40000"/>
                  </a:schemeClr>
                </a:outerShdw>
              </a:effectLst>
            </a:rPr>
            <a:t>maternal deaths</a:t>
          </a:r>
          <a:endParaRPr lang="en-US" sz="2400" b="0" cap="none" spc="0" dirty="0">
            <a:ln w="0"/>
            <a:solidFill>
              <a:schemeClr val="tx1"/>
            </a:solidFill>
            <a:effectLst>
              <a:outerShdw blurRad="38100" dist="19050" dir="2700000" algn="tl" rotWithShape="0">
                <a:schemeClr val="dk1">
                  <a:alpha val="40000"/>
                </a:schemeClr>
              </a:outerShdw>
            </a:effectLst>
          </a:endParaRPr>
        </a:p>
      </cdr:txBody>
    </cdr:sp>
  </cdr:relSizeAnchor>
  <cdr:relSizeAnchor xmlns:cdr="http://schemas.openxmlformats.org/drawingml/2006/chartDrawing">
    <cdr:from>
      <cdr:x>0.38667</cdr:x>
      <cdr:y>0.32391</cdr:y>
    </cdr:from>
    <cdr:to>
      <cdr:x>0.44444</cdr:x>
      <cdr:y>0.4473</cdr:y>
    </cdr:to>
    <cdr:sp macro="" textlink="">
      <cdr:nvSpPr>
        <cdr:cNvPr id="8" name="Right Brace 7"/>
        <cdr:cNvSpPr/>
      </cdr:nvSpPr>
      <cdr:spPr>
        <a:xfrm xmlns:a="http://schemas.openxmlformats.org/drawingml/2006/main" rot="20739357">
          <a:off x="2486025" y="1200150"/>
          <a:ext cx="371475" cy="457200"/>
        </a:xfrm>
        <a:prstGeom xmlns:a="http://schemas.openxmlformats.org/drawingml/2006/main" prst="rightBrac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0.4661</cdr:x>
      <cdr:y>0.73311</cdr:y>
    </cdr:from>
    <cdr:to>
      <cdr:x>0.98588</cdr:x>
      <cdr:y>0.86035</cdr:y>
    </cdr:to>
    <cdr:sp macro="" textlink="">
      <cdr:nvSpPr>
        <cdr:cNvPr id="10" name="TextBox 16"/>
        <cdr:cNvSpPr txBox="1">
          <a:spLocks xmlns:a="http://schemas.openxmlformats.org/drawingml/2006/main" noChangeArrowheads="1"/>
        </cdr:cNvSpPr>
      </cdr:nvSpPr>
      <cdr:spPr bwMode="auto">
        <a:xfrm xmlns:a="http://schemas.openxmlformats.org/drawingml/2006/main">
          <a:off x="4190985" y="4788062"/>
          <a:ext cx="4673654" cy="830997"/>
        </a:xfrm>
        <a:prstGeom xmlns:a="http://schemas.openxmlformats.org/drawingml/2006/main" prst="rect">
          <a:avLst/>
        </a:prstGeom>
        <a:solidFill xmlns:a="http://schemas.openxmlformats.org/drawingml/2006/main">
          <a:schemeClr val="accent3">
            <a:lumMod val="75000"/>
          </a:schemeClr>
        </a:solidFill>
        <a:extLst xmlns:a="http://schemas.openxmlformats.org/drawingml/2006/main"/>
      </cdr:spPr>
      <cdr:txBody>
        <a:bodyPr xmlns:a="http://schemas.openxmlformats.org/drawingml/2006/main" wrap="square">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defRPr/>
          </a:pPr>
          <a:r>
            <a:rPr lang="en-GB" sz="2400" b="1" dirty="0">
              <a:latin typeface="+mj-lt"/>
              <a:cs typeface="Times New Roman" panose="02020603050405020304" pitchFamily="18" charset="0"/>
            </a:rPr>
            <a:t>Birth is the time of greatest risk of death and disability </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EEF35621-4BB6-43CA-A17A-9938B0694188}" type="datetimeFigureOut">
              <a:rPr lang="en-US" smtClean="0"/>
              <a:pPr/>
              <a:t>5/13/2019</a:t>
            </a:fld>
            <a:endParaRPr lang="en-US"/>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86877399-33E0-4889-A489-1A1C172022A5}" type="slidenum">
              <a:rPr lang="en-US" smtClean="0"/>
              <a:pPr/>
              <a:t>‹#›</a:t>
            </a:fld>
            <a:endParaRPr lang="en-US"/>
          </a:p>
        </p:txBody>
      </p:sp>
    </p:spTree>
    <p:extLst>
      <p:ext uri="{BB962C8B-B14F-4D97-AF65-F5344CB8AC3E}">
        <p14:creationId xmlns:p14="http://schemas.microsoft.com/office/powerpoint/2010/main" xmlns="" val="8281620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254A193-100F-4219-B88C-6CC373C417C1}" type="datetimeFigureOut">
              <a:rPr lang="en-US" smtClean="0"/>
              <a:pPr/>
              <a:t>5/13/2019</a:t>
            </a:fld>
            <a:endParaRPr lang="en-US"/>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55AE3DF-34EF-4747-8D68-A1DF27C69525}" type="slidenum">
              <a:rPr lang="en-US" smtClean="0"/>
              <a:pPr/>
              <a:t>‹#›</a:t>
            </a:fld>
            <a:endParaRPr lang="en-US"/>
          </a:p>
        </p:txBody>
      </p:sp>
    </p:spTree>
    <p:extLst>
      <p:ext uri="{BB962C8B-B14F-4D97-AF65-F5344CB8AC3E}">
        <p14:creationId xmlns:p14="http://schemas.microsoft.com/office/powerpoint/2010/main" xmlns="" val="1084753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A0423CD-30EF-46E7-9999-F73AA15F5261}" type="slidenum">
              <a:rPr lang="en-US" altLang="en-US" smtClean="0">
                <a:solidFill>
                  <a:prstClr val="black"/>
                </a:solidFill>
              </a:rPr>
              <a:pPr>
                <a:defRPr/>
              </a:pPr>
              <a:t>1</a:t>
            </a:fld>
            <a:endParaRPr lang="en-US" altLang="en-US">
              <a:solidFill>
                <a:prstClr val="black"/>
              </a:solidFill>
            </a:endParaRPr>
          </a:p>
        </p:txBody>
      </p:sp>
    </p:spTree>
    <p:extLst>
      <p:ext uri="{BB962C8B-B14F-4D97-AF65-F5344CB8AC3E}">
        <p14:creationId xmlns:p14="http://schemas.microsoft.com/office/powerpoint/2010/main" xmlns="" val="2728328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1243013"/>
            <a:ext cx="5949950" cy="3348037"/>
          </a:xfrm>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Maternal death</a:t>
            </a:r>
            <a:r>
              <a:rPr lang="en-US" sz="1200" b="0" i="0" kern="1200" dirty="0" smtClean="0">
                <a:solidFill>
                  <a:schemeClr val="tx1"/>
                </a:solidFill>
                <a:effectLst/>
                <a:latin typeface="+mn-lt"/>
                <a:ea typeface="+mn-ea"/>
                <a:cs typeface="+mn-cs"/>
              </a:rPr>
              <a:t> is the death of a woman while pregnant or within 42 days of termination of pregnancy, irrespective of the duration and site of the pregnancy, from any cause related to or aggravated by the pregnancy or its management but not from accidental or incidental causes</a:t>
            </a:r>
            <a:endParaRPr lang="en-US" dirty="0"/>
          </a:p>
        </p:txBody>
      </p:sp>
      <p:sp>
        <p:nvSpPr>
          <p:cNvPr id="4" name="Slide Number Placeholder 3"/>
          <p:cNvSpPr>
            <a:spLocks noGrp="1"/>
          </p:cNvSpPr>
          <p:nvPr>
            <p:ph type="sldNum" sz="quarter" idx="10"/>
          </p:nvPr>
        </p:nvSpPr>
        <p:spPr/>
        <p:txBody>
          <a:bodyPr/>
          <a:lstStyle/>
          <a:p>
            <a:fld id="{3FC315DF-E1B6-44CD-885A-68B4AAB59613}" type="slidenum">
              <a:rPr lang="en-IN" smtClean="0"/>
              <a:pPr/>
              <a:t>3</a:t>
            </a:fld>
            <a:endParaRPr lang="en-IN"/>
          </a:p>
        </p:txBody>
      </p:sp>
    </p:spTree>
    <p:extLst>
      <p:ext uri="{BB962C8B-B14F-4D97-AF65-F5344CB8AC3E}">
        <p14:creationId xmlns:p14="http://schemas.microsoft.com/office/powerpoint/2010/main" xmlns="" val="3248484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dirty="0" smtClean="0">
                <a:latin typeface="Cambria" panose="02040503050406030204" pitchFamily="18" charset="0"/>
              </a:rPr>
              <a:t>Between 1990 to 2015</a:t>
            </a:r>
            <a:endParaRPr lang="en-IN" dirty="0"/>
          </a:p>
        </p:txBody>
      </p:sp>
      <p:sp>
        <p:nvSpPr>
          <p:cNvPr id="4" name="Slide Number Placeholder 3"/>
          <p:cNvSpPr>
            <a:spLocks noGrp="1"/>
          </p:cNvSpPr>
          <p:nvPr>
            <p:ph type="sldNum" sz="quarter" idx="10"/>
          </p:nvPr>
        </p:nvSpPr>
        <p:spPr/>
        <p:txBody>
          <a:bodyPr/>
          <a:lstStyle/>
          <a:p>
            <a:fld id="{7E53CFF1-41A1-403F-98BE-9E158C5F4F94}"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xmlns="" val="1780075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IN" sz="500" dirty="0" smtClean="0">
                <a:latin typeface="Cambria" panose="02040503050406030204" pitchFamily="18" charset="0"/>
                <a:ea typeface="Calibri" panose="020F0502020204030204" pitchFamily="34" charset="0"/>
              </a:rPr>
              <a:t>India’s U5MR has equalled the global U5MR</a:t>
            </a:r>
          </a:p>
          <a:p>
            <a:pPr marL="214313" indent="-214313">
              <a:buFont typeface="Arial" panose="020B0604020202020204" pitchFamily="34" charset="0"/>
              <a:buChar char="•"/>
            </a:pPr>
            <a:r>
              <a:rPr lang="en-US" sz="500" dirty="0" smtClean="0">
                <a:latin typeface="Cambria" panose="02040503050406030204" pitchFamily="18" charset="0"/>
              </a:rPr>
              <a:t>India’s share among deaths is now proportionate to the share of births</a:t>
            </a:r>
          </a:p>
          <a:p>
            <a:endParaRPr lang="en-IN" sz="500" dirty="0"/>
          </a:p>
        </p:txBody>
      </p:sp>
      <p:sp>
        <p:nvSpPr>
          <p:cNvPr id="4" name="Slide Number Placeholder 3"/>
          <p:cNvSpPr>
            <a:spLocks noGrp="1"/>
          </p:cNvSpPr>
          <p:nvPr>
            <p:ph type="sldNum" sz="quarter" idx="10"/>
          </p:nvPr>
        </p:nvSpPr>
        <p:spPr/>
        <p:txBody>
          <a:bodyPr/>
          <a:lstStyle/>
          <a:p>
            <a:fld id="{7E53CFF1-41A1-403F-98BE-9E158C5F4F94}"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xmlns="" val="2102625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err="1"/>
              <a:t>Nayional</a:t>
            </a:r>
            <a:r>
              <a:rPr lang="en-IN" baseline="0" dirty="0"/>
              <a:t> family health survey</a:t>
            </a:r>
            <a:endParaRPr lang="en-IN" dirty="0"/>
          </a:p>
        </p:txBody>
      </p:sp>
      <p:sp>
        <p:nvSpPr>
          <p:cNvPr id="4" name="Slide Number Placeholder 3"/>
          <p:cNvSpPr>
            <a:spLocks noGrp="1"/>
          </p:cNvSpPr>
          <p:nvPr>
            <p:ph type="sldNum" sz="quarter" idx="10"/>
          </p:nvPr>
        </p:nvSpPr>
        <p:spPr/>
        <p:txBody>
          <a:bodyPr/>
          <a:lstStyle/>
          <a:p>
            <a:fld id="{7E53CFF1-41A1-403F-98BE-9E158C5F4F94}" type="slidenum">
              <a:rPr lang="en-US" smtClean="0"/>
              <a:pPr/>
              <a:t>10</a:t>
            </a:fld>
            <a:endParaRPr lang="en-US"/>
          </a:p>
        </p:txBody>
      </p:sp>
    </p:spTree>
    <p:extLst>
      <p:ext uri="{BB962C8B-B14F-4D97-AF65-F5344CB8AC3E}">
        <p14:creationId xmlns:p14="http://schemas.microsoft.com/office/powerpoint/2010/main" xmlns="" val="1214603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A0423CD-30EF-46E7-9999-F73AA15F5261}" type="slidenum">
              <a:rPr lang="en-US" altLang="en-US" smtClean="0"/>
              <a:pPr>
                <a:defRPr/>
              </a:pPr>
              <a:t>12</a:t>
            </a:fld>
            <a:endParaRPr lang="en-US" altLang="en-US"/>
          </a:p>
        </p:txBody>
      </p:sp>
    </p:spTree>
    <p:extLst>
      <p:ext uri="{BB962C8B-B14F-4D97-AF65-F5344CB8AC3E}">
        <p14:creationId xmlns:p14="http://schemas.microsoft.com/office/powerpoint/2010/main" xmlns="" val="1356850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IN" smtClean="0"/>
          </a:p>
        </p:txBody>
      </p:sp>
      <p:sp>
        <p:nvSpPr>
          <p:cNvPr id="4" name="Slide Number Placeholder 3"/>
          <p:cNvSpPr>
            <a:spLocks noGrp="1"/>
          </p:cNvSpPr>
          <p:nvPr>
            <p:ph type="sldNum" sz="quarter" idx="5"/>
          </p:nvPr>
        </p:nvSpPr>
        <p:spPr/>
        <p:txBody>
          <a:bodyPr/>
          <a:lstStyle/>
          <a:p>
            <a:pPr>
              <a:defRPr/>
            </a:pPr>
            <a:fld id="{AF5427F1-B2EA-4AD8-9B10-35B93C4CAD31}" type="slidenum">
              <a:rPr lang="en-IN" smtClean="0"/>
              <a:pPr>
                <a:defRPr/>
              </a:pPr>
              <a:t>13</a:t>
            </a:fld>
            <a:endParaRPr lang="en-IN"/>
          </a:p>
        </p:txBody>
      </p:sp>
    </p:spTree>
    <p:extLst>
      <p:ext uri="{BB962C8B-B14F-4D97-AF65-F5344CB8AC3E}">
        <p14:creationId xmlns:p14="http://schemas.microsoft.com/office/powerpoint/2010/main" xmlns="" val="1585689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Adolescent Health Strategy on the anvil with identified priority areas for intervention. These include SRH, Nutrition, Injuries and Violence, NCDs, Substance misuse and Mental health   </a:t>
            </a:r>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120E6DD-A8CC-42DA-9844-16914F825CC7}" type="slidenum">
              <a:rPr lang="en-IN" smtClean="0">
                <a:solidFill>
                  <a:prstClr val="black"/>
                </a:solidFill>
              </a:rPr>
              <a:pPr fontAlgn="base">
                <a:spcBef>
                  <a:spcPct val="0"/>
                </a:spcBef>
                <a:spcAft>
                  <a:spcPct val="0"/>
                </a:spcAft>
                <a:defRPr/>
              </a:pPr>
              <a:t>14</a:t>
            </a:fld>
            <a:endParaRPr lang="en-IN" smtClean="0">
              <a:solidFill>
                <a:prstClr val="black"/>
              </a:solidFill>
            </a:endParaRPr>
          </a:p>
        </p:txBody>
      </p:sp>
    </p:spTree>
    <p:extLst>
      <p:ext uri="{BB962C8B-B14F-4D97-AF65-F5344CB8AC3E}">
        <p14:creationId xmlns:p14="http://schemas.microsoft.com/office/powerpoint/2010/main" xmlns="" val="1879783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555AA9D4-D007-4153-BAD2-B21893628D74}"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xmlns="" val="1250418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A0423CD-30EF-46E7-9999-F73AA15F5261}" type="slidenum">
              <a:rPr lang="en-US" altLang="en-US" smtClean="0"/>
              <a:pPr>
                <a:defRPr/>
              </a:pPr>
              <a:t>21</a:t>
            </a:fld>
            <a:endParaRPr lang="en-US" altLang="en-US"/>
          </a:p>
        </p:txBody>
      </p:sp>
    </p:spTree>
    <p:extLst>
      <p:ext uri="{BB962C8B-B14F-4D97-AF65-F5344CB8AC3E}">
        <p14:creationId xmlns:p14="http://schemas.microsoft.com/office/powerpoint/2010/main" xmlns="" val="1356850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9.8</a:t>
            </a:r>
            <a:r>
              <a:rPr lang="en-IN" baseline="0" dirty="0" smtClean="0"/>
              <a:t> lakhs </a:t>
            </a:r>
            <a:endParaRPr lang="en-IN" dirty="0"/>
          </a:p>
        </p:txBody>
      </p:sp>
      <p:sp>
        <p:nvSpPr>
          <p:cNvPr id="4" name="Slide Number Placeholder 3"/>
          <p:cNvSpPr>
            <a:spLocks noGrp="1"/>
          </p:cNvSpPr>
          <p:nvPr>
            <p:ph type="sldNum" sz="quarter" idx="10"/>
          </p:nvPr>
        </p:nvSpPr>
        <p:spPr/>
        <p:txBody>
          <a:bodyPr/>
          <a:lstStyle/>
          <a:p>
            <a:pPr>
              <a:defRPr/>
            </a:pPr>
            <a:fld id="{0A0423CD-30EF-46E7-9999-F73AA15F5261}" type="slidenum">
              <a:rPr lang="en-US" altLang="en-US" smtClean="0"/>
              <a:pPr>
                <a:defRPr/>
              </a:pPr>
              <a:t>24</a:t>
            </a:fld>
            <a:endParaRPr lang="en-US" altLang="en-US"/>
          </a:p>
        </p:txBody>
      </p:sp>
    </p:spTree>
    <p:extLst>
      <p:ext uri="{BB962C8B-B14F-4D97-AF65-F5344CB8AC3E}">
        <p14:creationId xmlns:p14="http://schemas.microsoft.com/office/powerpoint/2010/main" xmlns="" val="21255408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r>
              <a:rPr lang="en-US" sz="1200" dirty="0" smtClean="0"/>
              <a:t>6 applications received by NHSRC for LR </a:t>
            </a:r>
          </a:p>
          <a:p>
            <a:pPr marL="457200" indent="-457200">
              <a:lnSpc>
                <a:spcPct val="107000"/>
              </a:lnSpc>
              <a:buFont typeface="Arial" panose="020B0604020202020204" pitchFamily="34" charset="0"/>
              <a:buChar char="•"/>
            </a:pPr>
            <a:r>
              <a:rPr lang="en-US" sz="1200" dirty="0" smtClean="0"/>
              <a:t>2 certified, 1 declined and 3 pending</a:t>
            </a:r>
          </a:p>
          <a:p>
            <a:pPr marL="457200" indent="-457200">
              <a:lnSpc>
                <a:spcPct val="107000"/>
              </a:lnSpc>
              <a:buFont typeface="Arial" panose="020B0604020202020204" pitchFamily="34" charset="0"/>
              <a:buChar char="•"/>
            </a:pPr>
            <a:endParaRPr lang="en-US" sz="1200" dirty="0" smtClean="0"/>
          </a:p>
          <a:p>
            <a:pPr>
              <a:lnSpc>
                <a:spcPct val="107000"/>
              </a:lnSpc>
            </a:pPr>
            <a:r>
              <a:rPr lang="en-US" sz="1200" dirty="0" smtClean="0"/>
              <a:t>6 applications received by NHSRC for OT </a:t>
            </a:r>
          </a:p>
          <a:p>
            <a:pPr marL="457200" indent="-457200">
              <a:lnSpc>
                <a:spcPct val="107000"/>
              </a:lnSpc>
              <a:buFont typeface="Arial" panose="020B0604020202020204" pitchFamily="34" charset="0"/>
              <a:buChar char="•"/>
            </a:pPr>
            <a:r>
              <a:rPr lang="en-US" sz="1200" dirty="0" smtClean="0"/>
              <a:t>1 certified on conditionality, 2 declined and 3 pending)</a:t>
            </a:r>
            <a:endParaRPr lang="en-US" sz="1200" dirty="0" smtClean="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055AE3DF-34EF-4747-8D68-A1DF27C69525}" type="slidenum">
              <a:rPr lang="en-US" smtClean="0"/>
              <a:pPr/>
              <a:t>25</a:t>
            </a:fld>
            <a:endParaRPr lang="en-US"/>
          </a:p>
        </p:txBody>
      </p:sp>
    </p:spTree>
    <p:extLst>
      <p:ext uri="{BB962C8B-B14F-4D97-AF65-F5344CB8AC3E}">
        <p14:creationId xmlns:p14="http://schemas.microsoft.com/office/powerpoint/2010/main" xmlns="" val="4055757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78FA44-A791-4DFD-8B37-221DD375FE8E}" type="slidenum">
              <a:rPr lang="en-US" smtClean="0"/>
              <a:pPr/>
              <a:t>28</a:t>
            </a:fld>
            <a:endParaRPr lang="en-US"/>
          </a:p>
        </p:txBody>
      </p:sp>
    </p:spTree>
    <p:extLst>
      <p:ext uri="{BB962C8B-B14F-4D97-AF65-F5344CB8AC3E}">
        <p14:creationId xmlns:p14="http://schemas.microsoft.com/office/powerpoint/2010/main" xmlns="" val="4204379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5AE3DF-34EF-4747-8D68-A1DF27C69525}" type="slidenum">
              <a:rPr lang="en-US" smtClean="0"/>
              <a:pPr/>
              <a:t>31</a:t>
            </a:fld>
            <a:endParaRPr lang="en-US"/>
          </a:p>
        </p:txBody>
      </p:sp>
    </p:spTree>
    <p:extLst>
      <p:ext uri="{BB962C8B-B14F-4D97-AF65-F5344CB8AC3E}">
        <p14:creationId xmlns:p14="http://schemas.microsoft.com/office/powerpoint/2010/main" xmlns="" val="14529407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b="1" dirty="0">
                <a:solidFill>
                  <a:prstClr val="white"/>
                </a:solidFill>
                <a:latin typeface="Cambria" panose="02040503050406030204" pitchFamily="18" charset="0"/>
                <a:cs typeface="Times New Roman" panose="02020603050405020304" pitchFamily="18" charset="0"/>
              </a:rPr>
              <a:t>139,620,000</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b="1" dirty="0">
                <a:solidFill>
                  <a:prstClr val="white"/>
                </a:solidFill>
                <a:latin typeface="Cambria" panose="02040503050406030204" pitchFamily="18" charset="0"/>
                <a:cs typeface="Times New Roman" panose="02020603050405020304" pitchFamily="18" charset="0"/>
              </a:rPr>
              <a:t>54,421,000</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b="1" dirty="0">
                <a:solidFill>
                  <a:schemeClr val="tx1"/>
                </a:solidFill>
                <a:latin typeface="Agency FB" panose="020B0503020202020204" pitchFamily="34" charset="0"/>
              </a:rPr>
              <a:t>10,884,000</a:t>
            </a:r>
            <a:endParaRPr lang="en-US" sz="900" b="1" dirty="0">
              <a:solidFill>
                <a:prstClr val="white"/>
              </a:solidFill>
              <a:latin typeface="Cambria" panose="02040503050406030204" pitchFamily="18" charset="0"/>
              <a:cs typeface="Times New Roman" panose="02020603050405020304" pitchFamily="18" charset="0"/>
            </a:endParaRPr>
          </a:p>
          <a:p>
            <a:endParaRPr lang="en-IN" dirty="0"/>
          </a:p>
        </p:txBody>
      </p:sp>
      <p:sp>
        <p:nvSpPr>
          <p:cNvPr id="4" name="Slide Number Placeholder 3"/>
          <p:cNvSpPr>
            <a:spLocks noGrp="1"/>
          </p:cNvSpPr>
          <p:nvPr>
            <p:ph type="sldNum" sz="quarter" idx="10"/>
          </p:nvPr>
        </p:nvSpPr>
        <p:spPr/>
        <p:txBody>
          <a:bodyPr/>
          <a:lstStyle/>
          <a:p>
            <a:fld id="{7E53CFF1-41A1-403F-98BE-9E158C5F4F94}" type="slidenum">
              <a:rPr lang="en-US" smtClean="0"/>
              <a:pPr/>
              <a:t>32</a:t>
            </a:fld>
            <a:endParaRPr lang="en-US"/>
          </a:p>
        </p:txBody>
      </p:sp>
    </p:spTree>
    <p:extLst>
      <p:ext uri="{BB962C8B-B14F-4D97-AF65-F5344CB8AC3E}">
        <p14:creationId xmlns:p14="http://schemas.microsoft.com/office/powerpoint/2010/main" xmlns="" val="801527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6012" cy="34845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CCEF8DB1-6F06-40E9-9713-FD30E40BCE7C}"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xmlns="" val="20202792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IN" smtClean="0"/>
          </a:p>
        </p:txBody>
      </p:sp>
      <p:sp>
        <p:nvSpPr>
          <p:cNvPr id="4" name="Slide Number Placeholder 3"/>
          <p:cNvSpPr>
            <a:spLocks noGrp="1"/>
          </p:cNvSpPr>
          <p:nvPr>
            <p:ph type="sldNum" sz="quarter" idx="5"/>
          </p:nvPr>
        </p:nvSpPr>
        <p:spPr/>
        <p:txBody>
          <a:bodyPr/>
          <a:lstStyle/>
          <a:p>
            <a:pPr defTabSz="914400">
              <a:defRPr/>
            </a:pPr>
            <a:fld id="{48F458F9-A68B-4FA0-9F76-5A73681EFFDC}" type="slidenum">
              <a:rPr lang="en-IN" smtClean="0">
                <a:solidFill>
                  <a:prstClr val="black"/>
                </a:solidFill>
              </a:rPr>
              <a:pPr defTabSz="914400">
                <a:defRPr/>
              </a:pPr>
              <a:t>36</a:t>
            </a:fld>
            <a:endParaRPr lang="en-IN" dirty="0">
              <a:solidFill>
                <a:prstClr val="black"/>
              </a:solidFill>
            </a:endParaRPr>
          </a:p>
        </p:txBody>
      </p:sp>
    </p:spTree>
    <p:extLst>
      <p:ext uri="{BB962C8B-B14F-4D97-AF65-F5344CB8AC3E}">
        <p14:creationId xmlns:p14="http://schemas.microsoft.com/office/powerpoint/2010/main" xmlns="" val="12003709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0A0423CD-30EF-46E7-9999-F73AA15F5261}" type="slidenum">
              <a:rPr lang="en-US" altLang="en-US" smtClean="0"/>
              <a:pPr>
                <a:defRPr/>
              </a:pPr>
              <a:t>39</a:t>
            </a:fld>
            <a:endParaRPr lang="en-US" altLang="en-US"/>
          </a:p>
        </p:txBody>
      </p:sp>
    </p:spTree>
    <p:extLst>
      <p:ext uri="{BB962C8B-B14F-4D97-AF65-F5344CB8AC3E}">
        <p14:creationId xmlns:p14="http://schemas.microsoft.com/office/powerpoint/2010/main" xmlns="" val="3171363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15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15155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4485935-0B03-45D2-8596-94DC00958461}" type="slidenum">
              <a:rPr lang="en-US" altLang="en-US" smtClean="0">
                <a:latin typeface="Calibri" panose="020F0502020204030204" pitchFamily="34" charset="0"/>
              </a:rPr>
              <a:pPr/>
              <a:t>40</a:t>
            </a:fld>
            <a:endParaRPr lang="en-US" altLang="en-US" smtClean="0">
              <a:latin typeface="Calibri" panose="020F0502020204030204" pitchFamily="34" charset="0"/>
            </a:endParaRPr>
          </a:p>
        </p:txBody>
      </p:sp>
    </p:spTree>
    <p:extLst>
      <p:ext uri="{BB962C8B-B14F-4D97-AF65-F5344CB8AC3E}">
        <p14:creationId xmlns:p14="http://schemas.microsoft.com/office/powerpoint/2010/main" xmlns="" val="41680483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Notes Placeholde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xmlns="" val="21485267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Notes Placeholde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xmlns="" val="2194442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Notes Placeholde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xmlns="" val="1605627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Notes Placeholde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xmlns="" val="2364220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32582FA-368E-40B0-896A-A9A1CEBD68F2}" type="datetime1">
              <a:rPr lang="en-US" smtClean="0"/>
              <a:pPr/>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930163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FDF4C2-D79A-4174-8FEF-272943D56A5F}" type="datetime1">
              <a:rPr lang="en-US" smtClean="0"/>
              <a:pPr/>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602795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D95C91-239C-4CA7-8D9F-ED53C7787FD7}" type="datetime1">
              <a:rPr lang="en-US" smtClean="0"/>
              <a:pPr/>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1427376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864090-1909-4E06-A24B-4C2A0AE7D993}" type="datetime1">
              <a:rPr lang="en-US" smtClean="0"/>
              <a:pPr/>
              <a:t>5/13/2019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340248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A1DD73-C4BD-44CE-912B-4700A2E57179}" type="datetime1">
              <a:rPr lang="en-US" smtClean="0"/>
              <a:pPr/>
              <a:t>5/13/2019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1604103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F59B152-00CF-49CB-AF9C-7F4FB3D2A795}" type="datetime1">
              <a:rPr lang="en-US" smtClean="0"/>
              <a:pPr/>
              <a:t>5/13/2019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241297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13D2C9-2DE6-47AC-AC5D-125B1E6AC32F}" type="datetime1">
              <a:rPr lang="en-US" smtClean="0"/>
              <a:pPr/>
              <a:t>5/13/2019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761971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B8A8A5-075B-4853-BD05-825A252B596E}" type="datetime1">
              <a:rPr lang="en-US" smtClean="0"/>
              <a:pPr/>
              <a:t>5/13/2019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508256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F9A5F0E-7115-4702-8473-EF587853258F}" type="datetime1">
              <a:rPr lang="en-US" smtClean="0"/>
              <a:pPr/>
              <a:t>5/13/2019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791347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463D44-487C-4570-B406-F1C88F1B48EA}" type="datetime1">
              <a:rPr lang="en-US" smtClean="0"/>
              <a:pPr/>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502407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A4AB1F-C59E-4038-B7E3-072B040BD6D5}" type="datetime1">
              <a:rPr lang="en-US" smtClean="0"/>
              <a:pPr/>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7462992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1064920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1206500" y="3648075"/>
            <a:ext cx="97536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 name="Rectangle 4"/>
          <p:cNvSpPr/>
          <p:nvPr/>
        </p:nvSpPr>
        <p:spPr>
          <a:xfrm>
            <a:off x="1219200" y="5048250"/>
            <a:ext cx="97536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Rectangle 5"/>
          <p:cNvSpPr/>
          <p:nvPr/>
        </p:nvSpPr>
        <p:spPr>
          <a:xfrm>
            <a:off x="1206500" y="3648075"/>
            <a:ext cx="3048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Rectangle 6"/>
          <p:cNvSpPr/>
          <p:nvPr/>
        </p:nvSpPr>
        <p:spPr>
          <a:xfrm>
            <a:off x="1219200" y="5048250"/>
            <a:ext cx="3048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8" name="Title 7"/>
          <p:cNvSpPr>
            <a:spLocks noGrp="1"/>
          </p:cNvSpPr>
          <p:nvPr>
            <p:ph type="ctrTitle"/>
          </p:nvPr>
        </p:nvSpPr>
        <p:spPr>
          <a:xfrm>
            <a:off x="1625600" y="3886200"/>
            <a:ext cx="9144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625600" y="5124450"/>
            <a:ext cx="9144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8534400" y="6354763"/>
            <a:ext cx="3048000" cy="366712"/>
          </a:xfrm>
        </p:spPr>
        <p:txBody>
          <a:bodyPr/>
          <a:lstStyle>
            <a:lvl1pPr>
              <a:defRPr sz="1400"/>
            </a:lvl1pPr>
          </a:lstStyle>
          <a:p>
            <a:pPr>
              <a:defRPr/>
            </a:pPr>
            <a:fld id="{C461D5D5-02C9-4960-AD6C-B31E32C7C2B2}" type="datetime1">
              <a:rPr lang="en-US" smtClean="0">
                <a:solidFill>
                  <a:srgbClr val="5E5E5E"/>
                </a:solidFill>
              </a:rPr>
              <a:pPr>
                <a:defRPr/>
              </a:pPr>
              <a:t>5/13/2019</a:t>
            </a:fld>
            <a:endParaRPr lang="en-US" dirty="0">
              <a:solidFill>
                <a:srgbClr val="5E5E5E"/>
              </a:solidFill>
            </a:endParaRPr>
          </a:p>
        </p:txBody>
      </p:sp>
      <p:sp>
        <p:nvSpPr>
          <p:cNvPr id="11" name="Footer Placeholder 16"/>
          <p:cNvSpPr>
            <a:spLocks noGrp="1"/>
          </p:cNvSpPr>
          <p:nvPr>
            <p:ph type="ftr" sz="quarter" idx="11"/>
          </p:nvPr>
        </p:nvSpPr>
        <p:spPr>
          <a:xfrm>
            <a:off x="3865563" y="6354763"/>
            <a:ext cx="4632325" cy="366712"/>
          </a:xfrm>
        </p:spPr>
        <p:txBody>
          <a:bodyPr/>
          <a:lstStyle>
            <a:lvl1pPr>
              <a:defRPr/>
            </a:lvl1pPr>
          </a:lstStyle>
          <a:p>
            <a:pPr>
              <a:defRPr/>
            </a:pPr>
            <a:endParaRPr lang="en-US">
              <a:solidFill>
                <a:srgbClr val="5E5E5E"/>
              </a:solidFill>
            </a:endParaRPr>
          </a:p>
        </p:txBody>
      </p:sp>
      <p:sp>
        <p:nvSpPr>
          <p:cNvPr id="12" name="Slide Number Placeholder 28"/>
          <p:cNvSpPr>
            <a:spLocks noGrp="1"/>
          </p:cNvSpPr>
          <p:nvPr>
            <p:ph type="sldNum" sz="quarter" idx="12"/>
          </p:nvPr>
        </p:nvSpPr>
        <p:spPr>
          <a:xfrm>
            <a:off x="1620838" y="6354763"/>
            <a:ext cx="1625600" cy="366712"/>
          </a:xfrm>
        </p:spPr>
        <p:txBody>
          <a:bodyPr/>
          <a:lstStyle>
            <a:lvl1pPr>
              <a:defRPr/>
            </a:lvl1pPr>
          </a:lstStyle>
          <a:p>
            <a:pPr>
              <a:defRPr/>
            </a:pPr>
            <a:fld id="{97AD7CE5-682E-455F-AA06-252EBA0C4E50}" type="slidenum">
              <a:rPr lang="en-US" altLang="en-US">
                <a:solidFill>
                  <a:srgbClr val="5E5E5E"/>
                </a:solidFill>
              </a:rPr>
              <a:pPr>
                <a:defRPr/>
              </a:pPr>
              <a:t>‹#›</a:t>
            </a:fld>
            <a:endParaRPr lang="en-US" altLang="en-US">
              <a:solidFill>
                <a:srgbClr val="5E5E5E"/>
              </a:solidFill>
            </a:endParaRPr>
          </a:p>
        </p:txBody>
      </p:sp>
    </p:spTree>
    <p:extLst>
      <p:ext uri="{BB962C8B-B14F-4D97-AF65-F5344CB8AC3E}">
        <p14:creationId xmlns:p14="http://schemas.microsoft.com/office/powerpoint/2010/main" xmlns="" val="2610171247"/>
      </p:ext>
    </p:extLst>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09600" y="1219200"/>
            <a:ext cx="109728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50278AE-52DE-4727-B03E-25173172324D}" type="datetime1">
              <a:rPr lang="en-US" smtClean="0">
                <a:solidFill>
                  <a:srgbClr val="5E5E5E"/>
                </a:solidFill>
              </a:rPr>
              <a:pPr>
                <a:defRPr/>
              </a:pPr>
              <a:t>5/13/2019</a:t>
            </a:fld>
            <a:endParaRPr lang="en-US" dirty="0">
              <a:solidFill>
                <a:srgbClr val="5E5E5E"/>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5E5E5E"/>
              </a:solidFill>
            </a:endParaRPr>
          </a:p>
        </p:txBody>
      </p:sp>
      <p:sp>
        <p:nvSpPr>
          <p:cNvPr id="6" name="Slide Number Placeholder 5"/>
          <p:cNvSpPr>
            <a:spLocks noGrp="1"/>
          </p:cNvSpPr>
          <p:nvPr>
            <p:ph type="sldNum" sz="quarter" idx="12"/>
          </p:nvPr>
        </p:nvSpPr>
        <p:spPr/>
        <p:txBody>
          <a:bodyPr/>
          <a:lstStyle>
            <a:lvl1pPr>
              <a:defRPr/>
            </a:lvl1pPr>
          </a:lstStyle>
          <a:p>
            <a:pPr>
              <a:defRPr/>
            </a:pPr>
            <a:fld id="{22CA73ED-D98C-4565-B5F7-D462900A4651}" type="slidenum">
              <a:rPr lang="en-US" altLang="en-US">
                <a:solidFill>
                  <a:srgbClr val="5E5E5E"/>
                </a:solidFill>
              </a:rPr>
              <a:pPr>
                <a:defRPr/>
              </a:pPr>
              <a:t>‹#›</a:t>
            </a:fld>
            <a:endParaRPr lang="en-US" altLang="en-US">
              <a:solidFill>
                <a:srgbClr val="5E5E5E"/>
              </a:solidFill>
            </a:endParaRPr>
          </a:p>
        </p:txBody>
      </p:sp>
    </p:spTree>
    <p:extLst>
      <p:ext uri="{BB962C8B-B14F-4D97-AF65-F5344CB8AC3E}">
        <p14:creationId xmlns:p14="http://schemas.microsoft.com/office/powerpoint/2010/main" xmlns="" val="961356478"/>
      </p:ext>
    </p:extLst>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1219200" y="2819400"/>
            <a:ext cx="97536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 name="Rectangle 4"/>
          <p:cNvSpPr/>
          <p:nvPr/>
        </p:nvSpPr>
        <p:spPr>
          <a:xfrm>
            <a:off x="1219200" y="2819400"/>
            <a:ext cx="3048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 name="Title 1"/>
          <p:cNvSpPr>
            <a:spLocks noGrp="1"/>
          </p:cNvSpPr>
          <p:nvPr>
            <p:ph type="title"/>
          </p:nvPr>
        </p:nvSpPr>
        <p:spPr>
          <a:xfrm>
            <a:off x="1625600" y="2971800"/>
            <a:ext cx="9144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727200" y="4267200"/>
            <a:ext cx="90424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8534400" y="6354763"/>
            <a:ext cx="3048000" cy="366712"/>
          </a:xfrm>
        </p:spPr>
        <p:txBody>
          <a:bodyPr/>
          <a:lstStyle>
            <a:lvl1pPr>
              <a:defRPr/>
            </a:lvl1pPr>
          </a:lstStyle>
          <a:p>
            <a:pPr>
              <a:defRPr/>
            </a:pPr>
            <a:fld id="{6B228195-4C05-46B4-942A-AAD1F3E249B3}" type="datetime1">
              <a:rPr lang="en-US" smtClean="0">
                <a:solidFill>
                  <a:srgbClr val="DDDDDD"/>
                </a:solidFill>
              </a:rPr>
              <a:pPr>
                <a:defRPr/>
              </a:pPr>
              <a:t>5/13/2019</a:t>
            </a:fld>
            <a:endParaRPr lang="en-US" dirty="0">
              <a:solidFill>
                <a:srgbClr val="DDDDDD"/>
              </a:solidFill>
            </a:endParaRPr>
          </a:p>
        </p:txBody>
      </p:sp>
      <p:sp>
        <p:nvSpPr>
          <p:cNvPr id="7" name="Footer Placeholder 4"/>
          <p:cNvSpPr>
            <a:spLocks noGrp="1"/>
          </p:cNvSpPr>
          <p:nvPr>
            <p:ph type="ftr" sz="quarter" idx="11"/>
          </p:nvPr>
        </p:nvSpPr>
        <p:spPr>
          <a:xfrm>
            <a:off x="3865563" y="6354763"/>
            <a:ext cx="4632325" cy="366712"/>
          </a:xfrm>
        </p:spPr>
        <p:txBody>
          <a:bodyPr/>
          <a:lstStyle>
            <a:lvl1pPr>
              <a:defRPr/>
            </a:lvl1pPr>
          </a:lstStyle>
          <a:p>
            <a:pPr>
              <a:defRPr/>
            </a:pPr>
            <a:endParaRPr lang="en-US">
              <a:solidFill>
                <a:srgbClr val="DDDDDD"/>
              </a:solidFill>
            </a:endParaRPr>
          </a:p>
        </p:txBody>
      </p:sp>
      <p:sp>
        <p:nvSpPr>
          <p:cNvPr id="8" name="Slide Number Placeholder 5"/>
          <p:cNvSpPr>
            <a:spLocks noGrp="1"/>
          </p:cNvSpPr>
          <p:nvPr>
            <p:ph type="sldNum" sz="quarter" idx="12"/>
          </p:nvPr>
        </p:nvSpPr>
        <p:spPr>
          <a:xfrm>
            <a:off x="1427163" y="6354763"/>
            <a:ext cx="2027237" cy="366712"/>
          </a:xfrm>
        </p:spPr>
        <p:txBody>
          <a:bodyPr/>
          <a:lstStyle>
            <a:lvl1pPr>
              <a:defRPr/>
            </a:lvl1pPr>
          </a:lstStyle>
          <a:p>
            <a:pPr>
              <a:defRPr/>
            </a:pPr>
            <a:fld id="{DB9991DC-36E1-42BF-AD79-FA0B99559E4F}" type="slidenum">
              <a:rPr lang="en-US" altLang="en-US">
                <a:solidFill>
                  <a:srgbClr val="DDDDDD"/>
                </a:solidFill>
              </a:rPr>
              <a:pPr>
                <a:defRPr/>
              </a:pPr>
              <a:t>‹#›</a:t>
            </a:fld>
            <a:endParaRPr lang="en-US" altLang="en-US">
              <a:solidFill>
                <a:srgbClr val="DDDDDD"/>
              </a:solidFill>
            </a:endParaRPr>
          </a:p>
        </p:txBody>
      </p:sp>
    </p:spTree>
    <p:extLst>
      <p:ext uri="{BB962C8B-B14F-4D97-AF65-F5344CB8AC3E}">
        <p14:creationId xmlns:p14="http://schemas.microsoft.com/office/powerpoint/2010/main" xmlns="" val="223288593"/>
      </p:ext>
    </p:extLst>
  </p:cSld>
  <p:clrMapOvr>
    <a:overrideClrMapping bg1="dk1" tx1="lt1" bg2="dk2" tx2="lt2" accent1="accent1" accent2="accent2" accent3="accent3" accent4="accent4" accent5="accent5" accent6="accent6" hlink="hlink" folHlink="folHlink"/>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219200"/>
            <a:ext cx="5388864"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6176264" y="1216152"/>
            <a:ext cx="5388864"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4AA24F21-DDAB-4217-87C9-C3C02F2D5C4C}" type="datetime1">
              <a:rPr lang="en-US" smtClean="0">
                <a:solidFill>
                  <a:srgbClr val="5E5E5E"/>
                </a:solidFill>
              </a:rPr>
              <a:pPr>
                <a:defRPr/>
              </a:pPr>
              <a:t>5/13/2019</a:t>
            </a:fld>
            <a:endParaRPr lang="en-US" dirty="0">
              <a:solidFill>
                <a:srgbClr val="5E5E5E"/>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solidFill>
                <a:srgbClr val="5E5E5E"/>
              </a:solidFill>
            </a:endParaRPr>
          </a:p>
        </p:txBody>
      </p:sp>
      <p:sp>
        <p:nvSpPr>
          <p:cNvPr id="7" name="Slide Number Placeholder 6"/>
          <p:cNvSpPr>
            <a:spLocks noGrp="1"/>
          </p:cNvSpPr>
          <p:nvPr>
            <p:ph type="sldNum" sz="quarter" idx="12"/>
          </p:nvPr>
        </p:nvSpPr>
        <p:spPr/>
        <p:txBody>
          <a:bodyPr/>
          <a:lstStyle>
            <a:lvl1pPr>
              <a:defRPr/>
            </a:lvl1pPr>
          </a:lstStyle>
          <a:p>
            <a:pPr>
              <a:defRPr/>
            </a:pPr>
            <a:fld id="{EC4F140E-4DD3-46E3-A252-B514F3152B7F}" type="slidenum">
              <a:rPr lang="en-US" altLang="en-US">
                <a:solidFill>
                  <a:srgbClr val="5E5E5E"/>
                </a:solidFill>
              </a:rPr>
              <a:pPr>
                <a:defRPr/>
              </a:pPr>
              <a:t>‹#›</a:t>
            </a:fld>
            <a:endParaRPr lang="en-US" altLang="en-US">
              <a:solidFill>
                <a:srgbClr val="5E5E5E"/>
              </a:solidFill>
            </a:endParaRPr>
          </a:p>
        </p:txBody>
      </p:sp>
    </p:spTree>
    <p:extLst>
      <p:ext uri="{BB962C8B-B14F-4D97-AF65-F5344CB8AC3E}">
        <p14:creationId xmlns:p14="http://schemas.microsoft.com/office/powerpoint/2010/main" xmlns="" val="850440746"/>
      </p:ext>
    </p:extLst>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285875"/>
            <a:ext cx="5386917"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6197601" y="1295400"/>
            <a:ext cx="5389033"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609600" y="2133600"/>
            <a:ext cx="53848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6197600" y="2133600"/>
            <a:ext cx="53848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fld id="{F7A32AAD-A8A4-4CAF-8A05-AABDCFF09305}" type="datetime1">
              <a:rPr lang="en-US" smtClean="0">
                <a:solidFill>
                  <a:srgbClr val="5E5E5E"/>
                </a:solidFill>
              </a:rPr>
              <a:pPr>
                <a:defRPr/>
              </a:pPr>
              <a:t>5/13/2019</a:t>
            </a:fld>
            <a:endParaRPr lang="en-US" dirty="0">
              <a:solidFill>
                <a:srgbClr val="5E5E5E"/>
              </a:solidFill>
            </a:endParaRPr>
          </a:p>
        </p:txBody>
      </p:sp>
      <p:sp>
        <p:nvSpPr>
          <p:cNvPr id="8" name="Footer Placeholder 7"/>
          <p:cNvSpPr>
            <a:spLocks noGrp="1"/>
          </p:cNvSpPr>
          <p:nvPr>
            <p:ph type="ftr" sz="quarter" idx="11"/>
          </p:nvPr>
        </p:nvSpPr>
        <p:spPr/>
        <p:txBody>
          <a:bodyPr/>
          <a:lstStyle>
            <a:lvl1pPr>
              <a:defRPr/>
            </a:lvl1pPr>
          </a:lstStyle>
          <a:p>
            <a:pPr>
              <a:defRPr/>
            </a:pPr>
            <a:endParaRPr lang="en-US">
              <a:solidFill>
                <a:srgbClr val="5E5E5E"/>
              </a:solidFill>
            </a:endParaRPr>
          </a:p>
        </p:txBody>
      </p:sp>
      <p:sp>
        <p:nvSpPr>
          <p:cNvPr id="9" name="Slide Number Placeholder 8"/>
          <p:cNvSpPr>
            <a:spLocks noGrp="1"/>
          </p:cNvSpPr>
          <p:nvPr>
            <p:ph type="sldNum" sz="quarter" idx="12"/>
          </p:nvPr>
        </p:nvSpPr>
        <p:spPr/>
        <p:txBody>
          <a:bodyPr/>
          <a:lstStyle>
            <a:lvl1pPr>
              <a:defRPr/>
            </a:lvl1pPr>
          </a:lstStyle>
          <a:p>
            <a:pPr>
              <a:defRPr/>
            </a:pPr>
            <a:fld id="{6E6B7113-CDDB-4527-82E2-730CBE903145}" type="slidenum">
              <a:rPr lang="en-US" altLang="en-US">
                <a:solidFill>
                  <a:srgbClr val="5E5E5E"/>
                </a:solidFill>
              </a:rPr>
              <a:pPr>
                <a:defRPr/>
              </a:pPr>
              <a:t>‹#›</a:t>
            </a:fld>
            <a:endParaRPr lang="en-US" altLang="en-US">
              <a:solidFill>
                <a:srgbClr val="5E5E5E"/>
              </a:solidFill>
            </a:endParaRPr>
          </a:p>
        </p:txBody>
      </p:sp>
    </p:spTree>
    <p:extLst>
      <p:ext uri="{BB962C8B-B14F-4D97-AF65-F5344CB8AC3E}">
        <p14:creationId xmlns:p14="http://schemas.microsoft.com/office/powerpoint/2010/main" xmlns="" val="3344467686"/>
      </p:ext>
    </p:extLst>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591344" y="6447631"/>
            <a:ext cx="190500" cy="160338"/>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 name="Title 1"/>
          <p:cNvSpPr>
            <a:spLocks noGrp="1"/>
          </p:cNvSpPr>
          <p:nvPr>
            <p:ph type="title"/>
          </p:nvPr>
        </p:nvSpPr>
        <p:spPr>
          <a:xfrm>
            <a:off x="609600" y="228600"/>
            <a:ext cx="109728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fld id="{B0C73457-9EE7-4A47-B0F6-F08F8B22DD0E}" type="datetime1">
              <a:rPr lang="en-US" smtClean="0">
                <a:solidFill>
                  <a:srgbClr val="5E5E5E"/>
                </a:solidFill>
              </a:rPr>
              <a:pPr>
                <a:defRPr/>
              </a:pPr>
              <a:t>5/13/2019</a:t>
            </a:fld>
            <a:endParaRPr lang="en-US" dirty="0">
              <a:solidFill>
                <a:srgbClr val="5E5E5E"/>
              </a:solidFill>
            </a:endParaRPr>
          </a:p>
        </p:txBody>
      </p:sp>
      <p:sp>
        <p:nvSpPr>
          <p:cNvPr id="5" name="Footer Placeholder 3"/>
          <p:cNvSpPr>
            <a:spLocks noGrp="1"/>
          </p:cNvSpPr>
          <p:nvPr>
            <p:ph type="ftr" sz="quarter" idx="11"/>
          </p:nvPr>
        </p:nvSpPr>
        <p:spPr/>
        <p:txBody>
          <a:bodyPr/>
          <a:lstStyle>
            <a:lvl1pPr>
              <a:defRPr/>
            </a:lvl1pPr>
          </a:lstStyle>
          <a:p>
            <a:pPr>
              <a:defRPr/>
            </a:pPr>
            <a:endParaRPr lang="en-US">
              <a:solidFill>
                <a:srgbClr val="5E5E5E"/>
              </a:solidFill>
            </a:endParaRPr>
          </a:p>
        </p:txBody>
      </p:sp>
      <p:sp>
        <p:nvSpPr>
          <p:cNvPr id="6" name="Slide Number Placeholder 4"/>
          <p:cNvSpPr>
            <a:spLocks noGrp="1"/>
          </p:cNvSpPr>
          <p:nvPr>
            <p:ph type="sldNum" sz="quarter" idx="12"/>
          </p:nvPr>
        </p:nvSpPr>
        <p:spPr/>
        <p:txBody>
          <a:bodyPr/>
          <a:lstStyle>
            <a:lvl1pPr>
              <a:defRPr/>
            </a:lvl1pPr>
          </a:lstStyle>
          <a:p>
            <a:pPr>
              <a:defRPr/>
            </a:pPr>
            <a:fld id="{653EDE61-9D32-4658-B789-157FEED96DFD}" type="slidenum">
              <a:rPr lang="en-US" altLang="en-US">
                <a:solidFill>
                  <a:srgbClr val="5E5E5E"/>
                </a:solidFill>
              </a:rPr>
              <a:pPr>
                <a:defRPr/>
              </a:pPr>
              <a:t>‹#›</a:t>
            </a:fld>
            <a:endParaRPr lang="en-US" altLang="en-US">
              <a:solidFill>
                <a:srgbClr val="5E5E5E"/>
              </a:solidFill>
            </a:endParaRPr>
          </a:p>
        </p:txBody>
      </p:sp>
    </p:spTree>
    <p:extLst>
      <p:ext uri="{BB962C8B-B14F-4D97-AF65-F5344CB8AC3E}">
        <p14:creationId xmlns:p14="http://schemas.microsoft.com/office/powerpoint/2010/main" xmlns="" val="420296251"/>
      </p:ext>
    </p:extLst>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a:lstStyle/>
          <a:p>
            <a:pPr eaLnBrk="0" fontAlgn="base" hangingPunct="0">
              <a:spcBef>
                <a:spcPct val="0"/>
              </a:spcBef>
              <a:spcAft>
                <a:spcPct val="0"/>
              </a:spcAft>
              <a:defRPr/>
            </a:pPr>
            <a:endParaRPr lang="en-US">
              <a:solidFill>
                <a:srgbClr val="000000"/>
              </a:solidFill>
              <a:cs typeface="Arial" pitchFamily="34" charset="0"/>
            </a:endParaRPr>
          </a:p>
        </p:txBody>
      </p:sp>
      <p:sp>
        <p:nvSpPr>
          <p:cNvPr id="3" name="Isosceles Triangle 2"/>
          <p:cNvSpPr>
            <a:spLocks noChangeAspect="1"/>
          </p:cNvSpPr>
          <p:nvPr/>
        </p:nvSpPr>
        <p:spPr>
          <a:xfrm rot="5400000">
            <a:off x="591344" y="6447631"/>
            <a:ext cx="190500" cy="160338"/>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4" name="Date Placeholder 1"/>
          <p:cNvSpPr>
            <a:spLocks noGrp="1"/>
          </p:cNvSpPr>
          <p:nvPr>
            <p:ph type="dt" sz="half" idx="10"/>
          </p:nvPr>
        </p:nvSpPr>
        <p:spPr/>
        <p:txBody>
          <a:bodyPr/>
          <a:lstStyle>
            <a:lvl1pPr>
              <a:defRPr/>
            </a:lvl1pPr>
          </a:lstStyle>
          <a:p>
            <a:pPr>
              <a:defRPr/>
            </a:pPr>
            <a:fld id="{60B7660D-1574-4926-8EEB-F4E57A388C75}" type="datetime1">
              <a:rPr lang="en-US" smtClean="0">
                <a:solidFill>
                  <a:srgbClr val="5E5E5E"/>
                </a:solidFill>
              </a:rPr>
              <a:pPr>
                <a:defRPr/>
              </a:pPr>
              <a:t>5/13/2019</a:t>
            </a:fld>
            <a:endParaRPr lang="en-US" dirty="0">
              <a:solidFill>
                <a:srgbClr val="5E5E5E"/>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5E5E5E"/>
              </a:solidFill>
            </a:endParaRPr>
          </a:p>
        </p:txBody>
      </p:sp>
      <p:sp>
        <p:nvSpPr>
          <p:cNvPr id="6" name="Slide Number Placeholder 3"/>
          <p:cNvSpPr>
            <a:spLocks noGrp="1"/>
          </p:cNvSpPr>
          <p:nvPr>
            <p:ph type="sldNum" sz="quarter" idx="12"/>
          </p:nvPr>
        </p:nvSpPr>
        <p:spPr/>
        <p:txBody>
          <a:bodyPr/>
          <a:lstStyle>
            <a:lvl1pPr>
              <a:defRPr/>
            </a:lvl1pPr>
          </a:lstStyle>
          <a:p>
            <a:pPr>
              <a:defRPr/>
            </a:pPr>
            <a:fld id="{C696A3ED-DC89-4315-9623-343A262BECCD}" type="slidenum">
              <a:rPr lang="en-US" altLang="en-US">
                <a:solidFill>
                  <a:srgbClr val="5E5E5E"/>
                </a:solidFill>
              </a:rPr>
              <a:pPr>
                <a:defRPr/>
              </a:pPr>
              <a:t>‹#›</a:t>
            </a:fld>
            <a:endParaRPr lang="en-US" altLang="en-US">
              <a:solidFill>
                <a:srgbClr val="5E5E5E"/>
              </a:solidFill>
            </a:endParaRPr>
          </a:p>
        </p:txBody>
      </p:sp>
    </p:spTree>
    <p:extLst>
      <p:ext uri="{BB962C8B-B14F-4D97-AF65-F5344CB8AC3E}">
        <p14:creationId xmlns:p14="http://schemas.microsoft.com/office/powerpoint/2010/main" xmlns="" val="1093955865"/>
      </p:ext>
    </p:extLst>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a:lstStyle/>
          <a:p>
            <a:pPr eaLnBrk="0" fontAlgn="base" hangingPunct="0">
              <a:spcBef>
                <a:spcPct val="0"/>
              </a:spcBef>
              <a:spcAft>
                <a:spcPct val="0"/>
              </a:spcAft>
              <a:defRPr/>
            </a:pPr>
            <a:endParaRPr lang="en-US">
              <a:solidFill>
                <a:srgbClr val="000000"/>
              </a:solidFill>
              <a:cs typeface="Arial" pitchFamily="34" charset="0"/>
            </a:endParaRPr>
          </a:p>
        </p:txBody>
      </p:sp>
      <p:sp>
        <p:nvSpPr>
          <p:cNvPr id="6" name="Straight Connector 5"/>
          <p:cNvSpPr>
            <a:spLocks noChangeShapeType="1"/>
          </p:cNvSpPr>
          <p:nvPr/>
        </p:nvSpPr>
        <p:spPr bwMode="auto">
          <a:xfrm rot="5400000">
            <a:off x="5219700" y="3324226"/>
            <a:ext cx="6035675" cy="0"/>
          </a:xfrm>
          <a:prstGeom prst="line">
            <a:avLst/>
          </a:prstGeom>
          <a:noFill/>
          <a:ln w="9525" cap="flat" cmpd="sng" algn="ctr">
            <a:solidFill>
              <a:schemeClr val="accent2"/>
            </a:solidFill>
            <a:prstDash val="dash"/>
            <a:round/>
            <a:headEnd type="none" w="med" len="med"/>
            <a:tailEnd type="none" w="med" len="med"/>
          </a:ln>
          <a:effectLst/>
        </p:spPr>
        <p:txBody>
          <a:bodyPr/>
          <a:lstStyle/>
          <a:p>
            <a:pPr eaLnBrk="0" fontAlgn="base" hangingPunct="0">
              <a:spcBef>
                <a:spcPct val="0"/>
              </a:spcBef>
              <a:spcAft>
                <a:spcPct val="0"/>
              </a:spcAft>
              <a:defRPr/>
            </a:pPr>
            <a:endParaRPr lang="en-US" dirty="0">
              <a:solidFill>
                <a:srgbClr val="000000"/>
              </a:solidFill>
              <a:cs typeface="Arial" pitchFamily="34" charset="0"/>
            </a:endParaRPr>
          </a:p>
        </p:txBody>
      </p:sp>
      <p:sp>
        <p:nvSpPr>
          <p:cNvPr id="7" name="Isosceles Triangle 6"/>
          <p:cNvSpPr>
            <a:spLocks noChangeAspect="1"/>
          </p:cNvSpPr>
          <p:nvPr/>
        </p:nvSpPr>
        <p:spPr>
          <a:xfrm rot="5400000">
            <a:off x="591344" y="6447631"/>
            <a:ext cx="190500" cy="160338"/>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 name="Title 1"/>
          <p:cNvSpPr>
            <a:spLocks noGrp="1"/>
          </p:cNvSpPr>
          <p:nvPr>
            <p:ph type="title"/>
          </p:nvPr>
        </p:nvSpPr>
        <p:spPr>
          <a:xfrm>
            <a:off x="8432800" y="304800"/>
            <a:ext cx="33528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8432800" y="1219201"/>
            <a:ext cx="33528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406400" y="304800"/>
            <a:ext cx="7620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a:defRPr/>
            </a:lvl1pPr>
          </a:lstStyle>
          <a:p>
            <a:pPr>
              <a:defRPr/>
            </a:pPr>
            <a:fld id="{A952517F-70A8-42FB-B302-67923EEBC636}" type="datetime1">
              <a:rPr lang="en-US" smtClean="0">
                <a:solidFill>
                  <a:srgbClr val="5E5E5E"/>
                </a:solidFill>
              </a:rPr>
              <a:pPr>
                <a:defRPr/>
              </a:pPr>
              <a:t>5/13/2019</a:t>
            </a:fld>
            <a:endParaRPr lang="en-US" dirty="0">
              <a:solidFill>
                <a:srgbClr val="5E5E5E"/>
              </a:solidFill>
            </a:endParaRPr>
          </a:p>
        </p:txBody>
      </p:sp>
      <p:sp>
        <p:nvSpPr>
          <p:cNvPr id="9" name="Footer Placeholder 5"/>
          <p:cNvSpPr>
            <a:spLocks noGrp="1"/>
          </p:cNvSpPr>
          <p:nvPr>
            <p:ph type="ftr" sz="quarter" idx="11"/>
          </p:nvPr>
        </p:nvSpPr>
        <p:spPr/>
        <p:txBody>
          <a:bodyPr/>
          <a:lstStyle>
            <a:lvl1pPr>
              <a:defRPr/>
            </a:lvl1pPr>
          </a:lstStyle>
          <a:p>
            <a:pPr>
              <a:defRPr/>
            </a:pPr>
            <a:endParaRPr lang="en-US">
              <a:solidFill>
                <a:srgbClr val="5E5E5E"/>
              </a:solidFill>
            </a:endParaRPr>
          </a:p>
        </p:txBody>
      </p:sp>
      <p:sp>
        <p:nvSpPr>
          <p:cNvPr id="10" name="Slide Number Placeholder 6"/>
          <p:cNvSpPr>
            <a:spLocks noGrp="1"/>
          </p:cNvSpPr>
          <p:nvPr>
            <p:ph type="sldNum" sz="quarter" idx="12"/>
          </p:nvPr>
        </p:nvSpPr>
        <p:spPr/>
        <p:txBody>
          <a:bodyPr/>
          <a:lstStyle>
            <a:lvl1pPr>
              <a:defRPr/>
            </a:lvl1pPr>
          </a:lstStyle>
          <a:p>
            <a:pPr>
              <a:defRPr/>
            </a:pPr>
            <a:fld id="{C98588F3-DCB8-4FD0-A2F2-42D1E37D3779}" type="slidenum">
              <a:rPr lang="en-US" altLang="en-US">
                <a:solidFill>
                  <a:srgbClr val="5E5E5E"/>
                </a:solidFill>
              </a:rPr>
              <a:pPr>
                <a:defRPr/>
              </a:pPr>
              <a:t>‹#›</a:t>
            </a:fld>
            <a:endParaRPr lang="en-US" altLang="en-US">
              <a:solidFill>
                <a:srgbClr val="5E5E5E"/>
              </a:solidFill>
            </a:endParaRPr>
          </a:p>
        </p:txBody>
      </p:sp>
    </p:spTree>
    <p:extLst>
      <p:ext uri="{BB962C8B-B14F-4D97-AF65-F5344CB8AC3E}">
        <p14:creationId xmlns:p14="http://schemas.microsoft.com/office/powerpoint/2010/main" xmlns="" val="4007141622"/>
      </p:ext>
    </p:extLst>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a:lstStyle/>
          <a:p>
            <a:pPr eaLnBrk="0" fontAlgn="base" hangingPunct="0">
              <a:spcBef>
                <a:spcPct val="0"/>
              </a:spcBef>
              <a:spcAft>
                <a:spcPct val="0"/>
              </a:spcAft>
              <a:defRPr/>
            </a:pPr>
            <a:endParaRPr lang="en-US">
              <a:solidFill>
                <a:prstClr val="white"/>
              </a:solidFill>
              <a:cs typeface="Arial" pitchFamily="34" charset="0"/>
            </a:endParaRPr>
          </a:p>
        </p:txBody>
      </p:sp>
      <p:sp>
        <p:nvSpPr>
          <p:cNvPr id="6" name="Isosceles Triangle 5"/>
          <p:cNvSpPr>
            <a:spLocks noChangeAspect="1"/>
          </p:cNvSpPr>
          <p:nvPr/>
        </p:nvSpPr>
        <p:spPr>
          <a:xfrm rot="5400000">
            <a:off x="591344" y="6447631"/>
            <a:ext cx="190500" cy="160338"/>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Rectangle 6"/>
          <p:cNvSpPr/>
          <p:nvPr/>
        </p:nvSpPr>
        <p:spPr>
          <a:xfrm>
            <a:off x="609600" y="500063"/>
            <a:ext cx="244475"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 name="Title 1"/>
          <p:cNvSpPr>
            <a:spLocks noGrp="1"/>
          </p:cNvSpPr>
          <p:nvPr>
            <p:ph type="title"/>
          </p:nvPr>
        </p:nvSpPr>
        <p:spPr>
          <a:xfrm>
            <a:off x="609600" y="500856"/>
            <a:ext cx="109728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609600" y="1905000"/>
            <a:ext cx="109728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09600" y="1219200"/>
            <a:ext cx="109728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pPr>
              <a:defRPr/>
            </a:pPr>
            <a:fld id="{B93F5B1A-105A-4144-83E6-B4D2200133C5}" type="datetime1">
              <a:rPr lang="en-US" smtClean="0">
                <a:solidFill>
                  <a:srgbClr val="DDDDDD"/>
                </a:solidFill>
              </a:rPr>
              <a:pPr>
                <a:defRPr/>
              </a:pPr>
              <a:t>5/13/2019</a:t>
            </a:fld>
            <a:endParaRPr lang="en-US" dirty="0">
              <a:solidFill>
                <a:srgbClr val="DDDDDD"/>
              </a:solidFill>
            </a:endParaRPr>
          </a:p>
        </p:txBody>
      </p:sp>
      <p:sp>
        <p:nvSpPr>
          <p:cNvPr id="9" name="Footer Placeholder 5"/>
          <p:cNvSpPr>
            <a:spLocks noGrp="1"/>
          </p:cNvSpPr>
          <p:nvPr>
            <p:ph type="ftr" sz="quarter" idx="11"/>
          </p:nvPr>
        </p:nvSpPr>
        <p:spPr/>
        <p:txBody>
          <a:bodyPr/>
          <a:lstStyle>
            <a:lvl1pPr>
              <a:defRPr/>
            </a:lvl1pPr>
          </a:lstStyle>
          <a:p>
            <a:pPr>
              <a:defRPr/>
            </a:pPr>
            <a:endParaRPr lang="en-US">
              <a:solidFill>
                <a:srgbClr val="DDDDDD"/>
              </a:solidFill>
            </a:endParaRPr>
          </a:p>
        </p:txBody>
      </p:sp>
      <p:sp>
        <p:nvSpPr>
          <p:cNvPr id="10" name="Slide Number Placeholder 6"/>
          <p:cNvSpPr>
            <a:spLocks noGrp="1"/>
          </p:cNvSpPr>
          <p:nvPr>
            <p:ph type="sldNum" sz="quarter" idx="12"/>
          </p:nvPr>
        </p:nvSpPr>
        <p:spPr/>
        <p:txBody>
          <a:bodyPr/>
          <a:lstStyle>
            <a:lvl1pPr>
              <a:defRPr/>
            </a:lvl1pPr>
          </a:lstStyle>
          <a:p>
            <a:pPr>
              <a:defRPr/>
            </a:pPr>
            <a:fld id="{CFAC8FA0-523E-42DD-8E07-399C1542F775}" type="slidenum">
              <a:rPr lang="en-US" altLang="en-US">
                <a:solidFill>
                  <a:srgbClr val="DDDDDD"/>
                </a:solidFill>
              </a:rPr>
              <a:pPr>
                <a:defRPr/>
              </a:pPr>
              <a:t>‹#›</a:t>
            </a:fld>
            <a:endParaRPr lang="en-US" altLang="en-US">
              <a:solidFill>
                <a:srgbClr val="DDDDDD"/>
              </a:solidFill>
            </a:endParaRPr>
          </a:p>
        </p:txBody>
      </p:sp>
    </p:spTree>
    <p:extLst>
      <p:ext uri="{BB962C8B-B14F-4D97-AF65-F5344CB8AC3E}">
        <p14:creationId xmlns:p14="http://schemas.microsoft.com/office/powerpoint/2010/main" xmlns="" val="1891853858"/>
      </p:ext>
    </p:extLst>
  </p:cSld>
  <p:clrMapOvr>
    <a:overrideClrMapping bg1="dk1" tx1="lt1" bg2="dk2" tx2="lt2" accent1="accent1" accent2="accent2" accent3="accent3" accent4="accent4" accent5="accent5" accent6="accent6" hlink="hlink" folHlink="folHlink"/>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5C9F349-7D72-4605-AF6C-0BA320184857}" type="datetime1">
              <a:rPr lang="en-US" smtClean="0">
                <a:solidFill>
                  <a:srgbClr val="5E5E5E"/>
                </a:solidFill>
              </a:rPr>
              <a:pPr>
                <a:defRPr/>
              </a:pPr>
              <a:t>5/13/2019</a:t>
            </a:fld>
            <a:endParaRPr lang="en-US" dirty="0">
              <a:solidFill>
                <a:srgbClr val="5E5E5E"/>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5E5E5E"/>
              </a:solidFill>
            </a:endParaRPr>
          </a:p>
        </p:txBody>
      </p:sp>
      <p:sp>
        <p:nvSpPr>
          <p:cNvPr id="6" name="Slide Number Placeholder 5"/>
          <p:cNvSpPr>
            <a:spLocks noGrp="1"/>
          </p:cNvSpPr>
          <p:nvPr>
            <p:ph type="sldNum" sz="quarter" idx="12"/>
          </p:nvPr>
        </p:nvSpPr>
        <p:spPr/>
        <p:txBody>
          <a:bodyPr/>
          <a:lstStyle>
            <a:lvl1pPr>
              <a:defRPr/>
            </a:lvl1pPr>
          </a:lstStyle>
          <a:p>
            <a:pPr>
              <a:defRPr/>
            </a:pPr>
            <a:fld id="{13916C14-AB0D-4598-A631-7991815E5DF4}" type="slidenum">
              <a:rPr lang="en-US" altLang="en-US">
                <a:solidFill>
                  <a:srgbClr val="5E5E5E"/>
                </a:solidFill>
              </a:rPr>
              <a:pPr>
                <a:defRPr/>
              </a:pPr>
              <a:t>‹#›</a:t>
            </a:fld>
            <a:endParaRPr lang="en-US" altLang="en-US">
              <a:solidFill>
                <a:srgbClr val="5E5E5E"/>
              </a:solidFill>
            </a:endParaRPr>
          </a:p>
        </p:txBody>
      </p:sp>
    </p:spTree>
    <p:extLst>
      <p:ext uri="{BB962C8B-B14F-4D97-AF65-F5344CB8AC3E}">
        <p14:creationId xmlns:p14="http://schemas.microsoft.com/office/powerpoint/2010/main" xmlns="" val="3067859426"/>
      </p:ext>
    </p:extLst>
  </p:cSld>
  <p:clrMapOvr>
    <a:masterClrMapping/>
  </p:clrMapOvr>
  <p:transition spd="slow"/>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3"/>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a:lstStyle/>
          <a:p>
            <a:pPr eaLnBrk="0" fontAlgn="base" hangingPunct="0">
              <a:spcBef>
                <a:spcPct val="0"/>
              </a:spcBef>
              <a:spcAft>
                <a:spcPct val="0"/>
              </a:spcAft>
              <a:defRPr/>
            </a:pPr>
            <a:endParaRPr lang="en-US">
              <a:solidFill>
                <a:srgbClr val="000000"/>
              </a:solidFill>
              <a:cs typeface="Arial" pitchFamily="34" charset="0"/>
            </a:endParaRPr>
          </a:p>
        </p:txBody>
      </p:sp>
      <p:sp>
        <p:nvSpPr>
          <p:cNvPr id="5" name="Isosceles Triangle 4"/>
          <p:cNvSpPr>
            <a:spLocks noChangeAspect="1"/>
          </p:cNvSpPr>
          <p:nvPr/>
        </p:nvSpPr>
        <p:spPr>
          <a:xfrm rot="5400000">
            <a:off x="591344" y="6447631"/>
            <a:ext cx="190500" cy="160338"/>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Straight Connector 5"/>
          <p:cNvSpPr>
            <a:spLocks noChangeShapeType="1"/>
          </p:cNvSpPr>
          <p:nvPr/>
        </p:nvSpPr>
        <p:spPr bwMode="auto">
          <a:xfrm rot="5400000">
            <a:off x="5815012" y="3201988"/>
            <a:ext cx="5851525" cy="0"/>
          </a:xfrm>
          <a:prstGeom prst="line">
            <a:avLst/>
          </a:prstGeom>
          <a:noFill/>
          <a:ln w="9525" cap="flat" cmpd="sng" algn="ctr">
            <a:solidFill>
              <a:schemeClr val="accent2"/>
            </a:solidFill>
            <a:prstDash val="dash"/>
            <a:round/>
            <a:headEnd type="none" w="med" len="med"/>
            <a:tailEnd type="none" w="med" len="med"/>
          </a:ln>
          <a:effectLst/>
        </p:spPr>
        <p:txBody>
          <a:bodyPr/>
          <a:lstStyle/>
          <a:p>
            <a:pPr eaLnBrk="0" fontAlgn="base" hangingPunct="0">
              <a:spcBef>
                <a:spcPct val="0"/>
              </a:spcBef>
              <a:spcAft>
                <a:spcPct val="0"/>
              </a:spcAft>
              <a:defRPr/>
            </a:pPr>
            <a:endParaRPr lang="en-US">
              <a:solidFill>
                <a:srgbClr val="000000"/>
              </a:solidFill>
              <a:cs typeface="Arial" pitchFamily="34" charset="0"/>
            </a:endParaRPr>
          </a:p>
        </p:txBody>
      </p:sp>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EC2A9BA-110D-430A-AB53-0F8F10E67781}" type="datetime1">
              <a:rPr lang="en-US" smtClean="0">
                <a:solidFill>
                  <a:srgbClr val="5E5E5E"/>
                </a:solidFill>
              </a:rPr>
              <a:pPr>
                <a:defRPr/>
              </a:pPr>
              <a:t>5/13/2019</a:t>
            </a:fld>
            <a:endParaRPr lang="en-US" dirty="0">
              <a:solidFill>
                <a:srgbClr val="5E5E5E"/>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srgbClr val="5E5E5E"/>
              </a:solidFill>
            </a:endParaRPr>
          </a:p>
        </p:txBody>
      </p:sp>
      <p:sp>
        <p:nvSpPr>
          <p:cNvPr id="9" name="Slide Number Placeholder 5"/>
          <p:cNvSpPr>
            <a:spLocks noGrp="1"/>
          </p:cNvSpPr>
          <p:nvPr>
            <p:ph type="sldNum" sz="quarter" idx="12"/>
          </p:nvPr>
        </p:nvSpPr>
        <p:spPr/>
        <p:txBody>
          <a:bodyPr/>
          <a:lstStyle>
            <a:lvl1pPr>
              <a:defRPr/>
            </a:lvl1pPr>
          </a:lstStyle>
          <a:p>
            <a:pPr>
              <a:defRPr/>
            </a:pPr>
            <a:fld id="{616EC740-91CE-4698-9AF3-1DF4FAA931AC}" type="slidenum">
              <a:rPr lang="en-US" altLang="en-US">
                <a:solidFill>
                  <a:srgbClr val="5E5E5E"/>
                </a:solidFill>
              </a:rPr>
              <a:pPr>
                <a:defRPr/>
              </a:pPr>
              <a:t>‹#›</a:t>
            </a:fld>
            <a:endParaRPr lang="en-US" altLang="en-US">
              <a:solidFill>
                <a:srgbClr val="5E5E5E"/>
              </a:solidFill>
            </a:endParaRPr>
          </a:p>
        </p:txBody>
      </p:sp>
    </p:spTree>
    <p:extLst>
      <p:ext uri="{BB962C8B-B14F-4D97-AF65-F5344CB8AC3E}">
        <p14:creationId xmlns:p14="http://schemas.microsoft.com/office/powerpoint/2010/main" xmlns="" val="2510055286"/>
      </p:ext>
    </p:extLst>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Picture with Caption, Alt.">
    <p:spTree>
      <p:nvGrpSpPr>
        <p:cNvPr id="1" name=""/>
        <p:cNvGrpSpPr/>
        <p:nvPr/>
      </p:nvGrpSpPr>
      <p:grpSpPr>
        <a:xfrm>
          <a:off x="0" y="0"/>
          <a:ext cx="0" cy="0"/>
          <a:chOff x="0" y="0"/>
          <a:chExt cx="0" cy="0"/>
        </a:xfrm>
      </p:grpSpPr>
      <p:grpSp>
        <p:nvGrpSpPr>
          <p:cNvPr id="5" name="Group 8"/>
          <p:cNvGrpSpPr>
            <a:grpSpLocks/>
          </p:cNvGrpSpPr>
          <p:nvPr/>
        </p:nvGrpSpPr>
        <p:grpSpPr bwMode="auto">
          <a:xfrm>
            <a:off x="147638" y="4279900"/>
            <a:ext cx="11434762" cy="138113"/>
            <a:chOff x="284163" y="1759424"/>
            <a:chExt cx="8576373" cy="137411"/>
          </a:xfrm>
        </p:grpSpPr>
        <p:sp>
          <p:nvSpPr>
            <p:cNvPr id="6" name="Rectangle 5"/>
            <p:cNvSpPr/>
            <p:nvPr/>
          </p:nvSpPr>
          <p:spPr>
            <a:xfrm>
              <a:off x="284163" y="1759424"/>
              <a:ext cx="2743296"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dirty="0">
                <a:solidFill>
                  <a:prstClr val="white"/>
                </a:solidFill>
              </a:endParaRPr>
            </a:p>
          </p:txBody>
        </p:sp>
        <p:sp>
          <p:nvSpPr>
            <p:cNvPr id="7" name="Rectangle 6"/>
            <p:cNvSpPr/>
            <p:nvPr/>
          </p:nvSpPr>
          <p:spPr>
            <a:xfrm>
              <a:off x="3026268" y="1759424"/>
              <a:ext cx="1600256"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dirty="0">
                <a:solidFill>
                  <a:prstClr val="white"/>
                </a:solidFill>
              </a:endParaRPr>
            </a:p>
          </p:txBody>
        </p:sp>
        <p:sp>
          <p:nvSpPr>
            <p:cNvPr id="8" name="Rectangle 7"/>
            <p:cNvSpPr/>
            <p:nvPr/>
          </p:nvSpPr>
          <p:spPr>
            <a:xfrm>
              <a:off x="4626525" y="1759424"/>
              <a:ext cx="4234011"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dirty="0">
                <a:solidFill>
                  <a:prstClr val="white"/>
                </a:solidFill>
              </a:endParaRPr>
            </a:p>
          </p:txBody>
        </p:sp>
      </p:grpSp>
      <p:sp>
        <p:nvSpPr>
          <p:cNvPr id="2" name="Title 1"/>
          <p:cNvSpPr>
            <a:spLocks noGrp="1"/>
          </p:cNvSpPr>
          <p:nvPr>
            <p:ph type="title"/>
          </p:nvPr>
        </p:nvSpPr>
        <p:spPr>
          <a:xfrm rot="5400000">
            <a:off x="8412758" y="3194477"/>
            <a:ext cx="6955692" cy="566739"/>
          </a:xfrm>
          <a:noFill/>
        </p:spPr>
        <p:txBody>
          <a:bodyPr>
            <a:noAutofit/>
          </a:bodyPr>
          <a:lstStyle>
            <a:lvl1pPr algn="l">
              <a:lnSpc>
                <a:spcPct val="90000"/>
              </a:lnSpc>
              <a:defRPr sz="2800" b="1">
                <a:solidFill>
                  <a:schemeClr val="accent2"/>
                </a:solidFill>
              </a:defRPr>
            </a:lvl1pPr>
          </a:lstStyle>
          <a:p>
            <a:r>
              <a:rPr lang="en-US" dirty="0" smtClean="0"/>
              <a:t>Click to edit Master title style</a:t>
            </a:r>
            <a:endParaRPr dirty="0"/>
          </a:p>
        </p:txBody>
      </p:sp>
      <p:sp>
        <p:nvSpPr>
          <p:cNvPr id="4" name="Text Placeholder 3"/>
          <p:cNvSpPr>
            <a:spLocks noGrp="1"/>
          </p:cNvSpPr>
          <p:nvPr>
            <p:ph type="body" sz="half" idx="2"/>
          </p:nvPr>
        </p:nvSpPr>
        <p:spPr>
          <a:xfrm>
            <a:off x="558807" y="5344934"/>
            <a:ext cx="11072284" cy="804863"/>
          </a:xfrm>
          <a:noFill/>
        </p:spPr>
        <p:txBody>
          <a:bodyPr/>
          <a:lstStyle>
            <a:lvl1pPr marL="0" indent="0">
              <a:spcBef>
                <a:spcPts val="0"/>
              </a:spcBef>
              <a:buNone/>
              <a:defRPr sz="1400">
                <a:solidFill>
                  <a:schemeClr val="tx1">
                    <a:lumMod val="85000"/>
                    <a:lumOff val="1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Date Placeholder 4"/>
          <p:cNvSpPr>
            <a:spLocks noGrp="1"/>
          </p:cNvSpPr>
          <p:nvPr>
            <p:ph type="dt" sz="half" idx="10"/>
          </p:nvPr>
        </p:nvSpPr>
        <p:spPr/>
        <p:txBody>
          <a:bodyPr/>
          <a:lstStyle>
            <a:lvl1pPr>
              <a:defRPr>
                <a:solidFill>
                  <a:prstClr val="black">
                    <a:tint val="75000"/>
                  </a:prstClr>
                </a:solidFill>
              </a:defRPr>
            </a:lvl1pPr>
          </a:lstStyle>
          <a:p>
            <a:pPr>
              <a:defRPr/>
            </a:pPr>
            <a:fld id="{9880DC27-AECC-413E-8BBB-06A2FC4D542D}" type="datetime1">
              <a:rPr lang="en-US" smtClean="0"/>
              <a:pPr>
                <a:defRPr/>
              </a:pPr>
              <a:t>5/13/2019</a:t>
            </a:fld>
            <a:endParaRPr lang="en-US" dirty="0"/>
          </a:p>
        </p:txBody>
      </p:sp>
      <p:sp>
        <p:nvSpPr>
          <p:cNvPr id="10" name="Footer Placeholder 5"/>
          <p:cNvSpPr>
            <a:spLocks noGrp="1"/>
          </p:cNvSpPr>
          <p:nvPr>
            <p:ph type="ftr" sz="quarter" idx="11"/>
          </p:nvPr>
        </p:nvSpPr>
        <p:spPr/>
        <p:txBody>
          <a:bodyPr/>
          <a:lstStyle>
            <a:lvl1pPr>
              <a:defRPr>
                <a:solidFill>
                  <a:prstClr val="black">
                    <a:tint val="75000"/>
                  </a:prstClr>
                </a:solidFill>
              </a:defRPr>
            </a:lvl1pPr>
          </a:lstStyle>
          <a:p>
            <a:pPr>
              <a:defRPr/>
            </a:pPr>
            <a:endParaRPr lang="en-US"/>
          </a:p>
        </p:txBody>
      </p:sp>
      <p:sp>
        <p:nvSpPr>
          <p:cNvPr id="11" name="Slide Number Placeholder 6"/>
          <p:cNvSpPr>
            <a:spLocks noGrp="1"/>
          </p:cNvSpPr>
          <p:nvPr>
            <p:ph type="sldNum" sz="quarter" idx="12"/>
          </p:nvPr>
        </p:nvSpPr>
        <p:spPr/>
        <p:txBody>
          <a:bodyPr/>
          <a:lstStyle>
            <a:lvl1pPr>
              <a:defRPr>
                <a:solidFill>
                  <a:srgbClr val="898989"/>
                </a:solidFill>
              </a:defRPr>
            </a:lvl1pPr>
          </a:lstStyle>
          <a:p>
            <a:pPr>
              <a:defRPr/>
            </a:pPr>
            <a:fld id="{91F5B553-6BC5-4333-B155-6C32C027D9D3}" type="slidenum">
              <a:rPr lang="en-US" altLang="en-US"/>
              <a:pPr>
                <a:defRPr/>
              </a:pPr>
              <a:t>‹#›</a:t>
            </a:fld>
            <a:endParaRPr lang="en-US" altLang="en-US"/>
          </a:p>
        </p:txBody>
      </p:sp>
    </p:spTree>
    <p:extLst>
      <p:ext uri="{BB962C8B-B14F-4D97-AF65-F5344CB8AC3E}">
        <p14:creationId xmlns:p14="http://schemas.microsoft.com/office/powerpoint/2010/main" xmlns="" val="1593776353"/>
      </p:ext>
    </p:extLst>
  </p:cSld>
  <p:clrMapOvr>
    <a:masterClrMapping/>
  </p:clrMapOvr>
  <p:transition spd="slow"/>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lIns="121917" tIns="60958" rIns="121917" bIns="60958"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7"/>
            <a:ext cx="9144000" cy="1655763"/>
          </a:xfrm>
          <a:prstGeom prst="rect">
            <a:avLst/>
          </a:prstGeom>
        </p:spPr>
        <p:txBody>
          <a:bodyPr lIns="121917" tIns="60958" rIns="121917" bIns="60958"/>
          <a:lstStyle>
            <a:lvl1pPr marL="0" indent="0" algn="ctr">
              <a:buNone/>
              <a:defRPr sz="240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a:xfrm>
            <a:off x="838200" y="6356351"/>
            <a:ext cx="2743200" cy="365125"/>
          </a:xfrm>
          <a:prstGeom prst="rect">
            <a:avLst/>
          </a:prstGeom>
        </p:spPr>
        <p:txBody>
          <a:bodyPr lIns="121917" tIns="60958" rIns="121917" bIns="60958"/>
          <a:lstStyle/>
          <a:p>
            <a:pPr defTabSz="914377"/>
            <a:fld id="{14D9F17F-8239-475E-A2E5-E506B29CBCAF}" type="datetimeFigureOut">
              <a:rPr lang="en-US" sz="1900" smtClean="0">
                <a:solidFill>
                  <a:prstClr val="black"/>
                </a:solidFill>
              </a:rPr>
              <a:pPr defTabSz="914377"/>
              <a:t>5/13/2019</a:t>
            </a:fld>
            <a:endParaRPr lang="en-US" sz="1900">
              <a:solidFill>
                <a:prstClr val="black"/>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lIns="121917" tIns="60958" rIns="121917" bIns="60958"/>
          <a:lstStyle/>
          <a:p>
            <a:pPr defTabSz="914377"/>
            <a:endParaRPr lang="en-US" sz="1900">
              <a:solidFill>
                <a:prstClr val="black"/>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lIns="121917" tIns="60958" rIns="121917" bIns="60958"/>
          <a:lstStyle/>
          <a:p>
            <a:pPr defTabSz="914377"/>
            <a:fld id="{5C12369A-035A-4D85-B0FE-DD3F08C1A40B}" type="slidenum">
              <a:rPr lang="en-US" sz="1900" smtClean="0">
                <a:solidFill>
                  <a:prstClr val="black"/>
                </a:solidFill>
              </a:rPr>
              <a:pPr defTabSz="914377"/>
              <a:t>‹#›</a:t>
            </a:fld>
            <a:endParaRPr lang="en-US" sz="1900">
              <a:solidFill>
                <a:prstClr val="black"/>
              </a:solidFill>
            </a:endParaRPr>
          </a:p>
        </p:txBody>
      </p:sp>
    </p:spTree>
    <p:extLst>
      <p:ext uri="{BB962C8B-B14F-4D97-AF65-F5344CB8AC3E}">
        <p14:creationId xmlns:p14="http://schemas.microsoft.com/office/powerpoint/2010/main" xmlns="" val="16876845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463303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0590592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lIns="121917" tIns="60958" rIns="121917" bIns="60958"/>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9"/>
          </a:xfrm>
          <a:prstGeom prst="rect">
            <a:avLst/>
          </a:prstGeom>
        </p:spPr>
        <p:txBody>
          <a:bodyPr lIns="121917" tIns="60958" rIns="121917" bIns="6095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9"/>
          </a:xfrm>
          <a:prstGeom prst="rect">
            <a:avLst/>
          </a:prstGeom>
        </p:spPr>
        <p:txBody>
          <a:bodyPr lIns="121917" tIns="60958" rIns="121917" bIns="6095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38200" y="6356351"/>
            <a:ext cx="2743200" cy="365125"/>
          </a:xfrm>
          <a:prstGeom prst="rect">
            <a:avLst/>
          </a:prstGeom>
        </p:spPr>
        <p:txBody>
          <a:bodyPr lIns="121917" tIns="60958" rIns="121917" bIns="60958"/>
          <a:lstStyle/>
          <a:p>
            <a:pPr defTabSz="914377"/>
            <a:fld id="{14D9F17F-8239-475E-A2E5-E506B29CBCAF}" type="datetimeFigureOut">
              <a:rPr lang="en-US" sz="1900" smtClean="0">
                <a:solidFill>
                  <a:prstClr val="black"/>
                </a:solidFill>
              </a:rPr>
              <a:pPr defTabSz="914377"/>
              <a:t>5/13/2019</a:t>
            </a:fld>
            <a:endParaRPr lang="en-US" sz="1900">
              <a:solidFill>
                <a:prstClr val="black"/>
              </a:solidFill>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lIns="121917" tIns="60958" rIns="121917" bIns="60958"/>
          <a:lstStyle/>
          <a:p>
            <a:pPr defTabSz="914377"/>
            <a:endParaRPr lang="en-US" sz="1900">
              <a:solidFill>
                <a:prstClr val="black"/>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lIns="121917" tIns="60958" rIns="121917" bIns="60958"/>
          <a:lstStyle/>
          <a:p>
            <a:pPr defTabSz="914377"/>
            <a:fld id="{5C12369A-035A-4D85-B0FE-DD3F08C1A40B}" type="slidenum">
              <a:rPr lang="en-US" sz="1900" smtClean="0">
                <a:solidFill>
                  <a:prstClr val="black"/>
                </a:solidFill>
              </a:rPr>
              <a:pPr defTabSz="914377"/>
              <a:t>‹#›</a:t>
            </a:fld>
            <a:endParaRPr lang="en-US" sz="1900">
              <a:solidFill>
                <a:prstClr val="black"/>
              </a:solidFill>
            </a:endParaRPr>
          </a:p>
        </p:txBody>
      </p:sp>
    </p:spTree>
    <p:extLst>
      <p:ext uri="{BB962C8B-B14F-4D97-AF65-F5344CB8AC3E}">
        <p14:creationId xmlns:p14="http://schemas.microsoft.com/office/powerpoint/2010/main" xmlns="" val="8942351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lIns="121917" tIns="60958" rIns="121917" bIns="60958"/>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a:prstGeom prst="rect">
            <a:avLst/>
          </a:prstGeom>
        </p:spPr>
        <p:txBody>
          <a:bodyPr lIns="121917" tIns="60958" rIns="121917" bIns="60958"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lIns="121917" tIns="60958" rIns="121917" bIns="6095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a:prstGeom prst="rect">
            <a:avLst/>
          </a:prstGeom>
        </p:spPr>
        <p:txBody>
          <a:bodyPr lIns="121917" tIns="60958" rIns="121917" bIns="60958"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a:prstGeom prst="rect">
            <a:avLst/>
          </a:prstGeom>
        </p:spPr>
        <p:txBody>
          <a:bodyPr lIns="121917" tIns="60958" rIns="121917" bIns="6095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838200" y="6356351"/>
            <a:ext cx="2743200" cy="365125"/>
          </a:xfrm>
          <a:prstGeom prst="rect">
            <a:avLst/>
          </a:prstGeom>
        </p:spPr>
        <p:txBody>
          <a:bodyPr lIns="121917" tIns="60958" rIns="121917" bIns="60958"/>
          <a:lstStyle/>
          <a:p>
            <a:pPr defTabSz="914377"/>
            <a:fld id="{14D9F17F-8239-475E-A2E5-E506B29CBCAF}" type="datetimeFigureOut">
              <a:rPr lang="en-US" sz="1900" smtClean="0">
                <a:solidFill>
                  <a:prstClr val="black"/>
                </a:solidFill>
              </a:rPr>
              <a:pPr defTabSz="914377"/>
              <a:t>5/13/2019</a:t>
            </a:fld>
            <a:endParaRPr lang="en-US" sz="1900">
              <a:solidFill>
                <a:prstClr val="black"/>
              </a:solidFill>
            </a:endParaRPr>
          </a:p>
        </p:txBody>
      </p:sp>
      <p:sp>
        <p:nvSpPr>
          <p:cNvPr id="8" name="Footer Placeholder 7"/>
          <p:cNvSpPr>
            <a:spLocks noGrp="1"/>
          </p:cNvSpPr>
          <p:nvPr>
            <p:ph type="ftr" sz="quarter" idx="11"/>
          </p:nvPr>
        </p:nvSpPr>
        <p:spPr>
          <a:xfrm>
            <a:off x="4038600" y="6356351"/>
            <a:ext cx="4114800" cy="365125"/>
          </a:xfrm>
          <a:prstGeom prst="rect">
            <a:avLst/>
          </a:prstGeom>
        </p:spPr>
        <p:txBody>
          <a:bodyPr lIns="121917" tIns="60958" rIns="121917" bIns="60958"/>
          <a:lstStyle/>
          <a:p>
            <a:pPr defTabSz="914377"/>
            <a:endParaRPr lang="en-US" sz="1900">
              <a:solidFill>
                <a:prstClr val="black"/>
              </a:solidFill>
            </a:endParaRPr>
          </a:p>
        </p:txBody>
      </p:sp>
      <p:sp>
        <p:nvSpPr>
          <p:cNvPr id="9" name="Slide Number Placeholder 8"/>
          <p:cNvSpPr>
            <a:spLocks noGrp="1"/>
          </p:cNvSpPr>
          <p:nvPr>
            <p:ph type="sldNum" sz="quarter" idx="12"/>
          </p:nvPr>
        </p:nvSpPr>
        <p:spPr>
          <a:xfrm>
            <a:off x="8610600" y="6356351"/>
            <a:ext cx="2743200" cy="365125"/>
          </a:xfrm>
          <a:prstGeom prst="rect">
            <a:avLst/>
          </a:prstGeom>
        </p:spPr>
        <p:txBody>
          <a:bodyPr lIns="121917" tIns="60958" rIns="121917" bIns="60958"/>
          <a:lstStyle/>
          <a:p>
            <a:pPr defTabSz="914377"/>
            <a:fld id="{5C12369A-035A-4D85-B0FE-DD3F08C1A40B}" type="slidenum">
              <a:rPr lang="en-US" sz="1900" smtClean="0">
                <a:solidFill>
                  <a:prstClr val="black"/>
                </a:solidFill>
              </a:rPr>
              <a:pPr defTabSz="914377"/>
              <a:t>‹#›</a:t>
            </a:fld>
            <a:endParaRPr lang="en-US" sz="1900">
              <a:solidFill>
                <a:prstClr val="black"/>
              </a:solidFill>
            </a:endParaRPr>
          </a:p>
        </p:txBody>
      </p:sp>
    </p:spTree>
    <p:extLst>
      <p:ext uri="{BB962C8B-B14F-4D97-AF65-F5344CB8AC3E}">
        <p14:creationId xmlns:p14="http://schemas.microsoft.com/office/powerpoint/2010/main" xmlns="" val="3591267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lIns="121917" tIns="60958" rIns="121917" bIns="60958"/>
          <a:lstStyle/>
          <a:p>
            <a:r>
              <a:rPr lang="en-US" smtClean="0"/>
              <a:t>Click to edit Master title style</a:t>
            </a:r>
            <a:endParaRPr lang="en-US"/>
          </a:p>
        </p:txBody>
      </p:sp>
      <p:sp>
        <p:nvSpPr>
          <p:cNvPr id="3" name="Date Placeholder 2"/>
          <p:cNvSpPr>
            <a:spLocks noGrp="1"/>
          </p:cNvSpPr>
          <p:nvPr>
            <p:ph type="dt" sz="half" idx="10"/>
          </p:nvPr>
        </p:nvSpPr>
        <p:spPr>
          <a:xfrm>
            <a:off x="838200" y="6356351"/>
            <a:ext cx="2743200" cy="365125"/>
          </a:xfrm>
          <a:prstGeom prst="rect">
            <a:avLst/>
          </a:prstGeom>
        </p:spPr>
        <p:txBody>
          <a:bodyPr lIns="121917" tIns="60958" rIns="121917" bIns="60958"/>
          <a:lstStyle/>
          <a:p>
            <a:pPr defTabSz="914377"/>
            <a:fld id="{14D9F17F-8239-475E-A2E5-E506B29CBCAF}" type="datetimeFigureOut">
              <a:rPr lang="en-US" sz="1900" smtClean="0">
                <a:solidFill>
                  <a:prstClr val="black"/>
                </a:solidFill>
              </a:rPr>
              <a:pPr defTabSz="914377"/>
              <a:t>5/13/2019</a:t>
            </a:fld>
            <a:endParaRPr lang="en-US" sz="1900">
              <a:solidFill>
                <a:prstClr val="black"/>
              </a:solidFill>
            </a:endParaRPr>
          </a:p>
        </p:txBody>
      </p:sp>
      <p:sp>
        <p:nvSpPr>
          <p:cNvPr id="4" name="Footer Placeholder 3"/>
          <p:cNvSpPr>
            <a:spLocks noGrp="1"/>
          </p:cNvSpPr>
          <p:nvPr>
            <p:ph type="ftr" sz="quarter" idx="11"/>
          </p:nvPr>
        </p:nvSpPr>
        <p:spPr>
          <a:xfrm>
            <a:off x="4038600" y="6356351"/>
            <a:ext cx="4114800" cy="365125"/>
          </a:xfrm>
          <a:prstGeom prst="rect">
            <a:avLst/>
          </a:prstGeom>
        </p:spPr>
        <p:txBody>
          <a:bodyPr lIns="121917" tIns="60958" rIns="121917" bIns="60958"/>
          <a:lstStyle/>
          <a:p>
            <a:pPr defTabSz="914377"/>
            <a:endParaRPr lang="en-US" sz="1900">
              <a:solidFill>
                <a:prstClr val="black"/>
              </a:solidFill>
            </a:endParaRPr>
          </a:p>
        </p:txBody>
      </p:sp>
      <p:sp>
        <p:nvSpPr>
          <p:cNvPr id="5" name="Slide Number Placeholder 4"/>
          <p:cNvSpPr>
            <a:spLocks noGrp="1"/>
          </p:cNvSpPr>
          <p:nvPr>
            <p:ph type="sldNum" sz="quarter" idx="12"/>
          </p:nvPr>
        </p:nvSpPr>
        <p:spPr>
          <a:xfrm>
            <a:off x="8610600" y="6356351"/>
            <a:ext cx="2743200" cy="365125"/>
          </a:xfrm>
          <a:prstGeom prst="rect">
            <a:avLst/>
          </a:prstGeom>
        </p:spPr>
        <p:txBody>
          <a:bodyPr lIns="121917" tIns="60958" rIns="121917" bIns="60958"/>
          <a:lstStyle/>
          <a:p>
            <a:pPr defTabSz="914377"/>
            <a:fld id="{5C12369A-035A-4D85-B0FE-DD3F08C1A40B}" type="slidenum">
              <a:rPr lang="en-US" sz="1900" smtClean="0">
                <a:solidFill>
                  <a:prstClr val="black"/>
                </a:solidFill>
              </a:rPr>
              <a:pPr defTabSz="914377"/>
              <a:t>‹#›</a:t>
            </a:fld>
            <a:endParaRPr lang="en-US" sz="1900">
              <a:solidFill>
                <a:prstClr val="black"/>
              </a:solidFill>
            </a:endParaRPr>
          </a:p>
        </p:txBody>
      </p:sp>
    </p:spTree>
    <p:extLst>
      <p:ext uri="{BB962C8B-B14F-4D97-AF65-F5344CB8AC3E}">
        <p14:creationId xmlns:p14="http://schemas.microsoft.com/office/powerpoint/2010/main" xmlns="" val="27394361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5125"/>
          </a:xfrm>
          <a:prstGeom prst="rect">
            <a:avLst/>
          </a:prstGeom>
        </p:spPr>
        <p:txBody>
          <a:bodyPr lIns="121917" tIns="60958" rIns="121917" bIns="60958"/>
          <a:lstStyle/>
          <a:p>
            <a:pPr defTabSz="914377"/>
            <a:fld id="{14D9F17F-8239-475E-A2E5-E506B29CBCAF}" type="datetimeFigureOut">
              <a:rPr lang="en-US" sz="1900" smtClean="0">
                <a:solidFill>
                  <a:prstClr val="black"/>
                </a:solidFill>
              </a:rPr>
              <a:pPr defTabSz="914377"/>
              <a:t>5/13/2019</a:t>
            </a:fld>
            <a:endParaRPr lang="en-US" sz="1900">
              <a:solidFill>
                <a:prstClr val="black"/>
              </a:solidFill>
            </a:endParaRPr>
          </a:p>
        </p:txBody>
      </p:sp>
      <p:sp>
        <p:nvSpPr>
          <p:cNvPr id="3" name="Footer Placeholder 2"/>
          <p:cNvSpPr>
            <a:spLocks noGrp="1"/>
          </p:cNvSpPr>
          <p:nvPr>
            <p:ph type="ftr" sz="quarter" idx="11"/>
          </p:nvPr>
        </p:nvSpPr>
        <p:spPr>
          <a:xfrm>
            <a:off x="4038600" y="6356351"/>
            <a:ext cx="4114800" cy="365125"/>
          </a:xfrm>
          <a:prstGeom prst="rect">
            <a:avLst/>
          </a:prstGeom>
        </p:spPr>
        <p:txBody>
          <a:bodyPr lIns="121917" tIns="60958" rIns="121917" bIns="60958"/>
          <a:lstStyle/>
          <a:p>
            <a:pPr defTabSz="914377"/>
            <a:endParaRPr lang="en-US" sz="1900">
              <a:solidFill>
                <a:prstClr val="black"/>
              </a:solidFill>
            </a:endParaRPr>
          </a:p>
        </p:txBody>
      </p:sp>
      <p:sp>
        <p:nvSpPr>
          <p:cNvPr id="4" name="Slide Number Placeholder 3"/>
          <p:cNvSpPr>
            <a:spLocks noGrp="1"/>
          </p:cNvSpPr>
          <p:nvPr>
            <p:ph type="sldNum" sz="quarter" idx="12"/>
          </p:nvPr>
        </p:nvSpPr>
        <p:spPr>
          <a:xfrm>
            <a:off x="8610600" y="6356351"/>
            <a:ext cx="2743200" cy="365125"/>
          </a:xfrm>
          <a:prstGeom prst="rect">
            <a:avLst/>
          </a:prstGeom>
        </p:spPr>
        <p:txBody>
          <a:bodyPr lIns="121917" tIns="60958" rIns="121917" bIns="60958"/>
          <a:lstStyle/>
          <a:p>
            <a:pPr defTabSz="914377"/>
            <a:fld id="{5C12369A-035A-4D85-B0FE-DD3F08C1A40B}" type="slidenum">
              <a:rPr lang="en-US" sz="1900" smtClean="0">
                <a:solidFill>
                  <a:prstClr val="black"/>
                </a:solidFill>
              </a:rPr>
              <a:pPr defTabSz="914377"/>
              <a:t>‹#›</a:t>
            </a:fld>
            <a:endParaRPr lang="en-US" sz="1900">
              <a:solidFill>
                <a:prstClr val="black"/>
              </a:solidFill>
            </a:endParaRPr>
          </a:p>
        </p:txBody>
      </p:sp>
    </p:spTree>
    <p:extLst>
      <p:ext uri="{BB962C8B-B14F-4D97-AF65-F5344CB8AC3E}">
        <p14:creationId xmlns:p14="http://schemas.microsoft.com/office/powerpoint/2010/main" xmlns="" val="38441844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lIns="121917" tIns="60958" rIns="121917" bIns="60958"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6"/>
            <a:ext cx="6172200" cy="4873625"/>
          </a:xfrm>
          <a:prstGeom prst="rect">
            <a:avLst/>
          </a:prstGeom>
        </p:spPr>
        <p:txBody>
          <a:bodyPr lIns="121917" tIns="60958" rIns="121917" bIns="60958"/>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1"/>
            <a:ext cx="3932237" cy="3811588"/>
          </a:xfrm>
          <a:prstGeom prst="rect">
            <a:avLst/>
          </a:prstGeom>
        </p:spPr>
        <p:txBody>
          <a:bodyPr lIns="121917" tIns="60958" rIns="121917" bIns="60958"/>
          <a:lstStyle>
            <a:lvl1pPr marL="0" indent="0">
              <a:buNone/>
              <a:defRPr sz="1600"/>
            </a:lvl1pPr>
            <a:lvl2pPr marL="457189" indent="0">
              <a:buNone/>
              <a:defRPr sz="1500"/>
            </a:lvl2pPr>
            <a:lvl3pPr marL="914377" indent="0">
              <a:buNone/>
              <a:defRPr sz="1200"/>
            </a:lvl3pPr>
            <a:lvl4pPr marL="1371566" indent="0">
              <a:buNone/>
              <a:defRPr sz="1100"/>
            </a:lvl4pPr>
            <a:lvl5pPr marL="1828754" indent="0">
              <a:buNone/>
              <a:defRPr sz="1100"/>
            </a:lvl5pPr>
            <a:lvl6pPr marL="2285943" indent="0">
              <a:buNone/>
              <a:defRPr sz="1100"/>
            </a:lvl6pPr>
            <a:lvl7pPr marL="2743131" indent="0">
              <a:buNone/>
              <a:defRPr sz="1100"/>
            </a:lvl7pPr>
            <a:lvl8pPr marL="3200320" indent="0">
              <a:buNone/>
              <a:defRPr sz="1100"/>
            </a:lvl8pPr>
            <a:lvl9pPr marL="3657509" indent="0">
              <a:buNone/>
              <a:defRPr sz="1100"/>
            </a:lvl9pPr>
          </a:lstStyle>
          <a:p>
            <a:pPr lvl="0"/>
            <a:r>
              <a:rPr lang="en-US" smtClean="0"/>
              <a:t>Click to 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lIns="121917" tIns="60958" rIns="121917" bIns="60958"/>
          <a:lstStyle/>
          <a:p>
            <a:pPr defTabSz="914377"/>
            <a:fld id="{14D9F17F-8239-475E-A2E5-E506B29CBCAF}" type="datetimeFigureOut">
              <a:rPr lang="en-US" sz="1900" smtClean="0">
                <a:solidFill>
                  <a:prstClr val="black"/>
                </a:solidFill>
              </a:rPr>
              <a:pPr defTabSz="914377"/>
              <a:t>5/13/2019</a:t>
            </a:fld>
            <a:endParaRPr lang="en-US" sz="1900">
              <a:solidFill>
                <a:prstClr val="black"/>
              </a:solidFill>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lIns="121917" tIns="60958" rIns="121917" bIns="60958"/>
          <a:lstStyle/>
          <a:p>
            <a:pPr defTabSz="914377"/>
            <a:endParaRPr lang="en-US" sz="1900">
              <a:solidFill>
                <a:prstClr val="black"/>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lIns="121917" tIns="60958" rIns="121917" bIns="60958"/>
          <a:lstStyle/>
          <a:p>
            <a:pPr defTabSz="914377"/>
            <a:fld id="{5C12369A-035A-4D85-B0FE-DD3F08C1A40B}" type="slidenum">
              <a:rPr lang="en-US" sz="1900" smtClean="0">
                <a:solidFill>
                  <a:prstClr val="black"/>
                </a:solidFill>
              </a:rPr>
              <a:pPr defTabSz="914377"/>
              <a:t>‹#›</a:t>
            </a:fld>
            <a:endParaRPr lang="en-US" sz="1900">
              <a:solidFill>
                <a:prstClr val="black"/>
              </a:solidFill>
            </a:endParaRPr>
          </a:p>
        </p:txBody>
      </p:sp>
    </p:spTree>
    <p:extLst>
      <p:ext uri="{BB962C8B-B14F-4D97-AF65-F5344CB8AC3E}">
        <p14:creationId xmlns:p14="http://schemas.microsoft.com/office/powerpoint/2010/main" xmlns="" val="42221702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lIns="121917" tIns="60958" rIns="121917" bIns="60958"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6"/>
            <a:ext cx="6172200" cy="4873625"/>
          </a:xfrm>
          <a:prstGeom prst="rect">
            <a:avLst/>
          </a:prstGeom>
        </p:spPr>
        <p:txBody>
          <a:bodyPr lIns="121917" tIns="60958" rIns="121917" bIns="60958"/>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1"/>
            <a:ext cx="3932237" cy="3811588"/>
          </a:xfrm>
          <a:prstGeom prst="rect">
            <a:avLst/>
          </a:prstGeom>
        </p:spPr>
        <p:txBody>
          <a:bodyPr lIns="121917" tIns="60958" rIns="121917" bIns="60958"/>
          <a:lstStyle>
            <a:lvl1pPr marL="0" indent="0">
              <a:buNone/>
              <a:defRPr sz="1600"/>
            </a:lvl1pPr>
            <a:lvl2pPr marL="457189" indent="0">
              <a:buNone/>
              <a:defRPr sz="1500"/>
            </a:lvl2pPr>
            <a:lvl3pPr marL="914377" indent="0">
              <a:buNone/>
              <a:defRPr sz="1200"/>
            </a:lvl3pPr>
            <a:lvl4pPr marL="1371566" indent="0">
              <a:buNone/>
              <a:defRPr sz="1100"/>
            </a:lvl4pPr>
            <a:lvl5pPr marL="1828754" indent="0">
              <a:buNone/>
              <a:defRPr sz="1100"/>
            </a:lvl5pPr>
            <a:lvl6pPr marL="2285943" indent="0">
              <a:buNone/>
              <a:defRPr sz="1100"/>
            </a:lvl6pPr>
            <a:lvl7pPr marL="2743131" indent="0">
              <a:buNone/>
              <a:defRPr sz="1100"/>
            </a:lvl7pPr>
            <a:lvl8pPr marL="3200320" indent="0">
              <a:buNone/>
              <a:defRPr sz="1100"/>
            </a:lvl8pPr>
            <a:lvl9pPr marL="3657509" indent="0">
              <a:buNone/>
              <a:defRPr sz="1100"/>
            </a:lvl9pPr>
          </a:lstStyle>
          <a:p>
            <a:pPr lvl="0"/>
            <a:r>
              <a:rPr lang="en-US" smtClean="0"/>
              <a:t>Click to 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lIns="121917" tIns="60958" rIns="121917" bIns="60958"/>
          <a:lstStyle/>
          <a:p>
            <a:pPr defTabSz="914377"/>
            <a:fld id="{14D9F17F-8239-475E-A2E5-E506B29CBCAF}" type="datetimeFigureOut">
              <a:rPr lang="en-US" sz="1900" smtClean="0">
                <a:solidFill>
                  <a:prstClr val="black"/>
                </a:solidFill>
              </a:rPr>
              <a:pPr defTabSz="914377"/>
              <a:t>5/13/2019</a:t>
            </a:fld>
            <a:endParaRPr lang="en-US" sz="1900">
              <a:solidFill>
                <a:prstClr val="black"/>
              </a:solidFill>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lIns="121917" tIns="60958" rIns="121917" bIns="60958"/>
          <a:lstStyle/>
          <a:p>
            <a:pPr defTabSz="914377"/>
            <a:endParaRPr lang="en-US" sz="1900">
              <a:solidFill>
                <a:prstClr val="black"/>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lIns="121917" tIns="60958" rIns="121917" bIns="60958"/>
          <a:lstStyle/>
          <a:p>
            <a:pPr defTabSz="914377"/>
            <a:fld id="{5C12369A-035A-4D85-B0FE-DD3F08C1A40B}" type="slidenum">
              <a:rPr lang="en-US" sz="1900" smtClean="0">
                <a:solidFill>
                  <a:prstClr val="black"/>
                </a:solidFill>
              </a:rPr>
              <a:pPr defTabSz="914377"/>
              <a:t>‹#›</a:t>
            </a:fld>
            <a:endParaRPr lang="en-US" sz="1900">
              <a:solidFill>
                <a:prstClr val="black"/>
              </a:solidFill>
            </a:endParaRPr>
          </a:p>
        </p:txBody>
      </p:sp>
    </p:spTree>
    <p:extLst>
      <p:ext uri="{BB962C8B-B14F-4D97-AF65-F5344CB8AC3E}">
        <p14:creationId xmlns:p14="http://schemas.microsoft.com/office/powerpoint/2010/main" xmlns="" val="20429922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lIns="121917" tIns="60958" rIns="121917" bIns="60958"/>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1825625"/>
            <a:ext cx="10515600" cy="4351339"/>
          </a:xfrm>
          <a:prstGeom prst="rect">
            <a:avLst/>
          </a:prstGeom>
        </p:spPr>
        <p:txBody>
          <a:bodyPr vert="eaVert" lIns="121917" tIns="60958" rIns="121917" bIns="6095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1"/>
            <a:ext cx="2743200" cy="365125"/>
          </a:xfrm>
          <a:prstGeom prst="rect">
            <a:avLst/>
          </a:prstGeom>
        </p:spPr>
        <p:txBody>
          <a:bodyPr lIns="121917" tIns="60958" rIns="121917" bIns="60958"/>
          <a:lstStyle/>
          <a:p>
            <a:pPr defTabSz="914377"/>
            <a:fld id="{14D9F17F-8239-475E-A2E5-E506B29CBCAF}" type="datetimeFigureOut">
              <a:rPr lang="en-US" sz="1900" smtClean="0">
                <a:solidFill>
                  <a:prstClr val="black"/>
                </a:solidFill>
              </a:rPr>
              <a:pPr defTabSz="914377"/>
              <a:t>5/13/2019</a:t>
            </a:fld>
            <a:endParaRPr lang="en-US" sz="1900">
              <a:solidFill>
                <a:prstClr val="black"/>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lIns="121917" tIns="60958" rIns="121917" bIns="60958"/>
          <a:lstStyle/>
          <a:p>
            <a:pPr defTabSz="914377"/>
            <a:endParaRPr lang="en-US" sz="1900">
              <a:solidFill>
                <a:prstClr val="black"/>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lIns="121917" tIns="60958" rIns="121917" bIns="60958"/>
          <a:lstStyle/>
          <a:p>
            <a:pPr defTabSz="914377"/>
            <a:fld id="{5C12369A-035A-4D85-B0FE-DD3F08C1A40B}" type="slidenum">
              <a:rPr lang="en-US" sz="1900" smtClean="0">
                <a:solidFill>
                  <a:prstClr val="black"/>
                </a:solidFill>
              </a:rPr>
              <a:pPr defTabSz="914377"/>
              <a:t>‹#›</a:t>
            </a:fld>
            <a:endParaRPr lang="en-US" sz="1900">
              <a:solidFill>
                <a:prstClr val="black"/>
              </a:solidFill>
            </a:endParaRPr>
          </a:p>
        </p:txBody>
      </p:sp>
    </p:spTree>
    <p:extLst>
      <p:ext uri="{BB962C8B-B14F-4D97-AF65-F5344CB8AC3E}">
        <p14:creationId xmlns:p14="http://schemas.microsoft.com/office/powerpoint/2010/main" xmlns="" val="9920584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a:prstGeom prst="rect">
            <a:avLst/>
          </a:prstGeom>
        </p:spPr>
        <p:txBody>
          <a:bodyPr vert="eaVert" lIns="121917" tIns="60958" rIns="121917" bIns="60958"/>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6"/>
            <a:ext cx="7734300" cy="5811839"/>
          </a:xfrm>
          <a:prstGeom prst="rect">
            <a:avLst/>
          </a:prstGeom>
        </p:spPr>
        <p:txBody>
          <a:bodyPr vert="eaVert" lIns="121917" tIns="60958" rIns="121917" bIns="6095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1"/>
            <a:ext cx="2743200" cy="365125"/>
          </a:xfrm>
          <a:prstGeom prst="rect">
            <a:avLst/>
          </a:prstGeom>
        </p:spPr>
        <p:txBody>
          <a:bodyPr lIns="121917" tIns="60958" rIns="121917" bIns="60958"/>
          <a:lstStyle/>
          <a:p>
            <a:pPr defTabSz="914377"/>
            <a:fld id="{14D9F17F-8239-475E-A2E5-E506B29CBCAF}" type="datetimeFigureOut">
              <a:rPr lang="en-US" sz="1900" smtClean="0">
                <a:solidFill>
                  <a:prstClr val="black"/>
                </a:solidFill>
              </a:rPr>
              <a:pPr defTabSz="914377"/>
              <a:t>5/13/2019</a:t>
            </a:fld>
            <a:endParaRPr lang="en-US" sz="1900">
              <a:solidFill>
                <a:prstClr val="black"/>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lIns="121917" tIns="60958" rIns="121917" bIns="60958"/>
          <a:lstStyle/>
          <a:p>
            <a:pPr defTabSz="914377"/>
            <a:endParaRPr lang="en-US" sz="1900">
              <a:solidFill>
                <a:prstClr val="black"/>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lIns="121917" tIns="60958" rIns="121917" bIns="60958"/>
          <a:lstStyle/>
          <a:p>
            <a:pPr defTabSz="914377"/>
            <a:fld id="{5C12369A-035A-4D85-B0FE-DD3F08C1A40B}" type="slidenum">
              <a:rPr lang="en-US" sz="1900" smtClean="0">
                <a:solidFill>
                  <a:prstClr val="black"/>
                </a:solidFill>
              </a:rPr>
              <a:pPr defTabSz="914377"/>
              <a:t>‹#›</a:t>
            </a:fld>
            <a:endParaRPr lang="en-US" sz="1900">
              <a:solidFill>
                <a:prstClr val="black"/>
              </a:solidFill>
            </a:endParaRPr>
          </a:p>
        </p:txBody>
      </p:sp>
    </p:spTree>
    <p:extLst>
      <p:ext uri="{BB962C8B-B14F-4D97-AF65-F5344CB8AC3E}">
        <p14:creationId xmlns:p14="http://schemas.microsoft.com/office/powerpoint/2010/main" xmlns="" val="7052819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1_Title and Content">
    <p:spTree>
      <p:nvGrpSpPr>
        <p:cNvPr id="1" name="Shape 345"/>
        <p:cNvGrpSpPr/>
        <p:nvPr/>
      </p:nvGrpSpPr>
      <p:grpSpPr>
        <a:xfrm>
          <a:off x="0" y="0"/>
          <a:ext cx="0" cy="0"/>
          <a:chOff x="0" y="0"/>
          <a:chExt cx="0" cy="0"/>
        </a:xfrm>
      </p:grpSpPr>
      <p:sp>
        <p:nvSpPr>
          <p:cNvPr id="346" name="Google Shape;346;p50"/>
          <p:cNvSpPr txBox="1">
            <a:spLocks noGrp="1"/>
          </p:cNvSpPr>
          <p:nvPr>
            <p:ph type="title"/>
          </p:nvPr>
        </p:nvSpPr>
        <p:spPr>
          <a:xfrm>
            <a:off x="838200" y="365125"/>
            <a:ext cx="10515600" cy="1325563"/>
          </a:xfrm>
          <a:prstGeom prst="rect">
            <a:avLst/>
          </a:prstGeom>
          <a:noFill/>
          <a:ln>
            <a:noFill/>
          </a:ln>
        </p:spPr>
        <p:txBody>
          <a:bodyPr spcFirstLastPara="1" wrap="square" lIns="91431" tIns="91431" rIns="91431" bIns="91431" anchor="ctr" anchorCtr="0"/>
          <a:lstStyle>
            <a:lvl1pPr marL="0" marR="0" lvl="0" indent="0" algn="l" rtl="0">
              <a:lnSpc>
                <a:spcPct val="90000"/>
              </a:lnSpc>
              <a:spcBef>
                <a:spcPts val="0"/>
              </a:spcBef>
              <a:spcAft>
                <a:spcPts val="0"/>
              </a:spcAft>
              <a:buClr>
                <a:schemeClr val="dk1"/>
              </a:buClr>
              <a:buSzPts val="33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100"/>
              <a:buNone/>
              <a:defRPr sz="1900"/>
            </a:lvl2pPr>
            <a:lvl3pPr lvl="2" indent="0">
              <a:spcBef>
                <a:spcPts val="0"/>
              </a:spcBef>
              <a:spcAft>
                <a:spcPts val="0"/>
              </a:spcAft>
              <a:buSzPts val="1100"/>
              <a:buNone/>
              <a:defRPr sz="1900"/>
            </a:lvl3pPr>
            <a:lvl4pPr lvl="3" indent="0">
              <a:spcBef>
                <a:spcPts val="0"/>
              </a:spcBef>
              <a:spcAft>
                <a:spcPts val="0"/>
              </a:spcAft>
              <a:buSzPts val="1100"/>
              <a:buNone/>
              <a:defRPr sz="1900"/>
            </a:lvl4pPr>
            <a:lvl5pPr lvl="4" indent="0">
              <a:spcBef>
                <a:spcPts val="0"/>
              </a:spcBef>
              <a:spcAft>
                <a:spcPts val="0"/>
              </a:spcAft>
              <a:buSzPts val="1100"/>
              <a:buNone/>
              <a:defRPr sz="1900"/>
            </a:lvl5pPr>
            <a:lvl6pPr lvl="5" indent="0">
              <a:spcBef>
                <a:spcPts val="0"/>
              </a:spcBef>
              <a:spcAft>
                <a:spcPts val="0"/>
              </a:spcAft>
              <a:buSzPts val="1100"/>
              <a:buNone/>
              <a:defRPr sz="1900"/>
            </a:lvl6pPr>
            <a:lvl7pPr lvl="6" indent="0">
              <a:spcBef>
                <a:spcPts val="0"/>
              </a:spcBef>
              <a:spcAft>
                <a:spcPts val="0"/>
              </a:spcAft>
              <a:buSzPts val="1100"/>
              <a:buNone/>
              <a:defRPr sz="1900"/>
            </a:lvl7pPr>
            <a:lvl8pPr lvl="7" indent="0">
              <a:spcBef>
                <a:spcPts val="0"/>
              </a:spcBef>
              <a:spcAft>
                <a:spcPts val="0"/>
              </a:spcAft>
              <a:buSzPts val="1100"/>
              <a:buNone/>
              <a:defRPr sz="1900"/>
            </a:lvl8pPr>
            <a:lvl9pPr lvl="8" indent="0">
              <a:spcBef>
                <a:spcPts val="0"/>
              </a:spcBef>
              <a:spcAft>
                <a:spcPts val="0"/>
              </a:spcAft>
              <a:buSzPts val="1100"/>
              <a:buNone/>
              <a:defRPr sz="1900"/>
            </a:lvl9pPr>
          </a:lstStyle>
          <a:p>
            <a:endParaRPr/>
          </a:p>
        </p:txBody>
      </p:sp>
      <p:sp>
        <p:nvSpPr>
          <p:cNvPr id="347" name="Google Shape;347;p50"/>
          <p:cNvSpPr txBox="1">
            <a:spLocks noGrp="1"/>
          </p:cNvSpPr>
          <p:nvPr>
            <p:ph type="body" idx="1"/>
          </p:nvPr>
        </p:nvSpPr>
        <p:spPr>
          <a:xfrm>
            <a:off x="838200" y="1825625"/>
            <a:ext cx="10515600" cy="4351339"/>
          </a:xfrm>
          <a:prstGeom prst="rect">
            <a:avLst/>
          </a:prstGeom>
          <a:noFill/>
          <a:ln>
            <a:noFill/>
          </a:ln>
        </p:spPr>
        <p:txBody>
          <a:bodyPr spcFirstLastPara="1" wrap="square" lIns="91431" tIns="91431" rIns="91431" bIns="91431" anchor="t" anchorCtr="0"/>
          <a:lstStyle>
            <a:lvl1pPr marL="609585" marR="0" lvl="0" indent="-482588" algn="l" rtl="0">
              <a:lnSpc>
                <a:spcPct val="90000"/>
              </a:lnSpc>
              <a:spcBef>
                <a:spcPts val="1067"/>
              </a:spcBef>
              <a:spcAft>
                <a:spcPts val="0"/>
              </a:spcAft>
              <a:buClr>
                <a:schemeClr val="dk1"/>
              </a:buClr>
              <a:buSzPts val="2100"/>
              <a:buFont typeface="Arial"/>
              <a:buChar char="•"/>
              <a:defRPr sz="28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33"/>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31789" algn="l" rtl="0">
              <a:lnSpc>
                <a:spcPct val="90000"/>
              </a:lnSpc>
              <a:spcBef>
                <a:spcPts val="533"/>
              </a:spcBef>
              <a:spcAft>
                <a:spcPts val="0"/>
              </a:spcAft>
              <a:buClr>
                <a:schemeClr val="dk1"/>
              </a:buClr>
              <a:buSzPts val="1500"/>
              <a:buFont typeface="Arial"/>
              <a:buChar char="•"/>
              <a:defRPr sz="2000" b="0" i="0" u="none" strike="noStrike" cap="none">
                <a:solidFill>
                  <a:schemeClr val="dk1"/>
                </a:solidFill>
                <a:latin typeface="Calibri"/>
                <a:ea typeface="Calibri"/>
                <a:cs typeface="Calibri"/>
                <a:sym typeface="Calibri"/>
              </a:defRPr>
            </a:lvl3pPr>
            <a:lvl4pPr marL="2438339" marR="0" lvl="3" indent="-423323" algn="l" rtl="0">
              <a:lnSpc>
                <a:spcPct val="90000"/>
              </a:lnSpc>
              <a:spcBef>
                <a:spcPts val="533"/>
              </a:spcBef>
              <a:spcAft>
                <a:spcPts val="0"/>
              </a:spcAft>
              <a:buClr>
                <a:schemeClr val="dk1"/>
              </a:buClr>
              <a:buSzPts val="1400"/>
              <a:buFont typeface="Arial"/>
              <a:buChar char="•"/>
              <a:defRPr sz="1900" b="0" i="0" u="none" strike="noStrike" cap="none">
                <a:solidFill>
                  <a:schemeClr val="dk1"/>
                </a:solidFill>
                <a:latin typeface="Calibri"/>
                <a:ea typeface="Calibri"/>
                <a:cs typeface="Calibri"/>
                <a:sym typeface="Calibri"/>
              </a:defRPr>
            </a:lvl4pPr>
            <a:lvl5pPr marL="3047924" marR="0" lvl="4" indent="-423323" algn="l" rtl="0">
              <a:lnSpc>
                <a:spcPct val="90000"/>
              </a:lnSpc>
              <a:spcBef>
                <a:spcPts val="533"/>
              </a:spcBef>
              <a:spcAft>
                <a:spcPts val="0"/>
              </a:spcAft>
              <a:buClr>
                <a:schemeClr val="dk1"/>
              </a:buClr>
              <a:buSzPts val="1400"/>
              <a:buFont typeface="Arial"/>
              <a:buChar char="•"/>
              <a:defRPr sz="1900"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900"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900"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900"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900" b="0" i="0" u="none" strike="noStrike" cap="none">
                <a:solidFill>
                  <a:schemeClr val="dk1"/>
                </a:solidFill>
                <a:latin typeface="Calibri"/>
                <a:ea typeface="Calibri"/>
                <a:cs typeface="Calibri"/>
                <a:sym typeface="Calibri"/>
              </a:defRPr>
            </a:lvl9pPr>
          </a:lstStyle>
          <a:p>
            <a:endParaRPr/>
          </a:p>
        </p:txBody>
      </p:sp>
      <p:sp>
        <p:nvSpPr>
          <p:cNvPr id="348" name="Google Shape;348;p50"/>
          <p:cNvSpPr txBox="1">
            <a:spLocks noGrp="1"/>
          </p:cNvSpPr>
          <p:nvPr>
            <p:ph type="dt" idx="10"/>
          </p:nvPr>
        </p:nvSpPr>
        <p:spPr>
          <a:xfrm>
            <a:off x="838200" y="6356351"/>
            <a:ext cx="2743200" cy="365125"/>
          </a:xfrm>
          <a:prstGeom prst="rect">
            <a:avLst/>
          </a:prstGeom>
          <a:noFill/>
          <a:ln>
            <a:noFill/>
          </a:ln>
        </p:spPr>
        <p:txBody>
          <a:bodyPr spcFirstLastPara="1" wrap="square" lIns="91431" tIns="91431" rIns="91431" bIns="91431" anchor="ctr" anchorCtr="0"/>
          <a:lstStyle>
            <a:lvl1pPr marL="0" marR="0" lvl="0" indent="0" algn="l"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L="457189" marR="0" lvl="1" indent="0" algn="l" rtl="0">
              <a:spcBef>
                <a:spcPts val="0"/>
              </a:spcBef>
              <a:spcAft>
                <a:spcPts val="0"/>
              </a:spcAft>
              <a:buSzPts val="1100"/>
              <a:buNone/>
              <a:defRPr sz="1900" b="0" i="0" u="none" strike="noStrike" cap="none">
                <a:solidFill>
                  <a:schemeClr val="dk1"/>
                </a:solidFill>
                <a:latin typeface="Calibri"/>
                <a:ea typeface="Calibri"/>
                <a:cs typeface="Calibri"/>
                <a:sym typeface="Calibri"/>
              </a:defRPr>
            </a:lvl2pPr>
            <a:lvl3pPr marL="914377" marR="0" lvl="2" indent="0" algn="l" rtl="0">
              <a:spcBef>
                <a:spcPts val="0"/>
              </a:spcBef>
              <a:spcAft>
                <a:spcPts val="0"/>
              </a:spcAft>
              <a:buSzPts val="1100"/>
              <a:buNone/>
              <a:defRPr sz="1900" b="0" i="0" u="none" strike="noStrike" cap="none">
                <a:solidFill>
                  <a:schemeClr val="dk1"/>
                </a:solidFill>
                <a:latin typeface="Calibri"/>
                <a:ea typeface="Calibri"/>
                <a:cs typeface="Calibri"/>
                <a:sym typeface="Calibri"/>
              </a:defRPr>
            </a:lvl3pPr>
            <a:lvl4pPr marL="1371566" marR="0" lvl="3" indent="0" algn="l" rtl="0">
              <a:spcBef>
                <a:spcPts val="0"/>
              </a:spcBef>
              <a:spcAft>
                <a:spcPts val="0"/>
              </a:spcAft>
              <a:buSzPts val="1100"/>
              <a:buNone/>
              <a:defRPr sz="1900" b="0" i="0" u="none" strike="noStrike" cap="none">
                <a:solidFill>
                  <a:schemeClr val="dk1"/>
                </a:solidFill>
                <a:latin typeface="Calibri"/>
                <a:ea typeface="Calibri"/>
                <a:cs typeface="Calibri"/>
                <a:sym typeface="Calibri"/>
              </a:defRPr>
            </a:lvl4pPr>
            <a:lvl5pPr marL="1828754" marR="0" lvl="4" indent="0" algn="l" rtl="0">
              <a:spcBef>
                <a:spcPts val="0"/>
              </a:spcBef>
              <a:spcAft>
                <a:spcPts val="0"/>
              </a:spcAft>
              <a:buSzPts val="1100"/>
              <a:buNone/>
              <a:defRPr sz="1900" b="0" i="0" u="none" strike="noStrike" cap="none">
                <a:solidFill>
                  <a:schemeClr val="dk1"/>
                </a:solidFill>
                <a:latin typeface="Calibri"/>
                <a:ea typeface="Calibri"/>
                <a:cs typeface="Calibri"/>
                <a:sym typeface="Calibri"/>
              </a:defRPr>
            </a:lvl5pPr>
            <a:lvl6pPr marL="2285943" marR="0" lvl="5" indent="0" algn="l" rtl="0">
              <a:spcBef>
                <a:spcPts val="0"/>
              </a:spcBef>
              <a:spcAft>
                <a:spcPts val="0"/>
              </a:spcAft>
              <a:buSzPts val="1100"/>
              <a:buNone/>
              <a:defRPr sz="1900" b="0" i="0" u="none" strike="noStrike" cap="none">
                <a:solidFill>
                  <a:schemeClr val="dk1"/>
                </a:solidFill>
                <a:latin typeface="Calibri"/>
                <a:ea typeface="Calibri"/>
                <a:cs typeface="Calibri"/>
                <a:sym typeface="Calibri"/>
              </a:defRPr>
            </a:lvl6pPr>
            <a:lvl7pPr marL="2743131" marR="0" lvl="6" indent="0" algn="l" rtl="0">
              <a:spcBef>
                <a:spcPts val="0"/>
              </a:spcBef>
              <a:spcAft>
                <a:spcPts val="0"/>
              </a:spcAft>
              <a:buSzPts val="1100"/>
              <a:buNone/>
              <a:defRPr sz="1900" b="0" i="0" u="none" strike="noStrike" cap="none">
                <a:solidFill>
                  <a:schemeClr val="dk1"/>
                </a:solidFill>
                <a:latin typeface="Calibri"/>
                <a:ea typeface="Calibri"/>
                <a:cs typeface="Calibri"/>
                <a:sym typeface="Calibri"/>
              </a:defRPr>
            </a:lvl7pPr>
            <a:lvl8pPr marL="3200320" marR="0" lvl="7" indent="0" algn="l" rtl="0">
              <a:spcBef>
                <a:spcPts val="0"/>
              </a:spcBef>
              <a:spcAft>
                <a:spcPts val="0"/>
              </a:spcAft>
              <a:buSzPts val="1100"/>
              <a:buNone/>
              <a:defRPr sz="1900" b="0" i="0" u="none" strike="noStrike" cap="none">
                <a:solidFill>
                  <a:schemeClr val="dk1"/>
                </a:solidFill>
                <a:latin typeface="Calibri"/>
                <a:ea typeface="Calibri"/>
                <a:cs typeface="Calibri"/>
                <a:sym typeface="Calibri"/>
              </a:defRPr>
            </a:lvl8pPr>
            <a:lvl9pPr marL="3657509" marR="0" lvl="8" indent="0" algn="l" rtl="0">
              <a:spcBef>
                <a:spcPts val="0"/>
              </a:spcBef>
              <a:spcAft>
                <a:spcPts val="0"/>
              </a:spcAft>
              <a:buSzPts val="1100"/>
              <a:buNone/>
              <a:defRPr sz="1900" b="0" i="0" u="none" strike="noStrike" cap="none">
                <a:solidFill>
                  <a:schemeClr val="dk1"/>
                </a:solidFill>
                <a:latin typeface="Calibri"/>
                <a:ea typeface="Calibri"/>
                <a:cs typeface="Calibri"/>
                <a:sym typeface="Calibri"/>
              </a:defRPr>
            </a:lvl9pPr>
          </a:lstStyle>
          <a:p>
            <a:pPr defTabSz="914377"/>
            <a:endParaRPr/>
          </a:p>
        </p:txBody>
      </p:sp>
      <p:sp>
        <p:nvSpPr>
          <p:cNvPr id="349" name="Google Shape;349;p50"/>
          <p:cNvSpPr txBox="1">
            <a:spLocks noGrp="1"/>
          </p:cNvSpPr>
          <p:nvPr>
            <p:ph type="ftr" idx="11"/>
          </p:nvPr>
        </p:nvSpPr>
        <p:spPr>
          <a:xfrm>
            <a:off x="4038600" y="6356351"/>
            <a:ext cx="4114800" cy="365125"/>
          </a:xfrm>
          <a:prstGeom prst="rect">
            <a:avLst/>
          </a:prstGeom>
          <a:noFill/>
          <a:ln>
            <a:noFill/>
          </a:ln>
        </p:spPr>
        <p:txBody>
          <a:bodyPr spcFirstLastPara="1" wrap="square" lIns="91431" tIns="91431" rIns="91431" bIns="91431" anchor="ctr" anchorCtr="0"/>
          <a:lstStyle>
            <a:lvl1pPr marL="0" marR="0" lvl="0" indent="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L="457189" marR="0" lvl="1" indent="0" algn="l" rtl="0">
              <a:spcBef>
                <a:spcPts val="0"/>
              </a:spcBef>
              <a:spcAft>
                <a:spcPts val="0"/>
              </a:spcAft>
              <a:buSzPts val="1100"/>
              <a:buNone/>
              <a:defRPr sz="1900" b="0" i="0" u="none" strike="noStrike" cap="none">
                <a:solidFill>
                  <a:schemeClr val="dk1"/>
                </a:solidFill>
                <a:latin typeface="Calibri"/>
                <a:ea typeface="Calibri"/>
                <a:cs typeface="Calibri"/>
                <a:sym typeface="Calibri"/>
              </a:defRPr>
            </a:lvl2pPr>
            <a:lvl3pPr marL="914377" marR="0" lvl="2" indent="0" algn="l" rtl="0">
              <a:spcBef>
                <a:spcPts val="0"/>
              </a:spcBef>
              <a:spcAft>
                <a:spcPts val="0"/>
              </a:spcAft>
              <a:buSzPts val="1100"/>
              <a:buNone/>
              <a:defRPr sz="1900" b="0" i="0" u="none" strike="noStrike" cap="none">
                <a:solidFill>
                  <a:schemeClr val="dk1"/>
                </a:solidFill>
                <a:latin typeface="Calibri"/>
                <a:ea typeface="Calibri"/>
                <a:cs typeface="Calibri"/>
                <a:sym typeface="Calibri"/>
              </a:defRPr>
            </a:lvl3pPr>
            <a:lvl4pPr marL="1371566" marR="0" lvl="3" indent="0" algn="l" rtl="0">
              <a:spcBef>
                <a:spcPts val="0"/>
              </a:spcBef>
              <a:spcAft>
                <a:spcPts val="0"/>
              </a:spcAft>
              <a:buSzPts val="1100"/>
              <a:buNone/>
              <a:defRPr sz="1900" b="0" i="0" u="none" strike="noStrike" cap="none">
                <a:solidFill>
                  <a:schemeClr val="dk1"/>
                </a:solidFill>
                <a:latin typeface="Calibri"/>
                <a:ea typeface="Calibri"/>
                <a:cs typeface="Calibri"/>
                <a:sym typeface="Calibri"/>
              </a:defRPr>
            </a:lvl4pPr>
            <a:lvl5pPr marL="1828754" marR="0" lvl="4" indent="0" algn="l" rtl="0">
              <a:spcBef>
                <a:spcPts val="0"/>
              </a:spcBef>
              <a:spcAft>
                <a:spcPts val="0"/>
              </a:spcAft>
              <a:buSzPts val="1100"/>
              <a:buNone/>
              <a:defRPr sz="1900" b="0" i="0" u="none" strike="noStrike" cap="none">
                <a:solidFill>
                  <a:schemeClr val="dk1"/>
                </a:solidFill>
                <a:latin typeface="Calibri"/>
                <a:ea typeface="Calibri"/>
                <a:cs typeface="Calibri"/>
                <a:sym typeface="Calibri"/>
              </a:defRPr>
            </a:lvl5pPr>
            <a:lvl6pPr marL="2285943" marR="0" lvl="5" indent="0" algn="l" rtl="0">
              <a:spcBef>
                <a:spcPts val="0"/>
              </a:spcBef>
              <a:spcAft>
                <a:spcPts val="0"/>
              </a:spcAft>
              <a:buSzPts val="1100"/>
              <a:buNone/>
              <a:defRPr sz="1900" b="0" i="0" u="none" strike="noStrike" cap="none">
                <a:solidFill>
                  <a:schemeClr val="dk1"/>
                </a:solidFill>
                <a:latin typeface="Calibri"/>
                <a:ea typeface="Calibri"/>
                <a:cs typeface="Calibri"/>
                <a:sym typeface="Calibri"/>
              </a:defRPr>
            </a:lvl6pPr>
            <a:lvl7pPr marL="2743131" marR="0" lvl="6" indent="0" algn="l" rtl="0">
              <a:spcBef>
                <a:spcPts val="0"/>
              </a:spcBef>
              <a:spcAft>
                <a:spcPts val="0"/>
              </a:spcAft>
              <a:buSzPts val="1100"/>
              <a:buNone/>
              <a:defRPr sz="1900" b="0" i="0" u="none" strike="noStrike" cap="none">
                <a:solidFill>
                  <a:schemeClr val="dk1"/>
                </a:solidFill>
                <a:latin typeface="Calibri"/>
                <a:ea typeface="Calibri"/>
                <a:cs typeface="Calibri"/>
                <a:sym typeface="Calibri"/>
              </a:defRPr>
            </a:lvl7pPr>
            <a:lvl8pPr marL="3200320" marR="0" lvl="7" indent="0" algn="l" rtl="0">
              <a:spcBef>
                <a:spcPts val="0"/>
              </a:spcBef>
              <a:spcAft>
                <a:spcPts val="0"/>
              </a:spcAft>
              <a:buSzPts val="1100"/>
              <a:buNone/>
              <a:defRPr sz="1900" b="0" i="0" u="none" strike="noStrike" cap="none">
                <a:solidFill>
                  <a:schemeClr val="dk1"/>
                </a:solidFill>
                <a:latin typeface="Calibri"/>
                <a:ea typeface="Calibri"/>
                <a:cs typeface="Calibri"/>
                <a:sym typeface="Calibri"/>
              </a:defRPr>
            </a:lvl8pPr>
            <a:lvl9pPr marL="3657509" marR="0" lvl="8" indent="0" algn="l" rtl="0">
              <a:spcBef>
                <a:spcPts val="0"/>
              </a:spcBef>
              <a:spcAft>
                <a:spcPts val="0"/>
              </a:spcAft>
              <a:buSzPts val="1100"/>
              <a:buNone/>
              <a:defRPr sz="1900" b="0" i="0" u="none" strike="noStrike" cap="none">
                <a:solidFill>
                  <a:schemeClr val="dk1"/>
                </a:solidFill>
                <a:latin typeface="Calibri"/>
                <a:ea typeface="Calibri"/>
                <a:cs typeface="Calibri"/>
                <a:sym typeface="Calibri"/>
              </a:defRPr>
            </a:lvl9pPr>
          </a:lstStyle>
          <a:p>
            <a:pPr defTabSz="914377"/>
            <a:endParaRPr/>
          </a:p>
        </p:txBody>
      </p:sp>
      <p:sp>
        <p:nvSpPr>
          <p:cNvPr id="350" name="Google Shape;350;p50"/>
          <p:cNvSpPr txBox="1">
            <a:spLocks noGrp="1"/>
          </p:cNvSpPr>
          <p:nvPr>
            <p:ph type="sldNum" idx="12"/>
          </p:nvPr>
        </p:nvSpPr>
        <p:spPr>
          <a:xfrm>
            <a:off x="8610600" y="6356351"/>
            <a:ext cx="2743200" cy="365125"/>
          </a:xfrm>
          <a:prstGeom prst="rect">
            <a:avLst/>
          </a:prstGeom>
          <a:noFill/>
          <a:ln>
            <a:noFill/>
          </a:ln>
        </p:spPr>
        <p:txBody>
          <a:bodyPr spcFirstLastPara="1" wrap="square" lIns="91431" tIns="45699" rIns="91431" bIns="45699"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defTabSz="914377"/>
            <a:fld id="{00000000-1234-1234-1234-123412341234}" type="slidenum">
              <a:rPr lang="en-US" smtClean="0"/>
              <a:pPr defTabSz="914377"/>
              <a:t>‹#›</a:t>
            </a:fld>
            <a:endParaRPr lang="en-US"/>
          </a:p>
        </p:txBody>
      </p:sp>
    </p:spTree>
    <p:extLst>
      <p:ext uri="{BB962C8B-B14F-4D97-AF65-F5344CB8AC3E}">
        <p14:creationId xmlns:p14="http://schemas.microsoft.com/office/powerpoint/2010/main" xmlns="" val="41053266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1562625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E2429602-1497-4766-BCE9-357D35556A46}" type="datetimeFigureOut">
              <a:rPr lang="en-IN" smtClean="0">
                <a:solidFill>
                  <a:prstClr val="black">
                    <a:tint val="75000"/>
                  </a:prstClr>
                </a:solidFill>
              </a:rPr>
              <a:pPr/>
              <a:t>13-05-2019</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3BEEC434-4474-4B43-884E-ED1B71218208}"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10744472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2429602-1497-4766-BCE9-357D35556A46}" type="datetimeFigureOut">
              <a:rPr lang="en-IN" smtClean="0">
                <a:solidFill>
                  <a:prstClr val="black">
                    <a:tint val="75000"/>
                  </a:prstClr>
                </a:solidFill>
              </a:rPr>
              <a:pPr/>
              <a:t>13-05-2019</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3BEEC434-4474-4B43-884E-ED1B71218208}"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12680981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429602-1497-4766-BCE9-357D35556A46}" type="datetimeFigureOut">
              <a:rPr lang="en-IN" smtClean="0">
                <a:solidFill>
                  <a:prstClr val="black">
                    <a:tint val="75000"/>
                  </a:prstClr>
                </a:solidFill>
              </a:rPr>
              <a:pPr/>
              <a:t>13-05-2019</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3BEEC434-4474-4B43-884E-ED1B71218208}"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1093666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E2429602-1497-4766-BCE9-357D35556A46}" type="datetimeFigureOut">
              <a:rPr lang="en-IN" smtClean="0">
                <a:solidFill>
                  <a:prstClr val="black">
                    <a:tint val="75000"/>
                  </a:prstClr>
                </a:solidFill>
              </a:rPr>
              <a:pPr/>
              <a:t>13-05-2019</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3BEEC434-4474-4B43-884E-ED1B71218208}"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14180897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E2429602-1497-4766-BCE9-357D35556A46}" type="datetimeFigureOut">
              <a:rPr lang="en-IN" smtClean="0">
                <a:solidFill>
                  <a:prstClr val="black">
                    <a:tint val="75000"/>
                  </a:prstClr>
                </a:solidFill>
              </a:rPr>
              <a:pPr/>
              <a:t>13-05-2019</a:t>
            </a:fld>
            <a:endParaRPr lang="en-IN">
              <a:solidFill>
                <a:prstClr val="black">
                  <a:tint val="75000"/>
                </a:prstClr>
              </a:solidFill>
            </a:endParaRPr>
          </a:p>
        </p:txBody>
      </p:sp>
      <p:sp>
        <p:nvSpPr>
          <p:cNvPr id="8" name="Footer Placeholder 7"/>
          <p:cNvSpPr>
            <a:spLocks noGrp="1"/>
          </p:cNvSpPr>
          <p:nvPr>
            <p:ph type="ftr" sz="quarter" idx="11"/>
          </p:nvPr>
        </p:nvSpPr>
        <p:spPr/>
        <p:txBody>
          <a:bodyPr/>
          <a:lstStyle/>
          <a:p>
            <a:endParaRPr lang="en-IN">
              <a:solidFill>
                <a:prstClr val="black">
                  <a:tint val="75000"/>
                </a:prstClr>
              </a:solidFill>
            </a:endParaRPr>
          </a:p>
        </p:txBody>
      </p:sp>
      <p:sp>
        <p:nvSpPr>
          <p:cNvPr id="9" name="Slide Number Placeholder 8"/>
          <p:cNvSpPr>
            <a:spLocks noGrp="1"/>
          </p:cNvSpPr>
          <p:nvPr>
            <p:ph type="sldNum" sz="quarter" idx="12"/>
          </p:nvPr>
        </p:nvSpPr>
        <p:spPr/>
        <p:txBody>
          <a:bodyPr/>
          <a:lstStyle/>
          <a:p>
            <a:fld id="{3BEEC434-4474-4B43-884E-ED1B71218208}"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34498178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E2429602-1497-4766-BCE9-357D35556A46}" type="datetimeFigureOut">
              <a:rPr lang="en-IN" smtClean="0">
                <a:solidFill>
                  <a:prstClr val="black">
                    <a:tint val="75000"/>
                  </a:prstClr>
                </a:solidFill>
              </a:rPr>
              <a:pPr/>
              <a:t>13-05-2019</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p:cNvSpPr>
            <a:spLocks noGrp="1"/>
          </p:cNvSpPr>
          <p:nvPr>
            <p:ph type="sldNum" sz="quarter" idx="12"/>
          </p:nvPr>
        </p:nvSpPr>
        <p:spPr/>
        <p:txBody>
          <a:bodyPr/>
          <a:lstStyle/>
          <a:p>
            <a:fld id="{3BEEC434-4474-4B43-884E-ED1B71218208}"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26551950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429602-1497-4766-BCE9-357D35556A46}" type="datetimeFigureOut">
              <a:rPr lang="en-IN" smtClean="0">
                <a:solidFill>
                  <a:prstClr val="black">
                    <a:tint val="75000"/>
                  </a:prstClr>
                </a:solidFill>
              </a:rPr>
              <a:pPr/>
              <a:t>13-05-2019</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4" name="Slide Number Placeholder 3"/>
          <p:cNvSpPr>
            <a:spLocks noGrp="1"/>
          </p:cNvSpPr>
          <p:nvPr>
            <p:ph type="sldNum" sz="quarter" idx="12"/>
          </p:nvPr>
        </p:nvSpPr>
        <p:spPr/>
        <p:txBody>
          <a:bodyPr/>
          <a:lstStyle/>
          <a:p>
            <a:fld id="{3BEEC434-4474-4B43-884E-ED1B71218208}"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28363391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429602-1497-4766-BCE9-357D35556A46}" type="datetimeFigureOut">
              <a:rPr lang="en-IN" smtClean="0">
                <a:solidFill>
                  <a:prstClr val="black">
                    <a:tint val="75000"/>
                  </a:prstClr>
                </a:solidFill>
              </a:rPr>
              <a:pPr/>
              <a:t>13-05-2019</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3BEEC434-4474-4B43-884E-ED1B71218208}"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40343937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429602-1497-4766-BCE9-357D35556A46}" type="datetimeFigureOut">
              <a:rPr lang="en-IN" smtClean="0">
                <a:solidFill>
                  <a:prstClr val="black">
                    <a:tint val="75000"/>
                  </a:prstClr>
                </a:solidFill>
              </a:rPr>
              <a:pPr/>
              <a:t>13-05-2019</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3BEEC434-4474-4B43-884E-ED1B71218208}"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19933535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2429602-1497-4766-BCE9-357D35556A46}" type="datetimeFigureOut">
              <a:rPr lang="en-IN" smtClean="0">
                <a:solidFill>
                  <a:prstClr val="black">
                    <a:tint val="75000"/>
                  </a:prstClr>
                </a:solidFill>
              </a:rPr>
              <a:pPr/>
              <a:t>13-05-2019</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3BEEC434-4474-4B43-884E-ED1B71218208}"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42929662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2429602-1497-4766-BCE9-357D35556A46}" type="datetimeFigureOut">
              <a:rPr lang="en-IN" smtClean="0">
                <a:solidFill>
                  <a:prstClr val="black">
                    <a:tint val="75000"/>
                  </a:prstClr>
                </a:solidFill>
              </a:rPr>
              <a:pPr/>
              <a:t>13-05-2019</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3BEEC434-4474-4B43-884E-ED1B71218208}"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3512144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665983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5894822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32582FA-368E-40B0-896A-A9A1CEBD68F2}" type="datetime1">
              <a:rPr lang="en-US" smtClean="0">
                <a:solidFill>
                  <a:prstClr val="black">
                    <a:tint val="75000"/>
                  </a:prstClr>
                </a:solidFill>
              </a:rPr>
              <a:pPr/>
              <a:t>5/13/2019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8926464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FDF4C2-D79A-4174-8FEF-272943D56A5F}" type="datetime1">
              <a:rPr lang="en-US" smtClean="0">
                <a:solidFill>
                  <a:prstClr val="black">
                    <a:tint val="75000"/>
                  </a:prstClr>
                </a:solidFill>
              </a:rPr>
              <a:pPr/>
              <a:t>5/13/2019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8487589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D95C91-239C-4CA7-8D9F-ED53C7787FD7}" type="datetime1">
              <a:rPr lang="en-US" smtClean="0">
                <a:solidFill>
                  <a:prstClr val="black">
                    <a:tint val="75000"/>
                  </a:prstClr>
                </a:solidFill>
              </a:rPr>
              <a:pPr/>
              <a:t>5/13/2019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5584535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864090-1909-4E06-A24B-4C2A0AE7D993}" type="datetime1">
              <a:rPr lang="en-US" smtClean="0">
                <a:solidFill>
                  <a:prstClr val="black">
                    <a:tint val="75000"/>
                  </a:prstClr>
                </a:solidFill>
              </a:rPr>
              <a:pPr/>
              <a:t>5/13/2019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2946285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A1DD73-C4BD-44CE-912B-4700A2E57179}" type="datetime1">
              <a:rPr lang="en-US" smtClean="0">
                <a:solidFill>
                  <a:prstClr val="black">
                    <a:tint val="75000"/>
                  </a:prstClr>
                </a:solidFill>
              </a:rPr>
              <a:pPr/>
              <a:t>5/13/2019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6D22F896-40B5-4ADD-8801-0D06FADFA09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20918791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F59B152-00CF-49CB-AF9C-7F4FB3D2A795}" type="datetime1">
              <a:rPr lang="en-US" smtClean="0">
                <a:solidFill>
                  <a:prstClr val="black">
                    <a:tint val="75000"/>
                  </a:prstClr>
                </a:solidFill>
              </a:rPr>
              <a:pPr/>
              <a:t>5/13/2019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2199197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13D2C9-2DE6-47AC-AC5D-125B1E6AC32F}" type="datetime1">
              <a:rPr lang="en-US" smtClean="0">
                <a:solidFill>
                  <a:prstClr val="black">
                    <a:tint val="75000"/>
                  </a:prstClr>
                </a:solidFill>
              </a:rPr>
              <a:pPr/>
              <a:t>5/13/2019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6D22F896-40B5-4ADD-8801-0D06FADFA09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7168224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B8A8A5-075B-4853-BD05-825A252B596E}" type="datetime1">
              <a:rPr lang="en-US" smtClean="0">
                <a:solidFill>
                  <a:prstClr val="black">
                    <a:tint val="75000"/>
                  </a:prstClr>
                </a:solidFill>
              </a:rPr>
              <a:pPr/>
              <a:t>5/13/2019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401603030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F9A5F0E-7115-4702-8473-EF587853258F}" type="datetime1">
              <a:rPr lang="en-US" smtClean="0">
                <a:solidFill>
                  <a:prstClr val="black">
                    <a:tint val="75000"/>
                  </a:prstClr>
                </a:solidFill>
              </a:rPr>
              <a:pPr/>
              <a:t>5/13/2019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2178954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463D44-487C-4570-B406-F1C88F1B48EA}" type="datetime1">
              <a:rPr lang="en-US" smtClean="0">
                <a:solidFill>
                  <a:prstClr val="black">
                    <a:tint val="75000"/>
                  </a:prstClr>
                </a:solidFill>
              </a:rPr>
              <a:pPr/>
              <a:t>5/13/2019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0531964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A4AB1F-C59E-4038-B7E3-072B040BD6D5}" type="datetime1">
              <a:rPr lang="en-US" smtClean="0">
                <a:solidFill>
                  <a:prstClr val="black">
                    <a:tint val="75000"/>
                  </a:prstClr>
                </a:solidFill>
              </a:rPr>
              <a:pPr/>
              <a:t>5/13/2019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8555470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7674B3F-D681-4822-B0E4-E0B901FDDB5E}" type="datetimeFigureOut">
              <a:rPr lang="en-IN" smtClean="0">
                <a:solidFill>
                  <a:prstClr val="black">
                    <a:tint val="75000"/>
                  </a:prstClr>
                </a:solidFill>
              </a:rPr>
              <a:pPr/>
              <a:t>13-05-2019</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29311EB4-0EA5-49AC-ADE9-6073F1CA2D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33442599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7674B3F-D681-4822-B0E4-E0B901FDDB5E}" type="datetimeFigureOut">
              <a:rPr lang="en-IN" smtClean="0">
                <a:solidFill>
                  <a:prstClr val="black">
                    <a:tint val="75000"/>
                  </a:prstClr>
                </a:solidFill>
              </a:rPr>
              <a:pPr/>
              <a:t>13-05-2019</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29311EB4-0EA5-49AC-ADE9-6073F1CA2D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35924764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674B3F-D681-4822-B0E4-E0B901FDDB5E}" type="datetimeFigureOut">
              <a:rPr lang="en-IN" smtClean="0">
                <a:solidFill>
                  <a:prstClr val="black">
                    <a:tint val="75000"/>
                  </a:prstClr>
                </a:solidFill>
              </a:rPr>
              <a:pPr/>
              <a:t>13-05-2019</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29311EB4-0EA5-49AC-ADE9-6073F1CA2D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223564031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87674B3F-D681-4822-B0E4-E0B901FDDB5E}" type="datetimeFigureOut">
              <a:rPr lang="en-IN" smtClean="0">
                <a:solidFill>
                  <a:prstClr val="black">
                    <a:tint val="75000"/>
                  </a:prstClr>
                </a:solidFill>
              </a:rPr>
              <a:pPr/>
              <a:t>13-05-2019</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29311EB4-0EA5-49AC-ADE9-6073F1CA2D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153155159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7674B3F-D681-4822-B0E4-E0B901FDDB5E}" type="datetimeFigureOut">
              <a:rPr lang="en-IN" smtClean="0">
                <a:solidFill>
                  <a:prstClr val="black">
                    <a:tint val="75000"/>
                  </a:prstClr>
                </a:solidFill>
              </a:rPr>
              <a:pPr/>
              <a:t>13-05-2019</a:t>
            </a:fld>
            <a:endParaRPr lang="en-IN">
              <a:solidFill>
                <a:prstClr val="black">
                  <a:tint val="75000"/>
                </a:prstClr>
              </a:solidFill>
            </a:endParaRPr>
          </a:p>
        </p:txBody>
      </p:sp>
      <p:sp>
        <p:nvSpPr>
          <p:cNvPr id="8" name="Footer Placeholder 7"/>
          <p:cNvSpPr>
            <a:spLocks noGrp="1"/>
          </p:cNvSpPr>
          <p:nvPr>
            <p:ph type="ftr" sz="quarter" idx="11"/>
          </p:nvPr>
        </p:nvSpPr>
        <p:spPr/>
        <p:txBody>
          <a:bodyPr/>
          <a:lstStyle/>
          <a:p>
            <a:endParaRPr lang="en-IN">
              <a:solidFill>
                <a:prstClr val="black">
                  <a:tint val="75000"/>
                </a:prstClr>
              </a:solidFill>
            </a:endParaRPr>
          </a:p>
        </p:txBody>
      </p:sp>
      <p:sp>
        <p:nvSpPr>
          <p:cNvPr id="9" name="Slide Number Placeholder 8"/>
          <p:cNvSpPr>
            <a:spLocks noGrp="1"/>
          </p:cNvSpPr>
          <p:nvPr>
            <p:ph type="sldNum" sz="quarter" idx="12"/>
          </p:nvPr>
        </p:nvSpPr>
        <p:spPr/>
        <p:txBody>
          <a:bodyPr/>
          <a:lstStyle/>
          <a:p>
            <a:fld id="{29311EB4-0EA5-49AC-ADE9-6073F1CA2D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4269359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87674B3F-D681-4822-B0E4-E0B901FDDB5E}" type="datetimeFigureOut">
              <a:rPr lang="en-IN" smtClean="0">
                <a:solidFill>
                  <a:prstClr val="black">
                    <a:tint val="75000"/>
                  </a:prstClr>
                </a:solidFill>
              </a:rPr>
              <a:pPr/>
              <a:t>13-05-2019</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p:cNvSpPr>
            <a:spLocks noGrp="1"/>
          </p:cNvSpPr>
          <p:nvPr>
            <p:ph type="sldNum" sz="quarter" idx="12"/>
          </p:nvPr>
        </p:nvSpPr>
        <p:spPr/>
        <p:txBody>
          <a:bodyPr/>
          <a:lstStyle/>
          <a:p>
            <a:fld id="{29311EB4-0EA5-49AC-ADE9-6073F1CA2D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92949581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674B3F-D681-4822-B0E4-E0B901FDDB5E}" type="datetimeFigureOut">
              <a:rPr lang="en-IN" smtClean="0">
                <a:solidFill>
                  <a:prstClr val="black">
                    <a:tint val="75000"/>
                  </a:prstClr>
                </a:solidFill>
              </a:rPr>
              <a:pPr/>
              <a:t>13-05-2019</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4" name="Slide Number Placeholder 3"/>
          <p:cNvSpPr>
            <a:spLocks noGrp="1"/>
          </p:cNvSpPr>
          <p:nvPr>
            <p:ph type="sldNum" sz="quarter" idx="12"/>
          </p:nvPr>
        </p:nvSpPr>
        <p:spPr/>
        <p:txBody>
          <a:bodyPr/>
          <a:lstStyle/>
          <a:p>
            <a:fld id="{29311EB4-0EA5-49AC-ADE9-6073F1CA2D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153171974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674B3F-D681-4822-B0E4-E0B901FDDB5E}" type="datetimeFigureOut">
              <a:rPr lang="en-IN" smtClean="0">
                <a:solidFill>
                  <a:prstClr val="black">
                    <a:tint val="75000"/>
                  </a:prstClr>
                </a:solidFill>
              </a:rPr>
              <a:pPr/>
              <a:t>13-05-2019</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29311EB4-0EA5-49AC-ADE9-6073F1CA2D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320779186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674B3F-D681-4822-B0E4-E0B901FDDB5E}" type="datetimeFigureOut">
              <a:rPr lang="en-IN" smtClean="0">
                <a:solidFill>
                  <a:prstClr val="black">
                    <a:tint val="75000"/>
                  </a:prstClr>
                </a:solidFill>
              </a:rPr>
              <a:pPr/>
              <a:t>13-05-2019</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29311EB4-0EA5-49AC-ADE9-6073F1CA2D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172761986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7674B3F-D681-4822-B0E4-E0B901FDDB5E}" type="datetimeFigureOut">
              <a:rPr lang="en-IN" smtClean="0">
                <a:solidFill>
                  <a:prstClr val="black">
                    <a:tint val="75000"/>
                  </a:prstClr>
                </a:solidFill>
              </a:rPr>
              <a:pPr/>
              <a:t>13-05-2019</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29311EB4-0EA5-49AC-ADE9-6073F1CA2D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67255946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7674B3F-D681-4822-B0E4-E0B901FDDB5E}" type="datetimeFigureOut">
              <a:rPr lang="en-IN" smtClean="0">
                <a:solidFill>
                  <a:prstClr val="black">
                    <a:tint val="75000"/>
                  </a:prstClr>
                </a:solidFill>
              </a:rPr>
              <a:pPr/>
              <a:t>13-05-2019</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29311EB4-0EA5-49AC-ADE9-6073F1CA2D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xmlns="" val="1376057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6.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CBB115-74DC-4448-BD34-1E5F067BFF84}" type="datetime1">
              <a:rPr lang="en-US" smtClean="0"/>
              <a:pPr/>
              <a:t>5/13/2019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57431257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77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21"/>
          <p:cNvSpPr>
            <a:spLocks noGrp="1"/>
          </p:cNvSpPr>
          <p:nvPr>
            <p:ph type="title"/>
          </p:nvPr>
        </p:nvSpPr>
        <p:spPr bwMode="auto">
          <a:xfrm>
            <a:off x="609600" y="152400"/>
            <a:ext cx="10972800" cy="99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4099" name="Text Placeholder 12"/>
          <p:cNvSpPr>
            <a:spLocks noGrp="1"/>
          </p:cNvSpPr>
          <p:nvPr>
            <p:ph type="body" idx="1"/>
          </p:nvPr>
        </p:nvSpPr>
        <p:spPr bwMode="auto">
          <a:xfrm>
            <a:off x="609600" y="1219200"/>
            <a:ext cx="10972800" cy="4910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8534400" y="6356350"/>
            <a:ext cx="3052763" cy="365125"/>
          </a:xfrm>
          <a:prstGeom prst="rect">
            <a:avLst/>
          </a:prstGeom>
        </p:spPr>
        <p:txBody>
          <a:bodyPr vert="horz"/>
          <a:lstStyle>
            <a:lvl1pPr algn="l" eaLnBrk="1" latinLnBrk="0" hangingPunct="1">
              <a:defRPr kumimoji="0" sz="1400">
                <a:solidFill>
                  <a:schemeClr val="tx2"/>
                </a:solidFill>
              </a:defRPr>
            </a:lvl1pPr>
          </a:lstStyle>
          <a:p>
            <a:pPr fontAlgn="base">
              <a:spcBef>
                <a:spcPct val="0"/>
              </a:spcBef>
              <a:spcAft>
                <a:spcPct val="0"/>
              </a:spcAft>
              <a:defRPr/>
            </a:pPr>
            <a:fld id="{0E70BCE9-9EE7-48D7-A96B-B8E901D8849C}" type="datetime1">
              <a:rPr lang="en-US" smtClean="0">
                <a:solidFill>
                  <a:srgbClr val="5E5E5E"/>
                </a:solidFill>
                <a:cs typeface="Arial" pitchFamily="34" charset="0"/>
              </a:rPr>
              <a:pPr fontAlgn="base">
                <a:spcBef>
                  <a:spcPct val="0"/>
                </a:spcBef>
                <a:spcAft>
                  <a:spcPct val="0"/>
                </a:spcAft>
                <a:defRPr/>
              </a:pPr>
              <a:t>5/13/2019</a:t>
            </a:fld>
            <a:endParaRPr lang="en-US" dirty="0">
              <a:solidFill>
                <a:srgbClr val="5E5E5E"/>
              </a:solidFill>
              <a:cs typeface="Arial" pitchFamily="34" charset="0"/>
            </a:endParaRPr>
          </a:p>
        </p:txBody>
      </p:sp>
      <p:sp>
        <p:nvSpPr>
          <p:cNvPr id="3" name="Footer Placeholder 2"/>
          <p:cNvSpPr>
            <a:spLocks noGrp="1"/>
          </p:cNvSpPr>
          <p:nvPr>
            <p:ph type="ftr" sz="quarter" idx="3"/>
          </p:nvPr>
        </p:nvSpPr>
        <p:spPr>
          <a:xfrm>
            <a:off x="3865563" y="6356350"/>
            <a:ext cx="4673600" cy="365125"/>
          </a:xfrm>
          <a:prstGeom prst="rect">
            <a:avLst/>
          </a:prstGeom>
        </p:spPr>
        <p:txBody>
          <a:bodyPr vert="horz"/>
          <a:lstStyle>
            <a:lvl1pPr algn="r" eaLnBrk="1" latinLnBrk="0" hangingPunct="1">
              <a:defRPr kumimoji="0" sz="1400">
                <a:solidFill>
                  <a:schemeClr val="tx2"/>
                </a:solidFill>
              </a:defRPr>
            </a:lvl1pPr>
          </a:lstStyle>
          <a:p>
            <a:pPr fontAlgn="base">
              <a:spcBef>
                <a:spcPct val="0"/>
              </a:spcBef>
              <a:spcAft>
                <a:spcPct val="0"/>
              </a:spcAft>
              <a:defRPr/>
            </a:pPr>
            <a:endParaRPr lang="en-US">
              <a:solidFill>
                <a:srgbClr val="5E5E5E"/>
              </a:solidFill>
              <a:cs typeface="Arial" pitchFamily="34" charset="0"/>
            </a:endParaRPr>
          </a:p>
        </p:txBody>
      </p:sp>
      <p:sp>
        <p:nvSpPr>
          <p:cNvPr id="23" name="Slide Number Placeholder 22"/>
          <p:cNvSpPr>
            <a:spLocks noGrp="1"/>
          </p:cNvSpPr>
          <p:nvPr>
            <p:ph type="sldNum" sz="quarter" idx="4"/>
          </p:nvPr>
        </p:nvSpPr>
        <p:spPr>
          <a:xfrm>
            <a:off x="817563" y="6356350"/>
            <a:ext cx="2641600" cy="365125"/>
          </a:xfrm>
          <a:prstGeom prst="rect">
            <a:avLst/>
          </a:prstGeom>
        </p:spPr>
        <p:txBody>
          <a:bodyPr vert="horz"/>
          <a:lstStyle>
            <a:lvl1pPr algn="l" eaLnBrk="1" latinLnBrk="0" hangingPunct="1">
              <a:defRPr kumimoji="0" sz="1400">
                <a:solidFill>
                  <a:schemeClr val="tx2"/>
                </a:solidFill>
              </a:defRPr>
            </a:lvl1pPr>
          </a:lstStyle>
          <a:p>
            <a:pPr fontAlgn="base">
              <a:spcBef>
                <a:spcPct val="0"/>
              </a:spcBef>
              <a:spcAft>
                <a:spcPct val="0"/>
              </a:spcAft>
              <a:defRPr/>
            </a:pPr>
            <a:fld id="{6673F835-C8F7-4A96-A44F-7F42A75EEE05}" type="slidenum">
              <a:rPr lang="en-US" altLang="en-US">
                <a:solidFill>
                  <a:srgbClr val="5E5E5E"/>
                </a:solidFill>
                <a:cs typeface="Arial" pitchFamily="34" charset="0"/>
              </a:rPr>
              <a:pPr fontAlgn="base">
                <a:spcBef>
                  <a:spcPct val="0"/>
                </a:spcBef>
                <a:spcAft>
                  <a:spcPct val="0"/>
                </a:spcAft>
                <a:defRPr/>
              </a:pPr>
              <a:t>‹#›</a:t>
            </a:fld>
            <a:endParaRPr lang="en-US" altLang="en-US">
              <a:solidFill>
                <a:srgbClr val="5E5E5E"/>
              </a:solidFill>
              <a:cs typeface="Arial" pitchFamily="34" charset="0"/>
            </a:endParaRPr>
          </a:p>
        </p:txBody>
      </p:sp>
      <p:sp>
        <p:nvSpPr>
          <p:cNvPr id="28" name="Straight Connector 27"/>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a:lstStyle/>
          <a:p>
            <a:pPr eaLnBrk="0" fontAlgn="base" hangingPunct="0">
              <a:spcBef>
                <a:spcPct val="0"/>
              </a:spcBef>
              <a:spcAft>
                <a:spcPct val="0"/>
              </a:spcAft>
              <a:defRPr/>
            </a:pPr>
            <a:endParaRPr lang="en-US">
              <a:solidFill>
                <a:srgbClr val="000000"/>
              </a:solidFill>
              <a:cs typeface="Arial" pitchFamily="34" charset="0"/>
            </a:endParaRPr>
          </a:p>
        </p:txBody>
      </p:sp>
      <p:sp>
        <p:nvSpPr>
          <p:cNvPr id="29" name="Straight Connector 28"/>
          <p:cNvSpPr>
            <a:spLocks noChangeShapeType="1"/>
          </p:cNvSpPr>
          <p:nvPr/>
        </p:nvSpPr>
        <p:spPr bwMode="auto">
          <a:xfrm>
            <a:off x="609600" y="1143000"/>
            <a:ext cx="10972800" cy="0"/>
          </a:xfrm>
          <a:prstGeom prst="line">
            <a:avLst/>
          </a:prstGeom>
          <a:noFill/>
          <a:ln w="9525" cap="flat" cmpd="sng" algn="ctr">
            <a:solidFill>
              <a:schemeClr val="accent2"/>
            </a:solidFill>
            <a:prstDash val="dash"/>
            <a:round/>
            <a:headEnd type="none" w="med" len="med"/>
            <a:tailEnd type="none" w="med" len="med"/>
          </a:ln>
          <a:effectLst/>
        </p:spPr>
        <p:txBody>
          <a:bodyPr/>
          <a:lstStyle/>
          <a:p>
            <a:pPr eaLnBrk="0" fontAlgn="base" hangingPunct="0">
              <a:spcBef>
                <a:spcPct val="0"/>
              </a:spcBef>
              <a:spcAft>
                <a:spcPct val="0"/>
              </a:spcAft>
              <a:defRPr/>
            </a:pPr>
            <a:endParaRPr lang="en-US">
              <a:solidFill>
                <a:srgbClr val="000000"/>
              </a:solidFill>
              <a:cs typeface="Arial" pitchFamily="34" charset="0"/>
            </a:endParaRPr>
          </a:p>
        </p:txBody>
      </p:sp>
      <p:sp>
        <p:nvSpPr>
          <p:cNvPr id="10" name="Isosceles Triangle 9"/>
          <p:cNvSpPr>
            <a:spLocks noChangeAspect="1"/>
          </p:cNvSpPr>
          <p:nvPr/>
        </p:nvSpPr>
        <p:spPr>
          <a:xfrm rot="5400000">
            <a:off x="591344" y="6447631"/>
            <a:ext cx="190500" cy="160338"/>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Tree>
    <p:extLst>
      <p:ext uri="{BB962C8B-B14F-4D97-AF65-F5344CB8AC3E}">
        <p14:creationId xmlns:p14="http://schemas.microsoft.com/office/powerpoint/2010/main" xmlns="" val="113916067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transition spd="slow"/>
  <p:hf hdr="0" ft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Arial" pitchFamily="34" charset="0"/>
        </a:defRPr>
      </a:lvl2pPr>
      <a:lvl3pPr algn="l" rtl="0" eaLnBrk="0" fontAlgn="base" hangingPunct="0">
        <a:spcBef>
          <a:spcPct val="0"/>
        </a:spcBef>
        <a:spcAft>
          <a:spcPct val="0"/>
        </a:spcAft>
        <a:defRPr sz="3200">
          <a:solidFill>
            <a:schemeClr val="tx2"/>
          </a:solidFill>
          <a:latin typeface="Arial" pitchFamily="34" charset="0"/>
        </a:defRPr>
      </a:lvl3pPr>
      <a:lvl4pPr algn="l" rtl="0" eaLnBrk="0" fontAlgn="base" hangingPunct="0">
        <a:spcBef>
          <a:spcPct val="0"/>
        </a:spcBef>
        <a:spcAft>
          <a:spcPct val="0"/>
        </a:spcAft>
        <a:defRPr sz="3200">
          <a:solidFill>
            <a:schemeClr val="tx2"/>
          </a:solidFill>
          <a:latin typeface="Arial" pitchFamily="34" charset="0"/>
        </a:defRPr>
      </a:lvl4pPr>
      <a:lvl5pPr algn="l" rtl="0" eaLnBrk="0" fontAlgn="base" hangingPunct="0">
        <a:spcBef>
          <a:spcPct val="0"/>
        </a:spcBef>
        <a:spcAft>
          <a:spcPct val="0"/>
        </a:spcAft>
        <a:defRPr sz="3200">
          <a:solidFill>
            <a:schemeClr val="tx2"/>
          </a:solidFill>
          <a:latin typeface="Arial" pitchFamily="34" charset="0"/>
        </a:defRPr>
      </a:lvl5pPr>
      <a:lvl6pPr marL="457200" algn="l" rtl="0" fontAlgn="base">
        <a:spcBef>
          <a:spcPct val="0"/>
        </a:spcBef>
        <a:spcAft>
          <a:spcPct val="0"/>
        </a:spcAft>
        <a:defRPr sz="3200">
          <a:solidFill>
            <a:schemeClr val="tx2"/>
          </a:solidFill>
          <a:latin typeface="Arial" pitchFamily="34" charset="0"/>
        </a:defRPr>
      </a:lvl6pPr>
      <a:lvl7pPr marL="914400" algn="l" rtl="0" fontAlgn="base">
        <a:spcBef>
          <a:spcPct val="0"/>
        </a:spcBef>
        <a:spcAft>
          <a:spcPct val="0"/>
        </a:spcAft>
        <a:defRPr sz="3200">
          <a:solidFill>
            <a:schemeClr val="tx2"/>
          </a:solidFill>
          <a:latin typeface="Arial" pitchFamily="34" charset="0"/>
        </a:defRPr>
      </a:lvl7pPr>
      <a:lvl8pPr marL="1371600" algn="l" rtl="0" fontAlgn="base">
        <a:spcBef>
          <a:spcPct val="0"/>
        </a:spcBef>
        <a:spcAft>
          <a:spcPct val="0"/>
        </a:spcAft>
        <a:defRPr sz="3200">
          <a:solidFill>
            <a:schemeClr val="tx2"/>
          </a:solidFill>
          <a:latin typeface="Arial" pitchFamily="34" charset="0"/>
        </a:defRPr>
      </a:lvl8pPr>
      <a:lvl9pPr marL="1828800" algn="l" rtl="0" fontAlgn="base">
        <a:spcBef>
          <a:spcPct val="0"/>
        </a:spcBef>
        <a:spcAft>
          <a:spcPct val="0"/>
        </a:spcAft>
        <a:defRPr sz="3200">
          <a:solidFill>
            <a:schemeClr val="tx2"/>
          </a:solidFill>
          <a:latin typeface="Arial" pitchFamily="34" charset="0"/>
        </a:defRPr>
      </a:lvl9pPr>
    </p:titleStyle>
    <p:bodyStyle>
      <a:lvl1pPr marL="273050" indent="-273050" algn="l" rtl="0" eaLnBrk="0" fontAlgn="base" hangingPunct="0">
        <a:spcBef>
          <a:spcPts val="600"/>
        </a:spcBef>
        <a:spcAft>
          <a:spcPct val="0"/>
        </a:spcAft>
        <a:buClr>
          <a:schemeClr val="accent1"/>
        </a:buClr>
        <a:buSzPct val="76000"/>
        <a:buFont typeface="Wingdings 3"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92A121"/>
        </a:buClr>
        <a:buSzPct val="70000"/>
        <a:buFont typeface="Wingdings"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6209191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72" r:id="rId13"/>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E2429602-1497-4766-BCE9-357D35556A46}" type="datetimeFigureOut">
              <a:rPr lang="en-IN" smtClean="0">
                <a:solidFill>
                  <a:prstClr val="black">
                    <a:tint val="75000"/>
                  </a:prstClr>
                </a:solidFill>
              </a:rPr>
              <a:pPr defTabSz="914400"/>
              <a:t>13-05-2019</a:t>
            </a:fld>
            <a:endParaRPr lang="en-IN">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IN">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3BEEC434-4474-4B43-884E-ED1B71218208}" type="slidenum">
              <a:rPr lang="en-IN" smtClean="0">
                <a:solidFill>
                  <a:prstClr val="black">
                    <a:tint val="75000"/>
                  </a:prstClr>
                </a:solidFill>
              </a:rPr>
              <a:pPr defTabSz="914400"/>
              <a:t>‹#›</a:t>
            </a:fld>
            <a:endParaRPr lang="en-IN">
              <a:solidFill>
                <a:prstClr val="black">
                  <a:tint val="75000"/>
                </a:prstClr>
              </a:solidFill>
            </a:endParaRPr>
          </a:p>
        </p:txBody>
      </p:sp>
    </p:spTree>
    <p:extLst>
      <p:ext uri="{BB962C8B-B14F-4D97-AF65-F5344CB8AC3E}">
        <p14:creationId xmlns:p14="http://schemas.microsoft.com/office/powerpoint/2010/main" xmlns="" val="2913179102"/>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CBB115-74DC-4448-BD34-1E5F067BFF84}" type="datetime1">
              <a:rPr lang="en-US" smtClean="0">
                <a:solidFill>
                  <a:prstClr val="black">
                    <a:tint val="75000"/>
                  </a:prstClr>
                </a:solidFill>
              </a:rPr>
              <a:pPr/>
              <a:t>5/13/2019</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119854377"/>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87674B3F-D681-4822-B0E4-E0B901FDDB5E}" type="datetimeFigureOut">
              <a:rPr lang="en-IN" smtClean="0">
                <a:solidFill>
                  <a:prstClr val="black">
                    <a:tint val="75000"/>
                  </a:prstClr>
                </a:solidFill>
              </a:rPr>
              <a:pPr defTabSz="914400"/>
              <a:t>13-05-2019</a:t>
            </a:fld>
            <a:endParaRPr lang="en-IN">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IN">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29311EB4-0EA5-49AC-ADE9-6073F1CA2DBB}" type="slidenum">
              <a:rPr lang="en-IN" smtClean="0">
                <a:solidFill>
                  <a:prstClr val="black">
                    <a:tint val="75000"/>
                  </a:prstClr>
                </a:solidFill>
              </a:rPr>
              <a:pPr defTabSz="914400"/>
              <a:t>‹#›</a:t>
            </a:fld>
            <a:endParaRPr lang="en-IN">
              <a:solidFill>
                <a:prstClr val="black">
                  <a:tint val="75000"/>
                </a:prstClr>
              </a:solidFill>
            </a:endParaRPr>
          </a:p>
        </p:txBody>
      </p:sp>
    </p:spTree>
    <p:extLst>
      <p:ext uri="{BB962C8B-B14F-4D97-AF65-F5344CB8AC3E}">
        <p14:creationId xmlns:p14="http://schemas.microsoft.com/office/powerpoint/2010/main" xmlns="" val="3546184186"/>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4.xml"/><Relationship Id="rId6" Type="http://schemas.openxmlformats.org/officeDocument/2006/relationships/image" Target="../media/image3.jpeg"/><Relationship Id="rId5" Type="http://schemas.openxmlformats.org/officeDocument/2006/relationships/chart" Target="../charts/char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6.xml"/><Relationship Id="rId4" Type="http://schemas.openxmlformats.org/officeDocument/2006/relationships/chart" Target="../charts/char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chart" Target="../charts/chart8.xml"/><Relationship Id="rId4" Type="http://schemas.openxmlformats.org/officeDocument/2006/relationships/oleObject" Target="../embeddings/Microsoft_Office_Excel_97-2003_Worksheet1.xls"/></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0.png"/><Relationship Id="rId7" Type="http://schemas.openxmlformats.org/officeDocument/2006/relationships/diagramQuickStyle" Target="../diagrams/quickStyle1.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10" Type="http://schemas.microsoft.com/office/2007/relationships/diagramDrawing" Target="../diagrams/drawing1.xml"/><Relationship Id="rId4" Type="http://schemas.microsoft.com/office/2007/relationships/hdphoto" Target="../media/hdphoto1.wdp"/><Relationship Id="rId9"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6.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chart" Target="../charts/chart18.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Layout" Target="../diagrams/layout6.xml"/><Relationship Id="rId7" Type="http://schemas.openxmlformats.org/officeDocument/2006/relationships/image" Target="../media/image2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diagramColors" Target="../diagrams/colors6.xml"/><Relationship Id="rId10" Type="http://schemas.microsoft.com/office/2007/relationships/diagramDrawing" Target="../diagrams/drawing6.xml"/><Relationship Id="rId4" Type="http://schemas.openxmlformats.org/officeDocument/2006/relationships/diagramQuickStyle" Target="../diagrams/quickStyle6.xml"/><Relationship Id="rId9" Type="http://schemas.openxmlformats.org/officeDocument/2006/relationships/image" Target="../media/image22.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3.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3426561"/>
            <a:ext cx="5715000" cy="2196432"/>
          </a:xfrm>
          <a:prstGeom prst="round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0" fontAlgn="base" hangingPunct="0">
              <a:spcBef>
                <a:spcPct val="0"/>
              </a:spcBef>
              <a:spcAft>
                <a:spcPct val="0"/>
              </a:spcAft>
            </a:pPr>
            <a:endParaRPr lang="en-US" sz="4400" b="1" dirty="0" smtClean="0">
              <a:solidFill>
                <a:srgbClr val="5E5E5E"/>
              </a:solidFill>
            </a:endParaRPr>
          </a:p>
        </p:txBody>
      </p:sp>
      <p:sp>
        <p:nvSpPr>
          <p:cNvPr id="32770" name="Rectangle 2"/>
          <p:cNvSpPr>
            <a:spLocks noChangeArrowheads="1"/>
          </p:cNvSpPr>
          <p:nvPr/>
        </p:nvSpPr>
        <p:spPr bwMode="auto">
          <a:xfrm>
            <a:off x="0" y="0"/>
            <a:ext cx="12192000" cy="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IN">
              <a:solidFill>
                <a:srgbClr val="000000"/>
              </a:solidFill>
              <a:cs typeface="Arial" pitchFamily="34" charset="0"/>
            </a:endParaRPr>
          </a:p>
        </p:txBody>
      </p:sp>
      <p:sp>
        <p:nvSpPr>
          <p:cNvPr id="2" name="Rectangle 1"/>
          <p:cNvSpPr/>
          <p:nvPr/>
        </p:nvSpPr>
        <p:spPr>
          <a:xfrm>
            <a:off x="153802" y="1436340"/>
            <a:ext cx="4780805" cy="3261783"/>
          </a:xfrm>
          <a:prstGeom prst="rect">
            <a:avLst/>
          </a:prstGeom>
          <a:pattFill prst="pct75">
            <a:fgClr>
              <a:schemeClr val="accent3">
                <a:lumMod val="75000"/>
              </a:schemeClr>
            </a:fgClr>
            <a:bgClr>
              <a:schemeClr val="bg1"/>
            </a:bgClr>
          </a:pattFill>
        </p:spPr>
        <p:style>
          <a:lnRef idx="2">
            <a:schemeClr val="accent3"/>
          </a:lnRef>
          <a:fillRef idx="1">
            <a:schemeClr val="lt1"/>
          </a:fillRef>
          <a:effectRef idx="0">
            <a:schemeClr val="accent3"/>
          </a:effectRef>
          <a:fontRef idx="minor">
            <a:schemeClr val="dk1"/>
          </a:fontRef>
        </p:style>
        <p:txBody>
          <a:bodyPr rtlCol="0" anchor="ctr"/>
          <a:lstStyle/>
          <a:p>
            <a:pPr fontAlgn="base">
              <a:spcBef>
                <a:spcPct val="0"/>
              </a:spcBef>
              <a:spcAft>
                <a:spcPct val="0"/>
              </a:spcAft>
            </a:pPr>
            <a:r>
              <a:rPr lang="en-US" sz="4400" b="1" dirty="0">
                <a:solidFill>
                  <a:prstClr val="white"/>
                </a:solidFill>
              </a:rPr>
              <a:t>Strengthening </a:t>
            </a:r>
            <a:r>
              <a:rPr lang="en-US" sz="4400" b="1" dirty="0" smtClean="0">
                <a:solidFill>
                  <a:prstClr val="white"/>
                </a:solidFill>
              </a:rPr>
              <a:t>RMNCAH+N </a:t>
            </a:r>
            <a:r>
              <a:rPr lang="en-US" sz="4400" b="1" dirty="0">
                <a:solidFill>
                  <a:prstClr val="white"/>
                </a:solidFill>
              </a:rPr>
              <a:t>Services</a:t>
            </a:r>
          </a:p>
          <a:p>
            <a:pPr fontAlgn="base">
              <a:spcBef>
                <a:spcPct val="0"/>
              </a:spcBef>
              <a:spcAft>
                <a:spcPct val="0"/>
              </a:spcAft>
            </a:pPr>
            <a:r>
              <a:rPr lang="en-US" sz="4400" b="1" dirty="0" smtClean="0">
                <a:solidFill>
                  <a:prstClr val="white"/>
                </a:solidFill>
              </a:rPr>
              <a:t>Key Focus Areas</a:t>
            </a:r>
            <a:endParaRPr lang="en-US" sz="4400" b="1" dirty="0">
              <a:solidFill>
                <a:prstClr val="white"/>
              </a:solidFill>
            </a:endParaRPr>
          </a:p>
        </p:txBody>
      </p:sp>
      <p:pic>
        <p:nvPicPr>
          <p:cNvPr id="12" name="Picture 2" descr="Image result"/>
          <p:cNvPicPr>
            <a:picLocks noChangeAspect="1" noChangeArrowheads="1"/>
          </p:cNvPicPr>
          <p:nvPr/>
        </p:nvPicPr>
        <p:blipFill>
          <a:blip r:embed="rId3"/>
          <a:srcRect/>
          <a:stretch>
            <a:fillRect/>
          </a:stretch>
        </p:blipFill>
        <p:spPr bwMode="auto">
          <a:xfrm>
            <a:off x="139321" y="49976"/>
            <a:ext cx="854407" cy="755744"/>
          </a:xfrm>
          <a:prstGeom prst="rect">
            <a:avLst/>
          </a:prstGeom>
          <a:noFill/>
          <a:ln w="9525">
            <a:noFill/>
            <a:miter lim="800000"/>
            <a:headEnd/>
            <a:tailEnd/>
          </a:ln>
        </p:spPr>
      </p:pic>
      <p:pic>
        <p:nvPicPr>
          <p:cNvPr id="13" name="Picture 4" descr="C:\Users\sharad singh\Desktop\NHM logo.jpg"/>
          <p:cNvPicPr>
            <a:picLocks noChangeAspect="1" noChangeArrowheads="1"/>
          </p:cNvPicPr>
          <p:nvPr/>
        </p:nvPicPr>
        <p:blipFill>
          <a:blip r:embed="rId4"/>
          <a:srcRect/>
          <a:stretch>
            <a:fillRect/>
          </a:stretch>
        </p:blipFill>
        <p:spPr bwMode="auto">
          <a:xfrm>
            <a:off x="11366887" y="85909"/>
            <a:ext cx="743225" cy="574347"/>
          </a:xfrm>
          <a:prstGeom prst="rect">
            <a:avLst/>
          </a:prstGeom>
          <a:noFill/>
          <a:ln w="9525">
            <a:noFill/>
            <a:miter lim="800000"/>
            <a:headEnd/>
            <a:tailEnd/>
          </a:ln>
        </p:spPr>
      </p:pic>
      <p:sp>
        <p:nvSpPr>
          <p:cNvPr id="4" name="Slide Number Placeholder 3"/>
          <p:cNvSpPr>
            <a:spLocks noGrp="1"/>
          </p:cNvSpPr>
          <p:nvPr>
            <p:ph type="sldNum" sz="quarter" idx="12"/>
          </p:nvPr>
        </p:nvSpPr>
        <p:spPr>
          <a:xfrm>
            <a:off x="11207930" y="6238784"/>
            <a:ext cx="1160101" cy="365125"/>
          </a:xfrm>
        </p:spPr>
        <p:txBody>
          <a:bodyPr/>
          <a:lstStyle/>
          <a:p>
            <a:pPr>
              <a:defRPr/>
            </a:pPr>
            <a:fld id="{C696A3ED-DC89-4315-9623-343A262BECCD}" type="slidenum">
              <a:rPr lang="en-US" altLang="en-US" smtClean="0">
                <a:solidFill>
                  <a:srgbClr val="5E5E5E"/>
                </a:solidFill>
              </a:rPr>
              <a:pPr>
                <a:defRPr/>
              </a:pPr>
              <a:t>1</a:t>
            </a:fld>
            <a:endParaRPr lang="en-US" altLang="en-US" dirty="0">
              <a:solidFill>
                <a:srgbClr val="5E5E5E"/>
              </a:solidFill>
            </a:endParaRPr>
          </a:p>
        </p:txBody>
      </p:sp>
      <p:graphicFrame>
        <p:nvGraphicFramePr>
          <p:cNvPr id="25" name="Chart 24"/>
          <p:cNvGraphicFramePr/>
          <p:nvPr>
            <p:extLst>
              <p:ext uri="{D42A27DB-BD31-4B8C-83A1-F6EECF244321}">
                <p14:modId xmlns:p14="http://schemas.microsoft.com/office/powerpoint/2010/main" xmlns="" val="1994929963"/>
              </p:ext>
            </p:extLst>
          </p:nvPr>
        </p:nvGraphicFramePr>
        <p:xfrm>
          <a:off x="4020207" y="238176"/>
          <a:ext cx="8372184" cy="5886756"/>
        </p:xfrm>
        <a:graphic>
          <a:graphicData uri="http://schemas.openxmlformats.org/drawingml/2006/chart">
            <c:chart xmlns:c="http://schemas.openxmlformats.org/drawingml/2006/chart" xmlns:r="http://schemas.openxmlformats.org/officeDocument/2006/relationships" r:id="rId5"/>
          </a:graphicData>
        </a:graphic>
      </p:graphicFrame>
      <p:pic>
        <p:nvPicPr>
          <p:cNvPr id="29" name="Picture 28"/>
          <p:cNvPicPr>
            <a:picLocks noChangeAspect="1"/>
          </p:cNvPicPr>
          <p:nvPr/>
        </p:nvPicPr>
        <p:blipFill rotWithShape="1">
          <a:blip r:embed="rId6" cstate="email">
            <a:extLst>
              <a:ext uri="{28A0092B-C50C-407E-A947-70E740481C1C}">
                <a14:useLocalDpi xmlns:a14="http://schemas.microsoft.com/office/drawing/2010/main" xmlns=""/>
              </a:ext>
            </a:extLst>
          </a:blip>
          <a:srcRect l="7295" t="6121" r="44016" b="23715"/>
          <a:stretch/>
        </p:blipFill>
        <p:spPr>
          <a:xfrm flipH="1">
            <a:off x="6527910" y="1102723"/>
            <a:ext cx="4157662" cy="4157663"/>
          </a:xfrm>
          <a:prstGeom prst="ellipse">
            <a:avLst/>
          </a:prstGeom>
          <a:ln>
            <a:noFill/>
          </a:ln>
          <a:effectLst>
            <a:softEdge rad="112500"/>
          </a:effectLst>
        </p:spPr>
      </p:pic>
      <p:sp>
        <p:nvSpPr>
          <p:cNvPr id="14" name="Subtitle 2"/>
          <p:cNvSpPr txBox="1">
            <a:spLocks/>
          </p:cNvSpPr>
          <p:nvPr/>
        </p:nvSpPr>
        <p:spPr>
          <a:xfrm>
            <a:off x="153802" y="5260386"/>
            <a:ext cx="6983413" cy="121443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2000" b="1" dirty="0" err="1" smtClean="0"/>
              <a:t>Vandana</a:t>
            </a:r>
            <a:r>
              <a:rPr lang="en-US" sz="2000" b="1" dirty="0" smtClean="0"/>
              <a:t> </a:t>
            </a:r>
            <a:r>
              <a:rPr lang="en-US" sz="2000" b="1" dirty="0" err="1" smtClean="0"/>
              <a:t>Gurnani</a:t>
            </a:r>
            <a:endParaRPr lang="en-US" sz="2000" b="1" dirty="0" smtClean="0"/>
          </a:p>
          <a:p>
            <a:pPr marL="0" indent="0">
              <a:lnSpc>
                <a:spcPct val="100000"/>
              </a:lnSpc>
              <a:spcBef>
                <a:spcPts val="0"/>
              </a:spcBef>
              <a:buFont typeface="Arial" panose="020B0604020202020204" pitchFamily="34" charset="0"/>
              <a:buNone/>
            </a:pPr>
            <a:r>
              <a:rPr lang="en-US" sz="2000" b="1" dirty="0" smtClean="0"/>
              <a:t>JS (RCH)</a:t>
            </a:r>
          </a:p>
          <a:p>
            <a:pPr marL="0" indent="0">
              <a:lnSpc>
                <a:spcPct val="100000"/>
              </a:lnSpc>
              <a:spcBef>
                <a:spcPts val="0"/>
              </a:spcBef>
              <a:buFont typeface="Arial" panose="020B0604020202020204" pitchFamily="34" charset="0"/>
              <a:buNone/>
            </a:pPr>
            <a:r>
              <a:rPr lang="en-US" sz="2000" b="1" dirty="0" smtClean="0"/>
              <a:t>Ministry of Health and Family Welfare</a:t>
            </a:r>
          </a:p>
          <a:p>
            <a:pPr marL="0" indent="0">
              <a:lnSpc>
                <a:spcPct val="100000"/>
              </a:lnSpc>
              <a:spcBef>
                <a:spcPts val="0"/>
              </a:spcBef>
              <a:buFont typeface="Arial" panose="020B0604020202020204" pitchFamily="34" charset="0"/>
              <a:buNone/>
            </a:pPr>
            <a:r>
              <a:rPr lang="en-US" sz="2000" b="1" dirty="0" smtClean="0"/>
              <a:t>Government of India</a:t>
            </a:r>
            <a:endParaRPr lang="en-US" sz="2000" b="1" dirty="0"/>
          </a:p>
        </p:txBody>
      </p:sp>
    </p:spTree>
    <p:extLst>
      <p:ext uri="{BB962C8B-B14F-4D97-AF65-F5344CB8AC3E}">
        <p14:creationId xmlns:p14="http://schemas.microsoft.com/office/powerpoint/2010/main" xmlns="" val="493394497"/>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696A3ED-DC89-4315-9623-343A262BECCD}" type="slidenum">
              <a:rPr lang="en-US" altLang="en-US" smtClean="0">
                <a:solidFill>
                  <a:srgbClr val="5E5E5E"/>
                </a:solidFill>
              </a:rPr>
              <a:pPr>
                <a:defRPr/>
              </a:pPr>
              <a:t>2</a:t>
            </a:fld>
            <a:endParaRPr lang="en-US" altLang="en-US">
              <a:solidFill>
                <a:srgbClr val="5E5E5E"/>
              </a:solidFill>
            </a:endParaRPr>
          </a:p>
        </p:txBody>
      </p:sp>
      <p:pic>
        <p:nvPicPr>
          <p:cNvPr id="3074" name="Picture 2" descr="Image result for scroll"/>
          <p:cNvPicPr>
            <a:picLocks noChangeAspect="1" noChangeArrowheads="1"/>
          </p:cNvPicPr>
          <p:nvPr/>
        </p:nvPicPr>
        <p:blipFill>
          <a:blip r:embed="rId2">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654269" y="331076"/>
            <a:ext cx="11303875" cy="6385034"/>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4209393" y="1781503"/>
            <a:ext cx="4193628" cy="646331"/>
          </a:xfrm>
          <a:prstGeom prst="rect">
            <a:avLst/>
          </a:prstGeom>
          <a:noFill/>
        </p:spPr>
        <p:txBody>
          <a:bodyPr wrap="square" rtlCol="0">
            <a:spAutoFit/>
          </a:bodyPr>
          <a:lstStyle/>
          <a:p>
            <a:pPr algn="ctr"/>
            <a:r>
              <a:rPr lang="en-IN" sz="3600" b="1" u="sng" dirty="0" smtClean="0"/>
              <a:t>Outline</a:t>
            </a:r>
            <a:endParaRPr lang="en-IN" sz="3600" b="1" u="sng" dirty="0"/>
          </a:p>
        </p:txBody>
      </p:sp>
      <p:sp>
        <p:nvSpPr>
          <p:cNvPr id="4" name="TextBox 3"/>
          <p:cNvSpPr txBox="1"/>
          <p:nvPr/>
        </p:nvSpPr>
        <p:spPr>
          <a:xfrm>
            <a:off x="2364828" y="2632841"/>
            <a:ext cx="8087710" cy="2092881"/>
          </a:xfrm>
          <a:prstGeom prst="rect">
            <a:avLst/>
          </a:prstGeom>
          <a:noFill/>
        </p:spPr>
        <p:txBody>
          <a:bodyPr wrap="square" rtlCol="0">
            <a:spAutoFit/>
          </a:bodyPr>
          <a:lstStyle/>
          <a:p>
            <a:pPr marL="285750" indent="-285750">
              <a:buFont typeface="Arial" panose="020B0604020202020204" pitchFamily="34" charset="0"/>
              <a:buChar char="•"/>
            </a:pPr>
            <a:r>
              <a:rPr lang="en-IN" sz="2600" b="1" dirty="0" smtClean="0"/>
              <a:t>Overview</a:t>
            </a:r>
          </a:p>
          <a:p>
            <a:pPr marL="285750" indent="-285750">
              <a:buFont typeface="Arial" panose="020B0604020202020204" pitchFamily="34" charset="0"/>
              <a:buChar char="•"/>
            </a:pPr>
            <a:r>
              <a:rPr lang="en-IN" sz="2600" b="1" dirty="0" smtClean="0"/>
              <a:t>Decoding the Unfinished RMNCAH +N agenda</a:t>
            </a:r>
          </a:p>
          <a:p>
            <a:pPr marL="285750" indent="-285750">
              <a:buFont typeface="Arial" panose="020B0604020202020204" pitchFamily="34" charset="0"/>
              <a:buChar char="•"/>
            </a:pPr>
            <a:r>
              <a:rPr lang="en-IN" sz="2600" b="1" dirty="0" smtClean="0"/>
              <a:t>RMNCAH+N Key Focus Areas</a:t>
            </a:r>
          </a:p>
          <a:p>
            <a:pPr marL="285750" indent="-285750">
              <a:buFont typeface="Arial" panose="020B0604020202020204" pitchFamily="34" charset="0"/>
              <a:buChar char="•"/>
            </a:pPr>
            <a:r>
              <a:rPr lang="en-IN" sz="2600" b="1" dirty="0" smtClean="0"/>
              <a:t>Aspirational District Approach </a:t>
            </a:r>
          </a:p>
          <a:p>
            <a:pPr marL="285750" indent="-285750">
              <a:buFont typeface="Arial" panose="020B0604020202020204" pitchFamily="34" charset="0"/>
              <a:buChar char="•"/>
            </a:pPr>
            <a:endParaRPr lang="en-IN" sz="2600" b="1" dirty="0"/>
          </a:p>
        </p:txBody>
      </p:sp>
    </p:spTree>
    <p:extLst>
      <p:ext uri="{BB962C8B-B14F-4D97-AF65-F5344CB8AC3E}">
        <p14:creationId xmlns:p14="http://schemas.microsoft.com/office/powerpoint/2010/main" xmlns="" val="998341210"/>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229432"/>
            <a:ext cx="12192000" cy="903632"/>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algn="ctr"/>
            <a:r>
              <a:rPr lang="en-US" sz="4000" b="1" dirty="0" smtClean="0"/>
              <a:t>Key RMNCH+A Indicators </a:t>
            </a:r>
            <a:endParaRPr lang="en-US" sz="4000" b="1" dirty="0"/>
          </a:p>
        </p:txBody>
      </p:sp>
      <p:sp>
        <p:nvSpPr>
          <p:cNvPr id="4" name="Rectangle 3"/>
          <p:cNvSpPr/>
          <p:nvPr/>
        </p:nvSpPr>
        <p:spPr>
          <a:xfrm>
            <a:off x="1" y="1514931"/>
            <a:ext cx="3637723" cy="954107"/>
          </a:xfrm>
          <a:prstGeom prst="rect">
            <a:avLst/>
          </a:prstGeom>
        </p:spPr>
        <p:txBody>
          <a:bodyPr wrap="square">
            <a:spAutoFit/>
          </a:bodyPr>
          <a:lstStyle/>
          <a:p>
            <a:pPr algn="ctr"/>
            <a:r>
              <a:rPr lang="en-US" sz="2800" b="1" dirty="0" smtClean="0">
                <a:solidFill>
                  <a:schemeClr val="tx2">
                    <a:lumMod val="50000"/>
                  </a:schemeClr>
                </a:solidFill>
              </a:rPr>
              <a:t>Maternal Mortality Ratio (MMR)</a:t>
            </a:r>
            <a:endParaRPr lang="en-US" sz="2800" b="1" dirty="0">
              <a:solidFill>
                <a:schemeClr val="tx2">
                  <a:lumMod val="50000"/>
                </a:schemeClr>
              </a:solidFill>
            </a:endParaRPr>
          </a:p>
        </p:txBody>
      </p:sp>
      <p:sp>
        <p:nvSpPr>
          <p:cNvPr id="6" name="Rectangle 5"/>
          <p:cNvSpPr/>
          <p:nvPr/>
        </p:nvSpPr>
        <p:spPr>
          <a:xfrm>
            <a:off x="3525079" y="1416835"/>
            <a:ext cx="8421756"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400" b="1" dirty="0" smtClean="0"/>
              <a:t>Number of maternal deaths (death of a woman while pregnant or within 42 days of termination of pregnancy) per 100000 live births </a:t>
            </a:r>
            <a:endParaRPr lang="en-US" sz="2400" b="1" dirty="0"/>
          </a:p>
        </p:txBody>
      </p:sp>
      <p:sp>
        <p:nvSpPr>
          <p:cNvPr id="7" name="Rectangle 6"/>
          <p:cNvSpPr/>
          <p:nvPr/>
        </p:nvSpPr>
        <p:spPr>
          <a:xfrm>
            <a:off x="-66259" y="2840134"/>
            <a:ext cx="3637723" cy="954107"/>
          </a:xfrm>
          <a:prstGeom prst="rect">
            <a:avLst/>
          </a:prstGeom>
        </p:spPr>
        <p:txBody>
          <a:bodyPr wrap="square">
            <a:spAutoFit/>
          </a:bodyPr>
          <a:lstStyle/>
          <a:p>
            <a:pPr algn="ctr"/>
            <a:r>
              <a:rPr lang="en-US" sz="2800" b="1" dirty="0" smtClean="0">
                <a:solidFill>
                  <a:schemeClr val="tx2">
                    <a:lumMod val="50000"/>
                  </a:schemeClr>
                </a:solidFill>
              </a:rPr>
              <a:t>Neonatal Mortality Rate (NMR)</a:t>
            </a:r>
          </a:p>
        </p:txBody>
      </p:sp>
      <p:sp>
        <p:nvSpPr>
          <p:cNvPr id="8" name="Rectangle 7"/>
          <p:cNvSpPr/>
          <p:nvPr/>
        </p:nvSpPr>
        <p:spPr>
          <a:xfrm>
            <a:off x="3452195" y="2901068"/>
            <a:ext cx="8421756" cy="83099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400" b="1" dirty="0" smtClean="0"/>
              <a:t>Number of  neonatal deaths (less than 28 days of age) per 1,000 live births</a:t>
            </a:r>
            <a:endParaRPr lang="en-US" sz="2400" b="1" dirty="0"/>
          </a:p>
        </p:txBody>
      </p:sp>
      <p:sp>
        <p:nvSpPr>
          <p:cNvPr id="9" name="Rectangle 8"/>
          <p:cNvSpPr/>
          <p:nvPr/>
        </p:nvSpPr>
        <p:spPr>
          <a:xfrm>
            <a:off x="-53004" y="4145458"/>
            <a:ext cx="3637723" cy="954107"/>
          </a:xfrm>
          <a:prstGeom prst="rect">
            <a:avLst/>
          </a:prstGeom>
        </p:spPr>
        <p:txBody>
          <a:bodyPr wrap="square">
            <a:spAutoFit/>
          </a:bodyPr>
          <a:lstStyle/>
          <a:p>
            <a:pPr algn="ctr"/>
            <a:r>
              <a:rPr lang="en-US" sz="2800" b="1" dirty="0" smtClean="0">
                <a:solidFill>
                  <a:schemeClr val="tx2">
                    <a:lumMod val="50000"/>
                  </a:schemeClr>
                </a:solidFill>
              </a:rPr>
              <a:t>Infant Mortality </a:t>
            </a:r>
          </a:p>
          <a:p>
            <a:pPr algn="ctr"/>
            <a:r>
              <a:rPr lang="en-US" sz="2800" b="1" dirty="0" smtClean="0">
                <a:solidFill>
                  <a:schemeClr val="tx2">
                    <a:lumMod val="50000"/>
                  </a:schemeClr>
                </a:solidFill>
              </a:rPr>
              <a:t>Rate (IMR)</a:t>
            </a:r>
          </a:p>
        </p:txBody>
      </p:sp>
      <p:sp>
        <p:nvSpPr>
          <p:cNvPr id="10" name="Rectangle 9"/>
          <p:cNvSpPr/>
          <p:nvPr/>
        </p:nvSpPr>
        <p:spPr>
          <a:xfrm>
            <a:off x="3472075" y="4206391"/>
            <a:ext cx="8421756" cy="83099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400" b="1" dirty="0" smtClean="0"/>
              <a:t>Number of infant deaths (under one year of age) per 1,000 live births</a:t>
            </a:r>
            <a:endParaRPr lang="en-US" sz="2400" b="1" dirty="0"/>
          </a:p>
        </p:txBody>
      </p:sp>
      <p:sp>
        <p:nvSpPr>
          <p:cNvPr id="11" name="Rectangle 10"/>
          <p:cNvSpPr/>
          <p:nvPr/>
        </p:nvSpPr>
        <p:spPr>
          <a:xfrm>
            <a:off x="-39751" y="5530294"/>
            <a:ext cx="3637723" cy="954107"/>
          </a:xfrm>
          <a:prstGeom prst="rect">
            <a:avLst/>
          </a:prstGeom>
        </p:spPr>
        <p:txBody>
          <a:bodyPr wrap="square">
            <a:spAutoFit/>
          </a:bodyPr>
          <a:lstStyle/>
          <a:p>
            <a:pPr algn="ctr"/>
            <a:r>
              <a:rPr lang="en-US" sz="2800" b="1" dirty="0" smtClean="0">
                <a:solidFill>
                  <a:schemeClr val="tx2">
                    <a:lumMod val="50000"/>
                  </a:schemeClr>
                </a:solidFill>
              </a:rPr>
              <a:t>Under-Five Mortality Rate (U5MR)</a:t>
            </a:r>
          </a:p>
        </p:txBody>
      </p:sp>
      <p:sp>
        <p:nvSpPr>
          <p:cNvPr id="12" name="Rectangle 11"/>
          <p:cNvSpPr/>
          <p:nvPr/>
        </p:nvSpPr>
        <p:spPr>
          <a:xfrm>
            <a:off x="3505207" y="5432201"/>
            <a:ext cx="8421756" cy="83099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400" b="1" dirty="0" smtClean="0"/>
              <a:t>Number of child deaths (dying before reaching the age of five) per 1,000 live births</a:t>
            </a:r>
          </a:p>
        </p:txBody>
      </p:sp>
    </p:spTree>
    <p:extLst>
      <p:ext uri="{BB962C8B-B14F-4D97-AF65-F5344CB8AC3E}">
        <p14:creationId xmlns:p14="http://schemas.microsoft.com/office/powerpoint/2010/main" xmlns="" val="4170541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1+#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84342" y="154557"/>
            <a:ext cx="6530236" cy="779700"/>
          </a:xfrm>
          <a:prstGeom prst="rect">
            <a:avLst/>
          </a:prstGeom>
          <a:noFill/>
        </p:spPr>
        <p:txBody>
          <a:bodyPr wrap="square" lIns="121914" tIns="60957" rIns="121914" bIns="60957" rtlCol="0">
            <a:spAutoFit/>
          </a:bodyPr>
          <a:lstStyle/>
          <a:p>
            <a:pPr defTabSz="914354"/>
            <a:r>
              <a:rPr lang="en-IN" sz="4300" b="1" dirty="0">
                <a:solidFill>
                  <a:prstClr val="black"/>
                </a:solidFill>
                <a:latin typeface="Franklin Gothic Demi Cond" panose="020B0706030402020204" pitchFamily="34" charset="0"/>
              </a:rPr>
              <a:t>Maternal Mortality Ratio</a:t>
            </a:r>
          </a:p>
        </p:txBody>
      </p:sp>
      <p:graphicFrame>
        <p:nvGraphicFramePr>
          <p:cNvPr id="26" name="Chart 25"/>
          <p:cNvGraphicFramePr/>
          <p:nvPr>
            <p:extLst>
              <p:ext uri="{D42A27DB-BD31-4B8C-83A1-F6EECF244321}">
                <p14:modId xmlns:p14="http://schemas.microsoft.com/office/powerpoint/2010/main" xmlns="" val="1575966193"/>
              </p:ext>
            </p:extLst>
          </p:nvPr>
        </p:nvGraphicFramePr>
        <p:xfrm>
          <a:off x="641658" y="1393152"/>
          <a:ext cx="6915385" cy="4597488"/>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0"/>
          <p:cNvSpPr/>
          <p:nvPr/>
        </p:nvSpPr>
        <p:spPr>
          <a:xfrm>
            <a:off x="9376188" y="2709247"/>
            <a:ext cx="1105913" cy="7757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4" tIns="60957" rIns="121914" bIns="60957" rtlCol="0" anchor="ctr"/>
          <a:lstStyle/>
          <a:p>
            <a:pPr defTabSz="914354"/>
            <a:r>
              <a:rPr lang="en-IN" sz="2800" b="1" dirty="0">
                <a:solidFill>
                  <a:prstClr val="white"/>
                </a:solidFill>
                <a:latin typeface="Agency FB" panose="020B0503020202020204" pitchFamily="34" charset="0"/>
              </a:rPr>
              <a:t>44</a:t>
            </a:r>
            <a:r>
              <a:rPr lang="en-IN" sz="2000" b="1" dirty="0">
                <a:solidFill>
                  <a:prstClr val="white"/>
                </a:solidFill>
                <a:latin typeface="Agency FB" panose="020B0503020202020204" pitchFamily="34" charset="0"/>
              </a:rPr>
              <a:t>%</a:t>
            </a:r>
          </a:p>
        </p:txBody>
      </p:sp>
      <p:sp>
        <p:nvSpPr>
          <p:cNvPr id="12" name="TextBox 11"/>
          <p:cNvSpPr txBox="1"/>
          <p:nvPr/>
        </p:nvSpPr>
        <p:spPr>
          <a:xfrm>
            <a:off x="9188762" y="1047842"/>
            <a:ext cx="1862866" cy="1369600"/>
          </a:xfrm>
          <a:prstGeom prst="rect">
            <a:avLst/>
          </a:prstGeom>
          <a:noFill/>
        </p:spPr>
        <p:txBody>
          <a:bodyPr wrap="square" lIns="121914" tIns="60957" rIns="121914" bIns="60957" rtlCol="0" anchor="ctr">
            <a:spAutoFit/>
          </a:bodyPr>
          <a:lstStyle/>
          <a:p>
            <a:pPr defTabSz="914354"/>
            <a:r>
              <a:rPr lang="en-US" sz="2700" dirty="0">
                <a:solidFill>
                  <a:prstClr val="black"/>
                </a:solidFill>
                <a:latin typeface="Franklin Gothic Medium Cond" panose="020B0606030402020204" pitchFamily="34" charset="0"/>
                <a:ea typeface="Calibri" panose="020F0502020204030204" pitchFamily="34" charset="0"/>
              </a:rPr>
              <a:t>Global MMR Decline</a:t>
            </a:r>
          </a:p>
        </p:txBody>
      </p:sp>
      <p:sp>
        <p:nvSpPr>
          <p:cNvPr id="13" name="Rectangle 12"/>
          <p:cNvSpPr/>
          <p:nvPr/>
        </p:nvSpPr>
        <p:spPr>
          <a:xfrm>
            <a:off x="7166209" y="2697563"/>
            <a:ext cx="1435881" cy="92111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4" tIns="60957" rIns="121914" bIns="60957" rtlCol="0" anchor="ctr"/>
          <a:lstStyle/>
          <a:p>
            <a:pPr defTabSz="914354"/>
            <a:r>
              <a:rPr lang="en-IN" sz="4300" b="1" dirty="0">
                <a:solidFill>
                  <a:prstClr val="white"/>
                </a:solidFill>
                <a:latin typeface="Agency FB" panose="020B0503020202020204" pitchFamily="34" charset="0"/>
              </a:rPr>
              <a:t>77</a:t>
            </a:r>
            <a:r>
              <a:rPr lang="en-IN" sz="2700" b="1" dirty="0">
                <a:solidFill>
                  <a:prstClr val="white"/>
                </a:solidFill>
                <a:latin typeface="Agency FB" panose="020B0503020202020204" pitchFamily="34" charset="0"/>
              </a:rPr>
              <a:t>%</a:t>
            </a:r>
          </a:p>
        </p:txBody>
      </p:sp>
      <p:sp>
        <p:nvSpPr>
          <p:cNvPr id="14" name="TextBox 13"/>
          <p:cNvSpPr txBox="1"/>
          <p:nvPr/>
        </p:nvSpPr>
        <p:spPr>
          <a:xfrm>
            <a:off x="7047355" y="1023816"/>
            <a:ext cx="1808229" cy="1600432"/>
          </a:xfrm>
          <a:prstGeom prst="rect">
            <a:avLst/>
          </a:prstGeom>
          <a:noFill/>
        </p:spPr>
        <p:txBody>
          <a:bodyPr wrap="square" lIns="121914" tIns="60957" rIns="121914" bIns="60957" rtlCol="0" anchor="ctr">
            <a:spAutoFit/>
          </a:bodyPr>
          <a:lstStyle/>
          <a:p>
            <a:pPr defTabSz="914354"/>
            <a:r>
              <a:rPr lang="en-US" sz="3200" dirty="0">
                <a:solidFill>
                  <a:srgbClr val="00B050"/>
                </a:solidFill>
                <a:latin typeface="Franklin Gothic Demi Cond" panose="020B0706030402020204" pitchFamily="34" charset="0"/>
                <a:ea typeface="Calibri" panose="020F0502020204030204" pitchFamily="34" charset="0"/>
              </a:rPr>
              <a:t>India MMR Decline</a:t>
            </a:r>
          </a:p>
        </p:txBody>
      </p:sp>
      <p:cxnSp>
        <p:nvCxnSpPr>
          <p:cNvPr id="15" name="Straight Connector 14"/>
          <p:cNvCxnSpPr/>
          <p:nvPr/>
        </p:nvCxnSpPr>
        <p:spPr>
          <a:xfrm flipV="1">
            <a:off x="9038931" y="2679056"/>
            <a:ext cx="0" cy="836095"/>
          </a:xfrm>
          <a:prstGeom prst="line">
            <a:avLst/>
          </a:prstGeom>
          <a:ln>
            <a:solidFill>
              <a:schemeClr val="tx1"/>
            </a:solidFill>
          </a:ln>
        </p:spPr>
        <p:style>
          <a:lnRef idx="3">
            <a:schemeClr val="accent6"/>
          </a:lnRef>
          <a:fillRef idx="0">
            <a:schemeClr val="accent6"/>
          </a:fillRef>
          <a:effectRef idx="2">
            <a:schemeClr val="accent6"/>
          </a:effectRef>
          <a:fontRef idx="minor">
            <a:schemeClr val="tx1"/>
          </a:fontRef>
        </p:style>
      </p:cxnSp>
      <p:sp>
        <p:nvSpPr>
          <p:cNvPr id="21" name="TextBox 20"/>
          <p:cNvSpPr txBox="1"/>
          <p:nvPr/>
        </p:nvSpPr>
        <p:spPr>
          <a:xfrm>
            <a:off x="7087653" y="485214"/>
            <a:ext cx="6530236" cy="415495"/>
          </a:xfrm>
          <a:prstGeom prst="rect">
            <a:avLst/>
          </a:prstGeom>
          <a:noFill/>
        </p:spPr>
        <p:txBody>
          <a:bodyPr wrap="square" lIns="121914" tIns="60957" rIns="121914" bIns="60957" rtlCol="0">
            <a:spAutoFit/>
          </a:bodyPr>
          <a:lstStyle/>
          <a:p>
            <a:pPr defTabSz="914354"/>
            <a:r>
              <a:rPr lang="en-IN" sz="1900" dirty="0">
                <a:solidFill>
                  <a:prstClr val="black"/>
                </a:solidFill>
              </a:rPr>
              <a:t>Between 1990 and 2015</a:t>
            </a:r>
          </a:p>
        </p:txBody>
      </p:sp>
      <p:sp>
        <p:nvSpPr>
          <p:cNvPr id="16" name="Rectangle 15"/>
          <p:cNvSpPr/>
          <p:nvPr/>
        </p:nvSpPr>
        <p:spPr>
          <a:xfrm>
            <a:off x="7334412" y="5243401"/>
            <a:ext cx="2053247" cy="5718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4" tIns="60957" rIns="121914" bIns="60957" rtlCol="0" anchor="ctr"/>
          <a:lstStyle/>
          <a:p>
            <a:pPr defTabSz="914354"/>
            <a:r>
              <a:rPr lang="en-IN" sz="2100" b="1" dirty="0">
                <a:solidFill>
                  <a:prstClr val="white"/>
                </a:solidFill>
                <a:latin typeface="Agency FB" panose="020B0503020202020204" pitchFamily="34" charset="0"/>
              </a:rPr>
              <a:t>5.8</a:t>
            </a:r>
            <a:r>
              <a:rPr lang="en-IN" sz="1500" b="1" dirty="0">
                <a:solidFill>
                  <a:prstClr val="white"/>
                </a:solidFill>
                <a:latin typeface="Agency FB" panose="020B0503020202020204" pitchFamily="34" charset="0"/>
              </a:rPr>
              <a:t>%</a:t>
            </a:r>
            <a:r>
              <a:rPr lang="en-IN" sz="2100" b="1" dirty="0">
                <a:solidFill>
                  <a:prstClr val="white"/>
                </a:solidFill>
                <a:latin typeface="Agency FB" panose="020B0503020202020204" pitchFamily="34" charset="0"/>
              </a:rPr>
              <a:t> </a:t>
            </a:r>
            <a:r>
              <a:rPr lang="en-IN" sz="1900" b="1" dirty="0">
                <a:solidFill>
                  <a:prstClr val="white"/>
                </a:solidFill>
                <a:latin typeface="Agency FB" panose="020B0503020202020204" pitchFamily="34" charset="0"/>
              </a:rPr>
              <a:t>to </a:t>
            </a:r>
            <a:r>
              <a:rPr lang="en-IN" sz="2100" b="1" dirty="0">
                <a:solidFill>
                  <a:prstClr val="white"/>
                </a:solidFill>
                <a:latin typeface="Agency FB" panose="020B0503020202020204" pitchFamily="34" charset="0"/>
              </a:rPr>
              <a:t>8.01</a:t>
            </a:r>
            <a:r>
              <a:rPr lang="en-IN" sz="1500" b="1" dirty="0">
                <a:solidFill>
                  <a:prstClr val="white"/>
                </a:solidFill>
                <a:latin typeface="Agency FB" panose="020B0503020202020204" pitchFamily="34" charset="0"/>
              </a:rPr>
              <a:t>%</a:t>
            </a:r>
          </a:p>
        </p:txBody>
      </p:sp>
      <p:sp>
        <p:nvSpPr>
          <p:cNvPr id="17" name="TextBox 16"/>
          <p:cNvSpPr txBox="1"/>
          <p:nvPr/>
        </p:nvSpPr>
        <p:spPr>
          <a:xfrm>
            <a:off x="7171770" y="3737078"/>
            <a:ext cx="3789381" cy="1369603"/>
          </a:xfrm>
          <a:prstGeom prst="rect">
            <a:avLst/>
          </a:prstGeom>
          <a:noFill/>
        </p:spPr>
        <p:txBody>
          <a:bodyPr wrap="square" lIns="121914" tIns="60957" rIns="121914" bIns="60957" rtlCol="0" anchor="ctr">
            <a:spAutoFit/>
          </a:bodyPr>
          <a:lstStyle/>
          <a:p>
            <a:pPr defTabSz="914354"/>
            <a:r>
              <a:rPr lang="en-US" sz="2700" dirty="0">
                <a:solidFill>
                  <a:prstClr val="black"/>
                </a:solidFill>
                <a:latin typeface="Franklin Gothic Demi Cond" panose="020B0706030402020204" pitchFamily="34" charset="0"/>
                <a:ea typeface="Calibri" panose="020F0502020204030204" pitchFamily="34" charset="0"/>
              </a:rPr>
              <a:t>Compound annual rate of decline increased significantly from</a:t>
            </a:r>
          </a:p>
        </p:txBody>
      </p:sp>
      <p:sp>
        <p:nvSpPr>
          <p:cNvPr id="18" name="TextBox 17"/>
          <p:cNvSpPr txBox="1"/>
          <p:nvPr/>
        </p:nvSpPr>
        <p:spPr>
          <a:xfrm>
            <a:off x="7334412" y="6074231"/>
            <a:ext cx="3951876" cy="615553"/>
          </a:xfrm>
          <a:prstGeom prst="rect">
            <a:avLst/>
          </a:prstGeom>
          <a:noFill/>
        </p:spPr>
        <p:txBody>
          <a:bodyPr wrap="square" lIns="121914" tIns="60957" rIns="121914" bIns="60957" rtlCol="0">
            <a:spAutoFit/>
          </a:bodyPr>
          <a:lstStyle/>
          <a:p>
            <a:pPr defTabSz="914354"/>
            <a:r>
              <a:rPr lang="en-IN" sz="1600" b="1" dirty="0">
                <a:solidFill>
                  <a:prstClr val="black"/>
                </a:solidFill>
              </a:rPr>
              <a:t>Between 2007-09 &amp; 2011-13 to</a:t>
            </a:r>
          </a:p>
          <a:p>
            <a:pPr defTabSz="914354"/>
            <a:r>
              <a:rPr lang="en-IN" sz="1600" b="1" dirty="0">
                <a:solidFill>
                  <a:prstClr val="black"/>
                </a:solidFill>
              </a:rPr>
              <a:t> 2011-13 &amp; 2014-16</a:t>
            </a:r>
          </a:p>
        </p:txBody>
      </p:sp>
    </p:spTree>
    <p:extLst>
      <p:ext uri="{BB962C8B-B14F-4D97-AF65-F5344CB8AC3E}">
        <p14:creationId xmlns:p14="http://schemas.microsoft.com/office/powerpoint/2010/main" xmlns="" val="2900097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p:nvPr>
            <p:extLst>
              <p:ext uri="{D42A27DB-BD31-4B8C-83A1-F6EECF244321}">
                <p14:modId xmlns:p14="http://schemas.microsoft.com/office/powerpoint/2010/main" xmlns="" val="2378953630"/>
              </p:ext>
            </p:extLst>
          </p:nvPr>
        </p:nvGraphicFramePr>
        <p:xfrm>
          <a:off x="-59354" y="1479326"/>
          <a:ext cx="6856363" cy="5366452"/>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373983" y="139004"/>
            <a:ext cx="6530236" cy="779700"/>
          </a:xfrm>
          <a:prstGeom prst="rect">
            <a:avLst/>
          </a:prstGeom>
          <a:noFill/>
        </p:spPr>
        <p:txBody>
          <a:bodyPr wrap="square" lIns="121914" tIns="60957" rIns="121914" bIns="60957" rtlCol="0">
            <a:spAutoFit/>
          </a:bodyPr>
          <a:lstStyle>
            <a:defPPr>
              <a:defRPr lang="en-US"/>
            </a:defPPr>
            <a:lvl1pPr defTabSz="914354">
              <a:defRPr sz="4300" b="1">
                <a:solidFill>
                  <a:prstClr val="black"/>
                </a:solidFill>
                <a:latin typeface="Franklin Gothic Demi Cond" panose="020B0706030402020204" pitchFamily="34" charset="0"/>
              </a:defRPr>
            </a:lvl1pPr>
          </a:lstStyle>
          <a:p>
            <a:r>
              <a:rPr lang="en-IN" dirty="0"/>
              <a:t>Under- 5 Mortality Rate</a:t>
            </a:r>
          </a:p>
        </p:txBody>
      </p:sp>
      <p:graphicFrame>
        <p:nvGraphicFramePr>
          <p:cNvPr id="14" name="Chart 13"/>
          <p:cNvGraphicFramePr/>
          <p:nvPr>
            <p:extLst>
              <p:ext uri="{D42A27DB-BD31-4B8C-83A1-F6EECF244321}">
                <p14:modId xmlns:p14="http://schemas.microsoft.com/office/powerpoint/2010/main" xmlns="" val="2006766772"/>
              </p:ext>
            </p:extLst>
          </p:nvPr>
        </p:nvGraphicFramePr>
        <p:xfrm>
          <a:off x="76309" y="1434297"/>
          <a:ext cx="5860025" cy="4793011"/>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5"/>
          <p:cNvSpPr txBox="1"/>
          <p:nvPr/>
        </p:nvSpPr>
        <p:spPr>
          <a:xfrm>
            <a:off x="6091659" y="1042754"/>
            <a:ext cx="2956920" cy="954103"/>
          </a:xfrm>
          <a:prstGeom prst="rect">
            <a:avLst/>
          </a:prstGeom>
          <a:noFill/>
        </p:spPr>
        <p:txBody>
          <a:bodyPr wrap="square" lIns="121914" tIns="60957" rIns="121914" bIns="60957" rtlCol="0" anchor="ctr">
            <a:spAutoFit/>
          </a:bodyPr>
          <a:lstStyle/>
          <a:p>
            <a:pPr defTabSz="914354"/>
            <a:r>
              <a:rPr lang="en-US" sz="2700" dirty="0">
                <a:solidFill>
                  <a:prstClr val="black"/>
                </a:solidFill>
                <a:latin typeface="Franklin Gothic Medium Cond" panose="020B0606030402020204" pitchFamily="34" charset="0"/>
                <a:ea typeface="Calibri" panose="020F0502020204030204" pitchFamily="34" charset="0"/>
              </a:rPr>
              <a:t>For the FIRST time</a:t>
            </a:r>
          </a:p>
        </p:txBody>
      </p:sp>
      <p:sp>
        <p:nvSpPr>
          <p:cNvPr id="17" name="Rectangle 16"/>
          <p:cNvSpPr/>
          <p:nvPr/>
        </p:nvSpPr>
        <p:spPr>
          <a:xfrm>
            <a:off x="6277826" y="3751328"/>
            <a:ext cx="2838244" cy="79884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4" tIns="60957" rIns="121914" bIns="60957" rtlCol="0" anchor="ctr"/>
          <a:lstStyle/>
          <a:p>
            <a:pPr defTabSz="914354"/>
            <a:r>
              <a:rPr lang="en-US" sz="2700" b="1" dirty="0">
                <a:solidFill>
                  <a:prstClr val="white"/>
                </a:solidFill>
                <a:latin typeface="Franklin Gothic Medium Cond" panose="020B0606030402020204" pitchFamily="34" charset="0"/>
              </a:rPr>
              <a:t>Share</a:t>
            </a:r>
            <a:r>
              <a:rPr lang="en-US" dirty="0">
                <a:solidFill>
                  <a:prstClr val="white"/>
                </a:solidFill>
                <a:latin typeface="Franklin Gothic Medium Cond" panose="020B0606030402020204" pitchFamily="34" charset="0"/>
              </a:rPr>
              <a:t> </a:t>
            </a:r>
            <a:r>
              <a:rPr lang="en-US" sz="2700" b="1" dirty="0">
                <a:solidFill>
                  <a:prstClr val="white"/>
                </a:solidFill>
                <a:latin typeface="Franklin Gothic Medium Cond" panose="020B0606030402020204" pitchFamily="34" charset="0"/>
              </a:rPr>
              <a:t>among deaths</a:t>
            </a:r>
          </a:p>
        </p:txBody>
      </p:sp>
      <p:sp>
        <p:nvSpPr>
          <p:cNvPr id="18" name="TextBox 17"/>
          <p:cNvSpPr txBox="1"/>
          <p:nvPr/>
        </p:nvSpPr>
        <p:spPr>
          <a:xfrm>
            <a:off x="6091660" y="2116660"/>
            <a:ext cx="6630475" cy="1446547"/>
          </a:xfrm>
          <a:prstGeom prst="rect">
            <a:avLst/>
          </a:prstGeom>
          <a:noFill/>
        </p:spPr>
        <p:txBody>
          <a:bodyPr wrap="square" lIns="121914" tIns="60957" rIns="121914" bIns="60957" rtlCol="0" anchor="ctr">
            <a:spAutoFit/>
          </a:bodyPr>
          <a:lstStyle/>
          <a:p>
            <a:pPr defTabSz="914354"/>
            <a:r>
              <a:rPr lang="en-US" sz="4300" dirty="0">
                <a:solidFill>
                  <a:srgbClr val="00B050"/>
                </a:solidFill>
                <a:latin typeface="Franklin Gothic Demi Cond" panose="020B0706030402020204" pitchFamily="34" charset="0"/>
                <a:ea typeface="Calibri" panose="020F0502020204030204" pitchFamily="34" charset="0"/>
              </a:rPr>
              <a:t>India U5MR = Global U5MR</a:t>
            </a:r>
          </a:p>
        </p:txBody>
      </p:sp>
      <p:sp>
        <p:nvSpPr>
          <p:cNvPr id="23" name="Rectangle 22"/>
          <p:cNvSpPr/>
          <p:nvPr/>
        </p:nvSpPr>
        <p:spPr>
          <a:xfrm>
            <a:off x="9762721" y="3813591"/>
            <a:ext cx="2135379" cy="79074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4" tIns="60957" rIns="121914" bIns="60957" rtlCol="0" anchor="ctr"/>
          <a:lstStyle/>
          <a:p>
            <a:pPr defTabSz="914354"/>
            <a:r>
              <a:rPr lang="en-US" sz="2700" b="1" dirty="0">
                <a:solidFill>
                  <a:prstClr val="white"/>
                </a:solidFill>
                <a:latin typeface="Franklin Gothic Medium Cond" panose="020B0606030402020204" pitchFamily="34" charset="0"/>
              </a:rPr>
              <a:t>Share of births</a:t>
            </a:r>
          </a:p>
        </p:txBody>
      </p:sp>
      <p:sp>
        <p:nvSpPr>
          <p:cNvPr id="3" name="Rectangle 2"/>
          <p:cNvSpPr/>
          <p:nvPr/>
        </p:nvSpPr>
        <p:spPr>
          <a:xfrm>
            <a:off x="9116070" y="3297323"/>
            <a:ext cx="1068308" cy="533480"/>
          </a:xfrm>
          <a:prstGeom prst="rect">
            <a:avLst/>
          </a:prstGeom>
        </p:spPr>
        <p:txBody>
          <a:bodyPr wrap="square" lIns="121914" tIns="60957" rIns="121914" bIns="60957">
            <a:spAutoFit/>
          </a:bodyPr>
          <a:lstStyle/>
          <a:p>
            <a:pPr defTabSz="914354"/>
            <a:r>
              <a:rPr lang="en-IN" sz="2700" dirty="0">
                <a:solidFill>
                  <a:srgbClr val="222222"/>
                </a:solidFill>
                <a:latin typeface="Bauhaus 93" panose="04030905020B02020C02" pitchFamily="82" charset="0"/>
              </a:rPr>
              <a:t>∝</a:t>
            </a:r>
            <a:endParaRPr lang="en-IN" sz="2700" dirty="0">
              <a:solidFill>
                <a:prstClr val="black"/>
              </a:solidFill>
              <a:latin typeface="Bauhaus 93" panose="04030905020B02020C02" pitchFamily="82" charset="0"/>
            </a:endParaRPr>
          </a:p>
        </p:txBody>
      </p:sp>
    </p:spTree>
    <p:extLst>
      <p:ext uri="{BB962C8B-B14F-4D97-AF65-F5344CB8AC3E}">
        <p14:creationId xmlns:p14="http://schemas.microsoft.com/office/powerpoint/2010/main" xmlns="" val="2018419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Image result for winding road"/>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57213" y="690564"/>
            <a:ext cx="6415087" cy="5753099"/>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7541828" y="1641584"/>
            <a:ext cx="4261945" cy="4247317"/>
          </a:xfrm>
          <a:prstGeom prst="rect">
            <a:avLst/>
          </a:prstGeom>
          <a:noFill/>
        </p:spPr>
        <p:txBody>
          <a:bodyPr wrap="square" rtlCol="0">
            <a:spAutoFit/>
          </a:bodyPr>
          <a:lstStyle/>
          <a:p>
            <a:r>
              <a:rPr lang="en-IN" sz="5400" b="1" i="1" dirty="0" smtClean="0"/>
              <a:t>However,</a:t>
            </a:r>
          </a:p>
          <a:p>
            <a:r>
              <a:rPr lang="en-IN" sz="5400" b="1" i="1" dirty="0"/>
              <a:t>t</a:t>
            </a:r>
            <a:r>
              <a:rPr lang="en-IN" sz="5400" b="1" i="1" dirty="0" smtClean="0"/>
              <a:t>he road ahead is much steeper…!!</a:t>
            </a:r>
            <a:endParaRPr lang="en-IN" sz="5400" b="1" i="1" dirty="0"/>
          </a:p>
        </p:txBody>
      </p:sp>
    </p:spTree>
    <p:extLst>
      <p:ext uri="{BB962C8B-B14F-4D97-AF65-F5344CB8AC3E}">
        <p14:creationId xmlns:p14="http://schemas.microsoft.com/office/powerpoint/2010/main" xmlns="" val="3757914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303" y="110360"/>
            <a:ext cx="10972800" cy="1513488"/>
          </a:xfrm>
        </p:spPr>
        <p:txBody>
          <a:bodyPr>
            <a:noAutofit/>
          </a:bodyPr>
          <a:lstStyle/>
          <a:p>
            <a:pPr algn="ctr"/>
            <a:r>
              <a:rPr lang="en-US" sz="5400" b="1" dirty="0" smtClean="0">
                <a:solidFill>
                  <a:prstClr val="black"/>
                </a:solidFill>
                <a:latin typeface="Franklin Gothic Demi Cond" panose="020B0706030402020204" pitchFamily="34" charset="0"/>
                <a:ea typeface="+mn-ea"/>
                <a:cs typeface="+mn-cs"/>
              </a:rPr>
              <a:t>Saving Mothers and Children is in your hands!!</a:t>
            </a:r>
            <a:endParaRPr lang="en-US" sz="5400" b="1" dirty="0">
              <a:solidFill>
                <a:prstClr val="black"/>
              </a:solidFill>
              <a:latin typeface="Franklin Gothic Demi Cond" panose="020B0706030402020204" pitchFamily="34" charset="0"/>
              <a:ea typeface="+mn-ea"/>
              <a:cs typeface="+mn-cs"/>
            </a:endParaRPr>
          </a:p>
        </p:txBody>
      </p:sp>
      <p:sp>
        <p:nvSpPr>
          <p:cNvPr id="3" name="Content Placeholder 2"/>
          <p:cNvSpPr>
            <a:spLocks noGrp="1"/>
          </p:cNvSpPr>
          <p:nvPr>
            <p:ph sz="quarter" idx="1"/>
          </p:nvPr>
        </p:nvSpPr>
        <p:spPr>
          <a:xfrm>
            <a:off x="3760075" y="4609065"/>
            <a:ext cx="7882757" cy="1003738"/>
          </a:xfrm>
          <a:ln>
            <a:noFill/>
          </a:ln>
        </p:spPr>
        <p:style>
          <a:lnRef idx="2">
            <a:schemeClr val="accent2"/>
          </a:lnRef>
          <a:fillRef idx="1">
            <a:schemeClr val="lt1"/>
          </a:fillRef>
          <a:effectRef idx="0">
            <a:schemeClr val="accent2"/>
          </a:effectRef>
          <a:fontRef idx="minor">
            <a:schemeClr val="dk1"/>
          </a:fontRef>
        </p:style>
        <p:txBody>
          <a:bodyPr>
            <a:noAutofit/>
          </a:bodyPr>
          <a:lstStyle/>
          <a:p>
            <a:pPr marL="0" indent="0" algn="ctr">
              <a:buNone/>
            </a:pPr>
            <a:r>
              <a:rPr lang="en-US" sz="3600" b="1" dirty="0" smtClean="0">
                <a:solidFill>
                  <a:srgbClr val="FF0000"/>
                </a:solidFill>
              </a:rPr>
              <a:t>One child dies every 30 seconds</a:t>
            </a:r>
            <a:endParaRPr lang="en-US" sz="3600" b="1" dirty="0">
              <a:solidFill>
                <a:srgbClr val="FF0000"/>
              </a:solidFill>
            </a:endParaRPr>
          </a:p>
        </p:txBody>
      </p:sp>
      <p:sp>
        <p:nvSpPr>
          <p:cNvPr id="4" name="Content Placeholder 2"/>
          <p:cNvSpPr txBox="1">
            <a:spLocks/>
          </p:cNvSpPr>
          <p:nvPr/>
        </p:nvSpPr>
        <p:spPr>
          <a:xfrm>
            <a:off x="3641834" y="2970410"/>
            <a:ext cx="8119240" cy="1008993"/>
          </a:xfrm>
          <a:prstGeom prst="rect">
            <a:avLst/>
          </a:prstGeom>
          <a:ln>
            <a:noFill/>
          </a:ln>
        </p:spPr>
        <p:style>
          <a:lnRef idx="2">
            <a:schemeClr val="accent2"/>
          </a:lnRef>
          <a:fillRef idx="1">
            <a:schemeClr val="lt1"/>
          </a:fillRef>
          <a:effectRef idx="0">
            <a:schemeClr val="accent2"/>
          </a:effectRef>
          <a:fontRef idx="minor">
            <a:schemeClr val="dk1"/>
          </a:fontRef>
        </p:style>
        <p:txBody>
          <a:bodyPr vert="horz">
            <a:noAutofit/>
          </a:bodyPr>
          <a:lstStyle>
            <a:lvl1pPr marL="274320" indent="-274320" algn="ctr" eaLnBrk="1" latinLnBrk="0" hangingPunct="1">
              <a:spcBef>
                <a:spcPts val="600"/>
              </a:spcBef>
              <a:buClr>
                <a:schemeClr val="accent1"/>
              </a:buClr>
              <a:buSzPct val="76000"/>
              <a:buFont typeface="Wingdings 3"/>
              <a:buChar char=""/>
              <a:defRPr kumimoji="0" sz="3600">
                <a:solidFill>
                  <a:schemeClr val="lt1"/>
                </a:solidFill>
                <a:latin typeface="+mn-lt"/>
                <a:cs typeface="+mn-cs"/>
              </a:defRPr>
            </a:lvl1pPr>
            <a:lvl2pPr marL="548640" indent="-274320" eaLnBrk="1" latinLnBrk="0" hangingPunct="1">
              <a:spcBef>
                <a:spcPts val="500"/>
              </a:spcBef>
              <a:buClr>
                <a:schemeClr val="accent2"/>
              </a:buClr>
              <a:buSzPct val="76000"/>
              <a:buFont typeface="Wingdings 3"/>
              <a:buChar char=""/>
              <a:defRPr kumimoji="0" sz="2300">
                <a:solidFill>
                  <a:schemeClr val="lt1"/>
                </a:solidFill>
                <a:latin typeface="+mn-lt"/>
                <a:cs typeface="+mn-cs"/>
              </a:defRPr>
            </a:lvl2pPr>
            <a:lvl3pPr marL="822960" indent="-228600" eaLnBrk="1" latinLnBrk="0" hangingPunct="1">
              <a:spcBef>
                <a:spcPts val="500"/>
              </a:spcBef>
              <a:buClr>
                <a:schemeClr val="bg1">
                  <a:shade val="50000"/>
                </a:schemeClr>
              </a:buClr>
              <a:buSzPct val="76000"/>
              <a:buFont typeface="Wingdings 3"/>
              <a:buChar char=""/>
              <a:defRPr kumimoji="0" sz="2000">
                <a:solidFill>
                  <a:schemeClr val="lt1"/>
                </a:solidFill>
                <a:latin typeface="+mn-lt"/>
                <a:cs typeface="+mn-cs"/>
              </a:defRPr>
            </a:lvl3pPr>
            <a:lvl4pPr marL="1097280" indent="-228600" eaLnBrk="1" latinLnBrk="0" hangingPunct="1">
              <a:spcBef>
                <a:spcPts val="400"/>
              </a:spcBef>
              <a:buClr>
                <a:schemeClr val="accent2">
                  <a:shade val="75000"/>
                </a:schemeClr>
              </a:buClr>
              <a:buSzPct val="70000"/>
              <a:buFont typeface="Wingdings"/>
              <a:buChar char=""/>
              <a:defRPr kumimoji="0" sz="1800">
                <a:solidFill>
                  <a:schemeClr val="lt1"/>
                </a:solidFill>
                <a:latin typeface="+mn-lt"/>
                <a:cs typeface="+mn-cs"/>
              </a:defRPr>
            </a:lvl4pPr>
            <a:lvl5pPr marL="1371600" indent="-228600" eaLnBrk="1" latinLnBrk="0" hangingPunct="1">
              <a:spcBef>
                <a:spcPts val="300"/>
              </a:spcBef>
              <a:buClr>
                <a:schemeClr val="accent2"/>
              </a:buClr>
              <a:buSzPct val="70000"/>
              <a:buFont typeface="Wingdings"/>
              <a:buChar char=""/>
              <a:defRPr kumimoji="0" sz="1600">
                <a:solidFill>
                  <a:schemeClr val="lt1"/>
                </a:solidFill>
                <a:latin typeface="+mn-lt"/>
                <a:cs typeface="+mn-cs"/>
              </a:defRPr>
            </a:lvl5pPr>
            <a:lvl6pPr marL="1645920" indent="-182880">
              <a:spcBef>
                <a:spcPts val="300"/>
              </a:spcBef>
              <a:buClr>
                <a:srgbClr val="9FB8CD">
                  <a:shade val="75000"/>
                </a:srgbClr>
              </a:buClr>
              <a:buSzPct val="75000"/>
              <a:buFont typeface="Wingdings 3"/>
              <a:buChar char=""/>
              <a:defRPr kumimoji="0" lang="en-US" sz="1600" smtClean="0">
                <a:solidFill>
                  <a:schemeClr val="lt1"/>
                </a:solidFill>
                <a:latin typeface="+mn-lt"/>
                <a:cs typeface="+mn-cs"/>
              </a:defRPr>
            </a:lvl6pPr>
            <a:lvl7pPr marL="1828800" indent="-182880">
              <a:spcBef>
                <a:spcPts val="300"/>
              </a:spcBef>
              <a:buClr>
                <a:srgbClr val="727CA3">
                  <a:shade val="75000"/>
                </a:srgbClr>
              </a:buClr>
              <a:buSzPct val="75000"/>
              <a:buFont typeface="Wingdings 3"/>
              <a:buChar char=""/>
              <a:defRPr kumimoji="0" lang="en-US" sz="1400" smtClean="0">
                <a:solidFill>
                  <a:schemeClr val="lt1"/>
                </a:solidFill>
                <a:latin typeface="+mn-lt"/>
                <a:cs typeface="+mn-cs"/>
              </a:defRPr>
            </a:lvl7pPr>
            <a:lvl8pPr marL="2011680" indent="-182880">
              <a:spcBef>
                <a:spcPts val="300"/>
              </a:spcBef>
              <a:buClr>
                <a:prstClr val="white">
                  <a:shade val="50000"/>
                </a:prstClr>
              </a:buClr>
              <a:buSzPct val="75000"/>
              <a:buFont typeface="Wingdings 3"/>
              <a:buChar char=""/>
              <a:defRPr kumimoji="0" lang="en-US" sz="1400" smtClean="0">
                <a:solidFill>
                  <a:schemeClr val="lt1"/>
                </a:solidFill>
                <a:latin typeface="+mn-lt"/>
                <a:cs typeface="+mn-cs"/>
              </a:defRPr>
            </a:lvl8pPr>
            <a:lvl9pPr marL="2194560" indent="-182880">
              <a:spcBef>
                <a:spcPts val="300"/>
              </a:spcBef>
              <a:buClr>
                <a:srgbClr val="9FB8CD"/>
              </a:buClr>
              <a:buSzPct val="75000"/>
              <a:buFont typeface="Wingdings 3"/>
              <a:buChar char=""/>
              <a:defRPr kumimoji="0" lang="en-US" sz="1200" smtClean="0">
                <a:solidFill>
                  <a:schemeClr val="lt1"/>
                </a:solidFill>
                <a:latin typeface="+mn-lt"/>
                <a:cs typeface="+mn-cs"/>
              </a:defRPr>
            </a:lvl9pPr>
          </a:lstStyle>
          <a:p>
            <a:pPr marL="0" indent="0" defTabSz="914377">
              <a:lnSpc>
                <a:spcPct val="110000"/>
              </a:lnSpc>
              <a:spcBef>
                <a:spcPts val="1067"/>
              </a:spcBef>
              <a:buClr>
                <a:schemeClr val="dk1"/>
              </a:buClr>
              <a:buSzPts val="2100"/>
              <a:buNone/>
            </a:pPr>
            <a:r>
              <a:rPr lang="en-US" b="1" dirty="0" smtClean="0">
                <a:solidFill>
                  <a:srgbClr val="FF0000"/>
                </a:solidFill>
                <a:latin typeface="Calibri"/>
                <a:ea typeface="Calibri"/>
                <a:cs typeface="Calibri"/>
                <a:sym typeface="Calibri"/>
              </a:rPr>
              <a:t>One </a:t>
            </a:r>
            <a:r>
              <a:rPr lang="en-US" b="1" dirty="0">
                <a:solidFill>
                  <a:srgbClr val="FF0000"/>
                </a:solidFill>
                <a:latin typeface="Calibri"/>
                <a:ea typeface="Calibri"/>
                <a:cs typeface="Calibri"/>
                <a:sym typeface="Calibri"/>
              </a:rPr>
              <a:t>pregnant woman dies </a:t>
            </a:r>
            <a:r>
              <a:rPr lang="en-US" b="1" dirty="0" smtClean="0">
                <a:solidFill>
                  <a:srgbClr val="FF0000"/>
                </a:solidFill>
                <a:latin typeface="Calibri"/>
                <a:ea typeface="Calibri"/>
                <a:cs typeface="Calibri"/>
                <a:sym typeface="Calibri"/>
              </a:rPr>
              <a:t>every 4 hours </a:t>
            </a:r>
            <a:endParaRPr lang="en-US" b="1" dirty="0">
              <a:solidFill>
                <a:srgbClr val="FF0000"/>
              </a:solidFill>
            </a:endParaRPr>
          </a:p>
        </p:txBody>
      </p:sp>
      <p:pic>
        <p:nvPicPr>
          <p:cNvPr id="11268" name="Picture 4" descr="https://pbs.twimg.com/media/C7LavOoUwAAWAH2.jpg:large"/>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47447" t="38924" r="899" b="3737"/>
          <a:stretch/>
        </p:blipFill>
        <p:spPr bwMode="auto">
          <a:xfrm>
            <a:off x="138934" y="2651072"/>
            <a:ext cx="3502900" cy="3591394"/>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6337737" y="1943186"/>
            <a:ext cx="2443655" cy="707886"/>
          </a:xfrm>
          <a:prstGeom prst="rect">
            <a:avLst/>
          </a:prstGeom>
          <a:noFill/>
        </p:spPr>
        <p:txBody>
          <a:bodyPr wrap="square" rtlCol="0">
            <a:spAutoFit/>
          </a:bodyPr>
          <a:lstStyle/>
          <a:p>
            <a:pPr algn="ctr"/>
            <a:r>
              <a:rPr lang="en-US" sz="4000" b="1" dirty="0" smtClean="0">
                <a:latin typeface="+mj-lt"/>
              </a:rPr>
              <a:t>In India,</a:t>
            </a:r>
            <a:endParaRPr lang="en-US" sz="4000" b="1" dirty="0">
              <a:latin typeface="+mj-lt"/>
            </a:endParaRPr>
          </a:p>
        </p:txBody>
      </p:sp>
    </p:spTree>
    <p:extLst>
      <p:ext uri="{BB962C8B-B14F-4D97-AF65-F5344CB8AC3E}">
        <p14:creationId xmlns:p14="http://schemas.microsoft.com/office/powerpoint/2010/main" xmlns="" val="28651062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D22F896-40B5-4ADD-8801-0D06FADFA095}" type="slidenum">
              <a:rPr lang="en-US" smtClean="0">
                <a:solidFill>
                  <a:prstClr val="black">
                    <a:tint val="75000"/>
                  </a:prstClr>
                </a:solidFill>
              </a:rPr>
              <a:pPr/>
              <a:t>8</a:t>
            </a:fld>
            <a:endParaRPr lang="en-US" dirty="0">
              <a:solidFill>
                <a:prstClr val="black">
                  <a:tint val="75000"/>
                </a:prstClr>
              </a:solidFill>
            </a:endParaRPr>
          </a:p>
        </p:txBody>
      </p:sp>
      <p:sp>
        <p:nvSpPr>
          <p:cNvPr id="6" name="TextBox 5"/>
          <p:cNvSpPr txBox="1"/>
          <p:nvPr/>
        </p:nvSpPr>
        <p:spPr>
          <a:xfrm>
            <a:off x="212197" y="0"/>
            <a:ext cx="9770003" cy="748988"/>
          </a:xfrm>
          <a:prstGeom prst="rect">
            <a:avLst/>
          </a:prstGeom>
          <a:noFill/>
        </p:spPr>
        <p:txBody>
          <a:bodyPr wrap="square" rtlCol="0">
            <a:spAutoFit/>
          </a:bodyPr>
          <a:lstStyle/>
          <a:p>
            <a:pPr>
              <a:defRPr/>
            </a:pPr>
            <a:r>
              <a:rPr lang="en-US" sz="4267" b="1" dirty="0" smtClean="0">
                <a:solidFill>
                  <a:prstClr val="black"/>
                </a:solidFill>
                <a:latin typeface="Franklin Gothic Demi Cond" panose="020B0706030402020204" pitchFamily="34" charset="0"/>
              </a:rPr>
              <a:t>RMNCAH+N- At a Glance</a:t>
            </a:r>
            <a:endParaRPr lang="en-IN" sz="4267" b="1" dirty="0">
              <a:solidFill>
                <a:prstClr val="black"/>
              </a:solidFill>
              <a:latin typeface="Franklin Gothic Demi Cond" panose="020B0706030402020204" pitchFamily="34" charset="0"/>
            </a:endParaRPr>
          </a:p>
        </p:txBody>
      </p:sp>
      <p:graphicFrame>
        <p:nvGraphicFramePr>
          <p:cNvPr id="11" name="Chart 10"/>
          <p:cNvGraphicFramePr/>
          <p:nvPr>
            <p:extLst>
              <p:ext uri="{D42A27DB-BD31-4B8C-83A1-F6EECF244321}">
                <p14:modId xmlns:p14="http://schemas.microsoft.com/office/powerpoint/2010/main" xmlns="" val="3890004355"/>
              </p:ext>
            </p:extLst>
          </p:nvPr>
        </p:nvGraphicFramePr>
        <p:xfrm>
          <a:off x="36128" y="1136469"/>
          <a:ext cx="5757863" cy="4153988"/>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614855" y="5586987"/>
            <a:ext cx="4482343" cy="1405641"/>
          </a:xfrm>
          <a:prstGeom prst="rect">
            <a:avLst/>
          </a:prstGeom>
          <a:noFill/>
        </p:spPr>
        <p:txBody>
          <a:bodyPr wrap="square" rtlCol="0">
            <a:spAutoFit/>
          </a:bodyPr>
          <a:lstStyle/>
          <a:p>
            <a:r>
              <a:rPr lang="en-US" b="1" dirty="0" smtClean="0">
                <a:solidFill>
                  <a:prstClr val="black"/>
                </a:solidFill>
              </a:rPr>
              <a:t> </a:t>
            </a:r>
            <a:r>
              <a:rPr lang="en-US" sz="4267" b="1" dirty="0">
                <a:solidFill>
                  <a:prstClr val="black"/>
                </a:solidFill>
                <a:latin typeface="Franklin Gothic Demi Cond" panose="020B0706030402020204" pitchFamily="34" charset="0"/>
              </a:rPr>
              <a:t>Target </a:t>
            </a:r>
            <a:r>
              <a:rPr lang="en-US" sz="4267" b="1" dirty="0" smtClean="0">
                <a:solidFill>
                  <a:prstClr val="black"/>
                </a:solidFill>
                <a:latin typeface="Franklin Gothic Demi Cond" panose="020B0706030402020204" pitchFamily="34" charset="0"/>
              </a:rPr>
              <a:t>100 by 2020</a:t>
            </a:r>
            <a:endParaRPr lang="en-US" sz="4267" b="1" dirty="0">
              <a:solidFill>
                <a:prstClr val="black"/>
              </a:solidFill>
              <a:latin typeface="Franklin Gothic Demi Cond" panose="020B0706030402020204" pitchFamily="34" charset="0"/>
            </a:endParaRPr>
          </a:p>
        </p:txBody>
      </p:sp>
      <p:sp>
        <p:nvSpPr>
          <p:cNvPr id="14" name="Oval 13"/>
          <p:cNvSpPr/>
          <p:nvPr/>
        </p:nvSpPr>
        <p:spPr>
          <a:xfrm rot="5400000">
            <a:off x="2831271" y="785931"/>
            <a:ext cx="2823256" cy="3942373"/>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prstClr val="black"/>
              </a:solidFill>
            </a:endParaRPr>
          </a:p>
        </p:txBody>
      </p:sp>
      <p:sp>
        <p:nvSpPr>
          <p:cNvPr id="8" name="TextBox 1"/>
          <p:cNvSpPr txBox="1"/>
          <p:nvPr/>
        </p:nvSpPr>
        <p:spPr>
          <a:xfrm>
            <a:off x="6725953" y="5521415"/>
            <a:ext cx="4360809" cy="1405641"/>
          </a:xfrm>
          <a:prstGeom prst="rect">
            <a:avLst/>
          </a:prstGeom>
          <a:noFill/>
        </p:spPr>
        <p:txBody>
          <a:bodyPr wrap="square" rtlCol="0">
            <a:spAutoFit/>
          </a:bodyPr>
          <a:lstStyle>
            <a:defPPr>
              <a:defRPr lang="en-US"/>
            </a:defPPr>
            <a:lvl1pPr>
              <a:defRPr b="1"/>
            </a:lvl1pPr>
          </a:lstStyle>
          <a:p>
            <a:r>
              <a:rPr lang="en-US" dirty="0">
                <a:solidFill>
                  <a:prstClr val="black"/>
                </a:solidFill>
              </a:rPr>
              <a:t> </a:t>
            </a:r>
            <a:r>
              <a:rPr lang="en-US" sz="4267" dirty="0" smtClean="0">
                <a:solidFill>
                  <a:prstClr val="black"/>
                </a:solidFill>
                <a:latin typeface="Franklin Gothic Demi Cond" panose="020B0706030402020204" pitchFamily="34" charset="0"/>
              </a:rPr>
              <a:t>Target 23 by 2025</a:t>
            </a:r>
            <a:endParaRPr lang="en-US" sz="4267" dirty="0">
              <a:solidFill>
                <a:prstClr val="black"/>
              </a:solidFill>
              <a:latin typeface="Franklin Gothic Demi Cond" panose="020B0706030402020204" pitchFamily="34" charset="0"/>
            </a:endParaRPr>
          </a:p>
        </p:txBody>
      </p:sp>
      <p:graphicFrame>
        <p:nvGraphicFramePr>
          <p:cNvPr id="10" name="Chart 9"/>
          <p:cNvGraphicFramePr/>
          <p:nvPr>
            <p:extLst>
              <p:ext uri="{D42A27DB-BD31-4B8C-83A1-F6EECF244321}">
                <p14:modId xmlns:p14="http://schemas.microsoft.com/office/powerpoint/2010/main" xmlns="" val="1741684309"/>
              </p:ext>
            </p:extLst>
          </p:nvPr>
        </p:nvGraphicFramePr>
        <p:xfrm>
          <a:off x="6091562" y="1028242"/>
          <a:ext cx="5976432" cy="44808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40017915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163" y="248886"/>
            <a:ext cx="10515600" cy="683329"/>
          </a:xfrm>
          <a:noFill/>
        </p:spPr>
        <p:txBody>
          <a:bodyPr wrap="square" rtlCol="0">
            <a:spAutoFit/>
          </a:bodyPr>
          <a:lstStyle/>
          <a:p>
            <a:pPr defTabSz="457200"/>
            <a:r>
              <a:rPr lang="en-US" sz="4267" b="1" dirty="0">
                <a:latin typeface="Franklin Gothic Demi Cond" panose="020B0706030402020204" pitchFamily="34" charset="0"/>
                <a:ea typeface="+mn-ea"/>
                <a:cs typeface="+mn-cs"/>
              </a:rPr>
              <a:t>Child Mortality </a:t>
            </a:r>
            <a:r>
              <a:rPr lang="en-US" sz="4267" b="1" dirty="0" smtClean="0">
                <a:latin typeface="Franklin Gothic Demi Cond" panose="020B0706030402020204" pitchFamily="34" charset="0"/>
                <a:ea typeface="+mn-ea"/>
                <a:cs typeface="+mn-cs"/>
              </a:rPr>
              <a:t>Status – Uttar Pradesh</a:t>
            </a:r>
            <a:endParaRPr lang="en-US" sz="4267" b="1" dirty="0">
              <a:latin typeface="Franklin Gothic Demi Cond" panose="020B0706030402020204" pitchFamily="34" charset="0"/>
              <a:ea typeface="+mn-ea"/>
              <a:cs typeface="+mn-cs"/>
            </a:endParaRPr>
          </a:p>
        </p:txBody>
      </p:sp>
      <p:sp>
        <p:nvSpPr>
          <p:cNvPr id="4" name="Slide Number Placeholder 3"/>
          <p:cNvSpPr>
            <a:spLocks noGrp="1"/>
          </p:cNvSpPr>
          <p:nvPr>
            <p:ph type="sldNum" sz="quarter" idx="12"/>
          </p:nvPr>
        </p:nvSpPr>
        <p:spPr/>
        <p:txBody>
          <a:bodyPr/>
          <a:lstStyle/>
          <a:p>
            <a:fld id="{6D22F896-40B5-4ADD-8801-0D06FADFA095}" type="slidenum">
              <a:rPr lang="en-US" smtClean="0"/>
              <a:pPr/>
              <a:t>9</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xmlns="" val="1097558647"/>
              </p:ext>
            </p:extLst>
          </p:nvPr>
        </p:nvGraphicFramePr>
        <p:xfrm>
          <a:off x="380999" y="1261283"/>
          <a:ext cx="10972801" cy="5004346"/>
        </p:xfrm>
        <a:graphic>
          <a:graphicData uri="http://schemas.openxmlformats.org/drawingml/2006/table">
            <a:tbl>
              <a:tblPr firstRow="1" bandRow="1">
                <a:tableStyleId>{0E3FDE45-AF77-4B5C-9715-49D594BDF05E}</a:tableStyleId>
              </a:tblPr>
              <a:tblGrid>
                <a:gridCol w="3718814"/>
                <a:gridCol w="2157832"/>
                <a:gridCol w="2157832"/>
                <a:gridCol w="2938323"/>
              </a:tblGrid>
              <a:tr h="1008434">
                <a:tc>
                  <a:txBody>
                    <a:bodyPr/>
                    <a:lstStyle/>
                    <a:p>
                      <a:r>
                        <a:rPr lang="en-US" sz="3200" b="1" dirty="0" smtClean="0"/>
                        <a:t> Indicators</a:t>
                      </a:r>
                      <a:endParaRPr lang="en-US" sz="3200" b="1" dirty="0"/>
                    </a:p>
                  </a:txBody>
                  <a:tcPr/>
                </a:tc>
                <a:tc>
                  <a:txBody>
                    <a:bodyPr/>
                    <a:lstStyle/>
                    <a:p>
                      <a:pPr algn="ctr"/>
                      <a:r>
                        <a:rPr lang="en-US" sz="3200" b="1" dirty="0" smtClean="0"/>
                        <a:t>Rate</a:t>
                      </a:r>
                      <a:endParaRPr lang="en-US" sz="3200" b="1" dirty="0"/>
                    </a:p>
                  </a:txBody>
                  <a:tcPr/>
                </a:tc>
                <a:tc>
                  <a:txBody>
                    <a:bodyPr/>
                    <a:lstStyle/>
                    <a:p>
                      <a:pPr algn="ctr"/>
                      <a:r>
                        <a:rPr lang="en-US" sz="3200" b="1" dirty="0" smtClean="0"/>
                        <a:t> Deaths</a:t>
                      </a:r>
                      <a:endParaRPr lang="en-US" sz="3200" b="1" dirty="0"/>
                    </a:p>
                  </a:txBody>
                  <a:tcPr/>
                </a:tc>
                <a:tc>
                  <a:txBody>
                    <a:bodyPr/>
                    <a:lstStyle/>
                    <a:p>
                      <a:pPr algn="ctr"/>
                      <a:r>
                        <a:rPr lang="en-US" sz="3200" b="1" dirty="0" smtClean="0"/>
                        <a:t>Contribution to U5 Deaths</a:t>
                      </a:r>
                      <a:endParaRPr lang="en-US" sz="3200" b="1" dirty="0"/>
                    </a:p>
                  </a:txBody>
                  <a:tcPr/>
                </a:tc>
              </a:tr>
              <a:tr h="777935">
                <a:tc>
                  <a:txBody>
                    <a:bodyPr/>
                    <a:lstStyle/>
                    <a:p>
                      <a:r>
                        <a:rPr lang="en-US" sz="2400" b="1" dirty="0" smtClean="0"/>
                        <a:t>Under 5 Mortality Rate (U5MR)</a:t>
                      </a:r>
                      <a:endParaRPr lang="en-US" sz="2400" b="1" dirty="0"/>
                    </a:p>
                  </a:txBody>
                  <a:tcPr/>
                </a:tc>
                <a:tc>
                  <a:txBody>
                    <a:bodyPr/>
                    <a:lstStyle/>
                    <a:p>
                      <a:pPr algn="ctr"/>
                      <a:r>
                        <a:rPr lang="en-US" sz="2400" b="1" dirty="0" smtClean="0"/>
                        <a:t> 39</a:t>
                      </a:r>
                      <a:endParaRPr lang="en-US" sz="2400" b="1" dirty="0"/>
                    </a:p>
                  </a:txBody>
                  <a:tcPr/>
                </a:tc>
                <a:tc>
                  <a:txBody>
                    <a:bodyPr/>
                    <a:lstStyle/>
                    <a:p>
                      <a:pPr algn="ctr"/>
                      <a:r>
                        <a:rPr lang="en-US" sz="2400" b="1" dirty="0" smtClean="0"/>
                        <a:t>9.6 Lakhs</a:t>
                      </a:r>
                      <a:endParaRPr lang="en-US" sz="2400" b="1" dirty="0"/>
                    </a:p>
                  </a:txBody>
                  <a:tcPr/>
                </a:tc>
                <a:tc>
                  <a:txBody>
                    <a:bodyPr/>
                    <a:lstStyle/>
                    <a:p>
                      <a:pPr algn="ctr"/>
                      <a:r>
                        <a:rPr lang="en-US" sz="2400" b="1" dirty="0" smtClean="0"/>
                        <a:t>---</a:t>
                      </a:r>
                      <a:endParaRPr lang="en-US" sz="2400" b="1" dirty="0"/>
                    </a:p>
                  </a:txBody>
                  <a:tcPr/>
                </a:tc>
              </a:tr>
              <a:tr h="734333">
                <a:tc>
                  <a:txBody>
                    <a:bodyPr/>
                    <a:lstStyle/>
                    <a:p>
                      <a:r>
                        <a:rPr lang="en-US" sz="2400" b="1" dirty="0" smtClean="0"/>
                        <a:t>Infant Mortality Rate (IMR)</a:t>
                      </a:r>
                      <a:endParaRPr lang="en-US" sz="2400" b="1" dirty="0"/>
                    </a:p>
                  </a:txBody>
                  <a:tcPr/>
                </a:tc>
                <a:tc>
                  <a:txBody>
                    <a:bodyPr/>
                    <a:lstStyle/>
                    <a:p>
                      <a:pPr algn="ctr"/>
                      <a:r>
                        <a:rPr lang="en-US" sz="2400" b="1" dirty="0" smtClean="0"/>
                        <a:t>34</a:t>
                      </a:r>
                      <a:endParaRPr lang="en-US" sz="2400" b="1" dirty="0"/>
                    </a:p>
                  </a:txBody>
                  <a:tcPr/>
                </a:tc>
                <a:tc>
                  <a:txBody>
                    <a:bodyPr/>
                    <a:lstStyle/>
                    <a:p>
                      <a:pPr algn="ctr"/>
                      <a:r>
                        <a:rPr lang="en-US" sz="2400" b="1" dirty="0" smtClean="0"/>
                        <a:t>8.4 lakhs</a:t>
                      </a:r>
                      <a:endParaRPr lang="en-US" sz="2400" b="1" dirty="0"/>
                    </a:p>
                  </a:txBody>
                  <a:tcPr/>
                </a:tc>
                <a:tc>
                  <a:txBody>
                    <a:bodyPr/>
                    <a:lstStyle/>
                    <a:p>
                      <a:pPr algn="ctr"/>
                      <a:r>
                        <a:rPr lang="en-US" sz="2400" b="1" dirty="0" smtClean="0"/>
                        <a:t>87%</a:t>
                      </a:r>
                      <a:endParaRPr lang="en-US" sz="2400" b="1" dirty="0"/>
                    </a:p>
                  </a:txBody>
                  <a:tcPr/>
                </a:tc>
              </a:tr>
              <a:tr h="777935">
                <a:tc>
                  <a:txBody>
                    <a:bodyPr/>
                    <a:lstStyle/>
                    <a:p>
                      <a:r>
                        <a:rPr lang="en-US" sz="2400" b="1" dirty="0" smtClean="0"/>
                        <a:t>Neonatal</a:t>
                      </a:r>
                      <a:r>
                        <a:rPr lang="en-US" sz="2400" b="1" baseline="0" dirty="0" smtClean="0"/>
                        <a:t> Mortality Rate (NMR)</a:t>
                      </a:r>
                      <a:endParaRPr lang="en-US" sz="2400" b="1" dirty="0"/>
                    </a:p>
                  </a:txBody>
                  <a:tcPr/>
                </a:tc>
                <a:tc>
                  <a:txBody>
                    <a:bodyPr/>
                    <a:lstStyle/>
                    <a:p>
                      <a:pPr algn="ctr"/>
                      <a:r>
                        <a:rPr lang="en-US" sz="2400" b="1" dirty="0" smtClean="0"/>
                        <a:t>24</a:t>
                      </a:r>
                      <a:endParaRPr lang="en-US" sz="2400" b="1" dirty="0"/>
                    </a:p>
                  </a:txBody>
                  <a:tcPr/>
                </a:tc>
                <a:tc>
                  <a:txBody>
                    <a:bodyPr/>
                    <a:lstStyle/>
                    <a:p>
                      <a:pPr algn="ctr"/>
                      <a:r>
                        <a:rPr lang="en-US" sz="2400" b="1" dirty="0" smtClean="0"/>
                        <a:t>5.9 Lakhs</a:t>
                      </a:r>
                      <a:endParaRPr lang="en-US" sz="2400" b="1" dirty="0"/>
                    </a:p>
                  </a:txBody>
                  <a:tcPr/>
                </a:tc>
                <a:tc>
                  <a:txBody>
                    <a:bodyPr/>
                    <a:lstStyle/>
                    <a:p>
                      <a:pPr algn="ctr"/>
                      <a:r>
                        <a:rPr lang="en-US" sz="2400" b="1" dirty="0" smtClean="0"/>
                        <a:t>71%</a:t>
                      </a:r>
                      <a:endParaRPr lang="en-US" sz="2400" b="1" dirty="0"/>
                    </a:p>
                  </a:txBody>
                  <a:tcPr/>
                </a:tc>
              </a:tr>
              <a:tr h="777935">
                <a:tc>
                  <a:txBody>
                    <a:bodyPr/>
                    <a:lstStyle/>
                    <a:p>
                      <a:r>
                        <a:rPr lang="en-US" sz="2400" b="1" dirty="0" smtClean="0"/>
                        <a:t>Early Neo-natal Mortality Rate (ENMR)</a:t>
                      </a:r>
                      <a:endParaRPr lang="en-US" sz="2400" b="1" dirty="0"/>
                    </a:p>
                  </a:txBody>
                  <a:tcPr/>
                </a:tc>
                <a:tc>
                  <a:txBody>
                    <a:bodyPr/>
                    <a:lstStyle/>
                    <a:p>
                      <a:pPr algn="ctr"/>
                      <a:r>
                        <a:rPr lang="en-US" sz="2400" b="1" dirty="0" smtClean="0"/>
                        <a:t>18</a:t>
                      </a:r>
                      <a:endParaRPr lang="en-US" sz="2400" b="1" dirty="0"/>
                    </a:p>
                  </a:txBody>
                  <a:tcPr/>
                </a:tc>
                <a:tc>
                  <a:txBody>
                    <a:bodyPr/>
                    <a:lstStyle/>
                    <a:p>
                      <a:pPr algn="ctr"/>
                      <a:r>
                        <a:rPr lang="en-US" sz="2400" b="1" dirty="0" smtClean="0"/>
                        <a:t>4.4 Lakhs</a:t>
                      </a:r>
                      <a:endParaRPr lang="en-US" sz="2400" b="1" dirty="0"/>
                    </a:p>
                  </a:txBody>
                  <a:tcPr/>
                </a:tc>
                <a:tc>
                  <a:txBody>
                    <a:bodyPr/>
                    <a:lstStyle/>
                    <a:p>
                      <a:pPr algn="ctr"/>
                      <a:r>
                        <a:rPr lang="en-US" sz="2400" b="1" dirty="0" smtClean="0"/>
                        <a:t>75%</a:t>
                      </a:r>
                      <a:endParaRPr lang="en-US" sz="2400" b="1" dirty="0"/>
                    </a:p>
                  </a:txBody>
                  <a:tcPr/>
                </a:tc>
              </a:tr>
              <a:tr h="734333">
                <a:tc>
                  <a:txBody>
                    <a:bodyPr/>
                    <a:lstStyle/>
                    <a:p>
                      <a:r>
                        <a:rPr lang="en-US" sz="2400" b="1" dirty="0" smtClean="0"/>
                        <a:t>Deaths on Day</a:t>
                      </a:r>
                      <a:r>
                        <a:rPr lang="en-US" sz="2400" b="1" baseline="0" dirty="0" smtClean="0"/>
                        <a:t> of Birth</a:t>
                      </a:r>
                      <a:endParaRPr lang="en-US" sz="2400" b="1" dirty="0"/>
                    </a:p>
                  </a:txBody>
                  <a:tcPr/>
                </a:tc>
                <a:tc>
                  <a:txBody>
                    <a:bodyPr/>
                    <a:lstStyle/>
                    <a:p>
                      <a:pPr algn="ctr"/>
                      <a:r>
                        <a:rPr lang="en-US" sz="2400" b="1" dirty="0" smtClean="0"/>
                        <a:t>-</a:t>
                      </a:r>
                      <a:endParaRPr lang="en-US" sz="2400" b="1" dirty="0"/>
                    </a:p>
                  </a:txBody>
                  <a:tcPr/>
                </a:tc>
                <a:tc>
                  <a:txBody>
                    <a:bodyPr/>
                    <a:lstStyle/>
                    <a:p>
                      <a:pPr algn="ctr"/>
                      <a:r>
                        <a:rPr lang="en-US" sz="2400" b="1" baseline="0" dirty="0" smtClean="0"/>
                        <a:t>1.8 Lakh</a:t>
                      </a:r>
                      <a:endParaRPr lang="en-US" sz="2400" b="1" dirty="0"/>
                    </a:p>
                  </a:txBody>
                  <a:tcPr/>
                </a:tc>
                <a:tc>
                  <a:txBody>
                    <a:bodyPr/>
                    <a:lstStyle/>
                    <a:p>
                      <a:pPr algn="ctr"/>
                      <a:r>
                        <a:rPr lang="en-US" sz="2400" b="1" dirty="0" smtClean="0"/>
                        <a:t>40%</a:t>
                      </a:r>
                      <a:endParaRPr lang="en-US" sz="2400" b="1" dirty="0"/>
                    </a:p>
                  </a:txBody>
                  <a:tcPr/>
                </a:tc>
              </a:tr>
            </a:tbl>
          </a:graphicData>
        </a:graphic>
      </p:graphicFrame>
      <p:sp>
        <p:nvSpPr>
          <p:cNvPr id="3" name="Oval 2"/>
          <p:cNvSpPr/>
          <p:nvPr/>
        </p:nvSpPr>
        <p:spPr>
          <a:xfrm>
            <a:off x="9086850" y="2728913"/>
            <a:ext cx="1600200" cy="34575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6628886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908711" y="683045"/>
            <a:ext cx="6530236" cy="748988"/>
          </a:xfrm>
          <a:prstGeom prst="rect">
            <a:avLst/>
          </a:prstGeom>
          <a:noFill/>
        </p:spPr>
        <p:txBody>
          <a:bodyPr wrap="square" rtlCol="0">
            <a:spAutoFit/>
          </a:bodyPr>
          <a:lstStyle/>
          <a:p>
            <a:pPr>
              <a:defRPr/>
            </a:pPr>
            <a:r>
              <a:rPr lang="en-IN" sz="4267" dirty="0">
                <a:latin typeface="Franklin Gothic Demi Cond" panose="020B0706030402020204" pitchFamily="34" charset="0"/>
              </a:rPr>
              <a:t>RMNCH+A- Family Planning</a:t>
            </a:r>
          </a:p>
        </p:txBody>
      </p:sp>
      <p:sp>
        <p:nvSpPr>
          <p:cNvPr id="31" name="TextBox 30"/>
          <p:cNvSpPr txBox="1"/>
          <p:nvPr/>
        </p:nvSpPr>
        <p:spPr>
          <a:xfrm>
            <a:off x="908711" y="1288371"/>
            <a:ext cx="6530236" cy="461665"/>
          </a:xfrm>
          <a:prstGeom prst="rect">
            <a:avLst/>
          </a:prstGeom>
          <a:noFill/>
        </p:spPr>
        <p:txBody>
          <a:bodyPr wrap="square" rtlCol="0">
            <a:spAutoFit/>
          </a:bodyPr>
          <a:lstStyle/>
          <a:p>
            <a:r>
              <a:rPr lang="en-IN" sz="2400" dirty="0">
                <a:latin typeface="+mj-lt"/>
              </a:rPr>
              <a:t>Towards smaller, happier, and healthier families</a:t>
            </a:r>
          </a:p>
        </p:txBody>
      </p:sp>
      <p:pic>
        <p:nvPicPr>
          <p:cNvPr id="5" name="Picture 4"/>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593889" y="1750036"/>
            <a:ext cx="6213462" cy="4142307"/>
          </a:xfrm>
          <a:prstGeom prst="rect">
            <a:avLst/>
          </a:prstGeom>
        </p:spPr>
      </p:pic>
      <p:sp>
        <p:nvSpPr>
          <p:cNvPr id="43" name="TextBox 42"/>
          <p:cNvSpPr txBox="1"/>
          <p:nvPr/>
        </p:nvSpPr>
        <p:spPr>
          <a:xfrm>
            <a:off x="8730701" y="2341804"/>
            <a:ext cx="3176513" cy="938719"/>
          </a:xfrm>
          <a:prstGeom prst="rect">
            <a:avLst/>
          </a:prstGeom>
          <a:noFill/>
        </p:spPr>
        <p:txBody>
          <a:bodyPr wrap="square" rtlCol="0" anchor="ctr">
            <a:spAutoFit/>
          </a:bodyPr>
          <a:lstStyle/>
          <a:p>
            <a:pPr>
              <a:lnSpc>
                <a:spcPts val="3333"/>
              </a:lnSpc>
            </a:pPr>
            <a:r>
              <a:rPr lang="en-US" sz="2667" dirty="0">
                <a:latin typeface="Franklin Gothic Medium Cond" panose="020B0606030402020204" pitchFamily="34" charset="0"/>
                <a:ea typeface="Calibri" panose="020F0502020204030204" pitchFamily="34" charset="0"/>
              </a:rPr>
              <a:t>Decline in</a:t>
            </a:r>
          </a:p>
          <a:p>
            <a:pPr>
              <a:lnSpc>
                <a:spcPts val="3333"/>
              </a:lnSpc>
            </a:pPr>
            <a:r>
              <a:rPr lang="en-US" sz="3467" dirty="0">
                <a:solidFill>
                  <a:srgbClr val="0070C0"/>
                </a:solidFill>
                <a:latin typeface="Franklin Gothic Medium Cond" panose="020B0606030402020204" pitchFamily="34" charset="0"/>
                <a:ea typeface="Calibri" panose="020F0502020204030204" pitchFamily="34" charset="0"/>
              </a:rPr>
              <a:t>Total Fertility Rate</a:t>
            </a:r>
          </a:p>
        </p:txBody>
      </p:sp>
      <p:sp>
        <p:nvSpPr>
          <p:cNvPr id="44" name="Rectangle 43"/>
          <p:cNvSpPr/>
          <p:nvPr/>
        </p:nvSpPr>
        <p:spPr>
          <a:xfrm>
            <a:off x="7219974" y="2409307"/>
            <a:ext cx="1284916" cy="80371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800" b="1" dirty="0">
                <a:solidFill>
                  <a:schemeClr val="bg1"/>
                </a:solidFill>
                <a:latin typeface="Agency FB" panose="020B0503020202020204" pitchFamily="34" charset="0"/>
              </a:rPr>
              <a:t>35</a:t>
            </a:r>
            <a:r>
              <a:rPr lang="en-IN" sz="3200" b="1" dirty="0">
                <a:solidFill>
                  <a:schemeClr val="bg1"/>
                </a:solidFill>
                <a:latin typeface="Agency FB" panose="020B0503020202020204" pitchFamily="34" charset="0"/>
              </a:rPr>
              <a:t>%</a:t>
            </a:r>
          </a:p>
        </p:txBody>
      </p:sp>
      <p:sp>
        <p:nvSpPr>
          <p:cNvPr id="46" name="TextBox 45"/>
          <p:cNvSpPr txBox="1"/>
          <p:nvPr/>
        </p:nvSpPr>
        <p:spPr>
          <a:xfrm>
            <a:off x="8799871" y="4092963"/>
            <a:ext cx="3176513" cy="938719"/>
          </a:xfrm>
          <a:prstGeom prst="rect">
            <a:avLst/>
          </a:prstGeom>
          <a:noFill/>
        </p:spPr>
        <p:txBody>
          <a:bodyPr wrap="square" rtlCol="0" anchor="ctr">
            <a:spAutoFit/>
          </a:bodyPr>
          <a:lstStyle/>
          <a:p>
            <a:pPr>
              <a:lnSpc>
                <a:spcPts val="3333"/>
              </a:lnSpc>
            </a:pPr>
            <a:r>
              <a:rPr lang="en-US" sz="2667" dirty="0">
                <a:latin typeface="Franklin Gothic Medium Cond" panose="020B0606030402020204" pitchFamily="34" charset="0"/>
                <a:ea typeface="Calibri" panose="020F0502020204030204" pitchFamily="34" charset="0"/>
              </a:rPr>
              <a:t>National Family Health Survey </a:t>
            </a:r>
            <a:r>
              <a:rPr lang="en-US" sz="3467" dirty="0">
                <a:solidFill>
                  <a:srgbClr val="0070C0"/>
                </a:solidFill>
                <a:latin typeface="Franklin Gothic Medium Cond" panose="020B0606030402020204" pitchFamily="34" charset="0"/>
                <a:ea typeface="Calibri" panose="020F0502020204030204" pitchFamily="34" charset="0"/>
              </a:rPr>
              <a:t>IV </a:t>
            </a:r>
            <a:r>
              <a:rPr lang="en-US" sz="3200" dirty="0">
                <a:solidFill>
                  <a:srgbClr val="0070C0"/>
                </a:solidFill>
                <a:latin typeface="Franklin Gothic Medium Cond" panose="020B0606030402020204" pitchFamily="34" charset="0"/>
                <a:ea typeface="Calibri" panose="020F0502020204030204" pitchFamily="34" charset="0"/>
              </a:rPr>
              <a:t>(2015-16)</a:t>
            </a:r>
            <a:endParaRPr lang="en-US" sz="3467" dirty="0">
              <a:solidFill>
                <a:srgbClr val="0070C0"/>
              </a:solidFill>
              <a:latin typeface="Franklin Gothic Medium Cond" panose="020B0606030402020204" pitchFamily="34" charset="0"/>
              <a:ea typeface="Calibri" panose="020F0502020204030204" pitchFamily="34" charset="0"/>
            </a:endParaRPr>
          </a:p>
        </p:txBody>
      </p:sp>
      <p:sp>
        <p:nvSpPr>
          <p:cNvPr id="47" name="Rectangle 46"/>
          <p:cNvSpPr/>
          <p:nvPr/>
        </p:nvSpPr>
        <p:spPr>
          <a:xfrm>
            <a:off x="7219974" y="4160466"/>
            <a:ext cx="1324835" cy="80371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800" b="1" dirty="0">
                <a:solidFill>
                  <a:schemeClr val="bg1"/>
                </a:solidFill>
                <a:latin typeface="Agency FB" panose="020B0503020202020204" pitchFamily="34" charset="0"/>
              </a:rPr>
              <a:t>2.2</a:t>
            </a:r>
            <a:endParaRPr lang="en-IN" sz="3200" b="1" dirty="0">
              <a:solidFill>
                <a:schemeClr val="bg1"/>
              </a:solidFill>
              <a:latin typeface="Agency FB" panose="020B0503020202020204" pitchFamily="34" charset="0"/>
            </a:endParaRPr>
          </a:p>
        </p:txBody>
      </p:sp>
      <p:sp>
        <p:nvSpPr>
          <p:cNvPr id="12" name="TextBox 11"/>
          <p:cNvSpPr txBox="1"/>
          <p:nvPr/>
        </p:nvSpPr>
        <p:spPr>
          <a:xfrm>
            <a:off x="8799871" y="3356387"/>
            <a:ext cx="3392130" cy="338554"/>
          </a:xfrm>
          <a:prstGeom prst="rect">
            <a:avLst/>
          </a:prstGeom>
          <a:noFill/>
        </p:spPr>
        <p:txBody>
          <a:bodyPr wrap="square" rtlCol="0">
            <a:spAutoFit/>
          </a:bodyPr>
          <a:lstStyle/>
          <a:p>
            <a:r>
              <a:rPr lang="en-IN" sz="1600" b="1" dirty="0"/>
              <a:t>NFHS 1 (1992-93) – NFHS 4 (2015-16)</a:t>
            </a:r>
          </a:p>
        </p:txBody>
      </p:sp>
    </p:spTree>
    <p:extLst>
      <p:ext uri="{BB962C8B-B14F-4D97-AF65-F5344CB8AC3E}">
        <p14:creationId xmlns:p14="http://schemas.microsoft.com/office/powerpoint/2010/main" xmlns="" val="1390115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D22F896-40B5-4ADD-8801-0D06FADFA095}" type="slidenum">
              <a:rPr lang="en-US" smtClean="0"/>
              <a:pPr/>
              <a:t>11</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1792637922"/>
              </p:ext>
            </p:extLst>
          </p:nvPr>
        </p:nvGraphicFramePr>
        <p:xfrm>
          <a:off x="838200" y="745958"/>
          <a:ext cx="10515600" cy="611204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263190" y="6179969"/>
            <a:ext cx="2978774" cy="461665"/>
          </a:xfrm>
          <a:prstGeom prst="rect">
            <a:avLst/>
          </a:prstGeom>
          <a:noFill/>
        </p:spPr>
        <p:txBody>
          <a:bodyPr wrap="square" rtlCol="0">
            <a:spAutoFit/>
          </a:bodyPr>
          <a:lstStyle/>
          <a:p>
            <a:pPr algn="r"/>
            <a:r>
              <a:rPr lang="en-IN" sz="2400" b="1" dirty="0"/>
              <a:t>Source: NFHS 3 &amp; 4</a:t>
            </a:r>
          </a:p>
        </p:txBody>
      </p:sp>
      <p:sp>
        <p:nvSpPr>
          <p:cNvPr id="7" name="Rectangle 6"/>
          <p:cNvSpPr/>
          <p:nvPr/>
        </p:nvSpPr>
        <p:spPr>
          <a:xfrm>
            <a:off x="436778" y="0"/>
            <a:ext cx="5548385" cy="748988"/>
          </a:xfrm>
          <a:prstGeom prst="rect">
            <a:avLst/>
          </a:prstGeom>
        </p:spPr>
        <p:txBody>
          <a:bodyPr wrap="square">
            <a:spAutoFit/>
          </a:bodyPr>
          <a:lstStyle/>
          <a:p>
            <a:pPr>
              <a:defRPr/>
            </a:pPr>
            <a:r>
              <a:rPr lang="en-US" sz="4267" dirty="0" smtClean="0">
                <a:latin typeface="Franklin Gothic Demi Cond" panose="020B0706030402020204" pitchFamily="34" charset="0"/>
              </a:rPr>
              <a:t>RMNCAH+N- At a Glance</a:t>
            </a:r>
            <a:endParaRPr lang="en-IN" sz="4267" dirty="0" smtClean="0">
              <a:latin typeface="Franklin Gothic Demi Cond" panose="020B07060304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0" y="-184666"/>
            <a:ext cx="184731" cy="369332"/>
          </a:xfrm>
          <a:prstGeom prst="rect">
            <a:avLst/>
          </a:prstGeom>
          <a:noFill/>
          <a:ln w="95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miter lim="800000"/>
            <a:headEnd/>
            <a:tailEnd/>
          </a:ln>
          <a:effectLst/>
        </p:spPr>
        <p:txBody>
          <a:bodyPr vert="horz" wrap="none" lIns="91440" tIns="45720" rIns="91440" bIns="45720" numCol="1" anchor="ctr" anchorCtr="0" compatLnSpc="1">
            <a:prstTxWarp prst="textNoShape">
              <a:avLst/>
            </a:prstTxWarp>
            <a:spAutoFit/>
          </a:bodyPr>
          <a:lstStyle/>
          <a:p>
            <a:endParaRPr lang="en-IN" b="1"/>
          </a:p>
        </p:txBody>
      </p:sp>
      <p:sp>
        <p:nvSpPr>
          <p:cNvPr id="12" name="Flowchart: Punched Tape 11"/>
          <p:cNvSpPr/>
          <p:nvPr/>
        </p:nvSpPr>
        <p:spPr>
          <a:xfrm>
            <a:off x="5301428" y="1067078"/>
            <a:ext cx="6097041" cy="5329717"/>
          </a:xfrm>
          <a:prstGeom prst="flowChartPunchedTape">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sz="4400" b="1" i="1" dirty="0" smtClean="0"/>
              <a:t>Decoding the Unfinished RMNCAH+N Agenda</a:t>
            </a:r>
            <a:endParaRPr lang="en-IN" sz="4400" b="1" i="1" dirty="0"/>
          </a:p>
        </p:txBody>
      </p:sp>
      <p:sp>
        <p:nvSpPr>
          <p:cNvPr id="14" name="Slide Number Placeholder 13"/>
          <p:cNvSpPr>
            <a:spLocks noGrp="1"/>
          </p:cNvSpPr>
          <p:nvPr>
            <p:ph type="sldNum" sz="quarter" idx="12"/>
          </p:nvPr>
        </p:nvSpPr>
        <p:spPr/>
        <p:txBody>
          <a:bodyPr/>
          <a:lstStyle/>
          <a:p>
            <a:fld id="{6D22F896-40B5-4ADD-8801-0D06FADFA095}" type="slidenum">
              <a:rPr lang="en-US" smtClean="0"/>
              <a:pPr/>
              <a:t>12</a:t>
            </a:fld>
            <a:endParaRPr lang="en-US" dirty="0"/>
          </a:p>
        </p:txBody>
      </p:sp>
      <p:pic>
        <p:nvPicPr>
          <p:cNvPr id="2055" name="Picture 7" descr="Image result for agenda"/>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21179333">
            <a:off x="346842" y="1382389"/>
            <a:ext cx="4587766" cy="445085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03084429"/>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normAutofit/>
          </a:bodyPr>
          <a:lstStyle/>
          <a:p>
            <a:pPr>
              <a:defRPr/>
            </a:pPr>
            <a:fld id="{E3D70327-ADBF-464D-9132-8CB8F1023F6F}" type="slidenum">
              <a:rPr lang="en-IN" smtClean="0"/>
              <a:pPr>
                <a:defRPr/>
              </a:pPr>
              <a:t>13</a:t>
            </a:fld>
            <a:endParaRPr lang="en-IN"/>
          </a:p>
        </p:txBody>
      </p:sp>
      <p:sp>
        <p:nvSpPr>
          <p:cNvPr id="2" name="Title 1"/>
          <p:cNvSpPr>
            <a:spLocks noGrp="1"/>
          </p:cNvSpPr>
          <p:nvPr>
            <p:ph type="title" idx="4294967295"/>
          </p:nvPr>
        </p:nvSpPr>
        <p:spPr>
          <a:xfrm>
            <a:off x="6604338" y="28065"/>
            <a:ext cx="8424863" cy="846138"/>
          </a:xfrm>
        </p:spPr>
        <p:txBody>
          <a:bodyPr>
            <a:normAutofit/>
          </a:bodyPr>
          <a:lstStyle/>
          <a:p>
            <a:r>
              <a:rPr lang="en-GB" altLang="en-US" sz="3200" b="1" dirty="0">
                <a:solidFill>
                  <a:schemeClr val="tx1"/>
                </a:solidFill>
                <a:cs typeface="Arial" pitchFamily="34" charset="0"/>
              </a:rPr>
              <a:t>Under 5 Deaths: Causes</a:t>
            </a:r>
            <a:endParaRPr lang="en-GB" sz="3200" b="1" dirty="0">
              <a:solidFill>
                <a:schemeClr val="tx1"/>
              </a:solidFill>
              <a:cs typeface="Arial" pitchFamily="34" charset="0"/>
            </a:endParaRPr>
          </a:p>
        </p:txBody>
      </p:sp>
      <p:graphicFrame>
        <p:nvGraphicFramePr>
          <p:cNvPr id="12291" name="Object 3"/>
          <p:cNvGraphicFramePr>
            <a:graphicFrameLocks noGrp="1" noChangeAspect="1"/>
          </p:cNvGraphicFramePr>
          <p:nvPr>
            <p:ph idx="4294967295"/>
            <p:extLst>
              <p:ext uri="{D42A27DB-BD31-4B8C-83A1-F6EECF244321}">
                <p14:modId xmlns:p14="http://schemas.microsoft.com/office/powerpoint/2010/main" xmlns="" val="88982363"/>
              </p:ext>
            </p:extLst>
          </p:nvPr>
        </p:nvGraphicFramePr>
        <p:xfrm>
          <a:off x="0" y="1047750"/>
          <a:ext cx="5845629" cy="3809941"/>
        </p:xfrm>
        <a:graphic>
          <a:graphicData uri="http://schemas.openxmlformats.org/presentationml/2006/ole">
            <p:oleObj spid="_x0000_s1047" name="Worksheet" r:id="rId4" imgW="3333770" imgH="2371636" progId="Excel.Sheet.8">
              <p:embed/>
            </p:oleObj>
          </a:graphicData>
        </a:graphic>
      </p:graphicFrame>
      <p:sp>
        <p:nvSpPr>
          <p:cNvPr id="12292" name="Text Box 5"/>
          <p:cNvSpPr txBox="1">
            <a:spLocks noChangeArrowheads="1"/>
          </p:cNvSpPr>
          <p:nvPr/>
        </p:nvSpPr>
        <p:spPr bwMode="auto">
          <a:xfrm>
            <a:off x="1524000" y="3124200"/>
            <a:ext cx="17526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spcBef>
                <a:spcPct val="50000"/>
              </a:spcBef>
            </a:pPr>
            <a:endParaRPr lang="en-GB" sz="2000">
              <a:latin typeface="Arial" charset="0"/>
            </a:endParaRPr>
          </a:p>
        </p:txBody>
      </p:sp>
      <p:sp>
        <p:nvSpPr>
          <p:cNvPr id="12293" name="Text Box 8"/>
          <p:cNvSpPr txBox="1">
            <a:spLocks noChangeArrowheads="1"/>
          </p:cNvSpPr>
          <p:nvPr/>
        </p:nvSpPr>
        <p:spPr bwMode="auto">
          <a:xfrm>
            <a:off x="3748457" y="783012"/>
            <a:ext cx="35814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spcBef>
                <a:spcPct val="50000"/>
              </a:spcBef>
            </a:pPr>
            <a:r>
              <a:rPr lang="en-GB" sz="1400" dirty="0" smtClean="0">
                <a:latin typeface="Times New Roman" pitchFamily="18" charset="0"/>
                <a:cs typeface="Times New Roman" pitchFamily="18" charset="0"/>
              </a:rPr>
              <a:t>Source- RGI-SRS </a:t>
            </a:r>
            <a:r>
              <a:rPr lang="en-GB" sz="1400" dirty="0">
                <a:latin typeface="Times New Roman" pitchFamily="18" charset="0"/>
                <a:cs typeface="Times New Roman" pitchFamily="18" charset="0"/>
              </a:rPr>
              <a:t>2001-03</a:t>
            </a:r>
          </a:p>
        </p:txBody>
      </p:sp>
      <p:sp>
        <p:nvSpPr>
          <p:cNvPr id="7" name="TextBox 6"/>
          <p:cNvSpPr txBox="1"/>
          <p:nvPr/>
        </p:nvSpPr>
        <p:spPr>
          <a:xfrm>
            <a:off x="-1" y="4965159"/>
            <a:ext cx="5845629" cy="1573753"/>
          </a:xfrm>
          <a:prstGeom prst="rect">
            <a:avLst/>
          </a:prstGeom>
        </p:spPr>
        <p:style>
          <a:lnRef idx="3">
            <a:schemeClr val="lt1"/>
          </a:lnRef>
          <a:fillRef idx="1">
            <a:schemeClr val="accent1"/>
          </a:fillRef>
          <a:effectRef idx="1">
            <a:schemeClr val="accent1"/>
          </a:effectRef>
          <a:fontRef idx="minor">
            <a:schemeClr val="lt1"/>
          </a:fontRef>
        </p:style>
        <p:txBody>
          <a:bodyPr wrap="square" rtlCol="0">
            <a:noAutofit/>
          </a:bodyPr>
          <a:lstStyle/>
          <a:p>
            <a:pPr algn="ctr"/>
            <a:r>
              <a:rPr lang="en-IN" sz="2000" b="1" i="1" dirty="0" smtClean="0">
                <a:solidFill>
                  <a:schemeClr val="bg1"/>
                </a:solidFill>
              </a:rPr>
              <a:t>‘3 Delays’</a:t>
            </a:r>
          </a:p>
          <a:p>
            <a:pPr marL="285750" indent="-285750">
              <a:buFont typeface="Arial" pitchFamily="34" charset="0"/>
              <a:buChar char="•"/>
            </a:pPr>
            <a:r>
              <a:rPr lang="en-IN" sz="2000" b="1" dirty="0" smtClean="0">
                <a:solidFill>
                  <a:schemeClr val="bg1"/>
                </a:solidFill>
              </a:rPr>
              <a:t>Delay in decision to seek professional care </a:t>
            </a:r>
          </a:p>
          <a:p>
            <a:pPr marL="285750" indent="-285750">
              <a:buFont typeface="Arial" pitchFamily="34" charset="0"/>
              <a:buChar char="•"/>
            </a:pPr>
            <a:r>
              <a:rPr lang="en-IN" sz="2000" b="1" dirty="0" smtClean="0">
                <a:solidFill>
                  <a:schemeClr val="bg1"/>
                </a:solidFill>
              </a:rPr>
              <a:t>Delay </a:t>
            </a:r>
            <a:r>
              <a:rPr lang="en-IN" sz="2000" b="1" dirty="0">
                <a:solidFill>
                  <a:schemeClr val="bg1"/>
                </a:solidFill>
              </a:rPr>
              <a:t>in reaching the appropriate health facility </a:t>
            </a:r>
          </a:p>
          <a:p>
            <a:pPr marL="285750" indent="-285750">
              <a:buFont typeface="Arial" pitchFamily="34" charset="0"/>
              <a:buChar char="•"/>
            </a:pPr>
            <a:r>
              <a:rPr lang="en-IN" sz="2000" b="1" dirty="0">
                <a:solidFill>
                  <a:schemeClr val="bg1"/>
                </a:solidFill>
              </a:rPr>
              <a:t>Delay in receiving care after arriving at a </a:t>
            </a:r>
            <a:r>
              <a:rPr lang="en-IN" sz="2000" b="1" dirty="0" smtClean="0">
                <a:solidFill>
                  <a:schemeClr val="bg1"/>
                </a:solidFill>
              </a:rPr>
              <a:t>hospital</a:t>
            </a:r>
            <a:endParaRPr lang="en-IN" sz="1400" dirty="0">
              <a:solidFill>
                <a:schemeClr val="bg1"/>
              </a:solidFill>
            </a:endParaRPr>
          </a:p>
        </p:txBody>
      </p:sp>
      <p:sp>
        <p:nvSpPr>
          <p:cNvPr id="9" name="TextBox 8"/>
          <p:cNvSpPr txBox="1"/>
          <p:nvPr/>
        </p:nvSpPr>
        <p:spPr>
          <a:xfrm>
            <a:off x="0" y="1107182"/>
            <a:ext cx="1008112" cy="646331"/>
          </a:xfrm>
          <a:prstGeom prst="rect">
            <a:avLst/>
          </a:prstGeom>
          <a:solidFill>
            <a:schemeClr val="bg2">
              <a:lumMod val="90000"/>
            </a:schemeClr>
          </a:solidFill>
          <a:scene3d>
            <a:camera prst="orthographicFront"/>
            <a:lightRig rig="threePt" dir="t"/>
          </a:scene3d>
          <a:sp3d>
            <a:bevelT/>
          </a:sp3d>
        </p:spPr>
        <p:txBody>
          <a:bodyPr wrap="square" rtlCol="0">
            <a:spAutoFit/>
          </a:bodyPr>
          <a:lstStyle/>
          <a:p>
            <a:r>
              <a:rPr lang="en-IN" dirty="0"/>
              <a:t>Medical Causes </a:t>
            </a:r>
          </a:p>
        </p:txBody>
      </p:sp>
      <p:graphicFrame>
        <p:nvGraphicFramePr>
          <p:cNvPr id="10" name="Chart 9"/>
          <p:cNvGraphicFramePr/>
          <p:nvPr>
            <p:extLst>
              <p:ext uri="{D42A27DB-BD31-4B8C-83A1-F6EECF244321}">
                <p14:modId xmlns:p14="http://schemas.microsoft.com/office/powerpoint/2010/main" xmlns="" val="379503215"/>
              </p:ext>
            </p:extLst>
          </p:nvPr>
        </p:nvGraphicFramePr>
        <p:xfrm>
          <a:off x="5845628" y="1263713"/>
          <a:ext cx="6039583" cy="4121084"/>
        </p:xfrm>
        <a:graphic>
          <a:graphicData uri="http://schemas.openxmlformats.org/drawingml/2006/chart">
            <c:chart xmlns:c="http://schemas.openxmlformats.org/drawingml/2006/chart" xmlns:r="http://schemas.openxmlformats.org/officeDocument/2006/relationships" r:id="rId5"/>
          </a:graphicData>
        </a:graphic>
      </p:graphicFrame>
      <p:sp>
        <p:nvSpPr>
          <p:cNvPr id="14" name="Title 1"/>
          <p:cNvSpPr txBox="1">
            <a:spLocks/>
          </p:cNvSpPr>
          <p:nvPr/>
        </p:nvSpPr>
        <p:spPr>
          <a:xfrm>
            <a:off x="0" y="28065"/>
            <a:ext cx="8424863" cy="8461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GB" altLang="en-US" sz="3200" b="1" dirty="0" smtClean="0">
                <a:solidFill>
                  <a:schemeClr val="tx1"/>
                </a:solidFill>
                <a:cs typeface="Arial" pitchFamily="34" charset="0"/>
              </a:rPr>
              <a:t>Maternal deaths : Causes</a:t>
            </a:r>
            <a:endParaRPr lang="en-GB" sz="3200" b="1" dirty="0">
              <a:solidFill>
                <a:schemeClr val="tx1"/>
              </a:solidFill>
              <a:cs typeface="Arial" pitchFamily="34" charset="0"/>
            </a:endParaRPr>
          </a:p>
        </p:txBody>
      </p:sp>
      <p:sp>
        <p:nvSpPr>
          <p:cNvPr id="15" name="Text Box 8"/>
          <p:cNvSpPr txBox="1">
            <a:spLocks noChangeArrowheads="1"/>
          </p:cNvSpPr>
          <p:nvPr/>
        </p:nvSpPr>
        <p:spPr bwMode="auto">
          <a:xfrm>
            <a:off x="10091802" y="1276458"/>
            <a:ext cx="173250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spcBef>
                <a:spcPct val="50000"/>
              </a:spcBef>
            </a:pPr>
            <a:r>
              <a:rPr lang="en-GB" sz="1400" dirty="0" smtClean="0">
                <a:latin typeface="Times New Roman" pitchFamily="18" charset="0"/>
                <a:cs typeface="Times New Roman" pitchFamily="18" charset="0"/>
              </a:rPr>
              <a:t>Source- WHO 2012</a:t>
            </a:r>
            <a:endParaRPr lang="en-GB" sz="1400" dirty="0">
              <a:latin typeface="Times New Roman" pitchFamily="18" charset="0"/>
              <a:cs typeface="Times New Roman" pitchFamily="18" charset="0"/>
            </a:endParaRPr>
          </a:p>
        </p:txBody>
      </p:sp>
      <p:sp>
        <p:nvSpPr>
          <p:cNvPr id="8" name="Rectangle 7"/>
          <p:cNvSpPr/>
          <p:nvPr/>
        </p:nvSpPr>
        <p:spPr>
          <a:xfrm>
            <a:off x="9524094" y="5400213"/>
            <a:ext cx="2546555" cy="101566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GB" sz="2000" b="1" dirty="0" smtClean="0">
                <a:solidFill>
                  <a:srgbClr val="000000"/>
                </a:solidFill>
                <a:latin typeface="+mj-lt"/>
              </a:rPr>
              <a:t>Infections</a:t>
            </a:r>
            <a:r>
              <a:rPr lang="en-GB" sz="2000" b="1" dirty="0">
                <a:solidFill>
                  <a:srgbClr val="000000"/>
                </a:solidFill>
                <a:latin typeface="+mj-lt"/>
              </a:rPr>
              <a:t>	</a:t>
            </a:r>
            <a:r>
              <a:rPr lang="en-GB" sz="2000" b="1" dirty="0" smtClean="0">
                <a:solidFill>
                  <a:srgbClr val="000000"/>
                </a:solidFill>
                <a:latin typeface="+mj-lt"/>
              </a:rPr>
              <a:t>33</a:t>
            </a:r>
            <a:endParaRPr lang="en-GB" sz="2000" b="1" dirty="0">
              <a:solidFill>
                <a:srgbClr val="000000"/>
              </a:solidFill>
              <a:latin typeface="+mj-lt"/>
            </a:endParaRPr>
          </a:p>
          <a:p>
            <a:r>
              <a:rPr lang="en-GB" sz="2000" b="1" dirty="0">
                <a:solidFill>
                  <a:srgbClr val="000000"/>
                </a:solidFill>
                <a:latin typeface="+mj-lt"/>
              </a:rPr>
              <a:t>Prematurity	</a:t>
            </a:r>
            <a:r>
              <a:rPr lang="en-GB" sz="2000" b="1" dirty="0" smtClean="0">
                <a:solidFill>
                  <a:srgbClr val="000000"/>
                </a:solidFill>
                <a:latin typeface="+mj-lt"/>
              </a:rPr>
              <a:t>35</a:t>
            </a:r>
            <a:endParaRPr lang="en-GB" sz="2000" b="1" dirty="0">
              <a:solidFill>
                <a:srgbClr val="000000"/>
              </a:solidFill>
              <a:latin typeface="+mj-lt"/>
            </a:endParaRPr>
          </a:p>
          <a:p>
            <a:r>
              <a:rPr lang="en-GB" sz="2000" b="1" dirty="0">
                <a:solidFill>
                  <a:srgbClr val="000000"/>
                </a:solidFill>
                <a:latin typeface="+mj-lt"/>
              </a:rPr>
              <a:t>Asphyxia 	</a:t>
            </a:r>
            <a:r>
              <a:rPr lang="en-GB" sz="2000" b="1" dirty="0" smtClean="0">
                <a:solidFill>
                  <a:srgbClr val="000000"/>
                </a:solidFill>
                <a:latin typeface="+mj-lt"/>
              </a:rPr>
              <a:t>20</a:t>
            </a:r>
            <a:endParaRPr lang="en-GB" sz="2000" b="1" dirty="0">
              <a:solidFill>
                <a:srgbClr val="000000"/>
              </a:solidFill>
              <a:latin typeface="+mj-lt"/>
            </a:endParaRPr>
          </a:p>
        </p:txBody>
      </p:sp>
      <p:cxnSp>
        <p:nvCxnSpPr>
          <p:cNvPr id="12" name="Straight Arrow Connector 11"/>
          <p:cNvCxnSpPr/>
          <p:nvPr/>
        </p:nvCxnSpPr>
        <p:spPr>
          <a:xfrm>
            <a:off x="10958052" y="4822721"/>
            <a:ext cx="0" cy="503748"/>
          </a:xfrm>
          <a:prstGeom prst="straightConnector1">
            <a:avLst/>
          </a:prstGeom>
          <a:ln w="47625">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0535416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043" y="-296"/>
            <a:ext cx="11669183" cy="1200329"/>
          </a:xfrm>
          <a:prstGeom prst="rect">
            <a:avLst/>
          </a:prstGeom>
          <a:noFill/>
        </p:spPr>
        <p:txBody>
          <a:bodyPr wrap="square">
            <a:spAutoFit/>
          </a:bodyPr>
          <a:lstStyle/>
          <a:p>
            <a:pPr algn="ctr">
              <a:spcBef>
                <a:spcPct val="0"/>
              </a:spcBef>
              <a:defRPr/>
            </a:pPr>
            <a:r>
              <a:rPr lang="en-US" sz="3600" b="1" i="1" dirty="0">
                <a:solidFill>
                  <a:prstClr val="black"/>
                </a:solidFill>
              </a:rPr>
              <a:t>Reproductive Maternal Newborn Child </a:t>
            </a:r>
            <a:r>
              <a:rPr lang="en-US" sz="3600" b="1" i="1" dirty="0" smtClean="0">
                <a:solidFill>
                  <a:prstClr val="black"/>
                </a:solidFill>
              </a:rPr>
              <a:t>Adolescent Health + Nutrition</a:t>
            </a:r>
            <a:endParaRPr lang="en-IN" sz="3600" b="1" i="1" dirty="0">
              <a:solidFill>
                <a:prstClr val="black"/>
              </a:solidFill>
            </a:endParaRPr>
          </a:p>
        </p:txBody>
      </p:sp>
      <p:pic>
        <p:nvPicPr>
          <p:cNvPr id="17409" name="Picture 1" descr="C:\Users\MH-I\Documents\Salima\Pictures\download.jpg"/>
          <p:cNvPicPr>
            <a:picLocks noChangeAspect="1" noChangeArrowheads="1"/>
          </p:cNvPicPr>
          <p:nvPr/>
        </p:nvPicPr>
        <p:blipFill rotWithShape="1">
          <a:blip r:embed="rId3">
            <a:extLst>
              <a:ext uri="{BEBA8EAE-BF5A-486C-A8C5-ECC9F3942E4B}">
                <a14:imgProps xmlns:a14="http://schemas.microsoft.com/office/drawing/2010/main" xmlns="">
                  <a14:imgLayer r:embed="rId4">
                    <a14:imgEffect>
                      <a14:artisticTexturizer/>
                    </a14:imgEffect>
                    <a14:imgEffect>
                      <a14:colorTemperature colorTemp="8800"/>
                    </a14:imgEffect>
                  </a14:imgLayer>
                </a14:imgProps>
              </a:ext>
              <a:ext uri="{28A0092B-C50C-407E-A947-70E740481C1C}">
                <a14:useLocalDpi xmlns:a14="http://schemas.microsoft.com/office/drawing/2010/main" xmlns="" val="0"/>
              </a:ext>
            </a:extLst>
          </a:blip>
          <a:srcRect t="21893" b="28402"/>
          <a:stretch/>
        </p:blipFill>
        <p:spPr bwMode="auto">
          <a:xfrm>
            <a:off x="4078168" y="2479933"/>
            <a:ext cx="2680108" cy="133350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2" name="Rectangle 1"/>
          <p:cNvSpPr/>
          <p:nvPr/>
        </p:nvSpPr>
        <p:spPr>
          <a:xfrm>
            <a:off x="297113" y="2335563"/>
            <a:ext cx="2542298" cy="1569660"/>
          </a:xfrm>
          <a:prstGeom prst="rect">
            <a:avLst/>
          </a:prstGeom>
        </p:spPr>
        <p:txBody>
          <a:bodyPr wrap="none">
            <a:spAutoFit/>
          </a:bodyPr>
          <a:lstStyle/>
          <a:p>
            <a:pPr algn="ctr"/>
            <a:r>
              <a:rPr lang="en-US" sz="3200" b="1" dirty="0" smtClean="0">
                <a:solidFill>
                  <a:srgbClr val="F07F09">
                    <a:lumMod val="50000"/>
                  </a:srgbClr>
                </a:solidFill>
              </a:rPr>
              <a:t>Reproductive </a:t>
            </a:r>
          </a:p>
          <a:p>
            <a:pPr algn="ctr"/>
            <a:r>
              <a:rPr lang="en-US" sz="3200" b="1" dirty="0" smtClean="0">
                <a:solidFill>
                  <a:srgbClr val="F07F09">
                    <a:lumMod val="50000"/>
                  </a:srgbClr>
                </a:solidFill>
              </a:rPr>
              <a:t>&amp; </a:t>
            </a:r>
          </a:p>
          <a:p>
            <a:pPr algn="ctr"/>
            <a:r>
              <a:rPr lang="en-US" sz="3200" b="1" dirty="0" smtClean="0">
                <a:solidFill>
                  <a:srgbClr val="F07F09">
                    <a:lumMod val="50000"/>
                  </a:srgbClr>
                </a:solidFill>
              </a:rPr>
              <a:t>Child </a:t>
            </a:r>
            <a:r>
              <a:rPr lang="en-US" sz="3200" b="1" dirty="0">
                <a:solidFill>
                  <a:srgbClr val="F07F09">
                    <a:lumMod val="50000"/>
                  </a:srgbClr>
                </a:solidFill>
              </a:rPr>
              <a:t>Health </a:t>
            </a:r>
            <a:endParaRPr lang="en-IN" sz="3200" b="1" dirty="0">
              <a:solidFill>
                <a:srgbClr val="F07F09">
                  <a:lumMod val="50000"/>
                </a:srgbClr>
              </a:solidFill>
            </a:endParaRPr>
          </a:p>
        </p:txBody>
      </p:sp>
      <p:graphicFrame>
        <p:nvGraphicFramePr>
          <p:cNvPr id="5" name="Diagram 4"/>
          <p:cNvGraphicFramePr/>
          <p:nvPr>
            <p:extLst>
              <p:ext uri="{D42A27DB-BD31-4B8C-83A1-F6EECF244321}">
                <p14:modId xmlns:p14="http://schemas.microsoft.com/office/powerpoint/2010/main" xmlns="" val="546265655"/>
              </p:ext>
            </p:extLst>
          </p:nvPr>
        </p:nvGraphicFramePr>
        <p:xfrm>
          <a:off x="6023467" y="679735"/>
          <a:ext cx="7224539" cy="423443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Oval 7"/>
          <p:cNvSpPr/>
          <p:nvPr/>
        </p:nvSpPr>
        <p:spPr>
          <a:xfrm>
            <a:off x="7493084" y="853590"/>
            <a:ext cx="4285306" cy="4060578"/>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4000" b="1" dirty="0" smtClean="0">
                <a:solidFill>
                  <a:prstClr val="white"/>
                </a:solidFill>
              </a:rPr>
              <a:t>RMNCAH+N</a:t>
            </a:r>
          </a:p>
          <a:p>
            <a:pPr algn="ctr"/>
            <a:r>
              <a:rPr lang="en-US" sz="4000" b="1" dirty="0" smtClean="0">
                <a:solidFill>
                  <a:prstClr val="white"/>
                </a:solidFill>
              </a:rPr>
              <a:t>APPROACH</a:t>
            </a:r>
            <a:endParaRPr lang="en-US" sz="4000" b="1" dirty="0">
              <a:solidFill>
                <a:prstClr val="white"/>
              </a:solidFill>
            </a:endParaRPr>
          </a:p>
        </p:txBody>
      </p:sp>
      <p:sp>
        <p:nvSpPr>
          <p:cNvPr id="9" name="Rectangle 8"/>
          <p:cNvSpPr/>
          <p:nvPr/>
        </p:nvSpPr>
        <p:spPr>
          <a:xfrm>
            <a:off x="2308456" y="5109066"/>
            <a:ext cx="1061910" cy="1578798"/>
          </a:xfrm>
          <a:prstGeom prst="rect">
            <a:avLst/>
          </a:prstGeom>
          <a:blipFill>
            <a:blip r:embed="rId9" cstate="email">
              <a:extLst>
                <a:ext uri="{28A0092B-C50C-407E-A947-70E740481C1C}">
                  <a14:useLocalDpi xmlns:a14="http://schemas.microsoft.com/office/drawing/2010/main" xmlns="" val="0"/>
                </a:ext>
              </a:extLst>
            </a:blip>
            <a:srcRect/>
            <a:stretch>
              <a:fillRect l="-20000" r="-20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 name="Rectangle 2"/>
          <p:cNvSpPr/>
          <p:nvPr/>
        </p:nvSpPr>
        <p:spPr>
          <a:xfrm>
            <a:off x="3638578" y="4914168"/>
            <a:ext cx="8139812" cy="2215991"/>
          </a:xfrm>
          <a:prstGeom prst="rect">
            <a:avLst/>
          </a:prstGeom>
        </p:spPr>
        <p:txBody>
          <a:bodyPr wrap="square">
            <a:spAutoFit/>
          </a:bodyPr>
          <a:lstStyle/>
          <a:p>
            <a:pPr marL="342900" lvl="0" indent="-342900" algn="just">
              <a:buFont typeface="Arial" panose="020B0604020202020204" pitchFamily="34" charset="0"/>
              <a:buChar char="•"/>
            </a:pPr>
            <a:r>
              <a:rPr lang="en-GB" sz="2000" b="1" dirty="0" smtClean="0"/>
              <a:t>RMNCH+A Links maternal and child survival to other components (family planning , adolescent health, gender &amp; PC &amp; PNDT)</a:t>
            </a:r>
          </a:p>
          <a:p>
            <a:pPr marL="342900" lvl="0" indent="-342900" algn="just">
              <a:buFont typeface="Arial" panose="020B0604020202020204" pitchFamily="34" charset="0"/>
              <a:buChar char="•"/>
            </a:pPr>
            <a:r>
              <a:rPr lang="en-GB" sz="2000" b="1" dirty="0" smtClean="0">
                <a:solidFill>
                  <a:srgbClr val="C00000"/>
                </a:solidFill>
              </a:rPr>
              <a:t>Plus </a:t>
            </a:r>
            <a:r>
              <a:rPr lang="en-GB" sz="2000" b="1" dirty="0">
                <a:solidFill>
                  <a:srgbClr val="C00000"/>
                </a:solidFill>
              </a:rPr>
              <a:t>denotes </a:t>
            </a:r>
            <a:r>
              <a:rPr lang="en-GB" sz="2000" b="1" dirty="0" smtClean="0"/>
              <a:t>inclusion </a:t>
            </a:r>
            <a:r>
              <a:rPr lang="en-GB" sz="2000" b="1" dirty="0"/>
              <a:t>of </a:t>
            </a:r>
            <a:r>
              <a:rPr lang="en-GB" sz="2000" b="1" dirty="0">
                <a:solidFill>
                  <a:schemeClr val="accent2">
                    <a:lumMod val="75000"/>
                  </a:schemeClr>
                </a:solidFill>
              </a:rPr>
              <a:t>adolescence </a:t>
            </a:r>
            <a:r>
              <a:rPr lang="en-GB" sz="2000" b="1" dirty="0"/>
              <a:t>as a distinct ‘life stage’ in the overall strategy</a:t>
            </a:r>
          </a:p>
          <a:p>
            <a:pPr marL="342900" lvl="0" indent="-342900" algn="just">
              <a:buFont typeface="Arial" panose="020B0604020202020204" pitchFamily="34" charset="0"/>
              <a:buChar char="•"/>
            </a:pPr>
            <a:r>
              <a:rPr lang="en-GB" sz="2000" b="1" dirty="0">
                <a:solidFill>
                  <a:schemeClr val="accent2">
                    <a:lumMod val="75000"/>
                  </a:schemeClr>
                </a:solidFill>
              </a:rPr>
              <a:t>Links community and facility based care as well as referrals between various levels of health care system</a:t>
            </a:r>
            <a:endParaRPr lang="en-IN" sz="2000" b="1" dirty="0">
              <a:solidFill>
                <a:schemeClr val="accent2">
                  <a:lumMod val="75000"/>
                </a:schemeClr>
              </a:solidFill>
            </a:endParaRPr>
          </a:p>
          <a:p>
            <a:pPr lvl="0"/>
            <a:endParaRPr lang="en-GB" dirty="0"/>
          </a:p>
        </p:txBody>
      </p:sp>
    </p:spTree>
    <p:extLst>
      <p:ext uri="{BB962C8B-B14F-4D97-AF65-F5344CB8AC3E}">
        <p14:creationId xmlns:p14="http://schemas.microsoft.com/office/powerpoint/2010/main" xmlns="" val="1919706314"/>
      </p:ext>
    </p:extLst>
  </p:cSld>
  <p:clrMapOvr>
    <a:masterClrMapping/>
  </p:clrMapOvr>
  <mc:AlternateContent xmlns:mc="http://schemas.openxmlformats.org/markup-compatibility/2006">
    <mc:Choice xmlns:p14="http://schemas.microsoft.com/office/powerpoint/2010/main" xmlns=""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7409"/>
                                        </p:tgtEl>
                                        <p:attrNameLst>
                                          <p:attrName>style.visibility</p:attrName>
                                        </p:attrNameLst>
                                      </p:cBhvr>
                                      <p:to>
                                        <p:strVal val="visible"/>
                                      </p:to>
                                    </p:set>
                                    <p:anim calcmode="lin" valueType="num">
                                      <p:cBhvr additive="base">
                                        <p:cTn id="7" dur="500" fill="hold"/>
                                        <p:tgtEl>
                                          <p:spTgt spid="17409"/>
                                        </p:tgtEl>
                                        <p:attrNameLst>
                                          <p:attrName>ppt_x</p:attrName>
                                        </p:attrNameLst>
                                      </p:cBhvr>
                                      <p:tavLst>
                                        <p:tav tm="0">
                                          <p:val>
                                            <p:strVal val="0-#ppt_w/2"/>
                                          </p:val>
                                        </p:tav>
                                        <p:tav tm="100000">
                                          <p:val>
                                            <p:strVal val="#ppt_x"/>
                                          </p:val>
                                        </p:tav>
                                      </p:tavLst>
                                    </p:anim>
                                    <p:anim calcmode="lin" valueType="num">
                                      <p:cBhvr additive="base">
                                        <p:cTn id="8" dur="500" fill="hold"/>
                                        <p:tgtEl>
                                          <p:spTgt spid="1740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 presetClass="entr" presetSubtype="0" fill="hold" grpId="1" nodeType="after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par>
                          <p:cTn id="12" fill="hold">
                            <p:stCondLst>
                              <p:cond delay="500"/>
                            </p:stCondLst>
                            <p:childTnLst>
                              <p:par>
                                <p:cTn id="13" presetID="6" presetClass="emph" presetSubtype="0" fill="hold" grpId="0" nodeType="afterEffect">
                                  <p:stCondLst>
                                    <p:cond delay="0"/>
                                  </p:stCondLst>
                                  <p:childTnLst>
                                    <p:animScale>
                                      <p:cBhvr>
                                        <p:cTn id="14" dur="1000" fill="hold"/>
                                        <p:tgtEl>
                                          <p:spTgt spid="8"/>
                                        </p:tgtEl>
                                      </p:cBhvr>
                                      <p:by x="25000" y="25000"/>
                                    </p:animScale>
                                  </p:childTnLst>
                                </p:cTn>
                              </p:par>
                            </p:childTnLst>
                          </p:cTn>
                        </p:par>
                        <p:par>
                          <p:cTn id="15" fill="hold">
                            <p:stCondLst>
                              <p:cond delay="1500"/>
                            </p:stCondLst>
                            <p:childTnLst>
                              <p:par>
                                <p:cTn id="16" presetID="1" presetClass="entr" presetSubtype="0" fill="hold" grpId="0" nodeType="afterEffect">
                                  <p:stCondLst>
                                    <p:cond delay="0"/>
                                  </p:stCondLst>
                                  <p:childTnLst>
                                    <p:set>
                                      <p:cBhvr>
                                        <p:cTn id="17" dur="1" fill="hold">
                                          <p:stCondLst>
                                            <p:cond delay="0"/>
                                          </p:stCondLst>
                                        </p:cTn>
                                        <p:tgtEl>
                                          <p:spTgt spid="5">
                                            <p:graphicEl>
                                              <a:dgm id="{E86F910F-86CC-4316-914F-876C6173A321}"/>
                                            </p:graphic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
                                            <p:graphicEl>
                                              <a:dgm id="{B62ED4D6-3618-4EAE-A40A-0D1862F7070A}"/>
                                            </p:graphicEl>
                                          </p:spTgt>
                                        </p:tgtEl>
                                        <p:attrNameLst>
                                          <p:attrName>style.visibility</p:attrName>
                                        </p:attrNameLst>
                                      </p:cBhvr>
                                      <p:to>
                                        <p:strVal val="visible"/>
                                      </p:to>
                                    </p:set>
                                  </p:childTnLst>
                                </p:cTn>
                              </p:par>
                            </p:childTnLst>
                          </p:cTn>
                        </p:par>
                        <p:par>
                          <p:cTn id="20" fill="hold">
                            <p:stCondLst>
                              <p:cond delay="1500"/>
                            </p:stCondLst>
                            <p:childTnLst>
                              <p:par>
                                <p:cTn id="21" presetID="1" presetClass="entr" presetSubtype="0" fill="hold" grpId="0" nodeType="afterEffect">
                                  <p:stCondLst>
                                    <p:cond delay="500"/>
                                  </p:stCondLst>
                                  <p:childTnLst>
                                    <p:set>
                                      <p:cBhvr>
                                        <p:cTn id="22" dur="1" fill="hold">
                                          <p:stCondLst>
                                            <p:cond delay="0"/>
                                          </p:stCondLst>
                                        </p:cTn>
                                        <p:tgtEl>
                                          <p:spTgt spid="5">
                                            <p:graphicEl>
                                              <a:dgm id="{23FD7BDB-2A3D-46BC-93D0-E27C074345E2}"/>
                                            </p:graphicEl>
                                          </p:spTgt>
                                        </p:tgtEl>
                                        <p:attrNameLst>
                                          <p:attrName>style.visibility</p:attrName>
                                        </p:attrNameLst>
                                      </p:cBhvr>
                                      <p:to>
                                        <p:strVal val="visible"/>
                                      </p:to>
                                    </p:set>
                                  </p:childTnLst>
                                </p:cTn>
                              </p:par>
                              <p:par>
                                <p:cTn id="23" presetID="1" presetClass="entr" presetSubtype="0" fill="hold" grpId="0" nodeType="withEffect">
                                  <p:stCondLst>
                                    <p:cond delay="500"/>
                                  </p:stCondLst>
                                  <p:childTnLst>
                                    <p:set>
                                      <p:cBhvr>
                                        <p:cTn id="24" dur="1" fill="hold">
                                          <p:stCondLst>
                                            <p:cond delay="0"/>
                                          </p:stCondLst>
                                        </p:cTn>
                                        <p:tgtEl>
                                          <p:spTgt spid="5">
                                            <p:graphicEl>
                                              <a:dgm id="{EE477D2B-B3B3-4C3C-8DC5-BC8A04CC19F7}"/>
                                            </p:graphicEl>
                                          </p:spTgt>
                                        </p:tgtEl>
                                        <p:attrNameLst>
                                          <p:attrName>style.visibility</p:attrName>
                                        </p:attrNameLst>
                                      </p:cBhvr>
                                      <p:to>
                                        <p:strVal val="visible"/>
                                      </p:to>
                                    </p:set>
                                  </p:childTnLst>
                                </p:cTn>
                              </p:par>
                            </p:childTnLst>
                          </p:cTn>
                        </p:par>
                        <p:par>
                          <p:cTn id="25" fill="hold">
                            <p:stCondLst>
                              <p:cond delay="2000"/>
                            </p:stCondLst>
                            <p:childTnLst>
                              <p:par>
                                <p:cTn id="26" presetID="1" presetClass="entr" presetSubtype="0" fill="hold" grpId="0" nodeType="afterEffect">
                                  <p:stCondLst>
                                    <p:cond delay="500"/>
                                  </p:stCondLst>
                                  <p:childTnLst>
                                    <p:set>
                                      <p:cBhvr>
                                        <p:cTn id="27" dur="1" fill="hold">
                                          <p:stCondLst>
                                            <p:cond delay="0"/>
                                          </p:stCondLst>
                                        </p:cTn>
                                        <p:tgtEl>
                                          <p:spTgt spid="5">
                                            <p:graphicEl>
                                              <a:dgm id="{1923B62D-BA33-4642-A273-5875E829BC3C}"/>
                                            </p:graphicEl>
                                          </p:spTgt>
                                        </p:tgtEl>
                                        <p:attrNameLst>
                                          <p:attrName>style.visibility</p:attrName>
                                        </p:attrNameLst>
                                      </p:cBhvr>
                                      <p:to>
                                        <p:strVal val="visible"/>
                                      </p:to>
                                    </p:set>
                                  </p:childTnLst>
                                </p:cTn>
                              </p:par>
                              <p:par>
                                <p:cTn id="28" presetID="1" presetClass="entr" presetSubtype="0" fill="hold" grpId="0" nodeType="withEffect">
                                  <p:stCondLst>
                                    <p:cond delay="500"/>
                                  </p:stCondLst>
                                  <p:childTnLst>
                                    <p:set>
                                      <p:cBhvr>
                                        <p:cTn id="29" dur="1" fill="hold">
                                          <p:stCondLst>
                                            <p:cond delay="0"/>
                                          </p:stCondLst>
                                        </p:cTn>
                                        <p:tgtEl>
                                          <p:spTgt spid="5">
                                            <p:graphicEl>
                                              <a:dgm id="{1CD2CACE-DA1C-4D96-8AEF-AB450673DC96}"/>
                                            </p:graphicEl>
                                          </p:spTgt>
                                        </p:tgtEl>
                                        <p:attrNameLst>
                                          <p:attrName>style.visibility</p:attrName>
                                        </p:attrNameLst>
                                      </p:cBhvr>
                                      <p:to>
                                        <p:strVal val="visible"/>
                                      </p:to>
                                    </p:set>
                                  </p:childTnLst>
                                </p:cTn>
                              </p:par>
                            </p:childTnLst>
                          </p:cTn>
                        </p:par>
                        <p:par>
                          <p:cTn id="30" fill="hold">
                            <p:stCondLst>
                              <p:cond delay="2500"/>
                            </p:stCondLst>
                            <p:childTnLst>
                              <p:par>
                                <p:cTn id="31" presetID="1" presetClass="entr" presetSubtype="0" fill="hold" grpId="0" nodeType="afterEffect">
                                  <p:stCondLst>
                                    <p:cond delay="500"/>
                                  </p:stCondLst>
                                  <p:childTnLst>
                                    <p:set>
                                      <p:cBhvr>
                                        <p:cTn id="32" dur="1" fill="hold">
                                          <p:stCondLst>
                                            <p:cond delay="0"/>
                                          </p:stCondLst>
                                        </p:cTn>
                                        <p:tgtEl>
                                          <p:spTgt spid="5">
                                            <p:graphicEl>
                                              <a:dgm id="{938534B5-8698-4CB7-8589-582B6909E7B9}"/>
                                            </p:graphicEl>
                                          </p:spTgt>
                                        </p:tgtEl>
                                        <p:attrNameLst>
                                          <p:attrName>style.visibility</p:attrName>
                                        </p:attrNameLst>
                                      </p:cBhvr>
                                      <p:to>
                                        <p:strVal val="visible"/>
                                      </p:to>
                                    </p:set>
                                  </p:childTnLst>
                                </p:cTn>
                              </p:par>
                              <p:par>
                                <p:cTn id="33" presetID="1" presetClass="entr" presetSubtype="0" fill="hold" grpId="0" nodeType="withEffect">
                                  <p:stCondLst>
                                    <p:cond delay="500"/>
                                  </p:stCondLst>
                                  <p:childTnLst>
                                    <p:set>
                                      <p:cBhvr>
                                        <p:cTn id="34" dur="1" fill="hold">
                                          <p:stCondLst>
                                            <p:cond delay="0"/>
                                          </p:stCondLst>
                                        </p:cTn>
                                        <p:tgtEl>
                                          <p:spTgt spid="5">
                                            <p:graphicEl>
                                              <a:dgm id="{A417B240-F9C6-410F-9362-2F566503731B}"/>
                                            </p:graphicEl>
                                          </p:spTgt>
                                        </p:tgtEl>
                                        <p:attrNameLst>
                                          <p:attrName>style.visibility</p:attrName>
                                        </p:attrNameLst>
                                      </p:cBhvr>
                                      <p:to>
                                        <p:strVal val="visible"/>
                                      </p:to>
                                    </p:set>
                                  </p:childTnLst>
                                </p:cTn>
                              </p:par>
                            </p:childTnLst>
                          </p:cTn>
                        </p:par>
                        <p:par>
                          <p:cTn id="35" fill="hold">
                            <p:stCondLst>
                              <p:cond delay="3000"/>
                            </p:stCondLst>
                            <p:childTnLst>
                              <p:par>
                                <p:cTn id="36" presetID="1" presetClass="entr" presetSubtype="0" fill="hold" grpId="0" nodeType="afterEffect">
                                  <p:stCondLst>
                                    <p:cond delay="500"/>
                                  </p:stCondLst>
                                  <p:childTnLst>
                                    <p:set>
                                      <p:cBhvr>
                                        <p:cTn id="37" dur="1" fill="hold">
                                          <p:stCondLst>
                                            <p:cond delay="0"/>
                                          </p:stCondLst>
                                        </p:cTn>
                                        <p:tgtEl>
                                          <p:spTgt spid="5">
                                            <p:graphicEl>
                                              <a:dgm id="{733D97E5-AF4B-49FC-B181-011DBD21B4C8}"/>
                                            </p:graphicEl>
                                          </p:spTgt>
                                        </p:tgtEl>
                                        <p:attrNameLst>
                                          <p:attrName>style.visibility</p:attrName>
                                        </p:attrNameLst>
                                      </p:cBhvr>
                                      <p:to>
                                        <p:strVal val="visible"/>
                                      </p:to>
                                    </p:set>
                                  </p:childTnLst>
                                </p:cTn>
                              </p:par>
                              <p:par>
                                <p:cTn id="38" presetID="1" presetClass="entr" presetSubtype="0" fill="hold" grpId="0" nodeType="withEffect">
                                  <p:stCondLst>
                                    <p:cond delay="500"/>
                                  </p:stCondLst>
                                  <p:childTnLst>
                                    <p:set>
                                      <p:cBhvr>
                                        <p:cTn id="39" dur="1" fill="hold">
                                          <p:stCondLst>
                                            <p:cond delay="0"/>
                                          </p:stCondLst>
                                        </p:cTn>
                                        <p:tgtEl>
                                          <p:spTgt spid="5">
                                            <p:graphicEl>
                                              <a:dgm id="{A1774045-B1B8-4772-BE37-31D03F68B47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P spid="8" grpId="0" animBg="1"/>
      <p:bldP spid="8"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D22F896-40B5-4ADD-8801-0D06FADFA095}" type="slidenum">
              <a:rPr lang="en-US" smtClean="0"/>
              <a:pPr/>
              <a:t>15</a:t>
            </a:fld>
            <a:endParaRPr lang="en-US" dirty="0"/>
          </a:p>
        </p:txBody>
      </p:sp>
      <p:sp>
        <p:nvSpPr>
          <p:cNvPr id="6" name="TextBox 5"/>
          <p:cNvSpPr txBox="1"/>
          <p:nvPr/>
        </p:nvSpPr>
        <p:spPr>
          <a:xfrm>
            <a:off x="212197" y="0"/>
            <a:ext cx="11979803" cy="748988"/>
          </a:xfrm>
          <a:prstGeom prst="rect">
            <a:avLst/>
          </a:prstGeom>
          <a:noFill/>
        </p:spPr>
        <p:txBody>
          <a:bodyPr wrap="square" rtlCol="0">
            <a:spAutoFit/>
          </a:bodyPr>
          <a:lstStyle/>
          <a:p>
            <a:pPr>
              <a:defRPr/>
            </a:pPr>
            <a:r>
              <a:rPr lang="en-US" sz="4267" dirty="0" smtClean="0">
                <a:latin typeface="Franklin Gothic Demi Cond" panose="020B0706030402020204" pitchFamily="34" charset="0"/>
              </a:rPr>
              <a:t>Performance on Key Maternal Health Indicators</a:t>
            </a:r>
            <a:endParaRPr lang="en-IN" sz="4267" dirty="0">
              <a:latin typeface="Franklin Gothic Demi Cond" panose="020B0706030402020204" pitchFamily="34" charset="0"/>
            </a:endParaRPr>
          </a:p>
        </p:txBody>
      </p:sp>
      <p:graphicFrame>
        <p:nvGraphicFramePr>
          <p:cNvPr id="11" name="Chart 10"/>
          <p:cNvGraphicFramePr/>
          <p:nvPr>
            <p:extLst>
              <p:ext uri="{D42A27DB-BD31-4B8C-83A1-F6EECF244321}">
                <p14:modId xmlns:p14="http://schemas.microsoft.com/office/powerpoint/2010/main" xmlns="" val="1631869787"/>
              </p:ext>
            </p:extLst>
          </p:nvPr>
        </p:nvGraphicFramePr>
        <p:xfrm>
          <a:off x="212197" y="1016000"/>
          <a:ext cx="7132032" cy="304800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p:nvPr>
            <p:extLst>
              <p:ext uri="{D42A27DB-BD31-4B8C-83A1-F6EECF244321}">
                <p14:modId xmlns:p14="http://schemas.microsoft.com/office/powerpoint/2010/main" xmlns="" val="3505091853"/>
              </p:ext>
            </p:extLst>
          </p:nvPr>
        </p:nvGraphicFramePr>
        <p:xfrm>
          <a:off x="335568" y="3809999"/>
          <a:ext cx="7132032" cy="30480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Table 1"/>
          <p:cNvGraphicFramePr>
            <a:graphicFrameLocks noGrp="1"/>
          </p:cNvGraphicFramePr>
          <p:nvPr>
            <p:extLst>
              <p:ext uri="{D42A27DB-BD31-4B8C-83A1-F6EECF244321}">
                <p14:modId xmlns:p14="http://schemas.microsoft.com/office/powerpoint/2010/main" xmlns="" val="1302093238"/>
              </p:ext>
            </p:extLst>
          </p:nvPr>
        </p:nvGraphicFramePr>
        <p:xfrm>
          <a:off x="7989757" y="732167"/>
          <a:ext cx="3957404" cy="5731096"/>
        </p:xfrm>
        <a:graphic>
          <a:graphicData uri="http://schemas.openxmlformats.org/drawingml/2006/table">
            <a:tbl>
              <a:tblPr firstRow="1" bandRow="1">
                <a:tableStyleId>{793D81CF-94F2-401A-BA57-92F5A7B2D0C5}</a:tableStyleId>
              </a:tblPr>
              <a:tblGrid>
                <a:gridCol w="2968053"/>
                <a:gridCol w="989351"/>
              </a:tblGrid>
              <a:tr h="62766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 Pregnant women given 180 IFA to total ANC Registration</a:t>
                      </a:r>
                    </a:p>
                  </a:txBody>
                  <a:tcPr/>
                </a:tc>
                <a:tc hMerge="1">
                  <a:txBody>
                    <a:bodyPr/>
                    <a:lstStyle/>
                    <a:p>
                      <a:endParaRPr lang="en-US" dirty="0"/>
                    </a:p>
                  </a:txBody>
                  <a:tcPr/>
                </a:tc>
              </a:tr>
              <a:tr h="363644">
                <a:tc>
                  <a:txBody>
                    <a:bodyPr/>
                    <a:lstStyle/>
                    <a:p>
                      <a:r>
                        <a:rPr lang="en-US" sz="1600" dirty="0" smtClean="0"/>
                        <a:t>India</a:t>
                      </a:r>
                      <a:endParaRPr lang="en-US" sz="1600" dirty="0"/>
                    </a:p>
                  </a:txBody>
                  <a:tcPr/>
                </a:tc>
                <a:tc>
                  <a:txBody>
                    <a:bodyPr/>
                    <a:lstStyle/>
                    <a:p>
                      <a:r>
                        <a:rPr lang="en-US" sz="1600" dirty="0" smtClean="0"/>
                        <a:t>83%</a:t>
                      </a:r>
                      <a:endParaRPr lang="en-US" sz="1600" dirty="0"/>
                    </a:p>
                  </a:txBody>
                  <a:tcPr/>
                </a:tc>
              </a:tr>
              <a:tr h="363644">
                <a:tc>
                  <a:txBody>
                    <a:bodyPr/>
                    <a:lstStyle/>
                    <a:p>
                      <a:r>
                        <a:rPr lang="en-US" sz="1600" dirty="0" smtClean="0"/>
                        <a:t>Bihar </a:t>
                      </a:r>
                      <a:endParaRPr lang="en-US" sz="1600" dirty="0"/>
                    </a:p>
                  </a:txBody>
                  <a:tcPr/>
                </a:tc>
                <a:tc>
                  <a:txBody>
                    <a:bodyPr/>
                    <a:lstStyle/>
                    <a:p>
                      <a:r>
                        <a:rPr lang="en-US" sz="1600" dirty="0" smtClean="0"/>
                        <a:t>67</a:t>
                      </a:r>
                      <a:endParaRPr lang="en-US" sz="1600" dirty="0"/>
                    </a:p>
                  </a:txBody>
                  <a:tcPr/>
                </a:tc>
              </a:tr>
              <a:tr h="363644">
                <a:tc>
                  <a:txBody>
                    <a:bodyPr/>
                    <a:lstStyle/>
                    <a:p>
                      <a:r>
                        <a:rPr lang="en-US" sz="1600" dirty="0" smtClean="0"/>
                        <a:t>Haryana </a:t>
                      </a:r>
                      <a:endParaRPr lang="en-US" sz="1600" dirty="0"/>
                    </a:p>
                  </a:txBody>
                  <a:tcPr/>
                </a:tc>
                <a:tc>
                  <a:txBody>
                    <a:bodyPr/>
                    <a:lstStyle/>
                    <a:p>
                      <a:r>
                        <a:rPr lang="en-US" sz="1600" dirty="0" smtClean="0"/>
                        <a:t>63</a:t>
                      </a:r>
                      <a:endParaRPr lang="en-US" sz="1600" dirty="0"/>
                    </a:p>
                  </a:txBody>
                  <a:tcPr/>
                </a:tc>
              </a:tr>
              <a:tr h="363644">
                <a:tc>
                  <a:txBody>
                    <a:bodyPr/>
                    <a:lstStyle/>
                    <a:p>
                      <a:r>
                        <a:rPr lang="en-US" sz="1600" dirty="0" smtClean="0"/>
                        <a:t>Tripura</a:t>
                      </a:r>
                      <a:endParaRPr lang="en-US" sz="1600" dirty="0"/>
                    </a:p>
                  </a:txBody>
                  <a:tcPr/>
                </a:tc>
                <a:tc>
                  <a:txBody>
                    <a:bodyPr/>
                    <a:lstStyle/>
                    <a:p>
                      <a:r>
                        <a:rPr lang="en-US" sz="1600" dirty="0" smtClean="0"/>
                        <a:t>56</a:t>
                      </a:r>
                      <a:endParaRPr lang="en-US" sz="1600" dirty="0"/>
                    </a:p>
                  </a:txBody>
                  <a:tcPr/>
                </a:tc>
              </a:tr>
              <a:tr h="363644">
                <a:tc>
                  <a:txBody>
                    <a:bodyPr/>
                    <a:lstStyle/>
                    <a:p>
                      <a:r>
                        <a:rPr lang="en-US" sz="1600" dirty="0" smtClean="0"/>
                        <a:t>Punjab</a:t>
                      </a:r>
                      <a:endParaRPr lang="en-US" sz="1600" dirty="0"/>
                    </a:p>
                  </a:txBody>
                  <a:tcPr/>
                </a:tc>
                <a:tc>
                  <a:txBody>
                    <a:bodyPr/>
                    <a:lstStyle/>
                    <a:p>
                      <a:r>
                        <a:rPr lang="en-US" sz="1600" dirty="0" smtClean="0"/>
                        <a:t>54</a:t>
                      </a:r>
                      <a:endParaRPr lang="en-US" sz="1600" dirty="0"/>
                    </a:p>
                  </a:txBody>
                  <a:tcPr/>
                </a:tc>
              </a:tr>
              <a:tr h="363644">
                <a:tc>
                  <a:txBody>
                    <a:bodyPr/>
                    <a:lstStyle/>
                    <a:p>
                      <a:r>
                        <a:rPr lang="en-US" sz="1600" dirty="0" err="1" smtClean="0"/>
                        <a:t>Pudducherry</a:t>
                      </a:r>
                      <a:endParaRPr lang="en-US" sz="1600" dirty="0"/>
                    </a:p>
                  </a:txBody>
                  <a:tcPr/>
                </a:tc>
                <a:tc>
                  <a:txBody>
                    <a:bodyPr/>
                    <a:lstStyle/>
                    <a:p>
                      <a:r>
                        <a:rPr lang="en-US" sz="1600" dirty="0" smtClean="0"/>
                        <a:t>52</a:t>
                      </a:r>
                      <a:endParaRPr lang="en-US" sz="1600" dirty="0"/>
                    </a:p>
                  </a:txBody>
                  <a:tcPr/>
                </a:tc>
              </a:tr>
              <a:tr h="363644">
                <a:tc>
                  <a:txBody>
                    <a:bodyPr/>
                    <a:lstStyle/>
                    <a:p>
                      <a:r>
                        <a:rPr lang="en-US" sz="1600" dirty="0" smtClean="0"/>
                        <a:t>Delhi</a:t>
                      </a:r>
                      <a:endParaRPr lang="en-US" sz="1600" dirty="0"/>
                    </a:p>
                  </a:txBody>
                  <a:tcPr/>
                </a:tc>
                <a:tc>
                  <a:txBody>
                    <a:bodyPr/>
                    <a:lstStyle/>
                    <a:p>
                      <a:r>
                        <a:rPr lang="en-US" sz="1600" dirty="0" smtClean="0"/>
                        <a:t>51</a:t>
                      </a:r>
                      <a:endParaRPr lang="en-US" sz="1600" dirty="0"/>
                    </a:p>
                  </a:txBody>
                  <a:tcPr/>
                </a:tc>
              </a:tr>
              <a:tr h="363644">
                <a:tc>
                  <a:txBody>
                    <a:bodyPr/>
                    <a:lstStyle/>
                    <a:p>
                      <a:r>
                        <a:rPr lang="en-US" sz="1600" dirty="0" smtClean="0"/>
                        <a:t>Rajasthan</a:t>
                      </a:r>
                      <a:endParaRPr lang="en-US" sz="1600" dirty="0"/>
                    </a:p>
                  </a:txBody>
                  <a:tcPr/>
                </a:tc>
                <a:tc>
                  <a:txBody>
                    <a:bodyPr/>
                    <a:lstStyle/>
                    <a:p>
                      <a:r>
                        <a:rPr lang="en-US" sz="1600" dirty="0" smtClean="0"/>
                        <a:t>46</a:t>
                      </a:r>
                      <a:endParaRPr lang="en-US" sz="1600" dirty="0"/>
                    </a:p>
                  </a:txBody>
                  <a:tcPr/>
                </a:tc>
              </a:tr>
              <a:tr h="363644">
                <a:tc>
                  <a:txBody>
                    <a:bodyPr/>
                    <a:lstStyle/>
                    <a:p>
                      <a:r>
                        <a:rPr lang="en-US" sz="1600" dirty="0" smtClean="0"/>
                        <a:t>Arunachal P</a:t>
                      </a:r>
                      <a:endParaRPr lang="en-US" sz="1600" dirty="0"/>
                    </a:p>
                  </a:txBody>
                  <a:tcPr/>
                </a:tc>
                <a:tc>
                  <a:txBody>
                    <a:bodyPr/>
                    <a:lstStyle/>
                    <a:p>
                      <a:r>
                        <a:rPr lang="en-US" sz="1600" dirty="0" smtClean="0"/>
                        <a:t>44</a:t>
                      </a:r>
                      <a:endParaRPr lang="en-US" sz="1600" dirty="0"/>
                    </a:p>
                  </a:txBody>
                  <a:tcPr/>
                </a:tc>
              </a:tr>
              <a:tr h="363644">
                <a:tc>
                  <a:txBody>
                    <a:bodyPr/>
                    <a:lstStyle/>
                    <a:p>
                      <a:r>
                        <a:rPr lang="en-US" sz="1600" dirty="0" smtClean="0"/>
                        <a:t>J&amp;K</a:t>
                      </a:r>
                      <a:endParaRPr lang="en-US" sz="1600" dirty="0"/>
                    </a:p>
                  </a:txBody>
                  <a:tcPr/>
                </a:tc>
                <a:tc>
                  <a:txBody>
                    <a:bodyPr/>
                    <a:lstStyle/>
                    <a:p>
                      <a:r>
                        <a:rPr lang="en-US" sz="1600" dirty="0" smtClean="0"/>
                        <a:t>38</a:t>
                      </a:r>
                      <a:endParaRPr lang="en-US" sz="1600" dirty="0"/>
                    </a:p>
                  </a:txBody>
                  <a:tcPr/>
                </a:tc>
              </a:tr>
              <a:tr h="363644">
                <a:tc>
                  <a:txBody>
                    <a:bodyPr/>
                    <a:lstStyle/>
                    <a:p>
                      <a:r>
                        <a:rPr lang="en-US" sz="1600" dirty="0" smtClean="0"/>
                        <a:t>Manipur &amp; Mizoram</a:t>
                      </a:r>
                      <a:endParaRPr lang="en-US" sz="1600" dirty="0"/>
                    </a:p>
                  </a:txBody>
                  <a:tcPr/>
                </a:tc>
                <a:tc>
                  <a:txBody>
                    <a:bodyPr/>
                    <a:lstStyle/>
                    <a:p>
                      <a:r>
                        <a:rPr lang="en-US" sz="1600" dirty="0" smtClean="0"/>
                        <a:t>37</a:t>
                      </a:r>
                      <a:endParaRPr lang="en-US" sz="1600" dirty="0"/>
                    </a:p>
                  </a:txBody>
                  <a:tcPr/>
                </a:tc>
              </a:tr>
              <a:tr h="363644">
                <a:tc>
                  <a:txBody>
                    <a:bodyPr/>
                    <a:lstStyle/>
                    <a:p>
                      <a:r>
                        <a:rPr lang="en-US" sz="1600" dirty="0" smtClean="0"/>
                        <a:t>Meghalaya</a:t>
                      </a:r>
                      <a:endParaRPr lang="en-US" sz="1600" dirty="0"/>
                    </a:p>
                  </a:txBody>
                  <a:tcPr/>
                </a:tc>
                <a:tc>
                  <a:txBody>
                    <a:bodyPr/>
                    <a:lstStyle/>
                    <a:p>
                      <a:r>
                        <a:rPr lang="en-US" sz="1600" dirty="0" smtClean="0"/>
                        <a:t>36</a:t>
                      </a:r>
                      <a:endParaRPr lang="en-US" sz="1600" dirty="0"/>
                    </a:p>
                  </a:txBody>
                  <a:tcPr/>
                </a:tc>
              </a:tr>
              <a:tr h="363644">
                <a:tc>
                  <a:txBody>
                    <a:bodyPr/>
                    <a:lstStyle/>
                    <a:p>
                      <a:r>
                        <a:rPr lang="en-US" sz="1600" dirty="0" err="1" smtClean="0"/>
                        <a:t>Uttarakhand</a:t>
                      </a:r>
                      <a:endParaRPr lang="en-US" sz="1600" dirty="0"/>
                    </a:p>
                  </a:txBody>
                  <a:tcPr/>
                </a:tc>
                <a:tc>
                  <a:txBody>
                    <a:bodyPr/>
                    <a:lstStyle/>
                    <a:p>
                      <a:r>
                        <a:rPr lang="en-US" sz="1600" dirty="0" smtClean="0"/>
                        <a:t>25</a:t>
                      </a:r>
                      <a:endParaRPr lang="en-US" sz="1600" dirty="0"/>
                    </a:p>
                  </a:txBody>
                  <a:tcPr/>
                </a:tc>
              </a:tr>
              <a:tr h="363644">
                <a:tc>
                  <a:txBody>
                    <a:bodyPr/>
                    <a:lstStyle/>
                    <a:p>
                      <a:r>
                        <a:rPr lang="en-US" sz="1600" dirty="0" smtClean="0"/>
                        <a:t>Nagaland</a:t>
                      </a:r>
                      <a:endParaRPr lang="en-US" sz="1600" dirty="0"/>
                    </a:p>
                  </a:txBody>
                  <a:tcPr/>
                </a:tc>
                <a:tc>
                  <a:txBody>
                    <a:bodyPr/>
                    <a:lstStyle/>
                    <a:p>
                      <a:r>
                        <a:rPr lang="en-US" sz="1600" dirty="0" smtClean="0"/>
                        <a:t>15</a:t>
                      </a:r>
                      <a:endParaRPr lang="en-US" sz="1600" dirty="0"/>
                    </a:p>
                  </a:txBody>
                  <a:tcPr/>
                </a:tc>
              </a:tr>
            </a:tbl>
          </a:graphicData>
        </a:graphic>
      </p:graphicFrame>
      <p:sp>
        <p:nvSpPr>
          <p:cNvPr id="3" name="Oval 2"/>
          <p:cNvSpPr/>
          <p:nvPr/>
        </p:nvSpPr>
        <p:spPr>
          <a:xfrm>
            <a:off x="4227226" y="1567543"/>
            <a:ext cx="3009597" cy="1325559"/>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Oval 8"/>
          <p:cNvSpPr/>
          <p:nvPr/>
        </p:nvSpPr>
        <p:spPr>
          <a:xfrm>
            <a:off x="2998033" y="4422097"/>
            <a:ext cx="4586990" cy="2299377"/>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Oval 9"/>
          <p:cNvSpPr/>
          <p:nvPr/>
        </p:nvSpPr>
        <p:spPr>
          <a:xfrm>
            <a:off x="10412382" y="3450523"/>
            <a:ext cx="1558977" cy="3048884"/>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TextBox 11"/>
          <p:cNvSpPr txBox="1"/>
          <p:nvPr/>
        </p:nvSpPr>
        <p:spPr>
          <a:xfrm>
            <a:off x="9130938" y="6488668"/>
            <a:ext cx="2534194" cy="369332"/>
          </a:xfrm>
          <a:prstGeom prst="rect">
            <a:avLst/>
          </a:prstGeom>
          <a:noFill/>
        </p:spPr>
        <p:txBody>
          <a:bodyPr wrap="square" rtlCol="0">
            <a:spAutoFit/>
          </a:bodyPr>
          <a:lstStyle/>
          <a:p>
            <a:r>
              <a:rPr lang="en-US" dirty="0" smtClean="0"/>
              <a:t>Source : HMIS (18-19)</a:t>
            </a:r>
            <a:endParaRPr lang="en-US" dirty="0"/>
          </a:p>
        </p:txBody>
      </p:sp>
    </p:spTree>
    <p:extLst>
      <p:ext uri="{BB962C8B-B14F-4D97-AF65-F5344CB8AC3E}">
        <p14:creationId xmlns:p14="http://schemas.microsoft.com/office/powerpoint/2010/main" xmlns="" val="10232363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31404" y="1130070"/>
            <a:ext cx="8329191" cy="2146742"/>
          </a:xfrm>
          <a:prstGeom prst="rect">
            <a:avLst/>
          </a:prstGeom>
          <a:noFill/>
        </p:spPr>
        <p:txBody>
          <a:bodyPr wrap="square" rtlCol="0">
            <a:spAutoFit/>
          </a:bodyPr>
          <a:lstStyle/>
          <a:p>
            <a:pPr marL="214313" indent="-214313">
              <a:buFont typeface="Wingdings" panose="05000000000000000000" pitchFamily="2" charset="2"/>
              <a:buChar char="§"/>
            </a:pPr>
            <a:r>
              <a:rPr lang="en-US" sz="2400" b="1" dirty="0">
                <a:latin typeface="Arial" panose="020B0604020202020204" pitchFamily="34" charset="0"/>
                <a:cs typeface="Arial" panose="020B0604020202020204" pitchFamily="34" charset="0"/>
              </a:rPr>
              <a:t>8 out of 10 Women now deliver at health facility</a:t>
            </a:r>
          </a:p>
          <a:p>
            <a:endParaRPr lang="en-US" sz="2400" b="1" dirty="0">
              <a:latin typeface="Arial" panose="020B0604020202020204" pitchFamily="34" charset="0"/>
              <a:cs typeface="Arial" panose="020B0604020202020204" pitchFamily="34" charset="0"/>
            </a:endParaRPr>
          </a:p>
          <a:p>
            <a:pPr marL="214313" indent="-214313">
              <a:buFont typeface="Wingdings" panose="05000000000000000000" pitchFamily="2" charset="2"/>
              <a:buChar char="§"/>
            </a:pPr>
            <a:r>
              <a:rPr lang="en-US" sz="2400" b="1" dirty="0">
                <a:latin typeface="Arial" panose="020B0604020202020204" pitchFamily="34" charset="0"/>
                <a:cs typeface="Arial" panose="020B0604020202020204" pitchFamily="34" charset="0"/>
              </a:rPr>
              <a:t>Still 5 million deliver at home</a:t>
            </a:r>
          </a:p>
          <a:p>
            <a:pPr marL="214313" indent="-214313">
              <a:buFont typeface="Wingdings" panose="05000000000000000000" pitchFamily="2" charset="2"/>
              <a:buChar char="§"/>
            </a:pPr>
            <a:endParaRPr lang="en-US" sz="2400" b="1" dirty="0">
              <a:latin typeface="Arial" panose="020B0604020202020204" pitchFamily="34" charset="0"/>
              <a:cs typeface="Arial" panose="020B0604020202020204" pitchFamily="34" charset="0"/>
            </a:endParaRPr>
          </a:p>
          <a:p>
            <a:pPr marL="214313" indent="-214313">
              <a:buFont typeface="Wingdings" panose="05000000000000000000" pitchFamily="2" charset="2"/>
              <a:buChar char="§"/>
            </a:pPr>
            <a:r>
              <a:rPr lang="en-US" sz="2400" b="1" dirty="0">
                <a:solidFill>
                  <a:srgbClr val="C00000"/>
                </a:solidFill>
                <a:latin typeface="Arial" panose="020B0604020202020204" pitchFamily="34" charset="0"/>
                <a:cs typeface="Arial" panose="020B0604020202020204" pitchFamily="34" charset="0"/>
              </a:rPr>
              <a:t>Half of them in UP and Bihar </a:t>
            </a:r>
          </a:p>
          <a:p>
            <a:pPr marL="214313" indent="-214313">
              <a:buFont typeface="Wingdings" panose="05000000000000000000" pitchFamily="2" charset="2"/>
              <a:buChar char="§"/>
            </a:pPr>
            <a:endParaRPr lang="en-US" sz="1350" dirty="0"/>
          </a:p>
        </p:txBody>
      </p:sp>
      <p:graphicFrame>
        <p:nvGraphicFramePr>
          <p:cNvPr id="6" name="Chart 5">
            <a:extLst>
              <a:ext uri="{FF2B5EF4-FFF2-40B4-BE49-F238E27FC236}">
                <a16:creationId xmlns="" xmlns:a16="http://schemas.microsoft.com/office/drawing/2014/main" id="{E20A7828-E138-49C7-8C38-C06C917B77EF}"/>
              </a:ext>
            </a:extLst>
          </p:cNvPr>
          <p:cNvGraphicFramePr/>
          <p:nvPr>
            <p:extLst>
              <p:ext uri="{D42A27DB-BD31-4B8C-83A1-F6EECF244321}">
                <p14:modId xmlns:p14="http://schemas.microsoft.com/office/powerpoint/2010/main" xmlns="" val="829497360"/>
              </p:ext>
            </p:extLst>
          </p:nvPr>
        </p:nvGraphicFramePr>
        <p:xfrm>
          <a:off x="1779004" y="2844963"/>
          <a:ext cx="4850396" cy="362625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1752600" y="6255774"/>
            <a:ext cx="4495800" cy="43088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200" b="1" dirty="0">
                <a:solidFill>
                  <a:srgbClr val="C00000"/>
                </a:solidFill>
                <a:latin typeface="Arial" panose="020B0604020202020204" pitchFamily="34" charset="0"/>
                <a:cs typeface="Arial" panose="020B0604020202020204" pitchFamily="34" charset="0"/>
              </a:rPr>
              <a:t>Share of Home Delivery - India</a:t>
            </a:r>
          </a:p>
        </p:txBody>
      </p:sp>
      <p:sp>
        <p:nvSpPr>
          <p:cNvPr id="2" name="TextBox 1">
            <a:extLst>
              <a:ext uri="{FF2B5EF4-FFF2-40B4-BE49-F238E27FC236}">
                <a16:creationId xmlns="" xmlns:a16="http://schemas.microsoft.com/office/drawing/2014/main" id="{1400D20D-AD58-410C-B04B-C752015E5E16}"/>
              </a:ext>
            </a:extLst>
          </p:cNvPr>
          <p:cNvSpPr txBox="1"/>
          <p:nvPr/>
        </p:nvSpPr>
        <p:spPr>
          <a:xfrm>
            <a:off x="0" y="127855"/>
            <a:ext cx="12192000" cy="723275"/>
          </a:xfrm>
          <a:prstGeom prst="rect">
            <a:avLst/>
          </a:prstGeom>
          <a:solidFill>
            <a:srgbClr val="00B0F0"/>
          </a:solid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  </a:t>
            </a:r>
            <a:r>
              <a:rPr lang="en-US" sz="2900" b="1" dirty="0">
                <a:solidFill>
                  <a:schemeClr val="bg1"/>
                </a:solidFill>
                <a:latin typeface="Arial" panose="020B0604020202020204" pitchFamily="34" charset="0"/>
                <a:cs typeface="Arial" panose="020B0604020202020204" pitchFamily="34" charset="0"/>
              </a:rPr>
              <a:t>Need to Ensure – Safe Delivery for Every Woman</a:t>
            </a:r>
          </a:p>
          <a:p>
            <a:endParaRPr lang="en-US" sz="1200" dirty="0"/>
          </a:p>
        </p:txBody>
      </p:sp>
      <p:sp>
        <p:nvSpPr>
          <p:cNvPr id="9" name="Rectangle 8">
            <a:extLst>
              <a:ext uri="{FF2B5EF4-FFF2-40B4-BE49-F238E27FC236}">
                <a16:creationId xmlns="" xmlns:a16="http://schemas.microsoft.com/office/drawing/2014/main" id="{4B45B276-311F-4112-97E9-0ED2587D457D}"/>
              </a:ext>
            </a:extLst>
          </p:cNvPr>
          <p:cNvSpPr/>
          <p:nvPr/>
        </p:nvSpPr>
        <p:spPr>
          <a:xfrm>
            <a:off x="6727801" y="3276812"/>
            <a:ext cx="3353990" cy="2667001"/>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200"/>
              </a:spcAft>
            </a:pPr>
            <a:r>
              <a:rPr lang="en-IN" sz="2000" b="1" dirty="0">
                <a:solidFill>
                  <a:schemeClr val="tx1"/>
                </a:solidFill>
              </a:rPr>
              <a:t>Institutional Delivery </a:t>
            </a:r>
          </a:p>
          <a:p>
            <a:pPr marL="285750" indent="-285750">
              <a:spcAft>
                <a:spcPts val="1200"/>
              </a:spcAft>
              <a:buFont typeface="Arial" panose="020B0604020202020204" pitchFamily="34" charset="0"/>
              <a:buChar char="•"/>
            </a:pPr>
            <a:r>
              <a:rPr lang="en-IN" sz="2000" b="1" dirty="0" err="1">
                <a:solidFill>
                  <a:srgbClr val="C00000"/>
                </a:solidFill>
              </a:rPr>
              <a:t>Balrampur</a:t>
            </a:r>
            <a:r>
              <a:rPr lang="en-IN" sz="2000" b="1" dirty="0">
                <a:solidFill>
                  <a:srgbClr val="C00000"/>
                </a:solidFill>
              </a:rPr>
              <a:t>                30.8%</a:t>
            </a:r>
          </a:p>
          <a:p>
            <a:pPr marL="285750" indent="-285750">
              <a:spcAft>
                <a:spcPts val="1200"/>
              </a:spcAft>
              <a:buFont typeface="Arial" panose="020B0604020202020204" pitchFamily="34" charset="0"/>
              <a:buChar char="•"/>
            </a:pPr>
            <a:r>
              <a:rPr lang="en-IN" sz="2000" b="1" dirty="0">
                <a:solidFill>
                  <a:srgbClr val="C00000"/>
                </a:solidFill>
              </a:rPr>
              <a:t>Baharich                    37.3%</a:t>
            </a:r>
          </a:p>
          <a:p>
            <a:pPr marL="285750" indent="-285750">
              <a:spcAft>
                <a:spcPts val="1200"/>
              </a:spcAft>
              <a:buFont typeface="Arial" panose="020B0604020202020204" pitchFamily="34" charset="0"/>
              <a:buChar char="•"/>
            </a:pPr>
            <a:r>
              <a:rPr lang="en-IN" sz="2000" b="1" dirty="0">
                <a:solidFill>
                  <a:srgbClr val="C00000"/>
                </a:solidFill>
              </a:rPr>
              <a:t>Siddhartnagar          45.3%</a:t>
            </a:r>
          </a:p>
          <a:p>
            <a:pPr marL="285750" indent="-285750">
              <a:spcAft>
                <a:spcPts val="1200"/>
              </a:spcAft>
              <a:buFont typeface="Arial" panose="020B0604020202020204" pitchFamily="34" charset="0"/>
              <a:buChar char="•"/>
            </a:pPr>
            <a:r>
              <a:rPr lang="en-IN" sz="2000" b="1" dirty="0">
                <a:solidFill>
                  <a:srgbClr val="C00000"/>
                </a:solidFill>
              </a:rPr>
              <a:t>Shravasti                   48.4%</a:t>
            </a:r>
          </a:p>
          <a:p>
            <a:pPr marL="285750" indent="-285750">
              <a:spcAft>
                <a:spcPts val="1200"/>
              </a:spcAft>
              <a:buFont typeface="Arial" panose="020B0604020202020204" pitchFamily="34" charset="0"/>
              <a:buChar char="•"/>
            </a:pPr>
            <a:r>
              <a:rPr lang="en-IN" sz="2000" b="1" dirty="0">
                <a:solidFill>
                  <a:srgbClr val="C00000"/>
                </a:solidFill>
              </a:rPr>
              <a:t>Farrukhabad            52.0%</a:t>
            </a:r>
          </a:p>
        </p:txBody>
      </p:sp>
    </p:spTree>
    <p:extLst>
      <p:ext uri="{BB962C8B-B14F-4D97-AF65-F5344CB8AC3E}">
        <p14:creationId xmlns:p14="http://schemas.microsoft.com/office/powerpoint/2010/main" xmlns="" val="37325172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88237" y="36997"/>
            <a:ext cx="12003763" cy="1200329"/>
          </a:xfrm>
          <a:noFill/>
        </p:spPr>
        <p:txBody>
          <a:bodyPr wrap="square" rtlCol="0">
            <a:spAutoFit/>
          </a:bodyPr>
          <a:lstStyle/>
          <a:p>
            <a:pPr defTabSz="457200"/>
            <a:r>
              <a:rPr lang="en-US" sz="4000" b="1" dirty="0">
                <a:latin typeface="Franklin Gothic Demi Cond" panose="020B0706030402020204" pitchFamily="34" charset="0"/>
                <a:ea typeface="+mn-ea"/>
                <a:cs typeface="+mn-cs"/>
              </a:rPr>
              <a:t>Performance </a:t>
            </a:r>
            <a:r>
              <a:rPr lang="en-US" sz="4000" b="1" dirty="0" smtClean="0">
                <a:latin typeface="Franklin Gothic Demi Cond" panose="020B0706030402020204" pitchFamily="34" charset="0"/>
                <a:ea typeface="+mn-ea"/>
                <a:cs typeface="+mn-cs"/>
              </a:rPr>
              <a:t>- </a:t>
            </a:r>
            <a:r>
              <a:rPr lang="en-IN" sz="4000" b="1" dirty="0" smtClean="0">
                <a:latin typeface="Franklin Gothic Demi Cond" panose="020B0706030402020204" pitchFamily="34" charset="0"/>
                <a:ea typeface="+mn-ea"/>
                <a:cs typeface="+mn-cs"/>
              </a:rPr>
              <a:t>Postnatal </a:t>
            </a:r>
            <a:r>
              <a:rPr lang="en-IN" sz="4000" b="1" dirty="0">
                <a:latin typeface="Franklin Gothic Demi Cond" panose="020B0706030402020204" pitchFamily="34" charset="0"/>
                <a:ea typeface="+mn-ea"/>
                <a:cs typeface="+mn-cs"/>
              </a:rPr>
              <a:t>Maternal and Newborn Care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380847453"/>
              </p:ext>
            </p:extLst>
          </p:nvPr>
        </p:nvGraphicFramePr>
        <p:xfrm>
          <a:off x="189135" y="1180675"/>
          <a:ext cx="11655204" cy="5551201"/>
        </p:xfrm>
        <a:graphic>
          <a:graphicData uri="http://schemas.openxmlformats.org/drawingml/2006/table">
            <a:tbl>
              <a:tblPr firstRow="1" bandRow="1">
                <a:tableStyleId>{3B4B98B0-60AC-42C2-AFA5-B58CD77FA1E5}</a:tableStyleId>
              </a:tblPr>
              <a:tblGrid>
                <a:gridCol w="2893019"/>
                <a:gridCol w="1581594"/>
                <a:gridCol w="7180591"/>
              </a:tblGrid>
              <a:tr h="775262">
                <a:tc>
                  <a:txBody>
                    <a:bodyPr/>
                    <a:lstStyle/>
                    <a:p>
                      <a:r>
                        <a:rPr lang="en-IN" sz="2400" dirty="0" smtClean="0"/>
                        <a:t>Indicator</a:t>
                      </a:r>
                      <a:endParaRPr lang="en-IN" sz="2400" b="1" dirty="0">
                        <a:latin typeface="+mn-lt"/>
                        <a:cs typeface="Times New Roman" panose="02020603050405020304" pitchFamily="18" charset="0"/>
                      </a:endParaRPr>
                    </a:p>
                  </a:txBody>
                  <a:tcPr/>
                </a:tc>
                <a:tc>
                  <a:txBody>
                    <a:bodyPr/>
                    <a:lstStyle/>
                    <a:p>
                      <a:r>
                        <a:rPr lang="en-IN" sz="2400" dirty="0" smtClean="0"/>
                        <a:t>National Average (HMIS) </a:t>
                      </a:r>
                      <a:endParaRPr lang="en-IN" sz="2400" b="1" dirty="0">
                        <a:latin typeface="+mn-lt"/>
                        <a:cs typeface="Times New Roman" panose="02020603050405020304" pitchFamily="18" charset="0"/>
                      </a:endParaRPr>
                    </a:p>
                  </a:txBody>
                  <a:tcPr/>
                </a:tc>
                <a:tc>
                  <a:txBody>
                    <a:bodyPr/>
                    <a:lstStyle/>
                    <a:p>
                      <a:r>
                        <a:rPr lang="en-IN" sz="2400" dirty="0" smtClean="0"/>
                        <a:t>States/UTs Performing worse</a:t>
                      </a:r>
                      <a:r>
                        <a:rPr lang="en-IN" sz="2400" baseline="0" dirty="0" smtClean="0"/>
                        <a:t> than the National Average</a:t>
                      </a:r>
                      <a:endParaRPr lang="en-IN" sz="2400" b="1" dirty="0">
                        <a:latin typeface="+mn-lt"/>
                        <a:cs typeface="Times New Roman" panose="02020603050405020304" pitchFamily="18" charset="0"/>
                      </a:endParaRPr>
                    </a:p>
                  </a:txBody>
                  <a:tcPr/>
                </a:tc>
              </a:tr>
              <a:tr h="1639831">
                <a:tc>
                  <a:txBody>
                    <a:bodyPr/>
                    <a:lstStyle/>
                    <a:p>
                      <a:r>
                        <a:rPr lang="en-IN" sz="2000" b="1" dirty="0" smtClean="0"/>
                        <a:t>% Women discharged in less than 48 hours of delivery to Total Reported Deliveries at public institutions</a:t>
                      </a:r>
                      <a:endParaRPr lang="en-IN" sz="2000" b="1" dirty="0" smtClean="0">
                        <a:latin typeface="+mn-lt"/>
                        <a:cs typeface="Times New Roman" panose="02020603050405020304" pitchFamily="18" charset="0"/>
                      </a:endParaRPr>
                    </a:p>
                  </a:txBody>
                  <a:tcPr anchor="ctr"/>
                </a:tc>
                <a:tc>
                  <a:txBody>
                    <a:bodyPr/>
                    <a:lstStyle/>
                    <a:p>
                      <a:pPr algn="ctr"/>
                      <a:r>
                        <a:rPr lang="en-IN" sz="2400" b="1" dirty="0" smtClean="0"/>
                        <a:t>42%</a:t>
                      </a:r>
                      <a:endParaRPr lang="en-IN" sz="2400" b="1" dirty="0">
                        <a:latin typeface="+mn-lt"/>
                        <a:cs typeface="Times New Roman" panose="02020603050405020304" pitchFamily="18" charset="0"/>
                      </a:endParaRPr>
                    </a:p>
                  </a:txBody>
                  <a:tcPr anchor="ctr"/>
                </a:tc>
                <a:tc>
                  <a:txBody>
                    <a:bodyPr/>
                    <a:lstStyle/>
                    <a:p>
                      <a:pPr marL="0" indent="0">
                        <a:buFont typeface="Arial" panose="020B0604020202020204" pitchFamily="34" charset="0"/>
                        <a:buNone/>
                      </a:pPr>
                      <a:r>
                        <a:rPr lang="en-IN" sz="2000" b="1" dirty="0" err="1" smtClean="0"/>
                        <a:t>Uttarakhand</a:t>
                      </a:r>
                      <a:r>
                        <a:rPr lang="en-IN" sz="2000" b="1" baseline="0" dirty="0" smtClean="0"/>
                        <a:t> </a:t>
                      </a:r>
                      <a:r>
                        <a:rPr lang="en-IN" sz="2000" b="1" dirty="0" smtClean="0"/>
                        <a:t>(61%), MA (65), A&amp;N (65%), UP (65%),</a:t>
                      </a:r>
                      <a:r>
                        <a:rPr lang="en-IN" sz="2000" b="1" baseline="0" dirty="0" smtClean="0"/>
                        <a:t> Haryana(67%), Arunachal Pradesh(76%), Nagaland(79%), Jharkhand(82%) and Bihar(84%)</a:t>
                      </a:r>
                      <a:endParaRPr lang="en-IN" sz="2000" b="1" baseline="0" dirty="0" smtClean="0">
                        <a:latin typeface="+mn-lt"/>
                        <a:cs typeface="Times New Roman" panose="02020603050405020304" pitchFamily="18" charset="0"/>
                      </a:endParaRPr>
                    </a:p>
                  </a:txBody>
                  <a:tcPr/>
                </a:tc>
              </a:tr>
              <a:tr h="1107210">
                <a:tc>
                  <a:txBody>
                    <a:bodyPr/>
                    <a:lstStyle/>
                    <a:p>
                      <a:pPr algn="l" fontAlgn="ctr"/>
                      <a:r>
                        <a:rPr lang="en-IN" sz="2000" b="1" u="none" strike="noStrike" dirty="0">
                          <a:effectLst/>
                        </a:rPr>
                        <a:t>% Newborns breast fed within 1 hour of birth to Total live birth</a:t>
                      </a:r>
                      <a:endParaRPr lang="en-IN" sz="2000" b="1"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a:r>
                        <a:rPr lang="en-IN" sz="2400" b="1" dirty="0" smtClean="0"/>
                        <a:t>89%</a:t>
                      </a:r>
                      <a:endParaRPr lang="en-IN" sz="2400" b="1" dirty="0">
                        <a:latin typeface="+mn-lt"/>
                        <a:cs typeface="Times New Roman" panose="02020603050405020304" pitchFamily="18" charset="0"/>
                      </a:endParaRPr>
                    </a:p>
                  </a:txBody>
                  <a:tcPr/>
                </a:tc>
                <a:tc>
                  <a:txBody>
                    <a:bodyPr/>
                    <a:lstStyle/>
                    <a:p>
                      <a:pPr marL="0" algn="l" defTabSz="914400" rtl="0" eaLnBrk="1" latinLnBrk="0" hangingPunct="1"/>
                      <a:r>
                        <a:rPr lang="en-IN" sz="2000" b="1" kern="1200" baseline="0" dirty="0" smtClean="0">
                          <a:solidFill>
                            <a:schemeClr val="tx1"/>
                          </a:solidFill>
                          <a:latin typeface="+mn-lt"/>
                          <a:ea typeface="+mn-ea"/>
                          <a:cs typeface="+mn-cs"/>
                        </a:rPr>
                        <a:t>Punjab(79%), Lakshadweep(78%), Tamil Nadu(77%), Goa(74%), Delhi(73%), </a:t>
                      </a:r>
                      <a:r>
                        <a:rPr lang="en-IN" sz="2000" b="1" kern="1200" baseline="0" dirty="0" err="1" smtClean="0">
                          <a:solidFill>
                            <a:schemeClr val="tx1"/>
                          </a:solidFill>
                          <a:latin typeface="+mn-lt"/>
                          <a:ea typeface="+mn-ea"/>
                          <a:cs typeface="+mn-cs"/>
                        </a:rPr>
                        <a:t>Telangana</a:t>
                      </a:r>
                      <a:r>
                        <a:rPr lang="en-IN" sz="2000" b="1" kern="1200" baseline="0" dirty="0" smtClean="0">
                          <a:solidFill>
                            <a:schemeClr val="tx1"/>
                          </a:solidFill>
                          <a:latin typeface="+mn-lt"/>
                          <a:ea typeface="+mn-ea"/>
                          <a:cs typeface="+mn-cs"/>
                        </a:rPr>
                        <a:t>(69%), Daman &amp; Diu(64%), Chandigarh(63%)</a:t>
                      </a:r>
                    </a:p>
                  </a:txBody>
                  <a:tcPr/>
                </a:tc>
              </a:tr>
              <a:tr h="1107210">
                <a:tc>
                  <a:txBody>
                    <a:bodyPr/>
                    <a:lstStyle/>
                    <a:p>
                      <a:pPr algn="l" fontAlgn="ctr"/>
                      <a:r>
                        <a:rPr lang="en-US" sz="2000" b="1" i="0" u="none" strike="noStrike" dirty="0" smtClean="0">
                          <a:solidFill>
                            <a:srgbClr val="000000"/>
                          </a:solidFill>
                          <a:effectLst/>
                          <a:latin typeface="+mn-lt"/>
                          <a:cs typeface="Times New Roman" panose="02020603050405020304" pitchFamily="18" charset="0"/>
                        </a:rPr>
                        <a:t>% of newborns received scheduled home visits out of total reported deliveries</a:t>
                      </a:r>
                    </a:p>
                    <a:p>
                      <a:pPr algn="l" fontAlgn="ctr"/>
                      <a:endParaRPr lang="en-IN" sz="2000" b="1"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t>35%</a:t>
                      </a:r>
                    </a:p>
                    <a:p>
                      <a:pPr algn="ctr"/>
                      <a:endParaRPr lang="en-IN" sz="2400" b="1" dirty="0">
                        <a:latin typeface="+mn-lt"/>
                        <a:cs typeface="Times New Roman" panose="02020603050405020304" pitchFamily="18" charset="0"/>
                      </a:endParaRPr>
                    </a:p>
                  </a:txBody>
                  <a:tcPr/>
                </a:tc>
                <a:tc>
                  <a:txBody>
                    <a:bodyPr/>
                    <a:lstStyle/>
                    <a:p>
                      <a:pPr marL="0" algn="l" defTabSz="914400" rtl="0" eaLnBrk="1" latinLnBrk="0" hangingPunct="1"/>
                      <a:r>
                        <a:rPr lang="en-IN" sz="2000" b="1" kern="1200" baseline="0" dirty="0" smtClean="0">
                          <a:solidFill>
                            <a:schemeClr val="tx1"/>
                          </a:solidFill>
                          <a:latin typeface="+mn-lt"/>
                          <a:ea typeface="+mn-ea"/>
                          <a:cs typeface="+mn-cs"/>
                        </a:rPr>
                        <a:t>Uttarakhand(33%), Karnataka(31%), Manipur(27%), Delhi(25%), Maharashtra(21%), Rajasthan(21%), Haryana(14%), Arunachal Pradesh(14%), Telangana(13%), Nagaland(12%), Mizoram(11%) and Daman &amp; Diu (1%)</a:t>
                      </a:r>
                    </a:p>
                    <a:p>
                      <a:pPr marL="0" algn="l" defTabSz="914400" rtl="0" eaLnBrk="1" latinLnBrk="0" hangingPunct="1"/>
                      <a:endParaRPr lang="en-IN" sz="2000" b="1" kern="1200" baseline="0" dirty="0" smtClean="0">
                        <a:solidFill>
                          <a:schemeClr val="tx1"/>
                        </a:solidFill>
                        <a:latin typeface="+mn-lt"/>
                        <a:ea typeface="+mn-ea"/>
                        <a:cs typeface="+mn-cs"/>
                      </a:endParaRPr>
                    </a:p>
                  </a:txBody>
                  <a:tcPr/>
                </a:tc>
              </a:tr>
            </a:tbl>
          </a:graphicData>
        </a:graphic>
      </p:graphicFrame>
      <p:sp>
        <p:nvSpPr>
          <p:cNvPr id="7" name="Slide Number Placeholder 6"/>
          <p:cNvSpPr>
            <a:spLocks noGrp="1"/>
          </p:cNvSpPr>
          <p:nvPr>
            <p:ph type="sldNum" sz="quarter" idx="12"/>
          </p:nvPr>
        </p:nvSpPr>
        <p:spPr/>
        <p:txBody>
          <a:bodyPr/>
          <a:lstStyle/>
          <a:p>
            <a:fld id="{6D22F896-40B5-4ADD-8801-0D06FADFA095}" type="slidenum">
              <a:rPr lang="en-US" smtClean="0"/>
              <a:pPr/>
              <a:t>17</a:t>
            </a:fld>
            <a:endParaRPr lang="en-US" dirty="0"/>
          </a:p>
        </p:txBody>
      </p:sp>
    </p:spTree>
    <p:extLst>
      <p:ext uri="{BB962C8B-B14F-4D97-AF65-F5344CB8AC3E}">
        <p14:creationId xmlns:p14="http://schemas.microsoft.com/office/powerpoint/2010/main" xmlns="" val="20843794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888642"/>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900" b="1" dirty="0">
                <a:latin typeface="Arial" panose="020B0604020202020204" pitchFamily="34" charset="0"/>
                <a:cs typeface="Arial" panose="020B0604020202020204" pitchFamily="34" charset="0"/>
              </a:rPr>
              <a:t>Low Caesarean Section Rates Where Need is Most </a:t>
            </a:r>
          </a:p>
        </p:txBody>
      </p:sp>
      <p:sp>
        <p:nvSpPr>
          <p:cNvPr id="5" name="TextBox 4"/>
          <p:cNvSpPr txBox="1"/>
          <p:nvPr/>
        </p:nvSpPr>
        <p:spPr>
          <a:xfrm>
            <a:off x="8142467" y="6519446"/>
            <a:ext cx="2385589" cy="338554"/>
          </a:xfrm>
          <a:prstGeom prst="rect">
            <a:avLst/>
          </a:prstGeom>
          <a:noFill/>
        </p:spPr>
        <p:txBody>
          <a:bodyPr wrap="none" rtlCol="0">
            <a:spAutoFit/>
          </a:bodyPr>
          <a:lstStyle/>
          <a:p>
            <a:r>
              <a:rPr lang="en-US" sz="1600" i="1" dirty="0"/>
              <a:t> </a:t>
            </a:r>
            <a:r>
              <a:rPr lang="en-US" sz="1600" i="1" dirty="0">
                <a:latin typeface="Arial" panose="020B0604020202020204" pitchFamily="34" charset="0"/>
                <a:cs typeface="Arial" panose="020B0604020202020204" pitchFamily="34" charset="0"/>
              </a:rPr>
              <a:t>Data Source: NFHS – 4</a:t>
            </a:r>
          </a:p>
        </p:txBody>
      </p:sp>
      <p:graphicFrame>
        <p:nvGraphicFramePr>
          <p:cNvPr id="6" name="Chart 5"/>
          <p:cNvGraphicFramePr/>
          <p:nvPr>
            <p:extLst>
              <p:ext uri="{D42A27DB-BD31-4B8C-83A1-F6EECF244321}">
                <p14:modId xmlns:p14="http://schemas.microsoft.com/office/powerpoint/2010/main" xmlns="" val="2073650751"/>
              </p:ext>
            </p:extLst>
          </p:nvPr>
        </p:nvGraphicFramePr>
        <p:xfrm>
          <a:off x="357188" y="1228771"/>
          <a:ext cx="11272837" cy="4929141"/>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 xmlns:a16="http://schemas.microsoft.com/office/drawing/2014/main" id="{ACD3B36A-E37D-47E5-837A-24ECDAAB443A}"/>
              </a:ext>
            </a:extLst>
          </p:cNvPr>
          <p:cNvSpPr txBox="1"/>
          <p:nvPr/>
        </p:nvSpPr>
        <p:spPr>
          <a:xfrm>
            <a:off x="4495801" y="1248698"/>
            <a:ext cx="184731" cy="369332"/>
          </a:xfrm>
          <a:prstGeom prst="rect">
            <a:avLst/>
          </a:prstGeom>
          <a:noFill/>
        </p:spPr>
        <p:txBody>
          <a:bodyPr wrap="none" rtlCol="0">
            <a:spAutoFit/>
          </a:bodyPr>
          <a:lstStyle/>
          <a:p>
            <a:endParaRPr lang="en-US" dirty="0"/>
          </a:p>
        </p:txBody>
      </p:sp>
      <p:sp>
        <p:nvSpPr>
          <p:cNvPr id="3" name="Oval 2"/>
          <p:cNvSpPr/>
          <p:nvPr/>
        </p:nvSpPr>
        <p:spPr>
          <a:xfrm>
            <a:off x="10301288" y="4243388"/>
            <a:ext cx="1314450" cy="16430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2653937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6463662" y="1112486"/>
            <a:ext cx="4328772" cy="5380389"/>
            <a:chOff x="2398713" y="1169986"/>
            <a:chExt cx="4346577" cy="4519608"/>
          </a:xfrm>
        </p:grpSpPr>
        <p:sp>
          <p:nvSpPr>
            <p:cNvPr id="6" name="Freeform 5"/>
            <p:cNvSpPr>
              <a:spLocks/>
            </p:cNvSpPr>
            <p:nvPr/>
          </p:nvSpPr>
          <p:spPr bwMode="auto">
            <a:xfrm>
              <a:off x="3671888" y="2111373"/>
              <a:ext cx="20638" cy="19050"/>
            </a:xfrm>
            <a:custGeom>
              <a:avLst/>
              <a:gdLst>
                <a:gd name="T0" fmla="*/ 13 w 13"/>
                <a:gd name="T1" fmla="*/ 4 h 12"/>
                <a:gd name="T2" fmla="*/ 13 w 13"/>
                <a:gd name="T3" fmla="*/ 4 h 12"/>
                <a:gd name="T4" fmla="*/ 12 w 13"/>
                <a:gd name="T5" fmla="*/ 4 h 12"/>
                <a:gd name="T6" fmla="*/ 12 w 13"/>
                <a:gd name="T7" fmla="*/ 6 h 12"/>
                <a:gd name="T8" fmla="*/ 11 w 13"/>
                <a:gd name="T9" fmla="*/ 7 h 12"/>
                <a:gd name="T10" fmla="*/ 12 w 13"/>
                <a:gd name="T11" fmla="*/ 9 h 12"/>
                <a:gd name="T12" fmla="*/ 12 w 13"/>
                <a:gd name="T13" fmla="*/ 11 h 12"/>
                <a:gd name="T14" fmla="*/ 12 w 13"/>
                <a:gd name="T15" fmla="*/ 12 h 12"/>
                <a:gd name="T16" fmla="*/ 10 w 13"/>
                <a:gd name="T17" fmla="*/ 12 h 12"/>
                <a:gd name="T18" fmla="*/ 9 w 13"/>
                <a:gd name="T19" fmla="*/ 12 h 12"/>
                <a:gd name="T20" fmla="*/ 8 w 13"/>
                <a:gd name="T21" fmla="*/ 12 h 12"/>
                <a:gd name="T22" fmla="*/ 7 w 13"/>
                <a:gd name="T23" fmla="*/ 12 h 12"/>
                <a:gd name="T24" fmla="*/ 5 w 13"/>
                <a:gd name="T25" fmla="*/ 12 h 12"/>
                <a:gd name="T26" fmla="*/ 3 w 13"/>
                <a:gd name="T27" fmla="*/ 11 h 12"/>
                <a:gd name="T28" fmla="*/ 2 w 13"/>
                <a:gd name="T29" fmla="*/ 10 h 12"/>
                <a:gd name="T30" fmla="*/ 2 w 13"/>
                <a:gd name="T31" fmla="*/ 10 h 12"/>
                <a:gd name="T32" fmla="*/ 2 w 13"/>
                <a:gd name="T33" fmla="*/ 8 h 12"/>
                <a:gd name="T34" fmla="*/ 2 w 13"/>
                <a:gd name="T35" fmla="*/ 7 h 12"/>
                <a:gd name="T36" fmla="*/ 0 w 13"/>
                <a:gd name="T37" fmla="*/ 6 h 12"/>
                <a:gd name="T38" fmla="*/ 0 w 13"/>
                <a:gd name="T39" fmla="*/ 4 h 12"/>
                <a:gd name="T40" fmla="*/ 1 w 13"/>
                <a:gd name="T41" fmla="*/ 4 h 12"/>
                <a:gd name="T42" fmla="*/ 2 w 13"/>
                <a:gd name="T43" fmla="*/ 3 h 12"/>
                <a:gd name="T44" fmla="*/ 2 w 13"/>
                <a:gd name="T45" fmla="*/ 2 h 12"/>
                <a:gd name="T46" fmla="*/ 3 w 13"/>
                <a:gd name="T47" fmla="*/ 1 h 12"/>
                <a:gd name="T48" fmla="*/ 5 w 13"/>
                <a:gd name="T49" fmla="*/ 0 h 12"/>
                <a:gd name="T50" fmla="*/ 7 w 13"/>
                <a:gd name="T51" fmla="*/ 0 h 12"/>
                <a:gd name="T52" fmla="*/ 7 w 13"/>
                <a:gd name="T53" fmla="*/ 1 h 12"/>
                <a:gd name="T54" fmla="*/ 8 w 13"/>
                <a:gd name="T55" fmla="*/ 2 h 12"/>
                <a:gd name="T56" fmla="*/ 9 w 13"/>
                <a:gd name="T57" fmla="*/ 2 h 12"/>
                <a:gd name="T58" fmla="*/ 10 w 13"/>
                <a:gd name="T59" fmla="*/ 2 h 12"/>
                <a:gd name="T60" fmla="*/ 10 w 13"/>
                <a:gd name="T61" fmla="*/ 2 h 12"/>
                <a:gd name="T62" fmla="*/ 10 w 13"/>
                <a:gd name="T63" fmla="*/ 3 h 12"/>
                <a:gd name="T64" fmla="*/ 10 w 13"/>
                <a:gd name="T65" fmla="*/ 4 h 12"/>
                <a:gd name="T66" fmla="*/ 10 w 13"/>
                <a:gd name="T67" fmla="*/ 4 h 12"/>
                <a:gd name="T68" fmla="*/ 11 w 13"/>
                <a:gd name="T69" fmla="*/ 4 h 12"/>
                <a:gd name="T70" fmla="*/ 12 w 13"/>
                <a:gd name="T71" fmla="*/ 4 h 12"/>
                <a:gd name="T72" fmla="*/ 13 w 13"/>
                <a:gd name="T73"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 h="12">
                  <a:moveTo>
                    <a:pt x="13" y="4"/>
                  </a:moveTo>
                  <a:lnTo>
                    <a:pt x="13" y="4"/>
                  </a:lnTo>
                  <a:lnTo>
                    <a:pt x="12" y="4"/>
                  </a:lnTo>
                  <a:lnTo>
                    <a:pt x="12" y="6"/>
                  </a:lnTo>
                  <a:lnTo>
                    <a:pt x="11" y="7"/>
                  </a:lnTo>
                  <a:lnTo>
                    <a:pt x="12" y="9"/>
                  </a:lnTo>
                  <a:lnTo>
                    <a:pt x="12" y="11"/>
                  </a:lnTo>
                  <a:lnTo>
                    <a:pt x="12" y="12"/>
                  </a:lnTo>
                  <a:lnTo>
                    <a:pt x="10" y="12"/>
                  </a:lnTo>
                  <a:lnTo>
                    <a:pt x="9" y="12"/>
                  </a:lnTo>
                  <a:lnTo>
                    <a:pt x="8" y="12"/>
                  </a:lnTo>
                  <a:lnTo>
                    <a:pt x="7" y="12"/>
                  </a:lnTo>
                  <a:lnTo>
                    <a:pt x="5" y="12"/>
                  </a:lnTo>
                  <a:lnTo>
                    <a:pt x="3" y="11"/>
                  </a:lnTo>
                  <a:lnTo>
                    <a:pt x="2" y="10"/>
                  </a:lnTo>
                  <a:lnTo>
                    <a:pt x="2" y="10"/>
                  </a:lnTo>
                  <a:lnTo>
                    <a:pt x="2" y="8"/>
                  </a:lnTo>
                  <a:lnTo>
                    <a:pt x="2" y="7"/>
                  </a:lnTo>
                  <a:lnTo>
                    <a:pt x="0" y="6"/>
                  </a:lnTo>
                  <a:lnTo>
                    <a:pt x="0" y="4"/>
                  </a:lnTo>
                  <a:lnTo>
                    <a:pt x="1" y="4"/>
                  </a:lnTo>
                  <a:lnTo>
                    <a:pt x="2" y="3"/>
                  </a:lnTo>
                  <a:lnTo>
                    <a:pt x="2" y="2"/>
                  </a:lnTo>
                  <a:lnTo>
                    <a:pt x="3" y="1"/>
                  </a:lnTo>
                  <a:lnTo>
                    <a:pt x="5" y="0"/>
                  </a:lnTo>
                  <a:lnTo>
                    <a:pt x="7" y="0"/>
                  </a:lnTo>
                  <a:lnTo>
                    <a:pt x="7" y="1"/>
                  </a:lnTo>
                  <a:lnTo>
                    <a:pt x="8" y="2"/>
                  </a:lnTo>
                  <a:lnTo>
                    <a:pt x="9" y="2"/>
                  </a:lnTo>
                  <a:lnTo>
                    <a:pt x="10" y="2"/>
                  </a:lnTo>
                  <a:lnTo>
                    <a:pt x="10" y="2"/>
                  </a:lnTo>
                  <a:lnTo>
                    <a:pt x="10" y="3"/>
                  </a:lnTo>
                  <a:lnTo>
                    <a:pt x="10" y="4"/>
                  </a:lnTo>
                  <a:lnTo>
                    <a:pt x="10" y="4"/>
                  </a:lnTo>
                  <a:lnTo>
                    <a:pt x="11" y="4"/>
                  </a:lnTo>
                  <a:lnTo>
                    <a:pt x="12" y="4"/>
                  </a:lnTo>
                  <a:lnTo>
                    <a:pt x="13" y="4"/>
                  </a:lnTo>
                  <a:close/>
                </a:path>
              </a:pathLst>
            </a:custGeom>
            <a:solidFill>
              <a:srgbClr val="D9BEF7"/>
            </a:solidFill>
            <a:ln w="4763">
              <a:solidFill>
                <a:srgbClr val="6E6E6E"/>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7" name="Freeform 6"/>
            <p:cNvSpPr>
              <a:spLocks/>
            </p:cNvSpPr>
            <p:nvPr/>
          </p:nvSpPr>
          <p:spPr bwMode="auto">
            <a:xfrm>
              <a:off x="3106738" y="3663946"/>
              <a:ext cx="42863" cy="44450"/>
            </a:xfrm>
            <a:custGeom>
              <a:avLst/>
              <a:gdLst>
                <a:gd name="T0" fmla="*/ 3 w 27"/>
                <a:gd name="T1" fmla="*/ 7 h 28"/>
                <a:gd name="T2" fmla="*/ 5 w 27"/>
                <a:gd name="T3" fmla="*/ 7 h 28"/>
                <a:gd name="T4" fmla="*/ 5 w 27"/>
                <a:gd name="T5" fmla="*/ 6 h 28"/>
                <a:gd name="T6" fmla="*/ 9 w 27"/>
                <a:gd name="T7" fmla="*/ 4 h 28"/>
                <a:gd name="T8" fmla="*/ 11 w 27"/>
                <a:gd name="T9" fmla="*/ 6 h 28"/>
                <a:gd name="T10" fmla="*/ 12 w 27"/>
                <a:gd name="T11" fmla="*/ 2 h 28"/>
                <a:gd name="T12" fmla="*/ 15 w 27"/>
                <a:gd name="T13" fmla="*/ 2 h 28"/>
                <a:gd name="T14" fmla="*/ 16 w 27"/>
                <a:gd name="T15" fmla="*/ 0 h 28"/>
                <a:gd name="T16" fmla="*/ 17 w 27"/>
                <a:gd name="T17" fmla="*/ 0 h 28"/>
                <a:gd name="T18" fmla="*/ 19 w 27"/>
                <a:gd name="T19" fmla="*/ 1 h 28"/>
                <a:gd name="T20" fmla="*/ 18 w 27"/>
                <a:gd name="T21" fmla="*/ 4 h 28"/>
                <a:gd name="T22" fmla="*/ 18 w 27"/>
                <a:gd name="T23" fmla="*/ 5 h 28"/>
                <a:gd name="T24" fmla="*/ 20 w 27"/>
                <a:gd name="T25" fmla="*/ 4 h 28"/>
                <a:gd name="T26" fmla="*/ 23 w 27"/>
                <a:gd name="T27" fmla="*/ 5 h 28"/>
                <a:gd name="T28" fmla="*/ 22 w 27"/>
                <a:gd name="T29" fmla="*/ 7 h 28"/>
                <a:gd name="T30" fmla="*/ 21 w 27"/>
                <a:gd name="T31" fmla="*/ 6 h 28"/>
                <a:gd name="T32" fmla="*/ 17 w 27"/>
                <a:gd name="T33" fmla="*/ 11 h 28"/>
                <a:gd name="T34" fmla="*/ 14 w 27"/>
                <a:gd name="T35" fmla="*/ 13 h 28"/>
                <a:gd name="T36" fmla="*/ 12 w 27"/>
                <a:gd name="T37" fmla="*/ 15 h 28"/>
                <a:gd name="T38" fmla="*/ 13 w 27"/>
                <a:gd name="T39" fmla="*/ 16 h 28"/>
                <a:gd name="T40" fmla="*/ 14 w 27"/>
                <a:gd name="T41" fmla="*/ 18 h 28"/>
                <a:gd name="T42" fmla="*/ 16 w 27"/>
                <a:gd name="T43" fmla="*/ 18 h 28"/>
                <a:gd name="T44" fmla="*/ 19 w 27"/>
                <a:gd name="T45" fmla="*/ 18 h 28"/>
                <a:gd name="T46" fmla="*/ 20 w 27"/>
                <a:gd name="T47" fmla="*/ 17 h 28"/>
                <a:gd name="T48" fmla="*/ 21 w 27"/>
                <a:gd name="T49" fmla="*/ 15 h 28"/>
                <a:gd name="T50" fmla="*/ 23 w 27"/>
                <a:gd name="T51" fmla="*/ 15 h 28"/>
                <a:gd name="T52" fmla="*/ 27 w 27"/>
                <a:gd name="T53" fmla="*/ 15 h 28"/>
                <a:gd name="T54" fmla="*/ 27 w 27"/>
                <a:gd name="T55" fmla="*/ 17 h 28"/>
                <a:gd name="T56" fmla="*/ 27 w 27"/>
                <a:gd name="T57" fmla="*/ 17 h 28"/>
                <a:gd name="T58" fmla="*/ 26 w 27"/>
                <a:gd name="T59" fmla="*/ 21 h 28"/>
                <a:gd name="T60" fmla="*/ 25 w 27"/>
                <a:gd name="T61" fmla="*/ 23 h 28"/>
                <a:gd name="T62" fmla="*/ 22 w 27"/>
                <a:gd name="T63" fmla="*/ 25 h 28"/>
                <a:gd name="T64" fmla="*/ 22 w 27"/>
                <a:gd name="T65" fmla="*/ 27 h 28"/>
                <a:gd name="T66" fmla="*/ 20 w 27"/>
                <a:gd name="T67" fmla="*/ 28 h 28"/>
                <a:gd name="T68" fmla="*/ 18 w 27"/>
                <a:gd name="T69" fmla="*/ 25 h 28"/>
                <a:gd name="T70" fmla="*/ 15 w 27"/>
                <a:gd name="T71" fmla="*/ 26 h 28"/>
                <a:gd name="T72" fmla="*/ 15 w 27"/>
                <a:gd name="T73" fmla="*/ 25 h 28"/>
                <a:gd name="T74" fmla="*/ 14 w 27"/>
                <a:gd name="T75" fmla="*/ 25 h 28"/>
                <a:gd name="T76" fmla="*/ 11 w 27"/>
                <a:gd name="T77" fmla="*/ 25 h 28"/>
                <a:gd name="T78" fmla="*/ 11 w 27"/>
                <a:gd name="T79" fmla="*/ 24 h 28"/>
                <a:gd name="T80" fmla="*/ 10 w 27"/>
                <a:gd name="T81" fmla="*/ 27 h 28"/>
                <a:gd name="T82" fmla="*/ 9 w 27"/>
                <a:gd name="T83" fmla="*/ 26 h 28"/>
                <a:gd name="T84" fmla="*/ 8 w 27"/>
                <a:gd name="T85" fmla="*/ 24 h 28"/>
                <a:gd name="T86" fmla="*/ 4 w 27"/>
                <a:gd name="T87" fmla="*/ 22 h 28"/>
                <a:gd name="T88" fmla="*/ 3 w 27"/>
                <a:gd name="T89" fmla="*/ 22 h 28"/>
                <a:gd name="T90" fmla="*/ 3 w 27"/>
                <a:gd name="T91" fmla="*/ 22 h 28"/>
                <a:gd name="T92" fmla="*/ 2 w 27"/>
                <a:gd name="T93" fmla="*/ 15 h 28"/>
                <a:gd name="T94" fmla="*/ 4 w 27"/>
                <a:gd name="T95" fmla="*/ 13 h 28"/>
                <a:gd name="T96" fmla="*/ 4 w 27"/>
                <a:gd name="T97" fmla="*/ 12 h 28"/>
                <a:gd name="T98" fmla="*/ 0 w 27"/>
                <a:gd name="T99" fmla="*/ 8 h 28"/>
                <a:gd name="T100" fmla="*/ 0 w 27"/>
                <a:gd name="T101" fmla="*/ 7 h 28"/>
                <a:gd name="T102" fmla="*/ 3 w 27"/>
                <a:gd name="T103" fmla="*/ 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 h="28">
                  <a:moveTo>
                    <a:pt x="3" y="7"/>
                  </a:moveTo>
                  <a:lnTo>
                    <a:pt x="5" y="7"/>
                  </a:lnTo>
                  <a:lnTo>
                    <a:pt x="5" y="6"/>
                  </a:lnTo>
                  <a:lnTo>
                    <a:pt x="9" y="4"/>
                  </a:lnTo>
                  <a:lnTo>
                    <a:pt x="11" y="6"/>
                  </a:lnTo>
                  <a:lnTo>
                    <a:pt x="12" y="2"/>
                  </a:lnTo>
                  <a:lnTo>
                    <a:pt x="15" y="2"/>
                  </a:lnTo>
                  <a:lnTo>
                    <a:pt x="16" y="0"/>
                  </a:lnTo>
                  <a:lnTo>
                    <a:pt x="17" y="0"/>
                  </a:lnTo>
                  <a:lnTo>
                    <a:pt x="19" y="1"/>
                  </a:lnTo>
                  <a:lnTo>
                    <a:pt x="18" y="4"/>
                  </a:lnTo>
                  <a:lnTo>
                    <a:pt x="18" y="5"/>
                  </a:lnTo>
                  <a:lnTo>
                    <a:pt x="20" y="4"/>
                  </a:lnTo>
                  <a:lnTo>
                    <a:pt x="23" y="5"/>
                  </a:lnTo>
                  <a:lnTo>
                    <a:pt x="22" y="7"/>
                  </a:lnTo>
                  <a:lnTo>
                    <a:pt x="21" y="6"/>
                  </a:lnTo>
                  <a:lnTo>
                    <a:pt x="17" y="11"/>
                  </a:lnTo>
                  <a:lnTo>
                    <a:pt x="14" y="13"/>
                  </a:lnTo>
                  <a:lnTo>
                    <a:pt x="12" y="15"/>
                  </a:lnTo>
                  <a:lnTo>
                    <a:pt x="13" y="16"/>
                  </a:lnTo>
                  <a:lnTo>
                    <a:pt x="14" y="18"/>
                  </a:lnTo>
                  <a:lnTo>
                    <a:pt x="16" y="18"/>
                  </a:lnTo>
                  <a:lnTo>
                    <a:pt x="19" y="18"/>
                  </a:lnTo>
                  <a:lnTo>
                    <a:pt x="20" y="17"/>
                  </a:lnTo>
                  <a:lnTo>
                    <a:pt x="21" y="15"/>
                  </a:lnTo>
                  <a:lnTo>
                    <a:pt x="23" y="15"/>
                  </a:lnTo>
                  <a:lnTo>
                    <a:pt x="27" y="15"/>
                  </a:lnTo>
                  <a:lnTo>
                    <a:pt x="27" y="17"/>
                  </a:lnTo>
                  <a:lnTo>
                    <a:pt x="27" y="17"/>
                  </a:lnTo>
                  <a:lnTo>
                    <a:pt x="26" y="21"/>
                  </a:lnTo>
                  <a:lnTo>
                    <a:pt x="25" y="23"/>
                  </a:lnTo>
                  <a:lnTo>
                    <a:pt x="22" y="25"/>
                  </a:lnTo>
                  <a:lnTo>
                    <a:pt x="22" y="27"/>
                  </a:lnTo>
                  <a:lnTo>
                    <a:pt x="20" y="28"/>
                  </a:lnTo>
                  <a:lnTo>
                    <a:pt x="18" y="25"/>
                  </a:lnTo>
                  <a:lnTo>
                    <a:pt x="15" y="26"/>
                  </a:lnTo>
                  <a:lnTo>
                    <a:pt x="15" y="25"/>
                  </a:lnTo>
                  <a:lnTo>
                    <a:pt x="14" y="25"/>
                  </a:lnTo>
                  <a:lnTo>
                    <a:pt x="11" y="25"/>
                  </a:lnTo>
                  <a:lnTo>
                    <a:pt x="11" y="24"/>
                  </a:lnTo>
                  <a:lnTo>
                    <a:pt x="10" y="27"/>
                  </a:lnTo>
                  <a:lnTo>
                    <a:pt x="9" y="26"/>
                  </a:lnTo>
                  <a:lnTo>
                    <a:pt x="8" y="24"/>
                  </a:lnTo>
                  <a:lnTo>
                    <a:pt x="4" y="22"/>
                  </a:lnTo>
                  <a:lnTo>
                    <a:pt x="3" y="22"/>
                  </a:lnTo>
                  <a:lnTo>
                    <a:pt x="3" y="22"/>
                  </a:lnTo>
                  <a:lnTo>
                    <a:pt x="2" y="15"/>
                  </a:lnTo>
                  <a:lnTo>
                    <a:pt x="4" y="13"/>
                  </a:lnTo>
                  <a:lnTo>
                    <a:pt x="4" y="12"/>
                  </a:lnTo>
                  <a:lnTo>
                    <a:pt x="0" y="8"/>
                  </a:lnTo>
                  <a:lnTo>
                    <a:pt x="0" y="7"/>
                  </a:lnTo>
                  <a:lnTo>
                    <a:pt x="3" y="7"/>
                  </a:lnTo>
                  <a:close/>
                </a:path>
              </a:pathLst>
            </a:custGeom>
            <a:solidFill>
              <a:srgbClr val="D9BEF7"/>
            </a:solidFill>
            <a:ln w="4763">
              <a:solidFill>
                <a:srgbClr val="6E6E6E"/>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8" name="Freeform 7"/>
            <p:cNvSpPr>
              <a:spLocks noEditPoints="1"/>
            </p:cNvSpPr>
            <p:nvPr/>
          </p:nvSpPr>
          <p:spPr bwMode="auto">
            <a:xfrm>
              <a:off x="2979738" y="4951407"/>
              <a:ext cx="236538" cy="244475"/>
            </a:xfrm>
            <a:custGeom>
              <a:avLst/>
              <a:gdLst>
                <a:gd name="T0" fmla="*/ 64 w 149"/>
                <a:gd name="T1" fmla="*/ 42 h 154"/>
                <a:gd name="T2" fmla="*/ 64 w 149"/>
                <a:gd name="T3" fmla="*/ 46 h 154"/>
                <a:gd name="T4" fmla="*/ 59 w 149"/>
                <a:gd name="T5" fmla="*/ 56 h 154"/>
                <a:gd name="T6" fmla="*/ 60 w 149"/>
                <a:gd name="T7" fmla="*/ 55 h 154"/>
                <a:gd name="T8" fmla="*/ 60 w 149"/>
                <a:gd name="T9" fmla="*/ 57 h 154"/>
                <a:gd name="T10" fmla="*/ 59 w 149"/>
                <a:gd name="T11" fmla="*/ 57 h 154"/>
                <a:gd name="T12" fmla="*/ 51 w 149"/>
                <a:gd name="T13" fmla="*/ 106 h 154"/>
                <a:gd name="T14" fmla="*/ 52 w 149"/>
                <a:gd name="T15" fmla="*/ 106 h 154"/>
                <a:gd name="T16" fmla="*/ 50 w 149"/>
                <a:gd name="T17" fmla="*/ 108 h 154"/>
                <a:gd name="T18" fmla="*/ 17 w 149"/>
                <a:gd name="T19" fmla="*/ 72 h 154"/>
                <a:gd name="T20" fmla="*/ 18 w 149"/>
                <a:gd name="T21" fmla="*/ 73 h 154"/>
                <a:gd name="T22" fmla="*/ 17 w 149"/>
                <a:gd name="T23" fmla="*/ 73 h 154"/>
                <a:gd name="T24" fmla="*/ 20 w 149"/>
                <a:gd name="T25" fmla="*/ 72 h 154"/>
                <a:gd name="T26" fmla="*/ 20 w 149"/>
                <a:gd name="T27" fmla="*/ 72 h 154"/>
                <a:gd name="T28" fmla="*/ 21 w 149"/>
                <a:gd name="T29" fmla="*/ 72 h 154"/>
                <a:gd name="T30" fmla="*/ 21 w 149"/>
                <a:gd name="T31" fmla="*/ 71 h 154"/>
                <a:gd name="T32" fmla="*/ 144 w 149"/>
                <a:gd name="T33" fmla="*/ 151 h 154"/>
                <a:gd name="T34" fmla="*/ 145 w 149"/>
                <a:gd name="T35" fmla="*/ 151 h 154"/>
                <a:gd name="T36" fmla="*/ 144 w 149"/>
                <a:gd name="T37" fmla="*/ 154 h 154"/>
                <a:gd name="T38" fmla="*/ 143 w 149"/>
                <a:gd name="T39" fmla="*/ 153 h 154"/>
                <a:gd name="T40" fmla="*/ 143 w 149"/>
                <a:gd name="T41" fmla="*/ 153 h 154"/>
                <a:gd name="T42" fmla="*/ 146 w 149"/>
                <a:gd name="T43" fmla="*/ 146 h 154"/>
                <a:gd name="T44" fmla="*/ 146 w 149"/>
                <a:gd name="T45" fmla="*/ 146 h 154"/>
                <a:gd name="T46" fmla="*/ 146 w 149"/>
                <a:gd name="T47" fmla="*/ 147 h 154"/>
                <a:gd name="T48" fmla="*/ 7 w 149"/>
                <a:gd name="T49" fmla="*/ 83 h 154"/>
                <a:gd name="T50" fmla="*/ 9 w 149"/>
                <a:gd name="T51" fmla="*/ 78 h 154"/>
                <a:gd name="T52" fmla="*/ 8 w 149"/>
                <a:gd name="T53" fmla="*/ 82 h 154"/>
                <a:gd name="T54" fmla="*/ 7 w 149"/>
                <a:gd name="T55" fmla="*/ 83 h 154"/>
                <a:gd name="T56" fmla="*/ 7 w 149"/>
                <a:gd name="T57" fmla="*/ 84 h 154"/>
                <a:gd name="T58" fmla="*/ 6 w 149"/>
                <a:gd name="T59" fmla="*/ 84 h 154"/>
                <a:gd name="T60" fmla="*/ 147 w 149"/>
                <a:gd name="T61" fmla="*/ 82 h 154"/>
                <a:gd name="T62" fmla="*/ 148 w 149"/>
                <a:gd name="T63" fmla="*/ 82 h 154"/>
                <a:gd name="T64" fmla="*/ 146 w 149"/>
                <a:gd name="T65" fmla="*/ 82 h 154"/>
                <a:gd name="T66" fmla="*/ 20 w 149"/>
                <a:gd name="T67" fmla="*/ 147 h 154"/>
                <a:gd name="T68" fmla="*/ 21 w 149"/>
                <a:gd name="T69" fmla="*/ 148 h 154"/>
                <a:gd name="T70" fmla="*/ 0 w 149"/>
                <a:gd name="T71" fmla="*/ 49 h 154"/>
                <a:gd name="T72" fmla="*/ 0 w 149"/>
                <a:gd name="T73" fmla="*/ 49 h 154"/>
                <a:gd name="T74" fmla="*/ 0 w 149"/>
                <a:gd name="T75" fmla="*/ 47 h 154"/>
                <a:gd name="T76" fmla="*/ 1 w 149"/>
                <a:gd name="T77" fmla="*/ 46 h 154"/>
                <a:gd name="T78" fmla="*/ 0 w 149"/>
                <a:gd name="T79" fmla="*/ 47 h 154"/>
                <a:gd name="T80" fmla="*/ 84 w 149"/>
                <a:gd name="T81" fmla="*/ 21 h 154"/>
                <a:gd name="T82" fmla="*/ 84 w 149"/>
                <a:gd name="T83" fmla="*/ 19 h 154"/>
                <a:gd name="T84" fmla="*/ 85 w 149"/>
                <a:gd name="T85" fmla="*/ 21 h 154"/>
                <a:gd name="T86" fmla="*/ 7 w 149"/>
                <a:gd name="T87" fmla="*/ 10 h 154"/>
                <a:gd name="T88" fmla="*/ 8 w 149"/>
                <a:gd name="T89" fmla="*/ 10 h 154"/>
                <a:gd name="T90" fmla="*/ 7 w 149"/>
                <a:gd name="T91" fmla="*/ 11 h 154"/>
                <a:gd name="T92" fmla="*/ 57 w 149"/>
                <a:gd name="T93" fmla="*/ 1 h 154"/>
                <a:gd name="T94" fmla="*/ 57 w 149"/>
                <a:gd name="T95" fmla="*/ 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9" h="154">
                  <a:moveTo>
                    <a:pt x="62" y="49"/>
                  </a:moveTo>
                  <a:lnTo>
                    <a:pt x="63" y="46"/>
                  </a:lnTo>
                  <a:lnTo>
                    <a:pt x="64" y="42"/>
                  </a:lnTo>
                  <a:lnTo>
                    <a:pt x="65" y="42"/>
                  </a:lnTo>
                  <a:lnTo>
                    <a:pt x="65" y="42"/>
                  </a:lnTo>
                  <a:lnTo>
                    <a:pt x="64" y="46"/>
                  </a:lnTo>
                  <a:lnTo>
                    <a:pt x="62" y="49"/>
                  </a:lnTo>
                  <a:lnTo>
                    <a:pt x="62" y="49"/>
                  </a:lnTo>
                  <a:close/>
                  <a:moveTo>
                    <a:pt x="59" y="56"/>
                  </a:moveTo>
                  <a:lnTo>
                    <a:pt x="60" y="55"/>
                  </a:lnTo>
                  <a:lnTo>
                    <a:pt x="60" y="55"/>
                  </a:lnTo>
                  <a:lnTo>
                    <a:pt x="60" y="55"/>
                  </a:lnTo>
                  <a:lnTo>
                    <a:pt x="60" y="56"/>
                  </a:lnTo>
                  <a:lnTo>
                    <a:pt x="60" y="56"/>
                  </a:lnTo>
                  <a:lnTo>
                    <a:pt x="60" y="57"/>
                  </a:lnTo>
                  <a:lnTo>
                    <a:pt x="60" y="57"/>
                  </a:lnTo>
                  <a:lnTo>
                    <a:pt x="59" y="57"/>
                  </a:lnTo>
                  <a:lnTo>
                    <a:pt x="59" y="57"/>
                  </a:lnTo>
                  <a:lnTo>
                    <a:pt x="59" y="56"/>
                  </a:lnTo>
                  <a:close/>
                  <a:moveTo>
                    <a:pt x="50" y="108"/>
                  </a:moveTo>
                  <a:lnTo>
                    <a:pt x="51" y="106"/>
                  </a:lnTo>
                  <a:lnTo>
                    <a:pt x="51" y="106"/>
                  </a:lnTo>
                  <a:lnTo>
                    <a:pt x="51" y="106"/>
                  </a:lnTo>
                  <a:lnTo>
                    <a:pt x="52" y="106"/>
                  </a:lnTo>
                  <a:lnTo>
                    <a:pt x="52" y="106"/>
                  </a:lnTo>
                  <a:lnTo>
                    <a:pt x="52" y="106"/>
                  </a:lnTo>
                  <a:lnTo>
                    <a:pt x="50" y="108"/>
                  </a:lnTo>
                  <a:lnTo>
                    <a:pt x="50" y="108"/>
                  </a:lnTo>
                  <a:close/>
                  <a:moveTo>
                    <a:pt x="17" y="73"/>
                  </a:moveTo>
                  <a:lnTo>
                    <a:pt x="17" y="72"/>
                  </a:lnTo>
                  <a:lnTo>
                    <a:pt x="18" y="72"/>
                  </a:lnTo>
                  <a:lnTo>
                    <a:pt x="18" y="72"/>
                  </a:lnTo>
                  <a:lnTo>
                    <a:pt x="18" y="73"/>
                  </a:lnTo>
                  <a:lnTo>
                    <a:pt x="18" y="73"/>
                  </a:lnTo>
                  <a:lnTo>
                    <a:pt x="18" y="73"/>
                  </a:lnTo>
                  <a:lnTo>
                    <a:pt x="17" y="73"/>
                  </a:lnTo>
                  <a:close/>
                  <a:moveTo>
                    <a:pt x="20" y="72"/>
                  </a:moveTo>
                  <a:lnTo>
                    <a:pt x="20" y="72"/>
                  </a:lnTo>
                  <a:lnTo>
                    <a:pt x="20" y="72"/>
                  </a:lnTo>
                  <a:lnTo>
                    <a:pt x="20" y="72"/>
                  </a:lnTo>
                  <a:lnTo>
                    <a:pt x="20" y="72"/>
                  </a:lnTo>
                  <a:lnTo>
                    <a:pt x="20" y="72"/>
                  </a:lnTo>
                  <a:lnTo>
                    <a:pt x="20" y="72"/>
                  </a:lnTo>
                  <a:lnTo>
                    <a:pt x="20" y="72"/>
                  </a:lnTo>
                  <a:close/>
                  <a:moveTo>
                    <a:pt x="21" y="72"/>
                  </a:moveTo>
                  <a:lnTo>
                    <a:pt x="21" y="72"/>
                  </a:lnTo>
                  <a:lnTo>
                    <a:pt x="21" y="71"/>
                  </a:lnTo>
                  <a:lnTo>
                    <a:pt x="21" y="71"/>
                  </a:lnTo>
                  <a:lnTo>
                    <a:pt x="21" y="72"/>
                  </a:lnTo>
                  <a:lnTo>
                    <a:pt x="21" y="72"/>
                  </a:lnTo>
                  <a:close/>
                  <a:moveTo>
                    <a:pt x="144" y="151"/>
                  </a:moveTo>
                  <a:lnTo>
                    <a:pt x="145" y="151"/>
                  </a:lnTo>
                  <a:lnTo>
                    <a:pt x="145" y="151"/>
                  </a:lnTo>
                  <a:lnTo>
                    <a:pt x="145" y="151"/>
                  </a:lnTo>
                  <a:lnTo>
                    <a:pt x="145" y="152"/>
                  </a:lnTo>
                  <a:lnTo>
                    <a:pt x="145" y="153"/>
                  </a:lnTo>
                  <a:lnTo>
                    <a:pt x="144" y="154"/>
                  </a:lnTo>
                  <a:lnTo>
                    <a:pt x="144" y="154"/>
                  </a:lnTo>
                  <a:lnTo>
                    <a:pt x="144" y="153"/>
                  </a:lnTo>
                  <a:lnTo>
                    <a:pt x="143" y="153"/>
                  </a:lnTo>
                  <a:lnTo>
                    <a:pt x="143" y="153"/>
                  </a:lnTo>
                  <a:lnTo>
                    <a:pt x="143" y="153"/>
                  </a:lnTo>
                  <a:lnTo>
                    <a:pt x="143" y="153"/>
                  </a:lnTo>
                  <a:lnTo>
                    <a:pt x="143" y="153"/>
                  </a:lnTo>
                  <a:lnTo>
                    <a:pt x="144" y="151"/>
                  </a:lnTo>
                  <a:close/>
                  <a:moveTo>
                    <a:pt x="146" y="146"/>
                  </a:moveTo>
                  <a:lnTo>
                    <a:pt x="146" y="146"/>
                  </a:lnTo>
                  <a:lnTo>
                    <a:pt x="146" y="145"/>
                  </a:lnTo>
                  <a:lnTo>
                    <a:pt x="146" y="146"/>
                  </a:lnTo>
                  <a:lnTo>
                    <a:pt x="146" y="146"/>
                  </a:lnTo>
                  <a:lnTo>
                    <a:pt x="146" y="147"/>
                  </a:lnTo>
                  <a:lnTo>
                    <a:pt x="146" y="147"/>
                  </a:lnTo>
                  <a:lnTo>
                    <a:pt x="146" y="146"/>
                  </a:lnTo>
                  <a:lnTo>
                    <a:pt x="146" y="146"/>
                  </a:lnTo>
                  <a:close/>
                  <a:moveTo>
                    <a:pt x="7" y="83"/>
                  </a:moveTo>
                  <a:lnTo>
                    <a:pt x="8" y="81"/>
                  </a:lnTo>
                  <a:lnTo>
                    <a:pt x="8" y="80"/>
                  </a:lnTo>
                  <a:lnTo>
                    <a:pt x="9" y="78"/>
                  </a:lnTo>
                  <a:lnTo>
                    <a:pt x="9" y="78"/>
                  </a:lnTo>
                  <a:lnTo>
                    <a:pt x="9" y="79"/>
                  </a:lnTo>
                  <a:lnTo>
                    <a:pt x="8" y="82"/>
                  </a:lnTo>
                  <a:lnTo>
                    <a:pt x="8" y="82"/>
                  </a:lnTo>
                  <a:lnTo>
                    <a:pt x="7" y="83"/>
                  </a:lnTo>
                  <a:lnTo>
                    <a:pt x="7" y="83"/>
                  </a:lnTo>
                  <a:close/>
                  <a:moveTo>
                    <a:pt x="6" y="84"/>
                  </a:moveTo>
                  <a:lnTo>
                    <a:pt x="6" y="84"/>
                  </a:lnTo>
                  <a:lnTo>
                    <a:pt x="7" y="84"/>
                  </a:lnTo>
                  <a:lnTo>
                    <a:pt x="6" y="84"/>
                  </a:lnTo>
                  <a:lnTo>
                    <a:pt x="6" y="84"/>
                  </a:lnTo>
                  <a:lnTo>
                    <a:pt x="6" y="84"/>
                  </a:lnTo>
                  <a:lnTo>
                    <a:pt x="6" y="84"/>
                  </a:lnTo>
                  <a:close/>
                  <a:moveTo>
                    <a:pt x="146" y="82"/>
                  </a:moveTo>
                  <a:lnTo>
                    <a:pt x="147" y="82"/>
                  </a:lnTo>
                  <a:lnTo>
                    <a:pt x="148" y="82"/>
                  </a:lnTo>
                  <a:lnTo>
                    <a:pt x="149" y="82"/>
                  </a:lnTo>
                  <a:lnTo>
                    <a:pt x="148" y="82"/>
                  </a:lnTo>
                  <a:lnTo>
                    <a:pt x="148" y="82"/>
                  </a:lnTo>
                  <a:lnTo>
                    <a:pt x="147" y="82"/>
                  </a:lnTo>
                  <a:lnTo>
                    <a:pt x="146" y="82"/>
                  </a:lnTo>
                  <a:lnTo>
                    <a:pt x="146" y="82"/>
                  </a:lnTo>
                  <a:close/>
                  <a:moveTo>
                    <a:pt x="20" y="147"/>
                  </a:moveTo>
                  <a:lnTo>
                    <a:pt x="20" y="147"/>
                  </a:lnTo>
                  <a:lnTo>
                    <a:pt x="21" y="147"/>
                  </a:lnTo>
                  <a:lnTo>
                    <a:pt x="21" y="148"/>
                  </a:lnTo>
                  <a:lnTo>
                    <a:pt x="21" y="148"/>
                  </a:lnTo>
                  <a:lnTo>
                    <a:pt x="20" y="148"/>
                  </a:lnTo>
                  <a:lnTo>
                    <a:pt x="20" y="147"/>
                  </a:lnTo>
                  <a:close/>
                  <a:moveTo>
                    <a:pt x="0" y="49"/>
                  </a:moveTo>
                  <a:lnTo>
                    <a:pt x="0" y="48"/>
                  </a:lnTo>
                  <a:lnTo>
                    <a:pt x="0" y="49"/>
                  </a:lnTo>
                  <a:lnTo>
                    <a:pt x="0" y="49"/>
                  </a:lnTo>
                  <a:lnTo>
                    <a:pt x="0" y="49"/>
                  </a:lnTo>
                  <a:close/>
                  <a:moveTo>
                    <a:pt x="0" y="47"/>
                  </a:moveTo>
                  <a:lnTo>
                    <a:pt x="0" y="47"/>
                  </a:lnTo>
                  <a:lnTo>
                    <a:pt x="1" y="46"/>
                  </a:lnTo>
                  <a:lnTo>
                    <a:pt x="1" y="46"/>
                  </a:lnTo>
                  <a:lnTo>
                    <a:pt x="1" y="46"/>
                  </a:lnTo>
                  <a:lnTo>
                    <a:pt x="1" y="47"/>
                  </a:lnTo>
                  <a:lnTo>
                    <a:pt x="1" y="47"/>
                  </a:lnTo>
                  <a:lnTo>
                    <a:pt x="0" y="47"/>
                  </a:lnTo>
                  <a:lnTo>
                    <a:pt x="0" y="47"/>
                  </a:lnTo>
                  <a:close/>
                  <a:moveTo>
                    <a:pt x="84" y="21"/>
                  </a:moveTo>
                  <a:lnTo>
                    <a:pt x="84" y="21"/>
                  </a:lnTo>
                  <a:lnTo>
                    <a:pt x="84" y="20"/>
                  </a:lnTo>
                  <a:lnTo>
                    <a:pt x="84" y="19"/>
                  </a:lnTo>
                  <a:lnTo>
                    <a:pt x="84" y="19"/>
                  </a:lnTo>
                  <a:lnTo>
                    <a:pt x="84" y="19"/>
                  </a:lnTo>
                  <a:lnTo>
                    <a:pt x="85" y="20"/>
                  </a:lnTo>
                  <a:lnTo>
                    <a:pt x="85" y="21"/>
                  </a:lnTo>
                  <a:lnTo>
                    <a:pt x="84" y="22"/>
                  </a:lnTo>
                  <a:lnTo>
                    <a:pt x="84" y="21"/>
                  </a:lnTo>
                  <a:close/>
                  <a:moveTo>
                    <a:pt x="7" y="10"/>
                  </a:moveTo>
                  <a:lnTo>
                    <a:pt x="7" y="10"/>
                  </a:lnTo>
                  <a:lnTo>
                    <a:pt x="8" y="10"/>
                  </a:lnTo>
                  <a:lnTo>
                    <a:pt x="8" y="10"/>
                  </a:lnTo>
                  <a:lnTo>
                    <a:pt x="8" y="11"/>
                  </a:lnTo>
                  <a:lnTo>
                    <a:pt x="7" y="11"/>
                  </a:lnTo>
                  <a:lnTo>
                    <a:pt x="7" y="11"/>
                  </a:lnTo>
                  <a:lnTo>
                    <a:pt x="7" y="10"/>
                  </a:lnTo>
                  <a:close/>
                  <a:moveTo>
                    <a:pt x="56" y="2"/>
                  </a:moveTo>
                  <a:lnTo>
                    <a:pt x="57" y="1"/>
                  </a:lnTo>
                  <a:lnTo>
                    <a:pt x="57" y="0"/>
                  </a:lnTo>
                  <a:lnTo>
                    <a:pt x="57" y="1"/>
                  </a:lnTo>
                  <a:lnTo>
                    <a:pt x="57" y="2"/>
                  </a:lnTo>
                  <a:lnTo>
                    <a:pt x="56" y="2"/>
                  </a:lnTo>
                  <a:lnTo>
                    <a:pt x="56" y="2"/>
                  </a:lnTo>
                  <a:close/>
                </a:path>
              </a:pathLst>
            </a:custGeom>
            <a:solidFill>
              <a:srgbClr val="D9BEF7"/>
            </a:solidFill>
            <a:ln w="4763">
              <a:solidFill>
                <a:srgbClr val="6E6E6E"/>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9" name="Freeform 8"/>
            <p:cNvSpPr>
              <a:spLocks/>
            </p:cNvSpPr>
            <p:nvPr/>
          </p:nvSpPr>
          <p:spPr bwMode="auto">
            <a:xfrm>
              <a:off x="3684588" y="2395535"/>
              <a:ext cx="84138" cy="68263"/>
            </a:xfrm>
            <a:custGeom>
              <a:avLst/>
              <a:gdLst>
                <a:gd name="T0" fmla="*/ 40 w 53"/>
                <a:gd name="T1" fmla="*/ 4 h 43"/>
                <a:gd name="T2" fmla="*/ 44 w 53"/>
                <a:gd name="T3" fmla="*/ 7 h 43"/>
                <a:gd name="T4" fmla="*/ 45 w 53"/>
                <a:gd name="T5" fmla="*/ 10 h 43"/>
                <a:gd name="T6" fmla="*/ 49 w 53"/>
                <a:gd name="T7" fmla="*/ 12 h 43"/>
                <a:gd name="T8" fmla="*/ 50 w 53"/>
                <a:gd name="T9" fmla="*/ 13 h 43"/>
                <a:gd name="T10" fmla="*/ 50 w 53"/>
                <a:gd name="T11" fmla="*/ 15 h 43"/>
                <a:gd name="T12" fmla="*/ 50 w 53"/>
                <a:gd name="T13" fmla="*/ 20 h 43"/>
                <a:gd name="T14" fmla="*/ 50 w 53"/>
                <a:gd name="T15" fmla="*/ 23 h 43"/>
                <a:gd name="T16" fmla="*/ 49 w 53"/>
                <a:gd name="T17" fmla="*/ 25 h 43"/>
                <a:gd name="T18" fmla="*/ 49 w 53"/>
                <a:gd name="T19" fmla="*/ 27 h 43"/>
                <a:gd name="T20" fmla="*/ 52 w 53"/>
                <a:gd name="T21" fmla="*/ 31 h 43"/>
                <a:gd name="T22" fmla="*/ 48 w 53"/>
                <a:gd name="T23" fmla="*/ 34 h 43"/>
                <a:gd name="T24" fmla="*/ 44 w 53"/>
                <a:gd name="T25" fmla="*/ 35 h 43"/>
                <a:gd name="T26" fmla="*/ 41 w 53"/>
                <a:gd name="T27" fmla="*/ 36 h 43"/>
                <a:gd name="T28" fmla="*/ 39 w 53"/>
                <a:gd name="T29" fmla="*/ 39 h 43"/>
                <a:gd name="T30" fmla="*/ 39 w 53"/>
                <a:gd name="T31" fmla="*/ 41 h 43"/>
                <a:gd name="T32" fmla="*/ 34 w 53"/>
                <a:gd name="T33" fmla="*/ 43 h 43"/>
                <a:gd name="T34" fmla="*/ 32 w 53"/>
                <a:gd name="T35" fmla="*/ 43 h 43"/>
                <a:gd name="T36" fmla="*/ 29 w 53"/>
                <a:gd name="T37" fmla="*/ 40 h 43"/>
                <a:gd name="T38" fmla="*/ 27 w 53"/>
                <a:gd name="T39" fmla="*/ 37 h 43"/>
                <a:gd name="T40" fmla="*/ 25 w 53"/>
                <a:gd name="T41" fmla="*/ 34 h 43"/>
                <a:gd name="T42" fmla="*/ 21 w 53"/>
                <a:gd name="T43" fmla="*/ 33 h 43"/>
                <a:gd name="T44" fmla="*/ 15 w 53"/>
                <a:gd name="T45" fmla="*/ 31 h 43"/>
                <a:gd name="T46" fmla="*/ 16 w 53"/>
                <a:gd name="T47" fmla="*/ 32 h 43"/>
                <a:gd name="T48" fmla="*/ 10 w 53"/>
                <a:gd name="T49" fmla="*/ 34 h 43"/>
                <a:gd name="T50" fmla="*/ 6 w 53"/>
                <a:gd name="T51" fmla="*/ 34 h 43"/>
                <a:gd name="T52" fmla="*/ 2 w 53"/>
                <a:gd name="T53" fmla="*/ 33 h 43"/>
                <a:gd name="T54" fmla="*/ 1 w 53"/>
                <a:gd name="T55" fmla="*/ 31 h 43"/>
                <a:gd name="T56" fmla="*/ 2 w 53"/>
                <a:gd name="T57" fmla="*/ 27 h 43"/>
                <a:gd name="T58" fmla="*/ 4 w 53"/>
                <a:gd name="T59" fmla="*/ 23 h 43"/>
                <a:gd name="T60" fmla="*/ 8 w 53"/>
                <a:gd name="T61" fmla="*/ 22 h 43"/>
                <a:gd name="T62" fmla="*/ 10 w 53"/>
                <a:gd name="T63" fmla="*/ 18 h 43"/>
                <a:gd name="T64" fmla="*/ 10 w 53"/>
                <a:gd name="T65" fmla="*/ 15 h 43"/>
                <a:gd name="T66" fmla="*/ 11 w 53"/>
                <a:gd name="T67" fmla="*/ 12 h 43"/>
                <a:gd name="T68" fmla="*/ 10 w 53"/>
                <a:gd name="T69" fmla="*/ 7 h 43"/>
                <a:gd name="T70" fmla="*/ 12 w 53"/>
                <a:gd name="T71" fmla="*/ 5 h 43"/>
                <a:gd name="T72" fmla="*/ 16 w 53"/>
                <a:gd name="T73" fmla="*/ 4 h 43"/>
                <a:gd name="T74" fmla="*/ 21 w 53"/>
                <a:gd name="T75" fmla="*/ 4 h 43"/>
                <a:gd name="T76" fmla="*/ 24 w 53"/>
                <a:gd name="T77" fmla="*/ 0 h 43"/>
                <a:gd name="T78" fmla="*/ 27 w 53"/>
                <a:gd name="T79" fmla="*/ 0 h 43"/>
                <a:gd name="T80" fmla="*/ 30 w 53"/>
                <a:gd name="T81" fmla="*/ 2 h 43"/>
                <a:gd name="T82" fmla="*/ 34 w 53"/>
                <a:gd name="T83" fmla="*/ 1 h 43"/>
                <a:gd name="T84" fmla="*/ 37 w 53"/>
                <a:gd name="T85" fmla="*/ 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3" h="43">
                  <a:moveTo>
                    <a:pt x="36" y="5"/>
                  </a:moveTo>
                  <a:lnTo>
                    <a:pt x="38" y="5"/>
                  </a:lnTo>
                  <a:lnTo>
                    <a:pt x="40" y="4"/>
                  </a:lnTo>
                  <a:lnTo>
                    <a:pt x="42" y="4"/>
                  </a:lnTo>
                  <a:lnTo>
                    <a:pt x="43" y="5"/>
                  </a:lnTo>
                  <a:lnTo>
                    <a:pt x="44" y="7"/>
                  </a:lnTo>
                  <a:lnTo>
                    <a:pt x="44" y="7"/>
                  </a:lnTo>
                  <a:lnTo>
                    <a:pt x="44" y="8"/>
                  </a:lnTo>
                  <a:lnTo>
                    <a:pt x="45" y="10"/>
                  </a:lnTo>
                  <a:lnTo>
                    <a:pt x="46" y="11"/>
                  </a:lnTo>
                  <a:lnTo>
                    <a:pt x="47" y="11"/>
                  </a:lnTo>
                  <a:lnTo>
                    <a:pt x="49" y="12"/>
                  </a:lnTo>
                  <a:lnTo>
                    <a:pt x="50" y="13"/>
                  </a:lnTo>
                  <a:lnTo>
                    <a:pt x="50" y="13"/>
                  </a:lnTo>
                  <a:lnTo>
                    <a:pt x="50" y="13"/>
                  </a:lnTo>
                  <a:lnTo>
                    <a:pt x="50" y="13"/>
                  </a:lnTo>
                  <a:lnTo>
                    <a:pt x="50" y="15"/>
                  </a:lnTo>
                  <a:lnTo>
                    <a:pt x="50" y="15"/>
                  </a:lnTo>
                  <a:lnTo>
                    <a:pt x="50" y="16"/>
                  </a:lnTo>
                  <a:lnTo>
                    <a:pt x="49" y="18"/>
                  </a:lnTo>
                  <a:lnTo>
                    <a:pt x="50" y="20"/>
                  </a:lnTo>
                  <a:lnTo>
                    <a:pt x="50" y="20"/>
                  </a:lnTo>
                  <a:lnTo>
                    <a:pt x="51" y="23"/>
                  </a:lnTo>
                  <a:lnTo>
                    <a:pt x="50" y="23"/>
                  </a:lnTo>
                  <a:lnTo>
                    <a:pt x="49" y="24"/>
                  </a:lnTo>
                  <a:lnTo>
                    <a:pt x="49" y="25"/>
                  </a:lnTo>
                  <a:lnTo>
                    <a:pt x="49" y="25"/>
                  </a:lnTo>
                  <a:lnTo>
                    <a:pt x="49" y="25"/>
                  </a:lnTo>
                  <a:lnTo>
                    <a:pt x="49" y="26"/>
                  </a:lnTo>
                  <a:lnTo>
                    <a:pt x="49" y="27"/>
                  </a:lnTo>
                  <a:lnTo>
                    <a:pt x="50" y="28"/>
                  </a:lnTo>
                  <a:lnTo>
                    <a:pt x="51" y="30"/>
                  </a:lnTo>
                  <a:lnTo>
                    <a:pt x="52" y="31"/>
                  </a:lnTo>
                  <a:lnTo>
                    <a:pt x="53" y="33"/>
                  </a:lnTo>
                  <a:lnTo>
                    <a:pt x="49" y="33"/>
                  </a:lnTo>
                  <a:lnTo>
                    <a:pt x="48" y="34"/>
                  </a:lnTo>
                  <a:lnTo>
                    <a:pt x="48" y="34"/>
                  </a:lnTo>
                  <a:lnTo>
                    <a:pt x="47" y="34"/>
                  </a:lnTo>
                  <a:lnTo>
                    <a:pt x="44" y="35"/>
                  </a:lnTo>
                  <a:lnTo>
                    <a:pt x="42" y="35"/>
                  </a:lnTo>
                  <a:lnTo>
                    <a:pt x="41" y="36"/>
                  </a:lnTo>
                  <a:lnTo>
                    <a:pt x="41" y="36"/>
                  </a:lnTo>
                  <a:lnTo>
                    <a:pt x="40" y="37"/>
                  </a:lnTo>
                  <a:lnTo>
                    <a:pt x="39" y="38"/>
                  </a:lnTo>
                  <a:lnTo>
                    <a:pt x="39" y="39"/>
                  </a:lnTo>
                  <a:lnTo>
                    <a:pt x="40" y="39"/>
                  </a:lnTo>
                  <a:lnTo>
                    <a:pt x="40" y="41"/>
                  </a:lnTo>
                  <a:lnTo>
                    <a:pt x="39" y="41"/>
                  </a:lnTo>
                  <a:lnTo>
                    <a:pt x="38" y="42"/>
                  </a:lnTo>
                  <a:lnTo>
                    <a:pt x="35" y="43"/>
                  </a:lnTo>
                  <a:lnTo>
                    <a:pt x="34" y="43"/>
                  </a:lnTo>
                  <a:lnTo>
                    <a:pt x="32" y="43"/>
                  </a:lnTo>
                  <a:lnTo>
                    <a:pt x="32" y="43"/>
                  </a:lnTo>
                  <a:lnTo>
                    <a:pt x="32" y="43"/>
                  </a:lnTo>
                  <a:lnTo>
                    <a:pt x="31" y="42"/>
                  </a:lnTo>
                  <a:lnTo>
                    <a:pt x="31" y="42"/>
                  </a:lnTo>
                  <a:lnTo>
                    <a:pt x="29" y="40"/>
                  </a:lnTo>
                  <a:lnTo>
                    <a:pt x="28" y="39"/>
                  </a:lnTo>
                  <a:lnTo>
                    <a:pt x="27" y="39"/>
                  </a:lnTo>
                  <a:lnTo>
                    <a:pt x="27" y="37"/>
                  </a:lnTo>
                  <a:lnTo>
                    <a:pt x="27" y="36"/>
                  </a:lnTo>
                  <a:lnTo>
                    <a:pt x="26" y="35"/>
                  </a:lnTo>
                  <a:lnTo>
                    <a:pt x="25" y="34"/>
                  </a:lnTo>
                  <a:lnTo>
                    <a:pt x="24" y="33"/>
                  </a:lnTo>
                  <a:lnTo>
                    <a:pt x="23" y="33"/>
                  </a:lnTo>
                  <a:lnTo>
                    <a:pt x="21" y="33"/>
                  </a:lnTo>
                  <a:lnTo>
                    <a:pt x="19" y="32"/>
                  </a:lnTo>
                  <a:lnTo>
                    <a:pt x="17" y="31"/>
                  </a:lnTo>
                  <a:lnTo>
                    <a:pt x="15" y="31"/>
                  </a:lnTo>
                  <a:lnTo>
                    <a:pt x="15" y="31"/>
                  </a:lnTo>
                  <a:lnTo>
                    <a:pt x="17" y="32"/>
                  </a:lnTo>
                  <a:lnTo>
                    <a:pt x="16" y="32"/>
                  </a:lnTo>
                  <a:lnTo>
                    <a:pt x="15" y="33"/>
                  </a:lnTo>
                  <a:lnTo>
                    <a:pt x="12" y="33"/>
                  </a:lnTo>
                  <a:lnTo>
                    <a:pt x="10" y="34"/>
                  </a:lnTo>
                  <a:lnTo>
                    <a:pt x="9" y="34"/>
                  </a:lnTo>
                  <a:lnTo>
                    <a:pt x="7" y="34"/>
                  </a:lnTo>
                  <a:lnTo>
                    <a:pt x="6" y="34"/>
                  </a:lnTo>
                  <a:lnTo>
                    <a:pt x="4" y="35"/>
                  </a:lnTo>
                  <a:lnTo>
                    <a:pt x="3" y="35"/>
                  </a:lnTo>
                  <a:lnTo>
                    <a:pt x="2" y="33"/>
                  </a:lnTo>
                  <a:lnTo>
                    <a:pt x="2" y="31"/>
                  </a:lnTo>
                  <a:lnTo>
                    <a:pt x="2" y="31"/>
                  </a:lnTo>
                  <a:lnTo>
                    <a:pt x="1" y="31"/>
                  </a:lnTo>
                  <a:lnTo>
                    <a:pt x="0" y="29"/>
                  </a:lnTo>
                  <a:lnTo>
                    <a:pt x="0" y="27"/>
                  </a:lnTo>
                  <a:lnTo>
                    <a:pt x="2" y="27"/>
                  </a:lnTo>
                  <a:lnTo>
                    <a:pt x="2" y="26"/>
                  </a:lnTo>
                  <a:lnTo>
                    <a:pt x="3" y="24"/>
                  </a:lnTo>
                  <a:lnTo>
                    <a:pt x="4" y="23"/>
                  </a:lnTo>
                  <a:lnTo>
                    <a:pt x="6" y="23"/>
                  </a:lnTo>
                  <a:lnTo>
                    <a:pt x="7" y="23"/>
                  </a:lnTo>
                  <a:lnTo>
                    <a:pt x="8" y="22"/>
                  </a:lnTo>
                  <a:lnTo>
                    <a:pt x="9" y="20"/>
                  </a:lnTo>
                  <a:lnTo>
                    <a:pt x="10" y="19"/>
                  </a:lnTo>
                  <a:lnTo>
                    <a:pt x="10" y="18"/>
                  </a:lnTo>
                  <a:lnTo>
                    <a:pt x="11" y="16"/>
                  </a:lnTo>
                  <a:lnTo>
                    <a:pt x="11" y="16"/>
                  </a:lnTo>
                  <a:lnTo>
                    <a:pt x="10" y="15"/>
                  </a:lnTo>
                  <a:lnTo>
                    <a:pt x="10" y="15"/>
                  </a:lnTo>
                  <a:lnTo>
                    <a:pt x="11" y="14"/>
                  </a:lnTo>
                  <a:lnTo>
                    <a:pt x="11" y="12"/>
                  </a:lnTo>
                  <a:lnTo>
                    <a:pt x="10" y="10"/>
                  </a:lnTo>
                  <a:lnTo>
                    <a:pt x="10" y="8"/>
                  </a:lnTo>
                  <a:lnTo>
                    <a:pt x="10" y="7"/>
                  </a:lnTo>
                  <a:lnTo>
                    <a:pt x="10" y="7"/>
                  </a:lnTo>
                  <a:lnTo>
                    <a:pt x="12" y="5"/>
                  </a:lnTo>
                  <a:lnTo>
                    <a:pt x="12" y="5"/>
                  </a:lnTo>
                  <a:lnTo>
                    <a:pt x="13" y="5"/>
                  </a:lnTo>
                  <a:lnTo>
                    <a:pt x="15" y="5"/>
                  </a:lnTo>
                  <a:lnTo>
                    <a:pt x="16" y="4"/>
                  </a:lnTo>
                  <a:lnTo>
                    <a:pt x="18" y="3"/>
                  </a:lnTo>
                  <a:lnTo>
                    <a:pt x="20" y="3"/>
                  </a:lnTo>
                  <a:lnTo>
                    <a:pt x="21" y="4"/>
                  </a:lnTo>
                  <a:lnTo>
                    <a:pt x="21" y="2"/>
                  </a:lnTo>
                  <a:lnTo>
                    <a:pt x="23" y="0"/>
                  </a:lnTo>
                  <a:lnTo>
                    <a:pt x="24" y="0"/>
                  </a:lnTo>
                  <a:lnTo>
                    <a:pt x="25" y="0"/>
                  </a:lnTo>
                  <a:lnTo>
                    <a:pt x="26" y="0"/>
                  </a:lnTo>
                  <a:lnTo>
                    <a:pt x="27" y="0"/>
                  </a:lnTo>
                  <a:lnTo>
                    <a:pt x="28" y="1"/>
                  </a:lnTo>
                  <a:lnTo>
                    <a:pt x="29" y="1"/>
                  </a:lnTo>
                  <a:lnTo>
                    <a:pt x="30" y="2"/>
                  </a:lnTo>
                  <a:lnTo>
                    <a:pt x="30" y="3"/>
                  </a:lnTo>
                  <a:lnTo>
                    <a:pt x="32" y="2"/>
                  </a:lnTo>
                  <a:lnTo>
                    <a:pt x="34" y="1"/>
                  </a:lnTo>
                  <a:lnTo>
                    <a:pt x="34" y="0"/>
                  </a:lnTo>
                  <a:lnTo>
                    <a:pt x="36" y="2"/>
                  </a:lnTo>
                  <a:lnTo>
                    <a:pt x="37" y="4"/>
                  </a:lnTo>
                  <a:lnTo>
                    <a:pt x="36" y="5"/>
                  </a:lnTo>
                  <a:close/>
                </a:path>
              </a:pathLst>
            </a:custGeom>
            <a:solidFill>
              <a:srgbClr val="D9BEF7"/>
            </a:solidFill>
            <a:ln w="4763">
              <a:solidFill>
                <a:srgbClr val="6E6E6E"/>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 name="Freeform 9"/>
            <p:cNvSpPr>
              <a:spLocks/>
            </p:cNvSpPr>
            <p:nvPr/>
          </p:nvSpPr>
          <p:spPr bwMode="auto">
            <a:xfrm>
              <a:off x="3036888" y="1169986"/>
              <a:ext cx="1169988" cy="717549"/>
            </a:xfrm>
            <a:custGeom>
              <a:avLst/>
              <a:gdLst>
                <a:gd name="T0" fmla="*/ 505 w 737"/>
                <a:gd name="T1" fmla="*/ 152 h 452"/>
                <a:gd name="T2" fmla="*/ 532 w 737"/>
                <a:gd name="T3" fmla="*/ 142 h 452"/>
                <a:gd name="T4" fmla="*/ 575 w 737"/>
                <a:gd name="T5" fmla="*/ 118 h 452"/>
                <a:gd name="T6" fmla="*/ 635 w 737"/>
                <a:gd name="T7" fmla="*/ 109 h 452"/>
                <a:gd name="T8" fmla="*/ 660 w 737"/>
                <a:gd name="T9" fmla="*/ 114 h 452"/>
                <a:gd name="T10" fmla="*/ 693 w 737"/>
                <a:gd name="T11" fmla="*/ 142 h 452"/>
                <a:gd name="T12" fmla="*/ 722 w 737"/>
                <a:gd name="T13" fmla="*/ 146 h 452"/>
                <a:gd name="T14" fmla="*/ 730 w 737"/>
                <a:gd name="T15" fmla="*/ 179 h 452"/>
                <a:gd name="T16" fmla="*/ 710 w 737"/>
                <a:gd name="T17" fmla="*/ 227 h 452"/>
                <a:gd name="T18" fmla="*/ 680 w 737"/>
                <a:gd name="T19" fmla="*/ 249 h 452"/>
                <a:gd name="T20" fmla="*/ 663 w 737"/>
                <a:gd name="T21" fmla="*/ 268 h 452"/>
                <a:gd name="T22" fmla="*/ 611 w 737"/>
                <a:gd name="T23" fmla="*/ 289 h 452"/>
                <a:gd name="T24" fmla="*/ 619 w 737"/>
                <a:gd name="T25" fmla="*/ 324 h 452"/>
                <a:gd name="T26" fmla="*/ 612 w 737"/>
                <a:gd name="T27" fmla="*/ 353 h 452"/>
                <a:gd name="T28" fmla="*/ 648 w 737"/>
                <a:gd name="T29" fmla="*/ 374 h 452"/>
                <a:gd name="T30" fmla="*/ 661 w 737"/>
                <a:gd name="T31" fmla="*/ 407 h 452"/>
                <a:gd name="T32" fmla="*/ 635 w 737"/>
                <a:gd name="T33" fmla="*/ 430 h 452"/>
                <a:gd name="T34" fmla="*/ 603 w 737"/>
                <a:gd name="T35" fmla="*/ 444 h 452"/>
                <a:gd name="T36" fmla="*/ 587 w 737"/>
                <a:gd name="T37" fmla="*/ 413 h 452"/>
                <a:gd name="T38" fmla="*/ 552 w 737"/>
                <a:gd name="T39" fmla="*/ 425 h 452"/>
                <a:gd name="T40" fmla="*/ 504 w 737"/>
                <a:gd name="T41" fmla="*/ 400 h 452"/>
                <a:gd name="T42" fmla="*/ 440 w 737"/>
                <a:gd name="T43" fmla="*/ 396 h 452"/>
                <a:gd name="T44" fmla="*/ 357 w 737"/>
                <a:gd name="T45" fmla="*/ 372 h 452"/>
                <a:gd name="T46" fmla="*/ 314 w 737"/>
                <a:gd name="T47" fmla="*/ 407 h 452"/>
                <a:gd name="T48" fmla="*/ 280 w 737"/>
                <a:gd name="T49" fmla="*/ 449 h 452"/>
                <a:gd name="T50" fmla="*/ 245 w 737"/>
                <a:gd name="T51" fmla="*/ 435 h 452"/>
                <a:gd name="T52" fmla="*/ 219 w 737"/>
                <a:gd name="T53" fmla="*/ 431 h 452"/>
                <a:gd name="T54" fmla="*/ 205 w 737"/>
                <a:gd name="T55" fmla="*/ 415 h 452"/>
                <a:gd name="T56" fmla="*/ 184 w 737"/>
                <a:gd name="T57" fmla="*/ 412 h 452"/>
                <a:gd name="T58" fmla="*/ 154 w 737"/>
                <a:gd name="T59" fmla="*/ 400 h 452"/>
                <a:gd name="T60" fmla="*/ 128 w 737"/>
                <a:gd name="T61" fmla="*/ 389 h 452"/>
                <a:gd name="T62" fmla="*/ 110 w 737"/>
                <a:gd name="T63" fmla="*/ 381 h 452"/>
                <a:gd name="T64" fmla="*/ 104 w 737"/>
                <a:gd name="T65" fmla="*/ 366 h 452"/>
                <a:gd name="T66" fmla="*/ 106 w 737"/>
                <a:gd name="T67" fmla="*/ 344 h 452"/>
                <a:gd name="T68" fmla="*/ 103 w 737"/>
                <a:gd name="T69" fmla="*/ 323 h 452"/>
                <a:gd name="T70" fmla="*/ 94 w 737"/>
                <a:gd name="T71" fmla="*/ 284 h 452"/>
                <a:gd name="T72" fmla="*/ 85 w 737"/>
                <a:gd name="T73" fmla="*/ 257 h 452"/>
                <a:gd name="T74" fmla="*/ 109 w 737"/>
                <a:gd name="T75" fmla="*/ 238 h 452"/>
                <a:gd name="T76" fmla="*/ 125 w 737"/>
                <a:gd name="T77" fmla="*/ 215 h 452"/>
                <a:gd name="T78" fmla="*/ 144 w 737"/>
                <a:gd name="T79" fmla="*/ 202 h 452"/>
                <a:gd name="T80" fmla="*/ 134 w 737"/>
                <a:gd name="T81" fmla="*/ 180 h 452"/>
                <a:gd name="T82" fmla="*/ 110 w 737"/>
                <a:gd name="T83" fmla="*/ 170 h 452"/>
                <a:gd name="T84" fmla="*/ 110 w 737"/>
                <a:gd name="T85" fmla="*/ 147 h 452"/>
                <a:gd name="T86" fmla="*/ 73 w 737"/>
                <a:gd name="T87" fmla="*/ 141 h 452"/>
                <a:gd name="T88" fmla="*/ 47 w 737"/>
                <a:gd name="T89" fmla="*/ 120 h 452"/>
                <a:gd name="T90" fmla="*/ 14 w 737"/>
                <a:gd name="T91" fmla="*/ 122 h 452"/>
                <a:gd name="T92" fmla="*/ 7 w 737"/>
                <a:gd name="T93" fmla="*/ 103 h 452"/>
                <a:gd name="T94" fmla="*/ 12 w 737"/>
                <a:gd name="T95" fmla="*/ 80 h 452"/>
                <a:gd name="T96" fmla="*/ 32 w 737"/>
                <a:gd name="T97" fmla="*/ 65 h 452"/>
                <a:gd name="T98" fmla="*/ 49 w 737"/>
                <a:gd name="T99" fmla="*/ 52 h 452"/>
                <a:gd name="T100" fmla="*/ 58 w 737"/>
                <a:gd name="T101" fmla="*/ 38 h 452"/>
                <a:gd name="T102" fmla="*/ 117 w 737"/>
                <a:gd name="T103" fmla="*/ 36 h 452"/>
                <a:gd name="T104" fmla="*/ 107 w 737"/>
                <a:gd name="T105" fmla="*/ 23 h 452"/>
                <a:gd name="T106" fmla="*/ 126 w 737"/>
                <a:gd name="T107" fmla="*/ 19 h 452"/>
                <a:gd name="T108" fmla="*/ 158 w 737"/>
                <a:gd name="T109" fmla="*/ 18 h 452"/>
                <a:gd name="T110" fmla="*/ 195 w 737"/>
                <a:gd name="T111" fmla="*/ 12 h 452"/>
                <a:gd name="T112" fmla="*/ 221 w 737"/>
                <a:gd name="T113" fmla="*/ 7 h 452"/>
                <a:gd name="T114" fmla="*/ 258 w 737"/>
                <a:gd name="T115" fmla="*/ 13 h 452"/>
                <a:gd name="T116" fmla="*/ 280 w 737"/>
                <a:gd name="T117" fmla="*/ 36 h 452"/>
                <a:gd name="T118" fmla="*/ 316 w 737"/>
                <a:gd name="T119" fmla="*/ 40 h 452"/>
                <a:gd name="T120" fmla="*/ 394 w 737"/>
                <a:gd name="T121" fmla="*/ 91 h 452"/>
                <a:gd name="T122" fmla="*/ 458 w 737"/>
                <a:gd name="T123" fmla="*/ 146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37" h="452">
                  <a:moveTo>
                    <a:pt x="463" y="153"/>
                  </a:moveTo>
                  <a:lnTo>
                    <a:pt x="464" y="153"/>
                  </a:lnTo>
                  <a:lnTo>
                    <a:pt x="468" y="152"/>
                  </a:lnTo>
                  <a:lnTo>
                    <a:pt x="473" y="150"/>
                  </a:lnTo>
                  <a:lnTo>
                    <a:pt x="474" y="151"/>
                  </a:lnTo>
                  <a:lnTo>
                    <a:pt x="475" y="151"/>
                  </a:lnTo>
                  <a:lnTo>
                    <a:pt x="478" y="152"/>
                  </a:lnTo>
                  <a:lnTo>
                    <a:pt x="481" y="152"/>
                  </a:lnTo>
                  <a:lnTo>
                    <a:pt x="482" y="153"/>
                  </a:lnTo>
                  <a:lnTo>
                    <a:pt x="484" y="152"/>
                  </a:lnTo>
                  <a:lnTo>
                    <a:pt x="488" y="152"/>
                  </a:lnTo>
                  <a:lnTo>
                    <a:pt x="489" y="152"/>
                  </a:lnTo>
                  <a:lnTo>
                    <a:pt x="490" y="152"/>
                  </a:lnTo>
                  <a:lnTo>
                    <a:pt x="494" y="150"/>
                  </a:lnTo>
                  <a:lnTo>
                    <a:pt x="497" y="149"/>
                  </a:lnTo>
                  <a:lnTo>
                    <a:pt x="498" y="148"/>
                  </a:lnTo>
                  <a:lnTo>
                    <a:pt x="500" y="148"/>
                  </a:lnTo>
                  <a:lnTo>
                    <a:pt x="501" y="148"/>
                  </a:lnTo>
                  <a:lnTo>
                    <a:pt x="502" y="149"/>
                  </a:lnTo>
                  <a:lnTo>
                    <a:pt x="503" y="150"/>
                  </a:lnTo>
                  <a:lnTo>
                    <a:pt x="500" y="152"/>
                  </a:lnTo>
                  <a:lnTo>
                    <a:pt x="504" y="152"/>
                  </a:lnTo>
                  <a:lnTo>
                    <a:pt x="505" y="152"/>
                  </a:lnTo>
                  <a:lnTo>
                    <a:pt x="505" y="152"/>
                  </a:lnTo>
                  <a:lnTo>
                    <a:pt x="506" y="152"/>
                  </a:lnTo>
                  <a:lnTo>
                    <a:pt x="508" y="152"/>
                  </a:lnTo>
                  <a:lnTo>
                    <a:pt x="509" y="152"/>
                  </a:lnTo>
                  <a:lnTo>
                    <a:pt x="511" y="151"/>
                  </a:lnTo>
                  <a:lnTo>
                    <a:pt x="512" y="151"/>
                  </a:lnTo>
                  <a:lnTo>
                    <a:pt x="513" y="149"/>
                  </a:lnTo>
                  <a:lnTo>
                    <a:pt x="513" y="148"/>
                  </a:lnTo>
                  <a:lnTo>
                    <a:pt x="513" y="146"/>
                  </a:lnTo>
                  <a:lnTo>
                    <a:pt x="513" y="145"/>
                  </a:lnTo>
                  <a:lnTo>
                    <a:pt x="513" y="144"/>
                  </a:lnTo>
                  <a:lnTo>
                    <a:pt x="514" y="143"/>
                  </a:lnTo>
                  <a:lnTo>
                    <a:pt x="515" y="142"/>
                  </a:lnTo>
                  <a:lnTo>
                    <a:pt x="517" y="142"/>
                  </a:lnTo>
                  <a:lnTo>
                    <a:pt x="521" y="142"/>
                  </a:lnTo>
                  <a:lnTo>
                    <a:pt x="521" y="142"/>
                  </a:lnTo>
                  <a:lnTo>
                    <a:pt x="523" y="143"/>
                  </a:lnTo>
                  <a:lnTo>
                    <a:pt x="525" y="145"/>
                  </a:lnTo>
                  <a:lnTo>
                    <a:pt x="526" y="145"/>
                  </a:lnTo>
                  <a:lnTo>
                    <a:pt x="528" y="145"/>
                  </a:lnTo>
                  <a:lnTo>
                    <a:pt x="529" y="146"/>
                  </a:lnTo>
                  <a:lnTo>
                    <a:pt x="530" y="146"/>
                  </a:lnTo>
                  <a:lnTo>
                    <a:pt x="531" y="145"/>
                  </a:lnTo>
                  <a:lnTo>
                    <a:pt x="532" y="143"/>
                  </a:lnTo>
                  <a:lnTo>
                    <a:pt x="532" y="142"/>
                  </a:lnTo>
                  <a:lnTo>
                    <a:pt x="533" y="138"/>
                  </a:lnTo>
                  <a:lnTo>
                    <a:pt x="533" y="137"/>
                  </a:lnTo>
                  <a:lnTo>
                    <a:pt x="535" y="135"/>
                  </a:lnTo>
                  <a:lnTo>
                    <a:pt x="536" y="135"/>
                  </a:lnTo>
                  <a:lnTo>
                    <a:pt x="536" y="134"/>
                  </a:lnTo>
                  <a:lnTo>
                    <a:pt x="537" y="134"/>
                  </a:lnTo>
                  <a:lnTo>
                    <a:pt x="538" y="134"/>
                  </a:lnTo>
                  <a:lnTo>
                    <a:pt x="540" y="133"/>
                  </a:lnTo>
                  <a:lnTo>
                    <a:pt x="544" y="131"/>
                  </a:lnTo>
                  <a:lnTo>
                    <a:pt x="546" y="131"/>
                  </a:lnTo>
                  <a:lnTo>
                    <a:pt x="549" y="130"/>
                  </a:lnTo>
                  <a:lnTo>
                    <a:pt x="552" y="128"/>
                  </a:lnTo>
                  <a:lnTo>
                    <a:pt x="553" y="127"/>
                  </a:lnTo>
                  <a:lnTo>
                    <a:pt x="556" y="126"/>
                  </a:lnTo>
                  <a:lnTo>
                    <a:pt x="557" y="125"/>
                  </a:lnTo>
                  <a:lnTo>
                    <a:pt x="558" y="124"/>
                  </a:lnTo>
                  <a:lnTo>
                    <a:pt x="559" y="124"/>
                  </a:lnTo>
                  <a:lnTo>
                    <a:pt x="560" y="123"/>
                  </a:lnTo>
                  <a:lnTo>
                    <a:pt x="562" y="123"/>
                  </a:lnTo>
                  <a:lnTo>
                    <a:pt x="566" y="123"/>
                  </a:lnTo>
                  <a:lnTo>
                    <a:pt x="568" y="122"/>
                  </a:lnTo>
                  <a:lnTo>
                    <a:pt x="569" y="121"/>
                  </a:lnTo>
                  <a:lnTo>
                    <a:pt x="570" y="121"/>
                  </a:lnTo>
                  <a:lnTo>
                    <a:pt x="575" y="118"/>
                  </a:lnTo>
                  <a:lnTo>
                    <a:pt x="578" y="116"/>
                  </a:lnTo>
                  <a:lnTo>
                    <a:pt x="579" y="115"/>
                  </a:lnTo>
                  <a:lnTo>
                    <a:pt x="581" y="113"/>
                  </a:lnTo>
                  <a:lnTo>
                    <a:pt x="583" y="111"/>
                  </a:lnTo>
                  <a:lnTo>
                    <a:pt x="584" y="111"/>
                  </a:lnTo>
                  <a:lnTo>
                    <a:pt x="591" y="109"/>
                  </a:lnTo>
                  <a:lnTo>
                    <a:pt x="592" y="108"/>
                  </a:lnTo>
                  <a:lnTo>
                    <a:pt x="593" y="108"/>
                  </a:lnTo>
                  <a:lnTo>
                    <a:pt x="595" y="108"/>
                  </a:lnTo>
                  <a:lnTo>
                    <a:pt x="596" y="108"/>
                  </a:lnTo>
                  <a:lnTo>
                    <a:pt x="598" y="108"/>
                  </a:lnTo>
                  <a:lnTo>
                    <a:pt x="600" y="110"/>
                  </a:lnTo>
                  <a:lnTo>
                    <a:pt x="606" y="111"/>
                  </a:lnTo>
                  <a:lnTo>
                    <a:pt x="607" y="111"/>
                  </a:lnTo>
                  <a:lnTo>
                    <a:pt x="613" y="110"/>
                  </a:lnTo>
                  <a:lnTo>
                    <a:pt x="617" y="109"/>
                  </a:lnTo>
                  <a:lnTo>
                    <a:pt x="618" y="109"/>
                  </a:lnTo>
                  <a:lnTo>
                    <a:pt x="622" y="108"/>
                  </a:lnTo>
                  <a:lnTo>
                    <a:pt x="627" y="108"/>
                  </a:lnTo>
                  <a:lnTo>
                    <a:pt x="629" y="108"/>
                  </a:lnTo>
                  <a:lnTo>
                    <a:pt x="632" y="109"/>
                  </a:lnTo>
                  <a:lnTo>
                    <a:pt x="633" y="110"/>
                  </a:lnTo>
                  <a:lnTo>
                    <a:pt x="634" y="109"/>
                  </a:lnTo>
                  <a:lnTo>
                    <a:pt x="635" y="109"/>
                  </a:lnTo>
                  <a:lnTo>
                    <a:pt x="635" y="108"/>
                  </a:lnTo>
                  <a:lnTo>
                    <a:pt x="637" y="107"/>
                  </a:lnTo>
                  <a:lnTo>
                    <a:pt x="637" y="106"/>
                  </a:lnTo>
                  <a:lnTo>
                    <a:pt x="638" y="106"/>
                  </a:lnTo>
                  <a:lnTo>
                    <a:pt x="639" y="105"/>
                  </a:lnTo>
                  <a:lnTo>
                    <a:pt x="641" y="105"/>
                  </a:lnTo>
                  <a:lnTo>
                    <a:pt x="644" y="105"/>
                  </a:lnTo>
                  <a:lnTo>
                    <a:pt x="646" y="105"/>
                  </a:lnTo>
                  <a:lnTo>
                    <a:pt x="647" y="105"/>
                  </a:lnTo>
                  <a:lnTo>
                    <a:pt x="647" y="105"/>
                  </a:lnTo>
                  <a:lnTo>
                    <a:pt x="650" y="105"/>
                  </a:lnTo>
                  <a:lnTo>
                    <a:pt x="651" y="105"/>
                  </a:lnTo>
                  <a:lnTo>
                    <a:pt x="652" y="106"/>
                  </a:lnTo>
                  <a:lnTo>
                    <a:pt x="653" y="108"/>
                  </a:lnTo>
                  <a:lnTo>
                    <a:pt x="653" y="112"/>
                  </a:lnTo>
                  <a:lnTo>
                    <a:pt x="653" y="113"/>
                  </a:lnTo>
                  <a:lnTo>
                    <a:pt x="653" y="114"/>
                  </a:lnTo>
                  <a:lnTo>
                    <a:pt x="654" y="115"/>
                  </a:lnTo>
                  <a:lnTo>
                    <a:pt x="655" y="115"/>
                  </a:lnTo>
                  <a:lnTo>
                    <a:pt x="655" y="115"/>
                  </a:lnTo>
                  <a:lnTo>
                    <a:pt x="657" y="115"/>
                  </a:lnTo>
                  <a:lnTo>
                    <a:pt x="657" y="115"/>
                  </a:lnTo>
                  <a:lnTo>
                    <a:pt x="659" y="114"/>
                  </a:lnTo>
                  <a:lnTo>
                    <a:pt x="660" y="114"/>
                  </a:lnTo>
                  <a:lnTo>
                    <a:pt x="661" y="115"/>
                  </a:lnTo>
                  <a:lnTo>
                    <a:pt x="663" y="116"/>
                  </a:lnTo>
                  <a:lnTo>
                    <a:pt x="664" y="117"/>
                  </a:lnTo>
                  <a:lnTo>
                    <a:pt x="669" y="121"/>
                  </a:lnTo>
                  <a:lnTo>
                    <a:pt x="670" y="123"/>
                  </a:lnTo>
                  <a:lnTo>
                    <a:pt x="671" y="124"/>
                  </a:lnTo>
                  <a:lnTo>
                    <a:pt x="672" y="126"/>
                  </a:lnTo>
                  <a:lnTo>
                    <a:pt x="672" y="127"/>
                  </a:lnTo>
                  <a:lnTo>
                    <a:pt x="673" y="131"/>
                  </a:lnTo>
                  <a:lnTo>
                    <a:pt x="674" y="132"/>
                  </a:lnTo>
                  <a:lnTo>
                    <a:pt x="674" y="133"/>
                  </a:lnTo>
                  <a:lnTo>
                    <a:pt x="675" y="134"/>
                  </a:lnTo>
                  <a:lnTo>
                    <a:pt x="678" y="135"/>
                  </a:lnTo>
                  <a:lnTo>
                    <a:pt x="679" y="136"/>
                  </a:lnTo>
                  <a:lnTo>
                    <a:pt x="681" y="136"/>
                  </a:lnTo>
                  <a:lnTo>
                    <a:pt x="685" y="136"/>
                  </a:lnTo>
                  <a:lnTo>
                    <a:pt x="686" y="136"/>
                  </a:lnTo>
                  <a:lnTo>
                    <a:pt x="686" y="137"/>
                  </a:lnTo>
                  <a:lnTo>
                    <a:pt x="687" y="139"/>
                  </a:lnTo>
                  <a:lnTo>
                    <a:pt x="687" y="140"/>
                  </a:lnTo>
                  <a:lnTo>
                    <a:pt x="688" y="141"/>
                  </a:lnTo>
                  <a:lnTo>
                    <a:pt x="689" y="142"/>
                  </a:lnTo>
                  <a:lnTo>
                    <a:pt x="691" y="142"/>
                  </a:lnTo>
                  <a:lnTo>
                    <a:pt x="693" y="142"/>
                  </a:lnTo>
                  <a:lnTo>
                    <a:pt x="696" y="141"/>
                  </a:lnTo>
                  <a:lnTo>
                    <a:pt x="697" y="141"/>
                  </a:lnTo>
                  <a:lnTo>
                    <a:pt x="698" y="141"/>
                  </a:lnTo>
                  <a:lnTo>
                    <a:pt x="699" y="142"/>
                  </a:lnTo>
                  <a:lnTo>
                    <a:pt x="700" y="143"/>
                  </a:lnTo>
                  <a:lnTo>
                    <a:pt x="701" y="145"/>
                  </a:lnTo>
                  <a:lnTo>
                    <a:pt x="702" y="147"/>
                  </a:lnTo>
                  <a:lnTo>
                    <a:pt x="702" y="148"/>
                  </a:lnTo>
                  <a:lnTo>
                    <a:pt x="702" y="149"/>
                  </a:lnTo>
                  <a:lnTo>
                    <a:pt x="704" y="153"/>
                  </a:lnTo>
                  <a:lnTo>
                    <a:pt x="707" y="157"/>
                  </a:lnTo>
                  <a:lnTo>
                    <a:pt x="709" y="158"/>
                  </a:lnTo>
                  <a:lnTo>
                    <a:pt x="710" y="158"/>
                  </a:lnTo>
                  <a:lnTo>
                    <a:pt x="715" y="157"/>
                  </a:lnTo>
                  <a:lnTo>
                    <a:pt x="717" y="156"/>
                  </a:lnTo>
                  <a:lnTo>
                    <a:pt x="717" y="155"/>
                  </a:lnTo>
                  <a:lnTo>
                    <a:pt x="717" y="155"/>
                  </a:lnTo>
                  <a:lnTo>
                    <a:pt x="717" y="154"/>
                  </a:lnTo>
                  <a:lnTo>
                    <a:pt x="718" y="152"/>
                  </a:lnTo>
                  <a:lnTo>
                    <a:pt x="721" y="151"/>
                  </a:lnTo>
                  <a:lnTo>
                    <a:pt x="722" y="150"/>
                  </a:lnTo>
                  <a:lnTo>
                    <a:pt x="722" y="147"/>
                  </a:lnTo>
                  <a:lnTo>
                    <a:pt x="722" y="147"/>
                  </a:lnTo>
                  <a:lnTo>
                    <a:pt x="722" y="146"/>
                  </a:lnTo>
                  <a:lnTo>
                    <a:pt x="723" y="146"/>
                  </a:lnTo>
                  <a:lnTo>
                    <a:pt x="724" y="145"/>
                  </a:lnTo>
                  <a:lnTo>
                    <a:pt x="726" y="146"/>
                  </a:lnTo>
                  <a:lnTo>
                    <a:pt x="727" y="147"/>
                  </a:lnTo>
                  <a:lnTo>
                    <a:pt x="730" y="147"/>
                  </a:lnTo>
                  <a:lnTo>
                    <a:pt x="732" y="148"/>
                  </a:lnTo>
                  <a:lnTo>
                    <a:pt x="734" y="150"/>
                  </a:lnTo>
                  <a:lnTo>
                    <a:pt x="734" y="151"/>
                  </a:lnTo>
                  <a:lnTo>
                    <a:pt x="736" y="152"/>
                  </a:lnTo>
                  <a:lnTo>
                    <a:pt x="737" y="154"/>
                  </a:lnTo>
                  <a:lnTo>
                    <a:pt x="737" y="155"/>
                  </a:lnTo>
                  <a:lnTo>
                    <a:pt x="737" y="155"/>
                  </a:lnTo>
                  <a:lnTo>
                    <a:pt x="736" y="157"/>
                  </a:lnTo>
                  <a:lnTo>
                    <a:pt x="735" y="159"/>
                  </a:lnTo>
                  <a:lnTo>
                    <a:pt x="734" y="162"/>
                  </a:lnTo>
                  <a:lnTo>
                    <a:pt x="733" y="162"/>
                  </a:lnTo>
                  <a:lnTo>
                    <a:pt x="731" y="165"/>
                  </a:lnTo>
                  <a:lnTo>
                    <a:pt x="731" y="167"/>
                  </a:lnTo>
                  <a:lnTo>
                    <a:pt x="730" y="170"/>
                  </a:lnTo>
                  <a:lnTo>
                    <a:pt x="731" y="171"/>
                  </a:lnTo>
                  <a:lnTo>
                    <a:pt x="731" y="172"/>
                  </a:lnTo>
                  <a:lnTo>
                    <a:pt x="731" y="175"/>
                  </a:lnTo>
                  <a:lnTo>
                    <a:pt x="731" y="177"/>
                  </a:lnTo>
                  <a:lnTo>
                    <a:pt x="730" y="179"/>
                  </a:lnTo>
                  <a:lnTo>
                    <a:pt x="726" y="184"/>
                  </a:lnTo>
                  <a:lnTo>
                    <a:pt x="725" y="187"/>
                  </a:lnTo>
                  <a:lnTo>
                    <a:pt x="723" y="191"/>
                  </a:lnTo>
                  <a:lnTo>
                    <a:pt x="723" y="193"/>
                  </a:lnTo>
                  <a:lnTo>
                    <a:pt x="722" y="194"/>
                  </a:lnTo>
                  <a:lnTo>
                    <a:pt x="722" y="196"/>
                  </a:lnTo>
                  <a:lnTo>
                    <a:pt x="722" y="197"/>
                  </a:lnTo>
                  <a:lnTo>
                    <a:pt x="722" y="202"/>
                  </a:lnTo>
                  <a:lnTo>
                    <a:pt x="722" y="206"/>
                  </a:lnTo>
                  <a:lnTo>
                    <a:pt x="722" y="207"/>
                  </a:lnTo>
                  <a:lnTo>
                    <a:pt x="722" y="209"/>
                  </a:lnTo>
                  <a:lnTo>
                    <a:pt x="721" y="211"/>
                  </a:lnTo>
                  <a:lnTo>
                    <a:pt x="719" y="213"/>
                  </a:lnTo>
                  <a:lnTo>
                    <a:pt x="718" y="214"/>
                  </a:lnTo>
                  <a:lnTo>
                    <a:pt x="718" y="215"/>
                  </a:lnTo>
                  <a:lnTo>
                    <a:pt x="716" y="216"/>
                  </a:lnTo>
                  <a:lnTo>
                    <a:pt x="716" y="217"/>
                  </a:lnTo>
                  <a:lnTo>
                    <a:pt x="713" y="218"/>
                  </a:lnTo>
                  <a:lnTo>
                    <a:pt x="713" y="219"/>
                  </a:lnTo>
                  <a:lnTo>
                    <a:pt x="712" y="219"/>
                  </a:lnTo>
                  <a:lnTo>
                    <a:pt x="710" y="224"/>
                  </a:lnTo>
                  <a:lnTo>
                    <a:pt x="710" y="225"/>
                  </a:lnTo>
                  <a:lnTo>
                    <a:pt x="710" y="226"/>
                  </a:lnTo>
                  <a:lnTo>
                    <a:pt x="710" y="227"/>
                  </a:lnTo>
                  <a:lnTo>
                    <a:pt x="710" y="228"/>
                  </a:lnTo>
                  <a:lnTo>
                    <a:pt x="703" y="229"/>
                  </a:lnTo>
                  <a:lnTo>
                    <a:pt x="698" y="230"/>
                  </a:lnTo>
                  <a:lnTo>
                    <a:pt x="695" y="230"/>
                  </a:lnTo>
                  <a:lnTo>
                    <a:pt x="694" y="230"/>
                  </a:lnTo>
                  <a:lnTo>
                    <a:pt x="694" y="231"/>
                  </a:lnTo>
                  <a:lnTo>
                    <a:pt x="693" y="231"/>
                  </a:lnTo>
                  <a:lnTo>
                    <a:pt x="693" y="234"/>
                  </a:lnTo>
                  <a:lnTo>
                    <a:pt x="692" y="235"/>
                  </a:lnTo>
                  <a:lnTo>
                    <a:pt x="691" y="236"/>
                  </a:lnTo>
                  <a:lnTo>
                    <a:pt x="690" y="237"/>
                  </a:lnTo>
                  <a:lnTo>
                    <a:pt x="689" y="238"/>
                  </a:lnTo>
                  <a:lnTo>
                    <a:pt x="684" y="239"/>
                  </a:lnTo>
                  <a:lnTo>
                    <a:pt x="682" y="240"/>
                  </a:lnTo>
                  <a:lnTo>
                    <a:pt x="681" y="240"/>
                  </a:lnTo>
                  <a:lnTo>
                    <a:pt x="681" y="241"/>
                  </a:lnTo>
                  <a:lnTo>
                    <a:pt x="681" y="242"/>
                  </a:lnTo>
                  <a:lnTo>
                    <a:pt x="682" y="243"/>
                  </a:lnTo>
                  <a:lnTo>
                    <a:pt x="681" y="244"/>
                  </a:lnTo>
                  <a:lnTo>
                    <a:pt x="680" y="244"/>
                  </a:lnTo>
                  <a:lnTo>
                    <a:pt x="679" y="245"/>
                  </a:lnTo>
                  <a:lnTo>
                    <a:pt x="679" y="246"/>
                  </a:lnTo>
                  <a:lnTo>
                    <a:pt x="679" y="247"/>
                  </a:lnTo>
                  <a:lnTo>
                    <a:pt x="680" y="249"/>
                  </a:lnTo>
                  <a:lnTo>
                    <a:pt x="680" y="249"/>
                  </a:lnTo>
                  <a:lnTo>
                    <a:pt x="679" y="250"/>
                  </a:lnTo>
                  <a:lnTo>
                    <a:pt x="676" y="251"/>
                  </a:lnTo>
                  <a:lnTo>
                    <a:pt x="674" y="251"/>
                  </a:lnTo>
                  <a:lnTo>
                    <a:pt x="671" y="251"/>
                  </a:lnTo>
                  <a:lnTo>
                    <a:pt x="667" y="249"/>
                  </a:lnTo>
                  <a:lnTo>
                    <a:pt x="663" y="248"/>
                  </a:lnTo>
                  <a:lnTo>
                    <a:pt x="662" y="247"/>
                  </a:lnTo>
                  <a:lnTo>
                    <a:pt x="661" y="247"/>
                  </a:lnTo>
                  <a:lnTo>
                    <a:pt x="660" y="247"/>
                  </a:lnTo>
                  <a:lnTo>
                    <a:pt x="660" y="248"/>
                  </a:lnTo>
                  <a:lnTo>
                    <a:pt x="659" y="249"/>
                  </a:lnTo>
                  <a:lnTo>
                    <a:pt x="660" y="249"/>
                  </a:lnTo>
                  <a:lnTo>
                    <a:pt x="660" y="250"/>
                  </a:lnTo>
                  <a:lnTo>
                    <a:pt x="662" y="252"/>
                  </a:lnTo>
                  <a:lnTo>
                    <a:pt x="663" y="254"/>
                  </a:lnTo>
                  <a:lnTo>
                    <a:pt x="663" y="257"/>
                  </a:lnTo>
                  <a:lnTo>
                    <a:pt x="664" y="257"/>
                  </a:lnTo>
                  <a:lnTo>
                    <a:pt x="665" y="260"/>
                  </a:lnTo>
                  <a:lnTo>
                    <a:pt x="665" y="261"/>
                  </a:lnTo>
                  <a:lnTo>
                    <a:pt x="665" y="264"/>
                  </a:lnTo>
                  <a:lnTo>
                    <a:pt x="664" y="266"/>
                  </a:lnTo>
                  <a:lnTo>
                    <a:pt x="663" y="268"/>
                  </a:lnTo>
                  <a:lnTo>
                    <a:pt x="663" y="268"/>
                  </a:lnTo>
                  <a:lnTo>
                    <a:pt x="661" y="270"/>
                  </a:lnTo>
                  <a:lnTo>
                    <a:pt x="659" y="275"/>
                  </a:lnTo>
                  <a:lnTo>
                    <a:pt x="659" y="278"/>
                  </a:lnTo>
                  <a:lnTo>
                    <a:pt x="658" y="278"/>
                  </a:lnTo>
                  <a:lnTo>
                    <a:pt x="657" y="279"/>
                  </a:lnTo>
                  <a:lnTo>
                    <a:pt x="654" y="282"/>
                  </a:lnTo>
                  <a:lnTo>
                    <a:pt x="652" y="285"/>
                  </a:lnTo>
                  <a:lnTo>
                    <a:pt x="651" y="289"/>
                  </a:lnTo>
                  <a:lnTo>
                    <a:pt x="650" y="289"/>
                  </a:lnTo>
                  <a:lnTo>
                    <a:pt x="649" y="290"/>
                  </a:lnTo>
                  <a:lnTo>
                    <a:pt x="648" y="290"/>
                  </a:lnTo>
                  <a:lnTo>
                    <a:pt x="647" y="290"/>
                  </a:lnTo>
                  <a:lnTo>
                    <a:pt x="638" y="289"/>
                  </a:lnTo>
                  <a:lnTo>
                    <a:pt x="635" y="289"/>
                  </a:lnTo>
                  <a:lnTo>
                    <a:pt x="633" y="289"/>
                  </a:lnTo>
                  <a:lnTo>
                    <a:pt x="631" y="289"/>
                  </a:lnTo>
                  <a:lnTo>
                    <a:pt x="630" y="289"/>
                  </a:lnTo>
                  <a:lnTo>
                    <a:pt x="627" y="289"/>
                  </a:lnTo>
                  <a:lnTo>
                    <a:pt x="623" y="291"/>
                  </a:lnTo>
                  <a:lnTo>
                    <a:pt x="623" y="291"/>
                  </a:lnTo>
                  <a:lnTo>
                    <a:pt x="621" y="291"/>
                  </a:lnTo>
                  <a:lnTo>
                    <a:pt x="619" y="291"/>
                  </a:lnTo>
                  <a:lnTo>
                    <a:pt x="616" y="290"/>
                  </a:lnTo>
                  <a:lnTo>
                    <a:pt x="611" y="289"/>
                  </a:lnTo>
                  <a:lnTo>
                    <a:pt x="610" y="288"/>
                  </a:lnTo>
                  <a:lnTo>
                    <a:pt x="609" y="288"/>
                  </a:lnTo>
                  <a:lnTo>
                    <a:pt x="608" y="288"/>
                  </a:lnTo>
                  <a:lnTo>
                    <a:pt x="606" y="289"/>
                  </a:lnTo>
                  <a:lnTo>
                    <a:pt x="604" y="289"/>
                  </a:lnTo>
                  <a:lnTo>
                    <a:pt x="603" y="290"/>
                  </a:lnTo>
                  <a:lnTo>
                    <a:pt x="602" y="291"/>
                  </a:lnTo>
                  <a:lnTo>
                    <a:pt x="601" y="293"/>
                  </a:lnTo>
                  <a:lnTo>
                    <a:pt x="601" y="294"/>
                  </a:lnTo>
                  <a:lnTo>
                    <a:pt x="602" y="295"/>
                  </a:lnTo>
                  <a:lnTo>
                    <a:pt x="602" y="296"/>
                  </a:lnTo>
                  <a:lnTo>
                    <a:pt x="607" y="304"/>
                  </a:lnTo>
                  <a:lnTo>
                    <a:pt x="608" y="305"/>
                  </a:lnTo>
                  <a:lnTo>
                    <a:pt x="608" y="305"/>
                  </a:lnTo>
                  <a:lnTo>
                    <a:pt x="610" y="308"/>
                  </a:lnTo>
                  <a:lnTo>
                    <a:pt x="611" y="310"/>
                  </a:lnTo>
                  <a:lnTo>
                    <a:pt x="612" y="312"/>
                  </a:lnTo>
                  <a:lnTo>
                    <a:pt x="612" y="313"/>
                  </a:lnTo>
                  <a:lnTo>
                    <a:pt x="613" y="313"/>
                  </a:lnTo>
                  <a:lnTo>
                    <a:pt x="614" y="316"/>
                  </a:lnTo>
                  <a:lnTo>
                    <a:pt x="614" y="318"/>
                  </a:lnTo>
                  <a:lnTo>
                    <a:pt x="615" y="320"/>
                  </a:lnTo>
                  <a:lnTo>
                    <a:pt x="618" y="322"/>
                  </a:lnTo>
                  <a:lnTo>
                    <a:pt x="619" y="324"/>
                  </a:lnTo>
                  <a:lnTo>
                    <a:pt x="619" y="325"/>
                  </a:lnTo>
                  <a:lnTo>
                    <a:pt x="619" y="326"/>
                  </a:lnTo>
                  <a:lnTo>
                    <a:pt x="618" y="326"/>
                  </a:lnTo>
                  <a:lnTo>
                    <a:pt x="618" y="327"/>
                  </a:lnTo>
                  <a:lnTo>
                    <a:pt x="616" y="327"/>
                  </a:lnTo>
                  <a:lnTo>
                    <a:pt x="614" y="327"/>
                  </a:lnTo>
                  <a:lnTo>
                    <a:pt x="608" y="329"/>
                  </a:lnTo>
                  <a:lnTo>
                    <a:pt x="605" y="328"/>
                  </a:lnTo>
                  <a:lnTo>
                    <a:pt x="604" y="328"/>
                  </a:lnTo>
                  <a:lnTo>
                    <a:pt x="602" y="329"/>
                  </a:lnTo>
                  <a:lnTo>
                    <a:pt x="601" y="329"/>
                  </a:lnTo>
                  <a:lnTo>
                    <a:pt x="601" y="330"/>
                  </a:lnTo>
                  <a:lnTo>
                    <a:pt x="603" y="332"/>
                  </a:lnTo>
                  <a:lnTo>
                    <a:pt x="604" y="332"/>
                  </a:lnTo>
                  <a:lnTo>
                    <a:pt x="605" y="335"/>
                  </a:lnTo>
                  <a:lnTo>
                    <a:pt x="606" y="336"/>
                  </a:lnTo>
                  <a:lnTo>
                    <a:pt x="607" y="337"/>
                  </a:lnTo>
                  <a:lnTo>
                    <a:pt x="605" y="339"/>
                  </a:lnTo>
                  <a:lnTo>
                    <a:pt x="605" y="345"/>
                  </a:lnTo>
                  <a:lnTo>
                    <a:pt x="604" y="347"/>
                  </a:lnTo>
                  <a:lnTo>
                    <a:pt x="607" y="350"/>
                  </a:lnTo>
                  <a:lnTo>
                    <a:pt x="608" y="350"/>
                  </a:lnTo>
                  <a:lnTo>
                    <a:pt x="610" y="352"/>
                  </a:lnTo>
                  <a:lnTo>
                    <a:pt x="612" y="353"/>
                  </a:lnTo>
                  <a:lnTo>
                    <a:pt x="613" y="353"/>
                  </a:lnTo>
                  <a:lnTo>
                    <a:pt x="615" y="355"/>
                  </a:lnTo>
                  <a:lnTo>
                    <a:pt x="615" y="356"/>
                  </a:lnTo>
                  <a:lnTo>
                    <a:pt x="617" y="357"/>
                  </a:lnTo>
                  <a:lnTo>
                    <a:pt x="618" y="357"/>
                  </a:lnTo>
                  <a:lnTo>
                    <a:pt x="618" y="358"/>
                  </a:lnTo>
                  <a:lnTo>
                    <a:pt x="617" y="360"/>
                  </a:lnTo>
                  <a:lnTo>
                    <a:pt x="617" y="361"/>
                  </a:lnTo>
                  <a:lnTo>
                    <a:pt x="618" y="363"/>
                  </a:lnTo>
                  <a:lnTo>
                    <a:pt x="622" y="365"/>
                  </a:lnTo>
                  <a:lnTo>
                    <a:pt x="623" y="366"/>
                  </a:lnTo>
                  <a:lnTo>
                    <a:pt x="624" y="366"/>
                  </a:lnTo>
                  <a:lnTo>
                    <a:pt x="628" y="367"/>
                  </a:lnTo>
                  <a:lnTo>
                    <a:pt x="631" y="367"/>
                  </a:lnTo>
                  <a:lnTo>
                    <a:pt x="640" y="367"/>
                  </a:lnTo>
                  <a:lnTo>
                    <a:pt x="645" y="367"/>
                  </a:lnTo>
                  <a:lnTo>
                    <a:pt x="647" y="367"/>
                  </a:lnTo>
                  <a:lnTo>
                    <a:pt x="648" y="367"/>
                  </a:lnTo>
                  <a:lnTo>
                    <a:pt x="649" y="368"/>
                  </a:lnTo>
                  <a:lnTo>
                    <a:pt x="650" y="369"/>
                  </a:lnTo>
                  <a:lnTo>
                    <a:pt x="650" y="370"/>
                  </a:lnTo>
                  <a:lnTo>
                    <a:pt x="650" y="371"/>
                  </a:lnTo>
                  <a:lnTo>
                    <a:pt x="649" y="372"/>
                  </a:lnTo>
                  <a:lnTo>
                    <a:pt x="648" y="374"/>
                  </a:lnTo>
                  <a:lnTo>
                    <a:pt x="648" y="375"/>
                  </a:lnTo>
                  <a:lnTo>
                    <a:pt x="647" y="375"/>
                  </a:lnTo>
                  <a:lnTo>
                    <a:pt x="647" y="377"/>
                  </a:lnTo>
                  <a:lnTo>
                    <a:pt x="646" y="378"/>
                  </a:lnTo>
                  <a:lnTo>
                    <a:pt x="646" y="379"/>
                  </a:lnTo>
                  <a:lnTo>
                    <a:pt x="645" y="382"/>
                  </a:lnTo>
                  <a:lnTo>
                    <a:pt x="644" y="383"/>
                  </a:lnTo>
                  <a:lnTo>
                    <a:pt x="644" y="385"/>
                  </a:lnTo>
                  <a:lnTo>
                    <a:pt x="644" y="386"/>
                  </a:lnTo>
                  <a:lnTo>
                    <a:pt x="646" y="389"/>
                  </a:lnTo>
                  <a:lnTo>
                    <a:pt x="647" y="391"/>
                  </a:lnTo>
                  <a:lnTo>
                    <a:pt x="650" y="393"/>
                  </a:lnTo>
                  <a:lnTo>
                    <a:pt x="652" y="393"/>
                  </a:lnTo>
                  <a:lnTo>
                    <a:pt x="652" y="394"/>
                  </a:lnTo>
                  <a:lnTo>
                    <a:pt x="653" y="394"/>
                  </a:lnTo>
                  <a:lnTo>
                    <a:pt x="653" y="395"/>
                  </a:lnTo>
                  <a:lnTo>
                    <a:pt x="654" y="396"/>
                  </a:lnTo>
                  <a:lnTo>
                    <a:pt x="654" y="397"/>
                  </a:lnTo>
                  <a:lnTo>
                    <a:pt x="655" y="402"/>
                  </a:lnTo>
                  <a:lnTo>
                    <a:pt x="655" y="403"/>
                  </a:lnTo>
                  <a:lnTo>
                    <a:pt x="656" y="404"/>
                  </a:lnTo>
                  <a:lnTo>
                    <a:pt x="658" y="405"/>
                  </a:lnTo>
                  <a:lnTo>
                    <a:pt x="660" y="406"/>
                  </a:lnTo>
                  <a:lnTo>
                    <a:pt x="661" y="407"/>
                  </a:lnTo>
                  <a:lnTo>
                    <a:pt x="661" y="408"/>
                  </a:lnTo>
                  <a:lnTo>
                    <a:pt x="662" y="408"/>
                  </a:lnTo>
                  <a:lnTo>
                    <a:pt x="663" y="412"/>
                  </a:lnTo>
                  <a:lnTo>
                    <a:pt x="664" y="415"/>
                  </a:lnTo>
                  <a:lnTo>
                    <a:pt x="664" y="416"/>
                  </a:lnTo>
                  <a:lnTo>
                    <a:pt x="663" y="419"/>
                  </a:lnTo>
                  <a:lnTo>
                    <a:pt x="663" y="420"/>
                  </a:lnTo>
                  <a:lnTo>
                    <a:pt x="663" y="422"/>
                  </a:lnTo>
                  <a:lnTo>
                    <a:pt x="660" y="423"/>
                  </a:lnTo>
                  <a:lnTo>
                    <a:pt x="659" y="423"/>
                  </a:lnTo>
                  <a:lnTo>
                    <a:pt x="657" y="423"/>
                  </a:lnTo>
                  <a:lnTo>
                    <a:pt x="656" y="423"/>
                  </a:lnTo>
                  <a:lnTo>
                    <a:pt x="655" y="423"/>
                  </a:lnTo>
                  <a:lnTo>
                    <a:pt x="653" y="423"/>
                  </a:lnTo>
                  <a:lnTo>
                    <a:pt x="652" y="424"/>
                  </a:lnTo>
                  <a:lnTo>
                    <a:pt x="649" y="426"/>
                  </a:lnTo>
                  <a:lnTo>
                    <a:pt x="645" y="428"/>
                  </a:lnTo>
                  <a:lnTo>
                    <a:pt x="644" y="429"/>
                  </a:lnTo>
                  <a:lnTo>
                    <a:pt x="641" y="432"/>
                  </a:lnTo>
                  <a:lnTo>
                    <a:pt x="640" y="432"/>
                  </a:lnTo>
                  <a:lnTo>
                    <a:pt x="639" y="432"/>
                  </a:lnTo>
                  <a:lnTo>
                    <a:pt x="639" y="432"/>
                  </a:lnTo>
                  <a:lnTo>
                    <a:pt x="637" y="430"/>
                  </a:lnTo>
                  <a:lnTo>
                    <a:pt x="635" y="430"/>
                  </a:lnTo>
                  <a:lnTo>
                    <a:pt x="634" y="430"/>
                  </a:lnTo>
                  <a:lnTo>
                    <a:pt x="632" y="430"/>
                  </a:lnTo>
                  <a:lnTo>
                    <a:pt x="631" y="431"/>
                  </a:lnTo>
                  <a:lnTo>
                    <a:pt x="625" y="433"/>
                  </a:lnTo>
                  <a:lnTo>
                    <a:pt x="623" y="434"/>
                  </a:lnTo>
                  <a:lnTo>
                    <a:pt x="623" y="435"/>
                  </a:lnTo>
                  <a:lnTo>
                    <a:pt x="623" y="436"/>
                  </a:lnTo>
                  <a:lnTo>
                    <a:pt x="623" y="437"/>
                  </a:lnTo>
                  <a:lnTo>
                    <a:pt x="623" y="439"/>
                  </a:lnTo>
                  <a:lnTo>
                    <a:pt x="623" y="439"/>
                  </a:lnTo>
                  <a:lnTo>
                    <a:pt x="622" y="441"/>
                  </a:lnTo>
                  <a:lnTo>
                    <a:pt x="622" y="442"/>
                  </a:lnTo>
                  <a:lnTo>
                    <a:pt x="621" y="444"/>
                  </a:lnTo>
                  <a:lnTo>
                    <a:pt x="620" y="444"/>
                  </a:lnTo>
                  <a:lnTo>
                    <a:pt x="617" y="442"/>
                  </a:lnTo>
                  <a:lnTo>
                    <a:pt x="616" y="442"/>
                  </a:lnTo>
                  <a:lnTo>
                    <a:pt x="615" y="442"/>
                  </a:lnTo>
                  <a:lnTo>
                    <a:pt x="614" y="444"/>
                  </a:lnTo>
                  <a:lnTo>
                    <a:pt x="610" y="444"/>
                  </a:lnTo>
                  <a:lnTo>
                    <a:pt x="609" y="446"/>
                  </a:lnTo>
                  <a:lnTo>
                    <a:pt x="609" y="447"/>
                  </a:lnTo>
                  <a:lnTo>
                    <a:pt x="608" y="446"/>
                  </a:lnTo>
                  <a:lnTo>
                    <a:pt x="604" y="444"/>
                  </a:lnTo>
                  <a:lnTo>
                    <a:pt x="603" y="444"/>
                  </a:lnTo>
                  <a:lnTo>
                    <a:pt x="602" y="442"/>
                  </a:lnTo>
                  <a:lnTo>
                    <a:pt x="600" y="441"/>
                  </a:lnTo>
                  <a:lnTo>
                    <a:pt x="599" y="439"/>
                  </a:lnTo>
                  <a:lnTo>
                    <a:pt x="599" y="439"/>
                  </a:lnTo>
                  <a:lnTo>
                    <a:pt x="598" y="439"/>
                  </a:lnTo>
                  <a:lnTo>
                    <a:pt x="596" y="439"/>
                  </a:lnTo>
                  <a:lnTo>
                    <a:pt x="594" y="437"/>
                  </a:lnTo>
                  <a:lnTo>
                    <a:pt x="592" y="435"/>
                  </a:lnTo>
                  <a:lnTo>
                    <a:pt x="591" y="434"/>
                  </a:lnTo>
                  <a:lnTo>
                    <a:pt x="590" y="433"/>
                  </a:lnTo>
                  <a:lnTo>
                    <a:pt x="590" y="432"/>
                  </a:lnTo>
                  <a:lnTo>
                    <a:pt x="590" y="430"/>
                  </a:lnTo>
                  <a:lnTo>
                    <a:pt x="590" y="427"/>
                  </a:lnTo>
                  <a:lnTo>
                    <a:pt x="590" y="426"/>
                  </a:lnTo>
                  <a:lnTo>
                    <a:pt x="589" y="426"/>
                  </a:lnTo>
                  <a:lnTo>
                    <a:pt x="589" y="425"/>
                  </a:lnTo>
                  <a:lnTo>
                    <a:pt x="589" y="424"/>
                  </a:lnTo>
                  <a:lnTo>
                    <a:pt x="590" y="423"/>
                  </a:lnTo>
                  <a:lnTo>
                    <a:pt x="591" y="423"/>
                  </a:lnTo>
                  <a:lnTo>
                    <a:pt x="590" y="419"/>
                  </a:lnTo>
                  <a:lnTo>
                    <a:pt x="590" y="416"/>
                  </a:lnTo>
                  <a:lnTo>
                    <a:pt x="589" y="416"/>
                  </a:lnTo>
                  <a:lnTo>
                    <a:pt x="589" y="415"/>
                  </a:lnTo>
                  <a:lnTo>
                    <a:pt x="587" y="413"/>
                  </a:lnTo>
                  <a:lnTo>
                    <a:pt x="586" y="413"/>
                  </a:lnTo>
                  <a:lnTo>
                    <a:pt x="584" y="415"/>
                  </a:lnTo>
                  <a:lnTo>
                    <a:pt x="580" y="416"/>
                  </a:lnTo>
                  <a:lnTo>
                    <a:pt x="579" y="417"/>
                  </a:lnTo>
                  <a:lnTo>
                    <a:pt x="578" y="418"/>
                  </a:lnTo>
                  <a:lnTo>
                    <a:pt x="576" y="421"/>
                  </a:lnTo>
                  <a:lnTo>
                    <a:pt x="576" y="422"/>
                  </a:lnTo>
                  <a:lnTo>
                    <a:pt x="574" y="422"/>
                  </a:lnTo>
                  <a:lnTo>
                    <a:pt x="572" y="422"/>
                  </a:lnTo>
                  <a:lnTo>
                    <a:pt x="570" y="421"/>
                  </a:lnTo>
                  <a:lnTo>
                    <a:pt x="568" y="421"/>
                  </a:lnTo>
                  <a:lnTo>
                    <a:pt x="568" y="422"/>
                  </a:lnTo>
                  <a:lnTo>
                    <a:pt x="567" y="422"/>
                  </a:lnTo>
                  <a:lnTo>
                    <a:pt x="565" y="423"/>
                  </a:lnTo>
                  <a:lnTo>
                    <a:pt x="563" y="424"/>
                  </a:lnTo>
                  <a:lnTo>
                    <a:pt x="562" y="424"/>
                  </a:lnTo>
                  <a:lnTo>
                    <a:pt x="561" y="424"/>
                  </a:lnTo>
                  <a:lnTo>
                    <a:pt x="560" y="423"/>
                  </a:lnTo>
                  <a:lnTo>
                    <a:pt x="560" y="424"/>
                  </a:lnTo>
                  <a:lnTo>
                    <a:pt x="559" y="425"/>
                  </a:lnTo>
                  <a:lnTo>
                    <a:pt x="556" y="426"/>
                  </a:lnTo>
                  <a:lnTo>
                    <a:pt x="558" y="424"/>
                  </a:lnTo>
                  <a:lnTo>
                    <a:pt x="556" y="423"/>
                  </a:lnTo>
                  <a:lnTo>
                    <a:pt x="552" y="425"/>
                  </a:lnTo>
                  <a:lnTo>
                    <a:pt x="549" y="426"/>
                  </a:lnTo>
                  <a:lnTo>
                    <a:pt x="550" y="423"/>
                  </a:lnTo>
                  <a:lnTo>
                    <a:pt x="552" y="421"/>
                  </a:lnTo>
                  <a:lnTo>
                    <a:pt x="552" y="418"/>
                  </a:lnTo>
                  <a:lnTo>
                    <a:pt x="555" y="416"/>
                  </a:lnTo>
                  <a:lnTo>
                    <a:pt x="556" y="414"/>
                  </a:lnTo>
                  <a:lnTo>
                    <a:pt x="555" y="410"/>
                  </a:lnTo>
                  <a:lnTo>
                    <a:pt x="552" y="408"/>
                  </a:lnTo>
                  <a:lnTo>
                    <a:pt x="551" y="411"/>
                  </a:lnTo>
                  <a:lnTo>
                    <a:pt x="548" y="411"/>
                  </a:lnTo>
                  <a:lnTo>
                    <a:pt x="544" y="414"/>
                  </a:lnTo>
                  <a:lnTo>
                    <a:pt x="540" y="414"/>
                  </a:lnTo>
                  <a:lnTo>
                    <a:pt x="536" y="413"/>
                  </a:lnTo>
                  <a:lnTo>
                    <a:pt x="534" y="414"/>
                  </a:lnTo>
                  <a:lnTo>
                    <a:pt x="529" y="416"/>
                  </a:lnTo>
                  <a:lnTo>
                    <a:pt x="525" y="418"/>
                  </a:lnTo>
                  <a:lnTo>
                    <a:pt x="521" y="418"/>
                  </a:lnTo>
                  <a:lnTo>
                    <a:pt x="518" y="419"/>
                  </a:lnTo>
                  <a:lnTo>
                    <a:pt x="513" y="415"/>
                  </a:lnTo>
                  <a:lnTo>
                    <a:pt x="511" y="409"/>
                  </a:lnTo>
                  <a:lnTo>
                    <a:pt x="510" y="407"/>
                  </a:lnTo>
                  <a:lnTo>
                    <a:pt x="505" y="405"/>
                  </a:lnTo>
                  <a:lnTo>
                    <a:pt x="506" y="401"/>
                  </a:lnTo>
                  <a:lnTo>
                    <a:pt x="504" y="400"/>
                  </a:lnTo>
                  <a:lnTo>
                    <a:pt x="499" y="399"/>
                  </a:lnTo>
                  <a:lnTo>
                    <a:pt x="497" y="395"/>
                  </a:lnTo>
                  <a:lnTo>
                    <a:pt x="500" y="393"/>
                  </a:lnTo>
                  <a:lnTo>
                    <a:pt x="497" y="391"/>
                  </a:lnTo>
                  <a:lnTo>
                    <a:pt x="493" y="387"/>
                  </a:lnTo>
                  <a:lnTo>
                    <a:pt x="489" y="384"/>
                  </a:lnTo>
                  <a:lnTo>
                    <a:pt x="487" y="387"/>
                  </a:lnTo>
                  <a:lnTo>
                    <a:pt x="483" y="389"/>
                  </a:lnTo>
                  <a:lnTo>
                    <a:pt x="481" y="392"/>
                  </a:lnTo>
                  <a:lnTo>
                    <a:pt x="480" y="392"/>
                  </a:lnTo>
                  <a:lnTo>
                    <a:pt x="476" y="396"/>
                  </a:lnTo>
                  <a:lnTo>
                    <a:pt x="472" y="399"/>
                  </a:lnTo>
                  <a:lnTo>
                    <a:pt x="469" y="400"/>
                  </a:lnTo>
                  <a:lnTo>
                    <a:pt x="468" y="400"/>
                  </a:lnTo>
                  <a:lnTo>
                    <a:pt x="465" y="400"/>
                  </a:lnTo>
                  <a:lnTo>
                    <a:pt x="463" y="400"/>
                  </a:lnTo>
                  <a:lnTo>
                    <a:pt x="459" y="400"/>
                  </a:lnTo>
                  <a:lnTo>
                    <a:pt x="458" y="403"/>
                  </a:lnTo>
                  <a:lnTo>
                    <a:pt x="456" y="406"/>
                  </a:lnTo>
                  <a:lnTo>
                    <a:pt x="452" y="403"/>
                  </a:lnTo>
                  <a:lnTo>
                    <a:pt x="451" y="402"/>
                  </a:lnTo>
                  <a:lnTo>
                    <a:pt x="447" y="401"/>
                  </a:lnTo>
                  <a:lnTo>
                    <a:pt x="443" y="398"/>
                  </a:lnTo>
                  <a:lnTo>
                    <a:pt x="440" y="396"/>
                  </a:lnTo>
                  <a:lnTo>
                    <a:pt x="437" y="398"/>
                  </a:lnTo>
                  <a:lnTo>
                    <a:pt x="436" y="393"/>
                  </a:lnTo>
                  <a:lnTo>
                    <a:pt x="434" y="393"/>
                  </a:lnTo>
                  <a:lnTo>
                    <a:pt x="430" y="392"/>
                  </a:lnTo>
                  <a:lnTo>
                    <a:pt x="426" y="389"/>
                  </a:lnTo>
                  <a:lnTo>
                    <a:pt x="417" y="384"/>
                  </a:lnTo>
                  <a:lnTo>
                    <a:pt x="414" y="381"/>
                  </a:lnTo>
                  <a:lnTo>
                    <a:pt x="410" y="376"/>
                  </a:lnTo>
                  <a:lnTo>
                    <a:pt x="409" y="374"/>
                  </a:lnTo>
                  <a:lnTo>
                    <a:pt x="407" y="374"/>
                  </a:lnTo>
                  <a:lnTo>
                    <a:pt x="405" y="375"/>
                  </a:lnTo>
                  <a:lnTo>
                    <a:pt x="404" y="371"/>
                  </a:lnTo>
                  <a:lnTo>
                    <a:pt x="403" y="372"/>
                  </a:lnTo>
                  <a:lnTo>
                    <a:pt x="401" y="370"/>
                  </a:lnTo>
                  <a:lnTo>
                    <a:pt x="397" y="369"/>
                  </a:lnTo>
                  <a:lnTo>
                    <a:pt x="392" y="368"/>
                  </a:lnTo>
                  <a:lnTo>
                    <a:pt x="388" y="368"/>
                  </a:lnTo>
                  <a:lnTo>
                    <a:pt x="385" y="367"/>
                  </a:lnTo>
                  <a:lnTo>
                    <a:pt x="380" y="366"/>
                  </a:lnTo>
                  <a:lnTo>
                    <a:pt x="377" y="367"/>
                  </a:lnTo>
                  <a:lnTo>
                    <a:pt x="371" y="367"/>
                  </a:lnTo>
                  <a:lnTo>
                    <a:pt x="366" y="368"/>
                  </a:lnTo>
                  <a:lnTo>
                    <a:pt x="362" y="369"/>
                  </a:lnTo>
                  <a:lnTo>
                    <a:pt x="357" y="372"/>
                  </a:lnTo>
                  <a:lnTo>
                    <a:pt x="353" y="376"/>
                  </a:lnTo>
                  <a:lnTo>
                    <a:pt x="352" y="378"/>
                  </a:lnTo>
                  <a:lnTo>
                    <a:pt x="352" y="380"/>
                  </a:lnTo>
                  <a:lnTo>
                    <a:pt x="348" y="383"/>
                  </a:lnTo>
                  <a:lnTo>
                    <a:pt x="344" y="383"/>
                  </a:lnTo>
                  <a:lnTo>
                    <a:pt x="339" y="384"/>
                  </a:lnTo>
                  <a:lnTo>
                    <a:pt x="339" y="385"/>
                  </a:lnTo>
                  <a:lnTo>
                    <a:pt x="335" y="387"/>
                  </a:lnTo>
                  <a:lnTo>
                    <a:pt x="331" y="390"/>
                  </a:lnTo>
                  <a:lnTo>
                    <a:pt x="327" y="392"/>
                  </a:lnTo>
                  <a:lnTo>
                    <a:pt x="323" y="394"/>
                  </a:lnTo>
                  <a:lnTo>
                    <a:pt x="320" y="397"/>
                  </a:lnTo>
                  <a:lnTo>
                    <a:pt x="318" y="397"/>
                  </a:lnTo>
                  <a:lnTo>
                    <a:pt x="316" y="395"/>
                  </a:lnTo>
                  <a:lnTo>
                    <a:pt x="313" y="395"/>
                  </a:lnTo>
                  <a:lnTo>
                    <a:pt x="310" y="395"/>
                  </a:lnTo>
                  <a:lnTo>
                    <a:pt x="308" y="396"/>
                  </a:lnTo>
                  <a:lnTo>
                    <a:pt x="307" y="398"/>
                  </a:lnTo>
                  <a:lnTo>
                    <a:pt x="306" y="400"/>
                  </a:lnTo>
                  <a:lnTo>
                    <a:pt x="308" y="400"/>
                  </a:lnTo>
                  <a:lnTo>
                    <a:pt x="308" y="401"/>
                  </a:lnTo>
                  <a:lnTo>
                    <a:pt x="309" y="402"/>
                  </a:lnTo>
                  <a:lnTo>
                    <a:pt x="313" y="405"/>
                  </a:lnTo>
                  <a:lnTo>
                    <a:pt x="314" y="407"/>
                  </a:lnTo>
                  <a:lnTo>
                    <a:pt x="316" y="410"/>
                  </a:lnTo>
                  <a:lnTo>
                    <a:pt x="317" y="412"/>
                  </a:lnTo>
                  <a:lnTo>
                    <a:pt x="318" y="415"/>
                  </a:lnTo>
                  <a:lnTo>
                    <a:pt x="317" y="416"/>
                  </a:lnTo>
                  <a:lnTo>
                    <a:pt x="320" y="422"/>
                  </a:lnTo>
                  <a:lnTo>
                    <a:pt x="318" y="424"/>
                  </a:lnTo>
                  <a:lnTo>
                    <a:pt x="316" y="425"/>
                  </a:lnTo>
                  <a:lnTo>
                    <a:pt x="312" y="430"/>
                  </a:lnTo>
                  <a:lnTo>
                    <a:pt x="312" y="431"/>
                  </a:lnTo>
                  <a:lnTo>
                    <a:pt x="310" y="435"/>
                  </a:lnTo>
                  <a:lnTo>
                    <a:pt x="308" y="437"/>
                  </a:lnTo>
                  <a:lnTo>
                    <a:pt x="304" y="439"/>
                  </a:lnTo>
                  <a:lnTo>
                    <a:pt x="300" y="441"/>
                  </a:lnTo>
                  <a:lnTo>
                    <a:pt x="299" y="442"/>
                  </a:lnTo>
                  <a:lnTo>
                    <a:pt x="298" y="443"/>
                  </a:lnTo>
                  <a:lnTo>
                    <a:pt x="295" y="444"/>
                  </a:lnTo>
                  <a:lnTo>
                    <a:pt x="293" y="447"/>
                  </a:lnTo>
                  <a:lnTo>
                    <a:pt x="291" y="449"/>
                  </a:lnTo>
                  <a:lnTo>
                    <a:pt x="288" y="452"/>
                  </a:lnTo>
                  <a:lnTo>
                    <a:pt x="285" y="452"/>
                  </a:lnTo>
                  <a:lnTo>
                    <a:pt x="285" y="450"/>
                  </a:lnTo>
                  <a:lnTo>
                    <a:pt x="284" y="448"/>
                  </a:lnTo>
                  <a:lnTo>
                    <a:pt x="282" y="448"/>
                  </a:lnTo>
                  <a:lnTo>
                    <a:pt x="280" y="449"/>
                  </a:lnTo>
                  <a:lnTo>
                    <a:pt x="277" y="449"/>
                  </a:lnTo>
                  <a:lnTo>
                    <a:pt x="274" y="449"/>
                  </a:lnTo>
                  <a:lnTo>
                    <a:pt x="269" y="448"/>
                  </a:lnTo>
                  <a:lnTo>
                    <a:pt x="268" y="448"/>
                  </a:lnTo>
                  <a:lnTo>
                    <a:pt x="267" y="447"/>
                  </a:lnTo>
                  <a:lnTo>
                    <a:pt x="265" y="446"/>
                  </a:lnTo>
                  <a:lnTo>
                    <a:pt x="263" y="445"/>
                  </a:lnTo>
                  <a:lnTo>
                    <a:pt x="262" y="444"/>
                  </a:lnTo>
                  <a:lnTo>
                    <a:pt x="260" y="443"/>
                  </a:lnTo>
                  <a:lnTo>
                    <a:pt x="259" y="441"/>
                  </a:lnTo>
                  <a:lnTo>
                    <a:pt x="258" y="441"/>
                  </a:lnTo>
                  <a:lnTo>
                    <a:pt x="257" y="441"/>
                  </a:lnTo>
                  <a:lnTo>
                    <a:pt x="255" y="440"/>
                  </a:lnTo>
                  <a:lnTo>
                    <a:pt x="254" y="440"/>
                  </a:lnTo>
                  <a:lnTo>
                    <a:pt x="254" y="439"/>
                  </a:lnTo>
                  <a:lnTo>
                    <a:pt x="253" y="439"/>
                  </a:lnTo>
                  <a:lnTo>
                    <a:pt x="252" y="439"/>
                  </a:lnTo>
                  <a:lnTo>
                    <a:pt x="251" y="439"/>
                  </a:lnTo>
                  <a:lnTo>
                    <a:pt x="250" y="439"/>
                  </a:lnTo>
                  <a:lnTo>
                    <a:pt x="249" y="439"/>
                  </a:lnTo>
                  <a:lnTo>
                    <a:pt x="248" y="439"/>
                  </a:lnTo>
                  <a:lnTo>
                    <a:pt x="247" y="437"/>
                  </a:lnTo>
                  <a:lnTo>
                    <a:pt x="246" y="436"/>
                  </a:lnTo>
                  <a:lnTo>
                    <a:pt x="245" y="435"/>
                  </a:lnTo>
                  <a:lnTo>
                    <a:pt x="245" y="434"/>
                  </a:lnTo>
                  <a:lnTo>
                    <a:pt x="244" y="433"/>
                  </a:lnTo>
                  <a:lnTo>
                    <a:pt x="243" y="433"/>
                  </a:lnTo>
                  <a:lnTo>
                    <a:pt x="242" y="433"/>
                  </a:lnTo>
                  <a:lnTo>
                    <a:pt x="239" y="432"/>
                  </a:lnTo>
                  <a:lnTo>
                    <a:pt x="238" y="433"/>
                  </a:lnTo>
                  <a:lnTo>
                    <a:pt x="237" y="434"/>
                  </a:lnTo>
                  <a:lnTo>
                    <a:pt x="236" y="435"/>
                  </a:lnTo>
                  <a:lnTo>
                    <a:pt x="236" y="436"/>
                  </a:lnTo>
                  <a:lnTo>
                    <a:pt x="235" y="436"/>
                  </a:lnTo>
                  <a:lnTo>
                    <a:pt x="234" y="436"/>
                  </a:lnTo>
                  <a:lnTo>
                    <a:pt x="233" y="436"/>
                  </a:lnTo>
                  <a:lnTo>
                    <a:pt x="231" y="436"/>
                  </a:lnTo>
                  <a:lnTo>
                    <a:pt x="231" y="435"/>
                  </a:lnTo>
                  <a:lnTo>
                    <a:pt x="229" y="434"/>
                  </a:lnTo>
                  <a:lnTo>
                    <a:pt x="229" y="434"/>
                  </a:lnTo>
                  <a:lnTo>
                    <a:pt x="227" y="435"/>
                  </a:lnTo>
                  <a:lnTo>
                    <a:pt x="226" y="434"/>
                  </a:lnTo>
                  <a:lnTo>
                    <a:pt x="225" y="433"/>
                  </a:lnTo>
                  <a:lnTo>
                    <a:pt x="224" y="432"/>
                  </a:lnTo>
                  <a:lnTo>
                    <a:pt x="223" y="432"/>
                  </a:lnTo>
                  <a:lnTo>
                    <a:pt x="222" y="432"/>
                  </a:lnTo>
                  <a:lnTo>
                    <a:pt x="221" y="431"/>
                  </a:lnTo>
                  <a:lnTo>
                    <a:pt x="219" y="431"/>
                  </a:lnTo>
                  <a:lnTo>
                    <a:pt x="217" y="433"/>
                  </a:lnTo>
                  <a:lnTo>
                    <a:pt x="215" y="433"/>
                  </a:lnTo>
                  <a:lnTo>
                    <a:pt x="213" y="433"/>
                  </a:lnTo>
                  <a:lnTo>
                    <a:pt x="213" y="433"/>
                  </a:lnTo>
                  <a:lnTo>
                    <a:pt x="212" y="433"/>
                  </a:lnTo>
                  <a:lnTo>
                    <a:pt x="210" y="433"/>
                  </a:lnTo>
                  <a:lnTo>
                    <a:pt x="208" y="433"/>
                  </a:lnTo>
                  <a:lnTo>
                    <a:pt x="206" y="432"/>
                  </a:lnTo>
                  <a:lnTo>
                    <a:pt x="206" y="431"/>
                  </a:lnTo>
                  <a:lnTo>
                    <a:pt x="206" y="430"/>
                  </a:lnTo>
                  <a:lnTo>
                    <a:pt x="206" y="429"/>
                  </a:lnTo>
                  <a:lnTo>
                    <a:pt x="206" y="428"/>
                  </a:lnTo>
                  <a:lnTo>
                    <a:pt x="205" y="427"/>
                  </a:lnTo>
                  <a:lnTo>
                    <a:pt x="205" y="426"/>
                  </a:lnTo>
                  <a:lnTo>
                    <a:pt x="204" y="426"/>
                  </a:lnTo>
                  <a:lnTo>
                    <a:pt x="203" y="424"/>
                  </a:lnTo>
                  <a:lnTo>
                    <a:pt x="203" y="423"/>
                  </a:lnTo>
                  <a:lnTo>
                    <a:pt x="203" y="421"/>
                  </a:lnTo>
                  <a:lnTo>
                    <a:pt x="203" y="420"/>
                  </a:lnTo>
                  <a:lnTo>
                    <a:pt x="204" y="418"/>
                  </a:lnTo>
                  <a:lnTo>
                    <a:pt x="205" y="418"/>
                  </a:lnTo>
                  <a:lnTo>
                    <a:pt x="205" y="416"/>
                  </a:lnTo>
                  <a:lnTo>
                    <a:pt x="205" y="416"/>
                  </a:lnTo>
                  <a:lnTo>
                    <a:pt x="205" y="415"/>
                  </a:lnTo>
                  <a:lnTo>
                    <a:pt x="205" y="415"/>
                  </a:lnTo>
                  <a:lnTo>
                    <a:pt x="204" y="414"/>
                  </a:lnTo>
                  <a:lnTo>
                    <a:pt x="204" y="411"/>
                  </a:lnTo>
                  <a:lnTo>
                    <a:pt x="204" y="410"/>
                  </a:lnTo>
                  <a:lnTo>
                    <a:pt x="205" y="408"/>
                  </a:lnTo>
                  <a:lnTo>
                    <a:pt x="205" y="407"/>
                  </a:lnTo>
                  <a:lnTo>
                    <a:pt x="205" y="405"/>
                  </a:lnTo>
                  <a:lnTo>
                    <a:pt x="205" y="404"/>
                  </a:lnTo>
                  <a:lnTo>
                    <a:pt x="203" y="405"/>
                  </a:lnTo>
                  <a:lnTo>
                    <a:pt x="202" y="406"/>
                  </a:lnTo>
                  <a:lnTo>
                    <a:pt x="201" y="408"/>
                  </a:lnTo>
                  <a:lnTo>
                    <a:pt x="200" y="408"/>
                  </a:lnTo>
                  <a:lnTo>
                    <a:pt x="200" y="408"/>
                  </a:lnTo>
                  <a:lnTo>
                    <a:pt x="199" y="409"/>
                  </a:lnTo>
                  <a:lnTo>
                    <a:pt x="198" y="410"/>
                  </a:lnTo>
                  <a:lnTo>
                    <a:pt x="198" y="411"/>
                  </a:lnTo>
                  <a:lnTo>
                    <a:pt x="197" y="412"/>
                  </a:lnTo>
                  <a:lnTo>
                    <a:pt x="195" y="413"/>
                  </a:lnTo>
                  <a:lnTo>
                    <a:pt x="194" y="413"/>
                  </a:lnTo>
                  <a:lnTo>
                    <a:pt x="191" y="413"/>
                  </a:lnTo>
                  <a:lnTo>
                    <a:pt x="190" y="413"/>
                  </a:lnTo>
                  <a:lnTo>
                    <a:pt x="187" y="413"/>
                  </a:lnTo>
                  <a:lnTo>
                    <a:pt x="185" y="412"/>
                  </a:lnTo>
                  <a:lnTo>
                    <a:pt x="184" y="412"/>
                  </a:lnTo>
                  <a:lnTo>
                    <a:pt x="183" y="411"/>
                  </a:lnTo>
                  <a:lnTo>
                    <a:pt x="181" y="410"/>
                  </a:lnTo>
                  <a:lnTo>
                    <a:pt x="180" y="410"/>
                  </a:lnTo>
                  <a:lnTo>
                    <a:pt x="178" y="411"/>
                  </a:lnTo>
                  <a:lnTo>
                    <a:pt x="177" y="411"/>
                  </a:lnTo>
                  <a:lnTo>
                    <a:pt x="175" y="411"/>
                  </a:lnTo>
                  <a:lnTo>
                    <a:pt x="174" y="412"/>
                  </a:lnTo>
                  <a:lnTo>
                    <a:pt x="173" y="412"/>
                  </a:lnTo>
                  <a:lnTo>
                    <a:pt x="171" y="411"/>
                  </a:lnTo>
                  <a:lnTo>
                    <a:pt x="169" y="411"/>
                  </a:lnTo>
                  <a:lnTo>
                    <a:pt x="169" y="410"/>
                  </a:lnTo>
                  <a:lnTo>
                    <a:pt x="169" y="409"/>
                  </a:lnTo>
                  <a:lnTo>
                    <a:pt x="169" y="408"/>
                  </a:lnTo>
                  <a:lnTo>
                    <a:pt x="167" y="407"/>
                  </a:lnTo>
                  <a:lnTo>
                    <a:pt x="166" y="406"/>
                  </a:lnTo>
                  <a:lnTo>
                    <a:pt x="165" y="406"/>
                  </a:lnTo>
                  <a:lnTo>
                    <a:pt x="164" y="406"/>
                  </a:lnTo>
                  <a:lnTo>
                    <a:pt x="162" y="405"/>
                  </a:lnTo>
                  <a:lnTo>
                    <a:pt x="160" y="404"/>
                  </a:lnTo>
                  <a:lnTo>
                    <a:pt x="159" y="403"/>
                  </a:lnTo>
                  <a:lnTo>
                    <a:pt x="158" y="402"/>
                  </a:lnTo>
                  <a:lnTo>
                    <a:pt x="157" y="401"/>
                  </a:lnTo>
                  <a:lnTo>
                    <a:pt x="156" y="401"/>
                  </a:lnTo>
                  <a:lnTo>
                    <a:pt x="154" y="400"/>
                  </a:lnTo>
                  <a:lnTo>
                    <a:pt x="153" y="400"/>
                  </a:lnTo>
                  <a:lnTo>
                    <a:pt x="151" y="400"/>
                  </a:lnTo>
                  <a:lnTo>
                    <a:pt x="150" y="400"/>
                  </a:lnTo>
                  <a:lnTo>
                    <a:pt x="148" y="399"/>
                  </a:lnTo>
                  <a:lnTo>
                    <a:pt x="146" y="398"/>
                  </a:lnTo>
                  <a:lnTo>
                    <a:pt x="145" y="398"/>
                  </a:lnTo>
                  <a:lnTo>
                    <a:pt x="144" y="397"/>
                  </a:lnTo>
                  <a:lnTo>
                    <a:pt x="143" y="396"/>
                  </a:lnTo>
                  <a:lnTo>
                    <a:pt x="142" y="396"/>
                  </a:lnTo>
                  <a:lnTo>
                    <a:pt x="142" y="396"/>
                  </a:lnTo>
                  <a:lnTo>
                    <a:pt x="142" y="397"/>
                  </a:lnTo>
                  <a:lnTo>
                    <a:pt x="140" y="397"/>
                  </a:lnTo>
                  <a:lnTo>
                    <a:pt x="138" y="395"/>
                  </a:lnTo>
                  <a:lnTo>
                    <a:pt x="138" y="394"/>
                  </a:lnTo>
                  <a:lnTo>
                    <a:pt x="139" y="393"/>
                  </a:lnTo>
                  <a:lnTo>
                    <a:pt x="138" y="393"/>
                  </a:lnTo>
                  <a:lnTo>
                    <a:pt x="137" y="392"/>
                  </a:lnTo>
                  <a:lnTo>
                    <a:pt x="135" y="392"/>
                  </a:lnTo>
                  <a:lnTo>
                    <a:pt x="135" y="391"/>
                  </a:lnTo>
                  <a:lnTo>
                    <a:pt x="134" y="391"/>
                  </a:lnTo>
                  <a:lnTo>
                    <a:pt x="133" y="391"/>
                  </a:lnTo>
                  <a:lnTo>
                    <a:pt x="132" y="390"/>
                  </a:lnTo>
                  <a:lnTo>
                    <a:pt x="131" y="389"/>
                  </a:lnTo>
                  <a:lnTo>
                    <a:pt x="128" y="389"/>
                  </a:lnTo>
                  <a:lnTo>
                    <a:pt x="127" y="389"/>
                  </a:lnTo>
                  <a:lnTo>
                    <a:pt x="126" y="388"/>
                  </a:lnTo>
                  <a:lnTo>
                    <a:pt x="124" y="388"/>
                  </a:lnTo>
                  <a:lnTo>
                    <a:pt x="123" y="388"/>
                  </a:lnTo>
                  <a:lnTo>
                    <a:pt x="122" y="388"/>
                  </a:lnTo>
                  <a:lnTo>
                    <a:pt x="122" y="389"/>
                  </a:lnTo>
                  <a:lnTo>
                    <a:pt x="122" y="391"/>
                  </a:lnTo>
                  <a:lnTo>
                    <a:pt x="122" y="392"/>
                  </a:lnTo>
                  <a:lnTo>
                    <a:pt x="121" y="392"/>
                  </a:lnTo>
                  <a:lnTo>
                    <a:pt x="120" y="392"/>
                  </a:lnTo>
                  <a:lnTo>
                    <a:pt x="119" y="392"/>
                  </a:lnTo>
                  <a:lnTo>
                    <a:pt x="119" y="392"/>
                  </a:lnTo>
                  <a:lnTo>
                    <a:pt x="119" y="391"/>
                  </a:lnTo>
                  <a:lnTo>
                    <a:pt x="118" y="390"/>
                  </a:lnTo>
                  <a:lnTo>
                    <a:pt x="118" y="388"/>
                  </a:lnTo>
                  <a:lnTo>
                    <a:pt x="117" y="388"/>
                  </a:lnTo>
                  <a:lnTo>
                    <a:pt x="116" y="387"/>
                  </a:lnTo>
                  <a:lnTo>
                    <a:pt x="116" y="386"/>
                  </a:lnTo>
                  <a:lnTo>
                    <a:pt x="115" y="384"/>
                  </a:lnTo>
                  <a:lnTo>
                    <a:pt x="114" y="383"/>
                  </a:lnTo>
                  <a:lnTo>
                    <a:pt x="114" y="381"/>
                  </a:lnTo>
                  <a:lnTo>
                    <a:pt x="112" y="381"/>
                  </a:lnTo>
                  <a:lnTo>
                    <a:pt x="111" y="381"/>
                  </a:lnTo>
                  <a:lnTo>
                    <a:pt x="110" y="381"/>
                  </a:lnTo>
                  <a:lnTo>
                    <a:pt x="109" y="381"/>
                  </a:lnTo>
                  <a:lnTo>
                    <a:pt x="108" y="381"/>
                  </a:lnTo>
                  <a:lnTo>
                    <a:pt x="107" y="381"/>
                  </a:lnTo>
                  <a:lnTo>
                    <a:pt x="105" y="381"/>
                  </a:lnTo>
                  <a:lnTo>
                    <a:pt x="103" y="379"/>
                  </a:lnTo>
                  <a:lnTo>
                    <a:pt x="103" y="378"/>
                  </a:lnTo>
                  <a:lnTo>
                    <a:pt x="103" y="377"/>
                  </a:lnTo>
                  <a:lnTo>
                    <a:pt x="103" y="376"/>
                  </a:lnTo>
                  <a:lnTo>
                    <a:pt x="104" y="376"/>
                  </a:lnTo>
                  <a:lnTo>
                    <a:pt x="105" y="376"/>
                  </a:lnTo>
                  <a:lnTo>
                    <a:pt x="106" y="375"/>
                  </a:lnTo>
                  <a:lnTo>
                    <a:pt x="107" y="374"/>
                  </a:lnTo>
                  <a:lnTo>
                    <a:pt x="107" y="373"/>
                  </a:lnTo>
                  <a:lnTo>
                    <a:pt x="107" y="372"/>
                  </a:lnTo>
                  <a:lnTo>
                    <a:pt x="106" y="371"/>
                  </a:lnTo>
                  <a:lnTo>
                    <a:pt x="106" y="370"/>
                  </a:lnTo>
                  <a:lnTo>
                    <a:pt x="105" y="369"/>
                  </a:lnTo>
                  <a:lnTo>
                    <a:pt x="105" y="368"/>
                  </a:lnTo>
                  <a:lnTo>
                    <a:pt x="106" y="368"/>
                  </a:lnTo>
                  <a:lnTo>
                    <a:pt x="107" y="368"/>
                  </a:lnTo>
                  <a:lnTo>
                    <a:pt x="107" y="368"/>
                  </a:lnTo>
                  <a:lnTo>
                    <a:pt x="105" y="368"/>
                  </a:lnTo>
                  <a:lnTo>
                    <a:pt x="104" y="367"/>
                  </a:lnTo>
                  <a:lnTo>
                    <a:pt x="104" y="366"/>
                  </a:lnTo>
                  <a:lnTo>
                    <a:pt x="103" y="365"/>
                  </a:lnTo>
                  <a:lnTo>
                    <a:pt x="103" y="364"/>
                  </a:lnTo>
                  <a:lnTo>
                    <a:pt x="103" y="362"/>
                  </a:lnTo>
                  <a:lnTo>
                    <a:pt x="103" y="361"/>
                  </a:lnTo>
                  <a:lnTo>
                    <a:pt x="103" y="360"/>
                  </a:lnTo>
                  <a:lnTo>
                    <a:pt x="103" y="360"/>
                  </a:lnTo>
                  <a:lnTo>
                    <a:pt x="103" y="359"/>
                  </a:lnTo>
                  <a:lnTo>
                    <a:pt x="102" y="357"/>
                  </a:lnTo>
                  <a:lnTo>
                    <a:pt x="101" y="355"/>
                  </a:lnTo>
                  <a:lnTo>
                    <a:pt x="100" y="353"/>
                  </a:lnTo>
                  <a:lnTo>
                    <a:pt x="100" y="352"/>
                  </a:lnTo>
                  <a:lnTo>
                    <a:pt x="101" y="352"/>
                  </a:lnTo>
                  <a:lnTo>
                    <a:pt x="102" y="351"/>
                  </a:lnTo>
                  <a:lnTo>
                    <a:pt x="103" y="351"/>
                  </a:lnTo>
                  <a:lnTo>
                    <a:pt x="103" y="350"/>
                  </a:lnTo>
                  <a:lnTo>
                    <a:pt x="103" y="349"/>
                  </a:lnTo>
                  <a:lnTo>
                    <a:pt x="103" y="348"/>
                  </a:lnTo>
                  <a:lnTo>
                    <a:pt x="103" y="347"/>
                  </a:lnTo>
                  <a:lnTo>
                    <a:pt x="103" y="346"/>
                  </a:lnTo>
                  <a:lnTo>
                    <a:pt x="103" y="346"/>
                  </a:lnTo>
                  <a:lnTo>
                    <a:pt x="104" y="345"/>
                  </a:lnTo>
                  <a:lnTo>
                    <a:pt x="105" y="345"/>
                  </a:lnTo>
                  <a:lnTo>
                    <a:pt x="106" y="346"/>
                  </a:lnTo>
                  <a:lnTo>
                    <a:pt x="106" y="344"/>
                  </a:lnTo>
                  <a:lnTo>
                    <a:pt x="106" y="344"/>
                  </a:lnTo>
                  <a:lnTo>
                    <a:pt x="105" y="344"/>
                  </a:lnTo>
                  <a:lnTo>
                    <a:pt x="105" y="343"/>
                  </a:lnTo>
                  <a:lnTo>
                    <a:pt x="104" y="343"/>
                  </a:lnTo>
                  <a:lnTo>
                    <a:pt x="103" y="342"/>
                  </a:lnTo>
                  <a:lnTo>
                    <a:pt x="103" y="341"/>
                  </a:lnTo>
                  <a:lnTo>
                    <a:pt x="104" y="340"/>
                  </a:lnTo>
                  <a:lnTo>
                    <a:pt x="106" y="340"/>
                  </a:lnTo>
                  <a:lnTo>
                    <a:pt x="106" y="339"/>
                  </a:lnTo>
                  <a:lnTo>
                    <a:pt x="107" y="338"/>
                  </a:lnTo>
                  <a:lnTo>
                    <a:pt x="106" y="337"/>
                  </a:lnTo>
                  <a:lnTo>
                    <a:pt x="106" y="336"/>
                  </a:lnTo>
                  <a:lnTo>
                    <a:pt x="105" y="334"/>
                  </a:lnTo>
                  <a:lnTo>
                    <a:pt x="104" y="332"/>
                  </a:lnTo>
                  <a:lnTo>
                    <a:pt x="103" y="331"/>
                  </a:lnTo>
                  <a:lnTo>
                    <a:pt x="103" y="330"/>
                  </a:lnTo>
                  <a:lnTo>
                    <a:pt x="102" y="329"/>
                  </a:lnTo>
                  <a:lnTo>
                    <a:pt x="101" y="329"/>
                  </a:lnTo>
                  <a:lnTo>
                    <a:pt x="101" y="328"/>
                  </a:lnTo>
                  <a:lnTo>
                    <a:pt x="101" y="327"/>
                  </a:lnTo>
                  <a:lnTo>
                    <a:pt x="102" y="326"/>
                  </a:lnTo>
                  <a:lnTo>
                    <a:pt x="103" y="325"/>
                  </a:lnTo>
                  <a:lnTo>
                    <a:pt x="103" y="324"/>
                  </a:lnTo>
                  <a:lnTo>
                    <a:pt x="103" y="323"/>
                  </a:lnTo>
                  <a:lnTo>
                    <a:pt x="104" y="321"/>
                  </a:lnTo>
                  <a:lnTo>
                    <a:pt x="104" y="320"/>
                  </a:lnTo>
                  <a:lnTo>
                    <a:pt x="103" y="318"/>
                  </a:lnTo>
                  <a:lnTo>
                    <a:pt x="103" y="317"/>
                  </a:lnTo>
                  <a:lnTo>
                    <a:pt x="102" y="316"/>
                  </a:lnTo>
                  <a:lnTo>
                    <a:pt x="102" y="315"/>
                  </a:lnTo>
                  <a:lnTo>
                    <a:pt x="101" y="313"/>
                  </a:lnTo>
                  <a:lnTo>
                    <a:pt x="102" y="313"/>
                  </a:lnTo>
                  <a:lnTo>
                    <a:pt x="103" y="311"/>
                  </a:lnTo>
                  <a:lnTo>
                    <a:pt x="103" y="310"/>
                  </a:lnTo>
                  <a:lnTo>
                    <a:pt x="103" y="308"/>
                  </a:lnTo>
                  <a:lnTo>
                    <a:pt x="104" y="306"/>
                  </a:lnTo>
                  <a:lnTo>
                    <a:pt x="103" y="305"/>
                  </a:lnTo>
                  <a:lnTo>
                    <a:pt x="103" y="303"/>
                  </a:lnTo>
                  <a:lnTo>
                    <a:pt x="101" y="300"/>
                  </a:lnTo>
                  <a:lnTo>
                    <a:pt x="100" y="299"/>
                  </a:lnTo>
                  <a:lnTo>
                    <a:pt x="99" y="297"/>
                  </a:lnTo>
                  <a:lnTo>
                    <a:pt x="96" y="292"/>
                  </a:lnTo>
                  <a:lnTo>
                    <a:pt x="95" y="289"/>
                  </a:lnTo>
                  <a:lnTo>
                    <a:pt x="95" y="289"/>
                  </a:lnTo>
                  <a:lnTo>
                    <a:pt x="95" y="288"/>
                  </a:lnTo>
                  <a:lnTo>
                    <a:pt x="95" y="286"/>
                  </a:lnTo>
                  <a:lnTo>
                    <a:pt x="95" y="285"/>
                  </a:lnTo>
                  <a:lnTo>
                    <a:pt x="94" y="284"/>
                  </a:lnTo>
                  <a:lnTo>
                    <a:pt x="94" y="283"/>
                  </a:lnTo>
                  <a:lnTo>
                    <a:pt x="94" y="282"/>
                  </a:lnTo>
                  <a:lnTo>
                    <a:pt x="94" y="281"/>
                  </a:lnTo>
                  <a:lnTo>
                    <a:pt x="94" y="280"/>
                  </a:lnTo>
                  <a:lnTo>
                    <a:pt x="93" y="279"/>
                  </a:lnTo>
                  <a:lnTo>
                    <a:pt x="93" y="277"/>
                  </a:lnTo>
                  <a:lnTo>
                    <a:pt x="93" y="275"/>
                  </a:lnTo>
                  <a:lnTo>
                    <a:pt x="92" y="273"/>
                  </a:lnTo>
                  <a:lnTo>
                    <a:pt x="92" y="272"/>
                  </a:lnTo>
                  <a:lnTo>
                    <a:pt x="92" y="270"/>
                  </a:lnTo>
                  <a:lnTo>
                    <a:pt x="92" y="269"/>
                  </a:lnTo>
                  <a:lnTo>
                    <a:pt x="92" y="267"/>
                  </a:lnTo>
                  <a:lnTo>
                    <a:pt x="92" y="266"/>
                  </a:lnTo>
                  <a:lnTo>
                    <a:pt x="92" y="265"/>
                  </a:lnTo>
                  <a:lnTo>
                    <a:pt x="91" y="265"/>
                  </a:lnTo>
                  <a:lnTo>
                    <a:pt x="90" y="265"/>
                  </a:lnTo>
                  <a:lnTo>
                    <a:pt x="89" y="265"/>
                  </a:lnTo>
                  <a:lnTo>
                    <a:pt x="88" y="264"/>
                  </a:lnTo>
                  <a:lnTo>
                    <a:pt x="88" y="262"/>
                  </a:lnTo>
                  <a:lnTo>
                    <a:pt x="87" y="261"/>
                  </a:lnTo>
                  <a:lnTo>
                    <a:pt x="87" y="260"/>
                  </a:lnTo>
                  <a:lnTo>
                    <a:pt x="86" y="259"/>
                  </a:lnTo>
                  <a:lnTo>
                    <a:pt x="85" y="258"/>
                  </a:lnTo>
                  <a:lnTo>
                    <a:pt x="85" y="257"/>
                  </a:lnTo>
                  <a:lnTo>
                    <a:pt x="85" y="256"/>
                  </a:lnTo>
                  <a:lnTo>
                    <a:pt x="86" y="255"/>
                  </a:lnTo>
                  <a:lnTo>
                    <a:pt x="87" y="254"/>
                  </a:lnTo>
                  <a:lnTo>
                    <a:pt x="87" y="253"/>
                  </a:lnTo>
                  <a:lnTo>
                    <a:pt x="87" y="251"/>
                  </a:lnTo>
                  <a:lnTo>
                    <a:pt x="87" y="250"/>
                  </a:lnTo>
                  <a:lnTo>
                    <a:pt x="87" y="248"/>
                  </a:lnTo>
                  <a:lnTo>
                    <a:pt x="87" y="246"/>
                  </a:lnTo>
                  <a:lnTo>
                    <a:pt x="87" y="245"/>
                  </a:lnTo>
                  <a:lnTo>
                    <a:pt x="88" y="243"/>
                  </a:lnTo>
                  <a:lnTo>
                    <a:pt x="88" y="241"/>
                  </a:lnTo>
                  <a:lnTo>
                    <a:pt x="89" y="240"/>
                  </a:lnTo>
                  <a:lnTo>
                    <a:pt x="91" y="239"/>
                  </a:lnTo>
                  <a:lnTo>
                    <a:pt x="93" y="238"/>
                  </a:lnTo>
                  <a:lnTo>
                    <a:pt x="94" y="239"/>
                  </a:lnTo>
                  <a:lnTo>
                    <a:pt x="95" y="239"/>
                  </a:lnTo>
                  <a:lnTo>
                    <a:pt x="97" y="238"/>
                  </a:lnTo>
                  <a:lnTo>
                    <a:pt x="99" y="238"/>
                  </a:lnTo>
                  <a:lnTo>
                    <a:pt x="100" y="237"/>
                  </a:lnTo>
                  <a:lnTo>
                    <a:pt x="102" y="237"/>
                  </a:lnTo>
                  <a:lnTo>
                    <a:pt x="104" y="238"/>
                  </a:lnTo>
                  <a:lnTo>
                    <a:pt x="106" y="239"/>
                  </a:lnTo>
                  <a:lnTo>
                    <a:pt x="108" y="239"/>
                  </a:lnTo>
                  <a:lnTo>
                    <a:pt x="109" y="238"/>
                  </a:lnTo>
                  <a:lnTo>
                    <a:pt x="109" y="237"/>
                  </a:lnTo>
                  <a:lnTo>
                    <a:pt x="110" y="234"/>
                  </a:lnTo>
                  <a:lnTo>
                    <a:pt x="110" y="234"/>
                  </a:lnTo>
                  <a:lnTo>
                    <a:pt x="110" y="233"/>
                  </a:lnTo>
                  <a:lnTo>
                    <a:pt x="110" y="231"/>
                  </a:lnTo>
                  <a:lnTo>
                    <a:pt x="110" y="230"/>
                  </a:lnTo>
                  <a:lnTo>
                    <a:pt x="109" y="229"/>
                  </a:lnTo>
                  <a:lnTo>
                    <a:pt x="109" y="228"/>
                  </a:lnTo>
                  <a:lnTo>
                    <a:pt x="110" y="226"/>
                  </a:lnTo>
                  <a:lnTo>
                    <a:pt x="110" y="226"/>
                  </a:lnTo>
                  <a:lnTo>
                    <a:pt x="111" y="225"/>
                  </a:lnTo>
                  <a:lnTo>
                    <a:pt x="112" y="224"/>
                  </a:lnTo>
                  <a:lnTo>
                    <a:pt x="113" y="223"/>
                  </a:lnTo>
                  <a:lnTo>
                    <a:pt x="113" y="221"/>
                  </a:lnTo>
                  <a:lnTo>
                    <a:pt x="114" y="220"/>
                  </a:lnTo>
                  <a:lnTo>
                    <a:pt x="115" y="219"/>
                  </a:lnTo>
                  <a:lnTo>
                    <a:pt x="117" y="218"/>
                  </a:lnTo>
                  <a:lnTo>
                    <a:pt x="118" y="218"/>
                  </a:lnTo>
                  <a:lnTo>
                    <a:pt x="119" y="218"/>
                  </a:lnTo>
                  <a:lnTo>
                    <a:pt x="121" y="218"/>
                  </a:lnTo>
                  <a:lnTo>
                    <a:pt x="122" y="218"/>
                  </a:lnTo>
                  <a:lnTo>
                    <a:pt x="123" y="217"/>
                  </a:lnTo>
                  <a:lnTo>
                    <a:pt x="124" y="216"/>
                  </a:lnTo>
                  <a:lnTo>
                    <a:pt x="125" y="215"/>
                  </a:lnTo>
                  <a:lnTo>
                    <a:pt x="126" y="215"/>
                  </a:lnTo>
                  <a:lnTo>
                    <a:pt x="126" y="215"/>
                  </a:lnTo>
                  <a:lnTo>
                    <a:pt x="127" y="216"/>
                  </a:lnTo>
                  <a:lnTo>
                    <a:pt x="128" y="216"/>
                  </a:lnTo>
                  <a:lnTo>
                    <a:pt x="129" y="215"/>
                  </a:lnTo>
                  <a:lnTo>
                    <a:pt x="131" y="215"/>
                  </a:lnTo>
                  <a:lnTo>
                    <a:pt x="133" y="215"/>
                  </a:lnTo>
                  <a:lnTo>
                    <a:pt x="133" y="214"/>
                  </a:lnTo>
                  <a:lnTo>
                    <a:pt x="134" y="213"/>
                  </a:lnTo>
                  <a:lnTo>
                    <a:pt x="134" y="213"/>
                  </a:lnTo>
                  <a:lnTo>
                    <a:pt x="136" y="212"/>
                  </a:lnTo>
                  <a:lnTo>
                    <a:pt x="136" y="211"/>
                  </a:lnTo>
                  <a:lnTo>
                    <a:pt x="136" y="210"/>
                  </a:lnTo>
                  <a:lnTo>
                    <a:pt x="138" y="210"/>
                  </a:lnTo>
                  <a:lnTo>
                    <a:pt x="140" y="209"/>
                  </a:lnTo>
                  <a:lnTo>
                    <a:pt x="141" y="209"/>
                  </a:lnTo>
                  <a:lnTo>
                    <a:pt x="142" y="208"/>
                  </a:lnTo>
                  <a:lnTo>
                    <a:pt x="142" y="207"/>
                  </a:lnTo>
                  <a:lnTo>
                    <a:pt x="142" y="206"/>
                  </a:lnTo>
                  <a:lnTo>
                    <a:pt x="142" y="205"/>
                  </a:lnTo>
                  <a:lnTo>
                    <a:pt x="142" y="204"/>
                  </a:lnTo>
                  <a:lnTo>
                    <a:pt x="143" y="203"/>
                  </a:lnTo>
                  <a:lnTo>
                    <a:pt x="144" y="202"/>
                  </a:lnTo>
                  <a:lnTo>
                    <a:pt x="144" y="202"/>
                  </a:lnTo>
                  <a:lnTo>
                    <a:pt x="144" y="200"/>
                  </a:lnTo>
                  <a:lnTo>
                    <a:pt x="145" y="199"/>
                  </a:lnTo>
                  <a:lnTo>
                    <a:pt x="145" y="198"/>
                  </a:lnTo>
                  <a:lnTo>
                    <a:pt x="147" y="196"/>
                  </a:lnTo>
                  <a:lnTo>
                    <a:pt x="148" y="195"/>
                  </a:lnTo>
                  <a:lnTo>
                    <a:pt x="147" y="194"/>
                  </a:lnTo>
                  <a:lnTo>
                    <a:pt x="145" y="194"/>
                  </a:lnTo>
                  <a:lnTo>
                    <a:pt x="144" y="193"/>
                  </a:lnTo>
                  <a:lnTo>
                    <a:pt x="144" y="192"/>
                  </a:lnTo>
                  <a:lnTo>
                    <a:pt x="145" y="191"/>
                  </a:lnTo>
                  <a:lnTo>
                    <a:pt x="146" y="190"/>
                  </a:lnTo>
                  <a:lnTo>
                    <a:pt x="148" y="187"/>
                  </a:lnTo>
                  <a:lnTo>
                    <a:pt x="150" y="186"/>
                  </a:lnTo>
                  <a:lnTo>
                    <a:pt x="150" y="186"/>
                  </a:lnTo>
                  <a:lnTo>
                    <a:pt x="149" y="185"/>
                  </a:lnTo>
                  <a:lnTo>
                    <a:pt x="147" y="185"/>
                  </a:lnTo>
                  <a:lnTo>
                    <a:pt x="145" y="184"/>
                  </a:lnTo>
                  <a:lnTo>
                    <a:pt x="143" y="184"/>
                  </a:lnTo>
                  <a:lnTo>
                    <a:pt x="142" y="184"/>
                  </a:lnTo>
                  <a:lnTo>
                    <a:pt x="139" y="183"/>
                  </a:lnTo>
                  <a:lnTo>
                    <a:pt x="140" y="182"/>
                  </a:lnTo>
                  <a:lnTo>
                    <a:pt x="139" y="181"/>
                  </a:lnTo>
                  <a:lnTo>
                    <a:pt x="137" y="180"/>
                  </a:lnTo>
                  <a:lnTo>
                    <a:pt x="134" y="180"/>
                  </a:lnTo>
                  <a:lnTo>
                    <a:pt x="134" y="180"/>
                  </a:lnTo>
                  <a:lnTo>
                    <a:pt x="133" y="179"/>
                  </a:lnTo>
                  <a:lnTo>
                    <a:pt x="132" y="178"/>
                  </a:lnTo>
                  <a:lnTo>
                    <a:pt x="130" y="178"/>
                  </a:lnTo>
                  <a:lnTo>
                    <a:pt x="128" y="177"/>
                  </a:lnTo>
                  <a:lnTo>
                    <a:pt x="126" y="178"/>
                  </a:lnTo>
                  <a:lnTo>
                    <a:pt x="125" y="178"/>
                  </a:lnTo>
                  <a:lnTo>
                    <a:pt x="124" y="177"/>
                  </a:lnTo>
                  <a:lnTo>
                    <a:pt x="123" y="176"/>
                  </a:lnTo>
                  <a:lnTo>
                    <a:pt x="121" y="175"/>
                  </a:lnTo>
                  <a:lnTo>
                    <a:pt x="120" y="175"/>
                  </a:lnTo>
                  <a:lnTo>
                    <a:pt x="118" y="175"/>
                  </a:lnTo>
                  <a:lnTo>
                    <a:pt x="118" y="175"/>
                  </a:lnTo>
                  <a:lnTo>
                    <a:pt x="117" y="176"/>
                  </a:lnTo>
                  <a:lnTo>
                    <a:pt x="116" y="176"/>
                  </a:lnTo>
                  <a:lnTo>
                    <a:pt x="114" y="177"/>
                  </a:lnTo>
                  <a:lnTo>
                    <a:pt x="113" y="177"/>
                  </a:lnTo>
                  <a:lnTo>
                    <a:pt x="112" y="178"/>
                  </a:lnTo>
                  <a:lnTo>
                    <a:pt x="112" y="176"/>
                  </a:lnTo>
                  <a:lnTo>
                    <a:pt x="112" y="175"/>
                  </a:lnTo>
                  <a:lnTo>
                    <a:pt x="112" y="173"/>
                  </a:lnTo>
                  <a:lnTo>
                    <a:pt x="111" y="172"/>
                  </a:lnTo>
                  <a:lnTo>
                    <a:pt x="110" y="170"/>
                  </a:lnTo>
                  <a:lnTo>
                    <a:pt x="110" y="170"/>
                  </a:lnTo>
                  <a:lnTo>
                    <a:pt x="110" y="169"/>
                  </a:lnTo>
                  <a:lnTo>
                    <a:pt x="110" y="167"/>
                  </a:lnTo>
                  <a:lnTo>
                    <a:pt x="110" y="165"/>
                  </a:lnTo>
                  <a:lnTo>
                    <a:pt x="110" y="164"/>
                  </a:lnTo>
                  <a:lnTo>
                    <a:pt x="110" y="163"/>
                  </a:lnTo>
                  <a:lnTo>
                    <a:pt x="110" y="162"/>
                  </a:lnTo>
                  <a:lnTo>
                    <a:pt x="110" y="162"/>
                  </a:lnTo>
                  <a:lnTo>
                    <a:pt x="111" y="161"/>
                  </a:lnTo>
                  <a:lnTo>
                    <a:pt x="112" y="160"/>
                  </a:lnTo>
                  <a:lnTo>
                    <a:pt x="112" y="159"/>
                  </a:lnTo>
                  <a:lnTo>
                    <a:pt x="113" y="158"/>
                  </a:lnTo>
                  <a:lnTo>
                    <a:pt x="113" y="157"/>
                  </a:lnTo>
                  <a:lnTo>
                    <a:pt x="115" y="157"/>
                  </a:lnTo>
                  <a:lnTo>
                    <a:pt x="116" y="156"/>
                  </a:lnTo>
                  <a:lnTo>
                    <a:pt x="118" y="155"/>
                  </a:lnTo>
                  <a:lnTo>
                    <a:pt x="118" y="155"/>
                  </a:lnTo>
                  <a:lnTo>
                    <a:pt x="118" y="153"/>
                  </a:lnTo>
                  <a:lnTo>
                    <a:pt x="118" y="152"/>
                  </a:lnTo>
                  <a:lnTo>
                    <a:pt x="118" y="150"/>
                  </a:lnTo>
                  <a:lnTo>
                    <a:pt x="118" y="150"/>
                  </a:lnTo>
                  <a:lnTo>
                    <a:pt x="115" y="148"/>
                  </a:lnTo>
                  <a:lnTo>
                    <a:pt x="114" y="148"/>
                  </a:lnTo>
                  <a:lnTo>
                    <a:pt x="112" y="147"/>
                  </a:lnTo>
                  <a:lnTo>
                    <a:pt x="110" y="147"/>
                  </a:lnTo>
                  <a:lnTo>
                    <a:pt x="108" y="147"/>
                  </a:lnTo>
                  <a:lnTo>
                    <a:pt x="107" y="147"/>
                  </a:lnTo>
                  <a:lnTo>
                    <a:pt x="104" y="146"/>
                  </a:lnTo>
                  <a:lnTo>
                    <a:pt x="103" y="146"/>
                  </a:lnTo>
                  <a:lnTo>
                    <a:pt x="101" y="146"/>
                  </a:lnTo>
                  <a:lnTo>
                    <a:pt x="98" y="146"/>
                  </a:lnTo>
                  <a:lnTo>
                    <a:pt x="96" y="147"/>
                  </a:lnTo>
                  <a:lnTo>
                    <a:pt x="95" y="146"/>
                  </a:lnTo>
                  <a:lnTo>
                    <a:pt x="93" y="146"/>
                  </a:lnTo>
                  <a:lnTo>
                    <a:pt x="91" y="145"/>
                  </a:lnTo>
                  <a:lnTo>
                    <a:pt x="90" y="145"/>
                  </a:lnTo>
                  <a:lnTo>
                    <a:pt x="88" y="145"/>
                  </a:lnTo>
                  <a:lnTo>
                    <a:pt x="87" y="145"/>
                  </a:lnTo>
                  <a:lnTo>
                    <a:pt x="86" y="145"/>
                  </a:lnTo>
                  <a:lnTo>
                    <a:pt x="84" y="146"/>
                  </a:lnTo>
                  <a:lnTo>
                    <a:pt x="82" y="145"/>
                  </a:lnTo>
                  <a:lnTo>
                    <a:pt x="81" y="145"/>
                  </a:lnTo>
                  <a:lnTo>
                    <a:pt x="81" y="144"/>
                  </a:lnTo>
                  <a:lnTo>
                    <a:pt x="80" y="144"/>
                  </a:lnTo>
                  <a:lnTo>
                    <a:pt x="79" y="143"/>
                  </a:lnTo>
                  <a:lnTo>
                    <a:pt x="79" y="143"/>
                  </a:lnTo>
                  <a:lnTo>
                    <a:pt x="78" y="142"/>
                  </a:lnTo>
                  <a:lnTo>
                    <a:pt x="76" y="141"/>
                  </a:lnTo>
                  <a:lnTo>
                    <a:pt x="73" y="141"/>
                  </a:lnTo>
                  <a:lnTo>
                    <a:pt x="71" y="141"/>
                  </a:lnTo>
                  <a:lnTo>
                    <a:pt x="70" y="140"/>
                  </a:lnTo>
                  <a:lnTo>
                    <a:pt x="68" y="139"/>
                  </a:lnTo>
                  <a:lnTo>
                    <a:pt x="67" y="138"/>
                  </a:lnTo>
                  <a:lnTo>
                    <a:pt x="65" y="137"/>
                  </a:lnTo>
                  <a:lnTo>
                    <a:pt x="63" y="136"/>
                  </a:lnTo>
                  <a:lnTo>
                    <a:pt x="61" y="134"/>
                  </a:lnTo>
                  <a:lnTo>
                    <a:pt x="59" y="133"/>
                  </a:lnTo>
                  <a:lnTo>
                    <a:pt x="57" y="132"/>
                  </a:lnTo>
                  <a:lnTo>
                    <a:pt x="57" y="131"/>
                  </a:lnTo>
                  <a:lnTo>
                    <a:pt x="57" y="129"/>
                  </a:lnTo>
                  <a:lnTo>
                    <a:pt x="56" y="126"/>
                  </a:lnTo>
                  <a:lnTo>
                    <a:pt x="57" y="124"/>
                  </a:lnTo>
                  <a:lnTo>
                    <a:pt x="57" y="123"/>
                  </a:lnTo>
                  <a:lnTo>
                    <a:pt x="58" y="122"/>
                  </a:lnTo>
                  <a:lnTo>
                    <a:pt x="57" y="121"/>
                  </a:lnTo>
                  <a:lnTo>
                    <a:pt x="56" y="120"/>
                  </a:lnTo>
                  <a:lnTo>
                    <a:pt x="55" y="119"/>
                  </a:lnTo>
                  <a:lnTo>
                    <a:pt x="54" y="118"/>
                  </a:lnTo>
                  <a:lnTo>
                    <a:pt x="52" y="118"/>
                  </a:lnTo>
                  <a:lnTo>
                    <a:pt x="50" y="119"/>
                  </a:lnTo>
                  <a:lnTo>
                    <a:pt x="48" y="120"/>
                  </a:lnTo>
                  <a:lnTo>
                    <a:pt x="47" y="120"/>
                  </a:lnTo>
                  <a:lnTo>
                    <a:pt x="47" y="120"/>
                  </a:lnTo>
                  <a:lnTo>
                    <a:pt x="44" y="121"/>
                  </a:lnTo>
                  <a:lnTo>
                    <a:pt x="43" y="121"/>
                  </a:lnTo>
                  <a:lnTo>
                    <a:pt x="40" y="121"/>
                  </a:lnTo>
                  <a:lnTo>
                    <a:pt x="39" y="121"/>
                  </a:lnTo>
                  <a:lnTo>
                    <a:pt x="37" y="122"/>
                  </a:lnTo>
                  <a:lnTo>
                    <a:pt x="36" y="121"/>
                  </a:lnTo>
                  <a:lnTo>
                    <a:pt x="35" y="121"/>
                  </a:lnTo>
                  <a:lnTo>
                    <a:pt x="34" y="120"/>
                  </a:lnTo>
                  <a:lnTo>
                    <a:pt x="34" y="119"/>
                  </a:lnTo>
                  <a:lnTo>
                    <a:pt x="32" y="118"/>
                  </a:lnTo>
                  <a:lnTo>
                    <a:pt x="32" y="118"/>
                  </a:lnTo>
                  <a:lnTo>
                    <a:pt x="30" y="118"/>
                  </a:lnTo>
                  <a:lnTo>
                    <a:pt x="27" y="119"/>
                  </a:lnTo>
                  <a:lnTo>
                    <a:pt x="26" y="120"/>
                  </a:lnTo>
                  <a:lnTo>
                    <a:pt x="25" y="122"/>
                  </a:lnTo>
                  <a:lnTo>
                    <a:pt x="24" y="122"/>
                  </a:lnTo>
                  <a:lnTo>
                    <a:pt x="22" y="122"/>
                  </a:lnTo>
                  <a:lnTo>
                    <a:pt x="21" y="122"/>
                  </a:lnTo>
                  <a:lnTo>
                    <a:pt x="20" y="121"/>
                  </a:lnTo>
                  <a:lnTo>
                    <a:pt x="19" y="121"/>
                  </a:lnTo>
                  <a:lnTo>
                    <a:pt x="18" y="122"/>
                  </a:lnTo>
                  <a:lnTo>
                    <a:pt x="16" y="122"/>
                  </a:lnTo>
                  <a:lnTo>
                    <a:pt x="15" y="123"/>
                  </a:lnTo>
                  <a:lnTo>
                    <a:pt x="14" y="122"/>
                  </a:lnTo>
                  <a:lnTo>
                    <a:pt x="12" y="121"/>
                  </a:lnTo>
                  <a:lnTo>
                    <a:pt x="11" y="120"/>
                  </a:lnTo>
                  <a:lnTo>
                    <a:pt x="10" y="120"/>
                  </a:lnTo>
                  <a:lnTo>
                    <a:pt x="8" y="120"/>
                  </a:lnTo>
                  <a:lnTo>
                    <a:pt x="8" y="120"/>
                  </a:lnTo>
                  <a:lnTo>
                    <a:pt x="6" y="119"/>
                  </a:lnTo>
                  <a:lnTo>
                    <a:pt x="6" y="118"/>
                  </a:lnTo>
                  <a:lnTo>
                    <a:pt x="5" y="117"/>
                  </a:lnTo>
                  <a:lnTo>
                    <a:pt x="4" y="116"/>
                  </a:lnTo>
                  <a:lnTo>
                    <a:pt x="2" y="116"/>
                  </a:lnTo>
                  <a:lnTo>
                    <a:pt x="1" y="115"/>
                  </a:lnTo>
                  <a:lnTo>
                    <a:pt x="0" y="115"/>
                  </a:lnTo>
                  <a:lnTo>
                    <a:pt x="0" y="115"/>
                  </a:lnTo>
                  <a:lnTo>
                    <a:pt x="0" y="114"/>
                  </a:lnTo>
                  <a:lnTo>
                    <a:pt x="0" y="113"/>
                  </a:lnTo>
                  <a:lnTo>
                    <a:pt x="0" y="112"/>
                  </a:lnTo>
                  <a:lnTo>
                    <a:pt x="1" y="111"/>
                  </a:lnTo>
                  <a:lnTo>
                    <a:pt x="2" y="110"/>
                  </a:lnTo>
                  <a:lnTo>
                    <a:pt x="3" y="108"/>
                  </a:lnTo>
                  <a:lnTo>
                    <a:pt x="3" y="107"/>
                  </a:lnTo>
                  <a:lnTo>
                    <a:pt x="4" y="107"/>
                  </a:lnTo>
                  <a:lnTo>
                    <a:pt x="5" y="106"/>
                  </a:lnTo>
                  <a:lnTo>
                    <a:pt x="6" y="105"/>
                  </a:lnTo>
                  <a:lnTo>
                    <a:pt x="7" y="103"/>
                  </a:lnTo>
                  <a:lnTo>
                    <a:pt x="6" y="102"/>
                  </a:lnTo>
                  <a:lnTo>
                    <a:pt x="5" y="101"/>
                  </a:lnTo>
                  <a:lnTo>
                    <a:pt x="3" y="100"/>
                  </a:lnTo>
                  <a:lnTo>
                    <a:pt x="2" y="99"/>
                  </a:lnTo>
                  <a:lnTo>
                    <a:pt x="1" y="98"/>
                  </a:lnTo>
                  <a:lnTo>
                    <a:pt x="0" y="97"/>
                  </a:lnTo>
                  <a:lnTo>
                    <a:pt x="1" y="96"/>
                  </a:lnTo>
                  <a:lnTo>
                    <a:pt x="1" y="95"/>
                  </a:lnTo>
                  <a:lnTo>
                    <a:pt x="3" y="93"/>
                  </a:lnTo>
                  <a:lnTo>
                    <a:pt x="4" y="92"/>
                  </a:lnTo>
                  <a:lnTo>
                    <a:pt x="5" y="91"/>
                  </a:lnTo>
                  <a:lnTo>
                    <a:pt x="4" y="91"/>
                  </a:lnTo>
                  <a:lnTo>
                    <a:pt x="3" y="91"/>
                  </a:lnTo>
                  <a:lnTo>
                    <a:pt x="3" y="89"/>
                  </a:lnTo>
                  <a:lnTo>
                    <a:pt x="3" y="88"/>
                  </a:lnTo>
                  <a:lnTo>
                    <a:pt x="3" y="87"/>
                  </a:lnTo>
                  <a:lnTo>
                    <a:pt x="4" y="86"/>
                  </a:lnTo>
                  <a:lnTo>
                    <a:pt x="4" y="84"/>
                  </a:lnTo>
                  <a:lnTo>
                    <a:pt x="6" y="83"/>
                  </a:lnTo>
                  <a:lnTo>
                    <a:pt x="7" y="82"/>
                  </a:lnTo>
                  <a:lnTo>
                    <a:pt x="8" y="81"/>
                  </a:lnTo>
                  <a:lnTo>
                    <a:pt x="8" y="81"/>
                  </a:lnTo>
                  <a:lnTo>
                    <a:pt x="10" y="80"/>
                  </a:lnTo>
                  <a:lnTo>
                    <a:pt x="12" y="80"/>
                  </a:lnTo>
                  <a:lnTo>
                    <a:pt x="14" y="81"/>
                  </a:lnTo>
                  <a:lnTo>
                    <a:pt x="16" y="81"/>
                  </a:lnTo>
                  <a:lnTo>
                    <a:pt x="16" y="80"/>
                  </a:lnTo>
                  <a:lnTo>
                    <a:pt x="17" y="79"/>
                  </a:lnTo>
                  <a:lnTo>
                    <a:pt x="18" y="78"/>
                  </a:lnTo>
                  <a:lnTo>
                    <a:pt x="19" y="78"/>
                  </a:lnTo>
                  <a:lnTo>
                    <a:pt x="19" y="77"/>
                  </a:lnTo>
                  <a:lnTo>
                    <a:pt x="20" y="76"/>
                  </a:lnTo>
                  <a:lnTo>
                    <a:pt x="21" y="76"/>
                  </a:lnTo>
                  <a:lnTo>
                    <a:pt x="22" y="76"/>
                  </a:lnTo>
                  <a:lnTo>
                    <a:pt x="23" y="75"/>
                  </a:lnTo>
                  <a:lnTo>
                    <a:pt x="24" y="75"/>
                  </a:lnTo>
                  <a:lnTo>
                    <a:pt x="24" y="75"/>
                  </a:lnTo>
                  <a:lnTo>
                    <a:pt x="25" y="74"/>
                  </a:lnTo>
                  <a:lnTo>
                    <a:pt x="26" y="73"/>
                  </a:lnTo>
                  <a:lnTo>
                    <a:pt x="27" y="72"/>
                  </a:lnTo>
                  <a:lnTo>
                    <a:pt x="28" y="71"/>
                  </a:lnTo>
                  <a:lnTo>
                    <a:pt x="29" y="71"/>
                  </a:lnTo>
                  <a:lnTo>
                    <a:pt x="31" y="71"/>
                  </a:lnTo>
                  <a:lnTo>
                    <a:pt x="32" y="70"/>
                  </a:lnTo>
                  <a:lnTo>
                    <a:pt x="32" y="69"/>
                  </a:lnTo>
                  <a:lnTo>
                    <a:pt x="32" y="68"/>
                  </a:lnTo>
                  <a:lnTo>
                    <a:pt x="33" y="67"/>
                  </a:lnTo>
                  <a:lnTo>
                    <a:pt x="32" y="65"/>
                  </a:lnTo>
                  <a:lnTo>
                    <a:pt x="33" y="64"/>
                  </a:lnTo>
                  <a:lnTo>
                    <a:pt x="34" y="63"/>
                  </a:lnTo>
                  <a:lnTo>
                    <a:pt x="35" y="62"/>
                  </a:lnTo>
                  <a:lnTo>
                    <a:pt x="36" y="62"/>
                  </a:lnTo>
                  <a:lnTo>
                    <a:pt x="37" y="62"/>
                  </a:lnTo>
                  <a:lnTo>
                    <a:pt x="38" y="62"/>
                  </a:lnTo>
                  <a:lnTo>
                    <a:pt x="39" y="61"/>
                  </a:lnTo>
                  <a:lnTo>
                    <a:pt x="39" y="62"/>
                  </a:lnTo>
                  <a:lnTo>
                    <a:pt x="41" y="61"/>
                  </a:lnTo>
                  <a:lnTo>
                    <a:pt x="42" y="60"/>
                  </a:lnTo>
                  <a:lnTo>
                    <a:pt x="42" y="60"/>
                  </a:lnTo>
                  <a:lnTo>
                    <a:pt x="41" y="59"/>
                  </a:lnTo>
                  <a:lnTo>
                    <a:pt x="43" y="58"/>
                  </a:lnTo>
                  <a:lnTo>
                    <a:pt x="44" y="57"/>
                  </a:lnTo>
                  <a:lnTo>
                    <a:pt x="45" y="57"/>
                  </a:lnTo>
                  <a:lnTo>
                    <a:pt x="46" y="57"/>
                  </a:lnTo>
                  <a:lnTo>
                    <a:pt x="47" y="57"/>
                  </a:lnTo>
                  <a:lnTo>
                    <a:pt x="47" y="56"/>
                  </a:lnTo>
                  <a:lnTo>
                    <a:pt x="47" y="56"/>
                  </a:lnTo>
                  <a:lnTo>
                    <a:pt x="48" y="55"/>
                  </a:lnTo>
                  <a:lnTo>
                    <a:pt x="47" y="55"/>
                  </a:lnTo>
                  <a:lnTo>
                    <a:pt x="47" y="54"/>
                  </a:lnTo>
                  <a:lnTo>
                    <a:pt x="49" y="52"/>
                  </a:lnTo>
                  <a:lnTo>
                    <a:pt x="49" y="52"/>
                  </a:lnTo>
                  <a:lnTo>
                    <a:pt x="50" y="51"/>
                  </a:lnTo>
                  <a:lnTo>
                    <a:pt x="50" y="50"/>
                  </a:lnTo>
                  <a:lnTo>
                    <a:pt x="51" y="50"/>
                  </a:lnTo>
                  <a:lnTo>
                    <a:pt x="51" y="49"/>
                  </a:lnTo>
                  <a:lnTo>
                    <a:pt x="51" y="48"/>
                  </a:lnTo>
                  <a:lnTo>
                    <a:pt x="51" y="47"/>
                  </a:lnTo>
                  <a:lnTo>
                    <a:pt x="50" y="46"/>
                  </a:lnTo>
                  <a:lnTo>
                    <a:pt x="50" y="45"/>
                  </a:lnTo>
                  <a:lnTo>
                    <a:pt x="50" y="44"/>
                  </a:lnTo>
                  <a:lnTo>
                    <a:pt x="50" y="44"/>
                  </a:lnTo>
                  <a:lnTo>
                    <a:pt x="50" y="43"/>
                  </a:lnTo>
                  <a:lnTo>
                    <a:pt x="50" y="42"/>
                  </a:lnTo>
                  <a:lnTo>
                    <a:pt x="49" y="41"/>
                  </a:lnTo>
                  <a:lnTo>
                    <a:pt x="49" y="40"/>
                  </a:lnTo>
                  <a:lnTo>
                    <a:pt x="50" y="40"/>
                  </a:lnTo>
                  <a:lnTo>
                    <a:pt x="51" y="40"/>
                  </a:lnTo>
                  <a:lnTo>
                    <a:pt x="52" y="40"/>
                  </a:lnTo>
                  <a:lnTo>
                    <a:pt x="53" y="40"/>
                  </a:lnTo>
                  <a:lnTo>
                    <a:pt x="54" y="40"/>
                  </a:lnTo>
                  <a:lnTo>
                    <a:pt x="55" y="40"/>
                  </a:lnTo>
                  <a:lnTo>
                    <a:pt x="55" y="39"/>
                  </a:lnTo>
                  <a:lnTo>
                    <a:pt x="56" y="39"/>
                  </a:lnTo>
                  <a:lnTo>
                    <a:pt x="57" y="39"/>
                  </a:lnTo>
                  <a:lnTo>
                    <a:pt x="58" y="38"/>
                  </a:lnTo>
                  <a:lnTo>
                    <a:pt x="59" y="38"/>
                  </a:lnTo>
                  <a:lnTo>
                    <a:pt x="60" y="37"/>
                  </a:lnTo>
                  <a:lnTo>
                    <a:pt x="61" y="37"/>
                  </a:lnTo>
                  <a:lnTo>
                    <a:pt x="61" y="38"/>
                  </a:lnTo>
                  <a:lnTo>
                    <a:pt x="62" y="38"/>
                  </a:lnTo>
                  <a:lnTo>
                    <a:pt x="63" y="36"/>
                  </a:lnTo>
                  <a:lnTo>
                    <a:pt x="68" y="36"/>
                  </a:lnTo>
                  <a:lnTo>
                    <a:pt x="74" y="36"/>
                  </a:lnTo>
                  <a:lnTo>
                    <a:pt x="75" y="36"/>
                  </a:lnTo>
                  <a:lnTo>
                    <a:pt x="82" y="36"/>
                  </a:lnTo>
                  <a:lnTo>
                    <a:pt x="86" y="36"/>
                  </a:lnTo>
                  <a:lnTo>
                    <a:pt x="93" y="34"/>
                  </a:lnTo>
                  <a:lnTo>
                    <a:pt x="101" y="35"/>
                  </a:lnTo>
                  <a:lnTo>
                    <a:pt x="106" y="36"/>
                  </a:lnTo>
                  <a:lnTo>
                    <a:pt x="109" y="36"/>
                  </a:lnTo>
                  <a:lnTo>
                    <a:pt x="110" y="36"/>
                  </a:lnTo>
                  <a:lnTo>
                    <a:pt x="110" y="36"/>
                  </a:lnTo>
                  <a:lnTo>
                    <a:pt x="111" y="36"/>
                  </a:lnTo>
                  <a:lnTo>
                    <a:pt x="112" y="37"/>
                  </a:lnTo>
                  <a:lnTo>
                    <a:pt x="113" y="37"/>
                  </a:lnTo>
                  <a:lnTo>
                    <a:pt x="114" y="36"/>
                  </a:lnTo>
                  <a:lnTo>
                    <a:pt x="115" y="36"/>
                  </a:lnTo>
                  <a:lnTo>
                    <a:pt x="116" y="36"/>
                  </a:lnTo>
                  <a:lnTo>
                    <a:pt x="117" y="36"/>
                  </a:lnTo>
                  <a:lnTo>
                    <a:pt x="118" y="36"/>
                  </a:lnTo>
                  <a:lnTo>
                    <a:pt x="119" y="36"/>
                  </a:lnTo>
                  <a:lnTo>
                    <a:pt x="120" y="37"/>
                  </a:lnTo>
                  <a:lnTo>
                    <a:pt x="122" y="37"/>
                  </a:lnTo>
                  <a:lnTo>
                    <a:pt x="122" y="36"/>
                  </a:lnTo>
                  <a:lnTo>
                    <a:pt x="122" y="36"/>
                  </a:lnTo>
                  <a:lnTo>
                    <a:pt x="122" y="35"/>
                  </a:lnTo>
                  <a:lnTo>
                    <a:pt x="122" y="34"/>
                  </a:lnTo>
                  <a:lnTo>
                    <a:pt x="123" y="33"/>
                  </a:lnTo>
                  <a:lnTo>
                    <a:pt x="122" y="31"/>
                  </a:lnTo>
                  <a:lnTo>
                    <a:pt x="121" y="30"/>
                  </a:lnTo>
                  <a:lnTo>
                    <a:pt x="120" y="29"/>
                  </a:lnTo>
                  <a:lnTo>
                    <a:pt x="119" y="28"/>
                  </a:lnTo>
                  <a:lnTo>
                    <a:pt x="118" y="28"/>
                  </a:lnTo>
                  <a:lnTo>
                    <a:pt x="118" y="29"/>
                  </a:lnTo>
                  <a:lnTo>
                    <a:pt x="116" y="28"/>
                  </a:lnTo>
                  <a:lnTo>
                    <a:pt x="115" y="27"/>
                  </a:lnTo>
                  <a:lnTo>
                    <a:pt x="113" y="26"/>
                  </a:lnTo>
                  <a:lnTo>
                    <a:pt x="112" y="27"/>
                  </a:lnTo>
                  <a:lnTo>
                    <a:pt x="110" y="26"/>
                  </a:lnTo>
                  <a:lnTo>
                    <a:pt x="110" y="26"/>
                  </a:lnTo>
                  <a:lnTo>
                    <a:pt x="109" y="26"/>
                  </a:lnTo>
                  <a:lnTo>
                    <a:pt x="107" y="24"/>
                  </a:lnTo>
                  <a:lnTo>
                    <a:pt x="107" y="23"/>
                  </a:lnTo>
                  <a:lnTo>
                    <a:pt x="105" y="21"/>
                  </a:lnTo>
                  <a:lnTo>
                    <a:pt x="103" y="20"/>
                  </a:lnTo>
                  <a:lnTo>
                    <a:pt x="103" y="20"/>
                  </a:lnTo>
                  <a:lnTo>
                    <a:pt x="102" y="20"/>
                  </a:lnTo>
                  <a:lnTo>
                    <a:pt x="103" y="19"/>
                  </a:lnTo>
                  <a:lnTo>
                    <a:pt x="103" y="19"/>
                  </a:lnTo>
                  <a:lnTo>
                    <a:pt x="104" y="18"/>
                  </a:lnTo>
                  <a:lnTo>
                    <a:pt x="107" y="19"/>
                  </a:lnTo>
                  <a:lnTo>
                    <a:pt x="109" y="19"/>
                  </a:lnTo>
                  <a:lnTo>
                    <a:pt x="110" y="18"/>
                  </a:lnTo>
                  <a:lnTo>
                    <a:pt x="113" y="18"/>
                  </a:lnTo>
                  <a:lnTo>
                    <a:pt x="115" y="18"/>
                  </a:lnTo>
                  <a:lnTo>
                    <a:pt x="116" y="19"/>
                  </a:lnTo>
                  <a:lnTo>
                    <a:pt x="117" y="19"/>
                  </a:lnTo>
                  <a:lnTo>
                    <a:pt x="118" y="19"/>
                  </a:lnTo>
                  <a:lnTo>
                    <a:pt x="118" y="18"/>
                  </a:lnTo>
                  <a:lnTo>
                    <a:pt x="120" y="19"/>
                  </a:lnTo>
                  <a:lnTo>
                    <a:pt x="121" y="19"/>
                  </a:lnTo>
                  <a:lnTo>
                    <a:pt x="122" y="19"/>
                  </a:lnTo>
                  <a:lnTo>
                    <a:pt x="123" y="19"/>
                  </a:lnTo>
                  <a:lnTo>
                    <a:pt x="123" y="20"/>
                  </a:lnTo>
                  <a:lnTo>
                    <a:pt x="124" y="20"/>
                  </a:lnTo>
                  <a:lnTo>
                    <a:pt x="125" y="20"/>
                  </a:lnTo>
                  <a:lnTo>
                    <a:pt x="126" y="19"/>
                  </a:lnTo>
                  <a:lnTo>
                    <a:pt x="128" y="19"/>
                  </a:lnTo>
                  <a:lnTo>
                    <a:pt x="131" y="20"/>
                  </a:lnTo>
                  <a:lnTo>
                    <a:pt x="132" y="20"/>
                  </a:lnTo>
                  <a:lnTo>
                    <a:pt x="134" y="20"/>
                  </a:lnTo>
                  <a:lnTo>
                    <a:pt x="134" y="21"/>
                  </a:lnTo>
                  <a:lnTo>
                    <a:pt x="136" y="22"/>
                  </a:lnTo>
                  <a:lnTo>
                    <a:pt x="139" y="25"/>
                  </a:lnTo>
                  <a:lnTo>
                    <a:pt x="141" y="25"/>
                  </a:lnTo>
                  <a:lnTo>
                    <a:pt x="142" y="25"/>
                  </a:lnTo>
                  <a:lnTo>
                    <a:pt x="143" y="25"/>
                  </a:lnTo>
                  <a:lnTo>
                    <a:pt x="145" y="25"/>
                  </a:lnTo>
                  <a:lnTo>
                    <a:pt x="145" y="26"/>
                  </a:lnTo>
                  <a:lnTo>
                    <a:pt x="147" y="26"/>
                  </a:lnTo>
                  <a:lnTo>
                    <a:pt x="150" y="24"/>
                  </a:lnTo>
                  <a:lnTo>
                    <a:pt x="150" y="24"/>
                  </a:lnTo>
                  <a:lnTo>
                    <a:pt x="151" y="24"/>
                  </a:lnTo>
                  <a:lnTo>
                    <a:pt x="152" y="24"/>
                  </a:lnTo>
                  <a:lnTo>
                    <a:pt x="153" y="24"/>
                  </a:lnTo>
                  <a:lnTo>
                    <a:pt x="154" y="24"/>
                  </a:lnTo>
                  <a:lnTo>
                    <a:pt x="155" y="21"/>
                  </a:lnTo>
                  <a:lnTo>
                    <a:pt x="156" y="20"/>
                  </a:lnTo>
                  <a:lnTo>
                    <a:pt x="156" y="19"/>
                  </a:lnTo>
                  <a:lnTo>
                    <a:pt x="157" y="18"/>
                  </a:lnTo>
                  <a:lnTo>
                    <a:pt x="158" y="18"/>
                  </a:lnTo>
                  <a:lnTo>
                    <a:pt x="160" y="18"/>
                  </a:lnTo>
                  <a:lnTo>
                    <a:pt x="162" y="18"/>
                  </a:lnTo>
                  <a:lnTo>
                    <a:pt x="165" y="19"/>
                  </a:lnTo>
                  <a:lnTo>
                    <a:pt x="166" y="19"/>
                  </a:lnTo>
                  <a:lnTo>
                    <a:pt x="166" y="19"/>
                  </a:lnTo>
                  <a:lnTo>
                    <a:pt x="167" y="19"/>
                  </a:lnTo>
                  <a:lnTo>
                    <a:pt x="172" y="16"/>
                  </a:lnTo>
                  <a:lnTo>
                    <a:pt x="174" y="14"/>
                  </a:lnTo>
                  <a:lnTo>
                    <a:pt x="175" y="12"/>
                  </a:lnTo>
                  <a:lnTo>
                    <a:pt x="177" y="12"/>
                  </a:lnTo>
                  <a:lnTo>
                    <a:pt x="178" y="12"/>
                  </a:lnTo>
                  <a:lnTo>
                    <a:pt x="180" y="12"/>
                  </a:lnTo>
                  <a:lnTo>
                    <a:pt x="181" y="11"/>
                  </a:lnTo>
                  <a:lnTo>
                    <a:pt x="181" y="10"/>
                  </a:lnTo>
                  <a:lnTo>
                    <a:pt x="182" y="10"/>
                  </a:lnTo>
                  <a:lnTo>
                    <a:pt x="189" y="10"/>
                  </a:lnTo>
                  <a:lnTo>
                    <a:pt x="190" y="10"/>
                  </a:lnTo>
                  <a:lnTo>
                    <a:pt x="191" y="10"/>
                  </a:lnTo>
                  <a:lnTo>
                    <a:pt x="192" y="11"/>
                  </a:lnTo>
                  <a:lnTo>
                    <a:pt x="193" y="12"/>
                  </a:lnTo>
                  <a:lnTo>
                    <a:pt x="193" y="13"/>
                  </a:lnTo>
                  <a:lnTo>
                    <a:pt x="194" y="13"/>
                  </a:lnTo>
                  <a:lnTo>
                    <a:pt x="195" y="13"/>
                  </a:lnTo>
                  <a:lnTo>
                    <a:pt x="195" y="12"/>
                  </a:lnTo>
                  <a:lnTo>
                    <a:pt x="196" y="12"/>
                  </a:lnTo>
                  <a:lnTo>
                    <a:pt x="196" y="11"/>
                  </a:lnTo>
                  <a:lnTo>
                    <a:pt x="196" y="7"/>
                  </a:lnTo>
                  <a:lnTo>
                    <a:pt x="196" y="4"/>
                  </a:lnTo>
                  <a:lnTo>
                    <a:pt x="199" y="3"/>
                  </a:lnTo>
                  <a:lnTo>
                    <a:pt x="199" y="2"/>
                  </a:lnTo>
                  <a:lnTo>
                    <a:pt x="200" y="2"/>
                  </a:lnTo>
                  <a:lnTo>
                    <a:pt x="200" y="1"/>
                  </a:lnTo>
                  <a:lnTo>
                    <a:pt x="203" y="1"/>
                  </a:lnTo>
                  <a:lnTo>
                    <a:pt x="205" y="0"/>
                  </a:lnTo>
                  <a:lnTo>
                    <a:pt x="206" y="1"/>
                  </a:lnTo>
                  <a:lnTo>
                    <a:pt x="207" y="1"/>
                  </a:lnTo>
                  <a:lnTo>
                    <a:pt x="208" y="5"/>
                  </a:lnTo>
                  <a:lnTo>
                    <a:pt x="211" y="7"/>
                  </a:lnTo>
                  <a:lnTo>
                    <a:pt x="212" y="7"/>
                  </a:lnTo>
                  <a:lnTo>
                    <a:pt x="213" y="7"/>
                  </a:lnTo>
                  <a:lnTo>
                    <a:pt x="214" y="7"/>
                  </a:lnTo>
                  <a:lnTo>
                    <a:pt x="215" y="6"/>
                  </a:lnTo>
                  <a:lnTo>
                    <a:pt x="216" y="6"/>
                  </a:lnTo>
                  <a:lnTo>
                    <a:pt x="217" y="5"/>
                  </a:lnTo>
                  <a:lnTo>
                    <a:pt x="220" y="4"/>
                  </a:lnTo>
                  <a:lnTo>
                    <a:pt x="221" y="4"/>
                  </a:lnTo>
                  <a:lnTo>
                    <a:pt x="221" y="4"/>
                  </a:lnTo>
                  <a:lnTo>
                    <a:pt x="221" y="7"/>
                  </a:lnTo>
                  <a:lnTo>
                    <a:pt x="221" y="10"/>
                  </a:lnTo>
                  <a:lnTo>
                    <a:pt x="222" y="11"/>
                  </a:lnTo>
                  <a:lnTo>
                    <a:pt x="226" y="14"/>
                  </a:lnTo>
                  <a:lnTo>
                    <a:pt x="227" y="15"/>
                  </a:lnTo>
                  <a:lnTo>
                    <a:pt x="229" y="15"/>
                  </a:lnTo>
                  <a:lnTo>
                    <a:pt x="229" y="15"/>
                  </a:lnTo>
                  <a:lnTo>
                    <a:pt x="232" y="13"/>
                  </a:lnTo>
                  <a:lnTo>
                    <a:pt x="236" y="10"/>
                  </a:lnTo>
                  <a:lnTo>
                    <a:pt x="237" y="9"/>
                  </a:lnTo>
                  <a:lnTo>
                    <a:pt x="237" y="9"/>
                  </a:lnTo>
                  <a:lnTo>
                    <a:pt x="238" y="8"/>
                  </a:lnTo>
                  <a:lnTo>
                    <a:pt x="240" y="8"/>
                  </a:lnTo>
                  <a:lnTo>
                    <a:pt x="242" y="9"/>
                  </a:lnTo>
                  <a:lnTo>
                    <a:pt x="244" y="9"/>
                  </a:lnTo>
                  <a:lnTo>
                    <a:pt x="247" y="9"/>
                  </a:lnTo>
                  <a:lnTo>
                    <a:pt x="250" y="7"/>
                  </a:lnTo>
                  <a:lnTo>
                    <a:pt x="251" y="8"/>
                  </a:lnTo>
                  <a:lnTo>
                    <a:pt x="252" y="9"/>
                  </a:lnTo>
                  <a:lnTo>
                    <a:pt x="252" y="10"/>
                  </a:lnTo>
                  <a:lnTo>
                    <a:pt x="252" y="11"/>
                  </a:lnTo>
                  <a:lnTo>
                    <a:pt x="253" y="12"/>
                  </a:lnTo>
                  <a:lnTo>
                    <a:pt x="255" y="12"/>
                  </a:lnTo>
                  <a:lnTo>
                    <a:pt x="256" y="12"/>
                  </a:lnTo>
                  <a:lnTo>
                    <a:pt x="258" y="13"/>
                  </a:lnTo>
                  <a:lnTo>
                    <a:pt x="259" y="13"/>
                  </a:lnTo>
                  <a:lnTo>
                    <a:pt x="260" y="13"/>
                  </a:lnTo>
                  <a:lnTo>
                    <a:pt x="262" y="12"/>
                  </a:lnTo>
                  <a:lnTo>
                    <a:pt x="264" y="12"/>
                  </a:lnTo>
                  <a:lnTo>
                    <a:pt x="268" y="14"/>
                  </a:lnTo>
                  <a:lnTo>
                    <a:pt x="269" y="14"/>
                  </a:lnTo>
                  <a:lnTo>
                    <a:pt x="271" y="15"/>
                  </a:lnTo>
                  <a:lnTo>
                    <a:pt x="274" y="15"/>
                  </a:lnTo>
                  <a:lnTo>
                    <a:pt x="275" y="15"/>
                  </a:lnTo>
                  <a:lnTo>
                    <a:pt x="274" y="16"/>
                  </a:lnTo>
                  <a:lnTo>
                    <a:pt x="273" y="17"/>
                  </a:lnTo>
                  <a:lnTo>
                    <a:pt x="273" y="18"/>
                  </a:lnTo>
                  <a:lnTo>
                    <a:pt x="274" y="20"/>
                  </a:lnTo>
                  <a:lnTo>
                    <a:pt x="275" y="20"/>
                  </a:lnTo>
                  <a:lnTo>
                    <a:pt x="276" y="21"/>
                  </a:lnTo>
                  <a:lnTo>
                    <a:pt x="276" y="23"/>
                  </a:lnTo>
                  <a:lnTo>
                    <a:pt x="276" y="25"/>
                  </a:lnTo>
                  <a:lnTo>
                    <a:pt x="276" y="27"/>
                  </a:lnTo>
                  <a:lnTo>
                    <a:pt x="276" y="28"/>
                  </a:lnTo>
                  <a:lnTo>
                    <a:pt x="276" y="31"/>
                  </a:lnTo>
                  <a:lnTo>
                    <a:pt x="277" y="33"/>
                  </a:lnTo>
                  <a:lnTo>
                    <a:pt x="277" y="34"/>
                  </a:lnTo>
                  <a:lnTo>
                    <a:pt x="279" y="36"/>
                  </a:lnTo>
                  <a:lnTo>
                    <a:pt x="280" y="36"/>
                  </a:lnTo>
                  <a:lnTo>
                    <a:pt x="281" y="36"/>
                  </a:lnTo>
                  <a:lnTo>
                    <a:pt x="282" y="35"/>
                  </a:lnTo>
                  <a:lnTo>
                    <a:pt x="283" y="35"/>
                  </a:lnTo>
                  <a:lnTo>
                    <a:pt x="285" y="36"/>
                  </a:lnTo>
                  <a:lnTo>
                    <a:pt x="286" y="36"/>
                  </a:lnTo>
                  <a:lnTo>
                    <a:pt x="286" y="35"/>
                  </a:lnTo>
                  <a:lnTo>
                    <a:pt x="286" y="34"/>
                  </a:lnTo>
                  <a:lnTo>
                    <a:pt x="285" y="33"/>
                  </a:lnTo>
                  <a:lnTo>
                    <a:pt x="286" y="32"/>
                  </a:lnTo>
                  <a:lnTo>
                    <a:pt x="287" y="31"/>
                  </a:lnTo>
                  <a:lnTo>
                    <a:pt x="289" y="31"/>
                  </a:lnTo>
                  <a:lnTo>
                    <a:pt x="292" y="31"/>
                  </a:lnTo>
                  <a:lnTo>
                    <a:pt x="295" y="31"/>
                  </a:lnTo>
                  <a:lnTo>
                    <a:pt x="297" y="31"/>
                  </a:lnTo>
                  <a:lnTo>
                    <a:pt x="298" y="31"/>
                  </a:lnTo>
                  <a:lnTo>
                    <a:pt x="300" y="32"/>
                  </a:lnTo>
                  <a:lnTo>
                    <a:pt x="300" y="32"/>
                  </a:lnTo>
                  <a:lnTo>
                    <a:pt x="301" y="33"/>
                  </a:lnTo>
                  <a:lnTo>
                    <a:pt x="303" y="33"/>
                  </a:lnTo>
                  <a:lnTo>
                    <a:pt x="305" y="33"/>
                  </a:lnTo>
                  <a:lnTo>
                    <a:pt x="310" y="36"/>
                  </a:lnTo>
                  <a:lnTo>
                    <a:pt x="312" y="37"/>
                  </a:lnTo>
                  <a:lnTo>
                    <a:pt x="314" y="39"/>
                  </a:lnTo>
                  <a:lnTo>
                    <a:pt x="316" y="40"/>
                  </a:lnTo>
                  <a:lnTo>
                    <a:pt x="318" y="43"/>
                  </a:lnTo>
                  <a:lnTo>
                    <a:pt x="321" y="44"/>
                  </a:lnTo>
                  <a:lnTo>
                    <a:pt x="323" y="45"/>
                  </a:lnTo>
                  <a:lnTo>
                    <a:pt x="323" y="46"/>
                  </a:lnTo>
                  <a:lnTo>
                    <a:pt x="323" y="48"/>
                  </a:lnTo>
                  <a:lnTo>
                    <a:pt x="323" y="49"/>
                  </a:lnTo>
                  <a:lnTo>
                    <a:pt x="323" y="51"/>
                  </a:lnTo>
                  <a:lnTo>
                    <a:pt x="323" y="52"/>
                  </a:lnTo>
                  <a:lnTo>
                    <a:pt x="324" y="52"/>
                  </a:lnTo>
                  <a:lnTo>
                    <a:pt x="326" y="53"/>
                  </a:lnTo>
                  <a:lnTo>
                    <a:pt x="327" y="54"/>
                  </a:lnTo>
                  <a:lnTo>
                    <a:pt x="333" y="58"/>
                  </a:lnTo>
                  <a:lnTo>
                    <a:pt x="339" y="59"/>
                  </a:lnTo>
                  <a:lnTo>
                    <a:pt x="347" y="65"/>
                  </a:lnTo>
                  <a:lnTo>
                    <a:pt x="351" y="68"/>
                  </a:lnTo>
                  <a:lnTo>
                    <a:pt x="356" y="68"/>
                  </a:lnTo>
                  <a:lnTo>
                    <a:pt x="361" y="68"/>
                  </a:lnTo>
                  <a:lnTo>
                    <a:pt x="369" y="72"/>
                  </a:lnTo>
                  <a:lnTo>
                    <a:pt x="370" y="76"/>
                  </a:lnTo>
                  <a:lnTo>
                    <a:pt x="374" y="79"/>
                  </a:lnTo>
                  <a:lnTo>
                    <a:pt x="380" y="84"/>
                  </a:lnTo>
                  <a:lnTo>
                    <a:pt x="386" y="85"/>
                  </a:lnTo>
                  <a:lnTo>
                    <a:pt x="391" y="87"/>
                  </a:lnTo>
                  <a:lnTo>
                    <a:pt x="394" y="91"/>
                  </a:lnTo>
                  <a:lnTo>
                    <a:pt x="399" y="94"/>
                  </a:lnTo>
                  <a:lnTo>
                    <a:pt x="403" y="97"/>
                  </a:lnTo>
                  <a:lnTo>
                    <a:pt x="402" y="99"/>
                  </a:lnTo>
                  <a:lnTo>
                    <a:pt x="398" y="104"/>
                  </a:lnTo>
                  <a:lnTo>
                    <a:pt x="401" y="108"/>
                  </a:lnTo>
                  <a:lnTo>
                    <a:pt x="404" y="114"/>
                  </a:lnTo>
                  <a:lnTo>
                    <a:pt x="411" y="118"/>
                  </a:lnTo>
                  <a:lnTo>
                    <a:pt x="418" y="121"/>
                  </a:lnTo>
                  <a:lnTo>
                    <a:pt x="425" y="122"/>
                  </a:lnTo>
                  <a:lnTo>
                    <a:pt x="431" y="122"/>
                  </a:lnTo>
                  <a:lnTo>
                    <a:pt x="435" y="122"/>
                  </a:lnTo>
                  <a:lnTo>
                    <a:pt x="438" y="123"/>
                  </a:lnTo>
                  <a:lnTo>
                    <a:pt x="442" y="127"/>
                  </a:lnTo>
                  <a:lnTo>
                    <a:pt x="448" y="129"/>
                  </a:lnTo>
                  <a:lnTo>
                    <a:pt x="452" y="129"/>
                  </a:lnTo>
                  <a:lnTo>
                    <a:pt x="456" y="129"/>
                  </a:lnTo>
                  <a:lnTo>
                    <a:pt x="458" y="130"/>
                  </a:lnTo>
                  <a:lnTo>
                    <a:pt x="460" y="132"/>
                  </a:lnTo>
                  <a:lnTo>
                    <a:pt x="461" y="136"/>
                  </a:lnTo>
                  <a:lnTo>
                    <a:pt x="462" y="140"/>
                  </a:lnTo>
                  <a:lnTo>
                    <a:pt x="464" y="142"/>
                  </a:lnTo>
                  <a:lnTo>
                    <a:pt x="465" y="146"/>
                  </a:lnTo>
                  <a:lnTo>
                    <a:pt x="462" y="147"/>
                  </a:lnTo>
                  <a:lnTo>
                    <a:pt x="458" y="146"/>
                  </a:lnTo>
                  <a:lnTo>
                    <a:pt x="455" y="145"/>
                  </a:lnTo>
                  <a:lnTo>
                    <a:pt x="452" y="147"/>
                  </a:lnTo>
                  <a:lnTo>
                    <a:pt x="450" y="147"/>
                  </a:lnTo>
                  <a:lnTo>
                    <a:pt x="453" y="147"/>
                  </a:lnTo>
                  <a:lnTo>
                    <a:pt x="455" y="148"/>
                  </a:lnTo>
                  <a:lnTo>
                    <a:pt x="456" y="149"/>
                  </a:lnTo>
                  <a:lnTo>
                    <a:pt x="458" y="151"/>
                  </a:lnTo>
                  <a:lnTo>
                    <a:pt x="459" y="153"/>
                  </a:lnTo>
                  <a:lnTo>
                    <a:pt x="461" y="153"/>
                  </a:lnTo>
                  <a:lnTo>
                    <a:pt x="463" y="153"/>
                  </a:ln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1" name="Freeform 10"/>
            <p:cNvSpPr>
              <a:spLocks/>
            </p:cNvSpPr>
            <p:nvPr/>
          </p:nvSpPr>
          <p:spPr bwMode="auto">
            <a:xfrm>
              <a:off x="3171827" y="1336674"/>
              <a:ext cx="1035050" cy="550862"/>
            </a:xfrm>
            <a:custGeom>
              <a:avLst/>
              <a:gdLst>
                <a:gd name="T0" fmla="*/ 415 w 652"/>
                <a:gd name="T1" fmla="*/ 43 h 347"/>
                <a:gd name="T2" fmla="*/ 428 w 652"/>
                <a:gd name="T3" fmla="*/ 39 h 347"/>
                <a:gd name="T4" fmla="*/ 450 w 652"/>
                <a:gd name="T5" fmla="*/ 30 h 347"/>
                <a:gd name="T6" fmla="*/ 481 w 652"/>
                <a:gd name="T7" fmla="*/ 18 h 347"/>
                <a:gd name="T8" fmla="*/ 521 w 652"/>
                <a:gd name="T9" fmla="*/ 6 h 347"/>
                <a:gd name="T10" fmla="*/ 556 w 652"/>
                <a:gd name="T11" fmla="*/ 0 h 347"/>
                <a:gd name="T12" fmla="*/ 574 w 652"/>
                <a:gd name="T13" fmla="*/ 9 h 347"/>
                <a:gd name="T14" fmla="*/ 600 w 652"/>
                <a:gd name="T15" fmla="*/ 31 h 347"/>
                <a:gd name="T16" fmla="*/ 617 w 652"/>
                <a:gd name="T17" fmla="*/ 44 h 347"/>
                <a:gd name="T18" fmla="*/ 639 w 652"/>
                <a:gd name="T19" fmla="*/ 40 h 347"/>
                <a:gd name="T20" fmla="*/ 645 w 652"/>
                <a:gd name="T21" fmla="*/ 65 h 347"/>
                <a:gd name="T22" fmla="*/ 636 w 652"/>
                <a:gd name="T23" fmla="*/ 106 h 347"/>
                <a:gd name="T24" fmla="*/ 609 w 652"/>
                <a:gd name="T25" fmla="*/ 125 h 347"/>
                <a:gd name="T26" fmla="*/ 594 w 652"/>
                <a:gd name="T27" fmla="*/ 141 h 347"/>
                <a:gd name="T28" fmla="*/ 577 w 652"/>
                <a:gd name="T29" fmla="*/ 147 h 347"/>
                <a:gd name="T30" fmla="*/ 566 w 652"/>
                <a:gd name="T31" fmla="*/ 184 h 347"/>
                <a:gd name="T32" fmla="*/ 525 w 652"/>
                <a:gd name="T33" fmla="*/ 183 h 347"/>
                <a:gd name="T34" fmla="*/ 527 w 652"/>
                <a:gd name="T35" fmla="*/ 208 h 347"/>
                <a:gd name="T36" fmla="*/ 516 w 652"/>
                <a:gd name="T37" fmla="*/ 224 h 347"/>
                <a:gd name="T38" fmla="*/ 532 w 652"/>
                <a:gd name="T39" fmla="*/ 252 h 347"/>
                <a:gd name="T40" fmla="*/ 565 w 652"/>
                <a:gd name="T41" fmla="*/ 265 h 347"/>
                <a:gd name="T42" fmla="*/ 567 w 652"/>
                <a:gd name="T43" fmla="*/ 289 h 347"/>
                <a:gd name="T44" fmla="*/ 578 w 652"/>
                <a:gd name="T45" fmla="*/ 315 h 347"/>
                <a:gd name="T46" fmla="*/ 550 w 652"/>
                <a:gd name="T47" fmla="*/ 325 h 347"/>
                <a:gd name="T48" fmla="*/ 530 w 652"/>
                <a:gd name="T49" fmla="*/ 337 h 347"/>
                <a:gd name="T50" fmla="*/ 505 w 652"/>
                <a:gd name="T51" fmla="*/ 328 h 347"/>
                <a:gd name="T52" fmla="*/ 495 w 652"/>
                <a:gd name="T53" fmla="*/ 311 h 347"/>
                <a:gd name="T54" fmla="*/ 474 w 652"/>
                <a:gd name="T55" fmla="*/ 320 h 347"/>
                <a:gd name="T56" fmla="*/ 451 w 652"/>
                <a:gd name="T57" fmla="*/ 308 h 347"/>
                <a:gd name="T58" fmla="*/ 404 w 652"/>
                <a:gd name="T59" fmla="*/ 279 h 347"/>
                <a:gd name="T60" fmla="*/ 358 w 652"/>
                <a:gd name="T61" fmla="*/ 293 h 347"/>
                <a:gd name="T62" fmla="*/ 307 w 652"/>
                <a:gd name="T63" fmla="*/ 263 h 347"/>
                <a:gd name="T64" fmla="*/ 246 w 652"/>
                <a:gd name="T65" fmla="*/ 285 h 347"/>
                <a:gd name="T66" fmla="*/ 232 w 652"/>
                <a:gd name="T67" fmla="*/ 307 h 347"/>
                <a:gd name="T68" fmla="*/ 203 w 652"/>
                <a:gd name="T69" fmla="*/ 347 h 347"/>
                <a:gd name="T70" fmla="*/ 172 w 652"/>
                <a:gd name="T71" fmla="*/ 336 h 347"/>
                <a:gd name="T72" fmla="*/ 154 w 652"/>
                <a:gd name="T73" fmla="*/ 327 h 347"/>
                <a:gd name="T74" fmla="*/ 137 w 652"/>
                <a:gd name="T75" fmla="*/ 327 h 347"/>
                <a:gd name="T76" fmla="*/ 119 w 652"/>
                <a:gd name="T77" fmla="*/ 321 h 347"/>
                <a:gd name="T78" fmla="*/ 120 w 652"/>
                <a:gd name="T79" fmla="*/ 299 h 347"/>
                <a:gd name="T80" fmla="*/ 98 w 652"/>
                <a:gd name="T81" fmla="*/ 306 h 347"/>
                <a:gd name="T82" fmla="*/ 77 w 652"/>
                <a:gd name="T83" fmla="*/ 300 h 347"/>
                <a:gd name="T84" fmla="*/ 57 w 652"/>
                <a:gd name="T85" fmla="*/ 292 h 347"/>
                <a:gd name="T86" fmla="*/ 38 w 652"/>
                <a:gd name="T87" fmla="*/ 283 h 347"/>
                <a:gd name="T88" fmla="*/ 29 w 652"/>
                <a:gd name="T89" fmla="*/ 276 h 347"/>
                <a:gd name="T90" fmla="*/ 22 w 652"/>
                <a:gd name="T91" fmla="*/ 267 h 347"/>
                <a:gd name="T92" fmla="*/ 18 w 652"/>
                <a:gd name="T93" fmla="*/ 254 h 347"/>
                <a:gd name="T94" fmla="*/ 21 w 652"/>
                <a:gd name="T95" fmla="*/ 239 h 347"/>
                <a:gd name="T96" fmla="*/ 17 w 652"/>
                <a:gd name="T97" fmla="*/ 224 h 347"/>
                <a:gd name="T98" fmla="*/ 18 w 652"/>
                <a:gd name="T99" fmla="*/ 205 h 347"/>
                <a:gd name="T100" fmla="*/ 9 w 652"/>
                <a:gd name="T101" fmla="*/ 176 h 347"/>
                <a:gd name="T102" fmla="*/ 2 w 652"/>
                <a:gd name="T103" fmla="*/ 156 h 347"/>
                <a:gd name="T104" fmla="*/ 6 w 652"/>
                <a:gd name="T105" fmla="*/ 134 h 347"/>
                <a:gd name="T106" fmla="*/ 25 w 652"/>
                <a:gd name="T107" fmla="*/ 125 h 347"/>
                <a:gd name="T108" fmla="*/ 39 w 652"/>
                <a:gd name="T109" fmla="*/ 111 h 347"/>
                <a:gd name="T110" fmla="*/ 56 w 652"/>
                <a:gd name="T111" fmla="*/ 104 h 347"/>
                <a:gd name="T112" fmla="*/ 59 w 652"/>
                <a:gd name="T113" fmla="*/ 87 h 347"/>
                <a:gd name="T114" fmla="*/ 48 w 652"/>
                <a:gd name="T115" fmla="*/ 74 h 347"/>
                <a:gd name="T116" fmla="*/ 27 w 652"/>
                <a:gd name="T117" fmla="*/ 71 h 347"/>
                <a:gd name="T118" fmla="*/ 28 w 652"/>
                <a:gd name="T119" fmla="*/ 52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52" h="347">
                  <a:moveTo>
                    <a:pt x="378" y="48"/>
                  </a:moveTo>
                  <a:lnTo>
                    <a:pt x="379" y="48"/>
                  </a:lnTo>
                  <a:lnTo>
                    <a:pt x="383" y="47"/>
                  </a:lnTo>
                  <a:lnTo>
                    <a:pt x="388" y="45"/>
                  </a:lnTo>
                  <a:lnTo>
                    <a:pt x="389" y="46"/>
                  </a:lnTo>
                  <a:lnTo>
                    <a:pt x="390" y="46"/>
                  </a:lnTo>
                  <a:lnTo>
                    <a:pt x="393" y="47"/>
                  </a:lnTo>
                  <a:lnTo>
                    <a:pt x="396" y="47"/>
                  </a:lnTo>
                  <a:lnTo>
                    <a:pt x="397" y="48"/>
                  </a:lnTo>
                  <a:lnTo>
                    <a:pt x="399" y="47"/>
                  </a:lnTo>
                  <a:lnTo>
                    <a:pt x="403" y="47"/>
                  </a:lnTo>
                  <a:lnTo>
                    <a:pt x="404" y="47"/>
                  </a:lnTo>
                  <a:lnTo>
                    <a:pt x="405" y="47"/>
                  </a:lnTo>
                  <a:lnTo>
                    <a:pt x="409" y="45"/>
                  </a:lnTo>
                  <a:lnTo>
                    <a:pt x="412" y="44"/>
                  </a:lnTo>
                  <a:lnTo>
                    <a:pt x="413" y="43"/>
                  </a:lnTo>
                  <a:lnTo>
                    <a:pt x="415" y="43"/>
                  </a:lnTo>
                  <a:lnTo>
                    <a:pt x="416" y="43"/>
                  </a:lnTo>
                  <a:lnTo>
                    <a:pt x="417" y="44"/>
                  </a:lnTo>
                  <a:lnTo>
                    <a:pt x="418" y="45"/>
                  </a:lnTo>
                  <a:lnTo>
                    <a:pt x="415" y="47"/>
                  </a:lnTo>
                  <a:lnTo>
                    <a:pt x="419" y="47"/>
                  </a:lnTo>
                  <a:lnTo>
                    <a:pt x="420" y="47"/>
                  </a:lnTo>
                  <a:lnTo>
                    <a:pt x="420" y="47"/>
                  </a:lnTo>
                  <a:lnTo>
                    <a:pt x="421" y="47"/>
                  </a:lnTo>
                  <a:lnTo>
                    <a:pt x="423" y="47"/>
                  </a:lnTo>
                  <a:lnTo>
                    <a:pt x="424" y="47"/>
                  </a:lnTo>
                  <a:lnTo>
                    <a:pt x="426" y="46"/>
                  </a:lnTo>
                  <a:lnTo>
                    <a:pt x="427" y="46"/>
                  </a:lnTo>
                  <a:lnTo>
                    <a:pt x="428" y="44"/>
                  </a:lnTo>
                  <a:lnTo>
                    <a:pt x="428" y="43"/>
                  </a:lnTo>
                  <a:lnTo>
                    <a:pt x="428" y="41"/>
                  </a:lnTo>
                  <a:lnTo>
                    <a:pt x="428" y="40"/>
                  </a:lnTo>
                  <a:lnTo>
                    <a:pt x="428" y="39"/>
                  </a:lnTo>
                  <a:lnTo>
                    <a:pt x="429" y="38"/>
                  </a:lnTo>
                  <a:lnTo>
                    <a:pt x="430" y="37"/>
                  </a:lnTo>
                  <a:lnTo>
                    <a:pt x="432" y="37"/>
                  </a:lnTo>
                  <a:lnTo>
                    <a:pt x="436" y="37"/>
                  </a:lnTo>
                  <a:lnTo>
                    <a:pt x="436" y="37"/>
                  </a:lnTo>
                  <a:lnTo>
                    <a:pt x="438" y="38"/>
                  </a:lnTo>
                  <a:lnTo>
                    <a:pt x="440" y="40"/>
                  </a:lnTo>
                  <a:lnTo>
                    <a:pt x="441" y="40"/>
                  </a:lnTo>
                  <a:lnTo>
                    <a:pt x="443" y="40"/>
                  </a:lnTo>
                  <a:lnTo>
                    <a:pt x="444" y="41"/>
                  </a:lnTo>
                  <a:lnTo>
                    <a:pt x="445" y="41"/>
                  </a:lnTo>
                  <a:lnTo>
                    <a:pt x="446" y="40"/>
                  </a:lnTo>
                  <a:lnTo>
                    <a:pt x="447" y="38"/>
                  </a:lnTo>
                  <a:lnTo>
                    <a:pt x="447" y="37"/>
                  </a:lnTo>
                  <a:lnTo>
                    <a:pt x="448" y="33"/>
                  </a:lnTo>
                  <a:lnTo>
                    <a:pt x="448" y="32"/>
                  </a:lnTo>
                  <a:lnTo>
                    <a:pt x="450" y="30"/>
                  </a:lnTo>
                  <a:lnTo>
                    <a:pt x="451" y="30"/>
                  </a:lnTo>
                  <a:lnTo>
                    <a:pt x="451" y="29"/>
                  </a:lnTo>
                  <a:lnTo>
                    <a:pt x="452" y="29"/>
                  </a:lnTo>
                  <a:lnTo>
                    <a:pt x="453" y="29"/>
                  </a:lnTo>
                  <a:lnTo>
                    <a:pt x="455" y="28"/>
                  </a:lnTo>
                  <a:lnTo>
                    <a:pt x="459" y="26"/>
                  </a:lnTo>
                  <a:lnTo>
                    <a:pt x="461" y="26"/>
                  </a:lnTo>
                  <a:lnTo>
                    <a:pt x="464" y="25"/>
                  </a:lnTo>
                  <a:lnTo>
                    <a:pt x="467" y="23"/>
                  </a:lnTo>
                  <a:lnTo>
                    <a:pt x="468" y="22"/>
                  </a:lnTo>
                  <a:lnTo>
                    <a:pt x="471" y="21"/>
                  </a:lnTo>
                  <a:lnTo>
                    <a:pt x="472" y="20"/>
                  </a:lnTo>
                  <a:lnTo>
                    <a:pt x="473" y="19"/>
                  </a:lnTo>
                  <a:lnTo>
                    <a:pt x="474" y="19"/>
                  </a:lnTo>
                  <a:lnTo>
                    <a:pt x="475" y="18"/>
                  </a:lnTo>
                  <a:lnTo>
                    <a:pt x="477" y="18"/>
                  </a:lnTo>
                  <a:lnTo>
                    <a:pt x="481" y="18"/>
                  </a:lnTo>
                  <a:lnTo>
                    <a:pt x="483" y="17"/>
                  </a:lnTo>
                  <a:lnTo>
                    <a:pt x="484" y="16"/>
                  </a:lnTo>
                  <a:lnTo>
                    <a:pt x="485" y="16"/>
                  </a:lnTo>
                  <a:lnTo>
                    <a:pt x="490" y="13"/>
                  </a:lnTo>
                  <a:lnTo>
                    <a:pt x="493" y="11"/>
                  </a:lnTo>
                  <a:lnTo>
                    <a:pt x="494" y="10"/>
                  </a:lnTo>
                  <a:lnTo>
                    <a:pt x="496" y="8"/>
                  </a:lnTo>
                  <a:lnTo>
                    <a:pt x="498" y="6"/>
                  </a:lnTo>
                  <a:lnTo>
                    <a:pt x="499" y="6"/>
                  </a:lnTo>
                  <a:lnTo>
                    <a:pt x="506" y="4"/>
                  </a:lnTo>
                  <a:lnTo>
                    <a:pt x="507" y="3"/>
                  </a:lnTo>
                  <a:lnTo>
                    <a:pt x="508" y="3"/>
                  </a:lnTo>
                  <a:lnTo>
                    <a:pt x="510" y="3"/>
                  </a:lnTo>
                  <a:lnTo>
                    <a:pt x="511" y="3"/>
                  </a:lnTo>
                  <a:lnTo>
                    <a:pt x="513" y="3"/>
                  </a:lnTo>
                  <a:lnTo>
                    <a:pt x="515" y="5"/>
                  </a:lnTo>
                  <a:lnTo>
                    <a:pt x="521" y="6"/>
                  </a:lnTo>
                  <a:lnTo>
                    <a:pt x="522" y="6"/>
                  </a:lnTo>
                  <a:lnTo>
                    <a:pt x="528" y="5"/>
                  </a:lnTo>
                  <a:lnTo>
                    <a:pt x="532" y="4"/>
                  </a:lnTo>
                  <a:lnTo>
                    <a:pt x="533" y="4"/>
                  </a:lnTo>
                  <a:lnTo>
                    <a:pt x="537" y="3"/>
                  </a:lnTo>
                  <a:lnTo>
                    <a:pt x="542" y="3"/>
                  </a:lnTo>
                  <a:lnTo>
                    <a:pt x="544" y="3"/>
                  </a:lnTo>
                  <a:lnTo>
                    <a:pt x="547" y="4"/>
                  </a:lnTo>
                  <a:lnTo>
                    <a:pt x="548" y="5"/>
                  </a:lnTo>
                  <a:lnTo>
                    <a:pt x="549" y="4"/>
                  </a:lnTo>
                  <a:lnTo>
                    <a:pt x="550" y="4"/>
                  </a:lnTo>
                  <a:lnTo>
                    <a:pt x="550" y="3"/>
                  </a:lnTo>
                  <a:lnTo>
                    <a:pt x="552" y="2"/>
                  </a:lnTo>
                  <a:lnTo>
                    <a:pt x="552" y="1"/>
                  </a:lnTo>
                  <a:lnTo>
                    <a:pt x="553" y="1"/>
                  </a:lnTo>
                  <a:lnTo>
                    <a:pt x="554" y="0"/>
                  </a:lnTo>
                  <a:lnTo>
                    <a:pt x="556" y="0"/>
                  </a:lnTo>
                  <a:lnTo>
                    <a:pt x="559" y="0"/>
                  </a:lnTo>
                  <a:lnTo>
                    <a:pt x="561" y="0"/>
                  </a:lnTo>
                  <a:lnTo>
                    <a:pt x="562" y="0"/>
                  </a:lnTo>
                  <a:lnTo>
                    <a:pt x="562" y="0"/>
                  </a:lnTo>
                  <a:lnTo>
                    <a:pt x="565" y="0"/>
                  </a:lnTo>
                  <a:lnTo>
                    <a:pt x="566" y="0"/>
                  </a:lnTo>
                  <a:lnTo>
                    <a:pt x="567" y="1"/>
                  </a:lnTo>
                  <a:lnTo>
                    <a:pt x="568" y="3"/>
                  </a:lnTo>
                  <a:lnTo>
                    <a:pt x="568" y="7"/>
                  </a:lnTo>
                  <a:lnTo>
                    <a:pt x="568" y="8"/>
                  </a:lnTo>
                  <a:lnTo>
                    <a:pt x="568" y="9"/>
                  </a:lnTo>
                  <a:lnTo>
                    <a:pt x="569" y="10"/>
                  </a:lnTo>
                  <a:lnTo>
                    <a:pt x="570" y="10"/>
                  </a:lnTo>
                  <a:lnTo>
                    <a:pt x="570" y="10"/>
                  </a:lnTo>
                  <a:lnTo>
                    <a:pt x="572" y="10"/>
                  </a:lnTo>
                  <a:lnTo>
                    <a:pt x="572" y="10"/>
                  </a:lnTo>
                  <a:lnTo>
                    <a:pt x="574" y="9"/>
                  </a:lnTo>
                  <a:lnTo>
                    <a:pt x="575" y="9"/>
                  </a:lnTo>
                  <a:lnTo>
                    <a:pt x="576" y="10"/>
                  </a:lnTo>
                  <a:lnTo>
                    <a:pt x="578" y="11"/>
                  </a:lnTo>
                  <a:lnTo>
                    <a:pt x="579" y="12"/>
                  </a:lnTo>
                  <a:lnTo>
                    <a:pt x="584" y="16"/>
                  </a:lnTo>
                  <a:lnTo>
                    <a:pt x="585" y="18"/>
                  </a:lnTo>
                  <a:lnTo>
                    <a:pt x="586" y="19"/>
                  </a:lnTo>
                  <a:lnTo>
                    <a:pt x="587" y="21"/>
                  </a:lnTo>
                  <a:lnTo>
                    <a:pt x="587" y="22"/>
                  </a:lnTo>
                  <a:lnTo>
                    <a:pt x="588" y="26"/>
                  </a:lnTo>
                  <a:lnTo>
                    <a:pt x="589" y="27"/>
                  </a:lnTo>
                  <a:lnTo>
                    <a:pt x="589" y="28"/>
                  </a:lnTo>
                  <a:lnTo>
                    <a:pt x="590" y="29"/>
                  </a:lnTo>
                  <a:lnTo>
                    <a:pt x="593" y="30"/>
                  </a:lnTo>
                  <a:lnTo>
                    <a:pt x="594" y="31"/>
                  </a:lnTo>
                  <a:lnTo>
                    <a:pt x="596" y="31"/>
                  </a:lnTo>
                  <a:lnTo>
                    <a:pt x="600" y="31"/>
                  </a:lnTo>
                  <a:lnTo>
                    <a:pt x="601" y="31"/>
                  </a:lnTo>
                  <a:lnTo>
                    <a:pt x="601" y="32"/>
                  </a:lnTo>
                  <a:lnTo>
                    <a:pt x="602" y="34"/>
                  </a:lnTo>
                  <a:lnTo>
                    <a:pt x="602" y="35"/>
                  </a:lnTo>
                  <a:lnTo>
                    <a:pt x="603" y="36"/>
                  </a:lnTo>
                  <a:lnTo>
                    <a:pt x="604" y="37"/>
                  </a:lnTo>
                  <a:lnTo>
                    <a:pt x="606" y="37"/>
                  </a:lnTo>
                  <a:lnTo>
                    <a:pt x="608" y="37"/>
                  </a:lnTo>
                  <a:lnTo>
                    <a:pt x="611" y="36"/>
                  </a:lnTo>
                  <a:lnTo>
                    <a:pt x="612" y="36"/>
                  </a:lnTo>
                  <a:lnTo>
                    <a:pt x="613" y="36"/>
                  </a:lnTo>
                  <a:lnTo>
                    <a:pt x="614" y="37"/>
                  </a:lnTo>
                  <a:lnTo>
                    <a:pt x="615" y="38"/>
                  </a:lnTo>
                  <a:lnTo>
                    <a:pt x="616" y="40"/>
                  </a:lnTo>
                  <a:lnTo>
                    <a:pt x="617" y="42"/>
                  </a:lnTo>
                  <a:lnTo>
                    <a:pt x="617" y="43"/>
                  </a:lnTo>
                  <a:lnTo>
                    <a:pt x="617" y="44"/>
                  </a:lnTo>
                  <a:lnTo>
                    <a:pt x="619" y="48"/>
                  </a:lnTo>
                  <a:lnTo>
                    <a:pt x="622" y="52"/>
                  </a:lnTo>
                  <a:lnTo>
                    <a:pt x="624" y="53"/>
                  </a:lnTo>
                  <a:lnTo>
                    <a:pt x="625" y="53"/>
                  </a:lnTo>
                  <a:lnTo>
                    <a:pt x="630" y="52"/>
                  </a:lnTo>
                  <a:lnTo>
                    <a:pt x="632" y="51"/>
                  </a:lnTo>
                  <a:lnTo>
                    <a:pt x="632" y="50"/>
                  </a:lnTo>
                  <a:lnTo>
                    <a:pt x="632" y="50"/>
                  </a:lnTo>
                  <a:lnTo>
                    <a:pt x="632" y="49"/>
                  </a:lnTo>
                  <a:lnTo>
                    <a:pt x="633" y="47"/>
                  </a:lnTo>
                  <a:lnTo>
                    <a:pt x="636" y="46"/>
                  </a:lnTo>
                  <a:lnTo>
                    <a:pt x="637" y="45"/>
                  </a:lnTo>
                  <a:lnTo>
                    <a:pt x="637" y="42"/>
                  </a:lnTo>
                  <a:lnTo>
                    <a:pt x="637" y="42"/>
                  </a:lnTo>
                  <a:lnTo>
                    <a:pt x="637" y="41"/>
                  </a:lnTo>
                  <a:lnTo>
                    <a:pt x="638" y="41"/>
                  </a:lnTo>
                  <a:lnTo>
                    <a:pt x="639" y="40"/>
                  </a:lnTo>
                  <a:lnTo>
                    <a:pt x="641" y="41"/>
                  </a:lnTo>
                  <a:lnTo>
                    <a:pt x="642" y="42"/>
                  </a:lnTo>
                  <a:lnTo>
                    <a:pt x="645" y="42"/>
                  </a:lnTo>
                  <a:lnTo>
                    <a:pt x="647" y="43"/>
                  </a:lnTo>
                  <a:lnTo>
                    <a:pt x="649" y="45"/>
                  </a:lnTo>
                  <a:lnTo>
                    <a:pt x="649" y="46"/>
                  </a:lnTo>
                  <a:lnTo>
                    <a:pt x="651" y="47"/>
                  </a:lnTo>
                  <a:lnTo>
                    <a:pt x="652" y="49"/>
                  </a:lnTo>
                  <a:lnTo>
                    <a:pt x="652" y="50"/>
                  </a:lnTo>
                  <a:lnTo>
                    <a:pt x="652" y="50"/>
                  </a:lnTo>
                  <a:lnTo>
                    <a:pt x="651" y="52"/>
                  </a:lnTo>
                  <a:lnTo>
                    <a:pt x="650" y="54"/>
                  </a:lnTo>
                  <a:lnTo>
                    <a:pt x="649" y="57"/>
                  </a:lnTo>
                  <a:lnTo>
                    <a:pt x="648" y="57"/>
                  </a:lnTo>
                  <a:lnTo>
                    <a:pt x="646" y="60"/>
                  </a:lnTo>
                  <a:lnTo>
                    <a:pt x="646" y="62"/>
                  </a:lnTo>
                  <a:lnTo>
                    <a:pt x="645" y="65"/>
                  </a:lnTo>
                  <a:lnTo>
                    <a:pt x="646" y="66"/>
                  </a:lnTo>
                  <a:lnTo>
                    <a:pt x="646" y="67"/>
                  </a:lnTo>
                  <a:lnTo>
                    <a:pt x="646" y="70"/>
                  </a:lnTo>
                  <a:lnTo>
                    <a:pt x="646" y="72"/>
                  </a:lnTo>
                  <a:lnTo>
                    <a:pt x="645" y="74"/>
                  </a:lnTo>
                  <a:lnTo>
                    <a:pt x="641" y="79"/>
                  </a:lnTo>
                  <a:lnTo>
                    <a:pt x="640" y="82"/>
                  </a:lnTo>
                  <a:lnTo>
                    <a:pt x="638" y="86"/>
                  </a:lnTo>
                  <a:lnTo>
                    <a:pt x="638" y="88"/>
                  </a:lnTo>
                  <a:lnTo>
                    <a:pt x="637" y="89"/>
                  </a:lnTo>
                  <a:lnTo>
                    <a:pt x="637" y="91"/>
                  </a:lnTo>
                  <a:lnTo>
                    <a:pt x="637" y="92"/>
                  </a:lnTo>
                  <a:lnTo>
                    <a:pt x="637" y="97"/>
                  </a:lnTo>
                  <a:lnTo>
                    <a:pt x="637" y="101"/>
                  </a:lnTo>
                  <a:lnTo>
                    <a:pt x="637" y="102"/>
                  </a:lnTo>
                  <a:lnTo>
                    <a:pt x="637" y="104"/>
                  </a:lnTo>
                  <a:lnTo>
                    <a:pt x="636" y="106"/>
                  </a:lnTo>
                  <a:lnTo>
                    <a:pt x="634" y="108"/>
                  </a:lnTo>
                  <a:lnTo>
                    <a:pt x="633" y="109"/>
                  </a:lnTo>
                  <a:lnTo>
                    <a:pt x="633" y="110"/>
                  </a:lnTo>
                  <a:lnTo>
                    <a:pt x="631" y="111"/>
                  </a:lnTo>
                  <a:lnTo>
                    <a:pt x="631" y="112"/>
                  </a:lnTo>
                  <a:lnTo>
                    <a:pt x="628" y="113"/>
                  </a:lnTo>
                  <a:lnTo>
                    <a:pt x="628" y="114"/>
                  </a:lnTo>
                  <a:lnTo>
                    <a:pt x="627" y="114"/>
                  </a:lnTo>
                  <a:lnTo>
                    <a:pt x="625" y="119"/>
                  </a:lnTo>
                  <a:lnTo>
                    <a:pt x="625" y="120"/>
                  </a:lnTo>
                  <a:lnTo>
                    <a:pt x="625" y="121"/>
                  </a:lnTo>
                  <a:lnTo>
                    <a:pt x="625" y="122"/>
                  </a:lnTo>
                  <a:lnTo>
                    <a:pt x="625" y="123"/>
                  </a:lnTo>
                  <a:lnTo>
                    <a:pt x="618" y="124"/>
                  </a:lnTo>
                  <a:lnTo>
                    <a:pt x="613" y="125"/>
                  </a:lnTo>
                  <a:lnTo>
                    <a:pt x="610" y="125"/>
                  </a:lnTo>
                  <a:lnTo>
                    <a:pt x="609" y="125"/>
                  </a:lnTo>
                  <a:lnTo>
                    <a:pt x="609" y="126"/>
                  </a:lnTo>
                  <a:lnTo>
                    <a:pt x="608" y="126"/>
                  </a:lnTo>
                  <a:lnTo>
                    <a:pt x="608" y="129"/>
                  </a:lnTo>
                  <a:lnTo>
                    <a:pt x="607" y="130"/>
                  </a:lnTo>
                  <a:lnTo>
                    <a:pt x="606" y="131"/>
                  </a:lnTo>
                  <a:lnTo>
                    <a:pt x="605" y="132"/>
                  </a:lnTo>
                  <a:lnTo>
                    <a:pt x="604" y="133"/>
                  </a:lnTo>
                  <a:lnTo>
                    <a:pt x="599" y="134"/>
                  </a:lnTo>
                  <a:lnTo>
                    <a:pt x="597" y="135"/>
                  </a:lnTo>
                  <a:lnTo>
                    <a:pt x="596" y="135"/>
                  </a:lnTo>
                  <a:lnTo>
                    <a:pt x="596" y="136"/>
                  </a:lnTo>
                  <a:lnTo>
                    <a:pt x="596" y="137"/>
                  </a:lnTo>
                  <a:lnTo>
                    <a:pt x="597" y="138"/>
                  </a:lnTo>
                  <a:lnTo>
                    <a:pt x="596" y="139"/>
                  </a:lnTo>
                  <a:lnTo>
                    <a:pt x="595" y="139"/>
                  </a:lnTo>
                  <a:lnTo>
                    <a:pt x="594" y="140"/>
                  </a:lnTo>
                  <a:lnTo>
                    <a:pt x="594" y="141"/>
                  </a:lnTo>
                  <a:lnTo>
                    <a:pt x="594" y="142"/>
                  </a:lnTo>
                  <a:lnTo>
                    <a:pt x="595" y="144"/>
                  </a:lnTo>
                  <a:lnTo>
                    <a:pt x="595" y="144"/>
                  </a:lnTo>
                  <a:lnTo>
                    <a:pt x="594" y="145"/>
                  </a:lnTo>
                  <a:lnTo>
                    <a:pt x="591" y="146"/>
                  </a:lnTo>
                  <a:lnTo>
                    <a:pt x="589" y="146"/>
                  </a:lnTo>
                  <a:lnTo>
                    <a:pt x="586" y="146"/>
                  </a:lnTo>
                  <a:lnTo>
                    <a:pt x="582" y="144"/>
                  </a:lnTo>
                  <a:lnTo>
                    <a:pt x="578" y="143"/>
                  </a:lnTo>
                  <a:lnTo>
                    <a:pt x="577" y="142"/>
                  </a:lnTo>
                  <a:lnTo>
                    <a:pt x="576" y="142"/>
                  </a:lnTo>
                  <a:lnTo>
                    <a:pt x="575" y="142"/>
                  </a:lnTo>
                  <a:lnTo>
                    <a:pt x="575" y="143"/>
                  </a:lnTo>
                  <a:lnTo>
                    <a:pt x="574" y="144"/>
                  </a:lnTo>
                  <a:lnTo>
                    <a:pt x="575" y="144"/>
                  </a:lnTo>
                  <a:lnTo>
                    <a:pt x="575" y="145"/>
                  </a:lnTo>
                  <a:lnTo>
                    <a:pt x="577" y="147"/>
                  </a:lnTo>
                  <a:lnTo>
                    <a:pt x="578" y="149"/>
                  </a:lnTo>
                  <a:lnTo>
                    <a:pt x="578" y="152"/>
                  </a:lnTo>
                  <a:lnTo>
                    <a:pt x="579" y="152"/>
                  </a:lnTo>
                  <a:lnTo>
                    <a:pt x="580" y="155"/>
                  </a:lnTo>
                  <a:lnTo>
                    <a:pt x="580" y="156"/>
                  </a:lnTo>
                  <a:lnTo>
                    <a:pt x="580" y="159"/>
                  </a:lnTo>
                  <a:lnTo>
                    <a:pt x="579" y="161"/>
                  </a:lnTo>
                  <a:lnTo>
                    <a:pt x="578" y="163"/>
                  </a:lnTo>
                  <a:lnTo>
                    <a:pt x="578" y="163"/>
                  </a:lnTo>
                  <a:lnTo>
                    <a:pt x="576" y="165"/>
                  </a:lnTo>
                  <a:lnTo>
                    <a:pt x="574" y="170"/>
                  </a:lnTo>
                  <a:lnTo>
                    <a:pt x="574" y="173"/>
                  </a:lnTo>
                  <a:lnTo>
                    <a:pt x="573" y="173"/>
                  </a:lnTo>
                  <a:lnTo>
                    <a:pt x="572" y="174"/>
                  </a:lnTo>
                  <a:lnTo>
                    <a:pt x="569" y="177"/>
                  </a:lnTo>
                  <a:lnTo>
                    <a:pt x="567" y="180"/>
                  </a:lnTo>
                  <a:lnTo>
                    <a:pt x="566" y="184"/>
                  </a:lnTo>
                  <a:lnTo>
                    <a:pt x="565" y="184"/>
                  </a:lnTo>
                  <a:lnTo>
                    <a:pt x="564" y="185"/>
                  </a:lnTo>
                  <a:lnTo>
                    <a:pt x="563" y="185"/>
                  </a:lnTo>
                  <a:lnTo>
                    <a:pt x="562" y="185"/>
                  </a:lnTo>
                  <a:lnTo>
                    <a:pt x="553" y="184"/>
                  </a:lnTo>
                  <a:lnTo>
                    <a:pt x="550" y="184"/>
                  </a:lnTo>
                  <a:lnTo>
                    <a:pt x="548" y="184"/>
                  </a:lnTo>
                  <a:lnTo>
                    <a:pt x="546" y="184"/>
                  </a:lnTo>
                  <a:lnTo>
                    <a:pt x="545" y="184"/>
                  </a:lnTo>
                  <a:lnTo>
                    <a:pt x="542" y="184"/>
                  </a:lnTo>
                  <a:lnTo>
                    <a:pt x="538" y="186"/>
                  </a:lnTo>
                  <a:lnTo>
                    <a:pt x="538" y="186"/>
                  </a:lnTo>
                  <a:lnTo>
                    <a:pt x="536" y="186"/>
                  </a:lnTo>
                  <a:lnTo>
                    <a:pt x="534" y="186"/>
                  </a:lnTo>
                  <a:lnTo>
                    <a:pt x="531" y="185"/>
                  </a:lnTo>
                  <a:lnTo>
                    <a:pt x="526" y="184"/>
                  </a:lnTo>
                  <a:lnTo>
                    <a:pt x="525" y="183"/>
                  </a:lnTo>
                  <a:lnTo>
                    <a:pt x="524" y="183"/>
                  </a:lnTo>
                  <a:lnTo>
                    <a:pt x="523" y="183"/>
                  </a:lnTo>
                  <a:lnTo>
                    <a:pt x="521" y="184"/>
                  </a:lnTo>
                  <a:lnTo>
                    <a:pt x="519" y="184"/>
                  </a:lnTo>
                  <a:lnTo>
                    <a:pt x="518" y="185"/>
                  </a:lnTo>
                  <a:lnTo>
                    <a:pt x="517" y="186"/>
                  </a:lnTo>
                  <a:lnTo>
                    <a:pt x="516" y="188"/>
                  </a:lnTo>
                  <a:lnTo>
                    <a:pt x="516" y="189"/>
                  </a:lnTo>
                  <a:lnTo>
                    <a:pt x="517" y="190"/>
                  </a:lnTo>
                  <a:lnTo>
                    <a:pt x="517" y="191"/>
                  </a:lnTo>
                  <a:lnTo>
                    <a:pt x="522" y="199"/>
                  </a:lnTo>
                  <a:lnTo>
                    <a:pt x="523" y="200"/>
                  </a:lnTo>
                  <a:lnTo>
                    <a:pt x="523" y="200"/>
                  </a:lnTo>
                  <a:lnTo>
                    <a:pt x="525" y="203"/>
                  </a:lnTo>
                  <a:lnTo>
                    <a:pt x="526" y="205"/>
                  </a:lnTo>
                  <a:lnTo>
                    <a:pt x="527" y="207"/>
                  </a:lnTo>
                  <a:lnTo>
                    <a:pt x="527" y="208"/>
                  </a:lnTo>
                  <a:lnTo>
                    <a:pt x="528" y="208"/>
                  </a:lnTo>
                  <a:lnTo>
                    <a:pt x="529" y="211"/>
                  </a:lnTo>
                  <a:lnTo>
                    <a:pt x="529" y="213"/>
                  </a:lnTo>
                  <a:lnTo>
                    <a:pt x="530" y="215"/>
                  </a:lnTo>
                  <a:lnTo>
                    <a:pt x="533" y="217"/>
                  </a:lnTo>
                  <a:lnTo>
                    <a:pt x="534" y="219"/>
                  </a:lnTo>
                  <a:lnTo>
                    <a:pt x="534" y="220"/>
                  </a:lnTo>
                  <a:lnTo>
                    <a:pt x="534" y="221"/>
                  </a:lnTo>
                  <a:lnTo>
                    <a:pt x="533" y="221"/>
                  </a:lnTo>
                  <a:lnTo>
                    <a:pt x="533" y="222"/>
                  </a:lnTo>
                  <a:lnTo>
                    <a:pt x="531" y="222"/>
                  </a:lnTo>
                  <a:lnTo>
                    <a:pt x="529" y="222"/>
                  </a:lnTo>
                  <a:lnTo>
                    <a:pt x="523" y="224"/>
                  </a:lnTo>
                  <a:lnTo>
                    <a:pt x="520" y="223"/>
                  </a:lnTo>
                  <a:lnTo>
                    <a:pt x="519" y="223"/>
                  </a:lnTo>
                  <a:lnTo>
                    <a:pt x="517" y="224"/>
                  </a:lnTo>
                  <a:lnTo>
                    <a:pt x="516" y="224"/>
                  </a:lnTo>
                  <a:lnTo>
                    <a:pt x="516" y="225"/>
                  </a:lnTo>
                  <a:lnTo>
                    <a:pt x="518" y="227"/>
                  </a:lnTo>
                  <a:lnTo>
                    <a:pt x="519" y="227"/>
                  </a:lnTo>
                  <a:lnTo>
                    <a:pt x="520" y="230"/>
                  </a:lnTo>
                  <a:lnTo>
                    <a:pt x="521" y="231"/>
                  </a:lnTo>
                  <a:lnTo>
                    <a:pt x="522" y="232"/>
                  </a:lnTo>
                  <a:lnTo>
                    <a:pt x="520" y="234"/>
                  </a:lnTo>
                  <a:lnTo>
                    <a:pt x="520" y="240"/>
                  </a:lnTo>
                  <a:lnTo>
                    <a:pt x="519" y="242"/>
                  </a:lnTo>
                  <a:lnTo>
                    <a:pt x="522" y="245"/>
                  </a:lnTo>
                  <a:lnTo>
                    <a:pt x="523" y="245"/>
                  </a:lnTo>
                  <a:lnTo>
                    <a:pt x="525" y="247"/>
                  </a:lnTo>
                  <a:lnTo>
                    <a:pt x="527" y="248"/>
                  </a:lnTo>
                  <a:lnTo>
                    <a:pt x="528" y="248"/>
                  </a:lnTo>
                  <a:lnTo>
                    <a:pt x="530" y="250"/>
                  </a:lnTo>
                  <a:lnTo>
                    <a:pt x="530" y="251"/>
                  </a:lnTo>
                  <a:lnTo>
                    <a:pt x="532" y="252"/>
                  </a:lnTo>
                  <a:lnTo>
                    <a:pt x="533" y="252"/>
                  </a:lnTo>
                  <a:lnTo>
                    <a:pt x="533" y="253"/>
                  </a:lnTo>
                  <a:lnTo>
                    <a:pt x="532" y="255"/>
                  </a:lnTo>
                  <a:lnTo>
                    <a:pt x="532" y="256"/>
                  </a:lnTo>
                  <a:lnTo>
                    <a:pt x="533" y="258"/>
                  </a:lnTo>
                  <a:lnTo>
                    <a:pt x="537" y="260"/>
                  </a:lnTo>
                  <a:lnTo>
                    <a:pt x="538" y="261"/>
                  </a:lnTo>
                  <a:lnTo>
                    <a:pt x="539" y="261"/>
                  </a:lnTo>
                  <a:lnTo>
                    <a:pt x="543" y="262"/>
                  </a:lnTo>
                  <a:lnTo>
                    <a:pt x="546" y="262"/>
                  </a:lnTo>
                  <a:lnTo>
                    <a:pt x="555" y="262"/>
                  </a:lnTo>
                  <a:lnTo>
                    <a:pt x="560" y="262"/>
                  </a:lnTo>
                  <a:lnTo>
                    <a:pt x="562" y="262"/>
                  </a:lnTo>
                  <a:lnTo>
                    <a:pt x="563" y="262"/>
                  </a:lnTo>
                  <a:lnTo>
                    <a:pt x="564" y="263"/>
                  </a:lnTo>
                  <a:lnTo>
                    <a:pt x="565" y="264"/>
                  </a:lnTo>
                  <a:lnTo>
                    <a:pt x="565" y="265"/>
                  </a:lnTo>
                  <a:lnTo>
                    <a:pt x="565" y="266"/>
                  </a:lnTo>
                  <a:lnTo>
                    <a:pt x="564" y="267"/>
                  </a:lnTo>
                  <a:lnTo>
                    <a:pt x="563" y="269"/>
                  </a:lnTo>
                  <a:lnTo>
                    <a:pt x="563" y="270"/>
                  </a:lnTo>
                  <a:lnTo>
                    <a:pt x="562" y="270"/>
                  </a:lnTo>
                  <a:lnTo>
                    <a:pt x="562" y="272"/>
                  </a:lnTo>
                  <a:lnTo>
                    <a:pt x="561" y="273"/>
                  </a:lnTo>
                  <a:lnTo>
                    <a:pt x="561" y="274"/>
                  </a:lnTo>
                  <a:lnTo>
                    <a:pt x="560" y="277"/>
                  </a:lnTo>
                  <a:lnTo>
                    <a:pt x="559" y="278"/>
                  </a:lnTo>
                  <a:lnTo>
                    <a:pt x="559" y="280"/>
                  </a:lnTo>
                  <a:lnTo>
                    <a:pt x="559" y="281"/>
                  </a:lnTo>
                  <a:lnTo>
                    <a:pt x="561" y="284"/>
                  </a:lnTo>
                  <a:lnTo>
                    <a:pt x="562" y="286"/>
                  </a:lnTo>
                  <a:lnTo>
                    <a:pt x="565" y="288"/>
                  </a:lnTo>
                  <a:lnTo>
                    <a:pt x="567" y="288"/>
                  </a:lnTo>
                  <a:lnTo>
                    <a:pt x="567" y="289"/>
                  </a:lnTo>
                  <a:lnTo>
                    <a:pt x="568" y="289"/>
                  </a:lnTo>
                  <a:lnTo>
                    <a:pt x="568" y="290"/>
                  </a:lnTo>
                  <a:lnTo>
                    <a:pt x="569" y="291"/>
                  </a:lnTo>
                  <a:lnTo>
                    <a:pt x="569" y="292"/>
                  </a:lnTo>
                  <a:lnTo>
                    <a:pt x="570" y="297"/>
                  </a:lnTo>
                  <a:lnTo>
                    <a:pt x="570" y="298"/>
                  </a:lnTo>
                  <a:lnTo>
                    <a:pt x="571" y="299"/>
                  </a:lnTo>
                  <a:lnTo>
                    <a:pt x="573" y="300"/>
                  </a:lnTo>
                  <a:lnTo>
                    <a:pt x="575" y="301"/>
                  </a:lnTo>
                  <a:lnTo>
                    <a:pt x="576" y="302"/>
                  </a:lnTo>
                  <a:lnTo>
                    <a:pt x="576" y="303"/>
                  </a:lnTo>
                  <a:lnTo>
                    <a:pt x="577" y="303"/>
                  </a:lnTo>
                  <a:lnTo>
                    <a:pt x="578" y="307"/>
                  </a:lnTo>
                  <a:lnTo>
                    <a:pt x="579" y="310"/>
                  </a:lnTo>
                  <a:lnTo>
                    <a:pt x="579" y="311"/>
                  </a:lnTo>
                  <a:lnTo>
                    <a:pt x="578" y="314"/>
                  </a:lnTo>
                  <a:lnTo>
                    <a:pt x="578" y="315"/>
                  </a:lnTo>
                  <a:lnTo>
                    <a:pt x="578" y="317"/>
                  </a:lnTo>
                  <a:lnTo>
                    <a:pt x="575" y="318"/>
                  </a:lnTo>
                  <a:lnTo>
                    <a:pt x="574" y="318"/>
                  </a:lnTo>
                  <a:lnTo>
                    <a:pt x="572" y="318"/>
                  </a:lnTo>
                  <a:lnTo>
                    <a:pt x="571" y="318"/>
                  </a:lnTo>
                  <a:lnTo>
                    <a:pt x="570" y="318"/>
                  </a:lnTo>
                  <a:lnTo>
                    <a:pt x="568" y="318"/>
                  </a:lnTo>
                  <a:lnTo>
                    <a:pt x="567" y="319"/>
                  </a:lnTo>
                  <a:lnTo>
                    <a:pt x="564" y="321"/>
                  </a:lnTo>
                  <a:lnTo>
                    <a:pt x="560" y="323"/>
                  </a:lnTo>
                  <a:lnTo>
                    <a:pt x="559" y="324"/>
                  </a:lnTo>
                  <a:lnTo>
                    <a:pt x="556" y="327"/>
                  </a:lnTo>
                  <a:lnTo>
                    <a:pt x="555" y="327"/>
                  </a:lnTo>
                  <a:lnTo>
                    <a:pt x="554" y="327"/>
                  </a:lnTo>
                  <a:lnTo>
                    <a:pt x="554" y="327"/>
                  </a:lnTo>
                  <a:lnTo>
                    <a:pt x="552" y="325"/>
                  </a:lnTo>
                  <a:lnTo>
                    <a:pt x="550" y="325"/>
                  </a:lnTo>
                  <a:lnTo>
                    <a:pt x="549" y="325"/>
                  </a:lnTo>
                  <a:lnTo>
                    <a:pt x="547" y="325"/>
                  </a:lnTo>
                  <a:lnTo>
                    <a:pt x="546" y="326"/>
                  </a:lnTo>
                  <a:lnTo>
                    <a:pt x="540" y="328"/>
                  </a:lnTo>
                  <a:lnTo>
                    <a:pt x="538" y="329"/>
                  </a:lnTo>
                  <a:lnTo>
                    <a:pt x="538" y="330"/>
                  </a:lnTo>
                  <a:lnTo>
                    <a:pt x="538" y="331"/>
                  </a:lnTo>
                  <a:lnTo>
                    <a:pt x="538" y="332"/>
                  </a:lnTo>
                  <a:lnTo>
                    <a:pt x="538" y="334"/>
                  </a:lnTo>
                  <a:lnTo>
                    <a:pt x="538" y="334"/>
                  </a:lnTo>
                  <a:lnTo>
                    <a:pt x="537" y="336"/>
                  </a:lnTo>
                  <a:lnTo>
                    <a:pt x="537" y="337"/>
                  </a:lnTo>
                  <a:lnTo>
                    <a:pt x="536" y="339"/>
                  </a:lnTo>
                  <a:lnTo>
                    <a:pt x="535" y="339"/>
                  </a:lnTo>
                  <a:lnTo>
                    <a:pt x="532" y="337"/>
                  </a:lnTo>
                  <a:lnTo>
                    <a:pt x="531" y="337"/>
                  </a:lnTo>
                  <a:lnTo>
                    <a:pt x="530" y="337"/>
                  </a:lnTo>
                  <a:lnTo>
                    <a:pt x="529" y="339"/>
                  </a:lnTo>
                  <a:lnTo>
                    <a:pt x="525" y="339"/>
                  </a:lnTo>
                  <a:lnTo>
                    <a:pt x="524" y="341"/>
                  </a:lnTo>
                  <a:lnTo>
                    <a:pt x="524" y="342"/>
                  </a:lnTo>
                  <a:lnTo>
                    <a:pt x="523" y="341"/>
                  </a:lnTo>
                  <a:lnTo>
                    <a:pt x="519" y="339"/>
                  </a:lnTo>
                  <a:lnTo>
                    <a:pt x="518" y="339"/>
                  </a:lnTo>
                  <a:lnTo>
                    <a:pt x="517" y="337"/>
                  </a:lnTo>
                  <a:lnTo>
                    <a:pt x="515" y="336"/>
                  </a:lnTo>
                  <a:lnTo>
                    <a:pt x="514" y="334"/>
                  </a:lnTo>
                  <a:lnTo>
                    <a:pt x="514" y="334"/>
                  </a:lnTo>
                  <a:lnTo>
                    <a:pt x="513" y="334"/>
                  </a:lnTo>
                  <a:lnTo>
                    <a:pt x="511" y="334"/>
                  </a:lnTo>
                  <a:lnTo>
                    <a:pt x="509" y="332"/>
                  </a:lnTo>
                  <a:lnTo>
                    <a:pt x="507" y="330"/>
                  </a:lnTo>
                  <a:lnTo>
                    <a:pt x="506" y="329"/>
                  </a:lnTo>
                  <a:lnTo>
                    <a:pt x="505" y="328"/>
                  </a:lnTo>
                  <a:lnTo>
                    <a:pt x="505" y="327"/>
                  </a:lnTo>
                  <a:lnTo>
                    <a:pt x="505" y="325"/>
                  </a:lnTo>
                  <a:lnTo>
                    <a:pt x="505" y="322"/>
                  </a:lnTo>
                  <a:lnTo>
                    <a:pt x="505" y="321"/>
                  </a:lnTo>
                  <a:lnTo>
                    <a:pt x="504" y="321"/>
                  </a:lnTo>
                  <a:lnTo>
                    <a:pt x="504" y="320"/>
                  </a:lnTo>
                  <a:lnTo>
                    <a:pt x="504" y="319"/>
                  </a:lnTo>
                  <a:lnTo>
                    <a:pt x="505" y="318"/>
                  </a:lnTo>
                  <a:lnTo>
                    <a:pt x="506" y="318"/>
                  </a:lnTo>
                  <a:lnTo>
                    <a:pt x="505" y="314"/>
                  </a:lnTo>
                  <a:lnTo>
                    <a:pt x="505" y="311"/>
                  </a:lnTo>
                  <a:lnTo>
                    <a:pt x="504" y="311"/>
                  </a:lnTo>
                  <a:lnTo>
                    <a:pt x="504" y="310"/>
                  </a:lnTo>
                  <a:lnTo>
                    <a:pt x="502" y="308"/>
                  </a:lnTo>
                  <a:lnTo>
                    <a:pt x="501" y="308"/>
                  </a:lnTo>
                  <a:lnTo>
                    <a:pt x="499" y="310"/>
                  </a:lnTo>
                  <a:lnTo>
                    <a:pt x="495" y="311"/>
                  </a:lnTo>
                  <a:lnTo>
                    <a:pt x="494" y="312"/>
                  </a:lnTo>
                  <a:lnTo>
                    <a:pt x="493" y="313"/>
                  </a:lnTo>
                  <a:lnTo>
                    <a:pt x="491" y="316"/>
                  </a:lnTo>
                  <a:lnTo>
                    <a:pt x="491" y="317"/>
                  </a:lnTo>
                  <a:lnTo>
                    <a:pt x="489" y="317"/>
                  </a:lnTo>
                  <a:lnTo>
                    <a:pt x="487" y="317"/>
                  </a:lnTo>
                  <a:lnTo>
                    <a:pt x="485" y="316"/>
                  </a:lnTo>
                  <a:lnTo>
                    <a:pt x="483" y="316"/>
                  </a:lnTo>
                  <a:lnTo>
                    <a:pt x="483" y="317"/>
                  </a:lnTo>
                  <a:lnTo>
                    <a:pt x="482" y="317"/>
                  </a:lnTo>
                  <a:lnTo>
                    <a:pt x="480" y="318"/>
                  </a:lnTo>
                  <a:lnTo>
                    <a:pt x="478" y="319"/>
                  </a:lnTo>
                  <a:lnTo>
                    <a:pt x="477" y="319"/>
                  </a:lnTo>
                  <a:lnTo>
                    <a:pt x="476" y="319"/>
                  </a:lnTo>
                  <a:lnTo>
                    <a:pt x="475" y="318"/>
                  </a:lnTo>
                  <a:lnTo>
                    <a:pt x="475" y="319"/>
                  </a:lnTo>
                  <a:lnTo>
                    <a:pt x="474" y="320"/>
                  </a:lnTo>
                  <a:lnTo>
                    <a:pt x="471" y="321"/>
                  </a:lnTo>
                  <a:lnTo>
                    <a:pt x="473" y="319"/>
                  </a:lnTo>
                  <a:lnTo>
                    <a:pt x="471" y="318"/>
                  </a:lnTo>
                  <a:lnTo>
                    <a:pt x="467" y="320"/>
                  </a:lnTo>
                  <a:lnTo>
                    <a:pt x="464" y="321"/>
                  </a:lnTo>
                  <a:lnTo>
                    <a:pt x="465" y="318"/>
                  </a:lnTo>
                  <a:lnTo>
                    <a:pt x="467" y="316"/>
                  </a:lnTo>
                  <a:lnTo>
                    <a:pt x="467" y="313"/>
                  </a:lnTo>
                  <a:lnTo>
                    <a:pt x="470" y="311"/>
                  </a:lnTo>
                  <a:lnTo>
                    <a:pt x="471" y="309"/>
                  </a:lnTo>
                  <a:lnTo>
                    <a:pt x="470" y="305"/>
                  </a:lnTo>
                  <a:lnTo>
                    <a:pt x="467" y="303"/>
                  </a:lnTo>
                  <a:lnTo>
                    <a:pt x="466" y="306"/>
                  </a:lnTo>
                  <a:lnTo>
                    <a:pt x="463" y="306"/>
                  </a:lnTo>
                  <a:lnTo>
                    <a:pt x="459" y="309"/>
                  </a:lnTo>
                  <a:lnTo>
                    <a:pt x="455" y="309"/>
                  </a:lnTo>
                  <a:lnTo>
                    <a:pt x="451" y="308"/>
                  </a:lnTo>
                  <a:lnTo>
                    <a:pt x="449" y="309"/>
                  </a:lnTo>
                  <a:lnTo>
                    <a:pt x="444" y="311"/>
                  </a:lnTo>
                  <a:lnTo>
                    <a:pt x="440" y="313"/>
                  </a:lnTo>
                  <a:lnTo>
                    <a:pt x="436" y="313"/>
                  </a:lnTo>
                  <a:lnTo>
                    <a:pt x="433" y="314"/>
                  </a:lnTo>
                  <a:lnTo>
                    <a:pt x="428" y="310"/>
                  </a:lnTo>
                  <a:lnTo>
                    <a:pt x="426" y="304"/>
                  </a:lnTo>
                  <a:lnTo>
                    <a:pt x="425" y="302"/>
                  </a:lnTo>
                  <a:lnTo>
                    <a:pt x="420" y="300"/>
                  </a:lnTo>
                  <a:lnTo>
                    <a:pt x="421" y="296"/>
                  </a:lnTo>
                  <a:lnTo>
                    <a:pt x="419" y="295"/>
                  </a:lnTo>
                  <a:lnTo>
                    <a:pt x="414" y="294"/>
                  </a:lnTo>
                  <a:lnTo>
                    <a:pt x="412" y="290"/>
                  </a:lnTo>
                  <a:lnTo>
                    <a:pt x="415" y="288"/>
                  </a:lnTo>
                  <a:lnTo>
                    <a:pt x="412" y="286"/>
                  </a:lnTo>
                  <a:lnTo>
                    <a:pt x="408" y="282"/>
                  </a:lnTo>
                  <a:lnTo>
                    <a:pt x="404" y="279"/>
                  </a:lnTo>
                  <a:lnTo>
                    <a:pt x="402" y="282"/>
                  </a:lnTo>
                  <a:lnTo>
                    <a:pt x="398" y="284"/>
                  </a:lnTo>
                  <a:lnTo>
                    <a:pt x="396" y="287"/>
                  </a:lnTo>
                  <a:lnTo>
                    <a:pt x="395" y="287"/>
                  </a:lnTo>
                  <a:lnTo>
                    <a:pt x="391" y="291"/>
                  </a:lnTo>
                  <a:lnTo>
                    <a:pt x="387" y="294"/>
                  </a:lnTo>
                  <a:lnTo>
                    <a:pt x="384" y="295"/>
                  </a:lnTo>
                  <a:lnTo>
                    <a:pt x="383" y="295"/>
                  </a:lnTo>
                  <a:lnTo>
                    <a:pt x="380" y="295"/>
                  </a:lnTo>
                  <a:lnTo>
                    <a:pt x="378" y="295"/>
                  </a:lnTo>
                  <a:lnTo>
                    <a:pt x="374" y="295"/>
                  </a:lnTo>
                  <a:lnTo>
                    <a:pt x="373" y="298"/>
                  </a:lnTo>
                  <a:lnTo>
                    <a:pt x="371" y="301"/>
                  </a:lnTo>
                  <a:lnTo>
                    <a:pt x="367" y="298"/>
                  </a:lnTo>
                  <a:lnTo>
                    <a:pt x="366" y="297"/>
                  </a:lnTo>
                  <a:lnTo>
                    <a:pt x="362" y="296"/>
                  </a:lnTo>
                  <a:lnTo>
                    <a:pt x="358" y="293"/>
                  </a:lnTo>
                  <a:lnTo>
                    <a:pt x="355" y="291"/>
                  </a:lnTo>
                  <a:lnTo>
                    <a:pt x="352" y="293"/>
                  </a:lnTo>
                  <a:lnTo>
                    <a:pt x="351" y="288"/>
                  </a:lnTo>
                  <a:lnTo>
                    <a:pt x="349" y="288"/>
                  </a:lnTo>
                  <a:lnTo>
                    <a:pt x="345" y="287"/>
                  </a:lnTo>
                  <a:lnTo>
                    <a:pt x="341" y="284"/>
                  </a:lnTo>
                  <a:lnTo>
                    <a:pt x="332" y="279"/>
                  </a:lnTo>
                  <a:lnTo>
                    <a:pt x="329" y="276"/>
                  </a:lnTo>
                  <a:lnTo>
                    <a:pt x="325" y="271"/>
                  </a:lnTo>
                  <a:lnTo>
                    <a:pt x="324" y="269"/>
                  </a:lnTo>
                  <a:lnTo>
                    <a:pt x="322" y="269"/>
                  </a:lnTo>
                  <a:lnTo>
                    <a:pt x="320" y="270"/>
                  </a:lnTo>
                  <a:lnTo>
                    <a:pt x="319" y="266"/>
                  </a:lnTo>
                  <a:lnTo>
                    <a:pt x="318" y="267"/>
                  </a:lnTo>
                  <a:lnTo>
                    <a:pt x="316" y="265"/>
                  </a:lnTo>
                  <a:lnTo>
                    <a:pt x="312" y="264"/>
                  </a:lnTo>
                  <a:lnTo>
                    <a:pt x="307" y="263"/>
                  </a:lnTo>
                  <a:lnTo>
                    <a:pt x="303" y="263"/>
                  </a:lnTo>
                  <a:lnTo>
                    <a:pt x="300" y="262"/>
                  </a:lnTo>
                  <a:lnTo>
                    <a:pt x="295" y="261"/>
                  </a:lnTo>
                  <a:lnTo>
                    <a:pt x="292" y="262"/>
                  </a:lnTo>
                  <a:lnTo>
                    <a:pt x="286" y="262"/>
                  </a:lnTo>
                  <a:lnTo>
                    <a:pt x="281" y="263"/>
                  </a:lnTo>
                  <a:lnTo>
                    <a:pt x="277" y="264"/>
                  </a:lnTo>
                  <a:lnTo>
                    <a:pt x="272" y="267"/>
                  </a:lnTo>
                  <a:lnTo>
                    <a:pt x="268" y="271"/>
                  </a:lnTo>
                  <a:lnTo>
                    <a:pt x="267" y="273"/>
                  </a:lnTo>
                  <a:lnTo>
                    <a:pt x="267" y="275"/>
                  </a:lnTo>
                  <a:lnTo>
                    <a:pt x="263" y="278"/>
                  </a:lnTo>
                  <a:lnTo>
                    <a:pt x="259" y="278"/>
                  </a:lnTo>
                  <a:lnTo>
                    <a:pt x="254" y="279"/>
                  </a:lnTo>
                  <a:lnTo>
                    <a:pt x="254" y="280"/>
                  </a:lnTo>
                  <a:lnTo>
                    <a:pt x="250" y="282"/>
                  </a:lnTo>
                  <a:lnTo>
                    <a:pt x="246" y="285"/>
                  </a:lnTo>
                  <a:lnTo>
                    <a:pt x="242" y="287"/>
                  </a:lnTo>
                  <a:lnTo>
                    <a:pt x="238" y="289"/>
                  </a:lnTo>
                  <a:lnTo>
                    <a:pt x="235" y="292"/>
                  </a:lnTo>
                  <a:lnTo>
                    <a:pt x="233" y="292"/>
                  </a:lnTo>
                  <a:lnTo>
                    <a:pt x="231" y="290"/>
                  </a:lnTo>
                  <a:lnTo>
                    <a:pt x="228" y="290"/>
                  </a:lnTo>
                  <a:lnTo>
                    <a:pt x="225" y="290"/>
                  </a:lnTo>
                  <a:lnTo>
                    <a:pt x="223" y="291"/>
                  </a:lnTo>
                  <a:lnTo>
                    <a:pt x="222" y="293"/>
                  </a:lnTo>
                  <a:lnTo>
                    <a:pt x="221" y="295"/>
                  </a:lnTo>
                  <a:lnTo>
                    <a:pt x="223" y="295"/>
                  </a:lnTo>
                  <a:lnTo>
                    <a:pt x="223" y="296"/>
                  </a:lnTo>
                  <a:lnTo>
                    <a:pt x="224" y="297"/>
                  </a:lnTo>
                  <a:lnTo>
                    <a:pt x="228" y="300"/>
                  </a:lnTo>
                  <a:lnTo>
                    <a:pt x="229" y="302"/>
                  </a:lnTo>
                  <a:lnTo>
                    <a:pt x="231" y="305"/>
                  </a:lnTo>
                  <a:lnTo>
                    <a:pt x="232" y="307"/>
                  </a:lnTo>
                  <a:lnTo>
                    <a:pt x="233" y="310"/>
                  </a:lnTo>
                  <a:lnTo>
                    <a:pt x="232" y="311"/>
                  </a:lnTo>
                  <a:lnTo>
                    <a:pt x="235" y="317"/>
                  </a:lnTo>
                  <a:lnTo>
                    <a:pt x="233" y="319"/>
                  </a:lnTo>
                  <a:lnTo>
                    <a:pt x="231" y="320"/>
                  </a:lnTo>
                  <a:lnTo>
                    <a:pt x="227" y="325"/>
                  </a:lnTo>
                  <a:lnTo>
                    <a:pt x="227" y="326"/>
                  </a:lnTo>
                  <a:lnTo>
                    <a:pt x="225" y="330"/>
                  </a:lnTo>
                  <a:lnTo>
                    <a:pt x="223" y="332"/>
                  </a:lnTo>
                  <a:lnTo>
                    <a:pt x="219" y="334"/>
                  </a:lnTo>
                  <a:lnTo>
                    <a:pt x="215" y="336"/>
                  </a:lnTo>
                  <a:lnTo>
                    <a:pt x="214" y="337"/>
                  </a:lnTo>
                  <a:lnTo>
                    <a:pt x="213" y="338"/>
                  </a:lnTo>
                  <a:lnTo>
                    <a:pt x="210" y="339"/>
                  </a:lnTo>
                  <a:lnTo>
                    <a:pt x="208" y="342"/>
                  </a:lnTo>
                  <a:lnTo>
                    <a:pt x="206" y="344"/>
                  </a:lnTo>
                  <a:lnTo>
                    <a:pt x="203" y="347"/>
                  </a:lnTo>
                  <a:lnTo>
                    <a:pt x="200" y="347"/>
                  </a:lnTo>
                  <a:lnTo>
                    <a:pt x="200" y="345"/>
                  </a:lnTo>
                  <a:lnTo>
                    <a:pt x="199" y="343"/>
                  </a:lnTo>
                  <a:lnTo>
                    <a:pt x="197" y="343"/>
                  </a:lnTo>
                  <a:lnTo>
                    <a:pt x="195" y="344"/>
                  </a:lnTo>
                  <a:lnTo>
                    <a:pt x="192" y="344"/>
                  </a:lnTo>
                  <a:lnTo>
                    <a:pt x="189" y="344"/>
                  </a:lnTo>
                  <a:lnTo>
                    <a:pt x="184" y="343"/>
                  </a:lnTo>
                  <a:lnTo>
                    <a:pt x="183" y="343"/>
                  </a:lnTo>
                  <a:lnTo>
                    <a:pt x="182" y="342"/>
                  </a:lnTo>
                  <a:lnTo>
                    <a:pt x="180" y="341"/>
                  </a:lnTo>
                  <a:lnTo>
                    <a:pt x="178" y="340"/>
                  </a:lnTo>
                  <a:lnTo>
                    <a:pt x="177" y="339"/>
                  </a:lnTo>
                  <a:lnTo>
                    <a:pt x="175" y="338"/>
                  </a:lnTo>
                  <a:lnTo>
                    <a:pt x="174" y="336"/>
                  </a:lnTo>
                  <a:lnTo>
                    <a:pt x="173" y="336"/>
                  </a:lnTo>
                  <a:lnTo>
                    <a:pt x="172" y="336"/>
                  </a:lnTo>
                  <a:lnTo>
                    <a:pt x="170" y="335"/>
                  </a:lnTo>
                  <a:lnTo>
                    <a:pt x="169" y="335"/>
                  </a:lnTo>
                  <a:lnTo>
                    <a:pt x="169" y="334"/>
                  </a:lnTo>
                  <a:lnTo>
                    <a:pt x="168" y="334"/>
                  </a:lnTo>
                  <a:lnTo>
                    <a:pt x="167" y="334"/>
                  </a:lnTo>
                  <a:lnTo>
                    <a:pt x="166" y="334"/>
                  </a:lnTo>
                  <a:lnTo>
                    <a:pt x="165" y="334"/>
                  </a:lnTo>
                  <a:lnTo>
                    <a:pt x="164" y="334"/>
                  </a:lnTo>
                  <a:lnTo>
                    <a:pt x="163" y="334"/>
                  </a:lnTo>
                  <a:lnTo>
                    <a:pt x="162" y="332"/>
                  </a:lnTo>
                  <a:lnTo>
                    <a:pt x="161" y="331"/>
                  </a:lnTo>
                  <a:lnTo>
                    <a:pt x="160" y="330"/>
                  </a:lnTo>
                  <a:lnTo>
                    <a:pt x="160" y="329"/>
                  </a:lnTo>
                  <a:lnTo>
                    <a:pt x="159" y="328"/>
                  </a:lnTo>
                  <a:lnTo>
                    <a:pt x="158" y="328"/>
                  </a:lnTo>
                  <a:lnTo>
                    <a:pt x="157" y="328"/>
                  </a:lnTo>
                  <a:lnTo>
                    <a:pt x="154" y="327"/>
                  </a:lnTo>
                  <a:lnTo>
                    <a:pt x="153" y="328"/>
                  </a:lnTo>
                  <a:lnTo>
                    <a:pt x="152" y="329"/>
                  </a:lnTo>
                  <a:lnTo>
                    <a:pt x="151" y="330"/>
                  </a:lnTo>
                  <a:lnTo>
                    <a:pt x="151" y="331"/>
                  </a:lnTo>
                  <a:lnTo>
                    <a:pt x="150" y="331"/>
                  </a:lnTo>
                  <a:lnTo>
                    <a:pt x="149" y="331"/>
                  </a:lnTo>
                  <a:lnTo>
                    <a:pt x="148" y="331"/>
                  </a:lnTo>
                  <a:lnTo>
                    <a:pt x="146" y="331"/>
                  </a:lnTo>
                  <a:lnTo>
                    <a:pt x="146" y="330"/>
                  </a:lnTo>
                  <a:lnTo>
                    <a:pt x="144" y="329"/>
                  </a:lnTo>
                  <a:lnTo>
                    <a:pt x="144" y="329"/>
                  </a:lnTo>
                  <a:lnTo>
                    <a:pt x="142" y="330"/>
                  </a:lnTo>
                  <a:lnTo>
                    <a:pt x="141" y="329"/>
                  </a:lnTo>
                  <a:lnTo>
                    <a:pt x="140" y="328"/>
                  </a:lnTo>
                  <a:lnTo>
                    <a:pt x="139" y="327"/>
                  </a:lnTo>
                  <a:lnTo>
                    <a:pt x="138" y="327"/>
                  </a:lnTo>
                  <a:lnTo>
                    <a:pt x="137" y="327"/>
                  </a:lnTo>
                  <a:lnTo>
                    <a:pt x="136" y="326"/>
                  </a:lnTo>
                  <a:lnTo>
                    <a:pt x="134" y="326"/>
                  </a:lnTo>
                  <a:lnTo>
                    <a:pt x="132" y="328"/>
                  </a:lnTo>
                  <a:lnTo>
                    <a:pt x="130" y="328"/>
                  </a:lnTo>
                  <a:lnTo>
                    <a:pt x="128" y="328"/>
                  </a:lnTo>
                  <a:lnTo>
                    <a:pt x="128" y="328"/>
                  </a:lnTo>
                  <a:lnTo>
                    <a:pt x="127" y="328"/>
                  </a:lnTo>
                  <a:lnTo>
                    <a:pt x="125" y="328"/>
                  </a:lnTo>
                  <a:lnTo>
                    <a:pt x="123" y="328"/>
                  </a:lnTo>
                  <a:lnTo>
                    <a:pt x="121" y="327"/>
                  </a:lnTo>
                  <a:lnTo>
                    <a:pt x="121" y="326"/>
                  </a:lnTo>
                  <a:lnTo>
                    <a:pt x="121" y="325"/>
                  </a:lnTo>
                  <a:lnTo>
                    <a:pt x="121" y="324"/>
                  </a:lnTo>
                  <a:lnTo>
                    <a:pt x="121" y="323"/>
                  </a:lnTo>
                  <a:lnTo>
                    <a:pt x="120" y="322"/>
                  </a:lnTo>
                  <a:lnTo>
                    <a:pt x="120" y="321"/>
                  </a:lnTo>
                  <a:lnTo>
                    <a:pt x="119" y="321"/>
                  </a:lnTo>
                  <a:lnTo>
                    <a:pt x="118" y="319"/>
                  </a:lnTo>
                  <a:lnTo>
                    <a:pt x="118" y="318"/>
                  </a:lnTo>
                  <a:lnTo>
                    <a:pt x="118" y="316"/>
                  </a:lnTo>
                  <a:lnTo>
                    <a:pt x="118" y="315"/>
                  </a:lnTo>
                  <a:lnTo>
                    <a:pt x="119" y="313"/>
                  </a:lnTo>
                  <a:lnTo>
                    <a:pt x="120" y="313"/>
                  </a:lnTo>
                  <a:lnTo>
                    <a:pt x="120" y="311"/>
                  </a:lnTo>
                  <a:lnTo>
                    <a:pt x="120" y="311"/>
                  </a:lnTo>
                  <a:lnTo>
                    <a:pt x="120" y="310"/>
                  </a:lnTo>
                  <a:lnTo>
                    <a:pt x="120" y="310"/>
                  </a:lnTo>
                  <a:lnTo>
                    <a:pt x="119" y="309"/>
                  </a:lnTo>
                  <a:lnTo>
                    <a:pt x="119" y="306"/>
                  </a:lnTo>
                  <a:lnTo>
                    <a:pt x="119" y="305"/>
                  </a:lnTo>
                  <a:lnTo>
                    <a:pt x="120" y="303"/>
                  </a:lnTo>
                  <a:lnTo>
                    <a:pt x="120" y="302"/>
                  </a:lnTo>
                  <a:lnTo>
                    <a:pt x="120" y="300"/>
                  </a:lnTo>
                  <a:lnTo>
                    <a:pt x="120" y="299"/>
                  </a:lnTo>
                  <a:lnTo>
                    <a:pt x="118" y="300"/>
                  </a:lnTo>
                  <a:lnTo>
                    <a:pt x="117" y="301"/>
                  </a:lnTo>
                  <a:lnTo>
                    <a:pt x="116" y="303"/>
                  </a:lnTo>
                  <a:lnTo>
                    <a:pt x="115" y="303"/>
                  </a:lnTo>
                  <a:lnTo>
                    <a:pt x="115" y="303"/>
                  </a:lnTo>
                  <a:lnTo>
                    <a:pt x="114" y="304"/>
                  </a:lnTo>
                  <a:lnTo>
                    <a:pt x="113" y="305"/>
                  </a:lnTo>
                  <a:lnTo>
                    <a:pt x="113" y="306"/>
                  </a:lnTo>
                  <a:lnTo>
                    <a:pt x="112" y="307"/>
                  </a:lnTo>
                  <a:lnTo>
                    <a:pt x="110" y="308"/>
                  </a:lnTo>
                  <a:lnTo>
                    <a:pt x="109" y="308"/>
                  </a:lnTo>
                  <a:lnTo>
                    <a:pt x="106" y="308"/>
                  </a:lnTo>
                  <a:lnTo>
                    <a:pt x="105" y="308"/>
                  </a:lnTo>
                  <a:lnTo>
                    <a:pt x="102" y="308"/>
                  </a:lnTo>
                  <a:lnTo>
                    <a:pt x="100" y="307"/>
                  </a:lnTo>
                  <a:lnTo>
                    <a:pt x="99" y="307"/>
                  </a:lnTo>
                  <a:lnTo>
                    <a:pt x="98" y="306"/>
                  </a:lnTo>
                  <a:lnTo>
                    <a:pt x="96" y="305"/>
                  </a:lnTo>
                  <a:lnTo>
                    <a:pt x="95" y="305"/>
                  </a:lnTo>
                  <a:lnTo>
                    <a:pt x="93" y="306"/>
                  </a:lnTo>
                  <a:lnTo>
                    <a:pt x="92" y="306"/>
                  </a:lnTo>
                  <a:lnTo>
                    <a:pt x="90" y="306"/>
                  </a:lnTo>
                  <a:lnTo>
                    <a:pt x="89" y="307"/>
                  </a:lnTo>
                  <a:lnTo>
                    <a:pt x="88" y="307"/>
                  </a:lnTo>
                  <a:lnTo>
                    <a:pt x="86" y="306"/>
                  </a:lnTo>
                  <a:lnTo>
                    <a:pt x="84" y="306"/>
                  </a:lnTo>
                  <a:lnTo>
                    <a:pt x="84" y="305"/>
                  </a:lnTo>
                  <a:lnTo>
                    <a:pt x="84" y="304"/>
                  </a:lnTo>
                  <a:lnTo>
                    <a:pt x="84" y="303"/>
                  </a:lnTo>
                  <a:lnTo>
                    <a:pt x="82" y="302"/>
                  </a:lnTo>
                  <a:lnTo>
                    <a:pt x="81" y="301"/>
                  </a:lnTo>
                  <a:lnTo>
                    <a:pt x="80" y="301"/>
                  </a:lnTo>
                  <a:lnTo>
                    <a:pt x="79" y="301"/>
                  </a:lnTo>
                  <a:lnTo>
                    <a:pt x="77" y="300"/>
                  </a:lnTo>
                  <a:lnTo>
                    <a:pt x="75" y="299"/>
                  </a:lnTo>
                  <a:lnTo>
                    <a:pt x="74" y="298"/>
                  </a:lnTo>
                  <a:lnTo>
                    <a:pt x="73" y="297"/>
                  </a:lnTo>
                  <a:lnTo>
                    <a:pt x="72" y="296"/>
                  </a:lnTo>
                  <a:lnTo>
                    <a:pt x="71" y="296"/>
                  </a:lnTo>
                  <a:lnTo>
                    <a:pt x="69" y="295"/>
                  </a:lnTo>
                  <a:lnTo>
                    <a:pt x="68" y="295"/>
                  </a:lnTo>
                  <a:lnTo>
                    <a:pt x="66" y="295"/>
                  </a:lnTo>
                  <a:lnTo>
                    <a:pt x="65" y="295"/>
                  </a:lnTo>
                  <a:lnTo>
                    <a:pt x="63" y="294"/>
                  </a:lnTo>
                  <a:lnTo>
                    <a:pt x="61" y="293"/>
                  </a:lnTo>
                  <a:lnTo>
                    <a:pt x="60" y="293"/>
                  </a:lnTo>
                  <a:lnTo>
                    <a:pt x="59" y="292"/>
                  </a:lnTo>
                  <a:lnTo>
                    <a:pt x="58" y="291"/>
                  </a:lnTo>
                  <a:lnTo>
                    <a:pt x="57" y="291"/>
                  </a:lnTo>
                  <a:lnTo>
                    <a:pt x="57" y="291"/>
                  </a:lnTo>
                  <a:lnTo>
                    <a:pt x="57" y="292"/>
                  </a:lnTo>
                  <a:lnTo>
                    <a:pt x="55" y="292"/>
                  </a:lnTo>
                  <a:lnTo>
                    <a:pt x="53" y="290"/>
                  </a:lnTo>
                  <a:lnTo>
                    <a:pt x="53" y="289"/>
                  </a:lnTo>
                  <a:lnTo>
                    <a:pt x="54" y="288"/>
                  </a:lnTo>
                  <a:lnTo>
                    <a:pt x="53" y="288"/>
                  </a:lnTo>
                  <a:lnTo>
                    <a:pt x="52" y="287"/>
                  </a:lnTo>
                  <a:lnTo>
                    <a:pt x="50" y="287"/>
                  </a:lnTo>
                  <a:lnTo>
                    <a:pt x="50" y="286"/>
                  </a:lnTo>
                  <a:lnTo>
                    <a:pt x="49" y="286"/>
                  </a:lnTo>
                  <a:lnTo>
                    <a:pt x="48" y="286"/>
                  </a:lnTo>
                  <a:lnTo>
                    <a:pt x="47" y="285"/>
                  </a:lnTo>
                  <a:lnTo>
                    <a:pt x="46" y="284"/>
                  </a:lnTo>
                  <a:lnTo>
                    <a:pt x="43" y="284"/>
                  </a:lnTo>
                  <a:lnTo>
                    <a:pt x="42" y="284"/>
                  </a:lnTo>
                  <a:lnTo>
                    <a:pt x="41" y="283"/>
                  </a:lnTo>
                  <a:lnTo>
                    <a:pt x="39" y="283"/>
                  </a:lnTo>
                  <a:lnTo>
                    <a:pt x="38" y="283"/>
                  </a:lnTo>
                  <a:lnTo>
                    <a:pt x="37" y="283"/>
                  </a:lnTo>
                  <a:lnTo>
                    <a:pt x="37" y="284"/>
                  </a:lnTo>
                  <a:lnTo>
                    <a:pt x="37" y="286"/>
                  </a:lnTo>
                  <a:lnTo>
                    <a:pt x="37" y="287"/>
                  </a:lnTo>
                  <a:lnTo>
                    <a:pt x="36" y="287"/>
                  </a:lnTo>
                  <a:lnTo>
                    <a:pt x="35" y="287"/>
                  </a:lnTo>
                  <a:lnTo>
                    <a:pt x="34" y="287"/>
                  </a:lnTo>
                  <a:lnTo>
                    <a:pt x="34" y="287"/>
                  </a:lnTo>
                  <a:lnTo>
                    <a:pt x="34" y="286"/>
                  </a:lnTo>
                  <a:lnTo>
                    <a:pt x="33" y="285"/>
                  </a:lnTo>
                  <a:lnTo>
                    <a:pt x="33" y="283"/>
                  </a:lnTo>
                  <a:lnTo>
                    <a:pt x="32" y="283"/>
                  </a:lnTo>
                  <a:lnTo>
                    <a:pt x="31" y="282"/>
                  </a:lnTo>
                  <a:lnTo>
                    <a:pt x="31" y="281"/>
                  </a:lnTo>
                  <a:lnTo>
                    <a:pt x="30" y="279"/>
                  </a:lnTo>
                  <a:lnTo>
                    <a:pt x="29" y="278"/>
                  </a:lnTo>
                  <a:lnTo>
                    <a:pt x="29" y="276"/>
                  </a:lnTo>
                  <a:lnTo>
                    <a:pt x="27" y="276"/>
                  </a:lnTo>
                  <a:lnTo>
                    <a:pt x="26" y="276"/>
                  </a:lnTo>
                  <a:lnTo>
                    <a:pt x="25" y="276"/>
                  </a:lnTo>
                  <a:lnTo>
                    <a:pt x="24" y="276"/>
                  </a:lnTo>
                  <a:lnTo>
                    <a:pt x="23" y="276"/>
                  </a:lnTo>
                  <a:lnTo>
                    <a:pt x="22" y="276"/>
                  </a:lnTo>
                  <a:lnTo>
                    <a:pt x="20" y="276"/>
                  </a:lnTo>
                  <a:lnTo>
                    <a:pt x="18" y="274"/>
                  </a:lnTo>
                  <a:lnTo>
                    <a:pt x="18" y="273"/>
                  </a:lnTo>
                  <a:lnTo>
                    <a:pt x="18" y="272"/>
                  </a:lnTo>
                  <a:lnTo>
                    <a:pt x="18" y="271"/>
                  </a:lnTo>
                  <a:lnTo>
                    <a:pt x="19" y="271"/>
                  </a:lnTo>
                  <a:lnTo>
                    <a:pt x="20" y="271"/>
                  </a:lnTo>
                  <a:lnTo>
                    <a:pt x="21" y="270"/>
                  </a:lnTo>
                  <a:lnTo>
                    <a:pt x="22" y="269"/>
                  </a:lnTo>
                  <a:lnTo>
                    <a:pt x="22" y="268"/>
                  </a:lnTo>
                  <a:lnTo>
                    <a:pt x="22" y="267"/>
                  </a:lnTo>
                  <a:lnTo>
                    <a:pt x="21" y="266"/>
                  </a:lnTo>
                  <a:lnTo>
                    <a:pt x="21" y="265"/>
                  </a:lnTo>
                  <a:lnTo>
                    <a:pt x="20" y="264"/>
                  </a:lnTo>
                  <a:lnTo>
                    <a:pt x="20" y="263"/>
                  </a:lnTo>
                  <a:lnTo>
                    <a:pt x="21" y="263"/>
                  </a:lnTo>
                  <a:lnTo>
                    <a:pt x="22" y="263"/>
                  </a:lnTo>
                  <a:lnTo>
                    <a:pt x="22" y="263"/>
                  </a:lnTo>
                  <a:lnTo>
                    <a:pt x="20" y="263"/>
                  </a:lnTo>
                  <a:lnTo>
                    <a:pt x="19" y="262"/>
                  </a:lnTo>
                  <a:lnTo>
                    <a:pt x="19" y="261"/>
                  </a:lnTo>
                  <a:lnTo>
                    <a:pt x="18" y="260"/>
                  </a:lnTo>
                  <a:lnTo>
                    <a:pt x="18" y="259"/>
                  </a:lnTo>
                  <a:lnTo>
                    <a:pt x="18" y="257"/>
                  </a:lnTo>
                  <a:lnTo>
                    <a:pt x="18" y="256"/>
                  </a:lnTo>
                  <a:lnTo>
                    <a:pt x="18" y="255"/>
                  </a:lnTo>
                  <a:lnTo>
                    <a:pt x="18" y="255"/>
                  </a:lnTo>
                  <a:lnTo>
                    <a:pt x="18" y="254"/>
                  </a:lnTo>
                  <a:lnTo>
                    <a:pt x="17" y="252"/>
                  </a:lnTo>
                  <a:lnTo>
                    <a:pt x="16" y="250"/>
                  </a:lnTo>
                  <a:lnTo>
                    <a:pt x="15" y="248"/>
                  </a:lnTo>
                  <a:lnTo>
                    <a:pt x="15" y="247"/>
                  </a:lnTo>
                  <a:lnTo>
                    <a:pt x="16" y="247"/>
                  </a:lnTo>
                  <a:lnTo>
                    <a:pt x="17" y="246"/>
                  </a:lnTo>
                  <a:lnTo>
                    <a:pt x="18" y="246"/>
                  </a:lnTo>
                  <a:lnTo>
                    <a:pt x="18" y="245"/>
                  </a:lnTo>
                  <a:lnTo>
                    <a:pt x="18" y="244"/>
                  </a:lnTo>
                  <a:lnTo>
                    <a:pt x="18" y="243"/>
                  </a:lnTo>
                  <a:lnTo>
                    <a:pt x="18" y="242"/>
                  </a:lnTo>
                  <a:lnTo>
                    <a:pt x="18" y="241"/>
                  </a:lnTo>
                  <a:lnTo>
                    <a:pt x="18" y="241"/>
                  </a:lnTo>
                  <a:lnTo>
                    <a:pt x="19" y="240"/>
                  </a:lnTo>
                  <a:lnTo>
                    <a:pt x="20" y="240"/>
                  </a:lnTo>
                  <a:lnTo>
                    <a:pt x="21" y="241"/>
                  </a:lnTo>
                  <a:lnTo>
                    <a:pt x="21" y="239"/>
                  </a:lnTo>
                  <a:lnTo>
                    <a:pt x="21" y="239"/>
                  </a:lnTo>
                  <a:lnTo>
                    <a:pt x="20" y="239"/>
                  </a:lnTo>
                  <a:lnTo>
                    <a:pt x="20" y="238"/>
                  </a:lnTo>
                  <a:lnTo>
                    <a:pt x="19" y="238"/>
                  </a:lnTo>
                  <a:lnTo>
                    <a:pt x="18" y="237"/>
                  </a:lnTo>
                  <a:lnTo>
                    <a:pt x="18" y="236"/>
                  </a:lnTo>
                  <a:lnTo>
                    <a:pt x="19" y="235"/>
                  </a:lnTo>
                  <a:lnTo>
                    <a:pt x="21" y="235"/>
                  </a:lnTo>
                  <a:lnTo>
                    <a:pt x="21" y="234"/>
                  </a:lnTo>
                  <a:lnTo>
                    <a:pt x="22" y="233"/>
                  </a:lnTo>
                  <a:lnTo>
                    <a:pt x="21" y="232"/>
                  </a:lnTo>
                  <a:lnTo>
                    <a:pt x="21" y="231"/>
                  </a:lnTo>
                  <a:lnTo>
                    <a:pt x="20" y="229"/>
                  </a:lnTo>
                  <a:lnTo>
                    <a:pt x="19" y="227"/>
                  </a:lnTo>
                  <a:lnTo>
                    <a:pt x="18" y="226"/>
                  </a:lnTo>
                  <a:lnTo>
                    <a:pt x="18" y="225"/>
                  </a:lnTo>
                  <a:lnTo>
                    <a:pt x="17" y="224"/>
                  </a:lnTo>
                  <a:lnTo>
                    <a:pt x="16" y="224"/>
                  </a:lnTo>
                  <a:lnTo>
                    <a:pt x="16" y="223"/>
                  </a:lnTo>
                  <a:lnTo>
                    <a:pt x="16" y="222"/>
                  </a:lnTo>
                  <a:lnTo>
                    <a:pt x="17" y="221"/>
                  </a:lnTo>
                  <a:lnTo>
                    <a:pt x="18" y="220"/>
                  </a:lnTo>
                  <a:lnTo>
                    <a:pt x="18" y="219"/>
                  </a:lnTo>
                  <a:lnTo>
                    <a:pt x="18" y="218"/>
                  </a:lnTo>
                  <a:lnTo>
                    <a:pt x="19" y="216"/>
                  </a:lnTo>
                  <a:lnTo>
                    <a:pt x="19" y="215"/>
                  </a:lnTo>
                  <a:lnTo>
                    <a:pt x="18" y="213"/>
                  </a:lnTo>
                  <a:lnTo>
                    <a:pt x="18" y="212"/>
                  </a:lnTo>
                  <a:lnTo>
                    <a:pt x="17" y="211"/>
                  </a:lnTo>
                  <a:lnTo>
                    <a:pt x="17" y="210"/>
                  </a:lnTo>
                  <a:lnTo>
                    <a:pt x="16" y="208"/>
                  </a:lnTo>
                  <a:lnTo>
                    <a:pt x="17" y="208"/>
                  </a:lnTo>
                  <a:lnTo>
                    <a:pt x="18" y="206"/>
                  </a:lnTo>
                  <a:lnTo>
                    <a:pt x="18" y="205"/>
                  </a:lnTo>
                  <a:lnTo>
                    <a:pt x="18" y="203"/>
                  </a:lnTo>
                  <a:lnTo>
                    <a:pt x="19" y="201"/>
                  </a:lnTo>
                  <a:lnTo>
                    <a:pt x="18" y="200"/>
                  </a:lnTo>
                  <a:lnTo>
                    <a:pt x="18" y="198"/>
                  </a:lnTo>
                  <a:lnTo>
                    <a:pt x="16" y="195"/>
                  </a:lnTo>
                  <a:lnTo>
                    <a:pt x="15" y="194"/>
                  </a:lnTo>
                  <a:lnTo>
                    <a:pt x="14" y="192"/>
                  </a:lnTo>
                  <a:lnTo>
                    <a:pt x="11" y="187"/>
                  </a:lnTo>
                  <a:lnTo>
                    <a:pt x="10" y="184"/>
                  </a:lnTo>
                  <a:lnTo>
                    <a:pt x="10" y="184"/>
                  </a:lnTo>
                  <a:lnTo>
                    <a:pt x="10" y="183"/>
                  </a:lnTo>
                  <a:lnTo>
                    <a:pt x="10" y="181"/>
                  </a:lnTo>
                  <a:lnTo>
                    <a:pt x="10" y="180"/>
                  </a:lnTo>
                  <a:lnTo>
                    <a:pt x="9" y="179"/>
                  </a:lnTo>
                  <a:lnTo>
                    <a:pt x="9" y="178"/>
                  </a:lnTo>
                  <a:lnTo>
                    <a:pt x="9" y="177"/>
                  </a:lnTo>
                  <a:lnTo>
                    <a:pt x="9" y="176"/>
                  </a:lnTo>
                  <a:lnTo>
                    <a:pt x="9" y="175"/>
                  </a:lnTo>
                  <a:lnTo>
                    <a:pt x="8" y="174"/>
                  </a:lnTo>
                  <a:lnTo>
                    <a:pt x="8" y="172"/>
                  </a:lnTo>
                  <a:lnTo>
                    <a:pt x="8" y="170"/>
                  </a:lnTo>
                  <a:lnTo>
                    <a:pt x="7" y="168"/>
                  </a:lnTo>
                  <a:lnTo>
                    <a:pt x="7" y="167"/>
                  </a:lnTo>
                  <a:lnTo>
                    <a:pt x="7" y="165"/>
                  </a:lnTo>
                  <a:lnTo>
                    <a:pt x="7" y="164"/>
                  </a:lnTo>
                  <a:lnTo>
                    <a:pt x="7" y="162"/>
                  </a:lnTo>
                  <a:lnTo>
                    <a:pt x="7" y="161"/>
                  </a:lnTo>
                  <a:lnTo>
                    <a:pt x="7" y="160"/>
                  </a:lnTo>
                  <a:lnTo>
                    <a:pt x="6" y="160"/>
                  </a:lnTo>
                  <a:lnTo>
                    <a:pt x="5" y="160"/>
                  </a:lnTo>
                  <a:lnTo>
                    <a:pt x="4" y="160"/>
                  </a:lnTo>
                  <a:lnTo>
                    <a:pt x="3" y="159"/>
                  </a:lnTo>
                  <a:lnTo>
                    <a:pt x="3" y="157"/>
                  </a:lnTo>
                  <a:lnTo>
                    <a:pt x="2" y="156"/>
                  </a:lnTo>
                  <a:lnTo>
                    <a:pt x="2" y="155"/>
                  </a:lnTo>
                  <a:lnTo>
                    <a:pt x="1" y="154"/>
                  </a:lnTo>
                  <a:lnTo>
                    <a:pt x="0" y="153"/>
                  </a:lnTo>
                  <a:lnTo>
                    <a:pt x="0" y="152"/>
                  </a:lnTo>
                  <a:lnTo>
                    <a:pt x="0" y="151"/>
                  </a:lnTo>
                  <a:lnTo>
                    <a:pt x="1" y="150"/>
                  </a:lnTo>
                  <a:lnTo>
                    <a:pt x="2" y="149"/>
                  </a:lnTo>
                  <a:lnTo>
                    <a:pt x="2" y="148"/>
                  </a:lnTo>
                  <a:lnTo>
                    <a:pt x="2" y="146"/>
                  </a:lnTo>
                  <a:lnTo>
                    <a:pt x="2" y="145"/>
                  </a:lnTo>
                  <a:lnTo>
                    <a:pt x="2" y="143"/>
                  </a:lnTo>
                  <a:lnTo>
                    <a:pt x="2" y="141"/>
                  </a:lnTo>
                  <a:lnTo>
                    <a:pt x="2" y="140"/>
                  </a:lnTo>
                  <a:lnTo>
                    <a:pt x="3" y="138"/>
                  </a:lnTo>
                  <a:lnTo>
                    <a:pt x="3" y="136"/>
                  </a:lnTo>
                  <a:lnTo>
                    <a:pt x="4" y="135"/>
                  </a:lnTo>
                  <a:lnTo>
                    <a:pt x="6" y="134"/>
                  </a:lnTo>
                  <a:lnTo>
                    <a:pt x="8" y="133"/>
                  </a:lnTo>
                  <a:lnTo>
                    <a:pt x="9" y="134"/>
                  </a:lnTo>
                  <a:lnTo>
                    <a:pt x="10" y="134"/>
                  </a:lnTo>
                  <a:lnTo>
                    <a:pt x="12" y="133"/>
                  </a:lnTo>
                  <a:lnTo>
                    <a:pt x="14" y="133"/>
                  </a:lnTo>
                  <a:lnTo>
                    <a:pt x="15" y="132"/>
                  </a:lnTo>
                  <a:lnTo>
                    <a:pt x="17" y="132"/>
                  </a:lnTo>
                  <a:lnTo>
                    <a:pt x="19" y="133"/>
                  </a:lnTo>
                  <a:lnTo>
                    <a:pt x="21" y="134"/>
                  </a:lnTo>
                  <a:lnTo>
                    <a:pt x="23" y="134"/>
                  </a:lnTo>
                  <a:lnTo>
                    <a:pt x="24" y="133"/>
                  </a:lnTo>
                  <a:lnTo>
                    <a:pt x="24" y="132"/>
                  </a:lnTo>
                  <a:lnTo>
                    <a:pt x="25" y="129"/>
                  </a:lnTo>
                  <a:lnTo>
                    <a:pt x="25" y="129"/>
                  </a:lnTo>
                  <a:lnTo>
                    <a:pt x="25" y="128"/>
                  </a:lnTo>
                  <a:lnTo>
                    <a:pt x="25" y="126"/>
                  </a:lnTo>
                  <a:lnTo>
                    <a:pt x="25" y="125"/>
                  </a:lnTo>
                  <a:lnTo>
                    <a:pt x="24" y="124"/>
                  </a:lnTo>
                  <a:lnTo>
                    <a:pt x="24" y="123"/>
                  </a:lnTo>
                  <a:lnTo>
                    <a:pt x="25" y="121"/>
                  </a:lnTo>
                  <a:lnTo>
                    <a:pt x="25" y="121"/>
                  </a:lnTo>
                  <a:lnTo>
                    <a:pt x="26" y="120"/>
                  </a:lnTo>
                  <a:lnTo>
                    <a:pt x="27" y="119"/>
                  </a:lnTo>
                  <a:lnTo>
                    <a:pt x="28" y="118"/>
                  </a:lnTo>
                  <a:lnTo>
                    <a:pt x="28" y="116"/>
                  </a:lnTo>
                  <a:lnTo>
                    <a:pt x="29" y="115"/>
                  </a:lnTo>
                  <a:lnTo>
                    <a:pt x="30" y="114"/>
                  </a:lnTo>
                  <a:lnTo>
                    <a:pt x="32" y="113"/>
                  </a:lnTo>
                  <a:lnTo>
                    <a:pt x="33" y="113"/>
                  </a:lnTo>
                  <a:lnTo>
                    <a:pt x="34" y="113"/>
                  </a:lnTo>
                  <a:lnTo>
                    <a:pt x="36" y="113"/>
                  </a:lnTo>
                  <a:lnTo>
                    <a:pt x="37" y="113"/>
                  </a:lnTo>
                  <a:lnTo>
                    <a:pt x="38" y="112"/>
                  </a:lnTo>
                  <a:lnTo>
                    <a:pt x="39" y="111"/>
                  </a:lnTo>
                  <a:lnTo>
                    <a:pt x="40" y="110"/>
                  </a:lnTo>
                  <a:lnTo>
                    <a:pt x="41" y="110"/>
                  </a:lnTo>
                  <a:lnTo>
                    <a:pt x="41" y="110"/>
                  </a:lnTo>
                  <a:lnTo>
                    <a:pt x="42" y="111"/>
                  </a:lnTo>
                  <a:lnTo>
                    <a:pt x="43" y="111"/>
                  </a:lnTo>
                  <a:lnTo>
                    <a:pt x="44" y="110"/>
                  </a:lnTo>
                  <a:lnTo>
                    <a:pt x="46" y="110"/>
                  </a:lnTo>
                  <a:lnTo>
                    <a:pt x="48" y="110"/>
                  </a:lnTo>
                  <a:lnTo>
                    <a:pt x="48" y="109"/>
                  </a:lnTo>
                  <a:lnTo>
                    <a:pt x="49" y="108"/>
                  </a:lnTo>
                  <a:lnTo>
                    <a:pt x="49" y="108"/>
                  </a:lnTo>
                  <a:lnTo>
                    <a:pt x="51" y="107"/>
                  </a:lnTo>
                  <a:lnTo>
                    <a:pt x="51" y="106"/>
                  </a:lnTo>
                  <a:lnTo>
                    <a:pt x="51" y="105"/>
                  </a:lnTo>
                  <a:lnTo>
                    <a:pt x="53" y="105"/>
                  </a:lnTo>
                  <a:lnTo>
                    <a:pt x="55" y="104"/>
                  </a:lnTo>
                  <a:lnTo>
                    <a:pt x="56" y="104"/>
                  </a:lnTo>
                  <a:lnTo>
                    <a:pt x="57" y="103"/>
                  </a:lnTo>
                  <a:lnTo>
                    <a:pt x="57" y="102"/>
                  </a:lnTo>
                  <a:lnTo>
                    <a:pt x="57" y="101"/>
                  </a:lnTo>
                  <a:lnTo>
                    <a:pt x="57" y="100"/>
                  </a:lnTo>
                  <a:lnTo>
                    <a:pt x="57" y="99"/>
                  </a:lnTo>
                  <a:lnTo>
                    <a:pt x="58" y="98"/>
                  </a:lnTo>
                  <a:lnTo>
                    <a:pt x="59" y="97"/>
                  </a:lnTo>
                  <a:lnTo>
                    <a:pt x="59" y="97"/>
                  </a:lnTo>
                  <a:lnTo>
                    <a:pt x="59" y="95"/>
                  </a:lnTo>
                  <a:lnTo>
                    <a:pt x="60" y="94"/>
                  </a:lnTo>
                  <a:lnTo>
                    <a:pt x="60" y="93"/>
                  </a:lnTo>
                  <a:lnTo>
                    <a:pt x="62" y="91"/>
                  </a:lnTo>
                  <a:lnTo>
                    <a:pt x="63" y="90"/>
                  </a:lnTo>
                  <a:lnTo>
                    <a:pt x="62" y="89"/>
                  </a:lnTo>
                  <a:lnTo>
                    <a:pt x="60" y="89"/>
                  </a:lnTo>
                  <a:lnTo>
                    <a:pt x="59" y="88"/>
                  </a:lnTo>
                  <a:lnTo>
                    <a:pt x="59" y="87"/>
                  </a:lnTo>
                  <a:lnTo>
                    <a:pt x="60" y="86"/>
                  </a:lnTo>
                  <a:lnTo>
                    <a:pt x="61" y="85"/>
                  </a:lnTo>
                  <a:lnTo>
                    <a:pt x="63" y="82"/>
                  </a:lnTo>
                  <a:lnTo>
                    <a:pt x="65" y="81"/>
                  </a:lnTo>
                  <a:lnTo>
                    <a:pt x="65" y="81"/>
                  </a:lnTo>
                  <a:lnTo>
                    <a:pt x="64" y="80"/>
                  </a:lnTo>
                  <a:lnTo>
                    <a:pt x="62" y="80"/>
                  </a:lnTo>
                  <a:lnTo>
                    <a:pt x="60" y="79"/>
                  </a:lnTo>
                  <a:lnTo>
                    <a:pt x="58" y="79"/>
                  </a:lnTo>
                  <a:lnTo>
                    <a:pt x="57" y="79"/>
                  </a:lnTo>
                  <a:lnTo>
                    <a:pt x="54" y="78"/>
                  </a:lnTo>
                  <a:lnTo>
                    <a:pt x="55" y="77"/>
                  </a:lnTo>
                  <a:lnTo>
                    <a:pt x="54" y="76"/>
                  </a:lnTo>
                  <a:lnTo>
                    <a:pt x="52" y="75"/>
                  </a:lnTo>
                  <a:lnTo>
                    <a:pt x="49" y="75"/>
                  </a:lnTo>
                  <a:lnTo>
                    <a:pt x="49" y="75"/>
                  </a:lnTo>
                  <a:lnTo>
                    <a:pt x="48" y="74"/>
                  </a:lnTo>
                  <a:lnTo>
                    <a:pt x="47" y="73"/>
                  </a:lnTo>
                  <a:lnTo>
                    <a:pt x="45" y="73"/>
                  </a:lnTo>
                  <a:lnTo>
                    <a:pt x="43" y="72"/>
                  </a:lnTo>
                  <a:lnTo>
                    <a:pt x="41" y="73"/>
                  </a:lnTo>
                  <a:lnTo>
                    <a:pt x="40" y="73"/>
                  </a:lnTo>
                  <a:lnTo>
                    <a:pt x="39" y="72"/>
                  </a:lnTo>
                  <a:lnTo>
                    <a:pt x="38" y="71"/>
                  </a:lnTo>
                  <a:lnTo>
                    <a:pt x="36" y="70"/>
                  </a:lnTo>
                  <a:lnTo>
                    <a:pt x="35" y="70"/>
                  </a:lnTo>
                  <a:lnTo>
                    <a:pt x="33" y="70"/>
                  </a:lnTo>
                  <a:lnTo>
                    <a:pt x="33" y="70"/>
                  </a:lnTo>
                  <a:lnTo>
                    <a:pt x="32" y="71"/>
                  </a:lnTo>
                  <a:lnTo>
                    <a:pt x="31" y="71"/>
                  </a:lnTo>
                  <a:lnTo>
                    <a:pt x="29" y="72"/>
                  </a:lnTo>
                  <a:lnTo>
                    <a:pt x="28" y="72"/>
                  </a:lnTo>
                  <a:lnTo>
                    <a:pt x="27" y="73"/>
                  </a:lnTo>
                  <a:lnTo>
                    <a:pt x="27" y="71"/>
                  </a:lnTo>
                  <a:lnTo>
                    <a:pt x="27" y="70"/>
                  </a:lnTo>
                  <a:lnTo>
                    <a:pt x="27" y="68"/>
                  </a:lnTo>
                  <a:lnTo>
                    <a:pt x="26" y="67"/>
                  </a:lnTo>
                  <a:lnTo>
                    <a:pt x="25" y="65"/>
                  </a:lnTo>
                  <a:lnTo>
                    <a:pt x="25" y="65"/>
                  </a:lnTo>
                  <a:lnTo>
                    <a:pt x="25" y="64"/>
                  </a:lnTo>
                  <a:lnTo>
                    <a:pt x="25" y="62"/>
                  </a:lnTo>
                  <a:lnTo>
                    <a:pt x="25" y="60"/>
                  </a:lnTo>
                  <a:lnTo>
                    <a:pt x="25" y="59"/>
                  </a:lnTo>
                  <a:lnTo>
                    <a:pt x="25" y="58"/>
                  </a:lnTo>
                  <a:lnTo>
                    <a:pt x="25" y="57"/>
                  </a:lnTo>
                  <a:lnTo>
                    <a:pt x="25" y="57"/>
                  </a:lnTo>
                  <a:lnTo>
                    <a:pt x="26" y="56"/>
                  </a:lnTo>
                  <a:lnTo>
                    <a:pt x="27" y="55"/>
                  </a:lnTo>
                  <a:lnTo>
                    <a:pt x="27" y="54"/>
                  </a:lnTo>
                  <a:lnTo>
                    <a:pt x="28" y="53"/>
                  </a:lnTo>
                  <a:lnTo>
                    <a:pt x="28" y="52"/>
                  </a:lnTo>
                  <a:lnTo>
                    <a:pt x="30" y="52"/>
                  </a:lnTo>
                  <a:lnTo>
                    <a:pt x="31" y="51"/>
                  </a:lnTo>
                  <a:lnTo>
                    <a:pt x="33" y="50"/>
                  </a:lnTo>
                  <a:lnTo>
                    <a:pt x="33" y="5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2" name="Freeform 11"/>
            <p:cNvSpPr>
              <a:spLocks/>
            </p:cNvSpPr>
            <p:nvPr/>
          </p:nvSpPr>
          <p:spPr bwMode="auto">
            <a:xfrm>
              <a:off x="3036888" y="1169986"/>
              <a:ext cx="738188" cy="246063"/>
            </a:xfrm>
            <a:custGeom>
              <a:avLst/>
              <a:gdLst>
                <a:gd name="T0" fmla="*/ 112 w 465"/>
                <a:gd name="T1" fmla="*/ 147 h 155"/>
                <a:gd name="T2" fmla="*/ 96 w 465"/>
                <a:gd name="T3" fmla="*/ 147 h 155"/>
                <a:gd name="T4" fmla="*/ 84 w 465"/>
                <a:gd name="T5" fmla="*/ 146 h 155"/>
                <a:gd name="T6" fmla="*/ 76 w 465"/>
                <a:gd name="T7" fmla="*/ 141 h 155"/>
                <a:gd name="T8" fmla="*/ 61 w 465"/>
                <a:gd name="T9" fmla="*/ 134 h 155"/>
                <a:gd name="T10" fmla="*/ 58 w 465"/>
                <a:gd name="T11" fmla="*/ 122 h 155"/>
                <a:gd name="T12" fmla="*/ 47 w 465"/>
                <a:gd name="T13" fmla="*/ 120 h 155"/>
                <a:gd name="T14" fmla="*/ 35 w 465"/>
                <a:gd name="T15" fmla="*/ 121 h 155"/>
                <a:gd name="T16" fmla="*/ 25 w 465"/>
                <a:gd name="T17" fmla="*/ 122 h 155"/>
                <a:gd name="T18" fmla="*/ 15 w 465"/>
                <a:gd name="T19" fmla="*/ 123 h 155"/>
                <a:gd name="T20" fmla="*/ 6 w 465"/>
                <a:gd name="T21" fmla="*/ 118 h 155"/>
                <a:gd name="T22" fmla="*/ 0 w 465"/>
                <a:gd name="T23" fmla="*/ 113 h 155"/>
                <a:gd name="T24" fmla="*/ 6 w 465"/>
                <a:gd name="T25" fmla="*/ 105 h 155"/>
                <a:gd name="T26" fmla="*/ 1 w 465"/>
                <a:gd name="T27" fmla="*/ 96 h 155"/>
                <a:gd name="T28" fmla="*/ 3 w 465"/>
                <a:gd name="T29" fmla="*/ 88 h 155"/>
                <a:gd name="T30" fmla="*/ 10 w 465"/>
                <a:gd name="T31" fmla="*/ 80 h 155"/>
                <a:gd name="T32" fmla="*/ 19 w 465"/>
                <a:gd name="T33" fmla="*/ 77 h 155"/>
                <a:gd name="T34" fmla="*/ 26 w 465"/>
                <a:gd name="T35" fmla="*/ 73 h 155"/>
                <a:gd name="T36" fmla="*/ 33 w 465"/>
                <a:gd name="T37" fmla="*/ 67 h 155"/>
                <a:gd name="T38" fmla="*/ 39 w 465"/>
                <a:gd name="T39" fmla="*/ 61 h 155"/>
                <a:gd name="T40" fmla="*/ 45 w 465"/>
                <a:gd name="T41" fmla="*/ 57 h 155"/>
                <a:gd name="T42" fmla="*/ 49 w 465"/>
                <a:gd name="T43" fmla="*/ 52 h 155"/>
                <a:gd name="T44" fmla="*/ 50 w 465"/>
                <a:gd name="T45" fmla="*/ 46 h 155"/>
                <a:gd name="T46" fmla="*/ 50 w 465"/>
                <a:gd name="T47" fmla="*/ 40 h 155"/>
                <a:gd name="T48" fmla="*/ 57 w 465"/>
                <a:gd name="T49" fmla="*/ 39 h 155"/>
                <a:gd name="T50" fmla="*/ 68 w 465"/>
                <a:gd name="T51" fmla="*/ 36 h 155"/>
                <a:gd name="T52" fmla="*/ 109 w 465"/>
                <a:gd name="T53" fmla="*/ 36 h 155"/>
                <a:gd name="T54" fmla="*/ 116 w 465"/>
                <a:gd name="T55" fmla="*/ 36 h 155"/>
                <a:gd name="T56" fmla="*/ 122 w 465"/>
                <a:gd name="T57" fmla="*/ 35 h 155"/>
                <a:gd name="T58" fmla="*/ 118 w 465"/>
                <a:gd name="T59" fmla="*/ 29 h 155"/>
                <a:gd name="T60" fmla="*/ 107 w 465"/>
                <a:gd name="T61" fmla="*/ 24 h 155"/>
                <a:gd name="T62" fmla="*/ 104 w 465"/>
                <a:gd name="T63" fmla="*/ 18 h 155"/>
                <a:gd name="T64" fmla="*/ 118 w 465"/>
                <a:gd name="T65" fmla="*/ 19 h 155"/>
                <a:gd name="T66" fmla="*/ 125 w 465"/>
                <a:gd name="T67" fmla="*/ 20 h 155"/>
                <a:gd name="T68" fmla="*/ 139 w 465"/>
                <a:gd name="T69" fmla="*/ 25 h 155"/>
                <a:gd name="T70" fmla="*/ 150 w 465"/>
                <a:gd name="T71" fmla="*/ 24 h 155"/>
                <a:gd name="T72" fmla="*/ 157 w 465"/>
                <a:gd name="T73" fmla="*/ 18 h 155"/>
                <a:gd name="T74" fmla="*/ 172 w 465"/>
                <a:gd name="T75" fmla="*/ 16 h 155"/>
                <a:gd name="T76" fmla="*/ 182 w 465"/>
                <a:gd name="T77" fmla="*/ 10 h 155"/>
                <a:gd name="T78" fmla="*/ 195 w 465"/>
                <a:gd name="T79" fmla="*/ 13 h 155"/>
                <a:gd name="T80" fmla="*/ 200 w 465"/>
                <a:gd name="T81" fmla="*/ 2 h 155"/>
                <a:gd name="T82" fmla="*/ 212 w 465"/>
                <a:gd name="T83" fmla="*/ 7 h 155"/>
                <a:gd name="T84" fmla="*/ 221 w 465"/>
                <a:gd name="T85" fmla="*/ 4 h 155"/>
                <a:gd name="T86" fmla="*/ 232 w 465"/>
                <a:gd name="T87" fmla="*/ 13 h 155"/>
                <a:gd name="T88" fmla="*/ 247 w 465"/>
                <a:gd name="T89" fmla="*/ 9 h 155"/>
                <a:gd name="T90" fmla="*/ 256 w 465"/>
                <a:gd name="T91" fmla="*/ 12 h 155"/>
                <a:gd name="T92" fmla="*/ 271 w 465"/>
                <a:gd name="T93" fmla="*/ 15 h 155"/>
                <a:gd name="T94" fmla="*/ 276 w 465"/>
                <a:gd name="T95" fmla="*/ 21 h 155"/>
                <a:gd name="T96" fmla="*/ 279 w 465"/>
                <a:gd name="T97" fmla="*/ 36 h 155"/>
                <a:gd name="T98" fmla="*/ 286 w 465"/>
                <a:gd name="T99" fmla="*/ 34 h 155"/>
                <a:gd name="T100" fmla="*/ 298 w 465"/>
                <a:gd name="T101" fmla="*/ 31 h 155"/>
                <a:gd name="T102" fmla="*/ 314 w 465"/>
                <a:gd name="T103" fmla="*/ 39 h 155"/>
                <a:gd name="T104" fmla="*/ 323 w 465"/>
                <a:gd name="T105" fmla="*/ 51 h 155"/>
                <a:gd name="T106" fmla="*/ 351 w 465"/>
                <a:gd name="T107" fmla="*/ 68 h 155"/>
                <a:gd name="T108" fmla="*/ 391 w 465"/>
                <a:gd name="T109" fmla="*/ 87 h 155"/>
                <a:gd name="T110" fmla="*/ 411 w 465"/>
                <a:gd name="T111" fmla="*/ 118 h 155"/>
                <a:gd name="T112" fmla="*/ 452 w 465"/>
                <a:gd name="T113" fmla="*/ 129 h 155"/>
                <a:gd name="T114" fmla="*/ 462 w 465"/>
                <a:gd name="T115" fmla="*/ 147 h 155"/>
                <a:gd name="T116" fmla="*/ 458 w 465"/>
                <a:gd name="T117" fmla="*/ 151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65" h="155">
                  <a:moveTo>
                    <a:pt x="118" y="155"/>
                  </a:moveTo>
                  <a:lnTo>
                    <a:pt x="118" y="153"/>
                  </a:lnTo>
                  <a:lnTo>
                    <a:pt x="118" y="152"/>
                  </a:lnTo>
                  <a:lnTo>
                    <a:pt x="118" y="150"/>
                  </a:lnTo>
                  <a:lnTo>
                    <a:pt x="118" y="150"/>
                  </a:lnTo>
                  <a:lnTo>
                    <a:pt x="115" y="148"/>
                  </a:lnTo>
                  <a:lnTo>
                    <a:pt x="114" y="148"/>
                  </a:lnTo>
                  <a:lnTo>
                    <a:pt x="112" y="147"/>
                  </a:lnTo>
                  <a:lnTo>
                    <a:pt x="110" y="147"/>
                  </a:lnTo>
                  <a:lnTo>
                    <a:pt x="108" y="147"/>
                  </a:lnTo>
                  <a:lnTo>
                    <a:pt x="107" y="147"/>
                  </a:lnTo>
                  <a:lnTo>
                    <a:pt x="104" y="146"/>
                  </a:lnTo>
                  <a:lnTo>
                    <a:pt x="103" y="146"/>
                  </a:lnTo>
                  <a:lnTo>
                    <a:pt x="101" y="146"/>
                  </a:lnTo>
                  <a:lnTo>
                    <a:pt x="98" y="146"/>
                  </a:lnTo>
                  <a:lnTo>
                    <a:pt x="96" y="147"/>
                  </a:lnTo>
                  <a:lnTo>
                    <a:pt x="95" y="146"/>
                  </a:lnTo>
                  <a:lnTo>
                    <a:pt x="93" y="146"/>
                  </a:lnTo>
                  <a:lnTo>
                    <a:pt x="91" y="145"/>
                  </a:lnTo>
                  <a:lnTo>
                    <a:pt x="90" y="145"/>
                  </a:lnTo>
                  <a:lnTo>
                    <a:pt x="88" y="145"/>
                  </a:lnTo>
                  <a:lnTo>
                    <a:pt x="87" y="145"/>
                  </a:lnTo>
                  <a:lnTo>
                    <a:pt x="86" y="145"/>
                  </a:lnTo>
                  <a:lnTo>
                    <a:pt x="84" y="146"/>
                  </a:lnTo>
                  <a:lnTo>
                    <a:pt x="82" y="145"/>
                  </a:lnTo>
                  <a:lnTo>
                    <a:pt x="81" y="145"/>
                  </a:lnTo>
                  <a:lnTo>
                    <a:pt x="81" y="144"/>
                  </a:lnTo>
                  <a:lnTo>
                    <a:pt x="80" y="144"/>
                  </a:lnTo>
                  <a:lnTo>
                    <a:pt x="79" y="143"/>
                  </a:lnTo>
                  <a:lnTo>
                    <a:pt x="79" y="143"/>
                  </a:lnTo>
                  <a:lnTo>
                    <a:pt x="78" y="142"/>
                  </a:lnTo>
                  <a:lnTo>
                    <a:pt x="76" y="141"/>
                  </a:lnTo>
                  <a:lnTo>
                    <a:pt x="73" y="141"/>
                  </a:lnTo>
                  <a:lnTo>
                    <a:pt x="71" y="141"/>
                  </a:lnTo>
                  <a:lnTo>
                    <a:pt x="70" y="140"/>
                  </a:lnTo>
                  <a:lnTo>
                    <a:pt x="68" y="139"/>
                  </a:lnTo>
                  <a:lnTo>
                    <a:pt x="67" y="138"/>
                  </a:lnTo>
                  <a:lnTo>
                    <a:pt x="65" y="137"/>
                  </a:lnTo>
                  <a:lnTo>
                    <a:pt x="63" y="136"/>
                  </a:lnTo>
                  <a:lnTo>
                    <a:pt x="61" y="134"/>
                  </a:lnTo>
                  <a:lnTo>
                    <a:pt x="59" y="133"/>
                  </a:lnTo>
                  <a:lnTo>
                    <a:pt x="57" y="132"/>
                  </a:lnTo>
                  <a:lnTo>
                    <a:pt x="57" y="131"/>
                  </a:lnTo>
                  <a:lnTo>
                    <a:pt x="57" y="129"/>
                  </a:lnTo>
                  <a:lnTo>
                    <a:pt x="56" y="126"/>
                  </a:lnTo>
                  <a:lnTo>
                    <a:pt x="57" y="124"/>
                  </a:lnTo>
                  <a:lnTo>
                    <a:pt x="57" y="123"/>
                  </a:lnTo>
                  <a:lnTo>
                    <a:pt x="58" y="122"/>
                  </a:lnTo>
                  <a:lnTo>
                    <a:pt x="57" y="121"/>
                  </a:lnTo>
                  <a:lnTo>
                    <a:pt x="56" y="120"/>
                  </a:lnTo>
                  <a:lnTo>
                    <a:pt x="55" y="119"/>
                  </a:lnTo>
                  <a:lnTo>
                    <a:pt x="54" y="118"/>
                  </a:lnTo>
                  <a:lnTo>
                    <a:pt x="52" y="118"/>
                  </a:lnTo>
                  <a:lnTo>
                    <a:pt x="50" y="119"/>
                  </a:lnTo>
                  <a:lnTo>
                    <a:pt x="48" y="120"/>
                  </a:lnTo>
                  <a:lnTo>
                    <a:pt x="47" y="120"/>
                  </a:lnTo>
                  <a:lnTo>
                    <a:pt x="47" y="120"/>
                  </a:lnTo>
                  <a:lnTo>
                    <a:pt x="44" y="121"/>
                  </a:lnTo>
                  <a:lnTo>
                    <a:pt x="43" y="121"/>
                  </a:lnTo>
                  <a:lnTo>
                    <a:pt x="40" y="121"/>
                  </a:lnTo>
                  <a:lnTo>
                    <a:pt x="39" y="121"/>
                  </a:lnTo>
                  <a:lnTo>
                    <a:pt x="37" y="122"/>
                  </a:lnTo>
                  <a:lnTo>
                    <a:pt x="36" y="121"/>
                  </a:lnTo>
                  <a:lnTo>
                    <a:pt x="35" y="121"/>
                  </a:lnTo>
                  <a:lnTo>
                    <a:pt x="34" y="120"/>
                  </a:lnTo>
                  <a:lnTo>
                    <a:pt x="34" y="119"/>
                  </a:lnTo>
                  <a:lnTo>
                    <a:pt x="32" y="118"/>
                  </a:lnTo>
                  <a:lnTo>
                    <a:pt x="32" y="118"/>
                  </a:lnTo>
                  <a:lnTo>
                    <a:pt x="30" y="118"/>
                  </a:lnTo>
                  <a:lnTo>
                    <a:pt x="27" y="119"/>
                  </a:lnTo>
                  <a:lnTo>
                    <a:pt x="26" y="120"/>
                  </a:lnTo>
                  <a:lnTo>
                    <a:pt x="25" y="122"/>
                  </a:lnTo>
                  <a:lnTo>
                    <a:pt x="24" y="122"/>
                  </a:lnTo>
                  <a:lnTo>
                    <a:pt x="22" y="122"/>
                  </a:lnTo>
                  <a:lnTo>
                    <a:pt x="21" y="122"/>
                  </a:lnTo>
                  <a:lnTo>
                    <a:pt x="20" y="121"/>
                  </a:lnTo>
                  <a:lnTo>
                    <a:pt x="19" y="121"/>
                  </a:lnTo>
                  <a:lnTo>
                    <a:pt x="18" y="122"/>
                  </a:lnTo>
                  <a:lnTo>
                    <a:pt x="16" y="122"/>
                  </a:lnTo>
                  <a:lnTo>
                    <a:pt x="15" y="123"/>
                  </a:lnTo>
                  <a:lnTo>
                    <a:pt x="14" y="122"/>
                  </a:lnTo>
                  <a:lnTo>
                    <a:pt x="12" y="121"/>
                  </a:lnTo>
                  <a:lnTo>
                    <a:pt x="11" y="120"/>
                  </a:lnTo>
                  <a:lnTo>
                    <a:pt x="10" y="120"/>
                  </a:lnTo>
                  <a:lnTo>
                    <a:pt x="8" y="120"/>
                  </a:lnTo>
                  <a:lnTo>
                    <a:pt x="8" y="120"/>
                  </a:lnTo>
                  <a:lnTo>
                    <a:pt x="6" y="119"/>
                  </a:lnTo>
                  <a:lnTo>
                    <a:pt x="6" y="118"/>
                  </a:lnTo>
                  <a:lnTo>
                    <a:pt x="5" y="117"/>
                  </a:lnTo>
                  <a:lnTo>
                    <a:pt x="4" y="116"/>
                  </a:lnTo>
                  <a:lnTo>
                    <a:pt x="2" y="116"/>
                  </a:lnTo>
                  <a:lnTo>
                    <a:pt x="1" y="115"/>
                  </a:lnTo>
                  <a:lnTo>
                    <a:pt x="0" y="115"/>
                  </a:lnTo>
                  <a:lnTo>
                    <a:pt x="0" y="115"/>
                  </a:lnTo>
                  <a:lnTo>
                    <a:pt x="0" y="114"/>
                  </a:lnTo>
                  <a:lnTo>
                    <a:pt x="0" y="113"/>
                  </a:lnTo>
                  <a:lnTo>
                    <a:pt x="0" y="112"/>
                  </a:lnTo>
                  <a:lnTo>
                    <a:pt x="1" y="111"/>
                  </a:lnTo>
                  <a:lnTo>
                    <a:pt x="2" y="110"/>
                  </a:lnTo>
                  <a:lnTo>
                    <a:pt x="3" y="108"/>
                  </a:lnTo>
                  <a:lnTo>
                    <a:pt x="3" y="107"/>
                  </a:lnTo>
                  <a:lnTo>
                    <a:pt x="4" y="107"/>
                  </a:lnTo>
                  <a:lnTo>
                    <a:pt x="5" y="106"/>
                  </a:lnTo>
                  <a:lnTo>
                    <a:pt x="6" y="105"/>
                  </a:lnTo>
                  <a:lnTo>
                    <a:pt x="7" y="103"/>
                  </a:lnTo>
                  <a:lnTo>
                    <a:pt x="6" y="102"/>
                  </a:lnTo>
                  <a:lnTo>
                    <a:pt x="5" y="101"/>
                  </a:lnTo>
                  <a:lnTo>
                    <a:pt x="3" y="100"/>
                  </a:lnTo>
                  <a:lnTo>
                    <a:pt x="2" y="99"/>
                  </a:lnTo>
                  <a:lnTo>
                    <a:pt x="1" y="98"/>
                  </a:lnTo>
                  <a:lnTo>
                    <a:pt x="0" y="97"/>
                  </a:lnTo>
                  <a:lnTo>
                    <a:pt x="1" y="96"/>
                  </a:lnTo>
                  <a:lnTo>
                    <a:pt x="1" y="95"/>
                  </a:lnTo>
                  <a:lnTo>
                    <a:pt x="3" y="93"/>
                  </a:lnTo>
                  <a:lnTo>
                    <a:pt x="4" y="92"/>
                  </a:lnTo>
                  <a:lnTo>
                    <a:pt x="5" y="91"/>
                  </a:lnTo>
                  <a:lnTo>
                    <a:pt x="4" y="91"/>
                  </a:lnTo>
                  <a:lnTo>
                    <a:pt x="3" y="91"/>
                  </a:lnTo>
                  <a:lnTo>
                    <a:pt x="3" y="89"/>
                  </a:lnTo>
                  <a:lnTo>
                    <a:pt x="3" y="88"/>
                  </a:lnTo>
                  <a:lnTo>
                    <a:pt x="3" y="87"/>
                  </a:lnTo>
                  <a:lnTo>
                    <a:pt x="4" y="86"/>
                  </a:lnTo>
                  <a:lnTo>
                    <a:pt x="4" y="84"/>
                  </a:lnTo>
                  <a:lnTo>
                    <a:pt x="6" y="83"/>
                  </a:lnTo>
                  <a:lnTo>
                    <a:pt x="7" y="82"/>
                  </a:lnTo>
                  <a:lnTo>
                    <a:pt x="8" y="81"/>
                  </a:lnTo>
                  <a:lnTo>
                    <a:pt x="8" y="81"/>
                  </a:lnTo>
                  <a:lnTo>
                    <a:pt x="10" y="80"/>
                  </a:lnTo>
                  <a:lnTo>
                    <a:pt x="12" y="80"/>
                  </a:lnTo>
                  <a:lnTo>
                    <a:pt x="14" y="81"/>
                  </a:lnTo>
                  <a:lnTo>
                    <a:pt x="16" y="81"/>
                  </a:lnTo>
                  <a:lnTo>
                    <a:pt x="16" y="80"/>
                  </a:lnTo>
                  <a:lnTo>
                    <a:pt x="17" y="79"/>
                  </a:lnTo>
                  <a:lnTo>
                    <a:pt x="18" y="78"/>
                  </a:lnTo>
                  <a:lnTo>
                    <a:pt x="19" y="78"/>
                  </a:lnTo>
                  <a:lnTo>
                    <a:pt x="19" y="77"/>
                  </a:lnTo>
                  <a:lnTo>
                    <a:pt x="20" y="76"/>
                  </a:lnTo>
                  <a:lnTo>
                    <a:pt x="21" y="76"/>
                  </a:lnTo>
                  <a:lnTo>
                    <a:pt x="22" y="76"/>
                  </a:lnTo>
                  <a:lnTo>
                    <a:pt x="23" y="75"/>
                  </a:lnTo>
                  <a:lnTo>
                    <a:pt x="24" y="75"/>
                  </a:lnTo>
                  <a:lnTo>
                    <a:pt x="24" y="75"/>
                  </a:lnTo>
                  <a:lnTo>
                    <a:pt x="25" y="74"/>
                  </a:lnTo>
                  <a:lnTo>
                    <a:pt x="26" y="73"/>
                  </a:lnTo>
                  <a:lnTo>
                    <a:pt x="27" y="72"/>
                  </a:lnTo>
                  <a:lnTo>
                    <a:pt x="28" y="71"/>
                  </a:lnTo>
                  <a:lnTo>
                    <a:pt x="29" y="71"/>
                  </a:lnTo>
                  <a:lnTo>
                    <a:pt x="31" y="71"/>
                  </a:lnTo>
                  <a:lnTo>
                    <a:pt x="32" y="70"/>
                  </a:lnTo>
                  <a:lnTo>
                    <a:pt x="32" y="69"/>
                  </a:lnTo>
                  <a:lnTo>
                    <a:pt x="32" y="68"/>
                  </a:lnTo>
                  <a:lnTo>
                    <a:pt x="33" y="67"/>
                  </a:lnTo>
                  <a:lnTo>
                    <a:pt x="32" y="65"/>
                  </a:lnTo>
                  <a:lnTo>
                    <a:pt x="33" y="64"/>
                  </a:lnTo>
                  <a:lnTo>
                    <a:pt x="34" y="63"/>
                  </a:lnTo>
                  <a:lnTo>
                    <a:pt x="35" y="62"/>
                  </a:lnTo>
                  <a:lnTo>
                    <a:pt x="36" y="62"/>
                  </a:lnTo>
                  <a:lnTo>
                    <a:pt x="37" y="62"/>
                  </a:lnTo>
                  <a:lnTo>
                    <a:pt x="38" y="62"/>
                  </a:lnTo>
                  <a:lnTo>
                    <a:pt x="39" y="61"/>
                  </a:lnTo>
                  <a:lnTo>
                    <a:pt x="39" y="62"/>
                  </a:lnTo>
                  <a:lnTo>
                    <a:pt x="41" y="61"/>
                  </a:lnTo>
                  <a:lnTo>
                    <a:pt x="42" y="60"/>
                  </a:lnTo>
                  <a:lnTo>
                    <a:pt x="42" y="60"/>
                  </a:lnTo>
                  <a:lnTo>
                    <a:pt x="41" y="59"/>
                  </a:lnTo>
                  <a:lnTo>
                    <a:pt x="43" y="58"/>
                  </a:lnTo>
                  <a:lnTo>
                    <a:pt x="44" y="57"/>
                  </a:lnTo>
                  <a:lnTo>
                    <a:pt x="45" y="57"/>
                  </a:lnTo>
                  <a:lnTo>
                    <a:pt x="46" y="57"/>
                  </a:lnTo>
                  <a:lnTo>
                    <a:pt x="47" y="57"/>
                  </a:lnTo>
                  <a:lnTo>
                    <a:pt x="47" y="56"/>
                  </a:lnTo>
                  <a:lnTo>
                    <a:pt x="47" y="56"/>
                  </a:lnTo>
                  <a:lnTo>
                    <a:pt x="48" y="55"/>
                  </a:lnTo>
                  <a:lnTo>
                    <a:pt x="47" y="55"/>
                  </a:lnTo>
                  <a:lnTo>
                    <a:pt x="47" y="54"/>
                  </a:lnTo>
                  <a:lnTo>
                    <a:pt x="49" y="52"/>
                  </a:lnTo>
                  <a:lnTo>
                    <a:pt x="49" y="52"/>
                  </a:lnTo>
                  <a:lnTo>
                    <a:pt x="50" y="51"/>
                  </a:lnTo>
                  <a:lnTo>
                    <a:pt x="50" y="50"/>
                  </a:lnTo>
                  <a:lnTo>
                    <a:pt x="51" y="50"/>
                  </a:lnTo>
                  <a:lnTo>
                    <a:pt x="51" y="49"/>
                  </a:lnTo>
                  <a:lnTo>
                    <a:pt x="51" y="48"/>
                  </a:lnTo>
                  <a:lnTo>
                    <a:pt x="51" y="47"/>
                  </a:lnTo>
                  <a:lnTo>
                    <a:pt x="50" y="46"/>
                  </a:lnTo>
                  <a:lnTo>
                    <a:pt x="50" y="45"/>
                  </a:lnTo>
                  <a:lnTo>
                    <a:pt x="50" y="44"/>
                  </a:lnTo>
                  <a:lnTo>
                    <a:pt x="50" y="44"/>
                  </a:lnTo>
                  <a:lnTo>
                    <a:pt x="50" y="43"/>
                  </a:lnTo>
                  <a:lnTo>
                    <a:pt x="50" y="42"/>
                  </a:lnTo>
                  <a:lnTo>
                    <a:pt x="49" y="41"/>
                  </a:lnTo>
                  <a:lnTo>
                    <a:pt x="49" y="40"/>
                  </a:lnTo>
                  <a:lnTo>
                    <a:pt x="50" y="40"/>
                  </a:lnTo>
                  <a:lnTo>
                    <a:pt x="51" y="40"/>
                  </a:lnTo>
                  <a:lnTo>
                    <a:pt x="52" y="40"/>
                  </a:lnTo>
                  <a:lnTo>
                    <a:pt x="53" y="40"/>
                  </a:lnTo>
                  <a:lnTo>
                    <a:pt x="54" y="40"/>
                  </a:lnTo>
                  <a:lnTo>
                    <a:pt x="55" y="40"/>
                  </a:lnTo>
                  <a:lnTo>
                    <a:pt x="55" y="39"/>
                  </a:lnTo>
                  <a:lnTo>
                    <a:pt x="56" y="39"/>
                  </a:lnTo>
                  <a:lnTo>
                    <a:pt x="57" y="39"/>
                  </a:lnTo>
                  <a:lnTo>
                    <a:pt x="58" y="38"/>
                  </a:lnTo>
                  <a:lnTo>
                    <a:pt x="59" y="38"/>
                  </a:lnTo>
                  <a:lnTo>
                    <a:pt x="60" y="37"/>
                  </a:lnTo>
                  <a:lnTo>
                    <a:pt x="61" y="37"/>
                  </a:lnTo>
                  <a:lnTo>
                    <a:pt x="61" y="38"/>
                  </a:lnTo>
                  <a:lnTo>
                    <a:pt x="62" y="38"/>
                  </a:lnTo>
                  <a:lnTo>
                    <a:pt x="63" y="36"/>
                  </a:lnTo>
                  <a:lnTo>
                    <a:pt x="68" y="36"/>
                  </a:lnTo>
                  <a:lnTo>
                    <a:pt x="74" y="36"/>
                  </a:lnTo>
                  <a:lnTo>
                    <a:pt x="75" y="36"/>
                  </a:lnTo>
                  <a:lnTo>
                    <a:pt x="82" y="36"/>
                  </a:lnTo>
                  <a:lnTo>
                    <a:pt x="86" y="36"/>
                  </a:lnTo>
                  <a:lnTo>
                    <a:pt x="93" y="34"/>
                  </a:lnTo>
                  <a:lnTo>
                    <a:pt x="101" y="35"/>
                  </a:lnTo>
                  <a:lnTo>
                    <a:pt x="106" y="36"/>
                  </a:lnTo>
                  <a:lnTo>
                    <a:pt x="109" y="36"/>
                  </a:lnTo>
                  <a:lnTo>
                    <a:pt x="110" y="36"/>
                  </a:lnTo>
                  <a:lnTo>
                    <a:pt x="110" y="36"/>
                  </a:lnTo>
                  <a:lnTo>
                    <a:pt x="111" y="36"/>
                  </a:lnTo>
                  <a:lnTo>
                    <a:pt x="112" y="37"/>
                  </a:lnTo>
                  <a:lnTo>
                    <a:pt x="113" y="37"/>
                  </a:lnTo>
                  <a:lnTo>
                    <a:pt x="114" y="36"/>
                  </a:lnTo>
                  <a:lnTo>
                    <a:pt x="115" y="36"/>
                  </a:lnTo>
                  <a:lnTo>
                    <a:pt x="116" y="36"/>
                  </a:lnTo>
                  <a:lnTo>
                    <a:pt x="117" y="36"/>
                  </a:lnTo>
                  <a:lnTo>
                    <a:pt x="118" y="36"/>
                  </a:lnTo>
                  <a:lnTo>
                    <a:pt x="119" y="36"/>
                  </a:lnTo>
                  <a:lnTo>
                    <a:pt x="120" y="37"/>
                  </a:lnTo>
                  <a:lnTo>
                    <a:pt x="122" y="37"/>
                  </a:lnTo>
                  <a:lnTo>
                    <a:pt x="122" y="36"/>
                  </a:lnTo>
                  <a:lnTo>
                    <a:pt x="122" y="36"/>
                  </a:lnTo>
                  <a:lnTo>
                    <a:pt x="122" y="35"/>
                  </a:lnTo>
                  <a:lnTo>
                    <a:pt x="122" y="34"/>
                  </a:lnTo>
                  <a:lnTo>
                    <a:pt x="123" y="33"/>
                  </a:lnTo>
                  <a:lnTo>
                    <a:pt x="122" y="31"/>
                  </a:lnTo>
                  <a:lnTo>
                    <a:pt x="121" y="30"/>
                  </a:lnTo>
                  <a:lnTo>
                    <a:pt x="120" y="29"/>
                  </a:lnTo>
                  <a:lnTo>
                    <a:pt x="119" y="28"/>
                  </a:lnTo>
                  <a:lnTo>
                    <a:pt x="118" y="28"/>
                  </a:lnTo>
                  <a:lnTo>
                    <a:pt x="118" y="29"/>
                  </a:lnTo>
                  <a:lnTo>
                    <a:pt x="116" y="28"/>
                  </a:lnTo>
                  <a:lnTo>
                    <a:pt x="115" y="27"/>
                  </a:lnTo>
                  <a:lnTo>
                    <a:pt x="113" y="26"/>
                  </a:lnTo>
                  <a:lnTo>
                    <a:pt x="112" y="27"/>
                  </a:lnTo>
                  <a:lnTo>
                    <a:pt x="110" y="26"/>
                  </a:lnTo>
                  <a:lnTo>
                    <a:pt x="110" y="26"/>
                  </a:lnTo>
                  <a:lnTo>
                    <a:pt x="109" y="26"/>
                  </a:lnTo>
                  <a:lnTo>
                    <a:pt x="107" y="24"/>
                  </a:lnTo>
                  <a:lnTo>
                    <a:pt x="107" y="23"/>
                  </a:lnTo>
                  <a:lnTo>
                    <a:pt x="105" y="21"/>
                  </a:lnTo>
                  <a:lnTo>
                    <a:pt x="103" y="20"/>
                  </a:lnTo>
                  <a:lnTo>
                    <a:pt x="103" y="20"/>
                  </a:lnTo>
                  <a:lnTo>
                    <a:pt x="102" y="20"/>
                  </a:lnTo>
                  <a:lnTo>
                    <a:pt x="103" y="19"/>
                  </a:lnTo>
                  <a:lnTo>
                    <a:pt x="103" y="19"/>
                  </a:lnTo>
                  <a:lnTo>
                    <a:pt x="104" y="18"/>
                  </a:lnTo>
                  <a:lnTo>
                    <a:pt x="107" y="19"/>
                  </a:lnTo>
                  <a:lnTo>
                    <a:pt x="109" y="19"/>
                  </a:lnTo>
                  <a:lnTo>
                    <a:pt x="110" y="18"/>
                  </a:lnTo>
                  <a:lnTo>
                    <a:pt x="113" y="18"/>
                  </a:lnTo>
                  <a:lnTo>
                    <a:pt x="115" y="18"/>
                  </a:lnTo>
                  <a:lnTo>
                    <a:pt x="116" y="19"/>
                  </a:lnTo>
                  <a:lnTo>
                    <a:pt x="117" y="19"/>
                  </a:lnTo>
                  <a:lnTo>
                    <a:pt x="118" y="19"/>
                  </a:lnTo>
                  <a:lnTo>
                    <a:pt x="118" y="18"/>
                  </a:lnTo>
                  <a:lnTo>
                    <a:pt x="120" y="19"/>
                  </a:lnTo>
                  <a:lnTo>
                    <a:pt x="121" y="19"/>
                  </a:lnTo>
                  <a:lnTo>
                    <a:pt x="122" y="19"/>
                  </a:lnTo>
                  <a:lnTo>
                    <a:pt x="123" y="19"/>
                  </a:lnTo>
                  <a:lnTo>
                    <a:pt x="123" y="20"/>
                  </a:lnTo>
                  <a:lnTo>
                    <a:pt x="124" y="20"/>
                  </a:lnTo>
                  <a:lnTo>
                    <a:pt x="125" y="20"/>
                  </a:lnTo>
                  <a:lnTo>
                    <a:pt x="126" y="19"/>
                  </a:lnTo>
                  <a:lnTo>
                    <a:pt x="128" y="19"/>
                  </a:lnTo>
                  <a:lnTo>
                    <a:pt x="131" y="20"/>
                  </a:lnTo>
                  <a:lnTo>
                    <a:pt x="132" y="20"/>
                  </a:lnTo>
                  <a:lnTo>
                    <a:pt x="134" y="20"/>
                  </a:lnTo>
                  <a:lnTo>
                    <a:pt x="134" y="21"/>
                  </a:lnTo>
                  <a:lnTo>
                    <a:pt x="136" y="22"/>
                  </a:lnTo>
                  <a:lnTo>
                    <a:pt x="139" y="25"/>
                  </a:lnTo>
                  <a:lnTo>
                    <a:pt x="141" y="25"/>
                  </a:lnTo>
                  <a:lnTo>
                    <a:pt x="142" y="25"/>
                  </a:lnTo>
                  <a:lnTo>
                    <a:pt x="143" y="25"/>
                  </a:lnTo>
                  <a:lnTo>
                    <a:pt x="145" y="25"/>
                  </a:lnTo>
                  <a:lnTo>
                    <a:pt x="145" y="26"/>
                  </a:lnTo>
                  <a:lnTo>
                    <a:pt x="147" y="26"/>
                  </a:lnTo>
                  <a:lnTo>
                    <a:pt x="150" y="24"/>
                  </a:lnTo>
                  <a:lnTo>
                    <a:pt x="150" y="24"/>
                  </a:lnTo>
                  <a:lnTo>
                    <a:pt x="151" y="24"/>
                  </a:lnTo>
                  <a:lnTo>
                    <a:pt x="152" y="24"/>
                  </a:lnTo>
                  <a:lnTo>
                    <a:pt x="153" y="24"/>
                  </a:lnTo>
                  <a:lnTo>
                    <a:pt x="154" y="24"/>
                  </a:lnTo>
                  <a:lnTo>
                    <a:pt x="155" y="21"/>
                  </a:lnTo>
                  <a:lnTo>
                    <a:pt x="156" y="20"/>
                  </a:lnTo>
                  <a:lnTo>
                    <a:pt x="156" y="19"/>
                  </a:lnTo>
                  <a:lnTo>
                    <a:pt x="157" y="18"/>
                  </a:lnTo>
                  <a:lnTo>
                    <a:pt x="158" y="18"/>
                  </a:lnTo>
                  <a:lnTo>
                    <a:pt x="160" y="18"/>
                  </a:lnTo>
                  <a:lnTo>
                    <a:pt x="162" y="18"/>
                  </a:lnTo>
                  <a:lnTo>
                    <a:pt x="165" y="19"/>
                  </a:lnTo>
                  <a:lnTo>
                    <a:pt x="166" y="19"/>
                  </a:lnTo>
                  <a:lnTo>
                    <a:pt x="166" y="19"/>
                  </a:lnTo>
                  <a:lnTo>
                    <a:pt x="167" y="19"/>
                  </a:lnTo>
                  <a:lnTo>
                    <a:pt x="172" y="16"/>
                  </a:lnTo>
                  <a:lnTo>
                    <a:pt x="174" y="14"/>
                  </a:lnTo>
                  <a:lnTo>
                    <a:pt x="175" y="12"/>
                  </a:lnTo>
                  <a:lnTo>
                    <a:pt x="177" y="12"/>
                  </a:lnTo>
                  <a:lnTo>
                    <a:pt x="178" y="12"/>
                  </a:lnTo>
                  <a:lnTo>
                    <a:pt x="180" y="12"/>
                  </a:lnTo>
                  <a:lnTo>
                    <a:pt x="181" y="11"/>
                  </a:lnTo>
                  <a:lnTo>
                    <a:pt x="181" y="10"/>
                  </a:lnTo>
                  <a:lnTo>
                    <a:pt x="182" y="10"/>
                  </a:lnTo>
                  <a:lnTo>
                    <a:pt x="189" y="10"/>
                  </a:lnTo>
                  <a:lnTo>
                    <a:pt x="190" y="10"/>
                  </a:lnTo>
                  <a:lnTo>
                    <a:pt x="191" y="10"/>
                  </a:lnTo>
                  <a:lnTo>
                    <a:pt x="192" y="11"/>
                  </a:lnTo>
                  <a:lnTo>
                    <a:pt x="193" y="12"/>
                  </a:lnTo>
                  <a:lnTo>
                    <a:pt x="193" y="13"/>
                  </a:lnTo>
                  <a:lnTo>
                    <a:pt x="194" y="13"/>
                  </a:lnTo>
                  <a:lnTo>
                    <a:pt x="195" y="13"/>
                  </a:lnTo>
                  <a:lnTo>
                    <a:pt x="195" y="12"/>
                  </a:lnTo>
                  <a:lnTo>
                    <a:pt x="196" y="12"/>
                  </a:lnTo>
                  <a:lnTo>
                    <a:pt x="196" y="11"/>
                  </a:lnTo>
                  <a:lnTo>
                    <a:pt x="196" y="7"/>
                  </a:lnTo>
                  <a:lnTo>
                    <a:pt x="196" y="4"/>
                  </a:lnTo>
                  <a:lnTo>
                    <a:pt x="199" y="3"/>
                  </a:lnTo>
                  <a:lnTo>
                    <a:pt x="199" y="2"/>
                  </a:lnTo>
                  <a:lnTo>
                    <a:pt x="200" y="2"/>
                  </a:lnTo>
                  <a:lnTo>
                    <a:pt x="200" y="1"/>
                  </a:lnTo>
                  <a:lnTo>
                    <a:pt x="203" y="1"/>
                  </a:lnTo>
                  <a:lnTo>
                    <a:pt x="205" y="0"/>
                  </a:lnTo>
                  <a:lnTo>
                    <a:pt x="206" y="1"/>
                  </a:lnTo>
                  <a:lnTo>
                    <a:pt x="207" y="1"/>
                  </a:lnTo>
                  <a:lnTo>
                    <a:pt x="208" y="5"/>
                  </a:lnTo>
                  <a:lnTo>
                    <a:pt x="211" y="7"/>
                  </a:lnTo>
                  <a:lnTo>
                    <a:pt x="212" y="7"/>
                  </a:lnTo>
                  <a:lnTo>
                    <a:pt x="213" y="7"/>
                  </a:lnTo>
                  <a:lnTo>
                    <a:pt x="214" y="7"/>
                  </a:lnTo>
                  <a:lnTo>
                    <a:pt x="215" y="6"/>
                  </a:lnTo>
                  <a:lnTo>
                    <a:pt x="216" y="6"/>
                  </a:lnTo>
                  <a:lnTo>
                    <a:pt x="217" y="5"/>
                  </a:lnTo>
                  <a:lnTo>
                    <a:pt x="220" y="4"/>
                  </a:lnTo>
                  <a:lnTo>
                    <a:pt x="221" y="4"/>
                  </a:lnTo>
                  <a:lnTo>
                    <a:pt x="221" y="4"/>
                  </a:lnTo>
                  <a:lnTo>
                    <a:pt x="221" y="7"/>
                  </a:lnTo>
                  <a:lnTo>
                    <a:pt x="221" y="10"/>
                  </a:lnTo>
                  <a:lnTo>
                    <a:pt x="222" y="11"/>
                  </a:lnTo>
                  <a:lnTo>
                    <a:pt x="226" y="14"/>
                  </a:lnTo>
                  <a:lnTo>
                    <a:pt x="227" y="15"/>
                  </a:lnTo>
                  <a:lnTo>
                    <a:pt x="229" y="15"/>
                  </a:lnTo>
                  <a:lnTo>
                    <a:pt x="229" y="15"/>
                  </a:lnTo>
                  <a:lnTo>
                    <a:pt x="232" y="13"/>
                  </a:lnTo>
                  <a:lnTo>
                    <a:pt x="236" y="10"/>
                  </a:lnTo>
                  <a:lnTo>
                    <a:pt x="237" y="9"/>
                  </a:lnTo>
                  <a:lnTo>
                    <a:pt x="237" y="9"/>
                  </a:lnTo>
                  <a:lnTo>
                    <a:pt x="238" y="8"/>
                  </a:lnTo>
                  <a:lnTo>
                    <a:pt x="240" y="8"/>
                  </a:lnTo>
                  <a:lnTo>
                    <a:pt x="242" y="9"/>
                  </a:lnTo>
                  <a:lnTo>
                    <a:pt x="244" y="9"/>
                  </a:lnTo>
                  <a:lnTo>
                    <a:pt x="247" y="9"/>
                  </a:lnTo>
                  <a:lnTo>
                    <a:pt x="250" y="7"/>
                  </a:lnTo>
                  <a:lnTo>
                    <a:pt x="251" y="8"/>
                  </a:lnTo>
                  <a:lnTo>
                    <a:pt x="252" y="9"/>
                  </a:lnTo>
                  <a:lnTo>
                    <a:pt x="252" y="10"/>
                  </a:lnTo>
                  <a:lnTo>
                    <a:pt x="252" y="11"/>
                  </a:lnTo>
                  <a:lnTo>
                    <a:pt x="253" y="12"/>
                  </a:lnTo>
                  <a:lnTo>
                    <a:pt x="255" y="12"/>
                  </a:lnTo>
                  <a:lnTo>
                    <a:pt x="256" y="12"/>
                  </a:lnTo>
                  <a:lnTo>
                    <a:pt x="258" y="13"/>
                  </a:lnTo>
                  <a:lnTo>
                    <a:pt x="259" y="13"/>
                  </a:lnTo>
                  <a:lnTo>
                    <a:pt x="260" y="13"/>
                  </a:lnTo>
                  <a:lnTo>
                    <a:pt x="262" y="12"/>
                  </a:lnTo>
                  <a:lnTo>
                    <a:pt x="264" y="12"/>
                  </a:lnTo>
                  <a:lnTo>
                    <a:pt x="268" y="14"/>
                  </a:lnTo>
                  <a:lnTo>
                    <a:pt x="269" y="14"/>
                  </a:lnTo>
                  <a:lnTo>
                    <a:pt x="271" y="15"/>
                  </a:lnTo>
                  <a:lnTo>
                    <a:pt x="274" y="15"/>
                  </a:lnTo>
                  <a:lnTo>
                    <a:pt x="275" y="15"/>
                  </a:lnTo>
                  <a:lnTo>
                    <a:pt x="274" y="16"/>
                  </a:lnTo>
                  <a:lnTo>
                    <a:pt x="273" y="17"/>
                  </a:lnTo>
                  <a:lnTo>
                    <a:pt x="273" y="18"/>
                  </a:lnTo>
                  <a:lnTo>
                    <a:pt x="274" y="20"/>
                  </a:lnTo>
                  <a:lnTo>
                    <a:pt x="275" y="20"/>
                  </a:lnTo>
                  <a:lnTo>
                    <a:pt x="276" y="21"/>
                  </a:lnTo>
                  <a:lnTo>
                    <a:pt x="276" y="23"/>
                  </a:lnTo>
                  <a:lnTo>
                    <a:pt x="276" y="25"/>
                  </a:lnTo>
                  <a:lnTo>
                    <a:pt x="276" y="27"/>
                  </a:lnTo>
                  <a:lnTo>
                    <a:pt x="276" y="28"/>
                  </a:lnTo>
                  <a:lnTo>
                    <a:pt x="276" y="31"/>
                  </a:lnTo>
                  <a:lnTo>
                    <a:pt x="277" y="33"/>
                  </a:lnTo>
                  <a:lnTo>
                    <a:pt x="277" y="34"/>
                  </a:lnTo>
                  <a:lnTo>
                    <a:pt x="279" y="36"/>
                  </a:lnTo>
                  <a:lnTo>
                    <a:pt x="280" y="36"/>
                  </a:lnTo>
                  <a:lnTo>
                    <a:pt x="281" y="36"/>
                  </a:lnTo>
                  <a:lnTo>
                    <a:pt x="282" y="35"/>
                  </a:lnTo>
                  <a:lnTo>
                    <a:pt x="283" y="35"/>
                  </a:lnTo>
                  <a:lnTo>
                    <a:pt x="285" y="36"/>
                  </a:lnTo>
                  <a:lnTo>
                    <a:pt x="286" y="36"/>
                  </a:lnTo>
                  <a:lnTo>
                    <a:pt x="286" y="35"/>
                  </a:lnTo>
                  <a:lnTo>
                    <a:pt x="286" y="34"/>
                  </a:lnTo>
                  <a:lnTo>
                    <a:pt x="285" y="33"/>
                  </a:lnTo>
                  <a:lnTo>
                    <a:pt x="286" y="32"/>
                  </a:lnTo>
                  <a:lnTo>
                    <a:pt x="287" y="31"/>
                  </a:lnTo>
                  <a:lnTo>
                    <a:pt x="289" y="31"/>
                  </a:lnTo>
                  <a:lnTo>
                    <a:pt x="292" y="31"/>
                  </a:lnTo>
                  <a:lnTo>
                    <a:pt x="295" y="31"/>
                  </a:lnTo>
                  <a:lnTo>
                    <a:pt x="297" y="31"/>
                  </a:lnTo>
                  <a:lnTo>
                    <a:pt x="298" y="31"/>
                  </a:lnTo>
                  <a:lnTo>
                    <a:pt x="300" y="32"/>
                  </a:lnTo>
                  <a:lnTo>
                    <a:pt x="300" y="32"/>
                  </a:lnTo>
                  <a:lnTo>
                    <a:pt x="301" y="33"/>
                  </a:lnTo>
                  <a:lnTo>
                    <a:pt x="303" y="33"/>
                  </a:lnTo>
                  <a:lnTo>
                    <a:pt x="305" y="33"/>
                  </a:lnTo>
                  <a:lnTo>
                    <a:pt x="310" y="36"/>
                  </a:lnTo>
                  <a:lnTo>
                    <a:pt x="312" y="37"/>
                  </a:lnTo>
                  <a:lnTo>
                    <a:pt x="314" y="39"/>
                  </a:lnTo>
                  <a:lnTo>
                    <a:pt x="316" y="40"/>
                  </a:lnTo>
                  <a:lnTo>
                    <a:pt x="318" y="43"/>
                  </a:lnTo>
                  <a:lnTo>
                    <a:pt x="321" y="44"/>
                  </a:lnTo>
                  <a:lnTo>
                    <a:pt x="323" y="45"/>
                  </a:lnTo>
                  <a:lnTo>
                    <a:pt x="323" y="46"/>
                  </a:lnTo>
                  <a:lnTo>
                    <a:pt x="323" y="48"/>
                  </a:lnTo>
                  <a:lnTo>
                    <a:pt x="323" y="49"/>
                  </a:lnTo>
                  <a:lnTo>
                    <a:pt x="323" y="51"/>
                  </a:lnTo>
                  <a:lnTo>
                    <a:pt x="323" y="52"/>
                  </a:lnTo>
                  <a:lnTo>
                    <a:pt x="324" y="52"/>
                  </a:lnTo>
                  <a:lnTo>
                    <a:pt x="326" y="53"/>
                  </a:lnTo>
                  <a:lnTo>
                    <a:pt x="327" y="54"/>
                  </a:lnTo>
                  <a:lnTo>
                    <a:pt x="333" y="58"/>
                  </a:lnTo>
                  <a:lnTo>
                    <a:pt x="339" y="59"/>
                  </a:lnTo>
                  <a:lnTo>
                    <a:pt x="347" y="65"/>
                  </a:lnTo>
                  <a:lnTo>
                    <a:pt x="351" y="68"/>
                  </a:lnTo>
                  <a:lnTo>
                    <a:pt x="356" y="68"/>
                  </a:lnTo>
                  <a:lnTo>
                    <a:pt x="361" y="68"/>
                  </a:lnTo>
                  <a:lnTo>
                    <a:pt x="369" y="72"/>
                  </a:lnTo>
                  <a:lnTo>
                    <a:pt x="370" y="76"/>
                  </a:lnTo>
                  <a:lnTo>
                    <a:pt x="374" y="79"/>
                  </a:lnTo>
                  <a:lnTo>
                    <a:pt x="380" y="84"/>
                  </a:lnTo>
                  <a:lnTo>
                    <a:pt x="386" y="85"/>
                  </a:lnTo>
                  <a:lnTo>
                    <a:pt x="391" y="87"/>
                  </a:lnTo>
                  <a:lnTo>
                    <a:pt x="394" y="91"/>
                  </a:lnTo>
                  <a:lnTo>
                    <a:pt x="399" y="94"/>
                  </a:lnTo>
                  <a:lnTo>
                    <a:pt x="403" y="97"/>
                  </a:lnTo>
                  <a:lnTo>
                    <a:pt x="402" y="99"/>
                  </a:lnTo>
                  <a:lnTo>
                    <a:pt x="398" y="104"/>
                  </a:lnTo>
                  <a:lnTo>
                    <a:pt x="401" y="108"/>
                  </a:lnTo>
                  <a:lnTo>
                    <a:pt x="404" y="114"/>
                  </a:lnTo>
                  <a:lnTo>
                    <a:pt x="411" y="118"/>
                  </a:lnTo>
                  <a:lnTo>
                    <a:pt x="418" y="121"/>
                  </a:lnTo>
                  <a:lnTo>
                    <a:pt x="425" y="122"/>
                  </a:lnTo>
                  <a:lnTo>
                    <a:pt x="431" y="122"/>
                  </a:lnTo>
                  <a:lnTo>
                    <a:pt x="435" y="122"/>
                  </a:lnTo>
                  <a:lnTo>
                    <a:pt x="438" y="123"/>
                  </a:lnTo>
                  <a:lnTo>
                    <a:pt x="442" y="127"/>
                  </a:lnTo>
                  <a:lnTo>
                    <a:pt x="448" y="129"/>
                  </a:lnTo>
                  <a:lnTo>
                    <a:pt x="452" y="129"/>
                  </a:lnTo>
                  <a:lnTo>
                    <a:pt x="456" y="129"/>
                  </a:lnTo>
                  <a:lnTo>
                    <a:pt x="458" y="130"/>
                  </a:lnTo>
                  <a:lnTo>
                    <a:pt x="460" y="132"/>
                  </a:lnTo>
                  <a:lnTo>
                    <a:pt x="461" y="136"/>
                  </a:lnTo>
                  <a:lnTo>
                    <a:pt x="462" y="140"/>
                  </a:lnTo>
                  <a:lnTo>
                    <a:pt x="464" y="142"/>
                  </a:lnTo>
                  <a:lnTo>
                    <a:pt x="465" y="146"/>
                  </a:lnTo>
                  <a:lnTo>
                    <a:pt x="462" y="147"/>
                  </a:lnTo>
                  <a:lnTo>
                    <a:pt x="458" y="146"/>
                  </a:lnTo>
                  <a:lnTo>
                    <a:pt x="455" y="145"/>
                  </a:lnTo>
                  <a:lnTo>
                    <a:pt x="452" y="147"/>
                  </a:lnTo>
                  <a:lnTo>
                    <a:pt x="450" y="147"/>
                  </a:lnTo>
                  <a:lnTo>
                    <a:pt x="453" y="147"/>
                  </a:lnTo>
                  <a:lnTo>
                    <a:pt x="455" y="148"/>
                  </a:lnTo>
                  <a:lnTo>
                    <a:pt x="456" y="149"/>
                  </a:lnTo>
                  <a:lnTo>
                    <a:pt x="458" y="151"/>
                  </a:lnTo>
                  <a:lnTo>
                    <a:pt x="459" y="153"/>
                  </a:lnTo>
                  <a:lnTo>
                    <a:pt x="461" y="153"/>
                  </a:lnTo>
                  <a:lnTo>
                    <a:pt x="463" y="15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 name="Freeform 12"/>
            <p:cNvSpPr>
              <a:spLocks/>
            </p:cNvSpPr>
            <p:nvPr/>
          </p:nvSpPr>
          <p:spPr bwMode="auto">
            <a:xfrm>
              <a:off x="3508376" y="1751010"/>
              <a:ext cx="482600" cy="417512"/>
            </a:xfrm>
            <a:custGeom>
              <a:avLst/>
              <a:gdLst>
                <a:gd name="T0" fmla="*/ 124 w 304"/>
                <a:gd name="T1" fmla="*/ 224 h 263"/>
                <a:gd name="T2" fmla="*/ 113 w 304"/>
                <a:gd name="T3" fmla="*/ 215 h 263"/>
                <a:gd name="T4" fmla="*/ 99 w 304"/>
                <a:gd name="T5" fmla="*/ 211 h 263"/>
                <a:gd name="T6" fmla="*/ 95 w 304"/>
                <a:gd name="T7" fmla="*/ 197 h 263"/>
                <a:gd name="T8" fmla="*/ 94 w 304"/>
                <a:gd name="T9" fmla="*/ 186 h 263"/>
                <a:gd name="T10" fmla="*/ 87 w 304"/>
                <a:gd name="T11" fmla="*/ 184 h 263"/>
                <a:gd name="T12" fmla="*/ 82 w 304"/>
                <a:gd name="T13" fmla="*/ 180 h 263"/>
                <a:gd name="T14" fmla="*/ 76 w 304"/>
                <a:gd name="T15" fmla="*/ 176 h 263"/>
                <a:gd name="T16" fmla="*/ 71 w 304"/>
                <a:gd name="T17" fmla="*/ 168 h 263"/>
                <a:gd name="T18" fmla="*/ 67 w 304"/>
                <a:gd name="T19" fmla="*/ 176 h 263"/>
                <a:gd name="T20" fmla="*/ 55 w 304"/>
                <a:gd name="T21" fmla="*/ 180 h 263"/>
                <a:gd name="T22" fmla="*/ 51 w 304"/>
                <a:gd name="T23" fmla="*/ 168 h 263"/>
                <a:gd name="T24" fmla="*/ 42 w 304"/>
                <a:gd name="T25" fmla="*/ 151 h 263"/>
                <a:gd name="T26" fmla="*/ 31 w 304"/>
                <a:gd name="T27" fmla="*/ 133 h 263"/>
                <a:gd name="T28" fmla="*/ 33 w 304"/>
                <a:gd name="T29" fmla="*/ 125 h 263"/>
                <a:gd name="T30" fmla="*/ 19 w 304"/>
                <a:gd name="T31" fmla="*/ 114 h 263"/>
                <a:gd name="T32" fmla="*/ 1 w 304"/>
                <a:gd name="T33" fmla="*/ 107 h 263"/>
                <a:gd name="T34" fmla="*/ 8 w 304"/>
                <a:gd name="T35" fmla="*/ 96 h 263"/>
                <a:gd name="T36" fmla="*/ 14 w 304"/>
                <a:gd name="T37" fmla="*/ 88 h 263"/>
                <a:gd name="T38" fmla="*/ 32 w 304"/>
                <a:gd name="T39" fmla="*/ 75 h 263"/>
                <a:gd name="T40" fmla="*/ 23 w 304"/>
                <a:gd name="T41" fmla="*/ 56 h 263"/>
                <a:gd name="T42" fmla="*/ 11 w 304"/>
                <a:gd name="T43" fmla="*/ 34 h 263"/>
                <a:gd name="T44" fmla="*/ 30 w 304"/>
                <a:gd name="T45" fmla="*/ 26 h 263"/>
                <a:gd name="T46" fmla="*/ 65 w 304"/>
                <a:gd name="T47" fmla="*/ 3 h 263"/>
                <a:gd name="T48" fmla="*/ 106 w 304"/>
                <a:gd name="T49" fmla="*/ 6 h 263"/>
                <a:gd name="T50" fmla="*/ 137 w 304"/>
                <a:gd name="T51" fmla="*/ 27 h 263"/>
                <a:gd name="T52" fmla="*/ 162 w 304"/>
                <a:gd name="T53" fmla="*/ 34 h 263"/>
                <a:gd name="T54" fmla="*/ 190 w 304"/>
                <a:gd name="T55" fmla="*/ 21 h 263"/>
                <a:gd name="T56" fmla="*/ 213 w 304"/>
                <a:gd name="T57" fmla="*/ 41 h 263"/>
                <a:gd name="T58" fmla="*/ 247 w 304"/>
                <a:gd name="T59" fmla="*/ 48 h 263"/>
                <a:gd name="T60" fmla="*/ 252 w 304"/>
                <a:gd name="T61" fmla="*/ 60 h 263"/>
                <a:gd name="T62" fmla="*/ 262 w 304"/>
                <a:gd name="T63" fmla="*/ 67 h 263"/>
                <a:gd name="T64" fmla="*/ 263 w 304"/>
                <a:gd name="T65" fmla="*/ 76 h 263"/>
                <a:gd name="T66" fmla="*/ 265 w 304"/>
                <a:gd name="T67" fmla="*/ 89 h 263"/>
                <a:gd name="T68" fmla="*/ 280 w 304"/>
                <a:gd name="T69" fmla="*/ 99 h 263"/>
                <a:gd name="T70" fmla="*/ 289 w 304"/>
                <a:gd name="T71" fmla="*/ 112 h 263"/>
                <a:gd name="T72" fmla="*/ 289 w 304"/>
                <a:gd name="T73" fmla="*/ 125 h 263"/>
                <a:gd name="T74" fmla="*/ 288 w 304"/>
                <a:gd name="T75" fmla="*/ 138 h 263"/>
                <a:gd name="T76" fmla="*/ 295 w 304"/>
                <a:gd name="T77" fmla="*/ 145 h 263"/>
                <a:gd name="T78" fmla="*/ 292 w 304"/>
                <a:gd name="T79" fmla="*/ 155 h 263"/>
                <a:gd name="T80" fmla="*/ 294 w 304"/>
                <a:gd name="T81" fmla="*/ 163 h 263"/>
                <a:gd name="T82" fmla="*/ 293 w 304"/>
                <a:gd name="T83" fmla="*/ 176 h 263"/>
                <a:gd name="T84" fmla="*/ 302 w 304"/>
                <a:gd name="T85" fmla="*/ 178 h 263"/>
                <a:gd name="T86" fmla="*/ 294 w 304"/>
                <a:gd name="T87" fmla="*/ 188 h 263"/>
                <a:gd name="T88" fmla="*/ 268 w 304"/>
                <a:gd name="T89" fmla="*/ 185 h 263"/>
                <a:gd name="T90" fmla="*/ 249 w 304"/>
                <a:gd name="T91" fmla="*/ 180 h 263"/>
                <a:gd name="T92" fmla="*/ 223 w 304"/>
                <a:gd name="T93" fmla="*/ 189 h 263"/>
                <a:gd name="T94" fmla="*/ 207 w 304"/>
                <a:gd name="T95" fmla="*/ 200 h 263"/>
                <a:gd name="T96" fmla="*/ 208 w 304"/>
                <a:gd name="T97" fmla="*/ 209 h 263"/>
                <a:gd name="T98" fmla="*/ 203 w 304"/>
                <a:gd name="T99" fmla="*/ 211 h 263"/>
                <a:gd name="T100" fmla="*/ 202 w 304"/>
                <a:gd name="T101" fmla="*/ 214 h 263"/>
                <a:gd name="T102" fmla="*/ 197 w 304"/>
                <a:gd name="T103" fmla="*/ 221 h 263"/>
                <a:gd name="T104" fmla="*/ 193 w 304"/>
                <a:gd name="T105" fmla="*/ 231 h 263"/>
                <a:gd name="T106" fmla="*/ 200 w 304"/>
                <a:gd name="T107" fmla="*/ 239 h 263"/>
                <a:gd name="T108" fmla="*/ 197 w 304"/>
                <a:gd name="T109" fmla="*/ 244 h 263"/>
                <a:gd name="T110" fmla="*/ 205 w 304"/>
                <a:gd name="T111" fmla="*/ 250 h 263"/>
                <a:gd name="T112" fmla="*/ 184 w 304"/>
                <a:gd name="T113" fmla="*/ 259 h 263"/>
                <a:gd name="T114" fmla="*/ 174 w 304"/>
                <a:gd name="T115" fmla="*/ 262 h 263"/>
                <a:gd name="T116" fmla="*/ 164 w 304"/>
                <a:gd name="T117" fmla="*/ 262 h 263"/>
                <a:gd name="T118" fmla="*/ 152 w 304"/>
                <a:gd name="T119" fmla="*/ 256 h 263"/>
                <a:gd name="T120" fmla="*/ 140 w 304"/>
                <a:gd name="T121" fmla="*/ 247 h 263"/>
                <a:gd name="T122" fmla="*/ 142 w 304"/>
                <a:gd name="T123" fmla="*/ 235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4" h="263">
                  <a:moveTo>
                    <a:pt x="133" y="230"/>
                  </a:moveTo>
                  <a:lnTo>
                    <a:pt x="130" y="230"/>
                  </a:lnTo>
                  <a:lnTo>
                    <a:pt x="129" y="229"/>
                  </a:lnTo>
                  <a:lnTo>
                    <a:pt x="129" y="228"/>
                  </a:lnTo>
                  <a:lnTo>
                    <a:pt x="129" y="227"/>
                  </a:lnTo>
                  <a:lnTo>
                    <a:pt x="129" y="226"/>
                  </a:lnTo>
                  <a:lnTo>
                    <a:pt x="129" y="225"/>
                  </a:lnTo>
                  <a:lnTo>
                    <a:pt x="127" y="224"/>
                  </a:lnTo>
                  <a:lnTo>
                    <a:pt x="125" y="224"/>
                  </a:lnTo>
                  <a:lnTo>
                    <a:pt x="124" y="224"/>
                  </a:lnTo>
                  <a:lnTo>
                    <a:pt x="124" y="222"/>
                  </a:lnTo>
                  <a:lnTo>
                    <a:pt x="123" y="220"/>
                  </a:lnTo>
                  <a:lnTo>
                    <a:pt x="122" y="218"/>
                  </a:lnTo>
                  <a:lnTo>
                    <a:pt x="121" y="216"/>
                  </a:lnTo>
                  <a:lnTo>
                    <a:pt x="120" y="217"/>
                  </a:lnTo>
                  <a:lnTo>
                    <a:pt x="117" y="217"/>
                  </a:lnTo>
                  <a:lnTo>
                    <a:pt x="115" y="219"/>
                  </a:lnTo>
                  <a:lnTo>
                    <a:pt x="114" y="218"/>
                  </a:lnTo>
                  <a:lnTo>
                    <a:pt x="113" y="216"/>
                  </a:lnTo>
                  <a:lnTo>
                    <a:pt x="113" y="215"/>
                  </a:lnTo>
                  <a:lnTo>
                    <a:pt x="112" y="215"/>
                  </a:lnTo>
                  <a:lnTo>
                    <a:pt x="110" y="216"/>
                  </a:lnTo>
                  <a:lnTo>
                    <a:pt x="109" y="216"/>
                  </a:lnTo>
                  <a:lnTo>
                    <a:pt x="108" y="217"/>
                  </a:lnTo>
                  <a:lnTo>
                    <a:pt x="106" y="216"/>
                  </a:lnTo>
                  <a:lnTo>
                    <a:pt x="105" y="216"/>
                  </a:lnTo>
                  <a:lnTo>
                    <a:pt x="105" y="214"/>
                  </a:lnTo>
                  <a:lnTo>
                    <a:pt x="103" y="212"/>
                  </a:lnTo>
                  <a:lnTo>
                    <a:pt x="101" y="211"/>
                  </a:lnTo>
                  <a:lnTo>
                    <a:pt x="99" y="211"/>
                  </a:lnTo>
                  <a:lnTo>
                    <a:pt x="98" y="210"/>
                  </a:lnTo>
                  <a:lnTo>
                    <a:pt x="97" y="209"/>
                  </a:lnTo>
                  <a:lnTo>
                    <a:pt x="95" y="208"/>
                  </a:lnTo>
                  <a:lnTo>
                    <a:pt x="94" y="208"/>
                  </a:lnTo>
                  <a:lnTo>
                    <a:pt x="93" y="206"/>
                  </a:lnTo>
                  <a:lnTo>
                    <a:pt x="93" y="204"/>
                  </a:lnTo>
                  <a:lnTo>
                    <a:pt x="93" y="203"/>
                  </a:lnTo>
                  <a:lnTo>
                    <a:pt x="93" y="201"/>
                  </a:lnTo>
                  <a:lnTo>
                    <a:pt x="94" y="200"/>
                  </a:lnTo>
                  <a:lnTo>
                    <a:pt x="95" y="197"/>
                  </a:lnTo>
                  <a:lnTo>
                    <a:pt x="93" y="196"/>
                  </a:lnTo>
                  <a:lnTo>
                    <a:pt x="92" y="195"/>
                  </a:lnTo>
                  <a:lnTo>
                    <a:pt x="92" y="193"/>
                  </a:lnTo>
                  <a:lnTo>
                    <a:pt x="93" y="192"/>
                  </a:lnTo>
                  <a:lnTo>
                    <a:pt x="94" y="191"/>
                  </a:lnTo>
                  <a:lnTo>
                    <a:pt x="95" y="189"/>
                  </a:lnTo>
                  <a:lnTo>
                    <a:pt x="96" y="188"/>
                  </a:lnTo>
                  <a:lnTo>
                    <a:pt x="96" y="187"/>
                  </a:lnTo>
                  <a:lnTo>
                    <a:pt x="95" y="187"/>
                  </a:lnTo>
                  <a:lnTo>
                    <a:pt x="94" y="186"/>
                  </a:lnTo>
                  <a:lnTo>
                    <a:pt x="92" y="187"/>
                  </a:lnTo>
                  <a:lnTo>
                    <a:pt x="91" y="187"/>
                  </a:lnTo>
                  <a:lnTo>
                    <a:pt x="91" y="186"/>
                  </a:lnTo>
                  <a:lnTo>
                    <a:pt x="92" y="185"/>
                  </a:lnTo>
                  <a:lnTo>
                    <a:pt x="92" y="184"/>
                  </a:lnTo>
                  <a:lnTo>
                    <a:pt x="91" y="182"/>
                  </a:lnTo>
                  <a:lnTo>
                    <a:pt x="90" y="182"/>
                  </a:lnTo>
                  <a:lnTo>
                    <a:pt x="89" y="183"/>
                  </a:lnTo>
                  <a:lnTo>
                    <a:pt x="88" y="184"/>
                  </a:lnTo>
                  <a:lnTo>
                    <a:pt x="87" y="184"/>
                  </a:lnTo>
                  <a:lnTo>
                    <a:pt x="88" y="182"/>
                  </a:lnTo>
                  <a:lnTo>
                    <a:pt x="88" y="181"/>
                  </a:lnTo>
                  <a:lnTo>
                    <a:pt x="87" y="181"/>
                  </a:lnTo>
                  <a:lnTo>
                    <a:pt x="86" y="183"/>
                  </a:lnTo>
                  <a:lnTo>
                    <a:pt x="85" y="183"/>
                  </a:lnTo>
                  <a:lnTo>
                    <a:pt x="85" y="181"/>
                  </a:lnTo>
                  <a:lnTo>
                    <a:pt x="84" y="181"/>
                  </a:lnTo>
                  <a:lnTo>
                    <a:pt x="83" y="183"/>
                  </a:lnTo>
                  <a:lnTo>
                    <a:pt x="82" y="181"/>
                  </a:lnTo>
                  <a:lnTo>
                    <a:pt x="82" y="180"/>
                  </a:lnTo>
                  <a:lnTo>
                    <a:pt x="82" y="179"/>
                  </a:lnTo>
                  <a:lnTo>
                    <a:pt x="81" y="179"/>
                  </a:lnTo>
                  <a:lnTo>
                    <a:pt x="79" y="182"/>
                  </a:lnTo>
                  <a:lnTo>
                    <a:pt x="77" y="182"/>
                  </a:lnTo>
                  <a:lnTo>
                    <a:pt x="78" y="180"/>
                  </a:lnTo>
                  <a:lnTo>
                    <a:pt x="79" y="179"/>
                  </a:lnTo>
                  <a:lnTo>
                    <a:pt x="78" y="177"/>
                  </a:lnTo>
                  <a:lnTo>
                    <a:pt x="77" y="177"/>
                  </a:lnTo>
                  <a:lnTo>
                    <a:pt x="77" y="176"/>
                  </a:lnTo>
                  <a:lnTo>
                    <a:pt x="76" y="176"/>
                  </a:lnTo>
                  <a:lnTo>
                    <a:pt x="75" y="174"/>
                  </a:lnTo>
                  <a:lnTo>
                    <a:pt x="74" y="173"/>
                  </a:lnTo>
                  <a:lnTo>
                    <a:pt x="75" y="172"/>
                  </a:lnTo>
                  <a:lnTo>
                    <a:pt x="75" y="171"/>
                  </a:lnTo>
                  <a:lnTo>
                    <a:pt x="75" y="169"/>
                  </a:lnTo>
                  <a:lnTo>
                    <a:pt x="74" y="168"/>
                  </a:lnTo>
                  <a:lnTo>
                    <a:pt x="74" y="169"/>
                  </a:lnTo>
                  <a:lnTo>
                    <a:pt x="73" y="169"/>
                  </a:lnTo>
                  <a:lnTo>
                    <a:pt x="72" y="168"/>
                  </a:lnTo>
                  <a:lnTo>
                    <a:pt x="71" y="168"/>
                  </a:lnTo>
                  <a:lnTo>
                    <a:pt x="71" y="168"/>
                  </a:lnTo>
                  <a:lnTo>
                    <a:pt x="70" y="168"/>
                  </a:lnTo>
                  <a:lnTo>
                    <a:pt x="70" y="169"/>
                  </a:lnTo>
                  <a:lnTo>
                    <a:pt x="68" y="170"/>
                  </a:lnTo>
                  <a:lnTo>
                    <a:pt x="66" y="171"/>
                  </a:lnTo>
                  <a:lnTo>
                    <a:pt x="67" y="172"/>
                  </a:lnTo>
                  <a:lnTo>
                    <a:pt x="68" y="173"/>
                  </a:lnTo>
                  <a:lnTo>
                    <a:pt x="68" y="174"/>
                  </a:lnTo>
                  <a:lnTo>
                    <a:pt x="68" y="176"/>
                  </a:lnTo>
                  <a:lnTo>
                    <a:pt x="67" y="176"/>
                  </a:lnTo>
                  <a:lnTo>
                    <a:pt x="66" y="176"/>
                  </a:lnTo>
                  <a:lnTo>
                    <a:pt x="66" y="177"/>
                  </a:lnTo>
                  <a:lnTo>
                    <a:pt x="65" y="178"/>
                  </a:lnTo>
                  <a:lnTo>
                    <a:pt x="64" y="179"/>
                  </a:lnTo>
                  <a:lnTo>
                    <a:pt x="63" y="179"/>
                  </a:lnTo>
                  <a:lnTo>
                    <a:pt x="62" y="179"/>
                  </a:lnTo>
                  <a:lnTo>
                    <a:pt x="60" y="179"/>
                  </a:lnTo>
                  <a:lnTo>
                    <a:pt x="58" y="179"/>
                  </a:lnTo>
                  <a:lnTo>
                    <a:pt x="56" y="179"/>
                  </a:lnTo>
                  <a:lnTo>
                    <a:pt x="55" y="180"/>
                  </a:lnTo>
                  <a:lnTo>
                    <a:pt x="54" y="178"/>
                  </a:lnTo>
                  <a:lnTo>
                    <a:pt x="53" y="176"/>
                  </a:lnTo>
                  <a:lnTo>
                    <a:pt x="52" y="176"/>
                  </a:lnTo>
                  <a:lnTo>
                    <a:pt x="50" y="176"/>
                  </a:lnTo>
                  <a:lnTo>
                    <a:pt x="50" y="174"/>
                  </a:lnTo>
                  <a:lnTo>
                    <a:pt x="50" y="173"/>
                  </a:lnTo>
                  <a:lnTo>
                    <a:pt x="51" y="172"/>
                  </a:lnTo>
                  <a:lnTo>
                    <a:pt x="52" y="170"/>
                  </a:lnTo>
                  <a:lnTo>
                    <a:pt x="52" y="169"/>
                  </a:lnTo>
                  <a:lnTo>
                    <a:pt x="51" y="168"/>
                  </a:lnTo>
                  <a:lnTo>
                    <a:pt x="50" y="167"/>
                  </a:lnTo>
                  <a:lnTo>
                    <a:pt x="50" y="165"/>
                  </a:lnTo>
                  <a:lnTo>
                    <a:pt x="48" y="162"/>
                  </a:lnTo>
                  <a:lnTo>
                    <a:pt x="47" y="160"/>
                  </a:lnTo>
                  <a:lnTo>
                    <a:pt x="46" y="158"/>
                  </a:lnTo>
                  <a:lnTo>
                    <a:pt x="45" y="157"/>
                  </a:lnTo>
                  <a:lnTo>
                    <a:pt x="45" y="156"/>
                  </a:lnTo>
                  <a:lnTo>
                    <a:pt x="43" y="155"/>
                  </a:lnTo>
                  <a:lnTo>
                    <a:pt x="42" y="152"/>
                  </a:lnTo>
                  <a:lnTo>
                    <a:pt x="42" y="151"/>
                  </a:lnTo>
                  <a:lnTo>
                    <a:pt x="40" y="150"/>
                  </a:lnTo>
                  <a:lnTo>
                    <a:pt x="40" y="149"/>
                  </a:lnTo>
                  <a:lnTo>
                    <a:pt x="39" y="147"/>
                  </a:lnTo>
                  <a:lnTo>
                    <a:pt x="38" y="145"/>
                  </a:lnTo>
                  <a:lnTo>
                    <a:pt x="36" y="144"/>
                  </a:lnTo>
                  <a:lnTo>
                    <a:pt x="34" y="141"/>
                  </a:lnTo>
                  <a:lnTo>
                    <a:pt x="34" y="139"/>
                  </a:lnTo>
                  <a:lnTo>
                    <a:pt x="33" y="137"/>
                  </a:lnTo>
                  <a:lnTo>
                    <a:pt x="32" y="136"/>
                  </a:lnTo>
                  <a:lnTo>
                    <a:pt x="31" y="133"/>
                  </a:lnTo>
                  <a:lnTo>
                    <a:pt x="31" y="132"/>
                  </a:lnTo>
                  <a:lnTo>
                    <a:pt x="33" y="131"/>
                  </a:lnTo>
                  <a:lnTo>
                    <a:pt x="34" y="131"/>
                  </a:lnTo>
                  <a:lnTo>
                    <a:pt x="35" y="132"/>
                  </a:lnTo>
                  <a:lnTo>
                    <a:pt x="36" y="132"/>
                  </a:lnTo>
                  <a:lnTo>
                    <a:pt x="35" y="131"/>
                  </a:lnTo>
                  <a:lnTo>
                    <a:pt x="35" y="129"/>
                  </a:lnTo>
                  <a:lnTo>
                    <a:pt x="34" y="129"/>
                  </a:lnTo>
                  <a:lnTo>
                    <a:pt x="33" y="128"/>
                  </a:lnTo>
                  <a:lnTo>
                    <a:pt x="33" y="125"/>
                  </a:lnTo>
                  <a:lnTo>
                    <a:pt x="32" y="123"/>
                  </a:lnTo>
                  <a:lnTo>
                    <a:pt x="31" y="121"/>
                  </a:lnTo>
                  <a:lnTo>
                    <a:pt x="29" y="120"/>
                  </a:lnTo>
                  <a:lnTo>
                    <a:pt x="27" y="118"/>
                  </a:lnTo>
                  <a:lnTo>
                    <a:pt x="26" y="117"/>
                  </a:lnTo>
                  <a:lnTo>
                    <a:pt x="26" y="117"/>
                  </a:lnTo>
                  <a:lnTo>
                    <a:pt x="25" y="117"/>
                  </a:lnTo>
                  <a:lnTo>
                    <a:pt x="24" y="116"/>
                  </a:lnTo>
                  <a:lnTo>
                    <a:pt x="22" y="116"/>
                  </a:lnTo>
                  <a:lnTo>
                    <a:pt x="19" y="114"/>
                  </a:lnTo>
                  <a:lnTo>
                    <a:pt x="18" y="113"/>
                  </a:lnTo>
                  <a:lnTo>
                    <a:pt x="17" y="111"/>
                  </a:lnTo>
                  <a:lnTo>
                    <a:pt x="15" y="111"/>
                  </a:lnTo>
                  <a:lnTo>
                    <a:pt x="13" y="112"/>
                  </a:lnTo>
                  <a:lnTo>
                    <a:pt x="12" y="111"/>
                  </a:lnTo>
                  <a:lnTo>
                    <a:pt x="11" y="109"/>
                  </a:lnTo>
                  <a:lnTo>
                    <a:pt x="8" y="108"/>
                  </a:lnTo>
                  <a:lnTo>
                    <a:pt x="5" y="108"/>
                  </a:lnTo>
                  <a:lnTo>
                    <a:pt x="2" y="108"/>
                  </a:lnTo>
                  <a:lnTo>
                    <a:pt x="1" y="107"/>
                  </a:lnTo>
                  <a:lnTo>
                    <a:pt x="0" y="107"/>
                  </a:lnTo>
                  <a:lnTo>
                    <a:pt x="2" y="106"/>
                  </a:lnTo>
                  <a:lnTo>
                    <a:pt x="3" y="105"/>
                  </a:lnTo>
                  <a:lnTo>
                    <a:pt x="4" y="105"/>
                  </a:lnTo>
                  <a:lnTo>
                    <a:pt x="5" y="103"/>
                  </a:lnTo>
                  <a:lnTo>
                    <a:pt x="6" y="102"/>
                  </a:lnTo>
                  <a:lnTo>
                    <a:pt x="7" y="100"/>
                  </a:lnTo>
                  <a:lnTo>
                    <a:pt x="7" y="99"/>
                  </a:lnTo>
                  <a:lnTo>
                    <a:pt x="8" y="97"/>
                  </a:lnTo>
                  <a:lnTo>
                    <a:pt x="8" y="96"/>
                  </a:lnTo>
                  <a:lnTo>
                    <a:pt x="5" y="97"/>
                  </a:lnTo>
                  <a:lnTo>
                    <a:pt x="4" y="97"/>
                  </a:lnTo>
                  <a:lnTo>
                    <a:pt x="4" y="96"/>
                  </a:lnTo>
                  <a:lnTo>
                    <a:pt x="3" y="95"/>
                  </a:lnTo>
                  <a:lnTo>
                    <a:pt x="5" y="92"/>
                  </a:lnTo>
                  <a:lnTo>
                    <a:pt x="7" y="91"/>
                  </a:lnTo>
                  <a:lnTo>
                    <a:pt x="9" y="89"/>
                  </a:lnTo>
                  <a:lnTo>
                    <a:pt x="11" y="89"/>
                  </a:lnTo>
                  <a:lnTo>
                    <a:pt x="13" y="89"/>
                  </a:lnTo>
                  <a:lnTo>
                    <a:pt x="14" y="88"/>
                  </a:lnTo>
                  <a:lnTo>
                    <a:pt x="15" y="88"/>
                  </a:lnTo>
                  <a:lnTo>
                    <a:pt x="17" y="86"/>
                  </a:lnTo>
                  <a:lnTo>
                    <a:pt x="19" y="84"/>
                  </a:lnTo>
                  <a:lnTo>
                    <a:pt x="20" y="82"/>
                  </a:lnTo>
                  <a:lnTo>
                    <a:pt x="22" y="81"/>
                  </a:lnTo>
                  <a:lnTo>
                    <a:pt x="24" y="79"/>
                  </a:lnTo>
                  <a:lnTo>
                    <a:pt x="26" y="78"/>
                  </a:lnTo>
                  <a:lnTo>
                    <a:pt x="27" y="77"/>
                  </a:lnTo>
                  <a:lnTo>
                    <a:pt x="30" y="76"/>
                  </a:lnTo>
                  <a:lnTo>
                    <a:pt x="32" y="75"/>
                  </a:lnTo>
                  <a:lnTo>
                    <a:pt x="32" y="73"/>
                  </a:lnTo>
                  <a:lnTo>
                    <a:pt x="31" y="72"/>
                  </a:lnTo>
                  <a:lnTo>
                    <a:pt x="28" y="70"/>
                  </a:lnTo>
                  <a:lnTo>
                    <a:pt x="25" y="67"/>
                  </a:lnTo>
                  <a:lnTo>
                    <a:pt x="22" y="66"/>
                  </a:lnTo>
                  <a:lnTo>
                    <a:pt x="19" y="65"/>
                  </a:lnTo>
                  <a:lnTo>
                    <a:pt x="15" y="64"/>
                  </a:lnTo>
                  <a:lnTo>
                    <a:pt x="19" y="59"/>
                  </a:lnTo>
                  <a:lnTo>
                    <a:pt x="21" y="58"/>
                  </a:lnTo>
                  <a:lnTo>
                    <a:pt x="23" y="56"/>
                  </a:lnTo>
                  <a:lnTo>
                    <a:pt x="21" y="52"/>
                  </a:lnTo>
                  <a:lnTo>
                    <a:pt x="20" y="50"/>
                  </a:lnTo>
                  <a:lnTo>
                    <a:pt x="21" y="49"/>
                  </a:lnTo>
                  <a:lnTo>
                    <a:pt x="20" y="46"/>
                  </a:lnTo>
                  <a:lnTo>
                    <a:pt x="19" y="44"/>
                  </a:lnTo>
                  <a:lnTo>
                    <a:pt x="17" y="41"/>
                  </a:lnTo>
                  <a:lnTo>
                    <a:pt x="16" y="39"/>
                  </a:lnTo>
                  <a:lnTo>
                    <a:pt x="12" y="36"/>
                  </a:lnTo>
                  <a:lnTo>
                    <a:pt x="11" y="35"/>
                  </a:lnTo>
                  <a:lnTo>
                    <a:pt x="11" y="34"/>
                  </a:lnTo>
                  <a:lnTo>
                    <a:pt x="9" y="34"/>
                  </a:lnTo>
                  <a:lnTo>
                    <a:pt x="11" y="30"/>
                  </a:lnTo>
                  <a:lnTo>
                    <a:pt x="13" y="29"/>
                  </a:lnTo>
                  <a:lnTo>
                    <a:pt x="16" y="29"/>
                  </a:lnTo>
                  <a:lnTo>
                    <a:pt x="19" y="29"/>
                  </a:lnTo>
                  <a:lnTo>
                    <a:pt x="21" y="31"/>
                  </a:lnTo>
                  <a:lnTo>
                    <a:pt x="23" y="31"/>
                  </a:lnTo>
                  <a:lnTo>
                    <a:pt x="26" y="28"/>
                  </a:lnTo>
                  <a:lnTo>
                    <a:pt x="28" y="27"/>
                  </a:lnTo>
                  <a:lnTo>
                    <a:pt x="30" y="26"/>
                  </a:lnTo>
                  <a:lnTo>
                    <a:pt x="34" y="24"/>
                  </a:lnTo>
                  <a:lnTo>
                    <a:pt x="38" y="21"/>
                  </a:lnTo>
                  <a:lnTo>
                    <a:pt x="42" y="18"/>
                  </a:lnTo>
                  <a:lnTo>
                    <a:pt x="47" y="17"/>
                  </a:lnTo>
                  <a:lnTo>
                    <a:pt x="51" y="17"/>
                  </a:lnTo>
                  <a:lnTo>
                    <a:pt x="55" y="14"/>
                  </a:lnTo>
                  <a:lnTo>
                    <a:pt x="55" y="12"/>
                  </a:lnTo>
                  <a:lnTo>
                    <a:pt x="56" y="10"/>
                  </a:lnTo>
                  <a:lnTo>
                    <a:pt x="60" y="6"/>
                  </a:lnTo>
                  <a:lnTo>
                    <a:pt x="65" y="3"/>
                  </a:lnTo>
                  <a:lnTo>
                    <a:pt x="69" y="2"/>
                  </a:lnTo>
                  <a:lnTo>
                    <a:pt x="74" y="1"/>
                  </a:lnTo>
                  <a:lnTo>
                    <a:pt x="80" y="1"/>
                  </a:lnTo>
                  <a:lnTo>
                    <a:pt x="83" y="0"/>
                  </a:lnTo>
                  <a:lnTo>
                    <a:pt x="88" y="1"/>
                  </a:lnTo>
                  <a:lnTo>
                    <a:pt x="91" y="2"/>
                  </a:lnTo>
                  <a:lnTo>
                    <a:pt x="95" y="2"/>
                  </a:lnTo>
                  <a:lnTo>
                    <a:pt x="100" y="3"/>
                  </a:lnTo>
                  <a:lnTo>
                    <a:pt x="104" y="4"/>
                  </a:lnTo>
                  <a:lnTo>
                    <a:pt x="106" y="6"/>
                  </a:lnTo>
                  <a:lnTo>
                    <a:pt x="107" y="5"/>
                  </a:lnTo>
                  <a:lnTo>
                    <a:pt x="108" y="9"/>
                  </a:lnTo>
                  <a:lnTo>
                    <a:pt x="110" y="8"/>
                  </a:lnTo>
                  <a:lnTo>
                    <a:pt x="112" y="8"/>
                  </a:lnTo>
                  <a:lnTo>
                    <a:pt x="113" y="10"/>
                  </a:lnTo>
                  <a:lnTo>
                    <a:pt x="117" y="15"/>
                  </a:lnTo>
                  <a:lnTo>
                    <a:pt x="120" y="18"/>
                  </a:lnTo>
                  <a:lnTo>
                    <a:pt x="129" y="23"/>
                  </a:lnTo>
                  <a:lnTo>
                    <a:pt x="133" y="26"/>
                  </a:lnTo>
                  <a:lnTo>
                    <a:pt x="137" y="27"/>
                  </a:lnTo>
                  <a:lnTo>
                    <a:pt x="139" y="27"/>
                  </a:lnTo>
                  <a:lnTo>
                    <a:pt x="140" y="32"/>
                  </a:lnTo>
                  <a:lnTo>
                    <a:pt x="143" y="30"/>
                  </a:lnTo>
                  <a:lnTo>
                    <a:pt x="146" y="32"/>
                  </a:lnTo>
                  <a:lnTo>
                    <a:pt x="150" y="35"/>
                  </a:lnTo>
                  <a:lnTo>
                    <a:pt x="154" y="36"/>
                  </a:lnTo>
                  <a:lnTo>
                    <a:pt x="155" y="37"/>
                  </a:lnTo>
                  <a:lnTo>
                    <a:pt x="159" y="40"/>
                  </a:lnTo>
                  <a:lnTo>
                    <a:pt x="161" y="37"/>
                  </a:lnTo>
                  <a:lnTo>
                    <a:pt x="162" y="34"/>
                  </a:lnTo>
                  <a:lnTo>
                    <a:pt x="166" y="34"/>
                  </a:lnTo>
                  <a:lnTo>
                    <a:pt x="168" y="34"/>
                  </a:lnTo>
                  <a:lnTo>
                    <a:pt x="171" y="34"/>
                  </a:lnTo>
                  <a:lnTo>
                    <a:pt x="172" y="34"/>
                  </a:lnTo>
                  <a:lnTo>
                    <a:pt x="175" y="33"/>
                  </a:lnTo>
                  <a:lnTo>
                    <a:pt x="179" y="30"/>
                  </a:lnTo>
                  <a:lnTo>
                    <a:pt x="183" y="26"/>
                  </a:lnTo>
                  <a:lnTo>
                    <a:pt x="184" y="26"/>
                  </a:lnTo>
                  <a:lnTo>
                    <a:pt x="186" y="23"/>
                  </a:lnTo>
                  <a:lnTo>
                    <a:pt x="190" y="21"/>
                  </a:lnTo>
                  <a:lnTo>
                    <a:pt x="192" y="18"/>
                  </a:lnTo>
                  <a:lnTo>
                    <a:pt x="196" y="21"/>
                  </a:lnTo>
                  <a:lnTo>
                    <a:pt x="200" y="25"/>
                  </a:lnTo>
                  <a:lnTo>
                    <a:pt x="203" y="27"/>
                  </a:lnTo>
                  <a:lnTo>
                    <a:pt x="200" y="29"/>
                  </a:lnTo>
                  <a:lnTo>
                    <a:pt x="202" y="33"/>
                  </a:lnTo>
                  <a:lnTo>
                    <a:pt x="207" y="34"/>
                  </a:lnTo>
                  <a:lnTo>
                    <a:pt x="209" y="35"/>
                  </a:lnTo>
                  <a:lnTo>
                    <a:pt x="208" y="39"/>
                  </a:lnTo>
                  <a:lnTo>
                    <a:pt x="213" y="41"/>
                  </a:lnTo>
                  <a:lnTo>
                    <a:pt x="214" y="43"/>
                  </a:lnTo>
                  <a:lnTo>
                    <a:pt x="216" y="49"/>
                  </a:lnTo>
                  <a:lnTo>
                    <a:pt x="221" y="53"/>
                  </a:lnTo>
                  <a:lnTo>
                    <a:pt x="224" y="52"/>
                  </a:lnTo>
                  <a:lnTo>
                    <a:pt x="228" y="52"/>
                  </a:lnTo>
                  <a:lnTo>
                    <a:pt x="232" y="50"/>
                  </a:lnTo>
                  <a:lnTo>
                    <a:pt x="237" y="48"/>
                  </a:lnTo>
                  <a:lnTo>
                    <a:pt x="239" y="47"/>
                  </a:lnTo>
                  <a:lnTo>
                    <a:pt x="243" y="48"/>
                  </a:lnTo>
                  <a:lnTo>
                    <a:pt x="247" y="48"/>
                  </a:lnTo>
                  <a:lnTo>
                    <a:pt x="251" y="45"/>
                  </a:lnTo>
                  <a:lnTo>
                    <a:pt x="254" y="45"/>
                  </a:lnTo>
                  <a:lnTo>
                    <a:pt x="255" y="42"/>
                  </a:lnTo>
                  <a:lnTo>
                    <a:pt x="258" y="44"/>
                  </a:lnTo>
                  <a:lnTo>
                    <a:pt x="259" y="48"/>
                  </a:lnTo>
                  <a:lnTo>
                    <a:pt x="258" y="50"/>
                  </a:lnTo>
                  <a:lnTo>
                    <a:pt x="255" y="52"/>
                  </a:lnTo>
                  <a:lnTo>
                    <a:pt x="255" y="55"/>
                  </a:lnTo>
                  <a:lnTo>
                    <a:pt x="253" y="57"/>
                  </a:lnTo>
                  <a:lnTo>
                    <a:pt x="252" y="60"/>
                  </a:lnTo>
                  <a:lnTo>
                    <a:pt x="255" y="59"/>
                  </a:lnTo>
                  <a:lnTo>
                    <a:pt x="259" y="57"/>
                  </a:lnTo>
                  <a:lnTo>
                    <a:pt x="261" y="58"/>
                  </a:lnTo>
                  <a:lnTo>
                    <a:pt x="259" y="60"/>
                  </a:lnTo>
                  <a:lnTo>
                    <a:pt x="258" y="62"/>
                  </a:lnTo>
                  <a:lnTo>
                    <a:pt x="258" y="63"/>
                  </a:lnTo>
                  <a:lnTo>
                    <a:pt x="260" y="65"/>
                  </a:lnTo>
                  <a:lnTo>
                    <a:pt x="261" y="65"/>
                  </a:lnTo>
                  <a:lnTo>
                    <a:pt x="261" y="67"/>
                  </a:lnTo>
                  <a:lnTo>
                    <a:pt x="262" y="67"/>
                  </a:lnTo>
                  <a:lnTo>
                    <a:pt x="263" y="68"/>
                  </a:lnTo>
                  <a:lnTo>
                    <a:pt x="263" y="69"/>
                  </a:lnTo>
                  <a:lnTo>
                    <a:pt x="264" y="70"/>
                  </a:lnTo>
                  <a:lnTo>
                    <a:pt x="265" y="72"/>
                  </a:lnTo>
                  <a:lnTo>
                    <a:pt x="266" y="73"/>
                  </a:lnTo>
                  <a:lnTo>
                    <a:pt x="266" y="73"/>
                  </a:lnTo>
                  <a:lnTo>
                    <a:pt x="265" y="74"/>
                  </a:lnTo>
                  <a:lnTo>
                    <a:pt x="264" y="75"/>
                  </a:lnTo>
                  <a:lnTo>
                    <a:pt x="263" y="75"/>
                  </a:lnTo>
                  <a:lnTo>
                    <a:pt x="263" y="76"/>
                  </a:lnTo>
                  <a:lnTo>
                    <a:pt x="263" y="77"/>
                  </a:lnTo>
                  <a:lnTo>
                    <a:pt x="265" y="79"/>
                  </a:lnTo>
                  <a:lnTo>
                    <a:pt x="266" y="80"/>
                  </a:lnTo>
                  <a:lnTo>
                    <a:pt x="265" y="80"/>
                  </a:lnTo>
                  <a:lnTo>
                    <a:pt x="264" y="81"/>
                  </a:lnTo>
                  <a:lnTo>
                    <a:pt x="265" y="82"/>
                  </a:lnTo>
                  <a:lnTo>
                    <a:pt x="266" y="83"/>
                  </a:lnTo>
                  <a:lnTo>
                    <a:pt x="267" y="88"/>
                  </a:lnTo>
                  <a:lnTo>
                    <a:pt x="267" y="89"/>
                  </a:lnTo>
                  <a:lnTo>
                    <a:pt x="265" y="89"/>
                  </a:lnTo>
                  <a:lnTo>
                    <a:pt x="266" y="91"/>
                  </a:lnTo>
                  <a:lnTo>
                    <a:pt x="269" y="92"/>
                  </a:lnTo>
                  <a:lnTo>
                    <a:pt x="271" y="93"/>
                  </a:lnTo>
                  <a:lnTo>
                    <a:pt x="272" y="94"/>
                  </a:lnTo>
                  <a:lnTo>
                    <a:pt x="274" y="96"/>
                  </a:lnTo>
                  <a:lnTo>
                    <a:pt x="275" y="97"/>
                  </a:lnTo>
                  <a:lnTo>
                    <a:pt x="276" y="98"/>
                  </a:lnTo>
                  <a:lnTo>
                    <a:pt x="276" y="99"/>
                  </a:lnTo>
                  <a:lnTo>
                    <a:pt x="278" y="100"/>
                  </a:lnTo>
                  <a:lnTo>
                    <a:pt x="280" y="99"/>
                  </a:lnTo>
                  <a:lnTo>
                    <a:pt x="281" y="100"/>
                  </a:lnTo>
                  <a:lnTo>
                    <a:pt x="282" y="100"/>
                  </a:lnTo>
                  <a:lnTo>
                    <a:pt x="283" y="101"/>
                  </a:lnTo>
                  <a:lnTo>
                    <a:pt x="284" y="102"/>
                  </a:lnTo>
                  <a:lnTo>
                    <a:pt x="285" y="104"/>
                  </a:lnTo>
                  <a:lnTo>
                    <a:pt x="286" y="105"/>
                  </a:lnTo>
                  <a:lnTo>
                    <a:pt x="285" y="108"/>
                  </a:lnTo>
                  <a:lnTo>
                    <a:pt x="286" y="109"/>
                  </a:lnTo>
                  <a:lnTo>
                    <a:pt x="287" y="110"/>
                  </a:lnTo>
                  <a:lnTo>
                    <a:pt x="289" y="112"/>
                  </a:lnTo>
                  <a:lnTo>
                    <a:pt x="289" y="113"/>
                  </a:lnTo>
                  <a:lnTo>
                    <a:pt x="292" y="113"/>
                  </a:lnTo>
                  <a:lnTo>
                    <a:pt x="293" y="113"/>
                  </a:lnTo>
                  <a:lnTo>
                    <a:pt x="294" y="114"/>
                  </a:lnTo>
                  <a:lnTo>
                    <a:pt x="294" y="116"/>
                  </a:lnTo>
                  <a:lnTo>
                    <a:pt x="292" y="119"/>
                  </a:lnTo>
                  <a:lnTo>
                    <a:pt x="290" y="121"/>
                  </a:lnTo>
                  <a:lnTo>
                    <a:pt x="290" y="122"/>
                  </a:lnTo>
                  <a:lnTo>
                    <a:pt x="290" y="124"/>
                  </a:lnTo>
                  <a:lnTo>
                    <a:pt x="289" y="125"/>
                  </a:lnTo>
                  <a:lnTo>
                    <a:pt x="289" y="127"/>
                  </a:lnTo>
                  <a:lnTo>
                    <a:pt x="288" y="129"/>
                  </a:lnTo>
                  <a:lnTo>
                    <a:pt x="288" y="129"/>
                  </a:lnTo>
                  <a:lnTo>
                    <a:pt x="287" y="129"/>
                  </a:lnTo>
                  <a:lnTo>
                    <a:pt x="286" y="133"/>
                  </a:lnTo>
                  <a:lnTo>
                    <a:pt x="286" y="134"/>
                  </a:lnTo>
                  <a:lnTo>
                    <a:pt x="287" y="134"/>
                  </a:lnTo>
                  <a:lnTo>
                    <a:pt x="287" y="135"/>
                  </a:lnTo>
                  <a:lnTo>
                    <a:pt x="288" y="137"/>
                  </a:lnTo>
                  <a:lnTo>
                    <a:pt x="288" y="138"/>
                  </a:lnTo>
                  <a:lnTo>
                    <a:pt x="289" y="139"/>
                  </a:lnTo>
                  <a:lnTo>
                    <a:pt x="290" y="139"/>
                  </a:lnTo>
                  <a:lnTo>
                    <a:pt x="291" y="142"/>
                  </a:lnTo>
                  <a:lnTo>
                    <a:pt x="292" y="143"/>
                  </a:lnTo>
                  <a:lnTo>
                    <a:pt x="293" y="143"/>
                  </a:lnTo>
                  <a:lnTo>
                    <a:pt x="294" y="143"/>
                  </a:lnTo>
                  <a:lnTo>
                    <a:pt x="295" y="143"/>
                  </a:lnTo>
                  <a:lnTo>
                    <a:pt x="295" y="143"/>
                  </a:lnTo>
                  <a:lnTo>
                    <a:pt x="295" y="144"/>
                  </a:lnTo>
                  <a:lnTo>
                    <a:pt x="295" y="145"/>
                  </a:lnTo>
                  <a:lnTo>
                    <a:pt x="295" y="146"/>
                  </a:lnTo>
                  <a:lnTo>
                    <a:pt x="296" y="146"/>
                  </a:lnTo>
                  <a:lnTo>
                    <a:pt x="298" y="147"/>
                  </a:lnTo>
                  <a:lnTo>
                    <a:pt x="299" y="148"/>
                  </a:lnTo>
                  <a:lnTo>
                    <a:pt x="299" y="149"/>
                  </a:lnTo>
                  <a:lnTo>
                    <a:pt x="299" y="150"/>
                  </a:lnTo>
                  <a:lnTo>
                    <a:pt x="297" y="151"/>
                  </a:lnTo>
                  <a:lnTo>
                    <a:pt x="296" y="152"/>
                  </a:lnTo>
                  <a:lnTo>
                    <a:pt x="293" y="154"/>
                  </a:lnTo>
                  <a:lnTo>
                    <a:pt x="292" y="155"/>
                  </a:lnTo>
                  <a:lnTo>
                    <a:pt x="291" y="155"/>
                  </a:lnTo>
                  <a:lnTo>
                    <a:pt x="290" y="156"/>
                  </a:lnTo>
                  <a:lnTo>
                    <a:pt x="289" y="157"/>
                  </a:lnTo>
                  <a:lnTo>
                    <a:pt x="288" y="158"/>
                  </a:lnTo>
                  <a:lnTo>
                    <a:pt x="287" y="159"/>
                  </a:lnTo>
                  <a:lnTo>
                    <a:pt x="288" y="159"/>
                  </a:lnTo>
                  <a:lnTo>
                    <a:pt x="289" y="161"/>
                  </a:lnTo>
                  <a:lnTo>
                    <a:pt x="290" y="161"/>
                  </a:lnTo>
                  <a:lnTo>
                    <a:pt x="291" y="160"/>
                  </a:lnTo>
                  <a:lnTo>
                    <a:pt x="294" y="163"/>
                  </a:lnTo>
                  <a:lnTo>
                    <a:pt x="295" y="164"/>
                  </a:lnTo>
                  <a:lnTo>
                    <a:pt x="295" y="165"/>
                  </a:lnTo>
                  <a:lnTo>
                    <a:pt x="295" y="166"/>
                  </a:lnTo>
                  <a:lnTo>
                    <a:pt x="295" y="167"/>
                  </a:lnTo>
                  <a:lnTo>
                    <a:pt x="294" y="168"/>
                  </a:lnTo>
                  <a:lnTo>
                    <a:pt x="292" y="170"/>
                  </a:lnTo>
                  <a:lnTo>
                    <a:pt x="292" y="173"/>
                  </a:lnTo>
                  <a:lnTo>
                    <a:pt x="293" y="174"/>
                  </a:lnTo>
                  <a:lnTo>
                    <a:pt x="293" y="175"/>
                  </a:lnTo>
                  <a:lnTo>
                    <a:pt x="293" y="176"/>
                  </a:lnTo>
                  <a:lnTo>
                    <a:pt x="293" y="177"/>
                  </a:lnTo>
                  <a:lnTo>
                    <a:pt x="294" y="177"/>
                  </a:lnTo>
                  <a:lnTo>
                    <a:pt x="295" y="178"/>
                  </a:lnTo>
                  <a:lnTo>
                    <a:pt x="295" y="178"/>
                  </a:lnTo>
                  <a:lnTo>
                    <a:pt x="296" y="178"/>
                  </a:lnTo>
                  <a:lnTo>
                    <a:pt x="299" y="179"/>
                  </a:lnTo>
                  <a:lnTo>
                    <a:pt x="300" y="178"/>
                  </a:lnTo>
                  <a:lnTo>
                    <a:pt x="300" y="177"/>
                  </a:lnTo>
                  <a:lnTo>
                    <a:pt x="302" y="177"/>
                  </a:lnTo>
                  <a:lnTo>
                    <a:pt x="302" y="178"/>
                  </a:lnTo>
                  <a:lnTo>
                    <a:pt x="304" y="180"/>
                  </a:lnTo>
                  <a:lnTo>
                    <a:pt x="303" y="181"/>
                  </a:lnTo>
                  <a:lnTo>
                    <a:pt x="302" y="183"/>
                  </a:lnTo>
                  <a:lnTo>
                    <a:pt x="302" y="184"/>
                  </a:lnTo>
                  <a:lnTo>
                    <a:pt x="302" y="184"/>
                  </a:lnTo>
                  <a:lnTo>
                    <a:pt x="302" y="186"/>
                  </a:lnTo>
                  <a:lnTo>
                    <a:pt x="302" y="187"/>
                  </a:lnTo>
                  <a:lnTo>
                    <a:pt x="299" y="186"/>
                  </a:lnTo>
                  <a:lnTo>
                    <a:pt x="296" y="187"/>
                  </a:lnTo>
                  <a:lnTo>
                    <a:pt x="294" y="188"/>
                  </a:lnTo>
                  <a:lnTo>
                    <a:pt x="291" y="187"/>
                  </a:lnTo>
                  <a:lnTo>
                    <a:pt x="289" y="187"/>
                  </a:lnTo>
                  <a:lnTo>
                    <a:pt x="287" y="187"/>
                  </a:lnTo>
                  <a:lnTo>
                    <a:pt x="285" y="186"/>
                  </a:lnTo>
                  <a:lnTo>
                    <a:pt x="281" y="185"/>
                  </a:lnTo>
                  <a:lnTo>
                    <a:pt x="279" y="184"/>
                  </a:lnTo>
                  <a:lnTo>
                    <a:pt x="277" y="184"/>
                  </a:lnTo>
                  <a:lnTo>
                    <a:pt x="273" y="184"/>
                  </a:lnTo>
                  <a:lnTo>
                    <a:pt x="271" y="185"/>
                  </a:lnTo>
                  <a:lnTo>
                    <a:pt x="268" y="185"/>
                  </a:lnTo>
                  <a:lnTo>
                    <a:pt x="266" y="183"/>
                  </a:lnTo>
                  <a:lnTo>
                    <a:pt x="264" y="181"/>
                  </a:lnTo>
                  <a:lnTo>
                    <a:pt x="263" y="182"/>
                  </a:lnTo>
                  <a:lnTo>
                    <a:pt x="262" y="183"/>
                  </a:lnTo>
                  <a:lnTo>
                    <a:pt x="260" y="180"/>
                  </a:lnTo>
                  <a:lnTo>
                    <a:pt x="258" y="179"/>
                  </a:lnTo>
                  <a:lnTo>
                    <a:pt x="256" y="179"/>
                  </a:lnTo>
                  <a:lnTo>
                    <a:pt x="254" y="179"/>
                  </a:lnTo>
                  <a:lnTo>
                    <a:pt x="252" y="178"/>
                  </a:lnTo>
                  <a:lnTo>
                    <a:pt x="249" y="180"/>
                  </a:lnTo>
                  <a:lnTo>
                    <a:pt x="247" y="182"/>
                  </a:lnTo>
                  <a:lnTo>
                    <a:pt x="245" y="183"/>
                  </a:lnTo>
                  <a:lnTo>
                    <a:pt x="242" y="184"/>
                  </a:lnTo>
                  <a:lnTo>
                    <a:pt x="239" y="184"/>
                  </a:lnTo>
                  <a:lnTo>
                    <a:pt x="235" y="185"/>
                  </a:lnTo>
                  <a:lnTo>
                    <a:pt x="231" y="189"/>
                  </a:lnTo>
                  <a:lnTo>
                    <a:pt x="230" y="190"/>
                  </a:lnTo>
                  <a:lnTo>
                    <a:pt x="227" y="191"/>
                  </a:lnTo>
                  <a:lnTo>
                    <a:pt x="224" y="190"/>
                  </a:lnTo>
                  <a:lnTo>
                    <a:pt x="223" y="189"/>
                  </a:lnTo>
                  <a:lnTo>
                    <a:pt x="221" y="189"/>
                  </a:lnTo>
                  <a:lnTo>
                    <a:pt x="218" y="191"/>
                  </a:lnTo>
                  <a:lnTo>
                    <a:pt x="215" y="191"/>
                  </a:lnTo>
                  <a:lnTo>
                    <a:pt x="215" y="192"/>
                  </a:lnTo>
                  <a:lnTo>
                    <a:pt x="214" y="194"/>
                  </a:lnTo>
                  <a:lnTo>
                    <a:pt x="213" y="195"/>
                  </a:lnTo>
                  <a:lnTo>
                    <a:pt x="212" y="197"/>
                  </a:lnTo>
                  <a:lnTo>
                    <a:pt x="210" y="198"/>
                  </a:lnTo>
                  <a:lnTo>
                    <a:pt x="208" y="200"/>
                  </a:lnTo>
                  <a:lnTo>
                    <a:pt x="207" y="200"/>
                  </a:lnTo>
                  <a:lnTo>
                    <a:pt x="207" y="202"/>
                  </a:lnTo>
                  <a:lnTo>
                    <a:pt x="208" y="202"/>
                  </a:lnTo>
                  <a:lnTo>
                    <a:pt x="207" y="202"/>
                  </a:lnTo>
                  <a:lnTo>
                    <a:pt x="206" y="203"/>
                  </a:lnTo>
                  <a:lnTo>
                    <a:pt x="207" y="204"/>
                  </a:lnTo>
                  <a:lnTo>
                    <a:pt x="207" y="206"/>
                  </a:lnTo>
                  <a:lnTo>
                    <a:pt x="206" y="207"/>
                  </a:lnTo>
                  <a:lnTo>
                    <a:pt x="207" y="208"/>
                  </a:lnTo>
                  <a:lnTo>
                    <a:pt x="208" y="208"/>
                  </a:lnTo>
                  <a:lnTo>
                    <a:pt x="208" y="209"/>
                  </a:lnTo>
                  <a:lnTo>
                    <a:pt x="206" y="208"/>
                  </a:lnTo>
                  <a:lnTo>
                    <a:pt x="205" y="208"/>
                  </a:lnTo>
                  <a:lnTo>
                    <a:pt x="204" y="208"/>
                  </a:lnTo>
                  <a:lnTo>
                    <a:pt x="203" y="208"/>
                  </a:lnTo>
                  <a:lnTo>
                    <a:pt x="204" y="208"/>
                  </a:lnTo>
                  <a:lnTo>
                    <a:pt x="203" y="209"/>
                  </a:lnTo>
                  <a:lnTo>
                    <a:pt x="203" y="210"/>
                  </a:lnTo>
                  <a:lnTo>
                    <a:pt x="205" y="211"/>
                  </a:lnTo>
                  <a:lnTo>
                    <a:pt x="204" y="211"/>
                  </a:lnTo>
                  <a:lnTo>
                    <a:pt x="203" y="211"/>
                  </a:lnTo>
                  <a:lnTo>
                    <a:pt x="201" y="209"/>
                  </a:lnTo>
                  <a:lnTo>
                    <a:pt x="200" y="209"/>
                  </a:lnTo>
                  <a:lnTo>
                    <a:pt x="199" y="209"/>
                  </a:lnTo>
                  <a:lnTo>
                    <a:pt x="197" y="211"/>
                  </a:lnTo>
                  <a:lnTo>
                    <a:pt x="197" y="213"/>
                  </a:lnTo>
                  <a:lnTo>
                    <a:pt x="198" y="213"/>
                  </a:lnTo>
                  <a:lnTo>
                    <a:pt x="199" y="215"/>
                  </a:lnTo>
                  <a:lnTo>
                    <a:pt x="200" y="215"/>
                  </a:lnTo>
                  <a:lnTo>
                    <a:pt x="201" y="214"/>
                  </a:lnTo>
                  <a:lnTo>
                    <a:pt x="202" y="214"/>
                  </a:lnTo>
                  <a:lnTo>
                    <a:pt x="203" y="216"/>
                  </a:lnTo>
                  <a:lnTo>
                    <a:pt x="201" y="216"/>
                  </a:lnTo>
                  <a:lnTo>
                    <a:pt x="201" y="218"/>
                  </a:lnTo>
                  <a:lnTo>
                    <a:pt x="202" y="220"/>
                  </a:lnTo>
                  <a:lnTo>
                    <a:pt x="200" y="220"/>
                  </a:lnTo>
                  <a:lnTo>
                    <a:pt x="200" y="219"/>
                  </a:lnTo>
                  <a:lnTo>
                    <a:pt x="200" y="218"/>
                  </a:lnTo>
                  <a:lnTo>
                    <a:pt x="198" y="218"/>
                  </a:lnTo>
                  <a:lnTo>
                    <a:pt x="198" y="220"/>
                  </a:lnTo>
                  <a:lnTo>
                    <a:pt x="197" y="221"/>
                  </a:lnTo>
                  <a:lnTo>
                    <a:pt x="198" y="222"/>
                  </a:lnTo>
                  <a:lnTo>
                    <a:pt x="198" y="223"/>
                  </a:lnTo>
                  <a:lnTo>
                    <a:pt x="197" y="224"/>
                  </a:lnTo>
                  <a:lnTo>
                    <a:pt x="195" y="225"/>
                  </a:lnTo>
                  <a:lnTo>
                    <a:pt x="195" y="226"/>
                  </a:lnTo>
                  <a:lnTo>
                    <a:pt x="194" y="228"/>
                  </a:lnTo>
                  <a:lnTo>
                    <a:pt x="192" y="229"/>
                  </a:lnTo>
                  <a:lnTo>
                    <a:pt x="193" y="230"/>
                  </a:lnTo>
                  <a:lnTo>
                    <a:pt x="192" y="231"/>
                  </a:lnTo>
                  <a:lnTo>
                    <a:pt x="193" y="231"/>
                  </a:lnTo>
                  <a:lnTo>
                    <a:pt x="194" y="231"/>
                  </a:lnTo>
                  <a:lnTo>
                    <a:pt x="196" y="231"/>
                  </a:lnTo>
                  <a:lnTo>
                    <a:pt x="196" y="232"/>
                  </a:lnTo>
                  <a:lnTo>
                    <a:pt x="198" y="234"/>
                  </a:lnTo>
                  <a:lnTo>
                    <a:pt x="197" y="236"/>
                  </a:lnTo>
                  <a:lnTo>
                    <a:pt x="197" y="237"/>
                  </a:lnTo>
                  <a:lnTo>
                    <a:pt x="200" y="238"/>
                  </a:lnTo>
                  <a:lnTo>
                    <a:pt x="200" y="239"/>
                  </a:lnTo>
                  <a:lnTo>
                    <a:pt x="201" y="239"/>
                  </a:lnTo>
                  <a:lnTo>
                    <a:pt x="200" y="239"/>
                  </a:lnTo>
                  <a:lnTo>
                    <a:pt x="201" y="241"/>
                  </a:lnTo>
                  <a:lnTo>
                    <a:pt x="200" y="242"/>
                  </a:lnTo>
                  <a:lnTo>
                    <a:pt x="201" y="242"/>
                  </a:lnTo>
                  <a:lnTo>
                    <a:pt x="201" y="243"/>
                  </a:lnTo>
                  <a:lnTo>
                    <a:pt x="200" y="243"/>
                  </a:lnTo>
                  <a:lnTo>
                    <a:pt x="200" y="242"/>
                  </a:lnTo>
                  <a:lnTo>
                    <a:pt x="200" y="243"/>
                  </a:lnTo>
                  <a:lnTo>
                    <a:pt x="200" y="244"/>
                  </a:lnTo>
                  <a:lnTo>
                    <a:pt x="200" y="245"/>
                  </a:lnTo>
                  <a:lnTo>
                    <a:pt x="197" y="244"/>
                  </a:lnTo>
                  <a:lnTo>
                    <a:pt x="197" y="245"/>
                  </a:lnTo>
                  <a:lnTo>
                    <a:pt x="198" y="246"/>
                  </a:lnTo>
                  <a:lnTo>
                    <a:pt x="200" y="248"/>
                  </a:lnTo>
                  <a:lnTo>
                    <a:pt x="200" y="247"/>
                  </a:lnTo>
                  <a:lnTo>
                    <a:pt x="201" y="248"/>
                  </a:lnTo>
                  <a:lnTo>
                    <a:pt x="202" y="248"/>
                  </a:lnTo>
                  <a:lnTo>
                    <a:pt x="203" y="248"/>
                  </a:lnTo>
                  <a:lnTo>
                    <a:pt x="204" y="248"/>
                  </a:lnTo>
                  <a:lnTo>
                    <a:pt x="204" y="249"/>
                  </a:lnTo>
                  <a:lnTo>
                    <a:pt x="205" y="250"/>
                  </a:lnTo>
                  <a:lnTo>
                    <a:pt x="203" y="251"/>
                  </a:lnTo>
                  <a:lnTo>
                    <a:pt x="203" y="253"/>
                  </a:lnTo>
                  <a:lnTo>
                    <a:pt x="200" y="253"/>
                  </a:lnTo>
                  <a:lnTo>
                    <a:pt x="196" y="255"/>
                  </a:lnTo>
                  <a:lnTo>
                    <a:pt x="194" y="255"/>
                  </a:lnTo>
                  <a:lnTo>
                    <a:pt x="192" y="258"/>
                  </a:lnTo>
                  <a:lnTo>
                    <a:pt x="190" y="258"/>
                  </a:lnTo>
                  <a:lnTo>
                    <a:pt x="188" y="258"/>
                  </a:lnTo>
                  <a:lnTo>
                    <a:pt x="187" y="259"/>
                  </a:lnTo>
                  <a:lnTo>
                    <a:pt x="184" y="259"/>
                  </a:lnTo>
                  <a:lnTo>
                    <a:pt x="181" y="261"/>
                  </a:lnTo>
                  <a:lnTo>
                    <a:pt x="180" y="262"/>
                  </a:lnTo>
                  <a:lnTo>
                    <a:pt x="181" y="263"/>
                  </a:lnTo>
                  <a:lnTo>
                    <a:pt x="181" y="263"/>
                  </a:lnTo>
                  <a:lnTo>
                    <a:pt x="180" y="263"/>
                  </a:lnTo>
                  <a:lnTo>
                    <a:pt x="178" y="263"/>
                  </a:lnTo>
                  <a:lnTo>
                    <a:pt x="177" y="260"/>
                  </a:lnTo>
                  <a:lnTo>
                    <a:pt x="176" y="259"/>
                  </a:lnTo>
                  <a:lnTo>
                    <a:pt x="176" y="259"/>
                  </a:lnTo>
                  <a:lnTo>
                    <a:pt x="174" y="262"/>
                  </a:lnTo>
                  <a:lnTo>
                    <a:pt x="170" y="262"/>
                  </a:lnTo>
                  <a:lnTo>
                    <a:pt x="168" y="262"/>
                  </a:lnTo>
                  <a:lnTo>
                    <a:pt x="170" y="261"/>
                  </a:lnTo>
                  <a:lnTo>
                    <a:pt x="171" y="261"/>
                  </a:lnTo>
                  <a:lnTo>
                    <a:pt x="171" y="258"/>
                  </a:lnTo>
                  <a:lnTo>
                    <a:pt x="169" y="260"/>
                  </a:lnTo>
                  <a:lnTo>
                    <a:pt x="168" y="261"/>
                  </a:lnTo>
                  <a:lnTo>
                    <a:pt x="167" y="262"/>
                  </a:lnTo>
                  <a:lnTo>
                    <a:pt x="166" y="262"/>
                  </a:lnTo>
                  <a:lnTo>
                    <a:pt x="164" y="262"/>
                  </a:lnTo>
                  <a:lnTo>
                    <a:pt x="163" y="261"/>
                  </a:lnTo>
                  <a:lnTo>
                    <a:pt x="165" y="260"/>
                  </a:lnTo>
                  <a:lnTo>
                    <a:pt x="164" y="260"/>
                  </a:lnTo>
                  <a:lnTo>
                    <a:pt x="163" y="259"/>
                  </a:lnTo>
                  <a:lnTo>
                    <a:pt x="161" y="259"/>
                  </a:lnTo>
                  <a:lnTo>
                    <a:pt x="160" y="258"/>
                  </a:lnTo>
                  <a:lnTo>
                    <a:pt x="158" y="258"/>
                  </a:lnTo>
                  <a:lnTo>
                    <a:pt x="156" y="259"/>
                  </a:lnTo>
                  <a:lnTo>
                    <a:pt x="153" y="257"/>
                  </a:lnTo>
                  <a:lnTo>
                    <a:pt x="152" y="256"/>
                  </a:lnTo>
                  <a:lnTo>
                    <a:pt x="150" y="255"/>
                  </a:lnTo>
                  <a:lnTo>
                    <a:pt x="150" y="256"/>
                  </a:lnTo>
                  <a:lnTo>
                    <a:pt x="149" y="257"/>
                  </a:lnTo>
                  <a:lnTo>
                    <a:pt x="148" y="256"/>
                  </a:lnTo>
                  <a:lnTo>
                    <a:pt x="147" y="253"/>
                  </a:lnTo>
                  <a:lnTo>
                    <a:pt x="147" y="252"/>
                  </a:lnTo>
                  <a:lnTo>
                    <a:pt x="145" y="251"/>
                  </a:lnTo>
                  <a:lnTo>
                    <a:pt x="144" y="250"/>
                  </a:lnTo>
                  <a:lnTo>
                    <a:pt x="141" y="249"/>
                  </a:lnTo>
                  <a:lnTo>
                    <a:pt x="140" y="247"/>
                  </a:lnTo>
                  <a:lnTo>
                    <a:pt x="141" y="247"/>
                  </a:lnTo>
                  <a:lnTo>
                    <a:pt x="142" y="246"/>
                  </a:lnTo>
                  <a:lnTo>
                    <a:pt x="144" y="244"/>
                  </a:lnTo>
                  <a:lnTo>
                    <a:pt x="143" y="242"/>
                  </a:lnTo>
                  <a:lnTo>
                    <a:pt x="143" y="241"/>
                  </a:lnTo>
                  <a:lnTo>
                    <a:pt x="144" y="239"/>
                  </a:lnTo>
                  <a:lnTo>
                    <a:pt x="144" y="238"/>
                  </a:lnTo>
                  <a:lnTo>
                    <a:pt x="144" y="237"/>
                  </a:lnTo>
                  <a:lnTo>
                    <a:pt x="143" y="236"/>
                  </a:lnTo>
                  <a:lnTo>
                    <a:pt x="142" y="235"/>
                  </a:lnTo>
                  <a:lnTo>
                    <a:pt x="140" y="234"/>
                  </a:lnTo>
                  <a:lnTo>
                    <a:pt x="138" y="232"/>
                  </a:lnTo>
                  <a:lnTo>
                    <a:pt x="137" y="232"/>
                  </a:lnTo>
                  <a:lnTo>
                    <a:pt x="135" y="231"/>
                  </a:lnTo>
                  <a:lnTo>
                    <a:pt x="133" y="231"/>
                  </a:lnTo>
                  <a:lnTo>
                    <a:pt x="133" y="230"/>
                  </a:lnTo>
                  <a:close/>
                </a:path>
              </a:pathLst>
            </a:custGeom>
            <a:solidFill>
              <a:srgbClr val="FFC000"/>
            </a:solidFill>
            <a:ln w="4763">
              <a:solidFill>
                <a:srgbClr val="6E6E6E"/>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 name="Freeform 13"/>
            <p:cNvSpPr>
              <a:spLocks/>
            </p:cNvSpPr>
            <p:nvPr/>
          </p:nvSpPr>
          <p:spPr bwMode="auto">
            <a:xfrm>
              <a:off x="3243263" y="1852611"/>
              <a:ext cx="460375" cy="446088"/>
            </a:xfrm>
            <a:custGeom>
              <a:avLst/>
              <a:gdLst>
                <a:gd name="T0" fmla="*/ 62 w 290"/>
                <a:gd name="T1" fmla="*/ 246 h 281"/>
                <a:gd name="T2" fmla="*/ 56 w 290"/>
                <a:gd name="T3" fmla="*/ 241 h 281"/>
                <a:gd name="T4" fmla="*/ 34 w 290"/>
                <a:gd name="T5" fmla="*/ 240 h 281"/>
                <a:gd name="T6" fmla="*/ 12 w 290"/>
                <a:gd name="T7" fmla="*/ 239 h 281"/>
                <a:gd name="T8" fmla="*/ 2 w 290"/>
                <a:gd name="T9" fmla="*/ 235 h 281"/>
                <a:gd name="T10" fmla="*/ 7 w 290"/>
                <a:gd name="T11" fmla="*/ 226 h 281"/>
                <a:gd name="T12" fmla="*/ 10 w 290"/>
                <a:gd name="T13" fmla="*/ 219 h 281"/>
                <a:gd name="T14" fmla="*/ 0 w 290"/>
                <a:gd name="T15" fmla="*/ 200 h 281"/>
                <a:gd name="T16" fmla="*/ 9 w 290"/>
                <a:gd name="T17" fmla="*/ 193 h 281"/>
                <a:gd name="T18" fmla="*/ 20 w 290"/>
                <a:gd name="T19" fmla="*/ 183 h 281"/>
                <a:gd name="T20" fmla="*/ 32 w 290"/>
                <a:gd name="T21" fmla="*/ 171 h 281"/>
                <a:gd name="T22" fmla="*/ 40 w 290"/>
                <a:gd name="T23" fmla="*/ 163 h 281"/>
                <a:gd name="T24" fmla="*/ 48 w 290"/>
                <a:gd name="T25" fmla="*/ 152 h 281"/>
                <a:gd name="T26" fmla="*/ 62 w 290"/>
                <a:gd name="T27" fmla="*/ 144 h 281"/>
                <a:gd name="T28" fmla="*/ 73 w 290"/>
                <a:gd name="T29" fmla="*/ 140 h 281"/>
                <a:gd name="T30" fmla="*/ 67 w 290"/>
                <a:gd name="T31" fmla="*/ 132 h 281"/>
                <a:gd name="T32" fmla="*/ 66 w 290"/>
                <a:gd name="T33" fmla="*/ 111 h 281"/>
                <a:gd name="T34" fmla="*/ 67 w 290"/>
                <a:gd name="T35" fmla="*/ 85 h 281"/>
                <a:gd name="T36" fmla="*/ 60 w 290"/>
                <a:gd name="T37" fmla="*/ 71 h 281"/>
                <a:gd name="T38" fmla="*/ 67 w 290"/>
                <a:gd name="T39" fmla="*/ 65 h 281"/>
                <a:gd name="T40" fmla="*/ 82 w 290"/>
                <a:gd name="T41" fmla="*/ 54 h 281"/>
                <a:gd name="T42" fmla="*/ 98 w 290"/>
                <a:gd name="T43" fmla="*/ 44 h 281"/>
                <a:gd name="T44" fmla="*/ 114 w 290"/>
                <a:gd name="T45" fmla="*/ 43 h 281"/>
                <a:gd name="T46" fmla="*/ 127 w 290"/>
                <a:gd name="T47" fmla="*/ 39 h 281"/>
                <a:gd name="T48" fmla="*/ 137 w 290"/>
                <a:gd name="T49" fmla="*/ 29 h 281"/>
                <a:gd name="T50" fmla="*/ 147 w 290"/>
                <a:gd name="T51" fmla="*/ 19 h 281"/>
                <a:gd name="T52" fmla="*/ 174 w 290"/>
                <a:gd name="T53" fmla="*/ 9 h 281"/>
                <a:gd name="T54" fmla="*/ 193 w 290"/>
                <a:gd name="T55" fmla="*/ 14 h 281"/>
                <a:gd name="T56" fmla="*/ 171 w 290"/>
                <a:gd name="T57" fmla="*/ 32 h 281"/>
                <a:gd name="T58" fmla="*/ 168 w 290"/>
                <a:gd name="T59" fmla="*/ 43 h 281"/>
                <a:gd name="T60" fmla="*/ 192 w 290"/>
                <a:gd name="T61" fmla="*/ 53 h 281"/>
                <a:gd name="T62" fmla="*/ 201 w 290"/>
                <a:gd name="T63" fmla="*/ 67 h 281"/>
                <a:gd name="T64" fmla="*/ 209 w 290"/>
                <a:gd name="T65" fmla="*/ 87 h 281"/>
                <a:gd name="T66" fmla="*/ 217 w 290"/>
                <a:gd name="T67" fmla="*/ 110 h 281"/>
                <a:gd name="T68" fmla="*/ 233 w 290"/>
                <a:gd name="T69" fmla="*/ 112 h 281"/>
                <a:gd name="T70" fmla="*/ 241 w 290"/>
                <a:gd name="T71" fmla="*/ 104 h 281"/>
                <a:gd name="T72" fmla="*/ 248 w 290"/>
                <a:gd name="T73" fmla="*/ 115 h 281"/>
                <a:gd name="T74" fmla="*/ 256 w 290"/>
                <a:gd name="T75" fmla="*/ 119 h 281"/>
                <a:gd name="T76" fmla="*/ 260 w 290"/>
                <a:gd name="T77" fmla="*/ 128 h 281"/>
                <a:gd name="T78" fmla="*/ 266 w 290"/>
                <a:gd name="T79" fmla="*/ 147 h 281"/>
                <a:gd name="T80" fmla="*/ 280 w 290"/>
                <a:gd name="T81" fmla="*/ 159 h 281"/>
                <a:gd name="T82" fmla="*/ 279 w 290"/>
                <a:gd name="T83" fmla="*/ 165 h 281"/>
                <a:gd name="T84" fmla="*/ 272 w 290"/>
                <a:gd name="T85" fmla="*/ 173 h 281"/>
                <a:gd name="T86" fmla="*/ 286 w 290"/>
                <a:gd name="T87" fmla="*/ 178 h 281"/>
                <a:gd name="T88" fmla="*/ 289 w 290"/>
                <a:gd name="T89" fmla="*/ 191 h 281"/>
                <a:gd name="T90" fmla="*/ 278 w 290"/>
                <a:gd name="T91" fmla="*/ 199 h 281"/>
                <a:gd name="T92" fmla="*/ 266 w 290"/>
                <a:gd name="T93" fmla="*/ 209 h 281"/>
                <a:gd name="T94" fmla="*/ 261 w 290"/>
                <a:gd name="T95" fmla="*/ 217 h 281"/>
                <a:gd name="T96" fmla="*/ 249 w 290"/>
                <a:gd name="T97" fmla="*/ 230 h 281"/>
                <a:gd name="T98" fmla="*/ 241 w 290"/>
                <a:gd name="T99" fmla="*/ 223 h 281"/>
                <a:gd name="T100" fmla="*/ 230 w 290"/>
                <a:gd name="T101" fmla="*/ 228 h 281"/>
                <a:gd name="T102" fmla="*/ 225 w 290"/>
                <a:gd name="T103" fmla="*/ 231 h 281"/>
                <a:gd name="T104" fmla="*/ 220 w 290"/>
                <a:gd name="T105" fmla="*/ 248 h 281"/>
                <a:gd name="T106" fmla="*/ 214 w 290"/>
                <a:gd name="T107" fmla="*/ 256 h 281"/>
                <a:gd name="T108" fmla="*/ 197 w 290"/>
                <a:gd name="T109" fmla="*/ 263 h 281"/>
                <a:gd name="T110" fmla="*/ 179 w 290"/>
                <a:gd name="T111" fmla="*/ 256 h 281"/>
                <a:gd name="T112" fmla="*/ 158 w 290"/>
                <a:gd name="T113" fmla="*/ 261 h 281"/>
                <a:gd name="T114" fmla="*/ 143 w 290"/>
                <a:gd name="T115" fmla="*/ 266 h 281"/>
                <a:gd name="T116" fmla="*/ 133 w 290"/>
                <a:gd name="T117" fmla="*/ 280 h 281"/>
                <a:gd name="T118" fmla="*/ 126 w 290"/>
                <a:gd name="T119" fmla="*/ 268 h 281"/>
                <a:gd name="T120" fmla="*/ 121 w 290"/>
                <a:gd name="T121" fmla="*/ 258 h 281"/>
                <a:gd name="T122" fmla="*/ 111 w 290"/>
                <a:gd name="T123" fmla="*/ 251 h 281"/>
                <a:gd name="T124" fmla="*/ 90 w 290"/>
                <a:gd name="T125" fmla="*/ 24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0" h="281">
                  <a:moveTo>
                    <a:pt x="81" y="243"/>
                  </a:moveTo>
                  <a:lnTo>
                    <a:pt x="80" y="243"/>
                  </a:lnTo>
                  <a:lnTo>
                    <a:pt x="78" y="244"/>
                  </a:lnTo>
                  <a:lnTo>
                    <a:pt x="76" y="246"/>
                  </a:lnTo>
                  <a:lnTo>
                    <a:pt x="75" y="247"/>
                  </a:lnTo>
                  <a:lnTo>
                    <a:pt x="73" y="248"/>
                  </a:lnTo>
                  <a:lnTo>
                    <a:pt x="71" y="248"/>
                  </a:lnTo>
                  <a:lnTo>
                    <a:pt x="69" y="248"/>
                  </a:lnTo>
                  <a:lnTo>
                    <a:pt x="67" y="247"/>
                  </a:lnTo>
                  <a:lnTo>
                    <a:pt x="65" y="247"/>
                  </a:lnTo>
                  <a:lnTo>
                    <a:pt x="64" y="247"/>
                  </a:lnTo>
                  <a:lnTo>
                    <a:pt x="64" y="246"/>
                  </a:lnTo>
                  <a:lnTo>
                    <a:pt x="63" y="245"/>
                  </a:lnTo>
                  <a:lnTo>
                    <a:pt x="62" y="246"/>
                  </a:lnTo>
                  <a:lnTo>
                    <a:pt x="61" y="245"/>
                  </a:lnTo>
                  <a:lnTo>
                    <a:pt x="60" y="245"/>
                  </a:lnTo>
                  <a:lnTo>
                    <a:pt x="60" y="244"/>
                  </a:lnTo>
                  <a:lnTo>
                    <a:pt x="61" y="244"/>
                  </a:lnTo>
                  <a:lnTo>
                    <a:pt x="61" y="243"/>
                  </a:lnTo>
                  <a:lnTo>
                    <a:pt x="61" y="242"/>
                  </a:lnTo>
                  <a:lnTo>
                    <a:pt x="62" y="242"/>
                  </a:lnTo>
                  <a:lnTo>
                    <a:pt x="62" y="241"/>
                  </a:lnTo>
                  <a:lnTo>
                    <a:pt x="61" y="241"/>
                  </a:lnTo>
                  <a:lnTo>
                    <a:pt x="60" y="241"/>
                  </a:lnTo>
                  <a:lnTo>
                    <a:pt x="59" y="241"/>
                  </a:lnTo>
                  <a:lnTo>
                    <a:pt x="59" y="241"/>
                  </a:lnTo>
                  <a:lnTo>
                    <a:pt x="57" y="241"/>
                  </a:lnTo>
                  <a:lnTo>
                    <a:pt x="56" y="241"/>
                  </a:lnTo>
                  <a:lnTo>
                    <a:pt x="54" y="241"/>
                  </a:lnTo>
                  <a:lnTo>
                    <a:pt x="53" y="241"/>
                  </a:lnTo>
                  <a:lnTo>
                    <a:pt x="52" y="241"/>
                  </a:lnTo>
                  <a:lnTo>
                    <a:pt x="51" y="241"/>
                  </a:lnTo>
                  <a:lnTo>
                    <a:pt x="49" y="241"/>
                  </a:lnTo>
                  <a:lnTo>
                    <a:pt x="48" y="240"/>
                  </a:lnTo>
                  <a:lnTo>
                    <a:pt x="46" y="240"/>
                  </a:lnTo>
                  <a:lnTo>
                    <a:pt x="44" y="240"/>
                  </a:lnTo>
                  <a:lnTo>
                    <a:pt x="43" y="240"/>
                  </a:lnTo>
                  <a:lnTo>
                    <a:pt x="41" y="240"/>
                  </a:lnTo>
                  <a:lnTo>
                    <a:pt x="39" y="240"/>
                  </a:lnTo>
                  <a:lnTo>
                    <a:pt x="36" y="240"/>
                  </a:lnTo>
                  <a:lnTo>
                    <a:pt x="35" y="240"/>
                  </a:lnTo>
                  <a:lnTo>
                    <a:pt x="34" y="240"/>
                  </a:lnTo>
                  <a:lnTo>
                    <a:pt x="31" y="239"/>
                  </a:lnTo>
                  <a:lnTo>
                    <a:pt x="29" y="239"/>
                  </a:lnTo>
                  <a:lnTo>
                    <a:pt x="28" y="239"/>
                  </a:lnTo>
                  <a:lnTo>
                    <a:pt x="26" y="239"/>
                  </a:lnTo>
                  <a:lnTo>
                    <a:pt x="25" y="239"/>
                  </a:lnTo>
                  <a:lnTo>
                    <a:pt x="23" y="239"/>
                  </a:lnTo>
                  <a:lnTo>
                    <a:pt x="22" y="239"/>
                  </a:lnTo>
                  <a:lnTo>
                    <a:pt x="20" y="239"/>
                  </a:lnTo>
                  <a:lnTo>
                    <a:pt x="19" y="239"/>
                  </a:lnTo>
                  <a:lnTo>
                    <a:pt x="17" y="239"/>
                  </a:lnTo>
                  <a:lnTo>
                    <a:pt x="16" y="239"/>
                  </a:lnTo>
                  <a:lnTo>
                    <a:pt x="14" y="239"/>
                  </a:lnTo>
                  <a:lnTo>
                    <a:pt x="13" y="239"/>
                  </a:lnTo>
                  <a:lnTo>
                    <a:pt x="12" y="239"/>
                  </a:lnTo>
                  <a:lnTo>
                    <a:pt x="11" y="239"/>
                  </a:lnTo>
                  <a:lnTo>
                    <a:pt x="10" y="239"/>
                  </a:lnTo>
                  <a:lnTo>
                    <a:pt x="9" y="239"/>
                  </a:lnTo>
                  <a:lnTo>
                    <a:pt x="8" y="239"/>
                  </a:lnTo>
                  <a:lnTo>
                    <a:pt x="7" y="239"/>
                  </a:lnTo>
                  <a:lnTo>
                    <a:pt x="6" y="239"/>
                  </a:lnTo>
                  <a:lnTo>
                    <a:pt x="5" y="239"/>
                  </a:lnTo>
                  <a:lnTo>
                    <a:pt x="4" y="239"/>
                  </a:lnTo>
                  <a:lnTo>
                    <a:pt x="4" y="239"/>
                  </a:lnTo>
                  <a:lnTo>
                    <a:pt x="3" y="239"/>
                  </a:lnTo>
                  <a:lnTo>
                    <a:pt x="3" y="238"/>
                  </a:lnTo>
                  <a:lnTo>
                    <a:pt x="3" y="237"/>
                  </a:lnTo>
                  <a:lnTo>
                    <a:pt x="2" y="236"/>
                  </a:lnTo>
                  <a:lnTo>
                    <a:pt x="2" y="235"/>
                  </a:lnTo>
                  <a:lnTo>
                    <a:pt x="2" y="234"/>
                  </a:lnTo>
                  <a:lnTo>
                    <a:pt x="3" y="233"/>
                  </a:lnTo>
                  <a:lnTo>
                    <a:pt x="3" y="232"/>
                  </a:lnTo>
                  <a:lnTo>
                    <a:pt x="3" y="231"/>
                  </a:lnTo>
                  <a:lnTo>
                    <a:pt x="4" y="231"/>
                  </a:lnTo>
                  <a:lnTo>
                    <a:pt x="4" y="231"/>
                  </a:lnTo>
                  <a:lnTo>
                    <a:pt x="4" y="230"/>
                  </a:lnTo>
                  <a:lnTo>
                    <a:pt x="5" y="230"/>
                  </a:lnTo>
                  <a:lnTo>
                    <a:pt x="5" y="229"/>
                  </a:lnTo>
                  <a:lnTo>
                    <a:pt x="6" y="229"/>
                  </a:lnTo>
                  <a:lnTo>
                    <a:pt x="6" y="228"/>
                  </a:lnTo>
                  <a:lnTo>
                    <a:pt x="7" y="228"/>
                  </a:lnTo>
                  <a:lnTo>
                    <a:pt x="7" y="227"/>
                  </a:lnTo>
                  <a:lnTo>
                    <a:pt x="7" y="226"/>
                  </a:lnTo>
                  <a:lnTo>
                    <a:pt x="8" y="226"/>
                  </a:lnTo>
                  <a:lnTo>
                    <a:pt x="8" y="225"/>
                  </a:lnTo>
                  <a:lnTo>
                    <a:pt x="9" y="225"/>
                  </a:lnTo>
                  <a:lnTo>
                    <a:pt x="9" y="224"/>
                  </a:lnTo>
                  <a:lnTo>
                    <a:pt x="10" y="224"/>
                  </a:lnTo>
                  <a:lnTo>
                    <a:pt x="10" y="223"/>
                  </a:lnTo>
                  <a:lnTo>
                    <a:pt x="9" y="223"/>
                  </a:lnTo>
                  <a:lnTo>
                    <a:pt x="9" y="223"/>
                  </a:lnTo>
                  <a:lnTo>
                    <a:pt x="9" y="222"/>
                  </a:lnTo>
                  <a:lnTo>
                    <a:pt x="9" y="221"/>
                  </a:lnTo>
                  <a:lnTo>
                    <a:pt x="10" y="221"/>
                  </a:lnTo>
                  <a:lnTo>
                    <a:pt x="9" y="221"/>
                  </a:lnTo>
                  <a:lnTo>
                    <a:pt x="9" y="220"/>
                  </a:lnTo>
                  <a:lnTo>
                    <a:pt x="10" y="219"/>
                  </a:lnTo>
                  <a:lnTo>
                    <a:pt x="10" y="218"/>
                  </a:lnTo>
                  <a:lnTo>
                    <a:pt x="10" y="217"/>
                  </a:lnTo>
                  <a:lnTo>
                    <a:pt x="9" y="213"/>
                  </a:lnTo>
                  <a:lnTo>
                    <a:pt x="8" y="210"/>
                  </a:lnTo>
                  <a:lnTo>
                    <a:pt x="7" y="208"/>
                  </a:lnTo>
                  <a:lnTo>
                    <a:pt x="7" y="207"/>
                  </a:lnTo>
                  <a:lnTo>
                    <a:pt x="6" y="207"/>
                  </a:lnTo>
                  <a:lnTo>
                    <a:pt x="5" y="206"/>
                  </a:lnTo>
                  <a:lnTo>
                    <a:pt x="5" y="205"/>
                  </a:lnTo>
                  <a:lnTo>
                    <a:pt x="4" y="204"/>
                  </a:lnTo>
                  <a:lnTo>
                    <a:pt x="3" y="203"/>
                  </a:lnTo>
                  <a:lnTo>
                    <a:pt x="1" y="202"/>
                  </a:lnTo>
                  <a:lnTo>
                    <a:pt x="0" y="201"/>
                  </a:lnTo>
                  <a:lnTo>
                    <a:pt x="0" y="200"/>
                  </a:lnTo>
                  <a:lnTo>
                    <a:pt x="1" y="199"/>
                  </a:lnTo>
                  <a:lnTo>
                    <a:pt x="3" y="199"/>
                  </a:lnTo>
                  <a:lnTo>
                    <a:pt x="3" y="197"/>
                  </a:lnTo>
                  <a:lnTo>
                    <a:pt x="4" y="197"/>
                  </a:lnTo>
                  <a:lnTo>
                    <a:pt x="4" y="197"/>
                  </a:lnTo>
                  <a:lnTo>
                    <a:pt x="5" y="197"/>
                  </a:lnTo>
                  <a:lnTo>
                    <a:pt x="5" y="196"/>
                  </a:lnTo>
                  <a:lnTo>
                    <a:pt x="6" y="195"/>
                  </a:lnTo>
                  <a:lnTo>
                    <a:pt x="6" y="194"/>
                  </a:lnTo>
                  <a:lnTo>
                    <a:pt x="6" y="193"/>
                  </a:lnTo>
                  <a:lnTo>
                    <a:pt x="6" y="192"/>
                  </a:lnTo>
                  <a:lnTo>
                    <a:pt x="7" y="192"/>
                  </a:lnTo>
                  <a:lnTo>
                    <a:pt x="8" y="193"/>
                  </a:lnTo>
                  <a:lnTo>
                    <a:pt x="9" y="193"/>
                  </a:lnTo>
                  <a:lnTo>
                    <a:pt x="9" y="192"/>
                  </a:lnTo>
                  <a:lnTo>
                    <a:pt x="10" y="191"/>
                  </a:lnTo>
                  <a:lnTo>
                    <a:pt x="11" y="189"/>
                  </a:lnTo>
                  <a:lnTo>
                    <a:pt x="12" y="189"/>
                  </a:lnTo>
                  <a:lnTo>
                    <a:pt x="15" y="187"/>
                  </a:lnTo>
                  <a:lnTo>
                    <a:pt x="15" y="185"/>
                  </a:lnTo>
                  <a:lnTo>
                    <a:pt x="16" y="185"/>
                  </a:lnTo>
                  <a:lnTo>
                    <a:pt x="17" y="186"/>
                  </a:lnTo>
                  <a:lnTo>
                    <a:pt x="18" y="187"/>
                  </a:lnTo>
                  <a:lnTo>
                    <a:pt x="19" y="187"/>
                  </a:lnTo>
                  <a:lnTo>
                    <a:pt x="20" y="186"/>
                  </a:lnTo>
                  <a:lnTo>
                    <a:pt x="20" y="185"/>
                  </a:lnTo>
                  <a:lnTo>
                    <a:pt x="20" y="184"/>
                  </a:lnTo>
                  <a:lnTo>
                    <a:pt x="20" y="183"/>
                  </a:lnTo>
                  <a:lnTo>
                    <a:pt x="21" y="183"/>
                  </a:lnTo>
                  <a:lnTo>
                    <a:pt x="21" y="182"/>
                  </a:lnTo>
                  <a:lnTo>
                    <a:pt x="22" y="180"/>
                  </a:lnTo>
                  <a:lnTo>
                    <a:pt x="21" y="179"/>
                  </a:lnTo>
                  <a:lnTo>
                    <a:pt x="22" y="178"/>
                  </a:lnTo>
                  <a:lnTo>
                    <a:pt x="23" y="178"/>
                  </a:lnTo>
                  <a:lnTo>
                    <a:pt x="25" y="177"/>
                  </a:lnTo>
                  <a:lnTo>
                    <a:pt x="26" y="177"/>
                  </a:lnTo>
                  <a:lnTo>
                    <a:pt x="27" y="176"/>
                  </a:lnTo>
                  <a:lnTo>
                    <a:pt x="28" y="175"/>
                  </a:lnTo>
                  <a:lnTo>
                    <a:pt x="29" y="174"/>
                  </a:lnTo>
                  <a:lnTo>
                    <a:pt x="30" y="174"/>
                  </a:lnTo>
                  <a:lnTo>
                    <a:pt x="31" y="173"/>
                  </a:lnTo>
                  <a:lnTo>
                    <a:pt x="32" y="171"/>
                  </a:lnTo>
                  <a:lnTo>
                    <a:pt x="33" y="169"/>
                  </a:lnTo>
                  <a:lnTo>
                    <a:pt x="34" y="168"/>
                  </a:lnTo>
                  <a:lnTo>
                    <a:pt x="35" y="168"/>
                  </a:lnTo>
                  <a:lnTo>
                    <a:pt x="36" y="168"/>
                  </a:lnTo>
                  <a:lnTo>
                    <a:pt x="37" y="167"/>
                  </a:lnTo>
                  <a:lnTo>
                    <a:pt x="38" y="167"/>
                  </a:lnTo>
                  <a:lnTo>
                    <a:pt x="39" y="167"/>
                  </a:lnTo>
                  <a:lnTo>
                    <a:pt x="39" y="167"/>
                  </a:lnTo>
                  <a:lnTo>
                    <a:pt x="38" y="167"/>
                  </a:lnTo>
                  <a:lnTo>
                    <a:pt x="37" y="165"/>
                  </a:lnTo>
                  <a:lnTo>
                    <a:pt x="37" y="164"/>
                  </a:lnTo>
                  <a:lnTo>
                    <a:pt x="37" y="163"/>
                  </a:lnTo>
                  <a:lnTo>
                    <a:pt x="39" y="163"/>
                  </a:lnTo>
                  <a:lnTo>
                    <a:pt x="40" y="163"/>
                  </a:lnTo>
                  <a:lnTo>
                    <a:pt x="40" y="162"/>
                  </a:lnTo>
                  <a:lnTo>
                    <a:pt x="40" y="161"/>
                  </a:lnTo>
                  <a:lnTo>
                    <a:pt x="41" y="160"/>
                  </a:lnTo>
                  <a:lnTo>
                    <a:pt x="42" y="159"/>
                  </a:lnTo>
                  <a:lnTo>
                    <a:pt x="43" y="157"/>
                  </a:lnTo>
                  <a:lnTo>
                    <a:pt x="44" y="157"/>
                  </a:lnTo>
                  <a:lnTo>
                    <a:pt x="44" y="156"/>
                  </a:lnTo>
                  <a:lnTo>
                    <a:pt x="45" y="156"/>
                  </a:lnTo>
                  <a:lnTo>
                    <a:pt x="46" y="157"/>
                  </a:lnTo>
                  <a:lnTo>
                    <a:pt x="47" y="156"/>
                  </a:lnTo>
                  <a:lnTo>
                    <a:pt x="47" y="155"/>
                  </a:lnTo>
                  <a:lnTo>
                    <a:pt x="46" y="154"/>
                  </a:lnTo>
                  <a:lnTo>
                    <a:pt x="46" y="153"/>
                  </a:lnTo>
                  <a:lnTo>
                    <a:pt x="48" y="152"/>
                  </a:lnTo>
                  <a:lnTo>
                    <a:pt x="50" y="152"/>
                  </a:lnTo>
                  <a:lnTo>
                    <a:pt x="51" y="151"/>
                  </a:lnTo>
                  <a:lnTo>
                    <a:pt x="51" y="151"/>
                  </a:lnTo>
                  <a:lnTo>
                    <a:pt x="51" y="149"/>
                  </a:lnTo>
                  <a:lnTo>
                    <a:pt x="52" y="148"/>
                  </a:lnTo>
                  <a:lnTo>
                    <a:pt x="54" y="147"/>
                  </a:lnTo>
                  <a:lnTo>
                    <a:pt x="56" y="146"/>
                  </a:lnTo>
                  <a:lnTo>
                    <a:pt x="56" y="145"/>
                  </a:lnTo>
                  <a:lnTo>
                    <a:pt x="57" y="145"/>
                  </a:lnTo>
                  <a:lnTo>
                    <a:pt x="58" y="145"/>
                  </a:lnTo>
                  <a:lnTo>
                    <a:pt x="59" y="145"/>
                  </a:lnTo>
                  <a:lnTo>
                    <a:pt x="59" y="145"/>
                  </a:lnTo>
                  <a:lnTo>
                    <a:pt x="61" y="144"/>
                  </a:lnTo>
                  <a:lnTo>
                    <a:pt x="62" y="144"/>
                  </a:lnTo>
                  <a:lnTo>
                    <a:pt x="63" y="144"/>
                  </a:lnTo>
                  <a:lnTo>
                    <a:pt x="64" y="143"/>
                  </a:lnTo>
                  <a:lnTo>
                    <a:pt x="63" y="142"/>
                  </a:lnTo>
                  <a:lnTo>
                    <a:pt x="63" y="141"/>
                  </a:lnTo>
                  <a:lnTo>
                    <a:pt x="64" y="136"/>
                  </a:lnTo>
                  <a:lnTo>
                    <a:pt x="65" y="136"/>
                  </a:lnTo>
                  <a:lnTo>
                    <a:pt x="66" y="136"/>
                  </a:lnTo>
                  <a:lnTo>
                    <a:pt x="67" y="137"/>
                  </a:lnTo>
                  <a:lnTo>
                    <a:pt x="68" y="138"/>
                  </a:lnTo>
                  <a:lnTo>
                    <a:pt x="69" y="138"/>
                  </a:lnTo>
                  <a:lnTo>
                    <a:pt x="70" y="140"/>
                  </a:lnTo>
                  <a:lnTo>
                    <a:pt x="71" y="140"/>
                  </a:lnTo>
                  <a:lnTo>
                    <a:pt x="72" y="140"/>
                  </a:lnTo>
                  <a:lnTo>
                    <a:pt x="73" y="140"/>
                  </a:lnTo>
                  <a:lnTo>
                    <a:pt x="74" y="138"/>
                  </a:lnTo>
                  <a:lnTo>
                    <a:pt x="74" y="137"/>
                  </a:lnTo>
                  <a:lnTo>
                    <a:pt x="75" y="136"/>
                  </a:lnTo>
                  <a:lnTo>
                    <a:pt x="76" y="136"/>
                  </a:lnTo>
                  <a:lnTo>
                    <a:pt x="76" y="136"/>
                  </a:lnTo>
                  <a:lnTo>
                    <a:pt x="76" y="135"/>
                  </a:lnTo>
                  <a:lnTo>
                    <a:pt x="76" y="134"/>
                  </a:lnTo>
                  <a:lnTo>
                    <a:pt x="75" y="133"/>
                  </a:lnTo>
                  <a:lnTo>
                    <a:pt x="75" y="132"/>
                  </a:lnTo>
                  <a:lnTo>
                    <a:pt x="74" y="132"/>
                  </a:lnTo>
                  <a:lnTo>
                    <a:pt x="72" y="131"/>
                  </a:lnTo>
                  <a:lnTo>
                    <a:pt x="70" y="131"/>
                  </a:lnTo>
                  <a:lnTo>
                    <a:pt x="69" y="131"/>
                  </a:lnTo>
                  <a:lnTo>
                    <a:pt x="67" y="132"/>
                  </a:lnTo>
                  <a:lnTo>
                    <a:pt x="67" y="132"/>
                  </a:lnTo>
                  <a:lnTo>
                    <a:pt x="66" y="132"/>
                  </a:lnTo>
                  <a:lnTo>
                    <a:pt x="65" y="131"/>
                  </a:lnTo>
                  <a:lnTo>
                    <a:pt x="65" y="130"/>
                  </a:lnTo>
                  <a:lnTo>
                    <a:pt x="63" y="129"/>
                  </a:lnTo>
                  <a:lnTo>
                    <a:pt x="62" y="128"/>
                  </a:lnTo>
                  <a:lnTo>
                    <a:pt x="62" y="127"/>
                  </a:lnTo>
                  <a:lnTo>
                    <a:pt x="62" y="124"/>
                  </a:lnTo>
                  <a:lnTo>
                    <a:pt x="63" y="123"/>
                  </a:lnTo>
                  <a:lnTo>
                    <a:pt x="64" y="119"/>
                  </a:lnTo>
                  <a:lnTo>
                    <a:pt x="64" y="118"/>
                  </a:lnTo>
                  <a:lnTo>
                    <a:pt x="64" y="117"/>
                  </a:lnTo>
                  <a:lnTo>
                    <a:pt x="64" y="114"/>
                  </a:lnTo>
                  <a:lnTo>
                    <a:pt x="66" y="111"/>
                  </a:lnTo>
                  <a:lnTo>
                    <a:pt x="66" y="110"/>
                  </a:lnTo>
                  <a:lnTo>
                    <a:pt x="67" y="109"/>
                  </a:lnTo>
                  <a:lnTo>
                    <a:pt x="68" y="104"/>
                  </a:lnTo>
                  <a:lnTo>
                    <a:pt x="70" y="104"/>
                  </a:lnTo>
                  <a:lnTo>
                    <a:pt x="71" y="103"/>
                  </a:lnTo>
                  <a:lnTo>
                    <a:pt x="73" y="98"/>
                  </a:lnTo>
                  <a:lnTo>
                    <a:pt x="72" y="98"/>
                  </a:lnTo>
                  <a:lnTo>
                    <a:pt x="72" y="96"/>
                  </a:lnTo>
                  <a:lnTo>
                    <a:pt x="69" y="95"/>
                  </a:lnTo>
                  <a:lnTo>
                    <a:pt x="69" y="94"/>
                  </a:lnTo>
                  <a:lnTo>
                    <a:pt x="69" y="92"/>
                  </a:lnTo>
                  <a:lnTo>
                    <a:pt x="68" y="88"/>
                  </a:lnTo>
                  <a:lnTo>
                    <a:pt x="67" y="87"/>
                  </a:lnTo>
                  <a:lnTo>
                    <a:pt x="67" y="85"/>
                  </a:lnTo>
                  <a:lnTo>
                    <a:pt x="67" y="84"/>
                  </a:lnTo>
                  <a:lnTo>
                    <a:pt x="66" y="82"/>
                  </a:lnTo>
                  <a:lnTo>
                    <a:pt x="65" y="80"/>
                  </a:lnTo>
                  <a:lnTo>
                    <a:pt x="63" y="79"/>
                  </a:lnTo>
                  <a:lnTo>
                    <a:pt x="62" y="78"/>
                  </a:lnTo>
                  <a:lnTo>
                    <a:pt x="61" y="77"/>
                  </a:lnTo>
                  <a:lnTo>
                    <a:pt x="60" y="77"/>
                  </a:lnTo>
                  <a:lnTo>
                    <a:pt x="59" y="76"/>
                  </a:lnTo>
                  <a:lnTo>
                    <a:pt x="60" y="75"/>
                  </a:lnTo>
                  <a:lnTo>
                    <a:pt x="60" y="74"/>
                  </a:lnTo>
                  <a:lnTo>
                    <a:pt x="61" y="74"/>
                  </a:lnTo>
                  <a:lnTo>
                    <a:pt x="61" y="73"/>
                  </a:lnTo>
                  <a:lnTo>
                    <a:pt x="61" y="72"/>
                  </a:lnTo>
                  <a:lnTo>
                    <a:pt x="60" y="71"/>
                  </a:lnTo>
                  <a:lnTo>
                    <a:pt x="61" y="71"/>
                  </a:lnTo>
                  <a:lnTo>
                    <a:pt x="62" y="71"/>
                  </a:lnTo>
                  <a:lnTo>
                    <a:pt x="63" y="72"/>
                  </a:lnTo>
                  <a:lnTo>
                    <a:pt x="63" y="71"/>
                  </a:lnTo>
                  <a:lnTo>
                    <a:pt x="64" y="71"/>
                  </a:lnTo>
                  <a:lnTo>
                    <a:pt x="63" y="70"/>
                  </a:lnTo>
                  <a:lnTo>
                    <a:pt x="63" y="69"/>
                  </a:lnTo>
                  <a:lnTo>
                    <a:pt x="63" y="68"/>
                  </a:lnTo>
                  <a:lnTo>
                    <a:pt x="63" y="66"/>
                  </a:lnTo>
                  <a:lnTo>
                    <a:pt x="63" y="65"/>
                  </a:lnTo>
                  <a:lnTo>
                    <a:pt x="65" y="65"/>
                  </a:lnTo>
                  <a:lnTo>
                    <a:pt x="66" y="65"/>
                  </a:lnTo>
                  <a:lnTo>
                    <a:pt x="66" y="65"/>
                  </a:lnTo>
                  <a:lnTo>
                    <a:pt x="67" y="65"/>
                  </a:lnTo>
                  <a:lnTo>
                    <a:pt x="67" y="64"/>
                  </a:lnTo>
                  <a:lnTo>
                    <a:pt x="67" y="63"/>
                  </a:lnTo>
                  <a:lnTo>
                    <a:pt x="70" y="61"/>
                  </a:lnTo>
                  <a:lnTo>
                    <a:pt x="72" y="60"/>
                  </a:lnTo>
                  <a:lnTo>
                    <a:pt x="73" y="59"/>
                  </a:lnTo>
                  <a:lnTo>
                    <a:pt x="75" y="58"/>
                  </a:lnTo>
                  <a:lnTo>
                    <a:pt x="75" y="57"/>
                  </a:lnTo>
                  <a:lnTo>
                    <a:pt x="76" y="57"/>
                  </a:lnTo>
                  <a:lnTo>
                    <a:pt x="78" y="56"/>
                  </a:lnTo>
                  <a:lnTo>
                    <a:pt x="78" y="55"/>
                  </a:lnTo>
                  <a:lnTo>
                    <a:pt x="79" y="52"/>
                  </a:lnTo>
                  <a:lnTo>
                    <a:pt x="80" y="52"/>
                  </a:lnTo>
                  <a:lnTo>
                    <a:pt x="81" y="54"/>
                  </a:lnTo>
                  <a:lnTo>
                    <a:pt x="82" y="54"/>
                  </a:lnTo>
                  <a:lnTo>
                    <a:pt x="83" y="55"/>
                  </a:lnTo>
                  <a:lnTo>
                    <a:pt x="86" y="54"/>
                  </a:lnTo>
                  <a:lnTo>
                    <a:pt x="87" y="54"/>
                  </a:lnTo>
                  <a:lnTo>
                    <a:pt x="88" y="53"/>
                  </a:lnTo>
                  <a:lnTo>
                    <a:pt x="89" y="53"/>
                  </a:lnTo>
                  <a:lnTo>
                    <a:pt x="89" y="52"/>
                  </a:lnTo>
                  <a:lnTo>
                    <a:pt x="90" y="50"/>
                  </a:lnTo>
                  <a:lnTo>
                    <a:pt x="90" y="49"/>
                  </a:lnTo>
                  <a:lnTo>
                    <a:pt x="91" y="49"/>
                  </a:lnTo>
                  <a:lnTo>
                    <a:pt x="91" y="49"/>
                  </a:lnTo>
                  <a:lnTo>
                    <a:pt x="92" y="48"/>
                  </a:lnTo>
                  <a:lnTo>
                    <a:pt x="93" y="47"/>
                  </a:lnTo>
                  <a:lnTo>
                    <a:pt x="95" y="46"/>
                  </a:lnTo>
                  <a:lnTo>
                    <a:pt x="98" y="44"/>
                  </a:lnTo>
                  <a:lnTo>
                    <a:pt x="99" y="43"/>
                  </a:lnTo>
                  <a:lnTo>
                    <a:pt x="99" y="42"/>
                  </a:lnTo>
                  <a:lnTo>
                    <a:pt x="101" y="43"/>
                  </a:lnTo>
                  <a:lnTo>
                    <a:pt x="102" y="43"/>
                  </a:lnTo>
                  <a:lnTo>
                    <a:pt x="105" y="45"/>
                  </a:lnTo>
                  <a:lnTo>
                    <a:pt x="106" y="46"/>
                  </a:lnTo>
                  <a:lnTo>
                    <a:pt x="107" y="46"/>
                  </a:lnTo>
                  <a:lnTo>
                    <a:pt x="107" y="46"/>
                  </a:lnTo>
                  <a:lnTo>
                    <a:pt x="108" y="45"/>
                  </a:lnTo>
                  <a:lnTo>
                    <a:pt x="109" y="45"/>
                  </a:lnTo>
                  <a:lnTo>
                    <a:pt x="110" y="45"/>
                  </a:lnTo>
                  <a:lnTo>
                    <a:pt x="111" y="44"/>
                  </a:lnTo>
                  <a:lnTo>
                    <a:pt x="113" y="42"/>
                  </a:lnTo>
                  <a:lnTo>
                    <a:pt x="114" y="43"/>
                  </a:lnTo>
                  <a:lnTo>
                    <a:pt x="115" y="43"/>
                  </a:lnTo>
                  <a:lnTo>
                    <a:pt x="115" y="43"/>
                  </a:lnTo>
                  <a:lnTo>
                    <a:pt x="116" y="42"/>
                  </a:lnTo>
                  <a:lnTo>
                    <a:pt x="117" y="42"/>
                  </a:lnTo>
                  <a:lnTo>
                    <a:pt x="118" y="41"/>
                  </a:lnTo>
                  <a:lnTo>
                    <a:pt x="121" y="42"/>
                  </a:lnTo>
                  <a:lnTo>
                    <a:pt x="122" y="42"/>
                  </a:lnTo>
                  <a:lnTo>
                    <a:pt x="124" y="41"/>
                  </a:lnTo>
                  <a:lnTo>
                    <a:pt x="125" y="40"/>
                  </a:lnTo>
                  <a:lnTo>
                    <a:pt x="125" y="39"/>
                  </a:lnTo>
                  <a:lnTo>
                    <a:pt x="125" y="38"/>
                  </a:lnTo>
                  <a:lnTo>
                    <a:pt x="126" y="37"/>
                  </a:lnTo>
                  <a:lnTo>
                    <a:pt x="127" y="38"/>
                  </a:lnTo>
                  <a:lnTo>
                    <a:pt x="127" y="39"/>
                  </a:lnTo>
                  <a:lnTo>
                    <a:pt x="127" y="40"/>
                  </a:lnTo>
                  <a:lnTo>
                    <a:pt x="128" y="41"/>
                  </a:lnTo>
                  <a:lnTo>
                    <a:pt x="129" y="41"/>
                  </a:lnTo>
                  <a:lnTo>
                    <a:pt x="131" y="38"/>
                  </a:lnTo>
                  <a:lnTo>
                    <a:pt x="132" y="37"/>
                  </a:lnTo>
                  <a:lnTo>
                    <a:pt x="132" y="36"/>
                  </a:lnTo>
                  <a:lnTo>
                    <a:pt x="132" y="35"/>
                  </a:lnTo>
                  <a:lnTo>
                    <a:pt x="133" y="35"/>
                  </a:lnTo>
                  <a:lnTo>
                    <a:pt x="135" y="33"/>
                  </a:lnTo>
                  <a:lnTo>
                    <a:pt x="136" y="33"/>
                  </a:lnTo>
                  <a:lnTo>
                    <a:pt x="136" y="33"/>
                  </a:lnTo>
                  <a:lnTo>
                    <a:pt x="136" y="30"/>
                  </a:lnTo>
                  <a:lnTo>
                    <a:pt x="137" y="30"/>
                  </a:lnTo>
                  <a:lnTo>
                    <a:pt x="137" y="29"/>
                  </a:lnTo>
                  <a:lnTo>
                    <a:pt x="139" y="28"/>
                  </a:lnTo>
                  <a:lnTo>
                    <a:pt x="140" y="28"/>
                  </a:lnTo>
                  <a:lnTo>
                    <a:pt x="141" y="27"/>
                  </a:lnTo>
                  <a:lnTo>
                    <a:pt x="141" y="25"/>
                  </a:lnTo>
                  <a:lnTo>
                    <a:pt x="142" y="24"/>
                  </a:lnTo>
                  <a:lnTo>
                    <a:pt x="141" y="23"/>
                  </a:lnTo>
                  <a:lnTo>
                    <a:pt x="139" y="23"/>
                  </a:lnTo>
                  <a:lnTo>
                    <a:pt x="138" y="22"/>
                  </a:lnTo>
                  <a:lnTo>
                    <a:pt x="138" y="21"/>
                  </a:lnTo>
                  <a:lnTo>
                    <a:pt x="138" y="20"/>
                  </a:lnTo>
                  <a:lnTo>
                    <a:pt x="138" y="18"/>
                  </a:lnTo>
                  <a:lnTo>
                    <a:pt x="139" y="18"/>
                  </a:lnTo>
                  <a:lnTo>
                    <a:pt x="144" y="19"/>
                  </a:lnTo>
                  <a:lnTo>
                    <a:pt x="147" y="19"/>
                  </a:lnTo>
                  <a:lnTo>
                    <a:pt x="150" y="19"/>
                  </a:lnTo>
                  <a:lnTo>
                    <a:pt x="152" y="18"/>
                  </a:lnTo>
                  <a:lnTo>
                    <a:pt x="154" y="18"/>
                  </a:lnTo>
                  <a:lnTo>
                    <a:pt x="155" y="20"/>
                  </a:lnTo>
                  <a:lnTo>
                    <a:pt x="155" y="22"/>
                  </a:lnTo>
                  <a:lnTo>
                    <a:pt x="156" y="22"/>
                  </a:lnTo>
                  <a:lnTo>
                    <a:pt x="158" y="22"/>
                  </a:lnTo>
                  <a:lnTo>
                    <a:pt x="161" y="19"/>
                  </a:lnTo>
                  <a:lnTo>
                    <a:pt x="162" y="17"/>
                  </a:lnTo>
                  <a:lnTo>
                    <a:pt x="163" y="17"/>
                  </a:lnTo>
                  <a:lnTo>
                    <a:pt x="165" y="14"/>
                  </a:lnTo>
                  <a:lnTo>
                    <a:pt x="168" y="13"/>
                  </a:lnTo>
                  <a:lnTo>
                    <a:pt x="170" y="11"/>
                  </a:lnTo>
                  <a:lnTo>
                    <a:pt x="174" y="9"/>
                  </a:lnTo>
                  <a:lnTo>
                    <a:pt x="178" y="7"/>
                  </a:lnTo>
                  <a:lnTo>
                    <a:pt x="180" y="5"/>
                  </a:lnTo>
                  <a:lnTo>
                    <a:pt x="182" y="1"/>
                  </a:lnTo>
                  <a:lnTo>
                    <a:pt x="182" y="0"/>
                  </a:lnTo>
                  <a:lnTo>
                    <a:pt x="186" y="1"/>
                  </a:lnTo>
                  <a:lnTo>
                    <a:pt x="189" y="2"/>
                  </a:lnTo>
                  <a:lnTo>
                    <a:pt x="192" y="3"/>
                  </a:lnTo>
                  <a:lnTo>
                    <a:pt x="195" y="6"/>
                  </a:lnTo>
                  <a:lnTo>
                    <a:pt x="198" y="8"/>
                  </a:lnTo>
                  <a:lnTo>
                    <a:pt x="199" y="9"/>
                  </a:lnTo>
                  <a:lnTo>
                    <a:pt x="199" y="11"/>
                  </a:lnTo>
                  <a:lnTo>
                    <a:pt x="197" y="12"/>
                  </a:lnTo>
                  <a:lnTo>
                    <a:pt x="194" y="13"/>
                  </a:lnTo>
                  <a:lnTo>
                    <a:pt x="193" y="14"/>
                  </a:lnTo>
                  <a:lnTo>
                    <a:pt x="191" y="15"/>
                  </a:lnTo>
                  <a:lnTo>
                    <a:pt x="189" y="17"/>
                  </a:lnTo>
                  <a:lnTo>
                    <a:pt x="187" y="18"/>
                  </a:lnTo>
                  <a:lnTo>
                    <a:pt x="186" y="20"/>
                  </a:lnTo>
                  <a:lnTo>
                    <a:pt x="184" y="22"/>
                  </a:lnTo>
                  <a:lnTo>
                    <a:pt x="182" y="24"/>
                  </a:lnTo>
                  <a:lnTo>
                    <a:pt x="180" y="25"/>
                  </a:lnTo>
                  <a:lnTo>
                    <a:pt x="178" y="25"/>
                  </a:lnTo>
                  <a:lnTo>
                    <a:pt x="176" y="25"/>
                  </a:lnTo>
                  <a:lnTo>
                    <a:pt x="174" y="26"/>
                  </a:lnTo>
                  <a:lnTo>
                    <a:pt x="174" y="27"/>
                  </a:lnTo>
                  <a:lnTo>
                    <a:pt x="172" y="28"/>
                  </a:lnTo>
                  <a:lnTo>
                    <a:pt x="170" y="31"/>
                  </a:lnTo>
                  <a:lnTo>
                    <a:pt x="171" y="32"/>
                  </a:lnTo>
                  <a:lnTo>
                    <a:pt x="171" y="33"/>
                  </a:lnTo>
                  <a:lnTo>
                    <a:pt x="172" y="33"/>
                  </a:lnTo>
                  <a:lnTo>
                    <a:pt x="175" y="32"/>
                  </a:lnTo>
                  <a:lnTo>
                    <a:pt x="175" y="33"/>
                  </a:lnTo>
                  <a:lnTo>
                    <a:pt x="174" y="35"/>
                  </a:lnTo>
                  <a:lnTo>
                    <a:pt x="174" y="36"/>
                  </a:lnTo>
                  <a:lnTo>
                    <a:pt x="173" y="38"/>
                  </a:lnTo>
                  <a:lnTo>
                    <a:pt x="172" y="39"/>
                  </a:lnTo>
                  <a:lnTo>
                    <a:pt x="171" y="41"/>
                  </a:lnTo>
                  <a:lnTo>
                    <a:pt x="170" y="41"/>
                  </a:lnTo>
                  <a:lnTo>
                    <a:pt x="169" y="42"/>
                  </a:lnTo>
                  <a:lnTo>
                    <a:pt x="168" y="43"/>
                  </a:lnTo>
                  <a:lnTo>
                    <a:pt x="167" y="43"/>
                  </a:lnTo>
                  <a:lnTo>
                    <a:pt x="168" y="43"/>
                  </a:lnTo>
                  <a:lnTo>
                    <a:pt x="169" y="44"/>
                  </a:lnTo>
                  <a:lnTo>
                    <a:pt x="172" y="44"/>
                  </a:lnTo>
                  <a:lnTo>
                    <a:pt x="175" y="44"/>
                  </a:lnTo>
                  <a:lnTo>
                    <a:pt x="178" y="45"/>
                  </a:lnTo>
                  <a:lnTo>
                    <a:pt x="179" y="47"/>
                  </a:lnTo>
                  <a:lnTo>
                    <a:pt x="180" y="47"/>
                  </a:lnTo>
                  <a:lnTo>
                    <a:pt x="180" y="48"/>
                  </a:lnTo>
                  <a:lnTo>
                    <a:pt x="182" y="47"/>
                  </a:lnTo>
                  <a:lnTo>
                    <a:pt x="184" y="47"/>
                  </a:lnTo>
                  <a:lnTo>
                    <a:pt x="185" y="49"/>
                  </a:lnTo>
                  <a:lnTo>
                    <a:pt x="186" y="50"/>
                  </a:lnTo>
                  <a:lnTo>
                    <a:pt x="189" y="52"/>
                  </a:lnTo>
                  <a:lnTo>
                    <a:pt x="191" y="52"/>
                  </a:lnTo>
                  <a:lnTo>
                    <a:pt x="192" y="53"/>
                  </a:lnTo>
                  <a:lnTo>
                    <a:pt x="193" y="53"/>
                  </a:lnTo>
                  <a:lnTo>
                    <a:pt x="193" y="53"/>
                  </a:lnTo>
                  <a:lnTo>
                    <a:pt x="194" y="54"/>
                  </a:lnTo>
                  <a:lnTo>
                    <a:pt x="196" y="56"/>
                  </a:lnTo>
                  <a:lnTo>
                    <a:pt x="198" y="57"/>
                  </a:lnTo>
                  <a:lnTo>
                    <a:pt x="199" y="59"/>
                  </a:lnTo>
                  <a:lnTo>
                    <a:pt x="200" y="61"/>
                  </a:lnTo>
                  <a:lnTo>
                    <a:pt x="200" y="64"/>
                  </a:lnTo>
                  <a:lnTo>
                    <a:pt x="201" y="65"/>
                  </a:lnTo>
                  <a:lnTo>
                    <a:pt x="202" y="65"/>
                  </a:lnTo>
                  <a:lnTo>
                    <a:pt x="202" y="67"/>
                  </a:lnTo>
                  <a:lnTo>
                    <a:pt x="203" y="68"/>
                  </a:lnTo>
                  <a:lnTo>
                    <a:pt x="202" y="68"/>
                  </a:lnTo>
                  <a:lnTo>
                    <a:pt x="201" y="67"/>
                  </a:lnTo>
                  <a:lnTo>
                    <a:pt x="200" y="67"/>
                  </a:lnTo>
                  <a:lnTo>
                    <a:pt x="198" y="68"/>
                  </a:lnTo>
                  <a:lnTo>
                    <a:pt x="198" y="69"/>
                  </a:lnTo>
                  <a:lnTo>
                    <a:pt x="199" y="72"/>
                  </a:lnTo>
                  <a:lnTo>
                    <a:pt x="200" y="73"/>
                  </a:lnTo>
                  <a:lnTo>
                    <a:pt x="201" y="75"/>
                  </a:lnTo>
                  <a:lnTo>
                    <a:pt x="201" y="77"/>
                  </a:lnTo>
                  <a:lnTo>
                    <a:pt x="202" y="78"/>
                  </a:lnTo>
                  <a:lnTo>
                    <a:pt x="203" y="80"/>
                  </a:lnTo>
                  <a:lnTo>
                    <a:pt x="205" y="81"/>
                  </a:lnTo>
                  <a:lnTo>
                    <a:pt x="206" y="83"/>
                  </a:lnTo>
                  <a:lnTo>
                    <a:pt x="207" y="85"/>
                  </a:lnTo>
                  <a:lnTo>
                    <a:pt x="207" y="86"/>
                  </a:lnTo>
                  <a:lnTo>
                    <a:pt x="209" y="87"/>
                  </a:lnTo>
                  <a:lnTo>
                    <a:pt x="209" y="88"/>
                  </a:lnTo>
                  <a:lnTo>
                    <a:pt x="210" y="91"/>
                  </a:lnTo>
                  <a:lnTo>
                    <a:pt x="212" y="92"/>
                  </a:lnTo>
                  <a:lnTo>
                    <a:pt x="212" y="93"/>
                  </a:lnTo>
                  <a:lnTo>
                    <a:pt x="213" y="94"/>
                  </a:lnTo>
                  <a:lnTo>
                    <a:pt x="214" y="96"/>
                  </a:lnTo>
                  <a:lnTo>
                    <a:pt x="215" y="98"/>
                  </a:lnTo>
                  <a:lnTo>
                    <a:pt x="217" y="101"/>
                  </a:lnTo>
                  <a:lnTo>
                    <a:pt x="217" y="103"/>
                  </a:lnTo>
                  <a:lnTo>
                    <a:pt x="218" y="104"/>
                  </a:lnTo>
                  <a:lnTo>
                    <a:pt x="219" y="106"/>
                  </a:lnTo>
                  <a:lnTo>
                    <a:pt x="218" y="108"/>
                  </a:lnTo>
                  <a:lnTo>
                    <a:pt x="217" y="109"/>
                  </a:lnTo>
                  <a:lnTo>
                    <a:pt x="217" y="110"/>
                  </a:lnTo>
                  <a:lnTo>
                    <a:pt x="217" y="112"/>
                  </a:lnTo>
                  <a:lnTo>
                    <a:pt x="219" y="112"/>
                  </a:lnTo>
                  <a:lnTo>
                    <a:pt x="220" y="112"/>
                  </a:lnTo>
                  <a:lnTo>
                    <a:pt x="221" y="114"/>
                  </a:lnTo>
                  <a:lnTo>
                    <a:pt x="222" y="116"/>
                  </a:lnTo>
                  <a:lnTo>
                    <a:pt x="223" y="115"/>
                  </a:lnTo>
                  <a:lnTo>
                    <a:pt x="225" y="115"/>
                  </a:lnTo>
                  <a:lnTo>
                    <a:pt x="227" y="115"/>
                  </a:lnTo>
                  <a:lnTo>
                    <a:pt x="229" y="115"/>
                  </a:lnTo>
                  <a:lnTo>
                    <a:pt x="230" y="115"/>
                  </a:lnTo>
                  <a:lnTo>
                    <a:pt x="231" y="115"/>
                  </a:lnTo>
                  <a:lnTo>
                    <a:pt x="232" y="114"/>
                  </a:lnTo>
                  <a:lnTo>
                    <a:pt x="233" y="113"/>
                  </a:lnTo>
                  <a:lnTo>
                    <a:pt x="233" y="112"/>
                  </a:lnTo>
                  <a:lnTo>
                    <a:pt x="234" y="112"/>
                  </a:lnTo>
                  <a:lnTo>
                    <a:pt x="235" y="112"/>
                  </a:lnTo>
                  <a:lnTo>
                    <a:pt x="235" y="110"/>
                  </a:lnTo>
                  <a:lnTo>
                    <a:pt x="235" y="109"/>
                  </a:lnTo>
                  <a:lnTo>
                    <a:pt x="234" y="108"/>
                  </a:lnTo>
                  <a:lnTo>
                    <a:pt x="233" y="107"/>
                  </a:lnTo>
                  <a:lnTo>
                    <a:pt x="235" y="106"/>
                  </a:lnTo>
                  <a:lnTo>
                    <a:pt x="237" y="105"/>
                  </a:lnTo>
                  <a:lnTo>
                    <a:pt x="238" y="104"/>
                  </a:lnTo>
                  <a:lnTo>
                    <a:pt x="238" y="104"/>
                  </a:lnTo>
                  <a:lnTo>
                    <a:pt x="239" y="104"/>
                  </a:lnTo>
                  <a:lnTo>
                    <a:pt x="240" y="105"/>
                  </a:lnTo>
                  <a:lnTo>
                    <a:pt x="241" y="105"/>
                  </a:lnTo>
                  <a:lnTo>
                    <a:pt x="241" y="104"/>
                  </a:lnTo>
                  <a:lnTo>
                    <a:pt x="242" y="105"/>
                  </a:lnTo>
                  <a:lnTo>
                    <a:pt x="242" y="107"/>
                  </a:lnTo>
                  <a:lnTo>
                    <a:pt x="242" y="108"/>
                  </a:lnTo>
                  <a:lnTo>
                    <a:pt x="241" y="109"/>
                  </a:lnTo>
                  <a:lnTo>
                    <a:pt x="242" y="110"/>
                  </a:lnTo>
                  <a:lnTo>
                    <a:pt x="243" y="112"/>
                  </a:lnTo>
                  <a:lnTo>
                    <a:pt x="244" y="112"/>
                  </a:lnTo>
                  <a:lnTo>
                    <a:pt x="244" y="113"/>
                  </a:lnTo>
                  <a:lnTo>
                    <a:pt x="245" y="113"/>
                  </a:lnTo>
                  <a:lnTo>
                    <a:pt x="246" y="115"/>
                  </a:lnTo>
                  <a:lnTo>
                    <a:pt x="245" y="116"/>
                  </a:lnTo>
                  <a:lnTo>
                    <a:pt x="244" y="118"/>
                  </a:lnTo>
                  <a:lnTo>
                    <a:pt x="246" y="118"/>
                  </a:lnTo>
                  <a:lnTo>
                    <a:pt x="248" y="115"/>
                  </a:lnTo>
                  <a:lnTo>
                    <a:pt x="249" y="115"/>
                  </a:lnTo>
                  <a:lnTo>
                    <a:pt x="249" y="116"/>
                  </a:lnTo>
                  <a:lnTo>
                    <a:pt x="249" y="117"/>
                  </a:lnTo>
                  <a:lnTo>
                    <a:pt x="250" y="119"/>
                  </a:lnTo>
                  <a:lnTo>
                    <a:pt x="251" y="117"/>
                  </a:lnTo>
                  <a:lnTo>
                    <a:pt x="252" y="117"/>
                  </a:lnTo>
                  <a:lnTo>
                    <a:pt x="252" y="119"/>
                  </a:lnTo>
                  <a:lnTo>
                    <a:pt x="253" y="119"/>
                  </a:lnTo>
                  <a:lnTo>
                    <a:pt x="254" y="117"/>
                  </a:lnTo>
                  <a:lnTo>
                    <a:pt x="255" y="117"/>
                  </a:lnTo>
                  <a:lnTo>
                    <a:pt x="255" y="118"/>
                  </a:lnTo>
                  <a:lnTo>
                    <a:pt x="254" y="120"/>
                  </a:lnTo>
                  <a:lnTo>
                    <a:pt x="255" y="120"/>
                  </a:lnTo>
                  <a:lnTo>
                    <a:pt x="256" y="119"/>
                  </a:lnTo>
                  <a:lnTo>
                    <a:pt x="257" y="118"/>
                  </a:lnTo>
                  <a:lnTo>
                    <a:pt x="258" y="118"/>
                  </a:lnTo>
                  <a:lnTo>
                    <a:pt x="259" y="120"/>
                  </a:lnTo>
                  <a:lnTo>
                    <a:pt x="259" y="121"/>
                  </a:lnTo>
                  <a:lnTo>
                    <a:pt x="258" y="122"/>
                  </a:lnTo>
                  <a:lnTo>
                    <a:pt x="258" y="123"/>
                  </a:lnTo>
                  <a:lnTo>
                    <a:pt x="259" y="123"/>
                  </a:lnTo>
                  <a:lnTo>
                    <a:pt x="261" y="122"/>
                  </a:lnTo>
                  <a:lnTo>
                    <a:pt x="262" y="123"/>
                  </a:lnTo>
                  <a:lnTo>
                    <a:pt x="263" y="123"/>
                  </a:lnTo>
                  <a:lnTo>
                    <a:pt x="263" y="124"/>
                  </a:lnTo>
                  <a:lnTo>
                    <a:pt x="262" y="125"/>
                  </a:lnTo>
                  <a:lnTo>
                    <a:pt x="261" y="127"/>
                  </a:lnTo>
                  <a:lnTo>
                    <a:pt x="260" y="128"/>
                  </a:lnTo>
                  <a:lnTo>
                    <a:pt x="259" y="129"/>
                  </a:lnTo>
                  <a:lnTo>
                    <a:pt x="259" y="131"/>
                  </a:lnTo>
                  <a:lnTo>
                    <a:pt x="260" y="132"/>
                  </a:lnTo>
                  <a:lnTo>
                    <a:pt x="262" y="133"/>
                  </a:lnTo>
                  <a:lnTo>
                    <a:pt x="261" y="136"/>
                  </a:lnTo>
                  <a:lnTo>
                    <a:pt x="260" y="137"/>
                  </a:lnTo>
                  <a:lnTo>
                    <a:pt x="260" y="139"/>
                  </a:lnTo>
                  <a:lnTo>
                    <a:pt x="260" y="140"/>
                  </a:lnTo>
                  <a:lnTo>
                    <a:pt x="260" y="142"/>
                  </a:lnTo>
                  <a:lnTo>
                    <a:pt x="261" y="144"/>
                  </a:lnTo>
                  <a:lnTo>
                    <a:pt x="262" y="144"/>
                  </a:lnTo>
                  <a:lnTo>
                    <a:pt x="264" y="145"/>
                  </a:lnTo>
                  <a:lnTo>
                    <a:pt x="265" y="146"/>
                  </a:lnTo>
                  <a:lnTo>
                    <a:pt x="266" y="147"/>
                  </a:lnTo>
                  <a:lnTo>
                    <a:pt x="268" y="147"/>
                  </a:lnTo>
                  <a:lnTo>
                    <a:pt x="270" y="148"/>
                  </a:lnTo>
                  <a:lnTo>
                    <a:pt x="272" y="150"/>
                  </a:lnTo>
                  <a:lnTo>
                    <a:pt x="272" y="151"/>
                  </a:lnTo>
                  <a:lnTo>
                    <a:pt x="272" y="152"/>
                  </a:lnTo>
                  <a:lnTo>
                    <a:pt x="273" y="152"/>
                  </a:lnTo>
                  <a:lnTo>
                    <a:pt x="275" y="153"/>
                  </a:lnTo>
                  <a:lnTo>
                    <a:pt x="276" y="152"/>
                  </a:lnTo>
                  <a:lnTo>
                    <a:pt x="277" y="152"/>
                  </a:lnTo>
                  <a:lnTo>
                    <a:pt x="278" y="154"/>
                  </a:lnTo>
                  <a:lnTo>
                    <a:pt x="279" y="154"/>
                  </a:lnTo>
                  <a:lnTo>
                    <a:pt x="279" y="155"/>
                  </a:lnTo>
                  <a:lnTo>
                    <a:pt x="279" y="157"/>
                  </a:lnTo>
                  <a:lnTo>
                    <a:pt x="280" y="159"/>
                  </a:lnTo>
                  <a:lnTo>
                    <a:pt x="280" y="159"/>
                  </a:lnTo>
                  <a:lnTo>
                    <a:pt x="281" y="160"/>
                  </a:lnTo>
                  <a:lnTo>
                    <a:pt x="283" y="160"/>
                  </a:lnTo>
                  <a:lnTo>
                    <a:pt x="283" y="161"/>
                  </a:lnTo>
                  <a:lnTo>
                    <a:pt x="284" y="163"/>
                  </a:lnTo>
                  <a:lnTo>
                    <a:pt x="283" y="165"/>
                  </a:lnTo>
                  <a:lnTo>
                    <a:pt x="283" y="167"/>
                  </a:lnTo>
                  <a:lnTo>
                    <a:pt x="282" y="167"/>
                  </a:lnTo>
                  <a:lnTo>
                    <a:pt x="281" y="167"/>
                  </a:lnTo>
                  <a:lnTo>
                    <a:pt x="280" y="167"/>
                  </a:lnTo>
                  <a:lnTo>
                    <a:pt x="280" y="167"/>
                  </a:lnTo>
                  <a:lnTo>
                    <a:pt x="280" y="166"/>
                  </a:lnTo>
                  <a:lnTo>
                    <a:pt x="280" y="165"/>
                  </a:lnTo>
                  <a:lnTo>
                    <a:pt x="279" y="165"/>
                  </a:lnTo>
                  <a:lnTo>
                    <a:pt x="278" y="165"/>
                  </a:lnTo>
                  <a:lnTo>
                    <a:pt x="277" y="164"/>
                  </a:lnTo>
                  <a:lnTo>
                    <a:pt x="277" y="163"/>
                  </a:lnTo>
                  <a:lnTo>
                    <a:pt x="275" y="163"/>
                  </a:lnTo>
                  <a:lnTo>
                    <a:pt x="273" y="164"/>
                  </a:lnTo>
                  <a:lnTo>
                    <a:pt x="272" y="165"/>
                  </a:lnTo>
                  <a:lnTo>
                    <a:pt x="272" y="166"/>
                  </a:lnTo>
                  <a:lnTo>
                    <a:pt x="271" y="166"/>
                  </a:lnTo>
                  <a:lnTo>
                    <a:pt x="271" y="167"/>
                  </a:lnTo>
                  <a:lnTo>
                    <a:pt x="270" y="167"/>
                  </a:lnTo>
                  <a:lnTo>
                    <a:pt x="270" y="169"/>
                  </a:lnTo>
                  <a:lnTo>
                    <a:pt x="272" y="170"/>
                  </a:lnTo>
                  <a:lnTo>
                    <a:pt x="272" y="171"/>
                  </a:lnTo>
                  <a:lnTo>
                    <a:pt x="272" y="173"/>
                  </a:lnTo>
                  <a:lnTo>
                    <a:pt x="273" y="174"/>
                  </a:lnTo>
                  <a:lnTo>
                    <a:pt x="275" y="175"/>
                  </a:lnTo>
                  <a:lnTo>
                    <a:pt x="277" y="175"/>
                  </a:lnTo>
                  <a:lnTo>
                    <a:pt x="278" y="175"/>
                  </a:lnTo>
                  <a:lnTo>
                    <a:pt x="279" y="175"/>
                  </a:lnTo>
                  <a:lnTo>
                    <a:pt x="280" y="175"/>
                  </a:lnTo>
                  <a:lnTo>
                    <a:pt x="282" y="175"/>
                  </a:lnTo>
                  <a:lnTo>
                    <a:pt x="283" y="175"/>
                  </a:lnTo>
                  <a:lnTo>
                    <a:pt x="283" y="175"/>
                  </a:lnTo>
                  <a:lnTo>
                    <a:pt x="284" y="175"/>
                  </a:lnTo>
                  <a:lnTo>
                    <a:pt x="285" y="175"/>
                  </a:lnTo>
                  <a:lnTo>
                    <a:pt x="285" y="175"/>
                  </a:lnTo>
                  <a:lnTo>
                    <a:pt x="285" y="177"/>
                  </a:lnTo>
                  <a:lnTo>
                    <a:pt x="286" y="178"/>
                  </a:lnTo>
                  <a:lnTo>
                    <a:pt x="288" y="178"/>
                  </a:lnTo>
                  <a:lnTo>
                    <a:pt x="288" y="179"/>
                  </a:lnTo>
                  <a:lnTo>
                    <a:pt x="288" y="180"/>
                  </a:lnTo>
                  <a:lnTo>
                    <a:pt x="288" y="181"/>
                  </a:lnTo>
                  <a:lnTo>
                    <a:pt x="288" y="181"/>
                  </a:lnTo>
                  <a:lnTo>
                    <a:pt x="290" y="181"/>
                  </a:lnTo>
                  <a:lnTo>
                    <a:pt x="290" y="182"/>
                  </a:lnTo>
                  <a:lnTo>
                    <a:pt x="289" y="183"/>
                  </a:lnTo>
                  <a:lnTo>
                    <a:pt x="288" y="185"/>
                  </a:lnTo>
                  <a:lnTo>
                    <a:pt x="287" y="187"/>
                  </a:lnTo>
                  <a:lnTo>
                    <a:pt x="288" y="188"/>
                  </a:lnTo>
                  <a:lnTo>
                    <a:pt x="289" y="188"/>
                  </a:lnTo>
                  <a:lnTo>
                    <a:pt x="290" y="189"/>
                  </a:lnTo>
                  <a:lnTo>
                    <a:pt x="289" y="191"/>
                  </a:lnTo>
                  <a:lnTo>
                    <a:pt x="288" y="193"/>
                  </a:lnTo>
                  <a:lnTo>
                    <a:pt x="288" y="196"/>
                  </a:lnTo>
                  <a:lnTo>
                    <a:pt x="288" y="198"/>
                  </a:lnTo>
                  <a:lnTo>
                    <a:pt x="288" y="200"/>
                  </a:lnTo>
                  <a:lnTo>
                    <a:pt x="289" y="201"/>
                  </a:lnTo>
                  <a:lnTo>
                    <a:pt x="289" y="204"/>
                  </a:lnTo>
                  <a:lnTo>
                    <a:pt x="288" y="205"/>
                  </a:lnTo>
                  <a:lnTo>
                    <a:pt x="286" y="205"/>
                  </a:lnTo>
                  <a:lnTo>
                    <a:pt x="285" y="203"/>
                  </a:lnTo>
                  <a:lnTo>
                    <a:pt x="285" y="200"/>
                  </a:lnTo>
                  <a:lnTo>
                    <a:pt x="284" y="198"/>
                  </a:lnTo>
                  <a:lnTo>
                    <a:pt x="282" y="198"/>
                  </a:lnTo>
                  <a:lnTo>
                    <a:pt x="280" y="199"/>
                  </a:lnTo>
                  <a:lnTo>
                    <a:pt x="278" y="199"/>
                  </a:lnTo>
                  <a:lnTo>
                    <a:pt x="276" y="198"/>
                  </a:lnTo>
                  <a:lnTo>
                    <a:pt x="275" y="198"/>
                  </a:lnTo>
                  <a:lnTo>
                    <a:pt x="273" y="199"/>
                  </a:lnTo>
                  <a:lnTo>
                    <a:pt x="272" y="199"/>
                  </a:lnTo>
                  <a:lnTo>
                    <a:pt x="271" y="201"/>
                  </a:lnTo>
                  <a:lnTo>
                    <a:pt x="271" y="203"/>
                  </a:lnTo>
                  <a:lnTo>
                    <a:pt x="272" y="204"/>
                  </a:lnTo>
                  <a:lnTo>
                    <a:pt x="273" y="204"/>
                  </a:lnTo>
                  <a:lnTo>
                    <a:pt x="274" y="205"/>
                  </a:lnTo>
                  <a:lnTo>
                    <a:pt x="272" y="206"/>
                  </a:lnTo>
                  <a:lnTo>
                    <a:pt x="271" y="207"/>
                  </a:lnTo>
                  <a:lnTo>
                    <a:pt x="269" y="207"/>
                  </a:lnTo>
                  <a:lnTo>
                    <a:pt x="267" y="208"/>
                  </a:lnTo>
                  <a:lnTo>
                    <a:pt x="266" y="209"/>
                  </a:lnTo>
                  <a:lnTo>
                    <a:pt x="265" y="210"/>
                  </a:lnTo>
                  <a:lnTo>
                    <a:pt x="264" y="211"/>
                  </a:lnTo>
                  <a:lnTo>
                    <a:pt x="263" y="212"/>
                  </a:lnTo>
                  <a:lnTo>
                    <a:pt x="262" y="213"/>
                  </a:lnTo>
                  <a:lnTo>
                    <a:pt x="259" y="214"/>
                  </a:lnTo>
                  <a:lnTo>
                    <a:pt x="257" y="213"/>
                  </a:lnTo>
                  <a:lnTo>
                    <a:pt x="256" y="214"/>
                  </a:lnTo>
                  <a:lnTo>
                    <a:pt x="255" y="215"/>
                  </a:lnTo>
                  <a:lnTo>
                    <a:pt x="254" y="217"/>
                  </a:lnTo>
                  <a:lnTo>
                    <a:pt x="256" y="216"/>
                  </a:lnTo>
                  <a:lnTo>
                    <a:pt x="257" y="215"/>
                  </a:lnTo>
                  <a:lnTo>
                    <a:pt x="259" y="214"/>
                  </a:lnTo>
                  <a:lnTo>
                    <a:pt x="260" y="215"/>
                  </a:lnTo>
                  <a:lnTo>
                    <a:pt x="261" y="217"/>
                  </a:lnTo>
                  <a:lnTo>
                    <a:pt x="263" y="218"/>
                  </a:lnTo>
                  <a:lnTo>
                    <a:pt x="264" y="219"/>
                  </a:lnTo>
                  <a:lnTo>
                    <a:pt x="264" y="221"/>
                  </a:lnTo>
                  <a:lnTo>
                    <a:pt x="263" y="222"/>
                  </a:lnTo>
                  <a:lnTo>
                    <a:pt x="263" y="223"/>
                  </a:lnTo>
                  <a:lnTo>
                    <a:pt x="262" y="224"/>
                  </a:lnTo>
                  <a:lnTo>
                    <a:pt x="260" y="226"/>
                  </a:lnTo>
                  <a:lnTo>
                    <a:pt x="258" y="227"/>
                  </a:lnTo>
                  <a:lnTo>
                    <a:pt x="256" y="229"/>
                  </a:lnTo>
                  <a:lnTo>
                    <a:pt x="256" y="230"/>
                  </a:lnTo>
                  <a:lnTo>
                    <a:pt x="254" y="231"/>
                  </a:lnTo>
                  <a:lnTo>
                    <a:pt x="252" y="231"/>
                  </a:lnTo>
                  <a:lnTo>
                    <a:pt x="250" y="231"/>
                  </a:lnTo>
                  <a:lnTo>
                    <a:pt x="249" y="230"/>
                  </a:lnTo>
                  <a:lnTo>
                    <a:pt x="249" y="230"/>
                  </a:lnTo>
                  <a:lnTo>
                    <a:pt x="248" y="230"/>
                  </a:lnTo>
                  <a:lnTo>
                    <a:pt x="247" y="229"/>
                  </a:lnTo>
                  <a:lnTo>
                    <a:pt x="246" y="228"/>
                  </a:lnTo>
                  <a:lnTo>
                    <a:pt x="245" y="226"/>
                  </a:lnTo>
                  <a:lnTo>
                    <a:pt x="245" y="225"/>
                  </a:lnTo>
                  <a:lnTo>
                    <a:pt x="244" y="223"/>
                  </a:lnTo>
                  <a:lnTo>
                    <a:pt x="244" y="222"/>
                  </a:lnTo>
                  <a:lnTo>
                    <a:pt x="244" y="221"/>
                  </a:lnTo>
                  <a:lnTo>
                    <a:pt x="243" y="220"/>
                  </a:lnTo>
                  <a:lnTo>
                    <a:pt x="241" y="221"/>
                  </a:lnTo>
                  <a:lnTo>
                    <a:pt x="240" y="222"/>
                  </a:lnTo>
                  <a:lnTo>
                    <a:pt x="240" y="223"/>
                  </a:lnTo>
                  <a:lnTo>
                    <a:pt x="241" y="223"/>
                  </a:lnTo>
                  <a:lnTo>
                    <a:pt x="241" y="224"/>
                  </a:lnTo>
                  <a:lnTo>
                    <a:pt x="240" y="225"/>
                  </a:lnTo>
                  <a:lnTo>
                    <a:pt x="240" y="227"/>
                  </a:lnTo>
                  <a:lnTo>
                    <a:pt x="238" y="228"/>
                  </a:lnTo>
                  <a:lnTo>
                    <a:pt x="237" y="227"/>
                  </a:lnTo>
                  <a:lnTo>
                    <a:pt x="237" y="225"/>
                  </a:lnTo>
                  <a:lnTo>
                    <a:pt x="235" y="224"/>
                  </a:lnTo>
                  <a:lnTo>
                    <a:pt x="234" y="225"/>
                  </a:lnTo>
                  <a:lnTo>
                    <a:pt x="235" y="226"/>
                  </a:lnTo>
                  <a:lnTo>
                    <a:pt x="236" y="227"/>
                  </a:lnTo>
                  <a:lnTo>
                    <a:pt x="234" y="229"/>
                  </a:lnTo>
                  <a:lnTo>
                    <a:pt x="233" y="229"/>
                  </a:lnTo>
                  <a:lnTo>
                    <a:pt x="232" y="228"/>
                  </a:lnTo>
                  <a:lnTo>
                    <a:pt x="230" y="228"/>
                  </a:lnTo>
                  <a:lnTo>
                    <a:pt x="229" y="228"/>
                  </a:lnTo>
                  <a:lnTo>
                    <a:pt x="227" y="227"/>
                  </a:lnTo>
                  <a:lnTo>
                    <a:pt x="226" y="226"/>
                  </a:lnTo>
                  <a:lnTo>
                    <a:pt x="225" y="225"/>
                  </a:lnTo>
                  <a:lnTo>
                    <a:pt x="224" y="224"/>
                  </a:lnTo>
                  <a:lnTo>
                    <a:pt x="224" y="225"/>
                  </a:lnTo>
                  <a:lnTo>
                    <a:pt x="223" y="226"/>
                  </a:lnTo>
                  <a:lnTo>
                    <a:pt x="222" y="227"/>
                  </a:lnTo>
                  <a:lnTo>
                    <a:pt x="224" y="227"/>
                  </a:lnTo>
                  <a:lnTo>
                    <a:pt x="225" y="229"/>
                  </a:lnTo>
                  <a:lnTo>
                    <a:pt x="227" y="229"/>
                  </a:lnTo>
                  <a:lnTo>
                    <a:pt x="227" y="230"/>
                  </a:lnTo>
                  <a:lnTo>
                    <a:pt x="226" y="230"/>
                  </a:lnTo>
                  <a:lnTo>
                    <a:pt x="225" y="231"/>
                  </a:lnTo>
                  <a:lnTo>
                    <a:pt x="225" y="231"/>
                  </a:lnTo>
                  <a:lnTo>
                    <a:pt x="225" y="232"/>
                  </a:lnTo>
                  <a:lnTo>
                    <a:pt x="224" y="234"/>
                  </a:lnTo>
                  <a:lnTo>
                    <a:pt x="223" y="235"/>
                  </a:lnTo>
                  <a:lnTo>
                    <a:pt x="223" y="236"/>
                  </a:lnTo>
                  <a:lnTo>
                    <a:pt x="222" y="238"/>
                  </a:lnTo>
                  <a:lnTo>
                    <a:pt x="221" y="239"/>
                  </a:lnTo>
                  <a:lnTo>
                    <a:pt x="220" y="240"/>
                  </a:lnTo>
                  <a:lnTo>
                    <a:pt x="220" y="241"/>
                  </a:lnTo>
                  <a:lnTo>
                    <a:pt x="219" y="243"/>
                  </a:lnTo>
                  <a:lnTo>
                    <a:pt x="219" y="244"/>
                  </a:lnTo>
                  <a:lnTo>
                    <a:pt x="219" y="246"/>
                  </a:lnTo>
                  <a:lnTo>
                    <a:pt x="220" y="247"/>
                  </a:lnTo>
                  <a:lnTo>
                    <a:pt x="220" y="248"/>
                  </a:lnTo>
                  <a:lnTo>
                    <a:pt x="221" y="248"/>
                  </a:lnTo>
                  <a:lnTo>
                    <a:pt x="223" y="249"/>
                  </a:lnTo>
                  <a:lnTo>
                    <a:pt x="225" y="249"/>
                  </a:lnTo>
                  <a:lnTo>
                    <a:pt x="225" y="251"/>
                  </a:lnTo>
                  <a:lnTo>
                    <a:pt x="225" y="252"/>
                  </a:lnTo>
                  <a:lnTo>
                    <a:pt x="223" y="253"/>
                  </a:lnTo>
                  <a:lnTo>
                    <a:pt x="222" y="253"/>
                  </a:lnTo>
                  <a:lnTo>
                    <a:pt x="221" y="253"/>
                  </a:lnTo>
                  <a:lnTo>
                    <a:pt x="219" y="254"/>
                  </a:lnTo>
                  <a:lnTo>
                    <a:pt x="218" y="254"/>
                  </a:lnTo>
                  <a:lnTo>
                    <a:pt x="217" y="255"/>
                  </a:lnTo>
                  <a:lnTo>
                    <a:pt x="217" y="257"/>
                  </a:lnTo>
                  <a:lnTo>
                    <a:pt x="215" y="256"/>
                  </a:lnTo>
                  <a:lnTo>
                    <a:pt x="214" y="256"/>
                  </a:lnTo>
                  <a:lnTo>
                    <a:pt x="213" y="256"/>
                  </a:lnTo>
                  <a:lnTo>
                    <a:pt x="211" y="256"/>
                  </a:lnTo>
                  <a:lnTo>
                    <a:pt x="210" y="257"/>
                  </a:lnTo>
                  <a:lnTo>
                    <a:pt x="209" y="258"/>
                  </a:lnTo>
                  <a:lnTo>
                    <a:pt x="209" y="259"/>
                  </a:lnTo>
                  <a:lnTo>
                    <a:pt x="208" y="260"/>
                  </a:lnTo>
                  <a:lnTo>
                    <a:pt x="207" y="261"/>
                  </a:lnTo>
                  <a:lnTo>
                    <a:pt x="206" y="262"/>
                  </a:lnTo>
                  <a:lnTo>
                    <a:pt x="204" y="262"/>
                  </a:lnTo>
                  <a:lnTo>
                    <a:pt x="202" y="262"/>
                  </a:lnTo>
                  <a:lnTo>
                    <a:pt x="201" y="262"/>
                  </a:lnTo>
                  <a:lnTo>
                    <a:pt x="201" y="262"/>
                  </a:lnTo>
                  <a:lnTo>
                    <a:pt x="199" y="263"/>
                  </a:lnTo>
                  <a:lnTo>
                    <a:pt x="197" y="263"/>
                  </a:lnTo>
                  <a:lnTo>
                    <a:pt x="196" y="264"/>
                  </a:lnTo>
                  <a:lnTo>
                    <a:pt x="195" y="263"/>
                  </a:lnTo>
                  <a:lnTo>
                    <a:pt x="194" y="262"/>
                  </a:lnTo>
                  <a:lnTo>
                    <a:pt x="193" y="262"/>
                  </a:lnTo>
                  <a:lnTo>
                    <a:pt x="192" y="262"/>
                  </a:lnTo>
                  <a:lnTo>
                    <a:pt x="190" y="262"/>
                  </a:lnTo>
                  <a:lnTo>
                    <a:pt x="189" y="260"/>
                  </a:lnTo>
                  <a:lnTo>
                    <a:pt x="189" y="258"/>
                  </a:lnTo>
                  <a:lnTo>
                    <a:pt x="187" y="257"/>
                  </a:lnTo>
                  <a:lnTo>
                    <a:pt x="186" y="256"/>
                  </a:lnTo>
                  <a:lnTo>
                    <a:pt x="185" y="256"/>
                  </a:lnTo>
                  <a:lnTo>
                    <a:pt x="183" y="256"/>
                  </a:lnTo>
                  <a:lnTo>
                    <a:pt x="181" y="255"/>
                  </a:lnTo>
                  <a:lnTo>
                    <a:pt x="179" y="256"/>
                  </a:lnTo>
                  <a:lnTo>
                    <a:pt x="178" y="256"/>
                  </a:lnTo>
                  <a:lnTo>
                    <a:pt x="176" y="257"/>
                  </a:lnTo>
                  <a:lnTo>
                    <a:pt x="175" y="258"/>
                  </a:lnTo>
                  <a:lnTo>
                    <a:pt x="174" y="260"/>
                  </a:lnTo>
                  <a:lnTo>
                    <a:pt x="174" y="262"/>
                  </a:lnTo>
                  <a:lnTo>
                    <a:pt x="172" y="261"/>
                  </a:lnTo>
                  <a:lnTo>
                    <a:pt x="170" y="260"/>
                  </a:lnTo>
                  <a:lnTo>
                    <a:pt x="169" y="260"/>
                  </a:lnTo>
                  <a:lnTo>
                    <a:pt x="167" y="261"/>
                  </a:lnTo>
                  <a:lnTo>
                    <a:pt x="166" y="262"/>
                  </a:lnTo>
                  <a:lnTo>
                    <a:pt x="163" y="262"/>
                  </a:lnTo>
                  <a:lnTo>
                    <a:pt x="162" y="262"/>
                  </a:lnTo>
                  <a:lnTo>
                    <a:pt x="161" y="261"/>
                  </a:lnTo>
                  <a:lnTo>
                    <a:pt x="158" y="261"/>
                  </a:lnTo>
                  <a:lnTo>
                    <a:pt x="156" y="261"/>
                  </a:lnTo>
                  <a:lnTo>
                    <a:pt x="155" y="259"/>
                  </a:lnTo>
                  <a:lnTo>
                    <a:pt x="154" y="259"/>
                  </a:lnTo>
                  <a:lnTo>
                    <a:pt x="153" y="258"/>
                  </a:lnTo>
                  <a:lnTo>
                    <a:pt x="151" y="257"/>
                  </a:lnTo>
                  <a:lnTo>
                    <a:pt x="150" y="257"/>
                  </a:lnTo>
                  <a:lnTo>
                    <a:pt x="150" y="258"/>
                  </a:lnTo>
                  <a:lnTo>
                    <a:pt x="149" y="260"/>
                  </a:lnTo>
                  <a:lnTo>
                    <a:pt x="147" y="261"/>
                  </a:lnTo>
                  <a:lnTo>
                    <a:pt x="146" y="262"/>
                  </a:lnTo>
                  <a:lnTo>
                    <a:pt x="145" y="262"/>
                  </a:lnTo>
                  <a:lnTo>
                    <a:pt x="145" y="263"/>
                  </a:lnTo>
                  <a:lnTo>
                    <a:pt x="144" y="265"/>
                  </a:lnTo>
                  <a:lnTo>
                    <a:pt x="143" y="266"/>
                  </a:lnTo>
                  <a:lnTo>
                    <a:pt x="141" y="267"/>
                  </a:lnTo>
                  <a:lnTo>
                    <a:pt x="140" y="269"/>
                  </a:lnTo>
                  <a:lnTo>
                    <a:pt x="140" y="270"/>
                  </a:lnTo>
                  <a:lnTo>
                    <a:pt x="140" y="270"/>
                  </a:lnTo>
                  <a:lnTo>
                    <a:pt x="138" y="270"/>
                  </a:lnTo>
                  <a:lnTo>
                    <a:pt x="138" y="271"/>
                  </a:lnTo>
                  <a:lnTo>
                    <a:pt x="137" y="272"/>
                  </a:lnTo>
                  <a:lnTo>
                    <a:pt x="136" y="274"/>
                  </a:lnTo>
                  <a:lnTo>
                    <a:pt x="134" y="275"/>
                  </a:lnTo>
                  <a:lnTo>
                    <a:pt x="135" y="276"/>
                  </a:lnTo>
                  <a:lnTo>
                    <a:pt x="136" y="278"/>
                  </a:lnTo>
                  <a:lnTo>
                    <a:pt x="136" y="279"/>
                  </a:lnTo>
                  <a:lnTo>
                    <a:pt x="134" y="280"/>
                  </a:lnTo>
                  <a:lnTo>
                    <a:pt x="133" y="280"/>
                  </a:lnTo>
                  <a:lnTo>
                    <a:pt x="132" y="281"/>
                  </a:lnTo>
                  <a:lnTo>
                    <a:pt x="130" y="281"/>
                  </a:lnTo>
                  <a:lnTo>
                    <a:pt x="129" y="281"/>
                  </a:lnTo>
                  <a:lnTo>
                    <a:pt x="129" y="280"/>
                  </a:lnTo>
                  <a:lnTo>
                    <a:pt x="128" y="278"/>
                  </a:lnTo>
                  <a:lnTo>
                    <a:pt x="128" y="277"/>
                  </a:lnTo>
                  <a:lnTo>
                    <a:pt x="127" y="275"/>
                  </a:lnTo>
                  <a:lnTo>
                    <a:pt x="125" y="275"/>
                  </a:lnTo>
                  <a:lnTo>
                    <a:pt x="123" y="274"/>
                  </a:lnTo>
                  <a:lnTo>
                    <a:pt x="124" y="272"/>
                  </a:lnTo>
                  <a:lnTo>
                    <a:pt x="122" y="271"/>
                  </a:lnTo>
                  <a:lnTo>
                    <a:pt x="123" y="270"/>
                  </a:lnTo>
                  <a:lnTo>
                    <a:pt x="124" y="269"/>
                  </a:lnTo>
                  <a:lnTo>
                    <a:pt x="126" y="268"/>
                  </a:lnTo>
                  <a:lnTo>
                    <a:pt x="126" y="265"/>
                  </a:lnTo>
                  <a:lnTo>
                    <a:pt x="126" y="264"/>
                  </a:lnTo>
                  <a:lnTo>
                    <a:pt x="128" y="264"/>
                  </a:lnTo>
                  <a:lnTo>
                    <a:pt x="130" y="263"/>
                  </a:lnTo>
                  <a:lnTo>
                    <a:pt x="129" y="262"/>
                  </a:lnTo>
                  <a:lnTo>
                    <a:pt x="128" y="260"/>
                  </a:lnTo>
                  <a:lnTo>
                    <a:pt x="127" y="260"/>
                  </a:lnTo>
                  <a:lnTo>
                    <a:pt x="128" y="257"/>
                  </a:lnTo>
                  <a:lnTo>
                    <a:pt x="126" y="255"/>
                  </a:lnTo>
                  <a:lnTo>
                    <a:pt x="124" y="256"/>
                  </a:lnTo>
                  <a:lnTo>
                    <a:pt x="123" y="256"/>
                  </a:lnTo>
                  <a:lnTo>
                    <a:pt x="122" y="258"/>
                  </a:lnTo>
                  <a:lnTo>
                    <a:pt x="122" y="260"/>
                  </a:lnTo>
                  <a:lnTo>
                    <a:pt x="121" y="258"/>
                  </a:lnTo>
                  <a:lnTo>
                    <a:pt x="120" y="258"/>
                  </a:lnTo>
                  <a:lnTo>
                    <a:pt x="117" y="258"/>
                  </a:lnTo>
                  <a:lnTo>
                    <a:pt x="116" y="256"/>
                  </a:lnTo>
                  <a:lnTo>
                    <a:pt x="118" y="255"/>
                  </a:lnTo>
                  <a:lnTo>
                    <a:pt x="118" y="254"/>
                  </a:lnTo>
                  <a:lnTo>
                    <a:pt x="116" y="254"/>
                  </a:lnTo>
                  <a:lnTo>
                    <a:pt x="117" y="252"/>
                  </a:lnTo>
                  <a:lnTo>
                    <a:pt x="118" y="251"/>
                  </a:lnTo>
                  <a:lnTo>
                    <a:pt x="117" y="248"/>
                  </a:lnTo>
                  <a:lnTo>
                    <a:pt x="116" y="247"/>
                  </a:lnTo>
                  <a:lnTo>
                    <a:pt x="115" y="249"/>
                  </a:lnTo>
                  <a:lnTo>
                    <a:pt x="114" y="250"/>
                  </a:lnTo>
                  <a:lnTo>
                    <a:pt x="113" y="251"/>
                  </a:lnTo>
                  <a:lnTo>
                    <a:pt x="111" y="251"/>
                  </a:lnTo>
                  <a:lnTo>
                    <a:pt x="110" y="252"/>
                  </a:lnTo>
                  <a:lnTo>
                    <a:pt x="107" y="252"/>
                  </a:lnTo>
                  <a:lnTo>
                    <a:pt x="106" y="250"/>
                  </a:lnTo>
                  <a:lnTo>
                    <a:pt x="103" y="248"/>
                  </a:lnTo>
                  <a:lnTo>
                    <a:pt x="101" y="247"/>
                  </a:lnTo>
                  <a:lnTo>
                    <a:pt x="100" y="246"/>
                  </a:lnTo>
                  <a:lnTo>
                    <a:pt x="99" y="244"/>
                  </a:lnTo>
                  <a:lnTo>
                    <a:pt x="99" y="245"/>
                  </a:lnTo>
                  <a:lnTo>
                    <a:pt x="98" y="244"/>
                  </a:lnTo>
                  <a:lnTo>
                    <a:pt x="96" y="244"/>
                  </a:lnTo>
                  <a:lnTo>
                    <a:pt x="95" y="243"/>
                  </a:lnTo>
                  <a:lnTo>
                    <a:pt x="93" y="243"/>
                  </a:lnTo>
                  <a:lnTo>
                    <a:pt x="91" y="241"/>
                  </a:lnTo>
                  <a:lnTo>
                    <a:pt x="90" y="240"/>
                  </a:lnTo>
                  <a:lnTo>
                    <a:pt x="87" y="241"/>
                  </a:lnTo>
                  <a:lnTo>
                    <a:pt x="84" y="242"/>
                  </a:lnTo>
                  <a:lnTo>
                    <a:pt x="83" y="242"/>
                  </a:lnTo>
                  <a:lnTo>
                    <a:pt x="81" y="243"/>
                  </a:lnTo>
                  <a:close/>
                </a:path>
              </a:pathLst>
            </a:custGeom>
            <a:solidFill>
              <a:srgbClr val="FFC000"/>
            </a:solidFill>
            <a:ln w="4763">
              <a:solidFill>
                <a:srgbClr val="6E6E6E"/>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 name="Freeform 14"/>
            <p:cNvSpPr>
              <a:spLocks/>
            </p:cNvSpPr>
            <p:nvPr/>
          </p:nvSpPr>
          <p:spPr bwMode="auto">
            <a:xfrm>
              <a:off x="3333751" y="2092323"/>
              <a:ext cx="466725" cy="485774"/>
            </a:xfrm>
            <a:custGeom>
              <a:avLst/>
              <a:gdLst>
                <a:gd name="T0" fmla="*/ 223 w 294"/>
                <a:gd name="T1" fmla="*/ 217 h 306"/>
                <a:gd name="T2" fmla="*/ 238 w 294"/>
                <a:gd name="T3" fmla="*/ 223 h 306"/>
                <a:gd name="T4" fmla="*/ 260 w 294"/>
                <a:gd name="T5" fmla="*/ 232 h 306"/>
                <a:gd name="T6" fmla="*/ 281 w 294"/>
                <a:gd name="T7" fmla="*/ 230 h 306"/>
                <a:gd name="T8" fmla="*/ 289 w 294"/>
                <a:gd name="T9" fmla="*/ 254 h 306"/>
                <a:gd name="T10" fmla="*/ 282 w 294"/>
                <a:gd name="T11" fmla="*/ 268 h 306"/>
                <a:gd name="T12" fmla="*/ 287 w 294"/>
                <a:gd name="T13" fmla="*/ 278 h 306"/>
                <a:gd name="T14" fmla="*/ 268 w 294"/>
                <a:gd name="T15" fmla="*/ 286 h 306"/>
                <a:gd name="T16" fmla="*/ 252 w 294"/>
                <a:gd name="T17" fmla="*/ 291 h 306"/>
                <a:gd name="T18" fmla="*/ 243 w 294"/>
                <a:gd name="T19" fmla="*/ 294 h 306"/>
                <a:gd name="T20" fmla="*/ 228 w 294"/>
                <a:gd name="T21" fmla="*/ 305 h 306"/>
                <a:gd name="T22" fmla="*/ 229 w 294"/>
                <a:gd name="T23" fmla="*/ 288 h 306"/>
                <a:gd name="T24" fmla="*/ 233 w 294"/>
                <a:gd name="T25" fmla="*/ 262 h 306"/>
                <a:gd name="T26" fmla="*/ 218 w 294"/>
                <a:gd name="T27" fmla="*/ 257 h 306"/>
                <a:gd name="T28" fmla="*/ 199 w 294"/>
                <a:gd name="T29" fmla="*/ 272 h 306"/>
                <a:gd name="T30" fmla="*/ 189 w 294"/>
                <a:gd name="T31" fmla="*/ 268 h 306"/>
                <a:gd name="T32" fmla="*/ 181 w 294"/>
                <a:gd name="T33" fmla="*/ 259 h 306"/>
                <a:gd name="T34" fmla="*/ 176 w 294"/>
                <a:gd name="T35" fmla="*/ 261 h 306"/>
                <a:gd name="T36" fmla="*/ 166 w 294"/>
                <a:gd name="T37" fmla="*/ 267 h 306"/>
                <a:gd name="T38" fmla="*/ 159 w 294"/>
                <a:gd name="T39" fmla="*/ 274 h 306"/>
                <a:gd name="T40" fmla="*/ 159 w 294"/>
                <a:gd name="T41" fmla="*/ 291 h 306"/>
                <a:gd name="T42" fmla="*/ 141 w 294"/>
                <a:gd name="T43" fmla="*/ 283 h 306"/>
                <a:gd name="T44" fmla="*/ 140 w 294"/>
                <a:gd name="T45" fmla="*/ 270 h 306"/>
                <a:gd name="T46" fmla="*/ 146 w 294"/>
                <a:gd name="T47" fmla="*/ 256 h 306"/>
                <a:gd name="T48" fmla="*/ 140 w 294"/>
                <a:gd name="T49" fmla="*/ 243 h 306"/>
                <a:gd name="T50" fmla="*/ 121 w 294"/>
                <a:gd name="T51" fmla="*/ 233 h 306"/>
                <a:gd name="T52" fmla="*/ 101 w 294"/>
                <a:gd name="T53" fmla="*/ 213 h 306"/>
                <a:gd name="T54" fmla="*/ 96 w 294"/>
                <a:gd name="T55" fmla="*/ 189 h 306"/>
                <a:gd name="T56" fmla="*/ 91 w 294"/>
                <a:gd name="T57" fmla="*/ 177 h 306"/>
                <a:gd name="T58" fmla="*/ 88 w 294"/>
                <a:gd name="T59" fmla="*/ 159 h 306"/>
                <a:gd name="T60" fmla="*/ 72 w 294"/>
                <a:gd name="T61" fmla="*/ 156 h 306"/>
                <a:gd name="T62" fmla="*/ 50 w 294"/>
                <a:gd name="T63" fmla="*/ 153 h 306"/>
                <a:gd name="T64" fmla="*/ 21 w 294"/>
                <a:gd name="T65" fmla="*/ 144 h 306"/>
                <a:gd name="T66" fmla="*/ 14 w 294"/>
                <a:gd name="T67" fmla="*/ 129 h 306"/>
                <a:gd name="T68" fmla="*/ 12 w 294"/>
                <a:gd name="T69" fmla="*/ 108 h 306"/>
                <a:gd name="T70" fmla="*/ 12 w 294"/>
                <a:gd name="T71" fmla="*/ 97 h 306"/>
                <a:gd name="T72" fmla="*/ 44 w 294"/>
                <a:gd name="T73" fmla="*/ 96 h 306"/>
                <a:gd name="T74" fmla="*/ 64 w 294"/>
                <a:gd name="T75" fmla="*/ 107 h 306"/>
                <a:gd name="T76" fmla="*/ 67 w 294"/>
                <a:gd name="T77" fmla="*/ 121 h 306"/>
                <a:gd name="T78" fmla="*/ 81 w 294"/>
                <a:gd name="T79" fmla="*/ 120 h 306"/>
                <a:gd name="T80" fmla="*/ 99 w 294"/>
                <a:gd name="T81" fmla="*/ 110 h 306"/>
                <a:gd name="T82" fmla="*/ 129 w 294"/>
                <a:gd name="T83" fmla="*/ 105 h 306"/>
                <a:gd name="T84" fmla="*/ 151 w 294"/>
                <a:gd name="T85" fmla="*/ 109 h 306"/>
                <a:gd name="T86" fmla="*/ 163 w 294"/>
                <a:gd name="T87" fmla="*/ 97 h 306"/>
                <a:gd name="T88" fmla="*/ 167 w 294"/>
                <a:gd name="T89" fmla="*/ 76 h 306"/>
                <a:gd name="T90" fmla="*/ 181 w 294"/>
                <a:gd name="T91" fmla="*/ 77 h 306"/>
                <a:gd name="T92" fmla="*/ 193 w 294"/>
                <a:gd name="T93" fmla="*/ 80 h 306"/>
                <a:gd name="T94" fmla="*/ 199 w 294"/>
                <a:gd name="T95" fmla="*/ 65 h 306"/>
                <a:gd name="T96" fmla="*/ 215 w 294"/>
                <a:gd name="T97" fmla="*/ 48 h 306"/>
                <a:gd name="T98" fmla="*/ 232 w 294"/>
                <a:gd name="T99" fmla="*/ 40 h 306"/>
                <a:gd name="T100" fmla="*/ 227 w 294"/>
                <a:gd name="T101" fmla="*/ 24 h 306"/>
                <a:gd name="T102" fmla="*/ 222 w 294"/>
                <a:gd name="T103" fmla="*/ 3 h 306"/>
                <a:gd name="T104" fmla="*/ 239 w 294"/>
                <a:gd name="T105" fmla="*/ 10 h 306"/>
                <a:gd name="T106" fmla="*/ 252 w 294"/>
                <a:gd name="T107" fmla="*/ 31 h 306"/>
                <a:gd name="T108" fmla="*/ 273 w 294"/>
                <a:gd name="T109" fmla="*/ 44 h 306"/>
                <a:gd name="T110" fmla="*/ 291 w 294"/>
                <a:gd name="T111" fmla="*/ 48 h 306"/>
                <a:gd name="T112" fmla="*/ 275 w 294"/>
                <a:gd name="T113" fmla="*/ 76 h 306"/>
                <a:gd name="T114" fmla="*/ 255 w 294"/>
                <a:gd name="T115" fmla="*/ 94 h 306"/>
                <a:gd name="T116" fmla="*/ 247 w 294"/>
                <a:gd name="T117" fmla="*/ 123 h 306"/>
                <a:gd name="T118" fmla="*/ 250 w 294"/>
                <a:gd name="T119" fmla="*/ 155 h 306"/>
                <a:gd name="T120" fmla="*/ 255 w 294"/>
                <a:gd name="T121" fmla="*/ 183 h 306"/>
                <a:gd name="T122" fmla="*/ 242 w 294"/>
                <a:gd name="T123" fmla="*/ 195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4" h="306">
                  <a:moveTo>
                    <a:pt x="232" y="197"/>
                  </a:moveTo>
                  <a:lnTo>
                    <a:pt x="231" y="198"/>
                  </a:lnTo>
                  <a:lnTo>
                    <a:pt x="231" y="198"/>
                  </a:lnTo>
                  <a:lnTo>
                    <a:pt x="231" y="199"/>
                  </a:lnTo>
                  <a:lnTo>
                    <a:pt x="231" y="201"/>
                  </a:lnTo>
                  <a:lnTo>
                    <a:pt x="232" y="203"/>
                  </a:lnTo>
                  <a:lnTo>
                    <a:pt x="232" y="205"/>
                  </a:lnTo>
                  <a:lnTo>
                    <a:pt x="231" y="206"/>
                  </a:lnTo>
                  <a:lnTo>
                    <a:pt x="231" y="206"/>
                  </a:lnTo>
                  <a:lnTo>
                    <a:pt x="232" y="207"/>
                  </a:lnTo>
                  <a:lnTo>
                    <a:pt x="231" y="209"/>
                  </a:lnTo>
                  <a:lnTo>
                    <a:pt x="231" y="210"/>
                  </a:lnTo>
                  <a:lnTo>
                    <a:pt x="230" y="211"/>
                  </a:lnTo>
                  <a:lnTo>
                    <a:pt x="229" y="213"/>
                  </a:lnTo>
                  <a:lnTo>
                    <a:pt x="228" y="214"/>
                  </a:lnTo>
                  <a:lnTo>
                    <a:pt x="227" y="214"/>
                  </a:lnTo>
                  <a:lnTo>
                    <a:pt x="225" y="214"/>
                  </a:lnTo>
                  <a:lnTo>
                    <a:pt x="224" y="215"/>
                  </a:lnTo>
                  <a:lnTo>
                    <a:pt x="223" y="217"/>
                  </a:lnTo>
                  <a:lnTo>
                    <a:pt x="223" y="218"/>
                  </a:lnTo>
                  <a:lnTo>
                    <a:pt x="222" y="218"/>
                  </a:lnTo>
                  <a:lnTo>
                    <a:pt x="221" y="218"/>
                  </a:lnTo>
                  <a:lnTo>
                    <a:pt x="221" y="220"/>
                  </a:lnTo>
                  <a:lnTo>
                    <a:pt x="222" y="222"/>
                  </a:lnTo>
                  <a:lnTo>
                    <a:pt x="223" y="222"/>
                  </a:lnTo>
                  <a:lnTo>
                    <a:pt x="223" y="222"/>
                  </a:lnTo>
                  <a:lnTo>
                    <a:pt x="223" y="224"/>
                  </a:lnTo>
                  <a:lnTo>
                    <a:pt x="224" y="226"/>
                  </a:lnTo>
                  <a:lnTo>
                    <a:pt x="225" y="226"/>
                  </a:lnTo>
                  <a:lnTo>
                    <a:pt x="227" y="225"/>
                  </a:lnTo>
                  <a:lnTo>
                    <a:pt x="228" y="225"/>
                  </a:lnTo>
                  <a:lnTo>
                    <a:pt x="230" y="225"/>
                  </a:lnTo>
                  <a:lnTo>
                    <a:pt x="231" y="225"/>
                  </a:lnTo>
                  <a:lnTo>
                    <a:pt x="233" y="224"/>
                  </a:lnTo>
                  <a:lnTo>
                    <a:pt x="234" y="224"/>
                  </a:lnTo>
                  <a:lnTo>
                    <a:pt x="236" y="224"/>
                  </a:lnTo>
                  <a:lnTo>
                    <a:pt x="237" y="223"/>
                  </a:lnTo>
                  <a:lnTo>
                    <a:pt x="238" y="223"/>
                  </a:lnTo>
                  <a:lnTo>
                    <a:pt x="236" y="222"/>
                  </a:lnTo>
                  <a:lnTo>
                    <a:pt x="238" y="222"/>
                  </a:lnTo>
                  <a:lnTo>
                    <a:pt x="240" y="223"/>
                  </a:lnTo>
                  <a:lnTo>
                    <a:pt x="242" y="224"/>
                  </a:lnTo>
                  <a:lnTo>
                    <a:pt x="244" y="224"/>
                  </a:lnTo>
                  <a:lnTo>
                    <a:pt x="245" y="224"/>
                  </a:lnTo>
                  <a:lnTo>
                    <a:pt x="246" y="225"/>
                  </a:lnTo>
                  <a:lnTo>
                    <a:pt x="247" y="226"/>
                  </a:lnTo>
                  <a:lnTo>
                    <a:pt x="248" y="227"/>
                  </a:lnTo>
                  <a:lnTo>
                    <a:pt x="248" y="228"/>
                  </a:lnTo>
                  <a:lnTo>
                    <a:pt x="248" y="230"/>
                  </a:lnTo>
                  <a:lnTo>
                    <a:pt x="249" y="230"/>
                  </a:lnTo>
                  <a:lnTo>
                    <a:pt x="250" y="231"/>
                  </a:lnTo>
                  <a:lnTo>
                    <a:pt x="252" y="233"/>
                  </a:lnTo>
                  <a:lnTo>
                    <a:pt x="253" y="234"/>
                  </a:lnTo>
                  <a:lnTo>
                    <a:pt x="255" y="234"/>
                  </a:lnTo>
                  <a:lnTo>
                    <a:pt x="256" y="234"/>
                  </a:lnTo>
                  <a:lnTo>
                    <a:pt x="259" y="233"/>
                  </a:lnTo>
                  <a:lnTo>
                    <a:pt x="260" y="232"/>
                  </a:lnTo>
                  <a:lnTo>
                    <a:pt x="261" y="232"/>
                  </a:lnTo>
                  <a:lnTo>
                    <a:pt x="261" y="230"/>
                  </a:lnTo>
                  <a:lnTo>
                    <a:pt x="260" y="230"/>
                  </a:lnTo>
                  <a:lnTo>
                    <a:pt x="260" y="229"/>
                  </a:lnTo>
                  <a:lnTo>
                    <a:pt x="261" y="228"/>
                  </a:lnTo>
                  <a:lnTo>
                    <a:pt x="262" y="227"/>
                  </a:lnTo>
                  <a:lnTo>
                    <a:pt x="263" y="226"/>
                  </a:lnTo>
                  <a:lnTo>
                    <a:pt x="265" y="226"/>
                  </a:lnTo>
                  <a:lnTo>
                    <a:pt x="268" y="225"/>
                  </a:lnTo>
                  <a:lnTo>
                    <a:pt x="269" y="225"/>
                  </a:lnTo>
                  <a:lnTo>
                    <a:pt x="270" y="224"/>
                  </a:lnTo>
                  <a:lnTo>
                    <a:pt x="274" y="224"/>
                  </a:lnTo>
                  <a:lnTo>
                    <a:pt x="273" y="222"/>
                  </a:lnTo>
                  <a:lnTo>
                    <a:pt x="275" y="225"/>
                  </a:lnTo>
                  <a:lnTo>
                    <a:pt x="277" y="227"/>
                  </a:lnTo>
                  <a:lnTo>
                    <a:pt x="277" y="228"/>
                  </a:lnTo>
                  <a:lnTo>
                    <a:pt x="278" y="228"/>
                  </a:lnTo>
                  <a:lnTo>
                    <a:pt x="280" y="229"/>
                  </a:lnTo>
                  <a:lnTo>
                    <a:pt x="281" y="230"/>
                  </a:lnTo>
                  <a:lnTo>
                    <a:pt x="282" y="231"/>
                  </a:lnTo>
                  <a:lnTo>
                    <a:pt x="284" y="231"/>
                  </a:lnTo>
                  <a:lnTo>
                    <a:pt x="286" y="231"/>
                  </a:lnTo>
                  <a:lnTo>
                    <a:pt x="286" y="234"/>
                  </a:lnTo>
                  <a:lnTo>
                    <a:pt x="287" y="234"/>
                  </a:lnTo>
                  <a:lnTo>
                    <a:pt x="286" y="237"/>
                  </a:lnTo>
                  <a:lnTo>
                    <a:pt x="287" y="238"/>
                  </a:lnTo>
                  <a:lnTo>
                    <a:pt x="287" y="239"/>
                  </a:lnTo>
                  <a:lnTo>
                    <a:pt x="286" y="240"/>
                  </a:lnTo>
                  <a:lnTo>
                    <a:pt x="286" y="241"/>
                  </a:lnTo>
                  <a:lnTo>
                    <a:pt x="286" y="243"/>
                  </a:lnTo>
                  <a:lnTo>
                    <a:pt x="286" y="244"/>
                  </a:lnTo>
                  <a:lnTo>
                    <a:pt x="286" y="246"/>
                  </a:lnTo>
                  <a:lnTo>
                    <a:pt x="286" y="247"/>
                  </a:lnTo>
                  <a:lnTo>
                    <a:pt x="288" y="247"/>
                  </a:lnTo>
                  <a:lnTo>
                    <a:pt x="290" y="247"/>
                  </a:lnTo>
                  <a:lnTo>
                    <a:pt x="289" y="250"/>
                  </a:lnTo>
                  <a:lnTo>
                    <a:pt x="288" y="252"/>
                  </a:lnTo>
                  <a:lnTo>
                    <a:pt x="289" y="254"/>
                  </a:lnTo>
                  <a:lnTo>
                    <a:pt x="290" y="254"/>
                  </a:lnTo>
                  <a:lnTo>
                    <a:pt x="290" y="254"/>
                  </a:lnTo>
                  <a:lnTo>
                    <a:pt x="289" y="255"/>
                  </a:lnTo>
                  <a:lnTo>
                    <a:pt x="287" y="256"/>
                  </a:lnTo>
                  <a:lnTo>
                    <a:pt x="286" y="258"/>
                  </a:lnTo>
                  <a:lnTo>
                    <a:pt x="286" y="260"/>
                  </a:lnTo>
                  <a:lnTo>
                    <a:pt x="286" y="261"/>
                  </a:lnTo>
                  <a:lnTo>
                    <a:pt x="286" y="262"/>
                  </a:lnTo>
                  <a:lnTo>
                    <a:pt x="286" y="262"/>
                  </a:lnTo>
                  <a:lnTo>
                    <a:pt x="286" y="263"/>
                  </a:lnTo>
                  <a:lnTo>
                    <a:pt x="286" y="264"/>
                  </a:lnTo>
                  <a:lnTo>
                    <a:pt x="285" y="264"/>
                  </a:lnTo>
                  <a:lnTo>
                    <a:pt x="284" y="264"/>
                  </a:lnTo>
                  <a:lnTo>
                    <a:pt x="283" y="264"/>
                  </a:lnTo>
                  <a:lnTo>
                    <a:pt x="283" y="265"/>
                  </a:lnTo>
                  <a:lnTo>
                    <a:pt x="283" y="266"/>
                  </a:lnTo>
                  <a:lnTo>
                    <a:pt x="282" y="266"/>
                  </a:lnTo>
                  <a:lnTo>
                    <a:pt x="282" y="267"/>
                  </a:lnTo>
                  <a:lnTo>
                    <a:pt x="282" y="268"/>
                  </a:lnTo>
                  <a:lnTo>
                    <a:pt x="283" y="269"/>
                  </a:lnTo>
                  <a:lnTo>
                    <a:pt x="284" y="269"/>
                  </a:lnTo>
                  <a:lnTo>
                    <a:pt x="285" y="269"/>
                  </a:lnTo>
                  <a:lnTo>
                    <a:pt x="286" y="270"/>
                  </a:lnTo>
                  <a:lnTo>
                    <a:pt x="286" y="270"/>
                  </a:lnTo>
                  <a:lnTo>
                    <a:pt x="286" y="271"/>
                  </a:lnTo>
                  <a:lnTo>
                    <a:pt x="286" y="271"/>
                  </a:lnTo>
                  <a:lnTo>
                    <a:pt x="287" y="272"/>
                  </a:lnTo>
                  <a:lnTo>
                    <a:pt x="287" y="273"/>
                  </a:lnTo>
                  <a:lnTo>
                    <a:pt x="287" y="274"/>
                  </a:lnTo>
                  <a:lnTo>
                    <a:pt x="286" y="274"/>
                  </a:lnTo>
                  <a:lnTo>
                    <a:pt x="286" y="275"/>
                  </a:lnTo>
                  <a:lnTo>
                    <a:pt x="286" y="276"/>
                  </a:lnTo>
                  <a:lnTo>
                    <a:pt x="286" y="276"/>
                  </a:lnTo>
                  <a:lnTo>
                    <a:pt x="287" y="276"/>
                  </a:lnTo>
                  <a:lnTo>
                    <a:pt x="288" y="276"/>
                  </a:lnTo>
                  <a:lnTo>
                    <a:pt x="288" y="277"/>
                  </a:lnTo>
                  <a:lnTo>
                    <a:pt x="287" y="277"/>
                  </a:lnTo>
                  <a:lnTo>
                    <a:pt x="287" y="278"/>
                  </a:lnTo>
                  <a:lnTo>
                    <a:pt x="286" y="278"/>
                  </a:lnTo>
                  <a:lnTo>
                    <a:pt x="286" y="279"/>
                  </a:lnTo>
                  <a:lnTo>
                    <a:pt x="286" y="278"/>
                  </a:lnTo>
                  <a:lnTo>
                    <a:pt x="285" y="278"/>
                  </a:lnTo>
                  <a:lnTo>
                    <a:pt x="285" y="277"/>
                  </a:lnTo>
                  <a:lnTo>
                    <a:pt x="284" y="277"/>
                  </a:lnTo>
                  <a:lnTo>
                    <a:pt x="284" y="278"/>
                  </a:lnTo>
                  <a:lnTo>
                    <a:pt x="284" y="280"/>
                  </a:lnTo>
                  <a:lnTo>
                    <a:pt x="283" y="281"/>
                  </a:lnTo>
                  <a:lnTo>
                    <a:pt x="282" y="282"/>
                  </a:lnTo>
                  <a:lnTo>
                    <a:pt x="280" y="281"/>
                  </a:lnTo>
                  <a:lnTo>
                    <a:pt x="278" y="281"/>
                  </a:lnTo>
                  <a:lnTo>
                    <a:pt x="277" y="282"/>
                  </a:lnTo>
                  <a:lnTo>
                    <a:pt x="275" y="283"/>
                  </a:lnTo>
                  <a:lnTo>
                    <a:pt x="272" y="284"/>
                  </a:lnTo>
                  <a:lnTo>
                    <a:pt x="270" y="284"/>
                  </a:lnTo>
                  <a:lnTo>
                    <a:pt x="270" y="285"/>
                  </a:lnTo>
                  <a:lnTo>
                    <a:pt x="269" y="285"/>
                  </a:lnTo>
                  <a:lnTo>
                    <a:pt x="268" y="286"/>
                  </a:lnTo>
                  <a:lnTo>
                    <a:pt x="266" y="287"/>
                  </a:lnTo>
                  <a:lnTo>
                    <a:pt x="264" y="289"/>
                  </a:lnTo>
                  <a:lnTo>
                    <a:pt x="263" y="290"/>
                  </a:lnTo>
                  <a:lnTo>
                    <a:pt x="263" y="290"/>
                  </a:lnTo>
                  <a:lnTo>
                    <a:pt x="262" y="290"/>
                  </a:lnTo>
                  <a:lnTo>
                    <a:pt x="261" y="292"/>
                  </a:lnTo>
                  <a:lnTo>
                    <a:pt x="259" y="293"/>
                  </a:lnTo>
                  <a:lnTo>
                    <a:pt x="259" y="292"/>
                  </a:lnTo>
                  <a:lnTo>
                    <a:pt x="256" y="291"/>
                  </a:lnTo>
                  <a:lnTo>
                    <a:pt x="255" y="289"/>
                  </a:lnTo>
                  <a:lnTo>
                    <a:pt x="255" y="291"/>
                  </a:lnTo>
                  <a:lnTo>
                    <a:pt x="255" y="292"/>
                  </a:lnTo>
                  <a:lnTo>
                    <a:pt x="253" y="293"/>
                  </a:lnTo>
                  <a:lnTo>
                    <a:pt x="253" y="292"/>
                  </a:lnTo>
                  <a:lnTo>
                    <a:pt x="254" y="291"/>
                  </a:lnTo>
                  <a:lnTo>
                    <a:pt x="255" y="291"/>
                  </a:lnTo>
                  <a:lnTo>
                    <a:pt x="254" y="290"/>
                  </a:lnTo>
                  <a:lnTo>
                    <a:pt x="252" y="290"/>
                  </a:lnTo>
                  <a:lnTo>
                    <a:pt x="252" y="291"/>
                  </a:lnTo>
                  <a:lnTo>
                    <a:pt x="252" y="292"/>
                  </a:lnTo>
                  <a:lnTo>
                    <a:pt x="252" y="293"/>
                  </a:lnTo>
                  <a:lnTo>
                    <a:pt x="251" y="293"/>
                  </a:lnTo>
                  <a:lnTo>
                    <a:pt x="250" y="293"/>
                  </a:lnTo>
                  <a:lnTo>
                    <a:pt x="249" y="293"/>
                  </a:lnTo>
                  <a:lnTo>
                    <a:pt x="249" y="293"/>
                  </a:lnTo>
                  <a:lnTo>
                    <a:pt x="248" y="293"/>
                  </a:lnTo>
                  <a:lnTo>
                    <a:pt x="247" y="293"/>
                  </a:lnTo>
                  <a:lnTo>
                    <a:pt x="244" y="291"/>
                  </a:lnTo>
                  <a:lnTo>
                    <a:pt x="245" y="291"/>
                  </a:lnTo>
                  <a:lnTo>
                    <a:pt x="244" y="290"/>
                  </a:lnTo>
                  <a:lnTo>
                    <a:pt x="243" y="290"/>
                  </a:lnTo>
                  <a:lnTo>
                    <a:pt x="241" y="289"/>
                  </a:lnTo>
                  <a:lnTo>
                    <a:pt x="240" y="290"/>
                  </a:lnTo>
                  <a:lnTo>
                    <a:pt x="239" y="293"/>
                  </a:lnTo>
                  <a:lnTo>
                    <a:pt x="240" y="293"/>
                  </a:lnTo>
                  <a:lnTo>
                    <a:pt x="242" y="293"/>
                  </a:lnTo>
                  <a:lnTo>
                    <a:pt x="242" y="295"/>
                  </a:lnTo>
                  <a:lnTo>
                    <a:pt x="243" y="294"/>
                  </a:lnTo>
                  <a:lnTo>
                    <a:pt x="244" y="294"/>
                  </a:lnTo>
                  <a:lnTo>
                    <a:pt x="244" y="295"/>
                  </a:lnTo>
                  <a:lnTo>
                    <a:pt x="244" y="296"/>
                  </a:lnTo>
                  <a:lnTo>
                    <a:pt x="245" y="296"/>
                  </a:lnTo>
                  <a:lnTo>
                    <a:pt x="245" y="297"/>
                  </a:lnTo>
                  <a:lnTo>
                    <a:pt x="242" y="298"/>
                  </a:lnTo>
                  <a:lnTo>
                    <a:pt x="241" y="297"/>
                  </a:lnTo>
                  <a:lnTo>
                    <a:pt x="240" y="296"/>
                  </a:lnTo>
                  <a:lnTo>
                    <a:pt x="239" y="296"/>
                  </a:lnTo>
                  <a:lnTo>
                    <a:pt x="238" y="297"/>
                  </a:lnTo>
                  <a:lnTo>
                    <a:pt x="237" y="297"/>
                  </a:lnTo>
                  <a:lnTo>
                    <a:pt x="236" y="301"/>
                  </a:lnTo>
                  <a:lnTo>
                    <a:pt x="234" y="305"/>
                  </a:lnTo>
                  <a:lnTo>
                    <a:pt x="231" y="303"/>
                  </a:lnTo>
                  <a:lnTo>
                    <a:pt x="231" y="305"/>
                  </a:lnTo>
                  <a:lnTo>
                    <a:pt x="230" y="305"/>
                  </a:lnTo>
                  <a:lnTo>
                    <a:pt x="229" y="306"/>
                  </a:lnTo>
                  <a:lnTo>
                    <a:pt x="229" y="305"/>
                  </a:lnTo>
                  <a:lnTo>
                    <a:pt x="228" y="305"/>
                  </a:lnTo>
                  <a:lnTo>
                    <a:pt x="229" y="304"/>
                  </a:lnTo>
                  <a:lnTo>
                    <a:pt x="227" y="303"/>
                  </a:lnTo>
                  <a:lnTo>
                    <a:pt x="228" y="302"/>
                  </a:lnTo>
                  <a:lnTo>
                    <a:pt x="226" y="301"/>
                  </a:lnTo>
                  <a:lnTo>
                    <a:pt x="226" y="301"/>
                  </a:lnTo>
                  <a:lnTo>
                    <a:pt x="228" y="301"/>
                  </a:lnTo>
                  <a:lnTo>
                    <a:pt x="230" y="301"/>
                  </a:lnTo>
                  <a:lnTo>
                    <a:pt x="229" y="300"/>
                  </a:lnTo>
                  <a:lnTo>
                    <a:pt x="227" y="299"/>
                  </a:lnTo>
                  <a:lnTo>
                    <a:pt x="226" y="298"/>
                  </a:lnTo>
                  <a:lnTo>
                    <a:pt x="227" y="297"/>
                  </a:lnTo>
                  <a:lnTo>
                    <a:pt x="227" y="293"/>
                  </a:lnTo>
                  <a:lnTo>
                    <a:pt x="228" y="293"/>
                  </a:lnTo>
                  <a:lnTo>
                    <a:pt x="228" y="293"/>
                  </a:lnTo>
                  <a:lnTo>
                    <a:pt x="229" y="293"/>
                  </a:lnTo>
                  <a:lnTo>
                    <a:pt x="229" y="292"/>
                  </a:lnTo>
                  <a:lnTo>
                    <a:pt x="229" y="291"/>
                  </a:lnTo>
                  <a:lnTo>
                    <a:pt x="228" y="290"/>
                  </a:lnTo>
                  <a:lnTo>
                    <a:pt x="229" y="288"/>
                  </a:lnTo>
                  <a:lnTo>
                    <a:pt x="230" y="288"/>
                  </a:lnTo>
                  <a:lnTo>
                    <a:pt x="231" y="289"/>
                  </a:lnTo>
                  <a:lnTo>
                    <a:pt x="231" y="288"/>
                  </a:lnTo>
                  <a:lnTo>
                    <a:pt x="231" y="286"/>
                  </a:lnTo>
                  <a:lnTo>
                    <a:pt x="231" y="283"/>
                  </a:lnTo>
                  <a:lnTo>
                    <a:pt x="231" y="282"/>
                  </a:lnTo>
                  <a:lnTo>
                    <a:pt x="232" y="282"/>
                  </a:lnTo>
                  <a:lnTo>
                    <a:pt x="232" y="280"/>
                  </a:lnTo>
                  <a:lnTo>
                    <a:pt x="231" y="280"/>
                  </a:lnTo>
                  <a:lnTo>
                    <a:pt x="231" y="277"/>
                  </a:lnTo>
                  <a:lnTo>
                    <a:pt x="231" y="276"/>
                  </a:lnTo>
                  <a:lnTo>
                    <a:pt x="231" y="275"/>
                  </a:lnTo>
                  <a:lnTo>
                    <a:pt x="231" y="274"/>
                  </a:lnTo>
                  <a:lnTo>
                    <a:pt x="230" y="273"/>
                  </a:lnTo>
                  <a:lnTo>
                    <a:pt x="231" y="273"/>
                  </a:lnTo>
                  <a:lnTo>
                    <a:pt x="231" y="269"/>
                  </a:lnTo>
                  <a:lnTo>
                    <a:pt x="232" y="266"/>
                  </a:lnTo>
                  <a:lnTo>
                    <a:pt x="233" y="264"/>
                  </a:lnTo>
                  <a:lnTo>
                    <a:pt x="233" y="262"/>
                  </a:lnTo>
                  <a:lnTo>
                    <a:pt x="233" y="260"/>
                  </a:lnTo>
                  <a:lnTo>
                    <a:pt x="231" y="259"/>
                  </a:lnTo>
                  <a:lnTo>
                    <a:pt x="231" y="258"/>
                  </a:lnTo>
                  <a:lnTo>
                    <a:pt x="228" y="256"/>
                  </a:lnTo>
                  <a:lnTo>
                    <a:pt x="227" y="255"/>
                  </a:lnTo>
                  <a:lnTo>
                    <a:pt x="226" y="255"/>
                  </a:lnTo>
                  <a:lnTo>
                    <a:pt x="227" y="254"/>
                  </a:lnTo>
                  <a:lnTo>
                    <a:pt x="228" y="254"/>
                  </a:lnTo>
                  <a:lnTo>
                    <a:pt x="224" y="253"/>
                  </a:lnTo>
                  <a:lnTo>
                    <a:pt x="224" y="252"/>
                  </a:lnTo>
                  <a:lnTo>
                    <a:pt x="223" y="252"/>
                  </a:lnTo>
                  <a:lnTo>
                    <a:pt x="222" y="252"/>
                  </a:lnTo>
                  <a:lnTo>
                    <a:pt x="221" y="253"/>
                  </a:lnTo>
                  <a:lnTo>
                    <a:pt x="218" y="254"/>
                  </a:lnTo>
                  <a:lnTo>
                    <a:pt x="219" y="254"/>
                  </a:lnTo>
                  <a:lnTo>
                    <a:pt x="217" y="254"/>
                  </a:lnTo>
                  <a:lnTo>
                    <a:pt x="217" y="255"/>
                  </a:lnTo>
                  <a:lnTo>
                    <a:pt x="217" y="257"/>
                  </a:lnTo>
                  <a:lnTo>
                    <a:pt x="218" y="257"/>
                  </a:lnTo>
                  <a:lnTo>
                    <a:pt x="217" y="259"/>
                  </a:lnTo>
                  <a:lnTo>
                    <a:pt x="216" y="259"/>
                  </a:lnTo>
                  <a:lnTo>
                    <a:pt x="215" y="259"/>
                  </a:lnTo>
                  <a:lnTo>
                    <a:pt x="213" y="262"/>
                  </a:lnTo>
                  <a:lnTo>
                    <a:pt x="211" y="261"/>
                  </a:lnTo>
                  <a:lnTo>
                    <a:pt x="210" y="261"/>
                  </a:lnTo>
                  <a:lnTo>
                    <a:pt x="209" y="262"/>
                  </a:lnTo>
                  <a:lnTo>
                    <a:pt x="208" y="262"/>
                  </a:lnTo>
                  <a:lnTo>
                    <a:pt x="207" y="263"/>
                  </a:lnTo>
                  <a:lnTo>
                    <a:pt x="207" y="264"/>
                  </a:lnTo>
                  <a:lnTo>
                    <a:pt x="207" y="264"/>
                  </a:lnTo>
                  <a:lnTo>
                    <a:pt x="205" y="264"/>
                  </a:lnTo>
                  <a:lnTo>
                    <a:pt x="204" y="267"/>
                  </a:lnTo>
                  <a:lnTo>
                    <a:pt x="205" y="269"/>
                  </a:lnTo>
                  <a:lnTo>
                    <a:pt x="204" y="270"/>
                  </a:lnTo>
                  <a:lnTo>
                    <a:pt x="205" y="270"/>
                  </a:lnTo>
                  <a:lnTo>
                    <a:pt x="206" y="271"/>
                  </a:lnTo>
                  <a:lnTo>
                    <a:pt x="204" y="272"/>
                  </a:lnTo>
                  <a:lnTo>
                    <a:pt x="199" y="272"/>
                  </a:lnTo>
                  <a:lnTo>
                    <a:pt x="199" y="273"/>
                  </a:lnTo>
                  <a:lnTo>
                    <a:pt x="199" y="273"/>
                  </a:lnTo>
                  <a:lnTo>
                    <a:pt x="197" y="275"/>
                  </a:lnTo>
                  <a:lnTo>
                    <a:pt x="196" y="275"/>
                  </a:lnTo>
                  <a:lnTo>
                    <a:pt x="195" y="277"/>
                  </a:lnTo>
                  <a:lnTo>
                    <a:pt x="193" y="276"/>
                  </a:lnTo>
                  <a:lnTo>
                    <a:pt x="194" y="273"/>
                  </a:lnTo>
                  <a:lnTo>
                    <a:pt x="193" y="272"/>
                  </a:lnTo>
                  <a:lnTo>
                    <a:pt x="194" y="271"/>
                  </a:lnTo>
                  <a:lnTo>
                    <a:pt x="193" y="270"/>
                  </a:lnTo>
                  <a:lnTo>
                    <a:pt x="194" y="270"/>
                  </a:lnTo>
                  <a:lnTo>
                    <a:pt x="192" y="269"/>
                  </a:lnTo>
                  <a:lnTo>
                    <a:pt x="191" y="270"/>
                  </a:lnTo>
                  <a:lnTo>
                    <a:pt x="190" y="270"/>
                  </a:lnTo>
                  <a:lnTo>
                    <a:pt x="190" y="269"/>
                  </a:lnTo>
                  <a:lnTo>
                    <a:pt x="188" y="269"/>
                  </a:lnTo>
                  <a:lnTo>
                    <a:pt x="185" y="269"/>
                  </a:lnTo>
                  <a:lnTo>
                    <a:pt x="186" y="267"/>
                  </a:lnTo>
                  <a:lnTo>
                    <a:pt x="189" y="268"/>
                  </a:lnTo>
                  <a:lnTo>
                    <a:pt x="190" y="267"/>
                  </a:lnTo>
                  <a:lnTo>
                    <a:pt x="188" y="266"/>
                  </a:lnTo>
                  <a:lnTo>
                    <a:pt x="186" y="265"/>
                  </a:lnTo>
                  <a:lnTo>
                    <a:pt x="184" y="264"/>
                  </a:lnTo>
                  <a:lnTo>
                    <a:pt x="185" y="263"/>
                  </a:lnTo>
                  <a:lnTo>
                    <a:pt x="187" y="262"/>
                  </a:lnTo>
                  <a:lnTo>
                    <a:pt x="188" y="262"/>
                  </a:lnTo>
                  <a:lnTo>
                    <a:pt x="188" y="263"/>
                  </a:lnTo>
                  <a:lnTo>
                    <a:pt x="190" y="263"/>
                  </a:lnTo>
                  <a:lnTo>
                    <a:pt x="190" y="262"/>
                  </a:lnTo>
                  <a:lnTo>
                    <a:pt x="189" y="262"/>
                  </a:lnTo>
                  <a:lnTo>
                    <a:pt x="189" y="261"/>
                  </a:lnTo>
                  <a:lnTo>
                    <a:pt x="188" y="261"/>
                  </a:lnTo>
                  <a:lnTo>
                    <a:pt x="187" y="260"/>
                  </a:lnTo>
                  <a:lnTo>
                    <a:pt x="187" y="259"/>
                  </a:lnTo>
                  <a:lnTo>
                    <a:pt x="186" y="259"/>
                  </a:lnTo>
                  <a:lnTo>
                    <a:pt x="184" y="259"/>
                  </a:lnTo>
                  <a:lnTo>
                    <a:pt x="184" y="260"/>
                  </a:lnTo>
                  <a:lnTo>
                    <a:pt x="181" y="259"/>
                  </a:lnTo>
                  <a:lnTo>
                    <a:pt x="180" y="260"/>
                  </a:lnTo>
                  <a:lnTo>
                    <a:pt x="178" y="260"/>
                  </a:lnTo>
                  <a:lnTo>
                    <a:pt x="177" y="260"/>
                  </a:lnTo>
                  <a:lnTo>
                    <a:pt x="176" y="259"/>
                  </a:lnTo>
                  <a:lnTo>
                    <a:pt x="176" y="257"/>
                  </a:lnTo>
                  <a:lnTo>
                    <a:pt x="175" y="256"/>
                  </a:lnTo>
                  <a:lnTo>
                    <a:pt x="174" y="256"/>
                  </a:lnTo>
                  <a:lnTo>
                    <a:pt x="172" y="255"/>
                  </a:lnTo>
                  <a:lnTo>
                    <a:pt x="172" y="256"/>
                  </a:lnTo>
                  <a:lnTo>
                    <a:pt x="171" y="255"/>
                  </a:lnTo>
                  <a:lnTo>
                    <a:pt x="170" y="256"/>
                  </a:lnTo>
                  <a:lnTo>
                    <a:pt x="169" y="256"/>
                  </a:lnTo>
                  <a:lnTo>
                    <a:pt x="169" y="257"/>
                  </a:lnTo>
                  <a:lnTo>
                    <a:pt x="172" y="258"/>
                  </a:lnTo>
                  <a:lnTo>
                    <a:pt x="171" y="258"/>
                  </a:lnTo>
                  <a:lnTo>
                    <a:pt x="172" y="259"/>
                  </a:lnTo>
                  <a:lnTo>
                    <a:pt x="173" y="258"/>
                  </a:lnTo>
                  <a:lnTo>
                    <a:pt x="175" y="260"/>
                  </a:lnTo>
                  <a:lnTo>
                    <a:pt x="176" y="261"/>
                  </a:lnTo>
                  <a:lnTo>
                    <a:pt x="176" y="262"/>
                  </a:lnTo>
                  <a:lnTo>
                    <a:pt x="175" y="262"/>
                  </a:lnTo>
                  <a:lnTo>
                    <a:pt x="172" y="262"/>
                  </a:lnTo>
                  <a:lnTo>
                    <a:pt x="171" y="263"/>
                  </a:lnTo>
                  <a:lnTo>
                    <a:pt x="173" y="264"/>
                  </a:lnTo>
                  <a:lnTo>
                    <a:pt x="174" y="264"/>
                  </a:lnTo>
                  <a:lnTo>
                    <a:pt x="175" y="265"/>
                  </a:lnTo>
                  <a:lnTo>
                    <a:pt x="175" y="266"/>
                  </a:lnTo>
                  <a:lnTo>
                    <a:pt x="176" y="266"/>
                  </a:lnTo>
                  <a:lnTo>
                    <a:pt x="176" y="266"/>
                  </a:lnTo>
                  <a:lnTo>
                    <a:pt x="176" y="267"/>
                  </a:lnTo>
                  <a:lnTo>
                    <a:pt x="176" y="270"/>
                  </a:lnTo>
                  <a:lnTo>
                    <a:pt x="174" y="270"/>
                  </a:lnTo>
                  <a:lnTo>
                    <a:pt x="173" y="271"/>
                  </a:lnTo>
                  <a:lnTo>
                    <a:pt x="170" y="270"/>
                  </a:lnTo>
                  <a:lnTo>
                    <a:pt x="170" y="268"/>
                  </a:lnTo>
                  <a:lnTo>
                    <a:pt x="169" y="267"/>
                  </a:lnTo>
                  <a:lnTo>
                    <a:pt x="167" y="266"/>
                  </a:lnTo>
                  <a:lnTo>
                    <a:pt x="166" y="267"/>
                  </a:lnTo>
                  <a:lnTo>
                    <a:pt x="166" y="268"/>
                  </a:lnTo>
                  <a:lnTo>
                    <a:pt x="164" y="268"/>
                  </a:lnTo>
                  <a:lnTo>
                    <a:pt x="162" y="268"/>
                  </a:lnTo>
                  <a:lnTo>
                    <a:pt x="162" y="267"/>
                  </a:lnTo>
                  <a:lnTo>
                    <a:pt x="161" y="267"/>
                  </a:lnTo>
                  <a:lnTo>
                    <a:pt x="160" y="268"/>
                  </a:lnTo>
                  <a:lnTo>
                    <a:pt x="160" y="268"/>
                  </a:lnTo>
                  <a:lnTo>
                    <a:pt x="161" y="270"/>
                  </a:lnTo>
                  <a:lnTo>
                    <a:pt x="162" y="270"/>
                  </a:lnTo>
                  <a:lnTo>
                    <a:pt x="162" y="269"/>
                  </a:lnTo>
                  <a:lnTo>
                    <a:pt x="163" y="269"/>
                  </a:lnTo>
                  <a:lnTo>
                    <a:pt x="163" y="270"/>
                  </a:lnTo>
                  <a:lnTo>
                    <a:pt x="162" y="270"/>
                  </a:lnTo>
                  <a:lnTo>
                    <a:pt x="161" y="271"/>
                  </a:lnTo>
                  <a:lnTo>
                    <a:pt x="160" y="270"/>
                  </a:lnTo>
                  <a:lnTo>
                    <a:pt x="160" y="270"/>
                  </a:lnTo>
                  <a:lnTo>
                    <a:pt x="160" y="271"/>
                  </a:lnTo>
                  <a:lnTo>
                    <a:pt x="158" y="274"/>
                  </a:lnTo>
                  <a:lnTo>
                    <a:pt x="159" y="274"/>
                  </a:lnTo>
                  <a:lnTo>
                    <a:pt x="159" y="275"/>
                  </a:lnTo>
                  <a:lnTo>
                    <a:pt x="160" y="276"/>
                  </a:lnTo>
                  <a:lnTo>
                    <a:pt x="160" y="277"/>
                  </a:lnTo>
                  <a:lnTo>
                    <a:pt x="160" y="277"/>
                  </a:lnTo>
                  <a:lnTo>
                    <a:pt x="160" y="279"/>
                  </a:lnTo>
                  <a:lnTo>
                    <a:pt x="159" y="282"/>
                  </a:lnTo>
                  <a:lnTo>
                    <a:pt x="162" y="283"/>
                  </a:lnTo>
                  <a:lnTo>
                    <a:pt x="162" y="284"/>
                  </a:lnTo>
                  <a:lnTo>
                    <a:pt x="161" y="285"/>
                  </a:lnTo>
                  <a:lnTo>
                    <a:pt x="161" y="286"/>
                  </a:lnTo>
                  <a:lnTo>
                    <a:pt x="163" y="286"/>
                  </a:lnTo>
                  <a:lnTo>
                    <a:pt x="163" y="287"/>
                  </a:lnTo>
                  <a:lnTo>
                    <a:pt x="164" y="288"/>
                  </a:lnTo>
                  <a:lnTo>
                    <a:pt x="163" y="289"/>
                  </a:lnTo>
                  <a:lnTo>
                    <a:pt x="162" y="290"/>
                  </a:lnTo>
                  <a:lnTo>
                    <a:pt x="161" y="289"/>
                  </a:lnTo>
                  <a:lnTo>
                    <a:pt x="160" y="291"/>
                  </a:lnTo>
                  <a:lnTo>
                    <a:pt x="160" y="292"/>
                  </a:lnTo>
                  <a:lnTo>
                    <a:pt x="159" y="291"/>
                  </a:lnTo>
                  <a:lnTo>
                    <a:pt x="155" y="289"/>
                  </a:lnTo>
                  <a:lnTo>
                    <a:pt x="156" y="288"/>
                  </a:lnTo>
                  <a:lnTo>
                    <a:pt x="154" y="286"/>
                  </a:lnTo>
                  <a:lnTo>
                    <a:pt x="152" y="285"/>
                  </a:lnTo>
                  <a:lnTo>
                    <a:pt x="152" y="286"/>
                  </a:lnTo>
                  <a:lnTo>
                    <a:pt x="151" y="287"/>
                  </a:lnTo>
                  <a:lnTo>
                    <a:pt x="149" y="286"/>
                  </a:lnTo>
                  <a:lnTo>
                    <a:pt x="148" y="288"/>
                  </a:lnTo>
                  <a:lnTo>
                    <a:pt x="147" y="287"/>
                  </a:lnTo>
                  <a:lnTo>
                    <a:pt x="146" y="287"/>
                  </a:lnTo>
                  <a:lnTo>
                    <a:pt x="145" y="287"/>
                  </a:lnTo>
                  <a:lnTo>
                    <a:pt x="144" y="287"/>
                  </a:lnTo>
                  <a:lnTo>
                    <a:pt x="144" y="288"/>
                  </a:lnTo>
                  <a:lnTo>
                    <a:pt x="143" y="288"/>
                  </a:lnTo>
                  <a:lnTo>
                    <a:pt x="142" y="287"/>
                  </a:lnTo>
                  <a:lnTo>
                    <a:pt x="140" y="286"/>
                  </a:lnTo>
                  <a:lnTo>
                    <a:pt x="141" y="285"/>
                  </a:lnTo>
                  <a:lnTo>
                    <a:pt x="141" y="284"/>
                  </a:lnTo>
                  <a:lnTo>
                    <a:pt x="141" y="283"/>
                  </a:lnTo>
                  <a:lnTo>
                    <a:pt x="142" y="282"/>
                  </a:lnTo>
                  <a:lnTo>
                    <a:pt x="140" y="281"/>
                  </a:lnTo>
                  <a:lnTo>
                    <a:pt x="137" y="281"/>
                  </a:lnTo>
                  <a:lnTo>
                    <a:pt x="136" y="280"/>
                  </a:lnTo>
                  <a:lnTo>
                    <a:pt x="137" y="279"/>
                  </a:lnTo>
                  <a:lnTo>
                    <a:pt x="136" y="279"/>
                  </a:lnTo>
                  <a:lnTo>
                    <a:pt x="136" y="278"/>
                  </a:lnTo>
                  <a:lnTo>
                    <a:pt x="138" y="277"/>
                  </a:lnTo>
                  <a:lnTo>
                    <a:pt x="139" y="278"/>
                  </a:lnTo>
                  <a:lnTo>
                    <a:pt x="140" y="278"/>
                  </a:lnTo>
                  <a:lnTo>
                    <a:pt x="141" y="278"/>
                  </a:lnTo>
                  <a:lnTo>
                    <a:pt x="141" y="277"/>
                  </a:lnTo>
                  <a:lnTo>
                    <a:pt x="143" y="275"/>
                  </a:lnTo>
                  <a:lnTo>
                    <a:pt x="140" y="274"/>
                  </a:lnTo>
                  <a:lnTo>
                    <a:pt x="139" y="272"/>
                  </a:lnTo>
                  <a:lnTo>
                    <a:pt x="142" y="273"/>
                  </a:lnTo>
                  <a:lnTo>
                    <a:pt x="142" y="271"/>
                  </a:lnTo>
                  <a:lnTo>
                    <a:pt x="140" y="271"/>
                  </a:lnTo>
                  <a:lnTo>
                    <a:pt x="140" y="270"/>
                  </a:lnTo>
                  <a:lnTo>
                    <a:pt x="141" y="270"/>
                  </a:lnTo>
                  <a:lnTo>
                    <a:pt x="142" y="269"/>
                  </a:lnTo>
                  <a:lnTo>
                    <a:pt x="143" y="270"/>
                  </a:lnTo>
                  <a:lnTo>
                    <a:pt x="143" y="268"/>
                  </a:lnTo>
                  <a:lnTo>
                    <a:pt x="143" y="267"/>
                  </a:lnTo>
                  <a:lnTo>
                    <a:pt x="142" y="268"/>
                  </a:lnTo>
                  <a:lnTo>
                    <a:pt x="140" y="268"/>
                  </a:lnTo>
                  <a:lnTo>
                    <a:pt x="141" y="266"/>
                  </a:lnTo>
                  <a:lnTo>
                    <a:pt x="141" y="265"/>
                  </a:lnTo>
                  <a:lnTo>
                    <a:pt x="138" y="265"/>
                  </a:lnTo>
                  <a:lnTo>
                    <a:pt x="137" y="264"/>
                  </a:lnTo>
                  <a:lnTo>
                    <a:pt x="136" y="264"/>
                  </a:lnTo>
                  <a:lnTo>
                    <a:pt x="137" y="262"/>
                  </a:lnTo>
                  <a:lnTo>
                    <a:pt x="139" y="262"/>
                  </a:lnTo>
                  <a:lnTo>
                    <a:pt x="140" y="261"/>
                  </a:lnTo>
                  <a:lnTo>
                    <a:pt x="143" y="261"/>
                  </a:lnTo>
                  <a:lnTo>
                    <a:pt x="144" y="258"/>
                  </a:lnTo>
                  <a:lnTo>
                    <a:pt x="144" y="258"/>
                  </a:lnTo>
                  <a:lnTo>
                    <a:pt x="146" y="256"/>
                  </a:lnTo>
                  <a:lnTo>
                    <a:pt x="149" y="257"/>
                  </a:lnTo>
                  <a:lnTo>
                    <a:pt x="149" y="259"/>
                  </a:lnTo>
                  <a:lnTo>
                    <a:pt x="150" y="260"/>
                  </a:lnTo>
                  <a:lnTo>
                    <a:pt x="151" y="260"/>
                  </a:lnTo>
                  <a:lnTo>
                    <a:pt x="151" y="259"/>
                  </a:lnTo>
                  <a:lnTo>
                    <a:pt x="152" y="259"/>
                  </a:lnTo>
                  <a:lnTo>
                    <a:pt x="150" y="256"/>
                  </a:lnTo>
                  <a:lnTo>
                    <a:pt x="149" y="254"/>
                  </a:lnTo>
                  <a:lnTo>
                    <a:pt x="147" y="254"/>
                  </a:lnTo>
                  <a:lnTo>
                    <a:pt x="148" y="254"/>
                  </a:lnTo>
                  <a:lnTo>
                    <a:pt x="148" y="252"/>
                  </a:lnTo>
                  <a:lnTo>
                    <a:pt x="147" y="252"/>
                  </a:lnTo>
                  <a:lnTo>
                    <a:pt x="144" y="250"/>
                  </a:lnTo>
                  <a:lnTo>
                    <a:pt x="144" y="249"/>
                  </a:lnTo>
                  <a:lnTo>
                    <a:pt x="144" y="247"/>
                  </a:lnTo>
                  <a:lnTo>
                    <a:pt x="144" y="246"/>
                  </a:lnTo>
                  <a:lnTo>
                    <a:pt x="141" y="245"/>
                  </a:lnTo>
                  <a:lnTo>
                    <a:pt x="140" y="244"/>
                  </a:lnTo>
                  <a:lnTo>
                    <a:pt x="140" y="243"/>
                  </a:lnTo>
                  <a:lnTo>
                    <a:pt x="138" y="243"/>
                  </a:lnTo>
                  <a:lnTo>
                    <a:pt x="138" y="241"/>
                  </a:lnTo>
                  <a:lnTo>
                    <a:pt x="136" y="241"/>
                  </a:lnTo>
                  <a:lnTo>
                    <a:pt x="136" y="240"/>
                  </a:lnTo>
                  <a:lnTo>
                    <a:pt x="136" y="239"/>
                  </a:lnTo>
                  <a:lnTo>
                    <a:pt x="136" y="238"/>
                  </a:lnTo>
                  <a:lnTo>
                    <a:pt x="135" y="238"/>
                  </a:lnTo>
                  <a:lnTo>
                    <a:pt x="134" y="238"/>
                  </a:lnTo>
                  <a:lnTo>
                    <a:pt x="133" y="236"/>
                  </a:lnTo>
                  <a:lnTo>
                    <a:pt x="132" y="237"/>
                  </a:lnTo>
                  <a:lnTo>
                    <a:pt x="130" y="237"/>
                  </a:lnTo>
                  <a:lnTo>
                    <a:pt x="128" y="236"/>
                  </a:lnTo>
                  <a:lnTo>
                    <a:pt x="127" y="234"/>
                  </a:lnTo>
                  <a:lnTo>
                    <a:pt x="126" y="235"/>
                  </a:lnTo>
                  <a:lnTo>
                    <a:pt x="125" y="234"/>
                  </a:lnTo>
                  <a:lnTo>
                    <a:pt x="124" y="234"/>
                  </a:lnTo>
                  <a:lnTo>
                    <a:pt x="123" y="235"/>
                  </a:lnTo>
                  <a:lnTo>
                    <a:pt x="121" y="235"/>
                  </a:lnTo>
                  <a:lnTo>
                    <a:pt x="121" y="233"/>
                  </a:lnTo>
                  <a:lnTo>
                    <a:pt x="123" y="231"/>
                  </a:lnTo>
                  <a:lnTo>
                    <a:pt x="122" y="230"/>
                  </a:lnTo>
                  <a:lnTo>
                    <a:pt x="118" y="229"/>
                  </a:lnTo>
                  <a:lnTo>
                    <a:pt x="117" y="227"/>
                  </a:lnTo>
                  <a:lnTo>
                    <a:pt x="114" y="226"/>
                  </a:lnTo>
                  <a:lnTo>
                    <a:pt x="113" y="225"/>
                  </a:lnTo>
                  <a:lnTo>
                    <a:pt x="112" y="224"/>
                  </a:lnTo>
                  <a:lnTo>
                    <a:pt x="113" y="223"/>
                  </a:lnTo>
                  <a:lnTo>
                    <a:pt x="112" y="222"/>
                  </a:lnTo>
                  <a:lnTo>
                    <a:pt x="110" y="222"/>
                  </a:lnTo>
                  <a:lnTo>
                    <a:pt x="109" y="222"/>
                  </a:lnTo>
                  <a:lnTo>
                    <a:pt x="108" y="220"/>
                  </a:lnTo>
                  <a:lnTo>
                    <a:pt x="107" y="216"/>
                  </a:lnTo>
                  <a:lnTo>
                    <a:pt x="106" y="216"/>
                  </a:lnTo>
                  <a:lnTo>
                    <a:pt x="105" y="216"/>
                  </a:lnTo>
                  <a:lnTo>
                    <a:pt x="104" y="215"/>
                  </a:lnTo>
                  <a:lnTo>
                    <a:pt x="102" y="215"/>
                  </a:lnTo>
                  <a:lnTo>
                    <a:pt x="102" y="213"/>
                  </a:lnTo>
                  <a:lnTo>
                    <a:pt x="101" y="213"/>
                  </a:lnTo>
                  <a:lnTo>
                    <a:pt x="100" y="210"/>
                  </a:lnTo>
                  <a:lnTo>
                    <a:pt x="99" y="207"/>
                  </a:lnTo>
                  <a:lnTo>
                    <a:pt x="99" y="206"/>
                  </a:lnTo>
                  <a:lnTo>
                    <a:pt x="100" y="204"/>
                  </a:lnTo>
                  <a:lnTo>
                    <a:pt x="99" y="204"/>
                  </a:lnTo>
                  <a:lnTo>
                    <a:pt x="99" y="202"/>
                  </a:lnTo>
                  <a:lnTo>
                    <a:pt x="98" y="202"/>
                  </a:lnTo>
                  <a:lnTo>
                    <a:pt x="98" y="200"/>
                  </a:lnTo>
                  <a:lnTo>
                    <a:pt x="97" y="199"/>
                  </a:lnTo>
                  <a:lnTo>
                    <a:pt x="97" y="199"/>
                  </a:lnTo>
                  <a:lnTo>
                    <a:pt x="97" y="198"/>
                  </a:lnTo>
                  <a:lnTo>
                    <a:pt x="97" y="198"/>
                  </a:lnTo>
                  <a:lnTo>
                    <a:pt x="97" y="197"/>
                  </a:lnTo>
                  <a:lnTo>
                    <a:pt x="98" y="195"/>
                  </a:lnTo>
                  <a:lnTo>
                    <a:pt x="97" y="194"/>
                  </a:lnTo>
                  <a:lnTo>
                    <a:pt x="97" y="194"/>
                  </a:lnTo>
                  <a:lnTo>
                    <a:pt x="97" y="193"/>
                  </a:lnTo>
                  <a:lnTo>
                    <a:pt x="96" y="192"/>
                  </a:lnTo>
                  <a:lnTo>
                    <a:pt x="96" y="189"/>
                  </a:lnTo>
                  <a:lnTo>
                    <a:pt x="96" y="188"/>
                  </a:lnTo>
                  <a:lnTo>
                    <a:pt x="95" y="188"/>
                  </a:lnTo>
                  <a:lnTo>
                    <a:pt x="95" y="187"/>
                  </a:lnTo>
                  <a:lnTo>
                    <a:pt x="94" y="187"/>
                  </a:lnTo>
                  <a:lnTo>
                    <a:pt x="94" y="185"/>
                  </a:lnTo>
                  <a:lnTo>
                    <a:pt x="93" y="185"/>
                  </a:lnTo>
                  <a:lnTo>
                    <a:pt x="94" y="185"/>
                  </a:lnTo>
                  <a:lnTo>
                    <a:pt x="94" y="184"/>
                  </a:lnTo>
                  <a:lnTo>
                    <a:pt x="95" y="184"/>
                  </a:lnTo>
                  <a:lnTo>
                    <a:pt x="96" y="184"/>
                  </a:lnTo>
                  <a:lnTo>
                    <a:pt x="97" y="184"/>
                  </a:lnTo>
                  <a:lnTo>
                    <a:pt x="97" y="183"/>
                  </a:lnTo>
                  <a:lnTo>
                    <a:pt x="97" y="182"/>
                  </a:lnTo>
                  <a:lnTo>
                    <a:pt x="98" y="181"/>
                  </a:lnTo>
                  <a:lnTo>
                    <a:pt x="97" y="178"/>
                  </a:lnTo>
                  <a:lnTo>
                    <a:pt x="97" y="177"/>
                  </a:lnTo>
                  <a:lnTo>
                    <a:pt x="94" y="177"/>
                  </a:lnTo>
                  <a:lnTo>
                    <a:pt x="93" y="177"/>
                  </a:lnTo>
                  <a:lnTo>
                    <a:pt x="91" y="177"/>
                  </a:lnTo>
                  <a:lnTo>
                    <a:pt x="90" y="176"/>
                  </a:lnTo>
                  <a:lnTo>
                    <a:pt x="91" y="175"/>
                  </a:lnTo>
                  <a:lnTo>
                    <a:pt x="91" y="174"/>
                  </a:lnTo>
                  <a:lnTo>
                    <a:pt x="90" y="174"/>
                  </a:lnTo>
                  <a:lnTo>
                    <a:pt x="90" y="173"/>
                  </a:lnTo>
                  <a:lnTo>
                    <a:pt x="89" y="174"/>
                  </a:lnTo>
                  <a:lnTo>
                    <a:pt x="86" y="173"/>
                  </a:lnTo>
                  <a:lnTo>
                    <a:pt x="86" y="169"/>
                  </a:lnTo>
                  <a:lnTo>
                    <a:pt x="86" y="168"/>
                  </a:lnTo>
                  <a:lnTo>
                    <a:pt x="87" y="167"/>
                  </a:lnTo>
                  <a:lnTo>
                    <a:pt x="87" y="167"/>
                  </a:lnTo>
                  <a:lnTo>
                    <a:pt x="85" y="167"/>
                  </a:lnTo>
                  <a:lnTo>
                    <a:pt x="84" y="166"/>
                  </a:lnTo>
                  <a:lnTo>
                    <a:pt x="85" y="166"/>
                  </a:lnTo>
                  <a:lnTo>
                    <a:pt x="85" y="163"/>
                  </a:lnTo>
                  <a:lnTo>
                    <a:pt x="87" y="163"/>
                  </a:lnTo>
                  <a:lnTo>
                    <a:pt x="88" y="162"/>
                  </a:lnTo>
                  <a:lnTo>
                    <a:pt x="88" y="161"/>
                  </a:lnTo>
                  <a:lnTo>
                    <a:pt x="88" y="159"/>
                  </a:lnTo>
                  <a:lnTo>
                    <a:pt x="86" y="159"/>
                  </a:lnTo>
                  <a:lnTo>
                    <a:pt x="88" y="157"/>
                  </a:lnTo>
                  <a:lnTo>
                    <a:pt x="88" y="156"/>
                  </a:lnTo>
                  <a:lnTo>
                    <a:pt x="88" y="154"/>
                  </a:lnTo>
                  <a:lnTo>
                    <a:pt x="86" y="154"/>
                  </a:lnTo>
                  <a:lnTo>
                    <a:pt x="85" y="154"/>
                  </a:lnTo>
                  <a:lnTo>
                    <a:pt x="83" y="155"/>
                  </a:lnTo>
                  <a:lnTo>
                    <a:pt x="83" y="158"/>
                  </a:lnTo>
                  <a:lnTo>
                    <a:pt x="81" y="158"/>
                  </a:lnTo>
                  <a:lnTo>
                    <a:pt x="80" y="157"/>
                  </a:lnTo>
                  <a:lnTo>
                    <a:pt x="81" y="155"/>
                  </a:lnTo>
                  <a:lnTo>
                    <a:pt x="81" y="153"/>
                  </a:lnTo>
                  <a:lnTo>
                    <a:pt x="81" y="152"/>
                  </a:lnTo>
                  <a:lnTo>
                    <a:pt x="80" y="151"/>
                  </a:lnTo>
                  <a:lnTo>
                    <a:pt x="78" y="153"/>
                  </a:lnTo>
                  <a:lnTo>
                    <a:pt x="76" y="153"/>
                  </a:lnTo>
                  <a:lnTo>
                    <a:pt x="75" y="155"/>
                  </a:lnTo>
                  <a:lnTo>
                    <a:pt x="73" y="155"/>
                  </a:lnTo>
                  <a:lnTo>
                    <a:pt x="72" y="156"/>
                  </a:lnTo>
                  <a:lnTo>
                    <a:pt x="72" y="157"/>
                  </a:lnTo>
                  <a:lnTo>
                    <a:pt x="70" y="157"/>
                  </a:lnTo>
                  <a:lnTo>
                    <a:pt x="69" y="157"/>
                  </a:lnTo>
                  <a:lnTo>
                    <a:pt x="67" y="154"/>
                  </a:lnTo>
                  <a:lnTo>
                    <a:pt x="66" y="154"/>
                  </a:lnTo>
                  <a:lnTo>
                    <a:pt x="65" y="154"/>
                  </a:lnTo>
                  <a:lnTo>
                    <a:pt x="65" y="156"/>
                  </a:lnTo>
                  <a:lnTo>
                    <a:pt x="65" y="156"/>
                  </a:lnTo>
                  <a:lnTo>
                    <a:pt x="62" y="157"/>
                  </a:lnTo>
                  <a:lnTo>
                    <a:pt x="61" y="156"/>
                  </a:lnTo>
                  <a:lnTo>
                    <a:pt x="60" y="158"/>
                  </a:lnTo>
                  <a:lnTo>
                    <a:pt x="56" y="157"/>
                  </a:lnTo>
                  <a:lnTo>
                    <a:pt x="56" y="156"/>
                  </a:lnTo>
                  <a:lnTo>
                    <a:pt x="55" y="154"/>
                  </a:lnTo>
                  <a:lnTo>
                    <a:pt x="55" y="153"/>
                  </a:lnTo>
                  <a:lnTo>
                    <a:pt x="54" y="152"/>
                  </a:lnTo>
                  <a:lnTo>
                    <a:pt x="52" y="151"/>
                  </a:lnTo>
                  <a:lnTo>
                    <a:pt x="51" y="152"/>
                  </a:lnTo>
                  <a:lnTo>
                    <a:pt x="50" y="153"/>
                  </a:lnTo>
                  <a:lnTo>
                    <a:pt x="49" y="152"/>
                  </a:lnTo>
                  <a:lnTo>
                    <a:pt x="45" y="152"/>
                  </a:lnTo>
                  <a:lnTo>
                    <a:pt x="44" y="151"/>
                  </a:lnTo>
                  <a:lnTo>
                    <a:pt x="46" y="149"/>
                  </a:lnTo>
                  <a:lnTo>
                    <a:pt x="45" y="147"/>
                  </a:lnTo>
                  <a:lnTo>
                    <a:pt x="43" y="147"/>
                  </a:lnTo>
                  <a:lnTo>
                    <a:pt x="43" y="144"/>
                  </a:lnTo>
                  <a:lnTo>
                    <a:pt x="42" y="144"/>
                  </a:lnTo>
                  <a:lnTo>
                    <a:pt x="41" y="143"/>
                  </a:lnTo>
                  <a:lnTo>
                    <a:pt x="40" y="143"/>
                  </a:lnTo>
                  <a:lnTo>
                    <a:pt x="38" y="143"/>
                  </a:lnTo>
                  <a:lnTo>
                    <a:pt x="37" y="142"/>
                  </a:lnTo>
                  <a:lnTo>
                    <a:pt x="35" y="142"/>
                  </a:lnTo>
                  <a:lnTo>
                    <a:pt x="33" y="142"/>
                  </a:lnTo>
                  <a:lnTo>
                    <a:pt x="29" y="145"/>
                  </a:lnTo>
                  <a:lnTo>
                    <a:pt x="28" y="145"/>
                  </a:lnTo>
                  <a:lnTo>
                    <a:pt x="25" y="145"/>
                  </a:lnTo>
                  <a:lnTo>
                    <a:pt x="23" y="144"/>
                  </a:lnTo>
                  <a:lnTo>
                    <a:pt x="21" y="144"/>
                  </a:lnTo>
                  <a:lnTo>
                    <a:pt x="19" y="144"/>
                  </a:lnTo>
                  <a:lnTo>
                    <a:pt x="18" y="144"/>
                  </a:lnTo>
                  <a:lnTo>
                    <a:pt x="17" y="146"/>
                  </a:lnTo>
                  <a:lnTo>
                    <a:pt x="17" y="148"/>
                  </a:lnTo>
                  <a:lnTo>
                    <a:pt x="12" y="148"/>
                  </a:lnTo>
                  <a:lnTo>
                    <a:pt x="13" y="146"/>
                  </a:lnTo>
                  <a:lnTo>
                    <a:pt x="12" y="145"/>
                  </a:lnTo>
                  <a:lnTo>
                    <a:pt x="10" y="143"/>
                  </a:lnTo>
                  <a:lnTo>
                    <a:pt x="10" y="141"/>
                  </a:lnTo>
                  <a:lnTo>
                    <a:pt x="10" y="140"/>
                  </a:lnTo>
                  <a:lnTo>
                    <a:pt x="6" y="139"/>
                  </a:lnTo>
                  <a:lnTo>
                    <a:pt x="6" y="137"/>
                  </a:lnTo>
                  <a:lnTo>
                    <a:pt x="6" y="135"/>
                  </a:lnTo>
                  <a:lnTo>
                    <a:pt x="7" y="135"/>
                  </a:lnTo>
                  <a:lnTo>
                    <a:pt x="9" y="135"/>
                  </a:lnTo>
                  <a:lnTo>
                    <a:pt x="10" y="135"/>
                  </a:lnTo>
                  <a:lnTo>
                    <a:pt x="11" y="134"/>
                  </a:lnTo>
                  <a:lnTo>
                    <a:pt x="11" y="132"/>
                  </a:lnTo>
                  <a:lnTo>
                    <a:pt x="14" y="129"/>
                  </a:lnTo>
                  <a:lnTo>
                    <a:pt x="14" y="128"/>
                  </a:lnTo>
                  <a:lnTo>
                    <a:pt x="11" y="127"/>
                  </a:lnTo>
                  <a:lnTo>
                    <a:pt x="10" y="127"/>
                  </a:lnTo>
                  <a:lnTo>
                    <a:pt x="10" y="126"/>
                  </a:lnTo>
                  <a:lnTo>
                    <a:pt x="10" y="125"/>
                  </a:lnTo>
                  <a:lnTo>
                    <a:pt x="10" y="121"/>
                  </a:lnTo>
                  <a:lnTo>
                    <a:pt x="10" y="120"/>
                  </a:lnTo>
                  <a:lnTo>
                    <a:pt x="10" y="119"/>
                  </a:lnTo>
                  <a:lnTo>
                    <a:pt x="11" y="119"/>
                  </a:lnTo>
                  <a:lnTo>
                    <a:pt x="10" y="118"/>
                  </a:lnTo>
                  <a:lnTo>
                    <a:pt x="10" y="117"/>
                  </a:lnTo>
                  <a:lnTo>
                    <a:pt x="11" y="115"/>
                  </a:lnTo>
                  <a:lnTo>
                    <a:pt x="12" y="114"/>
                  </a:lnTo>
                  <a:lnTo>
                    <a:pt x="12" y="113"/>
                  </a:lnTo>
                  <a:lnTo>
                    <a:pt x="12" y="112"/>
                  </a:lnTo>
                  <a:lnTo>
                    <a:pt x="13" y="111"/>
                  </a:lnTo>
                  <a:lnTo>
                    <a:pt x="12" y="109"/>
                  </a:lnTo>
                  <a:lnTo>
                    <a:pt x="13" y="108"/>
                  </a:lnTo>
                  <a:lnTo>
                    <a:pt x="12" y="108"/>
                  </a:lnTo>
                  <a:lnTo>
                    <a:pt x="11" y="107"/>
                  </a:lnTo>
                  <a:lnTo>
                    <a:pt x="10" y="107"/>
                  </a:lnTo>
                  <a:lnTo>
                    <a:pt x="10" y="108"/>
                  </a:lnTo>
                  <a:lnTo>
                    <a:pt x="9" y="108"/>
                  </a:lnTo>
                  <a:lnTo>
                    <a:pt x="6" y="108"/>
                  </a:lnTo>
                  <a:lnTo>
                    <a:pt x="5" y="109"/>
                  </a:lnTo>
                  <a:lnTo>
                    <a:pt x="4" y="110"/>
                  </a:lnTo>
                  <a:lnTo>
                    <a:pt x="1" y="109"/>
                  </a:lnTo>
                  <a:lnTo>
                    <a:pt x="0" y="108"/>
                  </a:lnTo>
                  <a:lnTo>
                    <a:pt x="0" y="105"/>
                  </a:lnTo>
                  <a:lnTo>
                    <a:pt x="2" y="102"/>
                  </a:lnTo>
                  <a:lnTo>
                    <a:pt x="2" y="101"/>
                  </a:lnTo>
                  <a:lnTo>
                    <a:pt x="6" y="100"/>
                  </a:lnTo>
                  <a:lnTo>
                    <a:pt x="8" y="98"/>
                  </a:lnTo>
                  <a:lnTo>
                    <a:pt x="8" y="97"/>
                  </a:lnTo>
                  <a:lnTo>
                    <a:pt x="7" y="96"/>
                  </a:lnTo>
                  <a:lnTo>
                    <a:pt x="8" y="96"/>
                  </a:lnTo>
                  <a:lnTo>
                    <a:pt x="10" y="96"/>
                  </a:lnTo>
                  <a:lnTo>
                    <a:pt x="12" y="97"/>
                  </a:lnTo>
                  <a:lnTo>
                    <a:pt x="14" y="97"/>
                  </a:lnTo>
                  <a:lnTo>
                    <a:pt x="16" y="97"/>
                  </a:lnTo>
                  <a:lnTo>
                    <a:pt x="18" y="96"/>
                  </a:lnTo>
                  <a:lnTo>
                    <a:pt x="19" y="95"/>
                  </a:lnTo>
                  <a:lnTo>
                    <a:pt x="21" y="93"/>
                  </a:lnTo>
                  <a:lnTo>
                    <a:pt x="23" y="92"/>
                  </a:lnTo>
                  <a:lnTo>
                    <a:pt x="26" y="91"/>
                  </a:lnTo>
                  <a:lnTo>
                    <a:pt x="27" y="91"/>
                  </a:lnTo>
                  <a:lnTo>
                    <a:pt x="30" y="90"/>
                  </a:lnTo>
                  <a:lnTo>
                    <a:pt x="33" y="89"/>
                  </a:lnTo>
                  <a:lnTo>
                    <a:pt x="34" y="90"/>
                  </a:lnTo>
                  <a:lnTo>
                    <a:pt x="36" y="92"/>
                  </a:lnTo>
                  <a:lnTo>
                    <a:pt x="38" y="92"/>
                  </a:lnTo>
                  <a:lnTo>
                    <a:pt x="40" y="93"/>
                  </a:lnTo>
                  <a:lnTo>
                    <a:pt x="41" y="93"/>
                  </a:lnTo>
                  <a:lnTo>
                    <a:pt x="42" y="94"/>
                  </a:lnTo>
                  <a:lnTo>
                    <a:pt x="42" y="93"/>
                  </a:lnTo>
                  <a:lnTo>
                    <a:pt x="43" y="95"/>
                  </a:lnTo>
                  <a:lnTo>
                    <a:pt x="44" y="96"/>
                  </a:lnTo>
                  <a:lnTo>
                    <a:pt x="46" y="97"/>
                  </a:lnTo>
                  <a:lnTo>
                    <a:pt x="49" y="99"/>
                  </a:lnTo>
                  <a:lnTo>
                    <a:pt x="50" y="101"/>
                  </a:lnTo>
                  <a:lnTo>
                    <a:pt x="53" y="101"/>
                  </a:lnTo>
                  <a:lnTo>
                    <a:pt x="54" y="100"/>
                  </a:lnTo>
                  <a:lnTo>
                    <a:pt x="56" y="100"/>
                  </a:lnTo>
                  <a:lnTo>
                    <a:pt x="57" y="99"/>
                  </a:lnTo>
                  <a:lnTo>
                    <a:pt x="58" y="98"/>
                  </a:lnTo>
                  <a:lnTo>
                    <a:pt x="59" y="96"/>
                  </a:lnTo>
                  <a:lnTo>
                    <a:pt x="60" y="97"/>
                  </a:lnTo>
                  <a:lnTo>
                    <a:pt x="61" y="100"/>
                  </a:lnTo>
                  <a:lnTo>
                    <a:pt x="60" y="101"/>
                  </a:lnTo>
                  <a:lnTo>
                    <a:pt x="59" y="103"/>
                  </a:lnTo>
                  <a:lnTo>
                    <a:pt x="61" y="103"/>
                  </a:lnTo>
                  <a:lnTo>
                    <a:pt x="61" y="104"/>
                  </a:lnTo>
                  <a:lnTo>
                    <a:pt x="59" y="105"/>
                  </a:lnTo>
                  <a:lnTo>
                    <a:pt x="60" y="107"/>
                  </a:lnTo>
                  <a:lnTo>
                    <a:pt x="63" y="107"/>
                  </a:lnTo>
                  <a:lnTo>
                    <a:pt x="64" y="107"/>
                  </a:lnTo>
                  <a:lnTo>
                    <a:pt x="65" y="109"/>
                  </a:lnTo>
                  <a:lnTo>
                    <a:pt x="65" y="107"/>
                  </a:lnTo>
                  <a:lnTo>
                    <a:pt x="66" y="105"/>
                  </a:lnTo>
                  <a:lnTo>
                    <a:pt x="67" y="105"/>
                  </a:lnTo>
                  <a:lnTo>
                    <a:pt x="69" y="104"/>
                  </a:lnTo>
                  <a:lnTo>
                    <a:pt x="71" y="106"/>
                  </a:lnTo>
                  <a:lnTo>
                    <a:pt x="70" y="109"/>
                  </a:lnTo>
                  <a:lnTo>
                    <a:pt x="71" y="109"/>
                  </a:lnTo>
                  <a:lnTo>
                    <a:pt x="72" y="111"/>
                  </a:lnTo>
                  <a:lnTo>
                    <a:pt x="73" y="112"/>
                  </a:lnTo>
                  <a:lnTo>
                    <a:pt x="71" y="113"/>
                  </a:lnTo>
                  <a:lnTo>
                    <a:pt x="69" y="113"/>
                  </a:lnTo>
                  <a:lnTo>
                    <a:pt x="69" y="114"/>
                  </a:lnTo>
                  <a:lnTo>
                    <a:pt x="69" y="117"/>
                  </a:lnTo>
                  <a:lnTo>
                    <a:pt x="67" y="118"/>
                  </a:lnTo>
                  <a:lnTo>
                    <a:pt x="66" y="119"/>
                  </a:lnTo>
                  <a:lnTo>
                    <a:pt x="66" y="119"/>
                  </a:lnTo>
                  <a:lnTo>
                    <a:pt x="65" y="120"/>
                  </a:lnTo>
                  <a:lnTo>
                    <a:pt x="67" y="121"/>
                  </a:lnTo>
                  <a:lnTo>
                    <a:pt x="66" y="123"/>
                  </a:lnTo>
                  <a:lnTo>
                    <a:pt x="68" y="124"/>
                  </a:lnTo>
                  <a:lnTo>
                    <a:pt x="70" y="124"/>
                  </a:lnTo>
                  <a:lnTo>
                    <a:pt x="71" y="126"/>
                  </a:lnTo>
                  <a:lnTo>
                    <a:pt x="71" y="127"/>
                  </a:lnTo>
                  <a:lnTo>
                    <a:pt x="71" y="128"/>
                  </a:lnTo>
                  <a:lnTo>
                    <a:pt x="72" y="129"/>
                  </a:lnTo>
                  <a:lnTo>
                    <a:pt x="72" y="130"/>
                  </a:lnTo>
                  <a:lnTo>
                    <a:pt x="73" y="130"/>
                  </a:lnTo>
                  <a:lnTo>
                    <a:pt x="75" y="130"/>
                  </a:lnTo>
                  <a:lnTo>
                    <a:pt x="76" y="129"/>
                  </a:lnTo>
                  <a:lnTo>
                    <a:pt x="77" y="129"/>
                  </a:lnTo>
                  <a:lnTo>
                    <a:pt x="79" y="128"/>
                  </a:lnTo>
                  <a:lnTo>
                    <a:pt x="79" y="127"/>
                  </a:lnTo>
                  <a:lnTo>
                    <a:pt x="78" y="125"/>
                  </a:lnTo>
                  <a:lnTo>
                    <a:pt x="77" y="124"/>
                  </a:lnTo>
                  <a:lnTo>
                    <a:pt x="79" y="123"/>
                  </a:lnTo>
                  <a:lnTo>
                    <a:pt x="80" y="121"/>
                  </a:lnTo>
                  <a:lnTo>
                    <a:pt x="81" y="120"/>
                  </a:lnTo>
                  <a:lnTo>
                    <a:pt x="81" y="119"/>
                  </a:lnTo>
                  <a:lnTo>
                    <a:pt x="83" y="119"/>
                  </a:lnTo>
                  <a:lnTo>
                    <a:pt x="83" y="119"/>
                  </a:lnTo>
                  <a:lnTo>
                    <a:pt x="83" y="118"/>
                  </a:lnTo>
                  <a:lnTo>
                    <a:pt x="84" y="116"/>
                  </a:lnTo>
                  <a:lnTo>
                    <a:pt x="86" y="115"/>
                  </a:lnTo>
                  <a:lnTo>
                    <a:pt x="87" y="114"/>
                  </a:lnTo>
                  <a:lnTo>
                    <a:pt x="88" y="112"/>
                  </a:lnTo>
                  <a:lnTo>
                    <a:pt x="88" y="111"/>
                  </a:lnTo>
                  <a:lnTo>
                    <a:pt x="89" y="111"/>
                  </a:lnTo>
                  <a:lnTo>
                    <a:pt x="90" y="110"/>
                  </a:lnTo>
                  <a:lnTo>
                    <a:pt x="92" y="109"/>
                  </a:lnTo>
                  <a:lnTo>
                    <a:pt x="93" y="107"/>
                  </a:lnTo>
                  <a:lnTo>
                    <a:pt x="93" y="106"/>
                  </a:lnTo>
                  <a:lnTo>
                    <a:pt x="94" y="106"/>
                  </a:lnTo>
                  <a:lnTo>
                    <a:pt x="96" y="107"/>
                  </a:lnTo>
                  <a:lnTo>
                    <a:pt x="97" y="108"/>
                  </a:lnTo>
                  <a:lnTo>
                    <a:pt x="98" y="108"/>
                  </a:lnTo>
                  <a:lnTo>
                    <a:pt x="99" y="110"/>
                  </a:lnTo>
                  <a:lnTo>
                    <a:pt x="101" y="110"/>
                  </a:lnTo>
                  <a:lnTo>
                    <a:pt x="104" y="110"/>
                  </a:lnTo>
                  <a:lnTo>
                    <a:pt x="105" y="111"/>
                  </a:lnTo>
                  <a:lnTo>
                    <a:pt x="106" y="111"/>
                  </a:lnTo>
                  <a:lnTo>
                    <a:pt x="109" y="111"/>
                  </a:lnTo>
                  <a:lnTo>
                    <a:pt x="110" y="110"/>
                  </a:lnTo>
                  <a:lnTo>
                    <a:pt x="112" y="109"/>
                  </a:lnTo>
                  <a:lnTo>
                    <a:pt x="113" y="109"/>
                  </a:lnTo>
                  <a:lnTo>
                    <a:pt x="115" y="110"/>
                  </a:lnTo>
                  <a:lnTo>
                    <a:pt x="117" y="111"/>
                  </a:lnTo>
                  <a:lnTo>
                    <a:pt x="117" y="109"/>
                  </a:lnTo>
                  <a:lnTo>
                    <a:pt x="118" y="107"/>
                  </a:lnTo>
                  <a:lnTo>
                    <a:pt x="119" y="106"/>
                  </a:lnTo>
                  <a:lnTo>
                    <a:pt x="121" y="105"/>
                  </a:lnTo>
                  <a:lnTo>
                    <a:pt x="122" y="105"/>
                  </a:lnTo>
                  <a:lnTo>
                    <a:pt x="124" y="104"/>
                  </a:lnTo>
                  <a:lnTo>
                    <a:pt x="126" y="105"/>
                  </a:lnTo>
                  <a:lnTo>
                    <a:pt x="128" y="105"/>
                  </a:lnTo>
                  <a:lnTo>
                    <a:pt x="129" y="105"/>
                  </a:lnTo>
                  <a:lnTo>
                    <a:pt x="130" y="106"/>
                  </a:lnTo>
                  <a:lnTo>
                    <a:pt x="132" y="107"/>
                  </a:lnTo>
                  <a:lnTo>
                    <a:pt x="132" y="109"/>
                  </a:lnTo>
                  <a:lnTo>
                    <a:pt x="133" y="111"/>
                  </a:lnTo>
                  <a:lnTo>
                    <a:pt x="135" y="111"/>
                  </a:lnTo>
                  <a:lnTo>
                    <a:pt x="136" y="111"/>
                  </a:lnTo>
                  <a:lnTo>
                    <a:pt x="136" y="111"/>
                  </a:lnTo>
                  <a:lnTo>
                    <a:pt x="137" y="111"/>
                  </a:lnTo>
                  <a:lnTo>
                    <a:pt x="138" y="112"/>
                  </a:lnTo>
                  <a:lnTo>
                    <a:pt x="139" y="113"/>
                  </a:lnTo>
                  <a:lnTo>
                    <a:pt x="140" y="112"/>
                  </a:lnTo>
                  <a:lnTo>
                    <a:pt x="142" y="112"/>
                  </a:lnTo>
                  <a:lnTo>
                    <a:pt x="144" y="111"/>
                  </a:lnTo>
                  <a:lnTo>
                    <a:pt x="144" y="111"/>
                  </a:lnTo>
                  <a:lnTo>
                    <a:pt x="145" y="111"/>
                  </a:lnTo>
                  <a:lnTo>
                    <a:pt x="147" y="111"/>
                  </a:lnTo>
                  <a:lnTo>
                    <a:pt x="149" y="111"/>
                  </a:lnTo>
                  <a:lnTo>
                    <a:pt x="150" y="110"/>
                  </a:lnTo>
                  <a:lnTo>
                    <a:pt x="151" y="109"/>
                  </a:lnTo>
                  <a:lnTo>
                    <a:pt x="152" y="108"/>
                  </a:lnTo>
                  <a:lnTo>
                    <a:pt x="152" y="107"/>
                  </a:lnTo>
                  <a:lnTo>
                    <a:pt x="153" y="106"/>
                  </a:lnTo>
                  <a:lnTo>
                    <a:pt x="154" y="105"/>
                  </a:lnTo>
                  <a:lnTo>
                    <a:pt x="157" y="105"/>
                  </a:lnTo>
                  <a:lnTo>
                    <a:pt x="158" y="105"/>
                  </a:lnTo>
                  <a:lnTo>
                    <a:pt x="160" y="106"/>
                  </a:lnTo>
                  <a:lnTo>
                    <a:pt x="160" y="104"/>
                  </a:lnTo>
                  <a:lnTo>
                    <a:pt x="161" y="103"/>
                  </a:lnTo>
                  <a:lnTo>
                    <a:pt x="162" y="103"/>
                  </a:lnTo>
                  <a:lnTo>
                    <a:pt x="164" y="102"/>
                  </a:lnTo>
                  <a:lnTo>
                    <a:pt x="165" y="102"/>
                  </a:lnTo>
                  <a:lnTo>
                    <a:pt x="166" y="102"/>
                  </a:lnTo>
                  <a:lnTo>
                    <a:pt x="168" y="101"/>
                  </a:lnTo>
                  <a:lnTo>
                    <a:pt x="168" y="100"/>
                  </a:lnTo>
                  <a:lnTo>
                    <a:pt x="168" y="98"/>
                  </a:lnTo>
                  <a:lnTo>
                    <a:pt x="166" y="98"/>
                  </a:lnTo>
                  <a:lnTo>
                    <a:pt x="164" y="97"/>
                  </a:lnTo>
                  <a:lnTo>
                    <a:pt x="163" y="97"/>
                  </a:lnTo>
                  <a:lnTo>
                    <a:pt x="163" y="96"/>
                  </a:lnTo>
                  <a:lnTo>
                    <a:pt x="162" y="95"/>
                  </a:lnTo>
                  <a:lnTo>
                    <a:pt x="162" y="93"/>
                  </a:lnTo>
                  <a:lnTo>
                    <a:pt x="162" y="92"/>
                  </a:lnTo>
                  <a:lnTo>
                    <a:pt x="163" y="90"/>
                  </a:lnTo>
                  <a:lnTo>
                    <a:pt x="163" y="89"/>
                  </a:lnTo>
                  <a:lnTo>
                    <a:pt x="164" y="88"/>
                  </a:lnTo>
                  <a:lnTo>
                    <a:pt x="165" y="87"/>
                  </a:lnTo>
                  <a:lnTo>
                    <a:pt x="166" y="85"/>
                  </a:lnTo>
                  <a:lnTo>
                    <a:pt x="166" y="84"/>
                  </a:lnTo>
                  <a:lnTo>
                    <a:pt x="167" y="83"/>
                  </a:lnTo>
                  <a:lnTo>
                    <a:pt x="168" y="81"/>
                  </a:lnTo>
                  <a:lnTo>
                    <a:pt x="168" y="80"/>
                  </a:lnTo>
                  <a:lnTo>
                    <a:pt x="168" y="80"/>
                  </a:lnTo>
                  <a:lnTo>
                    <a:pt x="169" y="79"/>
                  </a:lnTo>
                  <a:lnTo>
                    <a:pt x="170" y="79"/>
                  </a:lnTo>
                  <a:lnTo>
                    <a:pt x="170" y="78"/>
                  </a:lnTo>
                  <a:lnTo>
                    <a:pt x="168" y="78"/>
                  </a:lnTo>
                  <a:lnTo>
                    <a:pt x="167" y="76"/>
                  </a:lnTo>
                  <a:lnTo>
                    <a:pt x="165" y="76"/>
                  </a:lnTo>
                  <a:lnTo>
                    <a:pt x="166" y="75"/>
                  </a:lnTo>
                  <a:lnTo>
                    <a:pt x="167" y="74"/>
                  </a:lnTo>
                  <a:lnTo>
                    <a:pt x="167" y="73"/>
                  </a:lnTo>
                  <a:lnTo>
                    <a:pt x="168" y="74"/>
                  </a:lnTo>
                  <a:lnTo>
                    <a:pt x="169" y="75"/>
                  </a:lnTo>
                  <a:lnTo>
                    <a:pt x="170" y="76"/>
                  </a:lnTo>
                  <a:lnTo>
                    <a:pt x="172" y="77"/>
                  </a:lnTo>
                  <a:lnTo>
                    <a:pt x="173" y="77"/>
                  </a:lnTo>
                  <a:lnTo>
                    <a:pt x="175" y="77"/>
                  </a:lnTo>
                  <a:lnTo>
                    <a:pt x="176" y="78"/>
                  </a:lnTo>
                  <a:lnTo>
                    <a:pt x="177" y="78"/>
                  </a:lnTo>
                  <a:lnTo>
                    <a:pt x="179" y="76"/>
                  </a:lnTo>
                  <a:lnTo>
                    <a:pt x="178" y="75"/>
                  </a:lnTo>
                  <a:lnTo>
                    <a:pt x="177" y="74"/>
                  </a:lnTo>
                  <a:lnTo>
                    <a:pt x="178" y="73"/>
                  </a:lnTo>
                  <a:lnTo>
                    <a:pt x="180" y="74"/>
                  </a:lnTo>
                  <a:lnTo>
                    <a:pt x="180" y="76"/>
                  </a:lnTo>
                  <a:lnTo>
                    <a:pt x="181" y="77"/>
                  </a:lnTo>
                  <a:lnTo>
                    <a:pt x="183" y="76"/>
                  </a:lnTo>
                  <a:lnTo>
                    <a:pt x="183" y="74"/>
                  </a:lnTo>
                  <a:lnTo>
                    <a:pt x="184" y="73"/>
                  </a:lnTo>
                  <a:lnTo>
                    <a:pt x="184" y="72"/>
                  </a:lnTo>
                  <a:lnTo>
                    <a:pt x="183" y="72"/>
                  </a:lnTo>
                  <a:lnTo>
                    <a:pt x="183" y="71"/>
                  </a:lnTo>
                  <a:lnTo>
                    <a:pt x="184" y="70"/>
                  </a:lnTo>
                  <a:lnTo>
                    <a:pt x="186" y="69"/>
                  </a:lnTo>
                  <a:lnTo>
                    <a:pt x="187" y="70"/>
                  </a:lnTo>
                  <a:lnTo>
                    <a:pt x="187" y="71"/>
                  </a:lnTo>
                  <a:lnTo>
                    <a:pt x="187" y="72"/>
                  </a:lnTo>
                  <a:lnTo>
                    <a:pt x="188" y="74"/>
                  </a:lnTo>
                  <a:lnTo>
                    <a:pt x="188" y="75"/>
                  </a:lnTo>
                  <a:lnTo>
                    <a:pt x="189" y="77"/>
                  </a:lnTo>
                  <a:lnTo>
                    <a:pt x="190" y="78"/>
                  </a:lnTo>
                  <a:lnTo>
                    <a:pt x="191" y="79"/>
                  </a:lnTo>
                  <a:lnTo>
                    <a:pt x="192" y="79"/>
                  </a:lnTo>
                  <a:lnTo>
                    <a:pt x="192" y="79"/>
                  </a:lnTo>
                  <a:lnTo>
                    <a:pt x="193" y="80"/>
                  </a:lnTo>
                  <a:lnTo>
                    <a:pt x="195" y="80"/>
                  </a:lnTo>
                  <a:lnTo>
                    <a:pt x="197" y="80"/>
                  </a:lnTo>
                  <a:lnTo>
                    <a:pt x="199" y="79"/>
                  </a:lnTo>
                  <a:lnTo>
                    <a:pt x="199" y="78"/>
                  </a:lnTo>
                  <a:lnTo>
                    <a:pt x="201" y="76"/>
                  </a:lnTo>
                  <a:lnTo>
                    <a:pt x="203" y="75"/>
                  </a:lnTo>
                  <a:lnTo>
                    <a:pt x="204" y="74"/>
                  </a:lnTo>
                  <a:lnTo>
                    <a:pt x="205" y="73"/>
                  </a:lnTo>
                  <a:lnTo>
                    <a:pt x="206" y="72"/>
                  </a:lnTo>
                  <a:lnTo>
                    <a:pt x="206" y="71"/>
                  </a:lnTo>
                  <a:lnTo>
                    <a:pt x="207" y="70"/>
                  </a:lnTo>
                  <a:lnTo>
                    <a:pt x="207" y="70"/>
                  </a:lnTo>
                  <a:lnTo>
                    <a:pt x="207" y="68"/>
                  </a:lnTo>
                  <a:lnTo>
                    <a:pt x="206" y="67"/>
                  </a:lnTo>
                  <a:lnTo>
                    <a:pt x="204" y="66"/>
                  </a:lnTo>
                  <a:lnTo>
                    <a:pt x="203" y="64"/>
                  </a:lnTo>
                  <a:lnTo>
                    <a:pt x="202" y="63"/>
                  </a:lnTo>
                  <a:lnTo>
                    <a:pt x="200" y="64"/>
                  </a:lnTo>
                  <a:lnTo>
                    <a:pt x="199" y="65"/>
                  </a:lnTo>
                  <a:lnTo>
                    <a:pt x="197" y="66"/>
                  </a:lnTo>
                  <a:lnTo>
                    <a:pt x="198" y="64"/>
                  </a:lnTo>
                  <a:lnTo>
                    <a:pt x="199" y="63"/>
                  </a:lnTo>
                  <a:lnTo>
                    <a:pt x="200" y="62"/>
                  </a:lnTo>
                  <a:lnTo>
                    <a:pt x="202" y="63"/>
                  </a:lnTo>
                  <a:lnTo>
                    <a:pt x="205" y="62"/>
                  </a:lnTo>
                  <a:lnTo>
                    <a:pt x="207" y="60"/>
                  </a:lnTo>
                  <a:lnTo>
                    <a:pt x="208" y="59"/>
                  </a:lnTo>
                  <a:lnTo>
                    <a:pt x="209" y="58"/>
                  </a:lnTo>
                  <a:lnTo>
                    <a:pt x="210" y="57"/>
                  </a:lnTo>
                  <a:lnTo>
                    <a:pt x="212" y="56"/>
                  </a:lnTo>
                  <a:lnTo>
                    <a:pt x="214" y="56"/>
                  </a:lnTo>
                  <a:lnTo>
                    <a:pt x="215" y="55"/>
                  </a:lnTo>
                  <a:lnTo>
                    <a:pt x="217" y="54"/>
                  </a:lnTo>
                  <a:lnTo>
                    <a:pt x="216" y="53"/>
                  </a:lnTo>
                  <a:lnTo>
                    <a:pt x="215" y="53"/>
                  </a:lnTo>
                  <a:lnTo>
                    <a:pt x="214" y="52"/>
                  </a:lnTo>
                  <a:lnTo>
                    <a:pt x="214" y="50"/>
                  </a:lnTo>
                  <a:lnTo>
                    <a:pt x="215" y="48"/>
                  </a:lnTo>
                  <a:lnTo>
                    <a:pt x="216" y="48"/>
                  </a:lnTo>
                  <a:lnTo>
                    <a:pt x="218" y="47"/>
                  </a:lnTo>
                  <a:lnTo>
                    <a:pt x="219" y="47"/>
                  </a:lnTo>
                  <a:lnTo>
                    <a:pt x="221" y="48"/>
                  </a:lnTo>
                  <a:lnTo>
                    <a:pt x="223" y="48"/>
                  </a:lnTo>
                  <a:lnTo>
                    <a:pt x="225" y="47"/>
                  </a:lnTo>
                  <a:lnTo>
                    <a:pt x="227" y="47"/>
                  </a:lnTo>
                  <a:lnTo>
                    <a:pt x="228" y="49"/>
                  </a:lnTo>
                  <a:lnTo>
                    <a:pt x="228" y="52"/>
                  </a:lnTo>
                  <a:lnTo>
                    <a:pt x="229" y="54"/>
                  </a:lnTo>
                  <a:lnTo>
                    <a:pt x="231" y="54"/>
                  </a:lnTo>
                  <a:lnTo>
                    <a:pt x="232" y="53"/>
                  </a:lnTo>
                  <a:lnTo>
                    <a:pt x="232" y="51"/>
                  </a:lnTo>
                  <a:lnTo>
                    <a:pt x="232" y="50"/>
                  </a:lnTo>
                  <a:lnTo>
                    <a:pt x="231" y="49"/>
                  </a:lnTo>
                  <a:lnTo>
                    <a:pt x="231" y="47"/>
                  </a:lnTo>
                  <a:lnTo>
                    <a:pt x="231" y="45"/>
                  </a:lnTo>
                  <a:lnTo>
                    <a:pt x="231" y="42"/>
                  </a:lnTo>
                  <a:lnTo>
                    <a:pt x="232" y="40"/>
                  </a:lnTo>
                  <a:lnTo>
                    <a:pt x="233" y="38"/>
                  </a:lnTo>
                  <a:lnTo>
                    <a:pt x="232" y="37"/>
                  </a:lnTo>
                  <a:lnTo>
                    <a:pt x="231" y="37"/>
                  </a:lnTo>
                  <a:lnTo>
                    <a:pt x="231" y="37"/>
                  </a:lnTo>
                  <a:lnTo>
                    <a:pt x="230" y="36"/>
                  </a:lnTo>
                  <a:lnTo>
                    <a:pt x="231" y="34"/>
                  </a:lnTo>
                  <a:lnTo>
                    <a:pt x="232" y="32"/>
                  </a:lnTo>
                  <a:lnTo>
                    <a:pt x="233" y="31"/>
                  </a:lnTo>
                  <a:lnTo>
                    <a:pt x="233" y="30"/>
                  </a:lnTo>
                  <a:lnTo>
                    <a:pt x="231" y="30"/>
                  </a:lnTo>
                  <a:lnTo>
                    <a:pt x="231" y="30"/>
                  </a:lnTo>
                  <a:lnTo>
                    <a:pt x="231" y="29"/>
                  </a:lnTo>
                  <a:lnTo>
                    <a:pt x="231" y="28"/>
                  </a:lnTo>
                  <a:lnTo>
                    <a:pt x="231" y="27"/>
                  </a:lnTo>
                  <a:lnTo>
                    <a:pt x="229" y="27"/>
                  </a:lnTo>
                  <a:lnTo>
                    <a:pt x="228" y="26"/>
                  </a:lnTo>
                  <a:lnTo>
                    <a:pt x="228" y="24"/>
                  </a:lnTo>
                  <a:lnTo>
                    <a:pt x="228" y="24"/>
                  </a:lnTo>
                  <a:lnTo>
                    <a:pt x="227" y="24"/>
                  </a:lnTo>
                  <a:lnTo>
                    <a:pt x="226" y="24"/>
                  </a:lnTo>
                  <a:lnTo>
                    <a:pt x="226" y="24"/>
                  </a:lnTo>
                  <a:lnTo>
                    <a:pt x="225" y="24"/>
                  </a:lnTo>
                  <a:lnTo>
                    <a:pt x="225" y="23"/>
                  </a:lnTo>
                  <a:lnTo>
                    <a:pt x="225" y="21"/>
                  </a:lnTo>
                  <a:lnTo>
                    <a:pt x="224" y="19"/>
                  </a:lnTo>
                  <a:lnTo>
                    <a:pt x="225" y="18"/>
                  </a:lnTo>
                  <a:lnTo>
                    <a:pt x="225" y="16"/>
                  </a:lnTo>
                  <a:lnTo>
                    <a:pt x="226" y="16"/>
                  </a:lnTo>
                  <a:lnTo>
                    <a:pt x="226" y="14"/>
                  </a:lnTo>
                  <a:lnTo>
                    <a:pt x="227" y="12"/>
                  </a:lnTo>
                  <a:lnTo>
                    <a:pt x="226" y="10"/>
                  </a:lnTo>
                  <a:lnTo>
                    <a:pt x="226" y="9"/>
                  </a:lnTo>
                  <a:lnTo>
                    <a:pt x="224" y="9"/>
                  </a:lnTo>
                  <a:lnTo>
                    <a:pt x="223" y="8"/>
                  </a:lnTo>
                  <a:lnTo>
                    <a:pt x="223" y="8"/>
                  </a:lnTo>
                  <a:lnTo>
                    <a:pt x="222" y="6"/>
                  </a:lnTo>
                  <a:lnTo>
                    <a:pt x="222" y="4"/>
                  </a:lnTo>
                  <a:lnTo>
                    <a:pt x="222" y="3"/>
                  </a:lnTo>
                  <a:lnTo>
                    <a:pt x="221" y="3"/>
                  </a:lnTo>
                  <a:lnTo>
                    <a:pt x="220" y="1"/>
                  </a:lnTo>
                  <a:lnTo>
                    <a:pt x="219" y="1"/>
                  </a:lnTo>
                  <a:lnTo>
                    <a:pt x="220" y="1"/>
                  </a:lnTo>
                  <a:lnTo>
                    <a:pt x="222" y="0"/>
                  </a:lnTo>
                  <a:lnTo>
                    <a:pt x="223" y="0"/>
                  </a:lnTo>
                  <a:lnTo>
                    <a:pt x="223" y="1"/>
                  </a:lnTo>
                  <a:lnTo>
                    <a:pt x="224" y="3"/>
                  </a:lnTo>
                  <a:lnTo>
                    <a:pt x="225" y="4"/>
                  </a:lnTo>
                  <a:lnTo>
                    <a:pt x="227" y="2"/>
                  </a:lnTo>
                  <a:lnTo>
                    <a:pt x="230" y="2"/>
                  </a:lnTo>
                  <a:lnTo>
                    <a:pt x="231" y="1"/>
                  </a:lnTo>
                  <a:lnTo>
                    <a:pt x="232" y="3"/>
                  </a:lnTo>
                  <a:lnTo>
                    <a:pt x="233" y="5"/>
                  </a:lnTo>
                  <a:lnTo>
                    <a:pt x="234" y="7"/>
                  </a:lnTo>
                  <a:lnTo>
                    <a:pt x="234" y="9"/>
                  </a:lnTo>
                  <a:lnTo>
                    <a:pt x="235" y="9"/>
                  </a:lnTo>
                  <a:lnTo>
                    <a:pt x="237" y="9"/>
                  </a:lnTo>
                  <a:lnTo>
                    <a:pt x="239" y="10"/>
                  </a:lnTo>
                  <a:lnTo>
                    <a:pt x="239" y="11"/>
                  </a:lnTo>
                  <a:lnTo>
                    <a:pt x="239" y="12"/>
                  </a:lnTo>
                  <a:lnTo>
                    <a:pt x="239" y="13"/>
                  </a:lnTo>
                  <a:lnTo>
                    <a:pt x="239" y="14"/>
                  </a:lnTo>
                  <a:lnTo>
                    <a:pt x="240" y="15"/>
                  </a:lnTo>
                  <a:lnTo>
                    <a:pt x="243" y="15"/>
                  </a:lnTo>
                  <a:lnTo>
                    <a:pt x="243" y="16"/>
                  </a:lnTo>
                  <a:lnTo>
                    <a:pt x="245" y="16"/>
                  </a:lnTo>
                  <a:lnTo>
                    <a:pt x="247" y="17"/>
                  </a:lnTo>
                  <a:lnTo>
                    <a:pt x="248" y="17"/>
                  </a:lnTo>
                  <a:lnTo>
                    <a:pt x="250" y="19"/>
                  </a:lnTo>
                  <a:lnTo>
                    <a:pt x="252" y="20"/>
                  </a:lnTo>
                  <a:lnTo>
                    <a:pt x="253" y="21"/>
                  </a:lnTo>
                  <a:lnTo>
                    <a:pt x="254" y="22"/>
                  </a:lnTo>
                  <a:lnTo>
                    <a:pt x="254" y="24"/>
                  </a:lnTo>
                  <a:lnTo>
                    <a:pt x="253" y="26"/>
                  </a:lnTo>
                  <a:lnTo>
                    <a:pt x="253" y="27"/>
                  </a:lnTo>
                  <a:lnTo>
                    <a:pt x="254" y="29"/>
                  </a:lnTo>
                  <a:lnTo>
                    <a:pt x="252" y="31"/>
                  </a:lnTo>
                  <a:lnTo>
                    <a:pt x="251" y="32"/>
                  </a:lnTo>
                  <a:lnTo>
                    <a:pt x="250" y="32"/>
                  </a:lnTo>
                  <a:lnTo>
                    <a:pt x="251" y="34"/>
                  </a:lnTo>
                  <a:lnTo>
                    <a:pt x="254" y="35"/>
                  </a:lnTo>
                  <a:lnTo>
                    <a:pt x="255" y="36"/>
                  </a:lnTo>
                  <a:lnTo>
                    <a:pt x="257" y="37"/>
                  </a:lnTo>
                  <a:lnTo>
                    <a:pt x="257" y="38"/>
                  </a:lnTo>
                  <a:lnTo>
                    <a:pt x="258" y="41"/>
                  </a:lnTo>
                  <a:lnTo>
                    <a:pt x="259" y="42"/>
                  </a:lnTo>
                  <a:lnTo>
                    <a:pt x="260" y="41"/>
                  </a:lnTo>
                  <a:lnTo>
                    <a:pt x="260" y="40"/>
                  </a:lnTo>
                  <a:lnTo>
                    <a:pt x="262" y="41"/>
                  </a:lnTo>
                  <a:lnTo>
                    <a:pt x="263" y="42"/>
                  </a:lnTo>
                  <a:lnTo>
                    <a:pt x="266" y="44"/>
                  </a:lnTo>
                  <a:lnTo>
                    <a:pt x="268" y="43"/>
                  </a:lnTo>
                  <a:lnTo>
                    <a:pt x="270" y="43"/>
                  </a:lnTo>
                  <a:lnTo>
                    <a:pt x="270" y="43"/>
                  </a:lnTo>
                  <a:lnTo>
                    <a:pt x="271" y="44"/>
                  </a:lnTo>
                  <a:lnTo>
                    <a:pt x="273" y="44"/>
                  </a:lnTo>
                  <a:lnTo>
                    <a:pt x="275" y="45"/>
                  </a:lnTo>
                  <a:lnTo>
                    <a:pt x="273" y="46"/>
                  </a:lnTo>
                  <a:lnTo>
                    <a:pt x="274" y="47"/>
                  </a:lnTo>
                  <a:lnTo>
                    <a:pt x="276" y="47"/>
                  </a:lnTo>
                  <a:lnTo>
                    <a:pt x="277" y="47"/>
                  </a:lnTo>
                  <a:lnTo>
                    <a:pt x="278" y="46"/>
                  </a:lnTo>
                  <a:lnTo>
                    <a:pt x="279" y="45"/>
                  </a:lnTo>
                  <a:lnTo>
                    <a:pt x="281" y="43"/>
                  </a:lnTo>
                  <a:lnTo>
                    <a:pt x="281" y="46"/>
                  </a:lnTo>
                  <a:lnTo>
                    <a:pt x="280" y="46"/>
                  </a:lnTo>
                  <a:lnTo>
                    <a:pt x="278" y="47"/>
                  </a:lnTo>
                  <a:lnTo>
                    <a:pt x="280" y="47"/>
                  </a:lnTo>
                  <a:lnTo>
                    <a:pt x="284" y="47"/>
                  </a:lnTo>
                  <a:lnTo>
                    <a:pt x="286" y="44"/>
                  </a:lnTo>
                  <a:lnTo>
                    <a:pt x="286" y="44"/>
                  </a:lnTo>
                  <a:lnTo>
                    <a:pt x="287" y="45"/>
                  </a:lnTo>
                  <a:lnTo>
                    <a:pt x="288" y="48"/>
                  </a:lnTo>
                  <a:lnTo>
                    <a:pt x="290" y="48"/>
                  </a:lnTo>
                  <a:lnTo>
                    <a:pt x="291" y="48"/>
                  </a:lnTo>
                  <a:lnTo>
                    <a:pt x="292" y="50"/>
                  </a:lnTo>
                  <a:lnTo>
                    <a:pt x="293" y="50"/>
                  </a:lnTo>
                  <a:lnTo>
                    <a:pt x="294" y="50"/>
                  </a:lnTo>
                  <a:lnTo>
                    <a:pt x="292" y="53"/>
                  </a:lnTo>
                  <a:lnTo>
                    <a:pt x="292" y="56"/>
                  </a:lnTo>
                  <a:lnTo>
                    <a:pt x="291" y="56"/>
                  </a:lnTo>
                  <a:lnTo>
                    <a:pt x="287" y="58"/>
                  </a:lnTo>
                  <a:lnTo>
                    <a:pt x="286" y="61"/>
                  </a:lnTo>
                  <a:lnTo>
                    <a:pt x="282" y="67"/>
                  </a:lnTo>
                  <a:lnTo>
                    <a:pt x="281" y="68"/>
                  </a:lnTo>
                  <a:lnTo>
                    <a:pt x="279" y="70"/>
                  </a:lnTo>
                  <a:lnTo>
                    <a:pt x="278" y="70"/>
                  </a:lnTo>
                  <a:lnTo>
                    <a:pt x="277" y="71"/>
                  </a:lnTo>
                  <a:lnTo>
                    <a:pt x="277" y="72"/>
                  </a:lnTo>
                  <a:lnTo>
                    <a:pt x="276" y="73"/>
                  </a:lnTo>
                  <a:lnTo>
                    <a:pt x="275" y="74"/>
                  </a:lnTo>
                  <a:lnTo>
                    <a:pt x="275" y="75"/>
                  </a:lnTo>
                  <a:lnTo>
                    <a:pt x="277" y="75"/>
                  </a:lnTo>
                  <a:lnTo>
                    <a:pt x="275" y="76"/>
                  </a:lnTo>
                  <a:lnTo>
                    <a:pt x="272" y="76"/>
                  </a:lnTo>
                  <a:lnTo>
                    <a:pt x="272" y="77"/>
                  </a:lnTo>
                  <a:lnTo>
                    <a:pt x="268" y="80"/>
                  </a:lnTo>
                  <a:lnTo>
                    <a:pt x="265" y="80"/>
                  </a:lnTo>
                  <a:lnTo>
                    <a:pt x="263" y="80"/>
                  </a:lnTo>
                  <a:lnTo>
                    <a:pt x="263" y="82"/>
                  </a:lnTo>
                  <a:lnTo>
                    <a:pt x="263" y="83"/>
                  </a:lnTo>
                  <a:lnTo>
                    <a:pt x="263" y="84"/>
                  </a:lnTo>
                  <a:lnTo>
                    <a:pt x="262" y="85"/>
                  </a:lnTo>
                  <a:lnTo>
                    <a:pt x="259" y="86"/>
                  </a:lnTo>
                  <a:lnTo>
                    <a:pt x="257" y="88"/>
                  </a:lnTo>
                  <a:lnTo>
                    <a:pt x="257" y="88"/>
                  </a:lnTo>
                  <a:lnTo>
                    <a:pt x="257" y="90"/>
                  </a:lnTo>
                  <a:lnTo>
                    <a:pt x="257" y="91"/>
                  </a:lnTo>
                  <a:lnTo>
                    <a:pt x="258" y="91"/>
                  </a:lnTo>
                  <a:lnTo>
                    <a:pt x="258" y="92"/>
                  </a:lnTo>
                  <a:lnTo>
                    <a:pt x="257" y="93"/>
                  </a:lnTo>
                  <a:lnTo>
                    <a:pt x="256" y="93"/>
                  </a:lnTo>
                  <a:lnTo>
                    <a:pt x="255" y="94"/>
                  </a:lnTo>
                  <a:lnTo>
                    <a:pt x="254" y="95"/>
                  </a:lnTo>
                  <a:lnTo>
                    <a:pt x="255" y="96"/>
                  </a:lnTo>
                  <a:lnTo>
                    <a:pt x="255" y="99"/>
                  </a:lnTo>
                  <a:lnTo>
                    <a:pt x="253" y="100"/>
                  </a:lnTo>
                  <a:lnTo>
                    <a:pt x="253" y="101"/>
                  </a:lnTo>
                  <a:lnTo>
                    <a:pt x="252" y="103"/>
                  </a:lnTo>
                  <a:lnTo>
                    <a:pt x="252" y="104"/>
                  </a:lnTo>
                  <a:lnTo>
                    <a:pt x="248" y="106"/>
                  </a:lnTo>
                  <a:lnTo>
                    <a:pt x="247" y="107"/>
                  </a:lnTo>
                  <a:lnTo>
                    <a:pt x="248" y="108"/>
                  </a:lnTo>
                  <a:lnTo>
                    <a:pt x="249" y="111"/>
                  </a:lnTo>
                  <a:lnTo>
                    <a:pt x="250" y="112"/>
                  </a:lnTo>
                  <a:lnTo>
                    <a:pt x="251" y="113"/>
                  </a:lnTo>
                  <a:lnTo>
                    <a:pt x="250" y="113"/>
                  </a:lnTo>
                  <a:lnTo>
                    <a:pt x="250" y="115"/>
                  </a:lnTo>
                  <a:lnTo>
                    <a:pt x="248" y="117"/>
                  </a:lnTo>
                  <a:lnTo>
                    <a:pt x="248" y="119"/>
                  </a:lnTo>
                  <a:lnTo>
                    <a:pt x="247" y="120"/>
                  </a:lnTo>
                  <a:lnTo>
                    <a:pt x="247" y="123"/>
                  </a:lnTo>
                  <a:lnTo>
                    <a:pt x="248" y="126"/>
                  </a:lnTo>
                  <a:lnTo>
                    <a:pt x="249" y="127"/>
                  </a:lnTo>
                  <a:lnTo>
                    <a:pt x="249" y="130"/>
                  </a:lnTo>
                  <a:lnTo>
                    <a:pt x="250" y="133"/>
                  </a:lnTo>
                  <a:lnTo>
                    <a:pt x="250" y="136"/>
                  </a:lnTo>
                  <a:lnTo>
                    <a:pt x="251" y="138"/>
                  </a:lnTo>
                  <a:lnTo>
                    <a:pt x="251" y="140"/>
                  </a:lnTo>
                  <a:lnTo>
                    <a:pt x="250" y="142"/>
                  </a:lnTo>
                  <a:lnTo>
                    <a:pt x="251" y="143"/>
                  </a:lnTo>
                  <a:lnTo>
                    <a:pt x="250" y="145"/>
                  </a:lnTo>
                  <a:lnTo>
                    <a:pt x="250" y="146"/>
                  </a:lnTo>
                  <a:lnTo>
                    <a:pt x="250" y="148"/>
                  </a:lnTo>
                  <a:lnTo>
                    <a:pt x="251" y="150"/>
                  </a:lnTo>
                  <a:lnTo>
                    <a:pt x="250" y="151"/>
                  </a:lnTo>
                  <a:lnTo>
                    <a:pt x="250" y="151"/>
                  </a:lnTo>
                  <a:lnTo>
                    <a:pt x="250" y="152"/>
                  </a:lnTo>
                  <a:lnTo>
                    <a:pt x="250" y="153"/>
                  </a:lnTo>
                  <a:lnTo>
                    <a:pt x="250" y="154"/>
                  </a:lnTo>
                  <a:lnTo>
                    <a:pt x="250" y="155"/>
                  </a:lnTo>
                  <a:lnTo>
                    <a:pt x="250" y="156"/>
                  </a:lnTo>
                  <a:lnTo>
                    <a:pt x="250" y="157"/>
                  </a:lnTo>
                  <a:lnTo>
                    <a:pt x="250" y="158"/>
                  </a:lnTo>
                  <a:lnTo>
                    <a:pt x="250" y="159"/>
                  </a:lnTo>
                  <a:lnTo>
                    <a:pt x="250" y="159"/>
                  </a:lnTo>
                  <a:lnTo>
                    <a:pt x="250" y="160"/>
                  </a:lnTo>
                  <a:lnTo>
                    <a:pt x="251" y="161"/>
                  </a:lnTo>
                  <a:lnTo>
                    <a:pt x="251" y="162"/>
                  </a:lnTo>
                  <a:lnTo>
                    <a:pt x="250" y="164"/>
                  </a:lnTo>
                  <a:lnTo>
                    <a:pt x="250" y="166"/>
                  </a:lnTo>
                  <a:lnTo>
                    <a:pt x="250" y="167"/>
                  </a:lnTo>
                  <a:lnTo>
                    <a:pt x="250" y="169"/>
                  </a:lnTo>
                  <a:lnTo>
                    <a:pt x="252" y="173"/>
                  </a:lnTo>
                  <a:lnTo>
                    <a:pt x="253" y="174"/>
                  </a:lnTo>
                  <a:lnTo>
                    <a:pt x="253" y="175"/>
                  </a:lnTo>
                  <a:lnTo>
                    <a:pt x="255" y="178"/>
                  </a:lnTo>
                  <a:lnTo>
                    <a:pt x="255" y="179"/>
                  </a:lnTo>
                  <a:lnTo>
                    <a:pt x="255" y="181"/>
                  </a:lnTo>
                  <a:lnTo>
                    <a:pt x="255" y="183"/>
                  </a:lnTo>
                  <a:lnTo>
                    <a:pt x="258" y="187"/>
                  </a:lnTo>
                  <a:lnTo>
                    <a:pt x="258" y="189"/>
                  </a:lnTo>
                  <a:lnTo>
                    <a:pt x="257" y="190"/>
                  </a:lnTo>
                  <a:lnTo>
                    <a:pt x="255" y="190"/>
                  </a:lnTo>
                  <a:lnTo>
                    <a:pt x="255" y="191"/>
                  </a:lnTo>
                  <a:lnTo>
                    <a:pt x="255" y="191"/>
                  </a:lnTo>
                  <a:lnTo>
                    <a:pt x="255" y="192"/>
                  </a:lnTo>
                  <a:lnTo>
                    <a:pt x="253" y="193"/>
                  </a:lnTo>
                  <a:lnTo>
                    <a:pt x="251" y="194"/>
                  </a:lnTo>
                  <a:lnTo>
                    <a:pt x="251" y="193"/>
                  </a:lnTo>
                  <a:lnTo>
                    <a:pt x="250" y="192"/>
                  </a:lnTo>
                  <a:lnTo>
                    <a:pt x="249" y="192"/>
                  </a:lnTo>
                  <a:lnTo>
                    <a:pt x="248" y="191"/>
                  </a:lnTo>
                  <a:lnTo>
                    <a:pt x="247" y="191"/>
                  </a:lnTo>
                  <a:lnTo>
                    <a:pt x="246" y="191"/>
                  </a:lnTo>
                  <a:lnTo>
                    <a:pt x="245" y="191"/>
                  </a:lnTo>
                  <a:lnTo>
                    <a:pt x="244" y="191"/>
                  </a:lnTo>
                  <a:lnTo>
                    <a:pt x="242" y="193"/>
                  </a:lnTo>
                  <a:lnTo>
                    <a:pt x="242" y="195"/>
                  </a:lnTo>
                  <a:lnTo>
                    <a:pt x="241" y="194"/>
                  </a:lnTo>
                  <a:lnTo>
                    <a:pt x="239" y="194"/>
                  </a:lnTo>
                  <a:lnTo>
                    <a:pt x="238" y="195"/>
                  </a:lnTo>
                  <a:lnTo>
                    <a:pt x="237" y="195"/>
                  </a:lnTo>
                  <a:lnTo>
                    <a:pt x="236" y="196"/>
                  </a:lnTo>
                  <a:lnTo>
                    <a:pt x="234" y="196"/>
                  </a:lnTo>
                  <a:lnTo>
                    <a:pt x="233" y="196"/>
                  </a:lnTo>
                  <a:lnTo>
                    <a:pt x="232" y="197"/>
                  </a:lnTo>
                  <a:close/>
                </a:path>
              </a:pathLst>
            </a:custGeom>
            <a:solidFill>
              <a:srgbClr val="D9BEF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6" name="Freeform 15"/>
            <p:cNvSpPr>
              <a:spLocks/>
            </p:cNvSpPr>
            <p:nvPr/>
          </p:nvSpPr>
          <p:spPr bwMode="auto">
            <a:xfrm>
              <a:off x="3333751" y="2092323"/>
              <a:ext cx="460375" cy="485774"/>
            </a:xfrm>
            <a:custGeom>
              <a:avLst/>
              <a:gdLst>
                <a:gd name="T0" fmla="*/ 225 w 290"/>
                <a:gd name="T1" fmla="*/ 214 h 306"/>
                <a:gd name="T2" fmla="*/ 233 w 290"/>
                <a:gd name="T3" fmla="*/ 224 h 306"/>
                <a:gd name="T4" fmla="*/ 250 w 290"/>
                <a:gd name="T5" fmla="*/ 231 h 306"/>
                <a:gd name="T6" fmla="*/ 270 w 290"/>
                <a:gd name="T7" fmla="*/ 224 h 306"/>
                <a:gd name="T8" fmla="*/ 286 w 290"/>
                <a:gd name="T9" fmla="*/ 240 h 306"/>
                <a:gd name="T10" fmla="*/ 286 w 290"/>
                <a:gd name="T11" fmla="*/ 261 h 306"/>
                <a:gd name="T12" fmla="*/ 286 w 290"/>
                <a:gd name="T13" fmla="*/ 270 h 306"/>
                <a:gd name="T14" fmla="*/ 286 w 290"/>
                <a:gd name="T15" fmla="*/ 278 h 306"/>
                <a:gd name="T16" fmla="*/ 266 w 290"/>
                <a:gd name="T17" fmla="*/ 287 h 306"/>
                <a:gd name="T18" fmla="*/ 252 w 290"/>
                <a:gd name="T19" fmla="*/ 290 h 306"/>
                <a:gd name="T20" fmla="*/ 240 w 290"/>
                <a:gd name="T21" fmla="*/ 293 h 306"/>
                <a:gd name="T22" fmla="*/ 231 w 290"/>
                <a:gd name="T23" fmla="*/ 303 h 306"/>
                <a:gd name="T24" fmla="*/ 227 w 290"/>
                <a:gd name="T25" fmla="*/ 293 h 306"/>
                <a:gd name="T26" fmla="*/ 231 w 290"/>
                <a:gd name="T27" fmla="*/ 277 h 306"/>
                <a:gd name="T28" fmla="*/ 228 w 290"/>
                <a:gd name="T29" fmla="*/ 254 h 306"/>
                <a:gd name="T30" fmla="*/ 210 w 290"/>
                <a:gd name="T31" fmla="*/ 261 h 306"/>
                <a:gd name="T32" fmla="*/ 196 w 290"/>
                <a:gd name="T33" fmla="*/ 275 h 306"/>
                <a:gd name="T34" fmla="*/ 188 w 290"/>
                <a:gd name="T35" fmla="*/ 266 h 306"/>
                <a:gd name="T36" fmla="*/ 181 w 290"/>
                <a:gd name="T37" fmla="*/ 259 h 306"/>
                <a:gd name="T38" fmla="*/ 173 w 290"/>
                <a:gd name="T39" fmla="*/ 258 h 306"/>
                <a:gd name="T40" fmla="*/ 170 w 290"/>
                <a:gd name="T41" fmla="*/ 270 h 306"/>
                <a:gd name="T42" fmla="*/ 162 w 290"/>
                <a:gd name="T43" fmla="*/ 270 h 306"/>
                <a:gd name="T44" fmla="*/ 163 w 290"/>
                <a:gd name="T45" fmla="*/ 286 h 306"/>
                <a:gd name="T46" fmla="*/ 147 w 290"/>
                <a:gd name="T47" fmla="*/ 287 h 306"/>
                <a:gd name="T48" fmla="*/ 136 w 290"/>
                <a:gd name="T49" fmla="*/ 278 h 306"/>
                <a:gd name="T50" fmla="*/ 143 w 290"/>
                <a:gd name="T51" fmla="*/ 267 h 306"/>
                <a:gd name="T52" fmla="*/ 150 w 290"/>
                <a:gd name="T53" fmla="*/ 260 h 306"/>
                <a:gd name="T54" fmla="*/ 138 w 290"/>
                <a:gd name="T55" fmla="*/ 243 h 306"/>
                <a:gd name="T56" fmla="*/ 121 w 290"/>
                <a:gd name="T57" fmla="*/ 235 h 306"/>
                <a:gd name="T58" fmla="*/ 104 w 290"/>
                <a:gd name="T59" fmla="*/ 215 h 306"/>
                <a:gd name="T60" fmla="*/ 98 w 290"/>
                <a:gd name="T61" fmla="*/ 195 h 306"/>
                <a:gd name="T62" fmla="*/ 97 w 290"/>
                <a:gd name="T63" fmla="*/ 183 h 306"/>
                <a:gd name="T64" fmla="*/ 87 w 290"/>
                <a:gd name="T65" fmla="*/ 167 h 306"/>
                <a:gd name="T66" fmla="*/ 83 w 290"/>
                <a:gd name="T67" fmla="*/ 158 h 306"/>
                <a:gd name="T68" fmla="*/ 65 w 290"/>
                <a:gd name="T69" fmla="*/ 154 h 306"/>
                <a:gd name="T70" fmla="*/ 46 w 290"/>
                <a:gd name="T71" fmla="*/ 149 h 306"/>
                <a:gd name="T72" fmla="*/ 18 w 290"/>
                <a:gd name="T73" fmla="*/ 144 h 306"/>
                <a:gd name="T74" fmla="*/ 14 w 290"/>
                <a:gd name="T75" fmla="*/ 129 h 306"/>
                <a:gd name="T76" fmla="*/ 12 w 290"/>
                <a:gd name="T77" fmla="*/ 109 h 306"/>
                <a:gd name="T78" fmla="*/ 8 w 290"/>
                <a:gd name="T79" fmla="*/ 97 h 306"/>
                <a:gd name="T80" fmla="*/ 38 w 290"/>
                <a:gd name="T81" fmla="*/ 92 h 306"/>
                <a:gd name="T82" fmla="*/ 61 w 290"/>
                <a:gd name="T83" fmla="*/ 100 h 306"/>
                <a:gd name="T84" fmla="*/ 72 w 290"/>
                <a:gd name="T85" fmla="*/ 111 h 306"/>
                <a:gd name="T86" fmla="*/ 72 w 290"/>
                <a:gd name="T87" fmla="*/ 129 h 306"/>
                <a:gd name="T88" fmla="*/ 84 w 290"/>
                <a:gd name="T89" fmla="*/ 116 h 306"/>
                <a:gd name="T90" fmla="*/ 105 w 290"/>
                <a:gd name="T91" fmla="*/ 111 h 306"/>
                <a:gd name="T92" fmla="*/ 130 w 290"/>
                <a:gd name="T93" fmla="*/ 106 h 306"/>
                <a:gd name="T94" fmla="*/ 150 w 290"/>
                <a:gd name="T95" fmla="*/ 110 h 306"/>
                <a:gd name="T96" fmla="*/ 168 w 290"/>
                <a:gd name="T97" fmla="*/ 98 h 306"/>
                <a:gd name="T98" fmla="*/ 168 w 290"/>
                <a:gd name="T99" fmla="*/ 80 h 306"/>
                <a:gd name="T100" fmla="*/ 177 w 290"/>
                <a:gd name="T101" fmla="*/ 78 h 306"/>
                <a:gd name="T102" fmla="*/ 187 w 290"/>
                <a:gd name="T103" fmla="*/ 71 h 306"/>
                <a:gd name="T104" fmla="*/ 205 w 290"/>
                <a:gd name="T105" fmla="*/ 73 h 306"/>
                <a:gd name="T106" fmla="*/ 205 w 290"/>
                <a:gd name="T107" fmla="*/ 62 h 306"/>
                <a:gd name="T108" fmla="*/ 221 w 290"/>
                <a:gd name="T109" fmla="*/ 48 h 306"/>
                <a:gd name="T110" fmla="*/ 232 w 290"/>
                <a:gd name="T111" fmla="*/ 37 h 306"/>
                <a:gd name="T112" fmla="*/ 227 w 290"/>
                <a:gd name="T113" fmla="*/ 24 h 306"/>
                <a:gd name="T114" fmla="*/ 222 w 290"/>
                <a:gd name="T115" fmla="*/ 6 h 306"/>
                <a:gd name="T116" fmla="*/ 234 w 290"/>
                <a:gd name="T117" fmla="*/ 7 h 306"/>
                <a:gd name="T118" fmla="*/ 253 w 290"/>
                <a:gd name="T119" fmla="*/ 21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0" h="306">
                  <a:moveTo>
                    <a:pt x="232" y="197"/>
                  </a:moveTo>
                  <a:lnTo>
                    <a:pt x="231" y="198"/>
                  </a:lnTo>
                  <a:lnTo>
                    <a:pt x="231" y="198"/>
                  </a:lnTo>
                  <a:lnTo>
                    <a:pt x="231" y="199"/>
                  </a:lnTo>
                  <a:lnTo>
                    <a:pt x="231" y="201"/>
                  </a:lnTo>
                  <a:lnTo>
                    <a:pt x="232" y="203"/>
                  </a:lnTo>
                  <a:lnTo>
                    <a:pt x="232" y="205"/>
                  </a:lnTo>
                  <a:lnTo>
                    <a:pt x="231" y="206"/>
                  </a:lnTo>
                  <a:lnTo>
                    <a:pt x="231" y="206"/>
                  </a:lnTo>
                  <a:lnTo>
                    <a:pt x="232" y="207"/>
                  </a:lnTo>
                  <a:lnTo>
                    <a:pt x="231" y="209"/>
                  </a:lnTo>
                  <a:lnTo>
                    <a:pt x="231" y="210"/>
                  </a:lnTo>
                  <a:lnTo>
                    <a:pt x="230" y="211"/>
                  </a:lnTo>
                  <a:lnTo>
                    <a:pt x="229" y="213"/>
                  </a:lnTo>
                  <a:lnTo>
                    <a:pt x="228" y="214"/>
                  </a:lnTo>
                  <a:lnTo>
                    <a:pt x="227" y="214"/>
                  </a:lnTo>
                  <a:lnTo>
                    <a:pt x="225" y="214"/>
                  </a:lnTo>
                  <a:lnTo>
                    <a:pt x="224" y="215"/>
                  </a:lnTo>
                  <a:lnTo>
                    <a:pt x="223" y="217"/>
                  </a:lnTo>
                  <a:lnTo>
                    <a:pt x="223" y="218"/>
                  </a:lnTo>
                  <a:lnTo>
                    <a:pt x="222" y="218"/>
                  </a:lnTo>
                  <a:lnTo>
                    <a:pt x="221" y="218"/>
                  </a:lnTo>
                  <a:lnTo>
                    <a:pt x="221" y="220"/>
                  </a:lnTo>
                  <a:lnTo>
                    <a:pt x="222" y="222"/>
                  </a:lnTo>
                  <a:lnTo>
                    <a:pt x="223" y="222"/>
                  </a:lnTo>
                  <a:lnTo>
                    <a:pt x="223" y="222"/>
                  </a:lnTo>
                  <a:lnTo>
                    <a:pt x="223" y="224"/>
                  </a:lnTo>
                  <a:lnTo>
                    <a:pt x="224" y="226"/>
                  </a:lnTo>
                  <a:lnTo>
                    <a:pt x="225" y="226"/>
                  </a:lnTo>
                  <a:lnTo>
                    <a:pt x="227" y="225"/>
                  </a:lnTo>
                  <a:lnTo>
                    <a:pt x="228" y="225"/>
                  </a:lnTo>
                  <a:lnTo>
                    <a:pt x="230" y="225"/>
                  </a:lnTo>
                  <a:lnTo>
                    <a:pt x="231" y="225"/>
                  </a:lnTo>
                  <a:lnTo>
                    <a:pt x="233" y="224"/>
                  </a:lnTo>
                  <a:lnTo>
                    <a:pt x="234" y="224"/>
                  </a:lnTo>
                  <a:lnTo>
                    <a:pt x="236" y="224"/>
                  </a:lnTo>
                  <a:lnTo>
                    <a:pt x="237" y="223"/>
                  </a:lnTo>
                  <a:lnTo>
                    <a:pt x="238" y="223"/>
                  </a:lnTo>
                  <a:lnTo>
                    <a:pt x="236" y="222"/>
                  </a:lnTo>
                  <a:lnTo>
                    <a:pt x="238" y="222"/>
                  </a:lnTo>
                  <a:lnTo>
                    <a:pt x="240" y="223"/>
                  </a:lnTo>
                  <a:lnTo>
                    <a:pt x="242" y="224"/>
                  </a:lnTo>
                  <a:lnTo>
                    <a:pt x="244" y="224"/>
                  </a:lnTo>
                  <a:lnTo>
                    <a:pt x="245" y="224"/>
                  </a:lnTo>
                  <a:lnTo>
                    <a:pt x="246" y="225"/>
                  </a:lnTo>
                  <a:lnTo>
                    <a:pt x="247" y="226"/>
                  </a:lnTo>
                  <a:lnTo>
                    <a:pt x="248" y="227"/>
                  </a:lnTo>
                  <a:lnTo>
                    <a:pt x="248" y="228"/>
                  </a:lnTo>
                  <a:lnTo>
                    <a:pt x="248" y="230"/>
                  </a:lnTo>
                  <a:lnTo>
                    <a:pt x="249" y="230"/>
                  </a:lnTo>
                  <a:lnTo>
                    <a:pt x="250" y="231"/>
                  </a:lnTo>
                  <a:lnTo>
                    <a:pt x="252" y="233"/>
                  </a:lnTo>
                  <a:lnTo>
                    <a:pt x="253" y="234"/>
                  </a:lnTo>
                  <a:lnTo>
                    <a:pt x="255" y="234"/>
                  </a:lnTo>
                  <a:lnTo>
                    <a:pt x="256" y="234"/>
                  </a:lnTo>
                  <a:lnTo>
                    <a:pt x="259" y="233"/>
                  </a:lnTo>
                  <a:lnTo>
                    <a:pt x="260" y="232"/>
                  </a:lnTo>
                  <a:lnTo>
                    <a:pt x="261" y="232"/>
                  </a:lnTo>
                  <a:lnTo>
                    <a:pt x="261" y="230"/>
                  </a:lnTo>
                  <a:lnTo>
                    <a:pt x="260" y="230"/>
                  </a:lnTo>
                  <a:lnTo>
                    <a:pt x="260" y="229"/>
                  </a:lnTo>
                  <a:lnTo>
                    <a:pt x="261" y="228"/>
                  </a:lnTo>
                  <a:lnTo>
                    <a:pt x="262" y="227"/>
                  </a:lnTo>
                  <a:lnTo>
                    <a:pt x="263" y="226"/>
                  </a:lnTo>
                  <a:lnTo>
                    <a:pt x="265" y="226"/>
                  </a:lnTo>
                  <a:lnTo>
                    <a:pt x="268" y="225"/>
                  </a:lnTo>
                  <a:lnTo>
                    <a:pt x="269" y="225"/>
                  </a:lnTo>
                  <a:lnTo>
                    <a:pt x="270" y="224"/>
                  </a:lnTo>
                  <a:lnTo>
                    <a:pt x="274" y="224"/>
                  </a:lnTo>
                  <a:lnTo>
                    <a:pt x="273" y="222"/>
                  </a:lnTo>
                  <a:lnTo>
                    <a:pt x="275" y="225"/>
                  </a:lnTo>
                  <a:lnTo>
                    <a:pt x="277" y="227"/>
                  </a:lnTo>
                  <a:lnTo>
                    <a:pt x="277" y="228"/>
                  </a:lnTo>
                  <a:lnTo>
                    <a:pt x="278" y="228"/>
                  </a:lnTo>
                  <a:lnTo>
                    <a:pt x="280" y="229"/>
                  </a:lnTo>
                  <a:lnTo>
                    <a:pt x="281" y="230"/>
                  </a:lnTo>
                  <a:lnTo>
                    <a:pt x="282" y="231"/>
                  </a:lnTo>
                  <a:lnTo>
                    <a:pt x="284" y="231"/>
                  </a:lnTo>
                  <a:lnTo>
                    <a:pt x="286" y="231"/>
                  </a:lnTo>
                  <a:lnTo>
                    <a:pt x="286" y="234"/>
                  </a:lnTo>
                  <a:lnTo>
                    <a:pt x="287" y="234"/>
                  </a:lnTo>
                  <a:lnTo>
                    <a:pt x="286" y="237"/>
                  </a:lnTo>
                  <a:lnTo>
                    <a:pt x="287" y="238"/>
                  </a:lnTo>
                  <a:lnTo>
                    <a:pt x="287" y="239"/>
                  </a:lnTo>
                  <a:lnTo>
                    <a:pt x="286" y="240"/>
                  </a:lnTo>
                  <a:lnTo>
                    <a:pt x="286" y="241"/>
                  </a:lnTo>
                  <a:lnTo>
                    <a:pt x="286" y="243"/>
                  </a:lnTo>
                  <a:lnTo>
                    <a:pt x="286" y="244"/>
                  </a:lnTo>
                  <a:lnTo>
                    <a:pt x="286" y="246"/>
                  </a:lnTo>
                  <a:lnTo>
                    <a:pt x="286" y="247"/>
                  </a:lnTo>
                  <a:lnTo>
                    <a:pt x="288" y="247"/>
                  </a:lnTo>
                  <a:lnTo>
                    <a:pt x="290" y="247"/>
                  </a:lnTo>
                  <a:lnTo>
                    <a:pt x="289" y="250"/>
                  </a:lnTo>
                  <a:lnTo>
                    <a:pt x="288" y="252"/>
                  </a:lnTo>
                  <a:lnTo>
                    <a:pt x="289" y="254"/>
                  </a:lnTo>
                  <a:lnTo>
                    <a:pt x="290" y="254"/>
                  </a:lnTo>
                  <a:lnTo>
                    <a:pt x="290" y="254"/>
                  </a:lnTo>
                  <a:lnTo>
                    <a:pt x="289" y="255"/>
                  </a:lnTo>
                  <a:lnTo>
                    <a:pt x="287" y="256"/>
                  </a:lnTo>
                  <a:lnTo>
                    <a:pt x="286" y="258"/>
                  </a:lnTo>
                  <a:lnTo>
                    <a:pt x="286" y="260"/>
                  </a:lnTo>
                  <a:lnTo>
                    <a:pt x="286" y="261"/>
                  </a:lnTo>
                  <a:lnTo>
                    <a:pt x="286" y="262"/>
                  </a:lnTo>
                  <a:lnTo>
                    <a:pt x="286" y="262"/>
                  </a:lnTo>
                  <a:lnTo>
                    <a:pt x="286" y="263"/>
                  </a:lnTo>
                  <a:lnTo>
                    <a:pt x="286" y="264"/>
                  </a:lnTo>
                  <a:lnTo>
                    <a:pt x="285" y="264"/>
                  </a:lnTo>
                  <a:lnTo>
                    <a:pt x="284" y="264"/>
                  </a:lnTo>
                  <a:lnTo>
                    <a:pt x="283" y="264"/>
                  </a:lnTo>
                  <a:lnTo>
                    <a:pt x="283" y="265"/>
                  </a:lnTo>
                  <a:lnTo>
                    <a:pt x="283" y="266"/>
                  </a:lnTo>
                  <a:lnTo>
                    <a:pt x="282" y="266"/>
                  </a:lnTo>
                  <a:lnTo>
                    <a:pt x="282" y="267"/>
                  </a:lnTo>
                  <a:lnTo>
                    <a:pt x="282" y="268"/>
                  </a:lnTo>
                  <a:lnTo>
                    <a:pt x="283" y="269"/>
                  </a:lnTo>
                  <a:lnTo>
                    <a:pt x="284" y="269"/>
                  </a:lnTo>
                  <a:lnTo>
                    <a:pt x="285" y="269"/>
                  </a:lnTo>
                  <a:lnTo>
                    <a:pt x="286" y="270"/>
                  </a:lnTo>
                  <a:lnTo>
                    <a:pt x="286" y="270"/>
                  </a:lnTo>
                  <a:lnTo>
                    <a:pt x="286" y="271"/>
                  </a:lnTo>
                  <a:lnTo>
                    <a:pt x="286" y="271"/>
                  </a:lnTo>
                  <a:lnTo>
                    <a:pt x="287" y="272"/>
                  </a:lnTo>
                  <a:lnTo>
                    <a:pt x="287" y="273"/>
                  </a:lnTo>
                  <a:lnTo>
                    <a:pt x="287" y="274"/>
                  </a:lnTo>
                  <a:lnTo>
                    <a:pt x="286" y="274"/>
                  </a:lnTo>
                  <a:lnTo>
                    <a:pt x="286" y="275"/>
                  </a:lnTo>
                  <a:lnTo>
                    <a:pt x="286" y="276"/>
                  </a:lnTo>
                  <a:lnTo>
                    <a:pt x="286" y="276"/>
                  </a:lnTo>
                  <a:lnTo>
                    <a:pt x="287" y="276"/>
                  </a:lnTo>
                  <a:lnTo>
                    <a:pt x="288" y="276"/>
                  </a:lnTo>
                  <a:lnTo>
                    <a:pt x="288" y="277"/>
                  </a:lnTo>
                  <a:lnTo>
                    <a:pt x="287" y="277"/>
                  </a:lnTo>
                  <a:lnTo>
                    <a:pt x="287" y="278"/>
                  </a:lnTo>
                  <a:lnTo>
                    <a:pt x="286" y="278"/>
                  </a:lnTo>
                  <a:lnTo>
                    <a:pt x="286" y="279"/>
                  </a:lnTo>
                  <a:lnTo>
                    <a:pt x="286" y="278"/>
                  </a:lnTo>
                  <a:lnTo>
                    <a:pt x="285" y="278"/>
                  </a:lnTo>
                  <a:lnTo>
                    <a:pt x="285" y="277"/>
                  </a:lnTo>
                  <a:lnTo>
                    <a:pt x="284" y="277"/>
                  </a:lnTo>
                  <a:lnTo>
                    <a:pt x="284" y="278"/>
                  </a:lnTo>
                  <a:lnTo>
                    <a:pt x="284" y="280"/>
                  </a:lnTo>
                  <a:lnTo>
                    <a:pt x="283" y="281"/>
                  </a:lnTo>
                  <a:lnTo>
                    <a:pt x="282" y="282"/>
                  </a:lnTo>
                  <a:lnTo>
                    <a:pt x="280" y="281"/>
                  </a:lnTo>
                  <a:lnTo>
                    <a:pt x="278" y="281"/>
                  </a:lnTo>
                  <a:lnTo>
                    <a:pt x="277" y="282"/>
                  </a:lnTo>
                  <a:lnTo>
                    <a:pt x="275" y="283"/>
                  </a:lnTo>
                  <a:lnTo>
                    <a:pt x="272" y="284"/>
                  </a:lnTo>
                  <a:lnTo>
                    <a:pt x="270" y="284"/>
                  </a:lnTo>
                  <a:lnTo>
                    <a:pt x="270" y="285"/>
                  </a:lnTo>
                  <a:lnTo>
                    <a:pt x="269" y="285"/>
                  </a:lnTo>
                  <a:lnTo>
                    <a:pt x="268" y="286"/>
                  </a:lnTo>
                  <a:lnTo>
                    <a:pt x="266" y="287"/>
                  </a:lnTo>
                  <a:lnTo>
                    <a:pt x="264" y="289"/>
                  </a:lnTo>
                  <a:lnTo>
                    <a:pt x="263" y="290"/>
                  </a:lnTo>
                  <a:lnTo>
                    <a:pt x="263" y="290"/>
                  </a:lnTo>
                  <a:lnTo>
                    <a:pt x="262" y="290"/>
                  </a:lnTo>
                  <a:lnTo>
                    <a:pt x="261" y="292"/>
                  </a:lnTo>
                  <a:lnTo>
                    <a:pt x="259" y="293"/>
                  </a:lnTo>
                  <a:lnTo>
                    <a:pt x="259" y="292"/>
                  </a:lnTo>
                  <a:lnTo>
                    <a:pt x="256" y="291"/>
                  </a:lnTo>
                  <a:lnTo>
                    <a:pt x="255" y="289"/>
                  </a:lnTo>
                  <a:lnTo>
                    <a:pt x="255" y="291"/>
                  </a:lnTo>
                  <a:lnTo>
                    <a:pt x="255" y="292"/>
                  </a:lnTo>
                  <a:lnTo>
                    <a:pt x="253" y="293"/>
                  </a:lnTo>
                  <a:lnTo>
                    <a:pt x="253" y="292"/>
                  </a:lnTo>
                  <a:lnTo>
                    <a:pt x="254" y="291"/>
                  </a:lnTo>
                  <a:lnTo>
                    <a:pt x="255" y="291"/>
                  </a:lnTo>
                  <a:lnTo>
                    <a:pt x="254" y="290"/>
                  </a:lnTo>
                  <a:lnTo>
                    <a:pt x="252" y="290"/>
                  </a:lnTo>
                  <a:lnTo>
                    <a:pt x="252" y="291"/>
                  </a:lnTo>
                  <a:lnTo>
                    <a:pt x="252" y="292"/>
                  </a:lnTo>
                  <a:lnTo>
                    <a:pt x="252" y="293"/>
                  </a:lnTo>
                  <a:lnTo>
                    <a:pt x="251" y="293"/>
                  </a:lnTo>
                  <a:lnTo>
                    <a:pt x="250" y="293"/>
                  </a:lnTo>
                  <a:lnTo>
                    <a:pt x="249" y="293"/>
                  </a:lnTo>
                  <a:lnTo>
                    <a:pt x="249" y="293"/>
                  </a:lnTo>
                  <a:lnTo>
                    <a:pt x="248" y="293"/>
                  </a:lnTo>
                  <a:lnTo>
                    <a:pt x="247" y="293"/>
                  </a:lnTo>
                  <a:lnTo>
                    <a:pt x="244" y="291"/>
                  </a:lnTo>
                  <a:lnTo>
                    <a:pt x="245" y="291"/>
                  </a:lnTo>
                  <a:lnTo>
                    <a:pt x="244" y="290"/>
                  </a:lnTo>
                  <a:lnTo>
                    <a:pt x="243" y="290"/>
                  </a:lnTo>
                  <a:lnTo>
                    <a:pt x="241" y="289"/>
                  </a:lnTo>
                  <a:lnTo>
                    <a:pt x="240" y="290"/>
                  </a:lnTo>
                  <a:lnTo>
                    <a:pt x="239" y="293"/>
                  </a:lnTo>
                  <a:lnTo>
                    <a:pt x="240" y="293"/>
                  </a:lnTo>
                  <a:lnTo>
                    <a:pt x="242" y="293"/>
                  </a:lnTo>
                  <a:lnTo>
                    <a:pt x="242" y="295"/>
                  </a:lnTo>
                  <a:lnTo>
                    <a:pt x="243" y="294"/>
                  </a:lnTo>
                  <a:lnTo>
                    <a:pt x="244" y="294"/>
                  </a:lnTo>
                  <a:lnTo>
                    <a:pt x="244" y="295"/>
                  </a:lnTo>
                  <a:lnTo>
                    <a:pt x="244" y="296"/>
                  </a:lnTo>
                  <a:lnTo>
                    <a:pt x="245" y="296"/>
                  </a:lnTo>
                  <a:lnTo>
                    <a:pt x="245" y="297"/>
                  </a:lnTo>
                  <a:lnTo>
                    <a:pt x="242" y="298"/>
                  </a:lnTo>
                  <a:lnTo>
                    <a:pt x="241" y="297"/>
                  </a:lnTo>
                  <a:lnTo>
                    <a:pt x="240" y="296"/>
                  </a:lnTo>
                  <a:lnTo>
                    <a:pt x="239" y="296"/>
                  </a:lnTo>
                  <a:lnTo>
                    <a:pt x="238" y="297"/>
                  </a:lnTo>
                  <a:lnTo>
                    <a:pt x="237" y="297"/>
                  </a:lnTo>
                  <a:lnTo>
                    <a:pt x="236" y="301"/>
                  </a:lnTo>
                  <a:lnTo>
                    <a:pt x="234" y="305"/>
                  </a:lnTo>
                  <a:lnTo>
                    <a:pt x="231" y="303"/>
                  </a:lnTo>
                  <a:lnTo>
                    <a:pt x="231" y="305"/>
                  </a:lnTo>
                  <a:lnTo>
                    <a:pt x="230" y="305"/>
                  </a:lnTo>
                  <a:lnTo>
                    <a:pt x="229" y="306"/>
                  </a:lnTo>
                  <a:lnTo>
                    <a:pt x="229" y="305"/>
                  </a:lnTo>
                  <a:lnTo>
                    <a:pt x="228" y="305"/>
                  </a:lnTo>
                  <a:lnTo>
                    <a:pt x="229" y="304"/>
                  </a:lnTo>
                  <a:lnTo>
                    <a:pt x="227" y="303"/>
                  </a:lnTo>
                  <a:lnTo>
                    <a:pt x="228" y="302"/>
                  </a:lnTo>
                  <a:lnTo>
                    <a:pt x="226" y="301"/>
                  </a:lnTo>
                  <a:lnTo>
                    <a:pt x="226" y="301"/>
                  </a:lnTo>
                  <a:lnTo>
                    <a:pt x="228" y="301"/>
                  </a:lnTo>
                  <a:lnTo>
                    <a:pt x="230" y="301"/>
                  </a:lnTo>
                  <a:lnTo>
                    <a:pt x="229" y="300"/>
                  </a:lnTo>
                  <a:lnTo>
                    <a:pt x="227" y="299"/>
                  </a:lnTo>
                  <a:lnTo>
                    <a:pt x="226" y="298"/>
                  </a:lnTo>
                  <a:lnTo>
                    <a:pt x="227" y="297"/>
                  </a:lnTo>
                  <a:lnTo>
                    <a:pt x="227" y="293"/>
                  </a:lnTo>
                  <a:lnTo>
                    <a:pt x="228" y="293"/>
                  </a:lnTo>
                  <a:lnTo>
                    <a:pt x="228" y="293"/>
                  </a:lnTo>
                  <a:lnTo>
                    <a:pt x="229" y="293"/>
                  </a:lnTo>
                  <a:lnTo>
                    <a:pt x="229" y="292"/>
                  </a:lnTo>
                  <a:lnTo>
                    <a:pt x="229" y="291"/>
                  </a:lnTo>
                  <a:lnTo>
                    <a:pt x="228" y="290"/>
                  </a:lnTo>
                  <a:lnTo>
                    <a:pt x="229" y="288"/>
                  </a:lnTo>
                  <a:lnTo>
                    <a:pt x="230" y="288"/>
                  </a:lnTo>
                  <a:lnTo>
                    <a:pt x="231" y="289"/>
                  </a:lnTo>
                  <a:lnTo>
                    <a:pt x="231" y="288"/>
                  </a:lnTo>
                  <a:lnTo>
                    <a:pt x="231" y="286"/>
                  </a:lnTo>
                  <a:lnTo>
                    <a:pt x="231" y="283"/>
                  </a:lnTo>
                  <a:lnTo>
                    <a:pt x="231" y="282"/>
                  </a:lnTo>
                  <a:lnTo>
                    <a:pt x="232" y="282"/>
                  </a:lnTo>
                  <a:lnTo>
                    <a:pt x="232" y="280"/>
                  </a:lnTo>
                  <a:lnTo>
                    <a:pt x="231" y="280"/>
                  </a:lnTo>
                  <a:lnTo>
                    <a:pt x="231" y="277"/>
                  </a:lnTo>
                  <a:lnTo>
                    <a:pt x="231" y="276"/>
                  </a:lnTo>
                  <a:lnTo>
                    <a:pt x="231" y="275"/>
                  </a:lnTo>
                  <a:lnTo>
                    <a:pt x="231" y="274"/>
                  </a:lnTo>
                  <a:lnTo>
                    <a:pt x="230" y="273"/>
                  </a:lnTo>
                  <a:lnTo>
                    <a:pt x="231" y="273"/>
                  </a:lnTo>
                  <a:lnTo>
                    <a:pt x="231" y="269"/>
                  </a:lnTo>
                  <a:lnTo>
                    <a:pt x="232" y="266"/>
                  </a:lnTo>
                  <a:lnTo>
                    <a:pt x="233" y="264"/>
                  </a:lnTo>
                  <a:lnTo>
                    <a:pt x="233" y="262"/>
                  </a:lnTo>
                  <a:lnTo>
                    <a:pt x="233" y="260"/>
                  </a:lnTo>
                  <a:lnTo>
                    <a:pt x="231" y="259"/>
                  </a:lnTo>
                  <a:lnTo>
                    <a:pt x="231" y="258"/>
                  </a:lnTo>
                  <a:lnTo>
                    <a:pt x="228" y="256"/>
                  </a:lnTo>
                  <a:lnTo>
                    <a:pt x="227" y="255"/>
                  </a:lnTo>
                  <a:lnTo>
                    <a:pt x="226" y="255"/>
                  </a:lnTo>
                  <a:lnTo>
                    <a:pt x="227" y="254"/>
                  </a:lnTo>
                  <a:lnTo>
                    <a:pt x="228" y="254"/>
                  </a:lnTo>
                  <a:lnTo>
                    <a:pt x="224" y="253"/>
                  </a:lnTo>
                  <a:lnTo>
                    <a:pt x="224" y="252"/>
                  </a:lnTo>
                  <a:lnTo>
                    <a:pt x="223" y="252"/>
                  </a:lnTo>
                  <a:lnTo>
                    <a:pt x="222" y="252"/>
                  </a:lnTo>
                  <a:lnTo>
                    <a:pt x="221" y="253"/>
                  </a:lnTo>
                  <a:lnTo>
                    <a:pt x="218" y="254"/>
                  </a:lnTo>
                  <a:lnTo>
                    <a:pt x="219" y="254"/>
                  </a:lnTo>
                  <a:lnTo>
                    <a:pt x="217" y="254"/>
                  </a:lnTo>
                  <a:lnTo>
                    <a:pt x="217" y="255"/>
                  </a:lnTo>
                  <a:lnTo>
                    <a:pt x="217" y="257"/>
                  </a:lnTo>
                  <a:lnTo>
                    <a:pt x="218" y="257"/>
                  </a:lnTo>
                  <a:lnTo>
                    <a:pt x="217" y="259"/>
                  </a:lnTo>
                  <a:lnTo>
                    <a:pt x="216" y="259"/>
                  </a:lnTo>
                  <a:lnTo>
                    <a:pt x="215" y="259"/>
                  </a:lnTo>
                  <a:lnTo>
                    <a:pt x="213" y="262"/>
                  </a:lnTo>
                  <a:lnTo>
                    <a:pt x="211" y="261"/>
                  </a:lnTo>
                  <a:lnTo>
                    <a:pt x="210" y="261"/>
                  </a:lnTo>
                  <a:lnTo>
                    <a:pt x="209" y="262"/>
                  </a:lnTo>
                  <a:lnTo>
                    <a:pt x="208" y="262"/>
                  </a:lnTo>
                  <a:lnTo>
                    <a:pt x="207" y="263"/>
                  </a:lnTo>
                  <a:lnTo>
                    <a:pt x="207" y="264"/>
                  </a:lnTo>
                  <a:lnTo>
                    <a:pt x="207" y="264"/>
                  </a:lnTo>
                  <a:lnTo>
                    <a:pt x="205" y="264"/>
                  </a:lnTo>
                  <a:lnTo>
                    <a:pt x="204" y="267"/>
                  </a:lnTo>
                  <a:lnTo>
                    <a:pt x="205" y="269"/>
                  </a:lnTo>
                  <a:lnTo>
                    <a:pt x="204" y="270"/>
                  </a:lnTo>
                  <a:lnTo>
                    <a:pt x="205" y="270"/>
                  </a:lnTo>
                  <a:lnTo>
                    <a:pt x="206" y="271"/>
                  </a:lnTo>
                  <a:lnTo>
                    <a:pt x="204" y="272"/>
                  </a:lnTo>
                  <a:lnTo>
                    <a:pt x="199" y="272"/>
                  </a:lnTo>
                  <a:lnTo>
                    <a:pt x="199" y="273"/>
                  </a:lnTo>
                  <a:lnTo>
                    <a:pt x="199" y="273"/>
                  </a:lnTo>
                  <a:lnTo>
                    <a:pt x="197" y="275"/>
                  </a:lnTo>
                  <a:lnTo>
                    <a:pt x="196" y="275"/>
                  </a:lnTo>
                  <a:lnTo>
                    <a:pt x="195" y="277"/>
                  </a:lnTo>
                  <a:lnTo>
                    <a:pt x="193" y="276"/>
                  </a:lnTo>
                  <a:lnTo>
                    <a:pt x="194" y="273"/>
                  </a:lnTo>
                  <a:lnTo>
                    <a:pt x="193" y="272"/>
                  </a:lnTo>
                  <a:lnTo>
                    <a:pt x="194" y="271"/>
                  </a:lnTo>
                  <a:lnTo>
                    <a:pt x="193" y="270"/>
                  </a:lnTo>
                  <a:lnTo>
                    <a:pt x="194" y="270"/>
                  </a:lnTo>
                  <a:lnTo>
                    <a:pt x="192" y="269"/>
                  </a:lnTo>
                  <a:lnTo>
                    <a:pt x="191" y="270"/>
                  </a:lnTo>
                  <a:lnTo>
                    <a:pt x="190" y="270"/>
                  </a:lnTo>
                  <a:lnTo>
                    <a:pt x="190" y="269"/>
                  </a:lnTo>
                  <a:lnTo>
                    <a:pt x="188" y="269"/>
                  </a:lnTo>
                  <a:lnTo>
                    <a:pt x="185" y="269"/>
                  </a:lnTo>
                  <a:lnTo>
                    <a:pt x="186" y="267"/>
                  </a:lnTo>
                  <a:lnTo>
                    <a:pt x="189" y="268"/>
                  </a:lnTo>
                  <a:lnTo>
                    <a:pt x="190" y="267"/>
                  </a:lnTo>
                  <a:lnTo>
                    <a:pt x="188" y="266"/>
                  </a:lnTo>
                  <a:lnTo>
                    <a:pt x="186" y="265"/>
                  </a:lnTo>
                  <a:lnTo>
                    <a:pt x="184" y="264"/>
                  </a:lnTo>
                  <a:lnTo>
                    <a:pt x="185" y="263"/>
                  </a:lnTo>
                  <a:lnTo>
                    <a:pt x="187" y="262"/>
                  </a:lnTo>
                  <a:lnTo>
                    <a:pt x="188" y="262"/>
                  </a:lnTo>
                  <a:lnTo>
                    <a:pt x="188" y="263"/>
                  </a:lnTo>
                  <a:lnTo>
                    <a:pt x="190" y="263"/>
                  </a:lnTo>
                  <a:lnTo>
                    <a:pt x="190" y="262"/>
                  </a:lnTo>
                  <a:lnTo>
                    <a:pt x="189" y="262"/>
                  </a:lnTo>
                  <a:lnTo>
                    <a:pt x="189" y="261"/>
                  </a:lnTo>
                  <a:lnTo>
                    <a:pt x="188" y="261"/>
                  </a:lnTo>
                  <a:lnTo>
                    <a:pt x="187" y="260"/>
                  </a:lnTo>
                  <a:lnTo>
                    <a:pt x="187" y="259"/>
                  </a:lnTo>
                  <a:lnTo>
                    <a:pt x="186" y="259"/>
                  </a:lnTo>
                  <a:lnTo>
                    <a:pt x="184" y="259"/>
                  </a:lnTo>
                  <a:lnTo>
                    <a:pt x="184" y="260"/>
                  </a:lnTo>
                  <a:lnTo>
                    <a:pt x="181" y="259"/>
                  </a:lnTo>
                  <a:lnTo>
                    <a:pt x="180" y="260"/>
                  </a:lnTo>
                  <a:lnTo>
                    <a:pt x="178" y="260"/>
                  </a:lnTo>
                  <a:lnTo>
                    <a:pt x="177" y="260"/>
                  </a:lnTo>
                  <a:lnTo>
                    <a:pt x="176" y="259"/>
                  </a:lnTo>
                  <a:lnTo>
                    <a:pt x="176" y="257"/>
                  </a:lnTo>
                  <a:lnTo>
                    <a:pt x="175" y="256"/>
                  </a:lnTo>
                  <a:lnTo>
                    <a:pt x="174" y="256"/>
                  </a:lnTo>
                  <a:lnTo>
                    <a:pt x="172" y="255"/>
                  </a:lnTo>
                  <a:lnTo>
                    <a:pt x="172" y="256"/>
                  </a:lnTo>
                  <a:lnTo>
                    <a:pt x="171" y="255"/>
                  </a:lnTo>
                  <a:lnTo>
                    <a:pt x="170" y="256"/>
                  </a:lnTo>
                  <a:lnTo>
                    <a:pt x="169" y="256"/>
                  </a:lnTo>
                  <a:lnTo>
                    <a:pt x="169" y="257"/>
                  </a:lnTo>
                  <a:lnTo>
                    <a:pt x="172" y="258"/>
                  </a:lnTo>
                  <a:lnTo>
                    <a:pt x="171" y="258"/>
                  </a:lnTo>
                  <a:lnTo>
                    <a:pt x="172" y="259"/>
                  </a:lnTo>
                  <a:lnTo>
                    <a:pt x="173" y="258"/>
                  </a:lnTo>
                  <a:lnTo>
                    <a:pt x="175" y="260"/>
                  </a:lnTo>
                  <a:lnTo>
                    <a:pt x="176" y="261"/>
                  </a:lnTo>
                  <a:lnTo>
                    <a:pt x="176" y="262"/>
                  </a:lnTo>
                  <a:lnTo>
                    <a:pt x="175" y="262"/>
                  </a:lnTo>
                  <a:lnTo>
                    <a:pt x="172" y="262"/>
                  </a:lnTo>
                  <a:lnTo>
                    <a:pt x="171" y="263"/>
                  </a:lnTo>
                  <a:lnTo>
                    <a:pt x="173" y="264"/>
                  </a:lnTo>
                  <a:lnTo>
                    <a:pt x="174" y="264"/>
                  </a:lnTo>
                  <a:lnTo>
                    <a:pt x="175" y="265"/>
                  </a:lnTo>
                  <a:lnTo>
                    <a:pt x="175" y="266"/>
                  </a:lnTo>
                  <a:lnTo>
                    <a:pt x="176" y="266"/>
                  </a:lnTo>
                  <a:lnTo>
                    <a:pt x="176" y="266"/>
                  </a:lnTo>
                  <a:lnTo>
                    <a:pt x="176" y="267"/>
                  </a:lnTo>
                  <a:lnTo>
                    <a:pt x="176" y="270"/>
                  </a:lnTo>
                  <a:lnTo>
                    <a:pt x="174" y="270"/>
                  </a:lnTo>
                  <a:lnTo>
                    <a:pt x="173" y="271"/>
                  </a:lnTo>
                  <a:lnTo>
                    <a:pt x="170" y="270"/>
                  </a:lnTo>
                  <a:lnTo>
                    <a:pt x="170" y="268"/>
                  </a:lnTo>
                  <a:lnTo>
                    <a:pt x="169" y="267"/>
                  </a:lnTo>
                  <a:lnTo>
                    <a:pt x="167" y="266"/>
                  </a:lnTo>
                  <a:lnTo>
                    <a:pt x="166" y="267"/>
                  </a:lnTo>
                  <a:lnTo>
                    <a:pt x="166" y="268"/>
                  </a:lnTo>
                  <a:lnTo>
                    <a:pt x="164" y="268"/>
                  </a:lnTo>
                  <a:lnTo>
                    <a:pt x="162" y="268"/>
                  </a:lnTo>
                  <a:lnTo>
                    <a:pt x="162" y="267"/>
                  </a:lnTo>
                  <a:lnTo>
                    <a:pt x="161" y="267"/>
                  </a:lnTo>
                  <a:lnTo>
                    <a:pt x="160" y="268"/>
                  </a:lnTo>
                  <a:lnTo>
                    <a:pt x="160" y="268"/>
                  </a:lnTo>
                  <a:lnTo>
                    <a:pt x="161" y="270"/>
                  </a:lnTo>
                  <a:lnTo>
                    <a:pt x="162" y="270"/>
                  </a:lnTo>
                  <a:lnTo>
                    <a:pt x="162" y="269"/>
                  </a:lnTo>
                  <a:lnTo>
                    <a:pt x="163" y="269"/>
                  </a:lnTo>
                  <a:lnTo>
                    <a:pt x="163" y="270"/>
                  </a:lnTo>
                  <a:lnTo>
                    <a:pt x="162" y="270"/>
                  </a:lnTo>
                  <a:lnTo>
                    <a:pt x="161" y="271"/>
                  </a:lnTo>
                  <a:lnTo>
                    <a:pt x="160" y="270"/>
                  </a:lnTo>
                  <a:lnTo>
                    <a:pt x="160" y="270"/>
                  </a:lnTo>
                  <a:lnTo>
                    <a:pt x="160" y="271"/>
                  </a:lnTo>
                  <a:lnTo>
                    <a:pt x="158" y="274"/>
                  </a:lnTo>
                  <a:lnTo>
                    <a:pt x="159" y="274"/>
                  </a:lnTo>
                  <a:lnTo>
                    <a:pt x="159" y="275"/>
                  </a:lnTo>
                  <a:lnTo>
                    <a:pt x="160" y="276"/>
                  </a:lnTo>
                  <a:lnTo>
                    <a:pt x="160" y="277"/>
                  </a:lnTo>
                  <a:lnTo>
                    <a:pt x="160" y="277"/>
                  </a:lnTo>
                  <a:lnTo>
                    <a:pt x="160" y="279"/>
                  </a:lnTo>
                  <a:lnTo>
                    <a:pt x="159" y="282"/>
                  </a:lnTo>
                  <a:lnTo>
                    <a:pt x="162" y="283"/>
                  </a:lnTo>
                  <a:lnTo>
                    <a:pt x="162" y="284"/>
                  </a:lnTo>
                  <a:lnTo>
                    <a:pt x="161" y="285"/>
                  </a:lnTo>
                  <a:lnTo>
                    <a:pt x="161" y="286"/>
                  </a:lnTo>
                  <a:lnTo>
                    <a:pt x="163" y="286"/>
                  </a:lnTo>
                  <a:lnTo>
                    <a:pt x="163" y="287"/>
                  </a:lnTo>
                  <a:lnTo>
                    <a:pt x="164" y="288"/>
                  </a:lnTo>
                  <a:lnTo>
                    <a:pt x="163" y="289"/>
                  </a:lnTo>
                  <a:lnTo>
                    <a:pt x="162" y="290"/>
                  </a:lnTo>
                  <a:lnTo>
                    <a:pt x="161" y="289"/>
                  </a:lnTo>
                  <a:lnTo>
                    <a:pt x="160" y="291"/>
                  </a:lnTo>
                  <a:lnTo>
                    <a:pt x="160" y="292"/>
                  </a:lnTo>
                  <a:lnTo>
                    <a:pt x="159" y="291"/>
                  </a:lnTo>
                  <a:lnTo>
                    <a:pt x="155" y="289"/>
                  </a:lnTo>
                  <a:lnTo>
                    <a:pt x="156" y="288"/>
                  </a:lnTo>
                  <a:lnTo>
                    <a:pt x="154" y="286"/>
                  </a:lnTo>
                  <a:lnTo>
                    <a:pt x="152" y="285"/>
                  </a:lnTo>
                  <a:lnTo>
                    <a:pt x="152" y="286"/>
                  </a:lnTo>
                  <a:lnTo>
                    <a:pt x="151" y="287"/>
                  </a:lnTo>
                  <a:lnTo>
                    <a:pt x="149" y="286"/>
                  </a:lnTo>
                  <a:lnTo>
                    <a:pt x="148" y="288"/>
                  </a:lnTo>
                  <a:lnTo>
                    <a:pt x="147" y="287"/>
                  </a:lnTo>
                  <a:lnTo>
                    <a:pt x="146" y="287"/>
                  </a:lnTo>
                  <a:lnTo>
                    <a:pt x="145" y="287"/>
                  </a:lnTo>
                  <a:lnTo>
                    <a:pt x="144" y="287"/>
                  </a:lnTo>
                  <a:lnTo>
                    <a:pt x="144" y="288"/>
                  </a:lnTo>
                  <a:lnTo>
                    <a:pt x="143" y="288"/>
                  </a:lnTo>
                  <a:lnTo>
                    <a:pt x="142" y="287"/>
                  </a:lnTo>
                  <a:lnTo>
                    <a:pt x="140" y="286"/>
                  </a:lnTo>
                  <a:lnTo>
                    <a:pt x="141" y="285"/>
                  </a:lnTo>
                  <a:lnTo>
                    <a:pt x="141" y="284"/>
                  </a:lnTo>
                  <a:lnTo>
                    <a:pt x="141" y="283"/>
                  </a:lnTo>
                  <a:lnTo>
                    <a:pt x="142" y="282"/>
                  </a:lnTo>
                  <a:lnTo>
                    <a:pt x="140" y="281"/>
                  </a:lnTo>
                  <a:lnTo>
                    <a:pt x="137" y="281"/>
                  </a:lnTo>
                  <a:lnTo>
                    <a:pt x="136" y="280"/>
                  </a:lnTo>
                  <a:lnTo>
                    <a:pt x="137" y="279"/>
                  </a:lnTo>
                  <a:lnTo>
                    <a:pt x="136" y="279"/>
                  </a:lnTo>
                  <a:lnTo>
                    <a:pt x="136" y="278"/>
                  </a:lnTo>
                  <a:lnTo>
                    <a:pt x="138" y="277"/>
                  </a:lnTo>
                  <a:lnTo>
                    <a:pt x="139" y="278"/>
                  </a:lnTo>
                  <a:lnTo>
                    <a:pt x="140" y="278"/>
                  </a:lnTo>
                  <a:lnTo>
                    <a:pt x="141" y="278"/>
                  </a:lnTo>
                  <a:lnTo>
                    <a:pt x="141" y="277"/>
                  </a:lnTo>
                  <a:lnTo>
                    <a:pt x="143" y="275"/>
                  </a:lnTo>
                  <a:lnTo>
                    <a:pt x="140" y="274"/>
                  </a:lnTo>
                  <a:lnTo>
                    <a:pt x="139" y="272"/>
                  </a:lnTo>
                  <a:lnTo>
                    <a:pt x="142" y="273"/>
                  </a:lnTo>
                  <a:lnTo>
                    <a:pt x="142" y="271"/>
                  </a:lnTo>
                  <a:lnTo>
                    <a:pt x="140" y="271"/>
                  </a:lnTo>
                  <a:lnTo>
                    <a:pt x="140" y="270"/>
                  </a:lnTo>
                  <a:lnTo>
                    <a:pt x="141" y="270"/>
                  </a:lnTo>
                  <a:lnTo>
                    <a:pt x="142" y="269"/>
                  </a:lnTo>
                  <a:lnTo>
                    <a:pt x="143" y="270"/>
                  </a:lnTo>
                  <a:lnTo>
                    <a:pt x="143" y="268"/>
                  </a:lnTo>
                  <a:lnTo>
                    <a:pt x="143" y="267"/>
                  </a:lnTo>
                  <a:lnTo>
                    <a:pt x="142" y="268"/>
                  </a:lnTo>
                  <a:lnTo>
                    <a:pt x="140" y="268"/>
                  </a:lnTo>
                  <a:lnTo>
                    <a:pt x="141" y="266"/>
                  </a:lnTo>
                  <a:lnTo>
                    <a:pt x="141" y="265"/>
                  </a:lnTo>
                  <a:lnTo>
                    <a:pt x="138" y="265"/>
                  </a:lnTo>
                  <a:lnTo>
                    <a:pt x="137" y="264"/>
                  </a:lnTo>
                  <a:lnTo>
                    <a:pt x="136" y="264"/>
                  </a:lnTo>
                  <a:lnTo>
                    <a:pt x="137" y="262"/>
                  </a:lnTo>
                  <a:lnTo>
                    <a:pt x="139" y="262"/>
                  </a:lnTo>
                  <a:lnTo>
                    <a:pt x="140" y="261"/>
                  </a:lnTo>
                  <a:lnTo>
                    <a:pt x="143" y="261"/>
                  </a:lnTo>
                  <a:lnTo>
                    <a:pt x="144" y="258"/>
                  </a:lnTo>
                  <a:lnTo>
                    <a:pt x="144" y="258"/>
                  </a:lnTo>
                  <a:lnTo>
                    <a:pt x="146" y="256"/>
                  </a:lnTo>
                  <a:lnTo>
                    <a:pt x="149" y="257"/>
                  </a:lnTo>
                  <a:lnTo>
                    <a:pt x="149" y="259"/>
                  </a:lnTo>
                  <a:lnTo>
                    <a:pt x="150" y="260"/>
                  </a:lnTo>
                  <a:lnTo>
                    <a:pt x="151" y="260"/>
                  </a:lnTo>
                  <a:lnTo>
                    <a:pt x="151" y="259"/>
                  </a:lnTo>
                  <a:lnTo>
                    <a:pt x="152" y="259"/>
                  </a:lnTo>
                  <a:lnTo>
                    <a:pt x="150" y="256"/>
                  </a:lnTo>
                  <a:lnTo>
                    <a:pt x="149" y="254"/>
                  </a:lnTo>
                  <a:lnTo>
                    <a:pt x="147" y="254"/>
                  </a:lnTo>
                  <a:lnTo>
                    <a:pt x="148" y="254"/>
                  </a:lnTo>
                  <a:lnTo>
                    <a:pt x="148" y="252"/>
                  </a:lnTo>
                  <a:lnTo>
                    <a:pt x="147" y="252"/>
                  </a:lnTo>
                  <a:lnTo>
                    <a:pt x="144" y="250"/>
                  </a:lnTo>
                  <a:lnTo>
                    <a:pt x="144" y="249"/>
                  </a:lnTo>
                  <a:lnTo>
                    <a:pt x="144" y="247"/>
                  </a:lnTo>
                  <a:lnTo>
                    <a:pt x="144" y="246"/>
                  </a:lnTo>
                  <a:lnTo>
                    <a:pt x="141" y="245"/>
                  </a:lnTo>
                  <a:lnTo>
                    <a:pt x="140" y="244"/>
                  </a:lnTo>
                  <a:lnTo>
                    <a:pt x="140" y="243"/>
                  </a:lnTo>
                  <a:lnTo>
                    <a:pt x="138" y="243"/>
                  </a:lnTo>
                  <a:lnTo>
                    <a:pt x="138" y="241"/>
                  </a:lnTo>
                  <a:lnTo>
                    <a:pt x="136" y="241"/>
                  </a:lnTo>
                  <a:lnTo>
                    <a:pt x="136" y="240"/>
                  </a:lnTo>
                  <a:lnTo>
                    <a:pt x="136" y="239"/>
                  </a:lnTo>
                  <a:lnTo>
                    <a:pt x="136" y="238"/>
                  </a:lnTo>
                  <a:lnTo>
                    <a:pt x="135" y="238"/>
                  </a:lnTo>
                  <a:lnTo>
                    <a:pt x="134" y="238"/>
                  </a:lnTo>
                  <a:lnTo>
                    <a:pt x="133" y="236"/>
                  </a:lnTo>
                  <a:lnTo>
                    <a:pt x="132" y="237"/>
                  </a:lnTo>
                  <a:lnTo>
                    <a:pt x="130" y="237"/>
                  </a:lnTo>
                  <a:lnTo>
                    <a:pt x="128" y="236"/>
                  </a:lnTo>
                  <a:lnTo>
                    <a:pt x="127" y="234"/>
                  </a:lnTo>
                  <a:lnTo>
                    <a:pt x="126" y="235"/>
                  </a:lnTo>
                  <a:lnTo>
                    <a:pt x="125" y="234"/>
                  </a:lnTo>
                  <a:lnTo>
                    <a:pt x="124" y="234"/>
                  </a:lnTo>
                  <a:lnTo>
                    <a:pt x="123" y="235"/>
                  </a:lnTo>
                  <a:lnTo>
                    <a:pt x="121" y="235"/>
                  </a:lnTo>
                  <a:lnTo>
                    <a:pt x="121" y="233"/>
                  </a:lnTo>
                  <a:lnTo>
                    <a:pt x="123" y="231"/>
                  </a:lnTo>
                  <a:lnTo>
                    <a:pt x="122" y="230"/>
                  </a:lnTo>
                  <a:lnTo>
                    <a:pt x="118" y="229"/>
                  </a:lnTo>
                  <a:lnTo>
                    <a:pt x="117" y="227"/>
                  </a:lnTo>
                  <a:lnTo>
                    <a:pt x="114" y="226"/>
                  </a:lnTo>
                  <a:lnTo>
                    <a:pt x="113" y="225"/>
                  </a:lnTo>
                  <a:lnTo>
                    <a:pt x="112" y="224"/>
                  </a:lnTo>
                  <a:lnTo>
                    <a:pt x="113" y="223"/>
                  </a:lnTo>
                  <a:lnTo>
                    <a:pt x="112" y="222"/>
                  </a:lnTo>
                  <a:lnTo>
                    <a:pt x="110" y="222"/>
                  </a:lnTo>
                  <a:lnTo>
                    <a:pt x="109" y="222"/>
                  </a:lnTo>
                  <a:lnTo>
                    <a:pt x="108" y="220"/>
                  </a:lnTo>
                  <a:lnTo>
                    <a:pt x="107" y="216"/>
                  </a:lnTo>
                  <a:lnTo>
                    <a:pt x="106" y="216"/>
                  </a:lnTo>
                  <a:lnTo>
                    <a:pt x="105" y="216"/>
                  </a:lnTo>
                  <a:lnTo>
                    <a:pt x="104" y="215"/>
                  </a:lnTo>
                  <a:lnTo>
                    <a:pt x="102" y="215"/>
                  </a:lnTo>
                  <a:lnTo>
                    <a:pt x="102" y="213"/>
                  </a:lnTo>
                  <a:lnTo>
                    <a:pt x="101" y="213"/>
                  </a:lnTo>
                  <a:lnTo>
                    <a:pt x="100" y="210"/>
                  </a:lnTo>
                  <a:lnTo>
                    <a:pt x="99" y="207"/>
                  </a:lnTo>
                  <a:lnTo>
                    <a:pt x="99" y="206"/>
                  </a:lnTo>
                  <a:lnTo>
                    <a:pt x="100" y="204"/>
                  </a:lnTo>
                  <a:lnTo>
                    <a:pt x="99" y="204"/>
                  </a:lnTo>
                  <a:lnTo>
                    <a:pt x="99" y="202"/>
                  </a:lnTo>
                  <a:lnTo>
                    <a:pt x="98" y="202"/>
                  </a:lnTo>
                  <a:lnTo>
                    <a:pt x="98" y="200"/>
                  </a:lnTo>
                  <a:lnTo>
                    <a:pt x="97" y="199"/>
                  </a:lnTo>
                  <a:lnTo>
                    <a:pt x="97" y="199"/>
                  </a:lnTo>
                  <a:lnTo>
                    <a:pt x="97" y="198"/>
                  </a:lnTo>
                  <a:lnTo>
                    <a:pt x="97" y="198"/>
                  </a:lnTo>
                  <a:lnTo>
                    <a:pt x="97" y="197"/>
                  </a:lnTo>
                  <a:lnTo>
                    <a:pt x="98" y="195"/>
                  </a:lnTo>
                  <a:lnTo>
                    <a:pt x="97" y="194"/>
                  </a:lnTo>
                  <a:lnTo>
                    <a:pt x="97" y="194"/>
                  </a:lnTo>
                  <a:lnTo>
                    <a:pt x="97" y="193"/>
                  </a:lnTo>
                  <a:lnTo>
                    <a:pt x="96" y="192"/>
                  </a:lnTo>
                  <a:lnTo>
                    <a:pt x="96" y="189"/>
                  </a:lnTo>
                  <a:lnTo>
                    <a:pt x="96" y="188"/>
                  </a:lnTo>
                  <a:lnTo>
                    <a:pt x="95" y="188"/>
                  </a:lnTo>
                  <a:lnTo>
                    <a:pt x="95" y="187"/>
                  </a:lnTo>
                  <a:lnTo>
                    <a:pt x="94" y="187"/>
                  </a:lnTo>
                  <a:lnTo>
                    <a:pt x="94" y="185"/>
                  </a:lnTo>
                  <a:lnTo>
                    <a:pt x="93" y="185"/>
                  </a:lnTo>
                  <a:lnTo>
                    <a:pt x="94" y="185"/>
                  </a:lnTo>
                  <a:lnTo>
                    <a:pt x="94" y="184"/>
                  </a:lnTo>
                  <a:lnTo>
                    <a:pt x="95" y="184"/>
                  </a:lnTo>
                  <a:lnTo>
                    <a:pt x="96" y="184"/>
                  </a:lnTo>
                  <a:lnTo>
                    <a:pt x="97" y="184"/>
                  </a:lnTo>
                  <a:lnTo>
                    <a:pt x="97" y="183"/>
                  </a:lnTo>
                  <a:lnTo>
                    <a:pt x="97" y="182"/>
                  </a:lnTo>
                  <a:lnTo>
                    <a:pt x="98" y="181"/>
                  </a:lnTo>
                  <a:lnTo>
                    <a:pt x="97" y="178"/>
                  </a:lnTo>
                  <a:lnTo>
                    <a:pt x="97" y="177"/>
                  </a:lnTo>
                  <a:lnTo>
                    <a:pt x="94" y="177"/>
                  </a:lnTo>
                  <a:lnTo>
                    <a:pt x="93" y="177"/>
                  </a:lnTo>
                  <a:lnTo>
                    <a:pt x="91" y="177"/>
                  </a:lnTo>
                  <a:lnTo>
                    <a:pt x="90" y="176"/>
                  </a:lnTo>
                  <a:lnTo>
                    <a:pt x="91" y="175"/>
                  </a:lnTo>
                  <a:lnTo>
                    <a:pt x="91" y="174"/>
                  </a:lnTo>
                  <a:lnTo>
                    <a:pt x="90" y="174"/>
                  </a:lnTo>
                  <a:lnTo>
                    <a:pt x="90" y="173"/>
                  </a:lnTo>
                  <a:lnTo>
                    <a:pt x="89" y="174"/>
                  </a:lnTo>
                  <a:lnTo>
                    <a:pt x="86" y="173"/>
                  </a:lnTo>
                  <a:lnTo>
                    <a:pt x="86" y="169"/>
                  </a:lnTo>
                  <a:lnTo>
                    <a:pt x="86" y="168"/>
                  </a:lnTo>
                  <a:lnTo>
                    <a:pt x="87" y="167"/>
                  </a:lnTo>
                  <a:lnTo>
                    <a:pt x="87" y="167"/>
                  </a:lnTo>
                  <a:lnTo>
                    <a:pt x="85" y="167"/>
                  </a:lnTo>
                  <a:lnTo>
                    <a:pt x="84" y="166"/>
                  </a:lnTo>
                  <a:lnTo>
                    <a:pt x="85" y="166"/>
                  </a:lnTo>
                  <a:lnTo>
                    <a:pt x="85" y="163"/>
                  </a:lnTo>
                  <a:lnTo>
                    <a:pt x="87" y="163"/>
                  </a:lnTo>
                  <a:lnTo>
                    <a:pt x="88" y="162"/>
                  </a:lnTo>
                  <a:lnTo>
                    <a:pt x="88" y="161"/>
                  </a:lnTo>
                  <a:lnTo>
                    <a:pt x="88" y="159"/>
                  </a:lnTo>
                  <a:lnTo>
                    <a:pt x="86" y="159"/>
                  </a:lnTo>
                  <a:lnTo>
                    <a:pt x="88" y="157"/>
                  </a:lnTo>
                  <a:lnTo>
                    <a:pt x="88" y="156"/>
                  </a:lnTo>
                  <a:lnTo>
                    <a:pt x="88" y="154"/>
                  </a:lnTo>
                  <a:lnTo>
                    <a:pt x="86" y="154"/>
                  </a:lnTo>
                  <a:lnTo>
                    <a:pt x="85" y="154"/>
                  </a:lnTo>
                  <a:lnTo>
                    <a:pt x="83" y="155"/>
                  </a:lnTo>
                  <a:lnTo>
                    <a:pt x="83" y="158"/>
                  </a:lnTo>
                  <a:lnTo>
                    <a:pt x="81" y="158"/>
                  </a:lnTo>
                  <a:lnTo>
                    <a:pt x="80" y="157"/>
                  </a:lnTo>
                  <a:lnTo>
                    <a:pt x="81" y="155"/>
                  </a:lnTo>
                  <a:lnTo>
                    <a:pt x="81" y="153"/>
                  </a:lnTo>
                  <a:lnTo>
                    <a:pt x="81" y="152"/>
                  </a:lnTo>
                  <a:lnTo>
                    <a:pt x="80" y="151"/>
                  </a:lnTo>
                  <a:lnTo>
                    <a:pt x="78" y="153"/>
                  </a:lnTo>
                  <a:lnTo>
                    <a:pt x="76" y="153"/>
                  </a:lnTo>
                  <a:lnTo>
                    <a:pt x="75" y="155"/>
                  </a:lnTo>
                  <a:lnTo>
                    <a:pt x="73" y="155"/>
                  </a:lnTo>
                  <a:lnTo>
                    <a:pt x="72" y="156"/>
                  </a:lnTo>
                  <a:lnTo>
                    <a:pt x="72" y="157"/>
                  </a:lnTo>
                  <a:lnTo>
                    <a:pt x="70" y="157"/>
                  </a:lnTo>
                  <a:lnTo>
                    <a:pt x="69" y="157"/>
                  </a:lnTo>
                  <a:lnTo>
                    <a:pt x="67" y="154"/>
                  </a:lnTo>
                  <a:lnTo>
                    <a:pt x="66" y="154"/>
                  </a:lnTo>
                  <a:lnTo>
                    <a:pt x="65" y="154"/>
                  </a:lnTo>
                  <a:lnTo>
                    <a:pt x="65" y="156"/>
                  </a:lnTo>
                  <a:lnTo>
                    <a:pt x="65" y="156"/>
                  </a:lnTo>
                  <a:lnTo>
                    <a:pt x="62" y="157"/>
                  </a:lnTo>
                  <a:lnTo>
                    <a:pt x="61" y="156"/>
                  </a:lnTo>
                  <a:lnTo>
                    <a:pt x="60" y="158"/>
                  </a:lnTo>
                  <a:lnTo>
                    <a:pt x="56" y="157"/>
                  </a:lnTo>
                  <a:lnTo>
                    <a:pt x="56" y="156"/>
                  </a:lnTo>
                  <a:lnTo>
                    <a:pt x="55" y="154"/>
                  </a:lnTo>
                  <a:lnTo>
                    <a:pt x="55" y="153"/>
                  </a:lnTo>
                  <a:lnTo>
                    <a:pt x="54" y="152"/>
                  </a:lnTo>
                  <a:lnTo>
                    <a:pt x="52" y="151"/>
                  </a:lnTo>
                  <a:lnTo>
                    <a:pt x="51" y="152"/>
                  </a:lnTo>
                  <a:lnTo>
                    <a:pt x="50" y="153"/>
                  </a:lnTo>
                  <a:lnTo>
                    <a:pt x="49" y="152"/>
                  </a:lnTo>
                  <a:lnTo>
                    <a:pt x="45" y="152"/>
                  </a:lnTo>
                  <a:lnTo>
                    <a:pt x="44" y="151"/>
                  </a:lnTo>
                  <a:lnTo>
                    <a:pt x="46" y="149"/>
                  </a:lnTo>
                  <a:lnTo>
                    <a:pt x="45" y="147"/>
                  </a:lnTo>
                  <a:lnTo>
                    <a:pt x="43" y="147"/>
                  </a:lnTo>
                  <a:lnTo>
                    <a:pt x="43" y="144"/>
                  </a:lnTo>
                  <a:lnTo>
                    <a:pt x="42" y="144"/>
                  </a:lnTo>
                  <a:lnTo>
                    <a:pt x="41" y="143"/>
                  </a:lnTo>
                  <a:lnTo>
                    <a:pt x="40" y="143"/>
                  </a:lnTo>
                  <a:lnTo>
                    <a:pt x="38" y="143"/>
                  </a:lnTo>
                  <a:lnTo>
                    <a:pt x="37" y="142"/>
                  </a:lnTo>
                  <a:lnTo>
                    <a:pt x="35" y="142"/>
                  </a:lnTo>
                  <a:lnTo>
                    <a:pt x="33" y="142"/>
                  </a:lnTo>
                  <a:lnTo>
                    <a:pt x="29" y="145"/>
                  </a:lnTo>
                  <a:lnTo>
                    <a:pt x="28" y="145"/>
                  </a:lnTo>
                  <a:lnTo>
                    <a:pt x="25" y="145"/>
                  </a:lnTo>
                  <a:lnTo>
                    <a:pt x="23" y="144"/>
                  </a:lnTo>
                  <a:lnTo>
                    <a:pt x="21" y="144"/>
                  </a:lnTo>
                  <a:lnTo>
                    <a:pt x="19" y="144"/>
                  </a:lnTo>
                  <a:lnTo>
                    <a:pt x="18" y="144"/>
                  </a:lnTo>
                  <a:lnTo>
                    <a:pt x="17" y="146"/>
                  </a:lnTo>
                  <a:lnTo>
                    <a:pt x="17" y="148"/>
                  </a:lnTo>
                  <a:lnTo>
                    <a:pt x="12" y="148"/>
                  </a:lnTo>
                  <a:lnTo>
                    <a:pt x="13" y="146"/>
                  </a:lnTo>
                  <a:lnTo>
                    <a:pt x="12" y="145"/>
                  </a:lnTo>
                  <a:lnTo>
                    <a:pt x="10" y="143"/>
                  </a:lnTo>
                  <a:lnTo>
                    <a:pt x="10" y="141"/>
                  </a:lnTo>
                  <a:lnTo>
                    <a:pt x="10" y="140"/>
                  </a:lnTo>
                  <a:lnTo>
                    <a:pt x="6" y="139"/>
                  </a:lnTo>
                  <a:lnTo>
                    <a:pt x="6" y="137"/>
                  </a:lnTo>
                  <a:lnTo>
                    <a:pt x="6" y="135"/>
                  </a:lnTo>
                  <a:lnTo>
                    <a:pt x="7" y="135"/>
                  </a:lnTo>
                  <a:lnTo>
                    <a:pt x="9" y="135"/>
                  </a:lnTo>
                  <a:lnTo>
                    <a:pt x="10" y="135"/>
                  </a:lnTo>
                  <a:lnTo>
                    <a:pt x="11" y="134"/>
                  </a:lnTo>
                  <a:lnTo>
                    <a:pt x="11" y="132"/>
                  </a:lnTo>
                  <a:lnTo>
                    <a:pt x="14" y="129"/>
                  </a:lnTo>
                  <a:lnTo>
                    <a:pt x="14" y="128"/>
                  </a:lnTo>
                  <a:lnTo>
                    <a:pt x="11" y="127"/>
                  </a:lnTo>
                  <a:lnTo>
                    <a:pt x="10" y="127"/>
                  </a:lnTo>
                  <a:lnTo>
                    <a:pt x="10" y="126"/>
                  </a:lnTo>
                  <a:lnTo>
                    <a:pt x="10" y="125"/>
                  </a:lnTo>
                  <a:lnTo>
                    <a:pt x="10" y="121"/>
                  </a:lnTo>
                  <a:lnTo>
                    <a:pt x="10" y="120"/>
                  </a:lnTo>
                  <a:lnTo>
                    <a:pt x="10" y="119"/>
                  </a:lnTo>
                  <a:lnTo>
                    <a:pt x="11" y="119"/>
                  </a:lnTo>
                  <a:lnTo>
                    <a:pt x="10" y="118"/>
                  </a:lnTo>
                  <a:lnTo>
                    <a:pt x="10" y="117"/>
                  </a:lnTo>
                  <a:lnTo>
                    <a:pt x="11" y="115"/>
                  </a:lnTo>
                  <a:lnTo>
                    <a:pt x="12" y="114"/>
                  </a:lnTo>
                  <a:lnTo>
                    <a:pt x="12" y="113"/>
                  </a:lnTo>
                  <a:lnTo>
                    <a:pt x="12" y="112"/>
                  </a:lnTo>
                  <a:lnTo>
                    <a:pt x="13" y="111"/>
                  </a:lnTo>
                  <a:lnTo>
                    <a:pt x="12" y="109"/>
                  </a:lnTo>
                  <a:lnTo>
                    <a:pt x="13" y="108"/>
                  </a:lnTo>
                  <a:lnTo>
                    <a:pt x="12" y="108"/>
                  </a:lnTo>
                  <a:lnTo>
                    <a:pt x="11" y="107"/>
                  </a:lnTo>
                  <a:lnTo>
                    <a:pt x="10" y="107"/>
                  </a:lnTo>
                  <a:lnTo>
                    <a:pt x="10" y="108"/>
                  </a:lnTo>
                  <a:lnTo>
                    <a:pt x="9" y="108"/>
                  </a:lnTo>
                  <a:lnTo>
                    <a:pt x="6" y="108"/>
                  </a:lnTo>
                  <a:lnTo>
                    <a:pt x="5" y="109"/>
                  </a:lnTo>
                  <a:lnTo>
                    <a:pt x="4" y="110"/>
                  </a:lnTo>
                  <a:lnTo>
                    <a:pt x="1" y="109"/>
                  </a:lnTo>
                  <a:lnTo>
                    <a:pt x="0" y="108"/>
                  </a:lnTo>
                  <a:lnTo>
                    <a:pt x="0" y="105"/>
                  </a:lnTo>
                  <a:lnTo>
                    <a:pt x="2" y="102"/>
                  </a:lnTo>
                  <a:lnTo>
                    <a:pt x="2" y="101"/>
                  </a:lnTo>
                  <a:lnTo>
                    <a:pt x="6" y="100"/>
                  </a:lnTo>
                  <a:lnTo>
                    <a:pt x="8" y="98"/>
                  </a:lnTo>
                  <a:lnTo>
                    <a:pt x="8" y="97"/>
                  </a:lnTo>
                  <a:lnTo>
                    <a:pt x="7" y="96"/>
                  </a:lnTo>
                  <a:lnTo>
                    <a:pt x="8" y="96"/>
                  </a:lnTo>
                  <a:lnTo>
                    <a:pt x="10" y="96"/>
                  </a:lnTo>
                  <a:lnTo>
                    <a:pt x="12" y="97"/>
                  </a:lnTo>
                  <a:lnTo>
                    <a:pt x="14" y="97"/>
                  </a:lnTo>
                  <a:lnTo>
                    <a:pt x="16" y="97"/>
                  </a:lnTo>
                  <a:lnTo>
                    <a:pt x="18" y="96"/>
                  </a:lnTo>
                  <a:lnTo>
                    <a:pt x="19" y="95"/>
                  </a:lnTo>
                  <a:lnTo>
                    <a:pt x="21" y="93"/>
                  </a:lnTo>
                  <a:lnTo>
                    <a:pt x="23" y="92"/>
                  </a:lnTo>
                  <a:lnTo>
                    <a:pt x="26" y="91"/>
                  </a:lnTo>
                  <a:lnTo>
                    <a:pt x="27" y="91"/>
                  </a:lnTo>
                  <a:lnTo>
                    <a:pt x="30" y="90"/>
                  </a:lnTo>
                  <a:lnTo>
                    <a:pt x="33" y="89"/>
                  </a:lnTo>
                  <a:lnTo>
                    <a:pt x="34" y="90"/>
                  </a:lnTo>
                  <a:lnTo>
                    <a:pt x="36" y="92"/>
                  </a:lnTo>
                  <a:lnTo>
                    <a:pt x="38" y="92"/>
                  </a:lnTo>
                  <a:lnTo>
                    <a:pt x="40" y="93"/>
                  </a:lnTo>
                  <a:lnTo>
                    <a:pt x="41" y="93"/>
                  </a:lnTo>
                  <a:lnTo>
                    <a:pt x="42" y="94"/>
                  </a:lnTo>
                  <a:lnTo>
                    <a:pt x="42" y="93"/>
                  </a:lnTo>
                  <a:lnTo>
                    <a:pt x="43" y="95"/>
                  </a:lnTo>
                  <a:lnTo>
                    <a:pt x="44" y="96"/>
                  </a:lnTo>
                  <a:lnTo>
                    <a:pt x="46" y="97"/>
                  </a:lnTo>
                  <a:lnTo>
                    <a:pt x="49" y="99"/>
                  </a:lnTo>
                  <a:lnTo>
                    <a:pt x="50" y="101"/>
                  </a:lnTo>
                  <a:lnTo>
                    <a:pt x="53" y="101"/>
                  </a:lnTo>
                  <a:lnTo>
                    <a:pt x="54" y="100"/>
                  </a:lnTo>
                  <a:lnTo>
                    <a:pt x="56" y="100"/>
                  </a:lnTo>
                  <a:lnTo>
                    <a:pt x="57" y="99"/>
                  </a:lnTo>
                  <a:lnTo>
                    <a:pt x="58" y="98"/>
                  </a:lnTo>
                  <a:lnTo>
                    <a:pt x="59" y="96"/>
                  </a:lnTo>
                  <a:lnTo>
                    <a:pt x="60" y="97"/>
                  </a:lnTo>
                  <a:lnTo>
                    <a:pt x="61" y="100"/>
                  </a:lnTo>
                  <a:lnTo>
                    <a:pt x="60" y="101"/>
                  </a:lnTo>
                  <a:lnTo>
                    <a:pt x="59" y="103"/>
                  </a:lnTo>
                  <a:lnTo>
                    <a:pt x="61" y="103"/>
                  </a:lnTo>
                  <a:lnTo>
                    <a:pt x="61" y="104"/>
                  </a:lnTo>
                  <a:lnTo>
                    <a:pt x="59" y="105"/>
                  </a:lnTo>
                  <a:lnTo>
                    <a:pt x="60" y="107"/>
                  </a:lnTo>
                  <a:lnTo>
                    <a:pt x="63" y="107"/>
                  </a:lnTo>
                  <a:lnTo>
                    <a:pt x="64" y="107"/>
                  </a:lnTo>
                  <a:lnTo>
                    <a:pt x="65" y="109"/>
                  </a:lnTo>
                  <a:lnTo>
                    <a:pt x="65" y="107"/>
                  </a:lnTo>
                  <a:lnTo>
                    <a:pt x="66" y="105"/>
                  </a:lnTo>
                  <a:lnTo>
                    <a:pt x="67" y="105"/>
                  </a:lnTo>
                  <a:lnTo>
                    <a:pt x="69" y="104"/>
                  </a:lnTo>
                  <a:lnTo>
                    <a:pt x="71" y="106"/>
                  </a:lnTo>
                  <a:lnTo>
                    <a:pt x="70" y="109"/>
                  </a:lnTo>
                  <a:lnTo>
                    <a:pt x="71" y="109"/>
                  </a:lnTo>
                  <a:lnTo>
                    <a:pt x="72" y="111"/>
                  </a:lnTo>
                  <a:lnTo>
                    <a:pt x="73" y="112"/>
                  </a:lnTo>
                  <a:lnTo>
                    <a:pt x="71" y="113"/>
                  </a:lnTo>
                  <a:lnTo>
                    <a:pt x="69" y="113"/>
                  </a:lnTo>
                  <a:lnTo>
                    <a:pt x="69" y="114"/>
                  </a:lnTo>
                  <a:lnTo>
                    <a:pt x="69" y="117"/>
                  </a:lnTo>
                  <a:lnTo>
                    <a:pt x="67" y="118"/>
                  </a:lnTo>
                  <a:lnTo>
                    <a:pt x="66" y="119"/>
                  </a:lnTo>
                  <a:lnTo>
                    <a:pt x="66" y="119"/>
                  </a:lnTo>
                  <a:lnTo>
                    <a:pt x="65" y="120"/>
                  </a:lnTo>
                  <a:lnTo>
                    <a:pt x="67" y="121"/>
                  </a:lnTo>
                  <a:lnTo>
                    <a:pt x="66" y="123"/>
                  </a:lnTo>
                  <a:lnTo>
                    <a:pt x="68" y="124"/>
                  </a:lnTo>
                  <a:lnTo>
                    <a:pt x="70" y="124"/>
                  </a:lnTo>
                  <a:lnTo>
                    <a:pt x="71" y="126"/>
                  </a:lnTo>
                  <a:lnTo>
                    <a:pt x="71" y="127"/>
                  </a:lnTo>
                  <a:lnTo>
                    <a:pt x="71" y="128"/>
                  </a:lnTo>
                  <a:lnTo>
                    <a:pt x="72" y="129"/>
                  </a:lnTo>
                  <a:lnTo>
                    <a:pt x="72" y="130"/>
                  </a:lnTo>
                  <a:lnTo>
                    <a:pt x="73" y="130"/>
                  </a:lnTo>
                  <a:lnTo>
                    <a:pt x="75" y="130"/>
                  </a:lnTo>
                  <a:lnTo>
                    <a:pt x="76" y="129"/>
                  </a:lnTo>
                  <a:lnTo>
                    <a:pt x="77" y="129"/>
                  </a:lnTo>
                  <a:lnTo>
                    <a:pt x="79" y="128"/>
                  </a:lnTo>
                  <a:lnTo>
                    <a:pt x="79" y="127"/>
                  </a:lnTo>
                  <a:lnTo>
                    <a:pt x="78" y="125"/>
                  </a:lnTo>
                  <a:lnTo>
                    <a:pt x="77" y="124"/>
                  </a:lnTo>
                  <a:lnTo>
                    <a:pt x="79" y="123"/>
                  </a:lnTo>
                  <a:lnTo>
                    <a:pt x="80" y="121"/>
                  </a:lnTo>
                  <a:lnTo>
                    <a:pt x="81" y="120"/>
                  </a:lnTo>
                  <a:lnTo>
                    <a:pt x="81" y="119"/>
                  </a:lnTo>
                  <a:lnTo>
                    <a:pt x="83" y="119"/>
                  </a:lnTo>
                  <a:lnTo>
                    <a:pt x="83" y="119"/>
                  </a:lnTo>
                  <a:lnTo>
                    <a:pt x="83" y="118"/>
                  </a:lnTo>
                  <a:lnTo>
                    <a:pt x="84" y="116"/>
                  </a:lnTo>
                  <a:lnTo>
                    <a:pt x="86" y="115"/>
                  </a:lnTo>
                  <a:lnTo>
                    <a:pt x="87" y="114"/>
                  </a:lnTo>
                  <a:lnTo>
                    <a:pt x="88" y="112"/>
                  </a:lnTo>
                  <a:lnTo>
                    <a:pt x="88" y="111"/>
                  </a:lnTo>
                  <a:lnTo>
                    <a:pt x="89" y="111"/>
                  </a:lnTo>
                  <a:lnTo>
                    <a:pt x="90" y="110"/>
                  </a:lnTo>
                  <a:lnTo>
                    <a:pt x="92" y="109"/>
                  </a:lnTo>
                  <a:lnTo>
                    <a:pt x="93" y="107"/>
                  </a:lnTo>
                  <a:lnTo>
                    <a:pt x="93" y="106"/>
                  </a:lnTo>
                  <a:lnTo>
                    <a:pt x="94" y="106"/>
                  </a:lnTo>
                  <a:lnTo>
                    <a:pt x="96" y="107"/>
                  </a:lnTo>
                  <a:lnTo>
                    <a:pt x="97" y="108"/>
                  </a:lnTo>
                  <a:lnTo>
                    <a:pt x="98" y="108"/>
                  </a:lnTo>
                  <a:lnTo>
                    <a:pt x="99" y="110"/>
                  </a:lnTo>
                  <a:lnTo>
                    <a:pt x="101" y="110"/>
                  </a:lnTo>
                  <a:lnTo>
                    <a:pt x="104" y="110"/>
                  </a:lnTo>
                  <a:lnTo>
                    <a:pt x="105" y="111"/>
                  </a:lnTo>
                  <a:lnTo>
                    <a:pt x="106" y="111"/>
                  </a:lnTo>
                  <a:lnTo>
                    <a:pt x="109" y="111"/>
                  </a:lnTo>
                  <a:lnTo>
                    <a:pt x="110" y="110"/>
                  </a:lnTo>
                  <a:lnTo>
                    <a:pt x="112" y="109"/>
                  </a:lnTo>
                  <a:lnTo>
                    <a:pt x="113" y="109"/>
                  </a:lnTo>
                  <a:lnTo>
                    <a:pt x="115" y="110"/>
                  </a:lnTo>
                  <a:lnTo>
                    <a:pt x="117" y="111"/>
                  </a:lnTo>
                  <a:lnTo>
                    <a:pt x="117" y="109"/>
                  </a:lnTo>
                  <a:lnTo>
                    <a:pt x="118" y="107"/>
                  </a:lnTo>
                  <a:lnTo>
                    <a:pt x="119" y="106"/>
                  </a:lnTo>
                  <a:lnTo>
                    <a:pt x="121" y="105"/>
                  </a:lnTo>
                  <a:lnTo>
                    <a:pt x="122" y="105"/>
                  </a:lnTo>
                  <a:lnTo>
                    <a:pt x="124" y="104"/>
                  </a:lnTo>
                  <a:lnTo>
                    <a:pt x="126" y="105"/>
                  </a:lnTo>
                  <a:lnTo>
                    <a:pt x="128" y="105"/>
                  </a:lnTo>
                  <a:lnTo>
                    <a:pt x="129" y="105"/>
                  </a:lnTo>
                  <a:lnTo>
                    <a:pt x="130" y="106"/>
                  </a:lnTo>
                  <a:lnTo>
                    <a:pt x="132" y="107"/>
                  </a:lnTo>
                  <a:lnTo>
                    <a:pt x="132" y="109"/>
                  </a:lnTo>
                  <a:lnTo>
                    <a:pt x="133" y="111"/>
                  </a:lnTo>
                  <a:lnTo>
                    <a:pt x="135" y="111"/>
                  </a:lnTo>
                  <a:lnTo>
                    <a:pt x="136" y="111"/>
                  </a:lnTo>
                  <a:lnTo>
                    <a:pt x="136" y="111"/>
                  </a:lnTo>
                  <a:lnTo>
                    <a:pt x="137" y="111"/>
                  </a:lnTo>
                  <a:lnTo>
                    <a:pt x="138" y="112"/>
                  </a:lnTo>
                  <a:lnTo>
                    <a:pt x="139" y="113"/>
                  </a:lnTo>
                  <a:lnTo>
                    <a:pt x="140" y="112"/>
                  </a:lnTo>
                  <a:lnTo>
                    <a:pt x="142" y="112"/>
                  </a:lnTo>
                  <a:lnTo>
                    <a:pt x="144" y="111"/>
                  </a:lnTo>
                  <a:lnTo>
                    <a:pt x="144" y="111"/>
                  </a:lnTo>
                  <a:lnTo>
                    <a:pt x="145" y="111"/>
                  </a:lnTo>
                  <a:lnTo>
                    <a:pt x="147" y="111"/>
                  </a:lnTo>
                  <a:lnTo>
                    <a:pt x="149" y="111"/>
                  </a:lnTo>
                  <a:lnTo>
                    <a:pt x="150" y="110"/>
                  </a:lnTo>
                  <a:lnTo>
                    <a:pt x="151" y="109"/>
                  </a:lnTo>
                  <a:lnTo>
                    <a:pt x="152" y="108"/>
                  </a:lnTo>
                  <a:lnTo>
                    <a:pt x="152" y="107"/>
                  </a:lnTo>
                  <a:lnTo>
                    <a:pt x="153" y="106"/>
                  </a:lnTo>
                  <a:lnTo>
                    <a:pt x="154" y="105"/>
                  </a:lnTo>
                  <a:lnTo>
                    <a:pt x="157" y="105"/>
                  </a:lnTo>
                  <a:lnTo>
                    <a:pt x="158" y="105"/>
                  </a:lnTo>
                  <a:lnTo>
                    <a:pt x="160" y="106"/>
                  </a:lnTo>
                  <a:lnTo>
                    <a:pt x="160" y="104"/>
                  </a:lnTo>
                  <a:lnTo>
                    <a:pt x="161" y="103"/>
                  </a:lnTo>
                  <a:lnTo>
                    <a:pt x="162" y="103"/>
                  </a:lnTo>
                  <a:lnTo>
                    <a:pt x="164" y="102"/>
                  </a:lnTo>
                  <a:lnTo>
                    <a:pt x="165" y="102"/>
                  </a:lnTo>
                  <a:lnTo>
                    <a:pt x="166" y="102"/>
                  </a:lnTo>
                  <a:lnTo>
                    <a:pt x="168" y="101"/>
                  </a:lnTo>
                  <a:lnTo>
                    <a:pt x="168" y="100"/>
                  </a:lnTo>
                  <a:lnTo>
                    <a:pt x="168" y="98"/>
                  </a:lnTo>
                  <a:lnTo>
                    <a:pt x="166" y="98"/>
                  </a:lnTo>
                  <a:lnTo>
                    <a:pt x="164" y="97"/>
                  </a:lnTo>
                  <a:lnTo>
                    <a:pt x="163" y="97"/>
                  </a:lnTo>
                  <a:lnTo>
                    <a:pt x="163" y="96"/>
                  </a:lnTo>
                  <a:lnTo>
                    <a:pt x="162" y="95"/>
                  </a:lnTo>
                  <a:lnTo>
                    <a:pt x="162" y="93"/>
                  </a:lnTo>
                  <a:lnTo>
                    <a:pt x="162" y="92"/>
                  </a:lnTo>
                  <a:lnTo>
                    <a:pt x="163" y="90"/>
                  </a:lnTo>
                  <a:lnTo>
                    <a:pt x="163" y="89"/>
                  </a:lnTo>
                  <a:lnTo>
                    <a:pt x="164" y="88"/>
                  </a:lnTo>
                  <a:lnTo>
                    <a:pt x="165" y="87"/>
                  </a:lnTo>
                  <a:lnTo>
                    <a:pt x="166" y="85"/>
                  </a:lnTo>
                  <a:lnTo>
                    <a:pt x="166" y="84"/>
                  </a:lnTo>
                  <a:lnTo>
                    <a:pt x="167" y="83"/>
                  </a:lnTo>
                  <a:lnTo>
                    <a:pt x="168" y="81"/>
                  </a:lnTo>
                  <a:lnTo>
                    <a:pt x="168" y="80"/>
                  </a:lnTo>
                  <a:lnTo>
                    <a:pt x="168" y="80"/>
                  </a:lnTo>
                  <a:lnTo>
                    <a:pt x="169" y="79"/>
                  </a:lnTo>
                  <a:lnTo>
                    <a:pt x="170" y="79"/>
                  </a:lnTo>
                  <a:lnTo>
                    <a:pt x="170" y="78"/>
                  </a:lnTo>
                  <a:lnTo>
                    <a:pt x="168" y="78"/>
                  </a:lnTo>
                  <a:lnTo>
                    <a:pt x="167" y="76"/>
                  </a:lnTo>
                  <a:lnTo>
                    <a:pt x="165" y="76"/>
                  </a:lnTo>
                  <a:lnTo>
                    <a:pt x="166" y="75"/>
                  </a:lnTo>
                  <a:lnTo>
                    <a:pt x="167" y="74"/>
                  </a:lnTo>
                  <a:lnTo>
                    <a:pt x="167" y="73"/>
                  </a:lnTo>
                  <a:lnTo>
                    <a:pt x="168" y="74"/>
                  </a:lnTo>
                  <a:lnTo>
                    <a:pt x="169" y="75"/>
                  </a:lnTo>
                  <a:lnTo>
                    <a:pt x="170" y="76"/>
                  </a:lnTo>
                  <a:lnTo>
                    <a:pt x="172" y="77"/>
                  </a:lnTo>
                  <a:lnTo>
                    <a:pt x="173" y="77"/>
                  </a:lnTo>
                  <a:lnTo>
                    <a:pt x="175" y="77"/>
                  </a:lnTo>
                  <a:lnTo>
                    <a:pt x="176" y="78"/>
                  </a:lnTo>
                  <a:lnTo>
                    <a:pt x="177" y="78"/>
                  </a:lnTo>
                  <a:lnTo>
                    <a:pt x="179" y="76"/>
                  </a:lnTo>
                  <a:lnTo>
                    <a:pt x="178" y="75"/>
                  </a:lnTo>
                  <a:lnTo>
                    <a:pt x="177" y="74"/>
                  </a:lnTo>
                  <a:lnTo>
                    <a:pt x="178" y="73"/>
                  </a:lnTo>
                  <a:lnTo>
                    <a:pt x="180" y="74"/>
                  </a:lnTo>
                  <a:lnTo>
                    <a:pt x="180" y="76"/>
                  </a:lnTo>
                  <a:lnTo>
                    <a:pt x="181" y="77"/>
                  </a:lnTo>
                  <a:lnTo>
                    <a:pt x="183" y="76"/>
                  </a:lnTo>
                  <a:lnTo>
                    <a:pt x="183" y="74"/>
                  </a:lnTo>
                  <a:lnTo>
                    <a:pt x="184" y="73"/>
                  </a:lnTo>
                  <a:lnTo>
                    <a:pt x="184" y="72"/>
                  </a:lnTo>
                  <a:lnTo>
                    <a:pt x="183" y="72"/>
                  </a:lnTo>
                  <a:lnTo>
                    <a:pt x="183" y="71"/>
                  </a:lnTo>
                  <a:lnTo>
                    <a:pt x="184" y="70"/>
                  </a:lnTo>
                  <a:lnTo>
                    <a:pt x="186" y="69"/>
                  </a:lnTo>
                  <a:lnTo>
                    <a:pt x="187" y="70"/>
                  </a:lnTo>
                  <a:lnTo>
                    <a:pt x="187" y="71"/>
                  </a:lnTo>
                  <a:lnTo>
                    <a:pt x="187" y="72"/>
                  </a:lnTo>
                  <a:lnTo>
                    <a:pt x="188" y="74"/>
                  </a:lnTo>
                  <a:lnTo>
                    <a:pt x="188" y="75"/>
                  </a:lnTo>
                  <a:lnTo>
                    <a:pt x="189" y="77"/>
                  </a:lnTo>
                  <a:lnTo>
                    <a:pt x="190" y="78"/>
                  </a:lnTo>
                  <a:lnTo>
                    <a:pt x="191" y="79"/>
                  </a:lnTo>
                  <a:lnTo>
                    <a:pt x="192" y="79"/>
                  </a:lnTo>
                  <a:lnTo>
                    <a:pt x="192" y="79"/>
                  </a:lnTo>
                  <a:lnTo>
                    <a:pt x="193" y="80"/>
                  </a:lnTo>
                  <a:lnTo>
                    <a:pt x="195" y="80"/>
                  </a:lnTo>
                  <a:lnTo>
                    <a:pt x="197" y="80"/>
                  </a:lnTo>
                  <a:lnTo>
                    <a:pt x="199" y="79"/>
                  </a:lnTo>
                  <a:lnTo>
                    <a:pt x="199" y="78"/>
                  </a:lnTo>
                  <a:lnTo>
                    <a:pt x="201" y="76"/>
                  </a:lnTo>
                  <a:lnTo>
                    <a:pt x="203" y="75"/>
                  </a:lnTo>
                  <a:lnTo>
                    <a:pt x="204" y="74"/>
                  </a:lnTo>
                  <a:lnTo>
                    <a:pt x="205" y="73"/>
                  </a:lnTo>
                  <a:lnTo>
                    <a:pt x="206" y="72"/>
                  </a:lnTo>
                  <a:lnTo>
                    <a:pt x="206" y="71"/>
                  </a:lnTo>
                  <a:lnTo>
                    <a:pt x="207" y="70"/>
                  </a:lnTo>
                  <a:lnTo>
                    <a:pt x="207" y="70"/>
                  </a:lnTo>
                  <a:lnTo>
                    <a:pt x="207" y="68"/>
                  </a:lnTo>
                  <a:lnTo>
                    <a:pt x="206" y="67"/>
                  </a:lnTo>
                  <a:lnTo>
                    <a:pt x="204" y="66"/>
                  </a:lnTo>
                  <a:lnTo>
                    <a:pt x="203" y="64"/>
                  </a:lnTo>
                  <a:lnTo>
                    <a:pt x="202" y="63"/>
                  </a:lnTo>
                  <a:lnTo>
                    <a:pt x="200" y="64"/>
                  </a:lnTo>
                  <a:lnTo>
                    <a:pt x="199" y="65"/>
                  </a:lnTo>
                  <a:lnTo>
                    <a:pt x="197" y="66"/>
                  </a:lnTo>
                  <a:lnTo>
                    <a:pt x="198" y="64"/>
                  </a:lnTo>
                  <a:lnTo>
                    <a:pt x="199" y="63"/>
                  </a:lnTo>
                  <a:lnTo>
                    <a:pt x="200" y="62"/>
                  </a:lnTo>
                  <a:lnTo>
                    <a:pt x="202" y="63"/>
                  </a:lnTo>
                  <a:lnTo>
                    <a:pt x="205" y="62"/>
                  </a:lnTo>
                  <a:lnTo>
                    <a:pt x="207" y="60"/>
                  </a:lnTo>
                  <a:lnTo>
                    <a:pt x="208" y="59"/>
                  </a:lnTo>
                  <a:lnTo>
                    <a:pt x="209" y="58"/>
                  </a:lnTo>
                  <a:lnTo>
                    <a:pt x="210" y="57"/>
                  </a:lnTo>
                  <a:lnTo>
                    <a:pt x="212" y="56"/>
                  </a:lnTo>
                  <a:lnTo>
                    <a:pt x="214" y="56"/>
                  </a:lnTo>
                  <a:lnTo>
                    <a:pt x="215" y="55"/>
                  </a:lnTo>
                  <a:lnTo>
                    <a:pt x="217" y="54"/>
                  </a:lnTo>
                  <a:lnTo>
                    <a:pt x="216" y="53"/>
                  </a:lnTo>
                  <a:lnTo>
                    <a:pt x="215" y="53"/>
                  </a:lnTo>
                  <a:lnTo>
                    <a:pt x="214" y="52"/>
                  </a:lnTo>
                  <a:lnTo>
                    <a:pt x="214" y="50"/>
                  </a:lnTo>
                  <a:lnTo>
                    <a:pt x="215" y="48"/>
                  </a:lnTo>
                  <a:lnTo>
                    <a:pt x="216" y="48"/>
                  </a:lnTo>
                  <a:lnTo>
                    <a:pt x="218" y="47"/>
                  </a:lnTo>
                  <a:lnTo>
                    <a:pt x="219" y="47"/>
                  </a:lnTo>
                  <a:lnTo>
                    <a:pt x="221" y="48"/>
                  </a:lnTo>
                  <a:lnTo>
                    <a:pt x="223" y="48"/>
                  </a:lnTo>
                  <a:lnTo>
                    <a:pt x="225" y="47"/>
                  </a:lnTo>
                  <a:lnTo>
                    <a:pt x="227" y="47"/>
                  </a:lnTo>
                  <a:lnTo>
                    <a:pt x="228" y="49"/>
                  </a:lnTo>
                  <a:lnTo>
                    <a:pt x="228" y="52"/>
                  </a:lnTo>
                  <a:lnTo>
                    <a:pt x="229" y="54"/>
                  </a:lnTo>
                  <a:lnTo>
                    <a:pt x="231" y="54"/>
                  </a:lnTo>
                  <a:lnTo>
                    <a:pt x="232" y="53"/>
                  </a:lnTo>
                  <a:lnTo>
                    <a:pt x="232" y="51"/>
                  </a:lnTo>
                  <a:lnTo>
                    <a:pt x="232" y="50"/>
                  </a:lnTo>
                  <a:lnTo>
                    <a:pt x="231" y="49"/>
                  </a:lnTo>
                  <a:lnTo>
                    <a:pt x="231" y="47"/>
                  </a:lnTo>
                  <a:lnTo>
                    <a:pt x="231" y="45"/>
                  </a:lnTo>
                  <a:lnTo>
                    <a:pt x="231" y="42"/>
                  </a:lnTo>
                  <a:lnTo>
                    <a:pt x="232" y="40"/>
                  </a:lnTo>
                  <a:lnTo>
                    <a:pt x="233" y="38"/>
                  </a:lnTo>
                  <a:lnTo>
                    <a:pt x="232" y="37"/>
                  </a:lnTo>
                  <a:lnTo>
                    <a:pt x="231" y="37"/>
                  </a:lnTo>
                  <a:lnTo>
                    <a:pt x="231" y="37"/>
                  </a:lnTo>
                  <a:lnTo>
                    <a:pt x="230" y="36"/>
                  </a:lnTo>
                  <a:lnTo>
                    <a:pt x="231" y="34"/>
                  </a:lnTo>
                  <a:lnTo>
                    <a:pt x="232" y="32"/>
                  </a:lnTo>
                  <a:lnTo>
                    <a:pt x="233" y="31"/>
                  </a:lnTo>
                  <a:lnTo>
                    <a:pt x="233" y="30"/>
                  </a:lnTo>
                  <a:lnTo>
                    <a:pt x="231" y="30"/>
                  </a:lnTo>
                  <a:lnTo>
                    <a:pt x="231" y="30"/>
                  </a:lnTo>
                  <a:lnTo>
                    <a:pt x="231" y="29"/>
                  </a:lnTo>
                  <a:lnTo>
                    <a:pt x="231" y="28"/>
                  </a:lnTo>
                  <a:lnTo>
                    <a:pt x="231" y="27"/>
                  </a:lnTo>
                  <a:lnTo>
                    <a:pt x="229" y="27"/>
                  </a:lnTo>
                  <a:lnTo>
                    <a:pt x="228" y="26"/>
                  </a:lnTo>
                  <a:lnTo>
                    <a:pt x="228" y="24"/>
                  </a:lnTo>
                  <a:lnTo>
                    <a:pt x="228" y="24"/>
                  </a:lnTo>
                  <a:lnTo>
                    <a:pt x="227" y="24"/>
                  </a:lnTo>
                  <a:lnTo>
                    <a:pt x="226" y="24"/>
                  </a:lnTo>
                  <a:lnTo>
                    <a:pt x="226" y="24"/>
                  </a:lnTo>
                  <a:lnTo>
                    <a:pt x="225" y="24"/>
                  </a:lnTo>
                  <a:lnTo>
                    <a:pt x="225" y="23"/>
                  </a:lnTo>
                  <a:lnTo>
                    <a:pt x="225" y="21"/>
                  </a:lnTo>
                  <a:lnTo>
                    <a:pt x="224" y="19"/>
                  </a:lnTo>
                  <a:lnTo>
                    <a:pt x="225" y="18"/>
                  </a:lnTo>
                  <a:lnTo>
                    <a:pt x="225" y="16"/>
                  </a:lnTo>
                  <a:lnTo>
                    <a:pt x="226" y="16"/>
                  </a:lnTo>
                  <a:lnTo>
                    <a:pt x="226" y="14"/>
                  </a:lnTo>
                  <a:lnTo>
                    <a:pt x="227" y="12"/>
                  </a:lnTo>
                  <a:lnTo>
                    <a:pt x="226" y="10"/>
                  </a:lnTo>
                  <a:lnTo>
                    <a:pt x="226" y="9"/>
                  </a:lnTo>
                  <a:lnTo>
                    <a:pt x="224" y="9"/>
                  </a:lnTo>
                  <a:lnTo>
                    <a:pt x="223" y="8"/>
                  </a:lnTo>
                  <a:lnTo>
                    <a:pt x="223" y="8"/>
                  </a:lnTo>
                  <a:lnTo>
                    <a:pt x="222" y="6"/>
                  </a:lnTo>
                  <a:lnTo>
                    <a:pt x="222" y="4"/>
                  </a:lnTo>
                  <a:lnTo>
                    <a:pt x="222" y="3"/>
                  </a:lnTo>
                  <a:lnTo>
                    <a:pt x="221" y="3"/>
                  </a:lnTo>
                  <a:lnTo>
                    <a:pt x="220" y="1"/>
                  </a:lnTo>
                  <a:lnTo>
                    <a:pt x="219" y="1"/>
                  </a:lnTo>
                  <a:lnTo>
                    <a:pt x="220" y="1"/>
                  </a:lnTo>
                  <a:lnTo>
                    <a:pt x="222" y="0"/>
                  </a:lnTo>
                  <a:lnTo>
                    <a:pt x="223" y="0"/>
                  </a:lnTo>
                  <a:lnTo>
                    <a:pt x="223" y="1"/>
                  </a:lnTo>
                  <a:lnTo>
                    <a:pt x="224" y="3"/>
                  </a:lnTo>
                  <a:lnTo>
                    <a:pt x="225" y="4"/>
                  </a:lnTo>
                  <a:lnTo>
                    <a:pt x="227" y="2"/>
                  </a:lnTo>
                  <a:lnTo>
                    <a:pt x="230" y="2"/>
                  </a:lnTo>
                  <a:lnTo>
                    <a:pt x="231" y="1"/>
                  </a:lnTo>
                  <a:lnTo>
                    <a:pt x="232" y="3"/>
                  </a:lnTo>
                  <a:lnTo>
                    <a:pt x="233" y="5"/>
                  </a:lnTo>
                  <a:lnTo>
                    <a:pt x="234" y="7"/>
                  </a:lnTo>
                  <a:lnTo>
                    <a:pt x="234" y="9"/>
                  </a:lnTo>
                  <a:lnTo>
                    <a:pt x="235" y="9"/>
                  </a:lnTo>
                  <a:lnTo>
                    <a:pt x="237" y="9"/>
                  </a:lnTo>
                  <a:lnTo>
                    <a:pt x="239" y="10"/>
                  </a:lnTo>
                  <a:lnTo>
                    <a:pt x="239" y="11"/>
                  </a:lnTo>
                  <a:lnTo>
                    <a:pt x="239" y="12"/>
                  </a:lnTo>
                  <a:lnTo>
                    <a:pt x="239" y="13"/>
                  </a:lnTo>
                  <a:lnTo>
                    <a:pt x="239" y="14"/>
                  </a:lnTo>
                  <a:lnTo>
                    <a:pt x="240" y="15"/>
                  </a:lnTo>
                  <a:lnTo>
                    <a:pt x="243" y="15"/>
                  </a:lnTo>
                  <a:lnTo>
                    <a:pt x="243" y="16"/>
                  </a:lnTo>
                  <a:lnTo>
                    <a:pt x="245" y="16"/>
                  </a:lnTo>
                  <a:lnTo>
                    <a:pt x="247" y="17"/>
                  </a:lnTo>
                  <a:lnTo>
                    <a:pt x="248" y="17"/>
                  </a:lnTo>
                  <a:lnTo>
                    <a:pt x="250" y="19"/>
                  </a:lnTo>
                  <a:lnTo>
                    <a:pt x="252" y="20"/>
                  </a:lnTo>
                  <a:lnTo>
                    <a:pt x="253" y="21"/>
                  </a:lnTo>
                  <a:lnTo>
                    <a:pt x="254" y="22"/>
                  </a:lnTo>
                  <a:lnTo>
                    <a:pt x="254" y="24"/>
                  </a:lnTo>
                  <a:lnTo>
                    <a:pt x="253" y="26"/>
                  </a:lnTo>
                  <a:lnTo>
                    <a:pt x="253" y="27"/>
                  </a:lnTo>
                </a:path>
              </a:pathLst>
            </a:custGeom>
            <a:solidFill>
              <a:srgbClr val="FFC000"/>
            </a:solidFill>
            <a:ln w="4763">
              <a:solidFill>
                <a:srgbClr val="6E6E6E"/>
              </a:solidFill>
              <a:prstDash val="solid"/>
              <a:round/>
              <a:headEnd/>
              <a:tailEnd/>
            </a:ln>
            <a:extLst/>
          </p:spPr>
          <p:txBody>
            <a:bodyPr vert="horz" wrap="square" lIns="91440" tIns="45720" rIns="91440" bIns="45720" numCol="1" anchor="t" anchorCtr="0" compatLnSpc="1">
              <a:prstTxWarp prst="textNoShape">
                <a:avLst/>
              </a:prstTxWarp>
            </a:bodyPr>
            <a:lstStyle/>
            <a:p>
              <a:endParaRPr lang="en-IN"/>
            </a:p>
          </p:txBody>
        </p:sp>
        <p:sp>
          <p:nvSpPr>
            <p:cNvPr id="17" name="Freeform 16"/>
            <p:cNvSpPr>
              <a:spLocks/>
            </p:cNvSpPr>
            <p:nvPr/>
          </p:nvSpPr>
          <p:spPr bwMode="auto">
            <a:xfrm>
              <a:off x="3702051" y="2135185"/>
              <a:ext cx="98425" cy="269875"/>
            </a:xfrm>
            <a:custGeom>
              <a:avLst/>
              <a:gdLst>
                <a:gd name="T0" fmla="*/ 20 w 62"/>
                <a:gd name="T1" fmla="*/ 4 h 170"/>
                <a:gd name="T2" fmla="*/ 19 w 62"/>
                <a:gd name="T3" fmla="*/ 7 h 170"/>
                <a:gd name="T4" fmla="*/ 25 w 62"/>
                <a:gd name="T5" fmla="*/ 10 h 170"/>
                <a:gd name="T6" fmla="*/ 27 w 62"/>
                <a:gd name="T7" fmla="*/ 15 h 170"/>
                <a:gd name="T8" fmla="*/ 30 w 62"/>
                <a:gd name="T9" fmla="*/ 14 h 170"/>
                <a:gd name="T10" fmla="*/ 36 w 62"/>
                <a:gd name="T11" fmla="*/ 16 h 170"/>
                <a:gd name="T12" fmla="*/ 39 w 62"/>
                <a:gd name="T13" fmla="*/ 17 h 170"/>
                <a:gd name="T14" fmla="*/ 41 w 62"/>
                <a:gd name="T15" fmla="*/ 19 h 170"/>
                <a:gd name="T16" fmla="*/ 45 w 62"/>
                <a:gd name="T17" fmla="*/ 20 h 170"/>
                <a:gd name="T18" fmla="*/ 49 w 62"/>
                <a:gd name="T19" fmla="*/ 16 h 170"/>
                <a:gd name="T20" fmla="*/ 46 w 62"/>
                <a:gd name="T21" fmla="*/ 20 h 170"/>
                <a:gd name="T22" fmla="*/ 54 w 62"/>
                <a:gd name="T23" fmla="*/ 17 h 170"/>
                <a:gd name="T24" fmla="*/ 56 w 62"/>
                <a:gd name="T25" fmla="*/ 21 h 170"/>
                <a:gd name="T26" fmla="*/ 60 w 62"/>
                <a:gd name="T27" fmla="*/ 23 h 170"/>
                <a:gd name="T28" fmla="*/ 60 w 62"/>
                <a:gd name="T29" fmla="*/ 26 h 170"/>
                <a:gd name="T30" fmla="*/ 55 w 62"/>
                <a:gd name="T31" fmla="*/ 31 h 170"/>
                <a:gd name="T32" fmla="*/ 49 w 62"/>
                <a:gd name="T33" fmla="*/ 41 h 170"/>
                <a:gd name="T34" fmla="*/ 45 w 62"/>
                <a:gd name="T35" fmla="*/ 44 h 170"/>
                <a:gd name="T36" fmla="*/ 43 w 62"/>
                <a:gd name="T37" fmla="*/ 47 h 170"/>
                <a:gd name="T38" fmla="*/ 43 w 62"/>
                <a:gd name="T39" fmla="*/ 49 h 170"/>
                <a:gd name="T40" fmla="*/ 36 w 62"/>
                <a:gd name="T41" fmla="*/ 53 h 170"/>
                <a:gd name="T42" fmla="*/ 31 w 62"/>
                <a:gd name="T43" fmla="*/ 55 h 170"/>
                <a:gd name="T44" fmla="*/ 30 w 62"/>
                <a:gd name="T45" fmla="*/ 58 h 170"/>
                <a:gd name="T46" fmla="*/ 25 w 62"/>
                <a:gd name="T47" fmla="*/ 61 h 170"/>
                <a:gd name="T48" fmla="*/ 26 w 62"/>
                <a:gd name="T49" fmla="*/ 64 h 170"/>
                <a:gd name="T50" fmla="*/ 24 w 62"/>
                <a:gd name="T51" fmla="*/ 66 h 170"/>
                <a:gd name="T52" fmla="*/ 23 w 62"/>
                <a:gd name="T53" fmla="*/ 69 h 170"/>
                <a:gd name="T54" fmla="*/ 21 w 62"/>
                <a:gd name="T55" fmla="*/ 74 h 170"/>
                <a:gd name="T56" fmla="*/ 16 w 62"/>
                <a:gd name="T57" fmla="*/ 79 h 170"/>
                <a:gd name="T58" fmla="*/ 17 w 62"/>
                <a:gd name="T59" fmla="*/ 84 h 170"/>
                <a:gd name="T60" fmla="*/ 18 w 62"/>
                <a:gd name="T61" fmla="*/ 86 h 170"/>
                <a:gd name="T62" fmla="*/ 16 w 62"/>
                <a:gd name="T63" fmla="*/ 92 h 170"/>
                <a:gd name="T64" fmla="*/ 16 w 62"/>
                <a:gd name="T65" fmla="*/ 99 h 170"/>
                <a:gd name="T66" fmla="*/ 18 w 62"/>
                <a:gd name="T67" fmla="*/ 106 h 170"/>
                <a:gd name="T68" fmla="*/ 19 w 62"/>
                <a:gd name="T69" fmla="*/ 113 h 170"/>
                <a:gd name="T70" fmla="*/ 18 w 62"/>
                <a:gd name="T71" fmla="*/ 118 h 170"/>
                <a:gd name="T72" fmla="*/ 19 w 62"/>
                <a:gd name="T73" fmla="*/ 123 h 170"/>
                <a:gd name="T74" fmla="*/ 18 w 62"/>
                <a:gd name="T75" fmla="*/ 125 h 170"/>
                <a:gd name="T76" fmla="*/ 18 w 62"/>
                <a:gd name="T77" fmla="*/ 128 h 170"/>
                <a:gd name="T78" fmla="*/ 18 w 62"/>
                <a:gd name="T79" fmla="*/ 131 h 170"/>
                <a:gd name="T80" fmla="*/ 18 w 62"/>
                <a:gd name="T81" fmla="*/ 133 h 170"/>
                <a:gd name="T82" fmla="*/ 18 w 62"/>
                <a:gd name="T83" fmla="*/ 137 h 170"/>
                <a:gd name="T84" fmla="*/ 18 w 62"/>
                <a:gd name="T85" fmla="*/ 142 h 170"/>
                <a:gd name="T86" fmla="*/ 21 w 62"/>
                <a:gd name="T87" fmla="*/ 148 h 170"/>
                <a:gd name="T88" fmla="*/ 23 w 62"/>
                <a:gd name="T89" fmla="*/ 154 h 170"/>
                <a:gd name="T90" fmla="*/ 26 w 62"/>
                <a:gd name="T91" fmla="*/ 162 h 170"/>
                <a:gd name="T92" fmla="*/ 23 w 62"/>
                <a:gd name="T93" fmla="*/ 164 h 170"/>
                <a:gd name="T94" fmla="*/ 21 w 62"/>
                <a:gd name="T95" fmla="*/ 166 h 170"/>
                <a:gd name="T96" fmla="*/ 18 w 62"/>
                <a:gd name="T97" fmla="*/ 165 h 170"/>
                <a:gd name="T98" fmla="*/ 15 w 62"/>
                <a:gd name="T99" fmla="*/ 164 h 170"/>
                <a:gd name="T100" fmla="*/ 12 w 62"/>
                <a:gd name="T101" fmla="*/ 164 h 170"/>
                <a:gd name="T102" fmla="*/ 9 w 62"/>
                <a:gd name="T103" fmla="*/ 167 h 170"/>
                <a:gd name="T104" fmla="*/ 5 w 62"/>
                <a:gd name="T105" fmla="*/ 168 h 170"/>
                <a:gd name="T106" fmla="*/ 1 w 62"/>
                <a:gd name="T107" fmla="*/ 16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170">
                  <a:moveTo>
                    <a:pt x="21" y="0"/>
                  </a:moveTo>
                  <a:lnTo>
                    <a:pt x="22" y="2"/>
                  </a:lnTo>
                  <a:lnTo>
                    <a:pt x="20" y="4"/>
                  </a:lnTo>
                  <a:lnTo>
                    <a:pt x="19" y="5"/>
                  </a:lnTo>
                  <a:lnTo>
                    <a:pt x="18" y="5"/>
                  </a:lnTo>
                  <a:lnTo>
                    <a:pt x="19" y="7"/>
                  </a:lnTo>
                  <a:lnTo>
                    <a:pt x="22" y="8"/>
                  </a:lnTo>
                  <a:lnTo>
                    <a:pt x="23" y="9"/>
                  </a:lnTo>
                  <a:lnTo>
                    <a:pt x="25" y="10"/>
                  </a:lnTo>
                  <a:lnTo>
                    <a:pt x="25" y="11"/>
                  </a:lnTo>
                  <a:lnTo>
                    <a:pt x="26" y="14"/>
                  </a:lnTo>
                  <a:lnTo>
                    <a:pt x="27" y="15"/>
                  </a:lnTo>
                  <a:lnTo>
                    <a:pt x="28" y="14"/>
                  </a:lnTo>
                  <a:lnTo>
                    <a:pt x="28" y="13"/>
                  </a:lnTo>
                  <a:lnTo>
                    <a:pt x="30" y="14"/>
                  </a:lnTo>
                  <a:lnTo>
                    <a:pt x="31" y="15"/>
                  </a:lnTo>
                  <a:lnTo>
                    <a:pt x="34" y="17"/>
                  </a:lnTo>
                  <a:lnTo>
                    <a:pt x="36" y="16"/>
                  </a:lnTo>
                  <a:lnTo>
                    <a:pt x="38" y="16"/>
                  </a:lnTo>
                  <a:lnTo>
                    <a:pt x="38" y="16"/>
                  </a:lnTo>
                  <a:lnTo>
                    <a:pt x="39" y="17"/>
                  </a:lnTo>
                  <a:lnTo>
                    <a:pt x="41" y="17"/>
                  </a:lnTo>
                  <a:lnTo>
                    <a:pt x="43" y="18"/>
                  </a:lnTo>
                  <a:lnTo>
                    <a:pt x="41" y="19"/>
                  </a:lnTo>
                  <a:lnTo>
                    <a:pt x="42" y="20"/>
                  </a:lnTo>
                  <a:lnTo>
                    <a:pt x="44" y="20"/>
                  </a:lnTo>
                  <a:lnTo>
                    <a:pt x="45" y="20"/>
                  </a:lnTo>
                  <a:lnTo>
                    <a:pt x="46" y="19"/>
                  </a:lnTo>
                  <a:lnTo>
                    <a:pt x="47" y="18"/>
                  </a:lnTo>
                  <a:lnTo>
                    <a:pt x="49" y="16"/>
                  </a:lnTo>
                  <a:lnTo>
                    <a:pt x="49" y="19"/>
                  </a:lnTo>
                  <a:lnTo>
                    <a:pt x="48" y="19"/>
                  </a:lnTo>
                  <a:lnTo>
                    <a:pt x="46" y="20"/>
                  </a:lnTo>
                  <a:lnTo>
                    <a:pt x="48" y="20"/>
                  </a:lnTo>
                  <a:lnTo>
                    <a:pt x="52" y="20"/>
                  </a:lnTo>
                  <a:lnTo>
                    <a:pt x="54" y="17"/>
                  </a:lnTo>
                  <a:lnTo>
                    <a:pt x="54" y="17"/>
                  </a:lnTo>
                  <a:lnTo>
                    <a:pt x="55" y="18"/>
                  </a:lnTo>
                  <a:lnTo>
                    <a:pt x="56" y="21"/>
                  </a:lnTo>
                  <a:lnTo>
                    <a:pt x="58" y="21"/>
                  </a:lnTo>
                  <a:lnTo>
                    <a:pt x="59" y="21"/>
                  </a:lnTo>
                  <a:lnTo>
                    <a:pt x="60" y="23"/>
                  </a:lnTo>
                  <a:lnTo>
                    <a:pt x="61" y="23"/>
                  </a:lnTo>
                  <a:lnTo>
                    <a:pt x="62" y="23"/>
                  </a:lnTo>
                  <a:lnTo>
                    <a:pt x="60" y="26"/>
                  </a:lnTo>
                  <a:lnTo>
                    <a:pt x="60" y="29"/>
                  </a:lnTo>
                  <a:lnTo>
                    <a:pt x="59" y="29"/>
                  </a:lnTo>
                  <a:lnTo>
                    <a:pt x="55" y="31"/>
                  </a:lnTo>
                  <a:lnTo>
                    <a:pt x="54" y="34"/>
                  </a:lnTo>
                  <a:lnTo>
                    <a:pt x="50" y="40"/>
                  </a:lnTo>
                  <a:lnTo>
                    <a:pt x="49" y="41"/>
                  </a:lnTo>
                  <a:lnTo>
                    <a:pt x="47" y="43"/>
                  </a:lnTo>
                  <a:lnTo>
                    <a:pt x="46" y="43"/>
                  </a:lnTo>
                  <a:lnTo>
                    <a:pt x="45" y="44"/>
                  </a:lnTo>
                  <a:lnTo>
                    <a:pt x="45" y="45"/>
                  </a:lnTo>
                  <a:lnTo>
                    <a:pt x="44" y="46"/>
                  </a:lnTo>
                  <a:lnTo>
                    <a:pt x="43" y="47"/>
                  </a:lnTo>
                  <a:lnTo>
                    <a:pt x="43" y="48"/>
                  </a:lnTo>
                  <a:lnTo>
                    <a:pt x="45" y="48"/>
                  </a:lnTo>
                  <a:lnTo>
                    <a:pt x="43" y="49"/>
                  </a:lnTo>
                  <a:lnTo>
                    <a:pt x="40" y="49"/>
                  </a:lnTo>
                  <a:lnTo>
                    <a:pt x="40" y="50"/>
                  </a:lnTo>
                  <a:lnTo>
                    <a:pt x="36" y="53"/>
                  </a:lnTo>
                  <a:lnTo>
                    <a:pt x="33" y="53"/>
                  </a:lnTo>
                  <a:lnTo>
                    <a:pt x="31" y="53"/>
                  </a:lnTo>
                  <a:lnTo>
                    <a:pt x="31" y="55"/>
                  </a:lnTo>
                  <a:lnTo>
                    <a:pt x="31" y="56"/>
                  </a:lnTo>
                  <a:lnTo>
                    <a:pt x="31" y="57"/>
                  </a:lnTo>
                  <a:lnTo>
                    <a:pt x="30" y="58"/>
                  </a:lnTo>
                  <a:lnTo>
                    <a:pt x="27" y="59"/>
                  </a:lnTo>
                  <a:lnTo>
                    <a:pt x="25" y="61"/>
                  </a:lnTo>
                  <a:lnTo>
                    <a:pt x="25" y="61"/>
                  </a:lnTo>
                  <a:lnTo>
                    <a:pt x="25" y="63"/>
                  </a:lnTo>
                  <a:lnTo>
                    <a:pt x="25" y="64"/>
                  </a:lnTo>
                  <a:lnTo>
                    <a:pt x="26" y="64"/>
                  </a:lnTo>
                  <a:lnTo>
                    <a:pt x="26" y="65"/>
                  </a:lnTo>
                  <a:lnTo>
                    <a:pt x="25" y="66"/>
                  </a:lnTo>
                  <a:lnTo>
                    <a:pt x="24" y="66"/>
                  </a:lnTo>
                  <a:lnTo>
                    <a:pt x="23" y="67"/>
                  </a:lnTo>
                  <a:lnTo>
                    <a:pt x="22" y="68"/>
                  </a:lnTo>
                  <a:lnTo>
                    <a:pt x="23" y="69"/>
                  </a:lnTo>
                  <a:lnTo>
                    <a:pt x="23" y="72"/>
                  </a:lnTo>
                  <a:lnTo>
                    <a:pt x="21" y="73"/>
                  </a:lnTo>
                  <a:lnTo>
                    <a:pt x="21" y="74"/>
                  </a:lnTo>
                  <a:lnTo>
                    <a:pt x="20" y="76"/>
                  </a:lnTo>
                  <a:lnTo>
                    <a:pt x="20" y="77"/>
                  </a:lnTo>
                  <a:lnTo>
                    <a:pt x="16" y="79"/>
                  </a:lnTo>
                  <a:lnTo>
                    <a:pt x="15" y="80"/>
                  </a:lnTo>
                  <a:lnTo>
                    <a:pt x="16" y="81"/>
                  </a:lnTo>
                  <a:lnTo>
                    <a:pt x="17" y="84"/>
                  </a:lnTo>
                  <a:lnTo>
                    <a:pt x="18" y="85"/>
                  </a:lnTo>
                  <a:lnTo>
                    <a:pt x="19" y="86"/>
                  </a:lnTo>
                  <a:lnTo>
                    <a:pt x="18" y="86"/>
                  </a:lnTo>
                  <a:lnTo>
                    <a:pt x="18" y="88"/>
                  </a:lnTo>
                  <a:lnTo>
                    <a:pt x="16" y="90"/>
                  </a:lnTo>
                  <a:lnTo>
                    <a:pt x="16" y="92"/>
                  </a:lnTo>
                  <a:lnTo>
                    <a:pt x="15" y="93"/>
                  </a:lnTo>
                  <a:lnTo>
                    <a:pt x="15" y="96"/>
                  </a:lnTo>
                  <a:lnTo>
                    <a:pt x="16" y="99"/>
                  </a:lnTo>
                  <a:lnTo>
                    <a:pt x="17" y="100"/>
                  </a:lnTo>
                  <a:lnTo>
                    <a:pt x="17" y="103"/>
                  </a:lnTo>
                  <a:lnTo>
                    <a:pt x="18" y="106"/>
                  </a:lnTo>
                  <a:lnTo>
                    <a:pt x="18" y="109"/>
                  </a:lnTo>
                  <a:lnTo>
                    <a:pt x="19" y="111"/>
                  </a:lnTo>
                  <a:lnTo>
                    <a:pt x="19" y="113"/>
                  </a:lnTo>
                  <a:lnTo>
                    <a:pt x="18" y="115"/>
                  </a:lnTo>
                  <a:lnTo>
                    <a:pt x="19" y="116"/>
                  </a:lnTo>
                  <a:lnTo>
                    <a:pt x="18" y="118"/>
                  </a:lnTo>
                  <a:lnTo>
                    <a:pt x="18" y="119"/>
                  </a:lnTo>
                  <a:lnTo>
                    <a:pt x="18" y="121"/>
                  </a:lnTo>
                  <a:lnTo>
                    <a:pt x="19" y="123"/>
                  </a:lnTo>
                  <a:lnTo>
                    <a:pt x="18" y="124"/>
                  </a:lnTo>
                  <a:lnTo>
                    <a:pt x="18" y="124"/>
                  </a:lnTo>
                  <a:lnTo>
                    <a:pt x="18" y="125"/>
                  </a:lnTo>
                  <a:lnTo>
                    <a:pt x="18" y="126"/>
                  </a:lnTo>
                  <a:lnTo>
                    <a:pt x="18" y="127"/>
                  </a:lnTo>
                  <a:lnTo>
                    <a:pt x="18" y="128"/>
                  </a:lnTo>
                  <a:lnTo>
                    <a:pt x="18" y="129"/>
                  </a:lnTo>
                  <a:lnTo>
                    <a:pt x="18" y="130"/>
                  </a:lnTo>
                  <a:lnTo>
                    <a:pt x="18" y="131"/>
                  </a:lnTo>
                  <a:lnTo>
                    <a:pt x="18" y="132"/>
                  </a:lnTo>
                  <a:lnTo>
                    <a:pt x="18" y="132"/>
                  </a:lnTo>
                  <a:lnTo>
                    <a:pt x="18" y="133"/>
                  </a:lnTo>
                  <a:lnTo>
                    <a:pt x="19" y="134"/>
                  </a:lnTo>
                  <a:lnTo>
                    <a:pt x="19" y="135"/>
                  </a:lnTo>
                  <a:lnTo>
                    <a:pt x="18" y="137"/>
                  </a:lnTo>
                  <a:lnTo>
                    <a:pt x="18" y="139"/>
                  </a:lnTo>
                  <a:lnTo>
                    <a:pt x="18" y="140"/>
                  </a:lnTo>
                  <a:lnTo>
                    <a:pt x="18" y="142"/>
                  </a:lnTo>
                  <a:lnTo>
                    <a:pt x="20" y="146"/>
                  </a:lnTo>
                  <a:lnTo>
                    <a:pt x="21" y="147"/>
                  </a:lnTo>
                  <a:lnTo>
                    <a:pt x="21" y="148"/>
                  </a:lnTo>
                  <a:lnTo>
                    <a:pt x="23" y="151"/>
                  </a:lnTo>
                  <a:lnTo>
                    <a:pt x="23" y="152"/>
                  </a:lnTo>
                  <a:lnTo>
                    <a:pt x="23" y="154"/>
                  </a:lnTo>
                  <a:lnTo>
                    <a:pt x="23" y="156"/>
                  </a:lnTo>
                  <a:lnTo>
                    <a:pt x="26" y="160"/>
                  </a:lnTo>
                  <a:lnTo>
                    <a:pt x="26" y="162"/>
                  </a:lnTo>
                  <a:lnTo>
                    <a:pt x="25" y="163"/>
                  </a:lnTo>
                  <a:lnTo>
                    <a:pt x="23" y="163"/>
                  </a:lnTo>
                  <a:lnTo>
                    <a:pt x="23" y="164"/>
                  </a:lnTo>
                  <a:lnTo>
                    <a:pt x="23" y="164"/>
                  </a:lnTo>
                  <a:lnTo>
                    <a:pt x="23" y="165"/>
                  </a:lnTo>
                  <a:lnTo>
                    <a:pt x="21" y="166"/>
                  </a:lnTo>
                  <a:lnTo>
                    <a:pt x="19" y="167"/>
                  </a:lnTo>
                  <a:lnTo>
                    <a:pt x="19" y="166"/>
                  </a:lnTo>
                  <a:lnTo>
                    <a:pt x="18" y="165"/>
                  </a:lnTo>
                  <a:lnTo>
                    <a:pt x="17" y="165"/>
                  </a:lnTo>
                  <a:lnTo>
                    <a:pt x="16" y="164"/>
                  </a:lnTo>
                  <a:lnTo>
                    <a:pt x="15" y="164"/>
                  </a:lnTo>
                  <a:lnTo>
                    <a:pt x="14" y="164"/>
                  </a:lnTo>
                  <a:lnTo>
                    <a:pt x="13" y="164"/>
                  </a:lnTo>
                  <a:lnTo>
                    <a:pt x="12" y="164"/>
                  </a:lnTo>
                  <a:lnTo>
                    <a:pt x="10" y="166"/>
                  </a:lnTo>
                  <a:lnTo>
                    <a:pt x="10" y="168"/>
                  </a:lnTo>
                  <a:lnTo>
                    <a:pt x="9" y="167"/>
                  </a:lnTo>
                  <a:lnTo>
                    <a:pt x="7" y="167"/>
                  </a:lnTo>
                  <a:lnTo>
                    <a:pt x="6" y="168"/>
                  </a:lnTo>
                  <a:lnTo>
                    <a:pt x="5" y="168"/>
                  </a:lnTo>
                  <a:lnTo>
                    <a:pt x="4" y="169"/>
                  </a:lnTo>
                  <a:lnTo>
                    <a:pt x="2" y="169"/>
                  </a:lnTo>
                  <a:lnTo>
                    <a:pt x="1" y="169"/>
                  </a:lnTo>
                  <a:lnTo>
                    <a:pt x="0" y="17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8" name="Freeform 17"/>
            <p:cNvSpPr>
              <a:spLocks/>
            </p:cNvSpPr>
            <p:nvPr/>
          </p:nvSpPr>
          <p:spPr bwMode="auto">
            <a:xfrm>
              <a:off x="4654551" y="2919409"/>
              <a:ext cx="679450" cy="503237"/>
            </a:xfrm>
            <a:custGeom>
              <a:avLst/>
              <a:gdLst>
                <a:gd name="T0" fmla="*/ 362 w 428"/>
                <a:gd name="T1" fmla="*/ 139 h 317"/>
                <a:gd name="T2" fmla="*/ 335 w 428"/>
                <a:gd name="T3" fmla="*/ 141 h 317"/>
                <a:gd name="T4" fmla="*/ 307 w 428"/>
                <a:gd name="T5" fmla="*/ 158 h 317"/>
                <a:gd name="T6" fmla="*/ 278 w 428"/>
                <a:gd name="T7" fmla="*/ 180 h 317"/>
                <a:gd name="T8" fmla="*/ 263 w 428"/>
                <a:gd name="T9" fmla="*/ 169 h 317"/>
                <a:gd name="T10" fmla="*/ 236 w 428"/>
                <a:gd name="T11" fmla="*/ 182 h 317"/>
                <a:gd name="T12" fmla="*/ 253 w 428"/>
                <a:gd name="T13" fmla="*/ 207 h 317"/>
                <a:gd name="T14" fmla="*/ 298 w 428"/>
                <a:gd name="T15" fmla="*/ 223 h 317"/>
                <a:gd name="T16" fmla="*/ 302 w 428"/>
                <a:gd name="T17" fmla="*/ 247 h 317"/>
                <a:gd name="T18" fmla="*/ 330 w 428"/>
                <a:gd name="T19" fmla="*/ 277 h 317"/>
                <a:gd name="T20" fmla="*/ 307 w 428"/>
                <a:gd name="T21" fmla="*/ 289 h 317"/>
                <a:gd name="T22" fmla="*/ 255 w 428"/>
                <a:gd name="T23" fmla="*/ 264 h 317"/>
                <a:gd name="T24" fmla="*/ 247 w 428"/>
                <a:gd name="T25" fmla="*/ 289 h 317"/>
                <a:gd name="T26" fmla="*/ 225 w 428"/>
                <a:gd name="T27" fmla="*/ 306 h 317"/>
                <a:gd name="T28" fmla="*/ 174 w 428"/>
                <a:gd name="T29" fmla="*/ 311 h 317"/>
                <a:gd name="T30" fmla="*/ 163 w 428"/>
                <a:gd name="T31" fmla="*/ 276 h 317"/>
                <a:gd name="T32" fmla="*/ 105 w 428"/>
                <a:gd name="T33" fmla="*/ 278 h 317"/>
                <a:gd name="T34" fmla="*/ 84 w 428"/>
                <a:gd name="T35" fmla="*/ 242 h 317"/>
                <a:gd name="T36" fmla="*/ 68 w 428"/>
                <a:gd name="T37" fmla="*/ 205 h 317"/>
                <a:gd name="T38" fmla="*/ 61 w 428"/>
                <a:gd name="T39" fmla="*/ 158 h 317"/>
                <a:gd name="T40" fmla="*/ 14 w 428"/>
                <a:gd name="T41" fmla="*/ 128 h 317"/>
                <a:gd name="T42" fmla="*/ 7 w 428"/>
                <a:gd name="T43" fmla="*/ 78 h 317"/>
                <a:gd name="T44" fmla="*/ 35 w 428"/>
                <a:gd name="T45" fmla="*/ 78 h 317"/>
                <a:gd name="T46" fmla="*/ 53 w 428"/>
                <a:gd name="T47" fmla="*/ 73 h 317"/>
                <a:gd name="T48" fmla="*/ 65 w 428"/>
                <a:gd name="T49" fmla="*/ 72 h 317"/>
                <a:gd name="T50" fmla="*/ 75 w 428"/>
                <a:gd name="T51" fmla="*/ 77 h 317"/>
                <a:gd name="T52" fmla="*/ 85 w 428"/>
                <a:gd name="T53" fmla="*/ 77 h 317"/>
                <a:gd name="T54" fmla="*/ 90 w 428"/>
                <a:gd name="T55" fmla="*/ 84 h 317"/>
                <a:gd name="T56" fmla="*/ 105 w 428"/>
                <a:gd name="T57" fmla="*/ 96 h 317"/>
                <a:gd name="T58" fmla="*/ 114 w 428"/>
                <a:gd name="T59" fmla="*/ 91 h 317"/>
                <a:gd name="T60" fmla="*/ 124 w 428"/>
                <a:gd name="T61" fmla="*/ 87 h 317"/>
                <a:gd name="T62" fmla="*/ 140 w 428"/>
                <a:gd name="T63" fmla="*/ 80 h 317"/>
                <a:gd name="T64" fmla="*/ 147 w 428"/>
                <a:gd name="T65" fmla="*/ 92 h 317"/>
                <a:gd name="T66" fmla="*/ 164 w 428"/>
                <a:gd name="T67" fmla="*/ 89 h 317"/>
                <a:gd name="T68" fmla="*/ 168 w 428"/>
                <a:gd name="T69" fmla="*/ 86 h 317"/>
                <a:gd name="T70" fmla="*/ 187 w 428"/>
                <a:gd name="T71" fmla="*/ 79 h 317"/>
                <a:gd name="T72" fmla="*/ 204 w 428"/>
                <a:gd name="T73" fmla="*/ 78 h 317"/>
                <a:gd name="T74" fmla="*/ 218 w 428"/>
                <a:gd name="T75" fmla="*/ 73 h 317"/>
                <a:gd name="T76" fmla="*/ 220 w 428"/>
                <a:gd name="T77" fmla="*/ 57 h 317"/>
                <a:gd name="T78" fmla="*/ 237 w 428"/>
                <a:gd name="T79" fmla="*/ 55 h 317"/>
                <a:gd name="T80" fmla="*/ 253 w 428"/>
                <a:gd name="T81" fmla="*/ 54 h 317"/>
                <a:gd name="T82" fmla="*/ 260 w 428"/>
                <a:gd name="T83" fmla="*/ 65 h 317"/>
                <a:gd name="T84" fmla="*/ 271 w 428"/>
                <a:gd name="T85" fmla="*/ 70 h 317"/>
                <a:gd name="T86" fmla="*/ 279 w 428"/>
                <a:gd name="T87" fmla="*/ 80 h 317"/>
                <a:gd name="T88" fmla="*/ 285 w 428"/>
                <a:gd name="T89" fmla="*/ 90 h 317"/>
                <a:gd name="T90" fmla="*/ 296 w 428"/>
                <a:gd name="T91" fmla="*/ 83 h 317"/>
                <a:gd name="T92" fmla="*/ 307 w 428"/>
                <a:gd name="T93" fmla="*/ 71 h 317"/>
                <a:gd name="T94" fmla="*/ 322 w 428"/>
                <a:gd name="T95" fmla="*/ 70 h 317"/>
                <a:gd name="T96" fmla="*/ 336 w 428"/>
                <a:gd name="T97" fmla="*/ 75 h 317"/>
                <a:gd name="T98" fmla="*/ 343 w 428"/>
                <a:gd name="T99" fmla="*/ 69 h 317"/>
                <a:gd name="T100" fmla="*/ 353 w 428"/>
                <a:gd name="T101" fmla="*/ 55 h 317"/>
                <a:gd name="T102" fmla="*/ 354 w 428"/>
                <a:gd name="T103" fmla="*/ 39 h 317"/>
                <a:gd name="T104" fmla="*/ 364 w 428"/>
                <a:gd name="T105" fmla="*/ 24 h 317"/>
                <a:gd name="T106" fmla="*/ 374 w 428"/>
                <a:gd name="T107" fmla="*/ 12 h 317"/>
                <a:gd name="T108" fmla="*/ 385 w 428"/>
                <a:gd name="T109" fmla="*/ 10 h 317"/>
                <a:gd name="T110" fmla="*/ 393 w 428"/>
                <a:gd name="T111" fmla="*/ 2 h 317"/>
                <a:gd name="T112" fmla="*/ 411 w 428"/>
                <a:gd name="T113" fmla="*/ 7 h 317"/>
                <a:gd name="T114" fmla="*/ 424 w 428"/>
                <a:gd name="T115" fmla="*/ 41 h 317"/>
                <a:gd name="T116" fmla="*/ 424 w 428"/>
                <a:gd name="T117" fmla="*/ 73 h 317"/>
                <a:gd name="T118" fmla="*/ 410 w 428"/>
                <a:gd name="T119" fmla="*/ 99 h 317"/>
                <a:gd name="T120" fmla="*/ 390 w 428"/>
                <a:gd name="T121" fmla="*/ 119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28" h="317">
                  <a:moveTo>
                    <a:pt x="366" y="123"/>
                  </a:moveTo>
                  <a:lnTo>
                    <a:pt x="367" y="126"/>
                  </a:lnTo>
                  <a:lnTo>
                    <a:pt x="368" y="126"/>
                  </a:lnTo>
                  <a:lnTo>
                    <a:pt x="369" y="128"/>
                  </a:lnTo>
                  <a:lnTo>
                    <a:pt x="369" y="129"/>
                  </a:lnTo>
                  <a:lnTo>
                    <a:pt x="370" y="130"/>
                  </a:lnTo>
                  <a:lnTo>
                    <a:pt x="371" y="132"/>
                  </a:lnTo>
                  <a:lnTo>
                    <a:pt x="370" y="133"/>
                  </a:lnTo>
                  <a:lnTo>
                    <a:pt x="371" y="135"/>
                  </a:lnTo>
                  <a:lnTo>
                    <a:pt x="370" y="136"/>
                  </a:lnTo>
                  <a:lnTo>
                    <a:pt x="369" y="138"/>
                  </a:lnTo>
                  <a:lnTo>
                    <a:pt x="369" y="137"/>
                  </a:lnTo>
                  <a:lnTo>
                    <a:pt x="369" y="136"/>
                  </a:lnTo>
                  <a:lnTo>
                    <a:pt x="368" y="135"/>
                  </a:lnTo>
                  <a:lnTo>
                    <a:pt x="367" y="137"/>
                  </a:lnTo>
                  <a:lnTo>
                    <a:pt x="368" y="139"/>
                  </a:lnTo>
                  <a:lnTo>
                    <a:pt x="368" y="141"/>
                  </a:lnTo>
                  <a:lnTo>
                    <a:pt x="367" y="142"/>
                  </a:lnTo>
                  <a:lnTo>
                    <a:pt x="365" y="142"/>
                  </a:lnTo>
                  <a:lnTo>
                    <a:pt x="366" y="141"/>
                  </a:lnTo>
                  <a:lnTo>
                    <a:pt x="366" y="140"/>
                  </a:lnTo>
                  <a:lnTo>
                    <a:pt x="365" y="139"/>
                  </a:lnTo>
                  <a:lnTo>
                    <a:pt x="363" y="141"/>
                  </a:lnTo>
                  <a:lnTo>
                    <a:pt x="362" y="140"/>
                  </a:lnTo>
                  <a:lnTo>
                    <a:pt x="362" y="139"/>
                  </a:lnTo>
                  <a:lnTo>
                    <a:pt x="361" y="140"/>
                  </a:lnTo>
                  <a:lnTo>
                    <a:pt x="360" y="140"/>
                  </a:lnTo>
                  <a:lnTo>
                    <a:pt x="359" y="140"/>
                  </a:lnTo>
                  <a:lnTo>
                    <a:pt x="357" y="139"/>
                  </a:lnTo>
                  <a:lnTo>
                    <a:pt x="356" y="140"/>
                  </a:lnTo>
                  <a:lnTo>
                    <a:pt x="357" y="142"/>
                  </a:lnTo>
                  <a:lnTo>
                    <a:pt x="359" y="143"/>
                  </a:lnTo>
                  <a:lnTo>
                    <a:pt x="359" y="144"/>
                  </a:lnTo>
                  <a:lnTo>
                    <a:pt x="355" y="146"/>
                  </a:lnTo>
                  <a:lnTo>
                    <a:pt x="354" y="145"/>
                  </a:lnTo>
                  <a:lnTo>
                    <a:pt x="354" y="145"/>
                  </a:lnTo>
                  <a:lnTo>
                    <a:pt x="351" y="145"/>
                  </a:lnTo>
                  <a:lnTo>
                    <a:pt x="350" y="144"/>
                  </a:lnTo>
                  <a:lnTo>
                    <a:pt x="348" y="144"/>
                  </a:lnTo>
                  <a:lnTo>
                    <a:pt x="346" y="143"/>
                  </a:lnTo>
                  <a:lnTo>
                    <a:pt x="346" y="143"/>
                  </a:lnTo>
                  <a:lnTo>
                    <a:pt x="344" y="142"/>
                  </a:lnTo>
                  <a:lnTo>
                    <a:pt x="343" y="141"/>
                  </a:lnTo>
                  <a:lnTo>
                    <a:pt x="341" y="141"/>
                  </a:lnTo>
                  <a:lnTo>
                    <a:pt x="340" y="141"/>
                  </a:lnTo>
                  <a:lnTo>
                    <a:pt x="338" y="142"/>
                  </a:lnTo>
                  <a:lnTo>
                    <a:pt x="337" y="141"/>
                  </a:lnTo>
                  <a:lnTo>
                    <a:pt x="336" y="141"/>
                  </a:lnTo>
                  <a:lnTo>
                    <a:pt x="335" y="139"/>
                  </a:lnTo>
                  <a:lnTo>
                    <a:pt x="335" y="141"/>
                  </a:lnTo>
                  <a:lnTo>
                    <a:pt x="335" y="143"/>
                  </a:lnTo>
                  <a:lnTo>
                    <a:pt x="334" y="144"/>
                  </a:lnTo>
                  <a:lnTo>
                    <a:pt x="333" y="144"/>
                  </a:lnTo>
                  <a:lnTo>
                    <a:pt x="333" y="144"/>
                  </a:lnTo>
                  <a:lnTo>
                    <a:pt x="332" y="142"/>
                  </a:lnTo>
                  <a:lnTo>
                    <a:pt x="331" y="142"/>
                  </a:lnTo>
                  <a:lnTo>
                    <a:pt x="330" y="143"/>
                  </a:lnTo>
                  <a:lnTo>
                    <a:pt x="329" y="144"/>
                  </a:lnTo>
                  <a:lnTo>
                    <a:pt x="327" y="144"/>
                  </a:lnTo>
                  <a:lnTo>
                    <a:pt x="326" y="145"/>
                  </a:lnTo>
                  <a:lnTo>
                    <a:pt x="325" y="145"/>
                  </a:lnTo>
                  <a:lnTo>
                    <a:pt x="328" y="149"/>
                  </a:lnTo>
                  <a:lnTo>
                    <a:pt x="328" y="152"/>
                  </a:lnTo>
                  <a:lnTo>
                    <a:pt x="329" y="154"/>
                  </a:lnTo>
                  <a:lnTo>
                    <a:pt x="329" y="156"/>
                  </a:lnTo>
                  <a:lnTo>
                    <a:pt x="327" y="155"/>
                  </a:lnTo>
                  <a:lnTo>
                    <a:pt x="325" y="156"/>
                  </a:lnTo>
                  <a:lnTo>
                    <a:pt x="322" y="156"/>
                  </a:lnTo>
                  <a:lnTo>
                    <a:pt x="321" y="156"/>
                  </a:lnTo>
                  <a:lnTo>
                    <a:pt x="319" y="155"/>
                  </a:lnTo>
                  <a:lnTo>
                    <a:pt x="316" y="155"/>
                  </a:lnTo>
                  <a:lnTo>
                    <a:pt x="314" y="155"/>
                  </a:lnTo>
                  <a:lnTo>
                    <a:pt x="311" y="156"/>
                  </a:lnTo>
                  <a:lnTo>
                    <a:pt x="308" y="157"/>
                  </a:lnTo>
                  <a:lnTo>
                    <a:pt x="307" y="158"/>
                  </a:lnTo>
                  <a:lnTo>
                    <a:pt x="306" y="159"/>
                  </a:lnTo>
                  <a:lnTo>
                    <a:pt x="306" y="160"/>
                  </a:lnTo>
                  <a:lnTo>
                    <a:pt x="304" y="160"/>
                  </a:lnTo>
                  <a:lnTo>
                    <a:pt x="302" y="161"/>
                  </a:lnTo>
                  <a:lnTo>
                    <a:pt x="301" y="161"/>
                  </a:lnTo>
                  <a:lnTo>
                    <a:pt x="298" y="162"/>
                  </a:lnTo>
                  <a:lnTo>
                    <a:pt x="297" y="163"/>
                  </a:lnTo>
                  <a:lnTo>
                    <a:pt x="294" y="163"/>
                  </a:lnTo>
                  <a:lnTo>
                    <a:pt x="292" y="164"/>
                  </a:lnTo>
                  <a:lnTo>
                    <a:pt x="291" y="165"/>
                  </a:lnTo>
                  <a:lnTo>
                    <a:pt x="290" y="165"/>
                  </a:lnTo>
                  <a:lnTo>
                    <a:pt x="289" y="167"/>
                  </a:lnTo>
                  <a:lnTo>
                    <a:pt x="287" y="168"/>
                  </a:lnTo>
                  <a:lnTo>
                    <a:pt x="285" y="168"/>
                  </a:lnTo>
                  <a:lnTo>
                    <a:pt x="284" y="171"/>
                  </a:lnTo>
                  <a:lnTo>
                    <a:pt x="283" y="173"/>
                  </a:lnTo>
                  <a:lnTo>
                    <a:pt x="284" y="175"/>
                  </a:lnTo>
                  <a:lnTo>
                    <a:pt x="285" y="176"/>
                  </a:lnTo>
                  <a:lnTo>
                    <a:pt x="283" y="176"/>
                  </a:lnTo>
                  <a:lnTo>
                    <a:pt x="283" y="178"/>
                  </a:lnTo>
                  <a:lnTo>
                    <a:pt x="283" y="179"/>
                  </a:lnTo>
                  <a:lnTo>
                    <a:pt x="282" y="179"/>
                  </a:lnTo>
                  <a:lnTo>
                    <a:pt x="282" y="181"/>
                  </a:lnTo>
                  <a:lnTo>
                    <a:pt x="280" y="180"/>
                  </a:lnTo>
                  <a:lnTo>
                    <a:pt x="278" y="180"/>
                  </a:lnTo>
                  <a:lnTo>
                    <a:pt x="278" y="181"/>
                  </a:lnTo>
                  <a:lnTo>
                    <a:pt x="279" y="183"/>
                  </a:lnTo>
                  <a:lnTo>
                    <a:pt x="277" y="183"/>
                  </a:lnTo>
                  <a:lnTo>
                    <a:pt x="276" y="182"/>
                  </a:lnTo>
                  <a:lnTo>
                    <a:pt x="276" y="181"/>
                  </a:lnTo>
                  <a:lnTo>
                    <a:pt x="275" y="181"/>
                  </a:lnTo>
                  <a:lnTo>
                    <a:pt x="274" y="182"/>
                  </a:lnTo>
                  <a:lnTo>
                    <a:pt x="273" y="181"/>
                  </a:lnTo>
                  <a:lnTo>
                    <a:pt x="271" y="181"/>
                  </a:lnTo>
                  <a:lnTo>
                    <a:pt x="270" y="180"/>
                  </a:lnTo>
                  <a:lnTo>
                    <a:pt x="271" y="179"/>
                  </a:lnTo>
                  <a:lnTo>
                    <a:pt x="272" y="178"/>
                  </a:lnTo>
                  <a:lnTo>
                    <a:pt x="271" y="177"/>
                  </a:lnTo>
                  <a:lnTo>
                    <a:pt x="270" y="178"/>
                  </a:lnTo>
                  <a:lnTo>
                    <a:pt x="269" y="178"/>
                  </a:lnTo>
                  <a:lnTo>
                    <a:pt x="268" y="177"/>
                  </a:lnTo>
                  <a:lnTo>
                    <a:pt x="267" y="178"/>
                  </a:lnTo>
                  <a:lnTo>
                    <a:pt x="267" y="177"/>
                  </a:lnTo>
                  <a:lnTo>
                    <a:pt x="267" y="176"/>
                  </a:lnTo>
                  <a:lnTo>
                    <a:pt x="265" y="176"/>
                  </a:lnTo>
                  <a:lnTo>
                    <a:pt x="263" y="176"/>
                  </a:lnTo>
                  <a:lnTo>
                    <a:pt x="263" y="176"/>
                  </a:lnTo>
                  <a:lnTo>
                    <a:pt x="263" y="174"/>
                  </a:lnTo>
                  <a:lnTo>
                    <a:pt x="263" y="171"/>
                  </a:lnTo>
                  <a:lnTo>
                    <a:pt x="263" y="169"/>
                  </a:lnTo>
                  <a:lnTo>
                    <a:pt x="262" y="168"/>
                  </a:lnTo>
                  <a:lnTo>
                    <a:pt x="260" y="168"/>
                  </a:lnTo>
                  <a:lnTo>
                    <a:pt x="258" y="168"/>
                  </a:lnTo>
                  <a:lnTo>
                    <a:pt x="256" y="168"/>
                  </a:lnTo>
                  <a:lnTo>
                    <a:pt x="254" y="168"/>
                  </a:lnTo>
                  <a:lnTo>
                    <a:pt x="252" y="167"/>
                  </a:lnTo>
                  <a:lnTo>
                    <a:pt x="251" y="168"/>
                  </a:lnTo>
                  <a:lnTo>
                    <a:pt x="251" y="170"/>
                  </a:lnTo>
                  <a:lnTo>
                    <a:pt x="251" y="172"/>
                  </a:lnTo>
                  <a:lnTo>
                    <a:pt x="252" y="174"/>
                  </a:lnTo>
                  <a:lnTo>
                    <a:pt x="253" y="175"/>
                  </a:lnTo>
                  <a:lnTo>
                    <a:pt x="253" y="176"/>
                  </a:lnTo>
                  <a:lnTo>
                    <a:pt x="251" y="176"/>
                  </a:lnTo>
                  <a:lnTo>
                    <a:pt x="249" y="176"/>
                  </a:lnTo>
                  <a:lnTo>
                    <a:pt x="247" y="176"/>
                  </a:lnTo>
                  <a:lnTo>
                    <a:pt x="245" y="176"/>
                  </a:lnTo>
                  <a:lnTo>
                    <a:pt x="243" y="176"/>
                  </a:lnTo>
                  <a:lnTo>
                    <a:pt x="241" y="176"/>
                  </a:lnTo>
                  <a:lnTo>
                    <a:pt x="240" y="176"/>
                  </a:lnTo>
                  <a:lnTo>
                    <a:pt x="238" y="176"/>
                  </a:lnTo>
                  <a:lnTo>
                    <a:pt x="237" y="176"/>
                  </a:lnTo>
                  <a:lnTo>
                    <a:pt x="237" y="178"/>
                  </a:lnTo>
                  <a:lnTo>
                    <a:pt x="236" y="179"/>
                  </a:lnTo>
                  <a:lnTo>
                    <a:pt x="236" y="181"/>
                  </a:lnTo>
                  <a:lnTo>
                    <a:pt x="236" y="182"/>
                  </a:lnTo>
                  <a:lnTo>
                    <a:pt x="238" y="182"/>
                  </a:lnTo>
                  <a:lnTo>
                    <a:pt x="239" y="183"/>
                  </a:lnTo>
                  <a:lnTo>
                    <a:pt x="238" y="183"/>
                  </a:lnTo>
                  <a:lnTo>
                    <a:pt x="237" y="184"/>
                  </a:lnTo>
                  <a:lnTo>
                    <a:pt x="236" y="185"/>
                  </a:lnTo>
                  <a:lnTo>
                    <a:pt x="236" y="189"/>
                  </a:lnTo>
                  <a:lnTo>
                    <a:pt x="235" y="191"/>
                  </a:lnTo>
                  <a:lnTo>
                    <a:pt x="233" y="191"/>
                  </a:lnTo>
                  <a:lnTo>
                    <a:pt x="233" y="194"/>
                  </a:lnTo>
                  <a:lnTo>
                    <a:pt x="232" y="196"/>
                  </a:lnTo>
                  <a:lnTo>
                    <a:pt x="233" y="197"/>
                  </a:lnTo>
                  <a:lnTo>
                    <a:pt x="233" y="199"/>
                  </a:lnTo>
                  <a:lnTo>
                    <a:pt x="233" y="200"/>
                  </a:lnTo>
                  <a:lnTo>
                    <a:pt x="235" y="200"/>
                  </a:lnTo>
                  <a:lnTo>
                    <a:pt x="236" y="201"/>
                  </a:lnTo>
                  <a:lnTo>
                    <a:pt x="237" y="201"/>
                  </a:lnTo>
                  <a:lnTo>
                    <a:pt x="238" y="202"/>
                  </a:lnTo>
                  <a:lnTo>
                    <a:pt x="238" y="204"/>
                  </a:lnTo>
                  <a:lnTo>
                    <a:pt x="238" y="205"/>
                  </a:lnTo>
                  <a:lnTo>
                    <a:pt x="238" y="206"/>
                  </a:lnTo>
                  <a:lnTo>
                    <a:pt x="241" y="207"/>
                  </a:lnTo>
                  <a:lnTo>
                    <a:pt x="243" y="206"/>
                  </a:lnTo>
                  <a:lnTo>
                    <a:pt x="246" y="206"/>
                  </a:lnTo>
                  <a:lnTo>
                    <a:pt x="251" y="207"/>
                  </a:lnTo>
                  <a:lnTo>
                    <a:pt x="253" y="207"/>
                  </a:lnTo>
                  <a:lnTo>
                    <a:pt x="254" y="209"/>
                  </a:lnTo>
                  <a:lnTo>
                    <a:pt x="255" y="211"/>
                  </a:lnTo>
                  <a:lnTo>
                    <a:pt x="259" y="213"/>
                  </a:lnTo>
                  <a:lnTo>
                    <a:pt x="262" y="213"/>
                  </a:lnTo>
                  <a:lnTo>
                    <a:pt x="263" y="215"/>
                  </a:lnTo>
                  <a:lnTo>
                    <a:pt x="263" y="217"/>
                  </a:lnTo>
                  <a:lnTo>
                    <a:pt x="265" y="217"/>
                  </a:lnTo>
                  <a:lnTo>
                    <a:pt x="267" y="218"/>
                  </a:lnTo>
                  <a:lnTo>
                    <a:pt x="267" y="221"/>
                  </a:lnTo>
                  <a:lnTo>
                    <a:pt x="268" y="221"/>
                  </a:lnTo>
                  <a:lnTo>
                    <a:pt x="270" y="223"/>
                  </a:lnTo>
                  <a:lnTo>
                    <a:pt x="272" y="222"/>
                  </a:lnTo>
                  <a:lnTo>
                    <a:pt x="275" y="221"/>
                  </a:lnTo>
                  <a:lnTo>
                    <a:pt x="276" y="220"/>
                  </a:lnTo>
                  <a:lnTo>
                    <a:pt x="277" y="220"/>
                  </a:lnTo>
                  <a:lnTo>
                    <a:pt x="280" y="222"/>
                  </a:lnTo>
                  <a:lnTo>
                    <a:pt x="282" y="222"/>
                  </a:lnTo>
                  <a:lnTo>
                    <a:pt x="283" y="222"/>
                  </a:lnTo>
                  <a:lnTo>
                    <a:pt x="285" y="222"/>
                  </a:lnTo>
                  <a:lnTo>
                    <a:pt x="287" y="222"/>
                  </a:lnTo>
                  <a:lnTo>
                    <a:pt x="290" y="222"/>
                  </a:lnTo>
                  <a:lnTo>
                    <a:pt x="292" y="222"/>
                  </a:lnTo>
                  <a:lnTo>
                    <a:pt x="295" y="222"/>
                  </a:lnTo>
                  <a:lnTo>
                    <a:pt x="298" y="222"/>
                  </a:lnTo>
                  <a:lnTo>
                    <a:pt x="298" y="223"/>
                  </a:lnTo>
                  <a:lnTo>
                    <a:pt x="300" y="223"/>
                  </a:lnTo>
                  <a:lnTo>
                    <a:pt x="301" y="223"/>
                  </a:lnTo>
                  <a:lnTo>
                    <a:pt x="302" y="222"/>
                  </a:lnTo>
                  <a:lnTo>
                    <a:pt x="302" y="223"/>
                  </a:lnTo>
                  <a:lnTo>
                    <a:pt x="302" y="225"/>
                  </a:lnTo>
                  <a:lnTo>
                    <a:pt x="301" y="226"/>
                  </a:lnTo>
                  <a:lnTo>
                    <a:pt x="299" y="225"/>
                  </a:lnTo>
                  <a:lnTo>
                    <a:pt x="298" y="226"/>
                  </a:lnTo>
                  <a:lnTo>
                    <a:pt x="297" y="226"/>
                  </a:lnTo>
                  <a:lnTo>
                    <a:pt x="296" y="227"/>
                  </a:lnTo>
                  <a:lnTo>
                    <a:pt x="292" y="229"/>
                  </a:lnTo>
                  <a:lnTo>
                    <a:pt x="294" y="230"/>
                  </a:lnTo>
                  <a:lnTo>
                    <a:pt x="294" y="231"/>
                  </a:lnTo>
                  <a:lnTo>
                    <a:pt x="292" y="233"/>
                  </a:lnTo>
                  <a:lnTo>
                    <a:pt x="291" y="236"/>
                  </a:lnTo>
                  <a:lnTo>
                    <a:pt x="291" y="238"/>
                  </a:lnTo>
                  <a:lnTo>
                    <a:pt x="290" y="240"/>
                  </a:lnTo>
                  <a:lnTo>
                    <a:pt x="290" y="242"/>
                  </a:lnTo>
                  <a:lnTo>
                    <a:pt x="293" y="244"/>
                  </a:lnTo>
                  <a:lnTo>
                    <a:pt x="295" y="245"/>
                  </a:lnTo>
                  <a:lnTo>
                    <a:pt x="297" y="247"/>
                  </a:lnTo>
                  <a:lnTo>
                    <a:pt x="298" y="248"/>
                  </a:lnTo>
                  <a:lnTo>
                    <a:pt x="299" y="248"/>
                  </a:lnTo>
                  <a:lnTo>
                    <a:pt x="300" y="247"/>
                  </a:lnTo>
                  <a:lnTo>
                    <a:pt x="302" y="247"/>
                  </a:lnTo>
                  <a:lnTo>
                    <a:pt x="305" y="249"/>
                  </a:lnTo>
                  <a:lnTo>
                    <a:pt x="306" y="251"/>
                  </a:lnTo>
                  <a:lnTo>
                    <a:pt x="307" y="251"/>
                  </a:lnTo>
                  <a:lnTo>
                    <a:pt x="309" y="252"/>
                  </a:lnTo>
                  <a:lnTo>
                    <a:pt x="311" y="254"/>
                  </a:lnTo>
                  <a:lnTo>
                    <a:pt x="311" y="256"/>
                  </a:lnTo>
                  <a:lnTo>
                    <a:pt x="311" y="258"/>
                  </a:lnTo>
                  <a:lnTo>
                    <a:pt x="314" y="260"/>
                  </a:lnTo>
                  <a:lnTo>
                    <a:pt x="315" y="259"/>
                  </a:lnTo>
                  <a:lnTo>
                    <a:pt x="318" y="259"/>
                  </a:lnTo>
                  <a:lnTo>
                    <a:pt x="320" y="260"/>
                  </a:lnTo>
                  <a:lnTo>
                    <a:pt x="323" y="261"/>
                  </a:lnTo>
                  <a:lnTo>
                    <a:pt x="324" y="263"/>
                  </a:lnTo>
                  <a:lnTo>
                    <a:pt x="325" y="266"/>
                  </a:lnTo>
                  <a:lnTo>
                    <a:pt x="326" y="268"/>
                  </a:lnTo>
                  <a:lnTo>
                    <a:pt x="325" y="270"/>
                  </a:lnTo>
                  <a:lnTo>
                    <a:pt x="324" y="270"/>
                  </a:lnTo>
                  <a:lnTo>
                    <a:pt x="322" y="270"/>
                  </a:lnTo>
                  <a:lnTo>
                    <a:pt x="322" y="271"/>
                  </a:lnTo>
                  <a:lnTo>
                    <a:pt x="322" y="273"/>
                  </a:lnTo>
                  <a:lnTo>
                    <a:pt x="324" y="274"/>
                  </a:lnTo>
                  <a:lnTo>
                    <a:pt x="326" y="274"/>
                  </a:lnTo>
                  <a:lnTo>
                    <a:pt x="329" y="275"/>
                  </a:lnTo>
                  <a:lnTo>
                    <a:pt x="330" y="276"/>
                  </a:lnTo>
                  <a:lnTo>
                    <a:pt x="330" y="277"/>
                  </a:lnTo>
                  <a:lnTo>
                    <a:pt x="330" y="278"/>
                  </a:lnTo>
                  <a:lnTo>
                    <a:pt x="330" y="279"/>
                  </a:lnTo>
                  <a:lnTo>
                    <a:pt x="329" y="282"/>
                  </a:lnTo>
                  <a:lnTo>
                    <a:pt x="330" y="284"/>
                  </a:lnTo>
                  <a:lnTo>
                    <a:pt x="332" y="285"/>
                  </a:lnTo>
                  <a:lnTo>
                    <a:pt x="335" y="286"/>
                  </a:lnTo>
                  <a:lnTo>
                    <a:pt x="335" y="288"/>
                  </a:lnTo>
                  <a:lnTo>
                    <a:pt x="333" y="290"/>
                  </a:lnTo>
                  <a:lnTo>
                    <a:pt x="331" y="290"/>
                  </a:lnTo>
                  <a:lnTo>
                    <a:pt x="329" y="289"/>
                  </a:lnTo>
                  <a:lnTo>
                    <a:pt x="328" y="289"/>
                  </a:lnTo>
                  <a:lnTo>
                    <a:pt x="325" y="290"/>
                  </a:lnTo>
                  <a:lnTo>
                    <a:pt x="325" y="293"/>
                  </a:lnTo>
                  <a:lnTo>
                    <a:pt x="324" y="293"/>
                  </a:lnTo>
                  <a:lnTo>
                    <a:pt x="322" y="293"/>
                  </a:lnTo>
                  <a:lnTo>
                    <a:pt x="321" y="294"/>
                  </a:lnTo>
                  <a:lnTo>
                    <a:pt x="320" y="297"/>
                  </a:lnTo>
                  <a:lnTo>
                    <a:pt x="316" y="297"/>
                  </a:lnTo>
                  <a:lnTo>
                    <a:pt x="314" y="297"/>
                  </a:lnTo>
                  <a:lnTo>
                    <a:pt x="315" y="294"/>
                  </a:lnTo>
                  <a:lnTo>
                    <a:pt x="315" y="293"/>
                  </a:lnTo>
                  <a:lnTo>
                    <a:pt x="313" y="292"/>
                  </a:lnTo>
                  <a:lnTo>
                    <a:pt x="310" y="291"/>
                  </a:lnTo>
                  <a:lnTo>
                    <a:pt x="307" y="290"/>
                  </a:lnTo>
                  <a:lnTo>
                    <a:pt x="307" y="289"/>
                  </a:lnTo>
                  <a:lnTo>
                    <a:pt x="306" y="287"/>
                  </a:lnTo>
                  <a:lnTo>
                    <a:pt x="304" y="285"/>
                  </a:lnTo>
                  <a:lnTo>
                    <a:pt x="303" y="285"/>
                  </a:lnTo>
                  <a:lnTo>
                    <a:pt x="301" y="285"/>
                  </a:lnTo>
                  <a:lnTo>
                    <a:pt x="298" y="284"/>
                  </a:lnTo>
                  <a:lnTo>
                    <a:pt x="298" y="284"/>
                  </a:lnTo>
                  <a:lnTo>
                    <a:pt x="297" y="282"/>
                  </a:lnTo>
                  <a:lnTo>
                    <a:pt x="294" y="280"/>
                  </a:lnTo>
                  <a:lnTo>
                    <a:pt x="291" y="280"/>
                  </a:lnTo>
                  <a:lnTo>
                    <a:pt x="289" y="282"/>
                  </a:lnTo>
                  <a:lnTo>
                    <a:pt x="288" y="283"/>
                  </a:lnTo>
                  <a:lnTo>
                    <a:pt x="286" y="283"/>
                  </a:lnTo>
                  <a:lnTo>
                    <a:pt x="283" y="282"/>
                  </a:lnTo>
                  <a:lnTo>
                    <a:pt x="282" y="280"/>
                  </a:lnTo>
                  <a:lnTo>
                    <a:pt x="279" y="278"/>
                  </a:lnTo>
                  <a:lnTo>
                    <a:pt x="276" y="276"/>
                  </a:lnTo>
                  <a:lnTo>
                    <a:pt x="275" y="273"/>
                  </a:lnTo>
                  <a:lnTo>
                    <a:pt x="274" y="272"/>
                  </a:lnTo>
                  <a:lnTo>
                    <a:pt x="272" y="271"/>
                  </a:lnTo>
                  <a:lnTo>
                    <a:pt x="269" y="270"/>
                  </a:lnTo>
                  <a:lnTo>
                    <a:pt x="267" y="269"/>
                  </a:lnTo>
                  <a:lnTo>
                    <a:pt x="264" y="268"/>
                  </a:lnTo>
                  <a:lnTo>
                    <a:pt x="261" y="268"/>
                  </a:lnTo>
                  <a:lnTo>
                    <a:pt x="257" y="268"/>
                  </a:lnTo>
                  <a:lnTo>
                    <a:pt x="255" y="264"/>
                  </a:lnTo>
                  <a:lnTo>
                    <a:pt x="254" y="263"/>
                  </a:lnTo>
                  <a:lnTo>
                    <a:pt x="253" y="262"/>
                  </a:lnTo>
                  <a:lnTo>
                    <a:pt x="251" y="261"/>
                  </a:lnTo>
                  <a:lnTo>
                    <a:pt x="250" y="263"/>
                  </a:lnTo>
                  <a:lnTo>
                    <a:pt x="249" y="264"/>
                  </a:lnTo>
                  <a:lnTo>
                    <a:pt x="247" y="264"/>
                  </a:lnTo>
                  <a:lnTo>
                    <a:pt x="244" y="264"/>
                  </a:lnTo>
                  <a:lnTo>
                    <a:pt x="243" y="266"/>
                  </a:lnTo>
                  <a:lnTo>
                    <a:pt x="243" y="267"/>
                  </a:lnTo>
                  <a:lnTo>
                    <a:pt x="245" y="270"/>
                  </a:lnTo>
                  <a:lnTo>
                    <a:pt x="245" y="271"/>
                  </a:lnTo>
                  <a:lnTo>
                    <a:pt x="248" y="273"/>
                  </a:lnTo>
                  <a:lnTo>
                    <a:pt x="249" y="274"/>
                  </a:lnTo>
                  <a:lnTo>
                    <a:pt x="250" y="276"/>
                  </a:lnTo>
                  <a:lnTo>
                    <a:pt x="250" y="278"/>
                  </a:lnTo>
                  <a:lnTo>
                    <a:pt x="248" y="279"/>
                  </a:lnTo>
                  <a:lnTo>
                    <a:pt x="248" y="281"/>
                  </a:lnTo>
                  <a:lnTo>
                    <a:pt x="250" y="281"/>
                  </a:lnTo>
                  <a:lnTo>
                    <a:pt x="249" y="283"/>
                  </a:lnTo>
                  <a:lnTo>
                    <a:pt x="251" y="283"/>
                  </a:lnTo>
                  <a:lnTo>
                    <a:pt x="251" y="284"/>
                  </a:lnTo>
                  <a:lnTo>
                    <a:pt x="250" y="285"/>
                  </a:lnTo>
                  <a:lnTo>
                    <a:pt x="249" y="286"/>
                  </a:lnTo>
                  <a:lnTo>
                    <a:pt x="247" y="287"/>
                  </a:lnTo>
                  <a:lnTo>
                    <a:pt x="247" y="289"/>
                  </a:lnTo>
                  <a:lnTo>
                    <a:pt x="247" y="292"/>
                  </a:lnTo>
                  <a:lnTo>
                    <a:pt x="249" y="294"/>
                  </a:lnTo>
                  <a:lnTo>
                    <a:pt x="250" y="297"/>
                  </a:lnTo>
                  <a:lnTo>
                    <a:pt x="248" y="300"/>
                  </a:lnTo>
                  <a:lnTo>
                    <a:pt x="248" y="302"/>
                  </a:lnTo>
                  <a:lnTo>
                    <a:pt x="247" y="302"/>
                  </a:lnTo>
                  <a:lnTo>
                    <a:pt x="245" y="306"/>
                  </a:lnTo>
                  <a:lnTo>
                    <a:pt x="243" y="310"/>
                  </a:lnTo>
                  <a:lnTo>
                    <a:pt x="240" y="312"/>
                  </a:lnTo>
                  <a:lnTo>
                    <a:pt x="239" y="315"/>
                  </a:lnTo>
                  <a:lnTo>
                    <a:pt x="240" y="317"/>
                  </a:lnTo>
                  <a:lnTo>
                    <a:pt x="237" y="315"/>
                  </a:lnTo>
                  <a:lnTo>
                    <a:pt x="234" y="315"/>
                  </a:lnTo>
                  <a:lnTo>
                    <a:pt x="231" y="314"/>
                  </a:lnTo>
                  <a:lnTo>
                    <a:pt x="227" y="314"/>
                  </a:lnTo>
                  <a:lnTo>
                    <a:pt x="226" y="312"/>
                  </a:lnTo>
                  <a:lnTo>
                    <a:pt x="227" y="310"/>
                  </a:lnTo>
                  <a:lnTo>
                    <a:pt x="228" y="308"/>
                  </a:lnTo>
                  <a:lnTo>
                    <a:pt x="229" y="306"/>
                  </a:lnTo>
                  <a:lnTo>
                    <a:pt x="232" y="306"/>
                  </a:lnTo>
                  <a:lnTo>
                    <a:pt x="232" y="305"/>
                  </a:lnTo>
                  <a:lnTo>
                    <a:pt x="232" y="302"/>
                  </a:lnTo>
                  <a:lnTo>
                    <a:pt x="231" y="302"/>
                  </a:lnTo>
                  <a:lnTo>
                    <a:pt x="227" y="304"/>
                  </a:lnTo>
                  <a:lnTo>
                    <a:pt x="225" y="306"/>
                  </a:lnTo>
                  <a:lnTo>
                    <a:pt x="222" y="306"/>
                  </a:lnTo>
                  <a:lnTo>
                    <a:pt x="219" y="309"/>
                  </a:lnTo>
                  <a:lnTo>
                    <a:pt x="218" y="307"/>
                  </a:lnTo>
                  <a:lnTo>
                    <a:pt x="216" y="305"/>
                  </a:lnTo>
                  <a:lnTo>
                    <a:pt x="214" y="305"/>
                  </a:lnTo>
                  <a:lnTo>
                    <a:pt x="212" y="305"/>
                  </a:lnTo>
                  <a:lnTo>
                    <a:pt x="210" y="304"/>
                  </a:lnTo>
                  <a:lnTo>
                    <a:pt x="207" y="304"/>
                  </a:lnTo>
                  <a:lnTo>
                    <a:pt x="205" y="303"/>
                  </a:lnTo>
                  <a:lnTo>
                    <a:pt x="204" y="302"/>
                  </a:lnTo>
                  <a:lnTo>
                    <a:pt x="202" y="302"/>
                  </a:lnTo>
                  <a:lnTo>
                    <a:pt x="196" y="301"/>
                  </a:lnTo>
                  <a:lnTo>
                    <a:pt x="193" y="297"/>
                  </a:lnTo>
                  <a:lnTo>
                    <a:pt x="190" y="298"/>
                  </a:lnTo>
                  <a:lnTo>
                    <a:pt x="189" y="299"/>
                  </a:lnTo>
                  <a:lnTo>
                    <a:pt x="189" y="301"/>
                  </a:lnTo>
                  <a:lnTo>
                    <a:pt x="187" y="302"/>
                  </a:lnTo>
                  <a:lnTo>
                    <a:pt x="184" y="302"/>
                  </a:lnTo>
                  <a:lnTo>
                    <a:pt x="181" y="304"/>
                  </a:lnTo>
                  <a:lnTo>
                    <a:pt x="180" y="306"/>
                  </a:lnTo>
                  <a:lnTo>
                    <a:pt x="179" y="307"/>
                  </a:lnTo>
                  <a:lnTo>
                    <a:pt x="178" y="309"/>
                  </a:lnTo>
                  <a:lnTo>
                    <a:pt x="177" y="310"/>
                  </a:lnTo>
                  <a:lnTo>
                    <a:pt x="176" y="312"/>
                  </a:lnTo>
                  <a:lnTo>
                    <a:pt x="174" y="311"/>
                  </a:lnTo>
                  <a:lnTo>
                    <a:pt x="174" y="309"/>
                  </a:lnTo>
                  <a:lnTo>
                    <a:pt x="172" y="308"/>
                  </a:lnTo>
                  <a:lnTo>
                    <a:pt x="171" y="308"/>
                  </a:lnTo>
                  <a:lnTo>
                    <a:pt x="170" y="309"/>
                  </a:lnTo>
                  <a:lnTo>
                    <a:pt x="168" y="307"/>
                  </a:lnTo>
                  <a:lnTo>
                    <a:pt x="167" y="305"/>
                  </a:lnTo>
                  <a:lnTo>
                    <a:pt x="165" y="305"/>
                  </a:lnTo>
                  <a:lnTo>
                    <a:pt x="163" y="304"/>
                  </a:lnTo>
                  <a:lnTo>
                    <a:pt x="161" y="302"/>
                  </a:lnTo>
                  <a:lnTo>
                    <a:pt x="158" y="303"/>
                  </a:lnTo>
                  <a:lnTo>
                    <a:pt x="154" y="305"/>
                  </a:lnTo>
                  <a:lnTo>
                    <a:pt x="152" y="305"/>
                  </a:lnTo>
                  <a:lnTo>
                    <a:pt x="154" y="303"/>
                  </a:lnTo>
                  <a:lnTo>
                    <a:pt x="156" y="302"/>
                  </a:lnTo>
                  <a:lnTo>
                    <a:pt x="157" y="300"/>
                  </a:lnTo>
                  <a:lnTo>
                    <a:pt x="158" y="297"/>
                  </a:lnTo>
                  <a:lnTo>
                    <a:pt x="160" y="294"/>
                  </a:lnTo>
                  <a:lnTo>
                    <a:pt x="163" y="291"/>
                  </a:lnTo>
                  <a:lnTo>
                    <a:pt x="162" y="287"/>
                  </a:lnTo>
                  <a:lnTo>
                    <a:pt x="164" y="286"/>
                  </a:lnTo>
                  <a:lnTo>
                    <a:pt x="165" y="286"/>
                  </a:lnTo>
                  <a:lnTo>
                    <a:pt x="164" y="284"/>
                  </a:lnTo>
                  <a:lnTo>
                    <a:pt x="163" y="281"/>
                  </a:lnTo>
                  <a:lnTo>
                    <a:pt x="162" y="277"/>
                  </a:lnTo>
                  <a:lnTo>
                    <a:pt x="163" y="276"/>
                  </a:lnTo>
                  <a:lnTo>
                    <a:pt x="162" y="273"/>
                  </a:lnTo>
                  <a:lnTo>
                    <a:pt x="161" y="270"/>
                  </a:lnTo>
                  <a:lnTo>
                    <a:pt x="161" y="268"/>
                  </a:lnTo>
                  <a:lnTo>
                    <a:pt x="159" y="267"/>
                  </a:lnTo>
                  <a:lnTo>
                    <a:pt x="157" y="270"/>
                  </a:lnTo>
                  <a:lnTo>
                    <a:pt x="155" y="270"/>
                  </a:lnTo>
                  <a:lnTo>
                    <a:pt x="153" y="270"/>
                  </a:lnTo>
                  <a:lnTo>
                    <a:pt x="150" y="270"/>
                  </a:lnTo>
                  <a:lnTo>
                    <a:pt x="148" y="270"/>
                  </a:lnTo>
                  <a:lnTo>
                    <a:pt x="147" y="273"/>
                  </a:lnTo>
                  <a:lnTo>
                    <a:pt x="146" y="274"/>
                  </a:lnTo>
                  <a:lnTo>
                    <a:pt x="144" y="272"/>
                  </a:lnTo>
                  <a:lnTo>
                    <a:pt x="142" y="271"/>
                  </a:lnTo>
                  <a:lnTo>
                    <a:pt x="136" y="274"/>
                  </a:lnTo>
                  <a:lnTo>
                    <a:pt x="133" y="273"/>
                  </a:lnTo>
                  <a:lnTo>
                    <a:pt x="131" y="274"/>
                  </a:lnTo>
                  <a:lnTo>
                    <a:pt x="126" y="274"/>
                  </a:lnTo>
                  <a:lnTo>
                    <a:pt x="121" y="274"/>
                  </a:lnTo>
                  <a:lnTo>
                    <a:pt x="117" y="273"/>
                  </a:lnTo>
                  <a:lnTo>
                    <a:pt x="117" y="273"/>
                  </a:lnTo>
                  <a:lnTo>
                    <a:pt x="113" y="273"/>
                  </a:lnTo>
                  <a:lnTo>
                    <a:pt x="109" y="274"/>
                  </a:lnTo>
                  <a:lnTo>
                    <a:pt x="108" y="274"/>
                  </a:lnTo>
                  <a:lnTo>
                    <a:pt x="108" y="276"/>
                  </a:lnTo>
                  <a:lnTo>
                    <a:pt x="105" y="278"/>
                  </a:lnTo>
                  <a:lnTo>
                    <a:pt x="103" y="278"/>
                  </a:lnTo>
                  <a:lnTo>
                    <a:pt x="102" y="279"/>
                  </a:lnTo>
                  <a:lnTo>
                    <a:pt x="99" y="281"/>
                  </a:lnTo>
                  <a:lnTo>
                    <a:pt x="96" y="280"/>
                  </a:lnTo>
                  <a:lnTo>
                    <a:pt x="93" y="281"/>
                  </a:lnTo>
                  <a:lnTo>
                    <a:pt x="88" y="281"/>
                  </a:lnTo>
                  <a:lnTo>
                    <a:pt x="86" y="279"/>
                  </a:lnTo>
                  <a:lnTo>
                    <a:pt x="83" y="278"/>
                  </a:lnTo>
                  <a:lnTo>
                    <a:pt x="80" y="278"/>
                  </a:lnTo>
                  <a:lnTo>
                    <a:pt x="77" y="275"/>
                  </a:lnTo>
                  <a:lnTo>
                    <a:pt x="75" y="272"/>
                  </a:lnTo>
                  <a:lnTo>
                    <a:pt x="74" y="270"/>
                  </a:lnTo>
                  <a:lnTo>
                    <a:pt x="62" y="264"/>
                  </a:lnTo>
                  <a:lnTo>
                    <a:pt x="61" y="263"/>
                  </a:lnTo>
                  <a:lnTo>
                    <a:pt x="61" y="260"/>
                  </a:lnTo>
                  <a:lnTo>
                    <a:pt x="62" y="256"/>
                  </a:lnTo>
                  <a:lnTo>
                    <a:pt x="64" y="255"/>
                  </a:lnTo>
                  <a:lnTo>
                    <a:pt x="67" y="253"/>
                  </a:lnTo>
                  <a:lnTo>
                    <a:pt x="70" y="250"/>
                  </a:lnTo>
                  <a:lnTo>
                    <a:pt x="73" y="250"/>
                  </a:lnTo>
                  <a:lnTo>
                    <a:pt x="76" y="250"/>
                  </a:lnTo>
                  <a:lnTo>
                    <a:pt x="78" y="248"/>
                  </a:lnTo>
                  <a:lnTo>
                    <a:pt x="82" y="246"/>
                  </a:lnTo>
                  <a:lnTo>
                    <a:pt x="84" y="245"/>
                  </a:lnTo>
                  <a:lnTo>
                    <a:pt x="84" y="242"/>
                  </a:lnTo>
                  <a:lnTo>
                    <a:pt x="84" y="240"/>
                  </a:lnTo>
                  <a:lnTo>
                    <a:pt x="85" y="239"/>
                  </a:lnTo>
                  <a:lnTo>
                    <a:pt x="86" y="237"/>
                  </a:lnTo>
                  <a:lnTo>
                    <a:pt x="89" y="237"/>
                  </a:lnTo>
                  <a:lnTo>
                    <a:pt x="91" y="233"/>
                  </a:lnTo>
                  <a:lnTo>
                    <a:pt x="91" y="230"/>
                  </a:lnTo>
                  <a:lnTo>
                    <a:pt x="93" y="228"/>
                  </a:lnTo>
                  <a:lnTo>
                    <a:pt x="97" y="226"/>
                  </a:lnTo>
                  <a:lnTo>
                    <a:pt x="98" y="223"/>
                  </a:lnTo>
                  <a:lnTo>
                    <a:pt x="98" y="221"/>
                  </a:lnTo>
                  <a:lnTo>
                    <a:pt x="96" y="219"/>
                  </a:lnTo>
                  <a:lnTo>
                    <a:pt x="93" y="216"/>
                  </a:lnTo>
                  <a:lnTo>
                    <a:pt x="92" y="216"/>
                  </a:lnTo>
                  <a:lnTo>
                    <a:pt x="91" y="215"/>
                  </a:lnTo>
                  <a:lnTo>
                    <a:pt x="89" y="217"/>
                  </a:lnTo>
                  <a:lnTo>
                    <a:pt x="87" y="216"/>
                  </a:lnTo>
                  <a:lnTo>
                    <a:pt x="85" y="217"/>
                  </a:lnTo>
                  <a:lnTo>
                    <a:pt x="80" y="215"/>
                  </a:lnTo>
                  <a:lnTo>
                    <a:pt x="77" y="214"/>
                  </a:lnTo>
                  <a:lnTo>
                    <a:pt x="77" y="216"/>
                  </a:lnTo>
                  <a:lnTo>
                    <a:pt x="75" y="217"/>
                  </a:lnTo>
                  <a:lnTo>
                    <a:pt x="73" y="214"/>
                  </a:lnTo>
                  <a:lnTo>
                    <a:pt x="71" y="209"/>
                  </a:lnTo>
                  <a:lnTo>
                    <a:pt x="71" y="207"/>
                  </a:lnTo>
                  <a:lnTo>
                    <a:pt x="68" y="205"/>
                  </a:lnTo>
                  <a:lnTo>
                    <a:pt x="66" y="204"/>
                  </a:lnTo>
                  <a:lnTo>
                    <a:pt x="63" y="200"/>
                  </a:lnTo>
                  <a:lnTo>
                    <a:pt x="64" y="199"/>
                  </a:lnTo>
                  <a:lnTo>
                    <a:pt x="65" y="198"/>
                  </a:lnTo>
                  <a:lnTo>
                    <a:pt x="65" y="196"/>
                  </a:lnTo>
                  <a:lnTo>
                    <a:pt x="65" y="193"/>
                  </a:lnTo>
                  <a:lnTo>
                    <a:pt x="66" y="191"/>
                  </a:lnTo>
                  <a:lnTo>
                    <a:pt x="66" y="190"/>
                  </a:lnTo>
                  <a:lnTo>
                    <a:pt x="67" y="186"/>
                  </a:lnTo>
                  <a:lnTo>
                    <a:pt x="68" y="184"/>
                  </a:lnTo>
                  <a:lnTo>
                    <a:pt x="66" y="183"/>
                  </a:lnTo>
                  <a:lnTo>
                    <a:pt x="64" y="182"/>
                  </a:lnTo>
                  <a:lnTo>
                    <a:pt x="64" y="180"/>
                  </a:lnTo>
                  <a:lnTo>
                    <a:pt x="61" y="181"/>
                  </a:lnTo>
                  <a:lnTo>
                    <a:pt x="59" y="182"/>
                  </a:lnTo>
                  <a:lnTo>
                    <a:pt x="56" y="180"/>
                  </a:lnTo>
                  <a:lnTo>
                    <a:pt x="58" y="177"/>
                  </a:lnTo>
                  <a:lnTo>
                    <a:pt x="57" y="175"/>
                  </a:lnTo>
                  <a:lnTo>
                    <a:pt x="57" y="173"/>
                  </a:lnTo>
                  <a:lnTo>
                    <a:pt x="59" y="170"/>
                  </a:lnTo>
                  <a:lnTo>
                    <a:pt x="61" y="168"/>
                  </a:lnTo>
                  <a:lnTo>
                    <a:pt x="62" y="164"/>
                  </a:lnTo>
                  <a:lnTo>
                    <a:pt x="62" y="163"/>
                  </a:lnTo>
                  <a:lnTo>
                    <a:pt x="62" y="160"/>
                  </a:lnTo>
                  <a:lnTo>
                    <a:pt x="61" y="158"/>
                  </a:lnTo>
                  <a:lnTo>
                    <a:pt x="60" y="156"/>
                  </a:lnTo>
                  <a:lnTo>
                    <a:pt x="57" y="156"/>
                  </a:lnTo>
                  <a:lnTo>
                    <a:pt x="55" y="158"/>
                  </a:lnTo>
                  <a:lnTo>
                    <a:pt x="54" y="158"/>
                  </a:lnTo>
                  <a:lnTo>
                    <a:pt x="54" y="160"/>
                  </a:lnTo>
                  <a:lnTo>
                    <a:pt x="54" y="163"/>
                  </a:lnTo>
                  <a:lnTo>
                    <a:pt x="52" y="163"/>
                  </a:lnTo>
                  <a:lnTo>
                    <a:pt x="49" y="162"/>
                  </a:lnTo>
                  <a:lnTo>
                    <a:pt x="46" y="162"/>
                  </a:lnTo>
                  <a:lnTo>
                    <a:pt x="41" y="160"/>
                  </a:lnTo>
                  <a:lnTo>
                    <a:pt x="38" y="160"/>
                  </a:lnTo>
                  <a:lnTo>
                    <a:pt x="36" y="158"/>
                  </a:lnTo>
                  <a:lnTo>
                    <a:pt x="35" y="155"/>
                  </a:lnTo>
                  <a:lnTo>
                    <a:pt x="34" y="153"/>
                  </a:lnTo>
                  <a:lnTo>
                    <a:pt x="34" y="152"/>
                  </a:lnTo>
                  <a:lnTo>
                    <a:pt x="34" y="150"/>
                  </a:lnTo>
                  <a:lnTo>
                    <a:pt x="33" y="147"/>
                  </a:lnTo>
                  <a:lnTo>
                    <a:pt x="32" y="144"/>
                  </a:lnTo>
                  <a:lnTo>
                    <a:pt x="30" y="141"/>
                  </a:lnTo>
                  <a:lnTo>
                    <a:pt x="27" y="139"/>
                  </a:lnTo>
                  <a:lnTo>
                    <a:pt x="22" y="137"/>
                  </a:lnTo>
                  <a:lnTo>
                    <a:pt x="21" y="136"/>
                  </a:lnTo>
                  <a:lnTo>
                    <a:pt x="19" y="135"/>
                  </a:lnTo>
                  <a:lnTo>
                    <a:pt x="16" y="131"/>
                  </a:lnTo>
                  <a:lnTo>
                    <a:pt x="14" y="128"/>
                  </a:lnTo>
                  <a:lnTo>
                    <a:pt x="13" y="126"/>
                  </a:lnTo>
                  <a:lnTo>
                    <a:pt x="14" y="122"/>
                  </a:lnTo>
                  <a:lnTo>
                    <a:pt x="13" y="121"/>
                  </a:lnTo>
                  <a:lnTo>
                    <a:pt x="10" y="120"/>
                  </a:lnTo>
                  <a:lnTo>
                    <a:pt x="6" y="120"/>
                  </a:lnTo>
                  <a:lnTo>
                    <a:pt x="4" y="117"/>
                  </a:lnTo>
                  <a:lnTo>
                    <a:pt x="0" y="115"/>
                  </a:lnTo>
                  <a:lnTo>
                    <a:pt x="0" y="113"/>
                  </a:lnTo>
                  <a:lnTo>
                    <a:pt x="0" y="112"/>
                  </a:lnTo>
                  <a:lnTo>
                    <a:pt x="2" y="110"/>
                  </a:lnTo>
                  <a:lnTo>
                    <a:pt x="3" y="108"/>
                  </a:lnTo>
                  <a:lnTo>
                    <a:pt x="3" y="104"/>
                  </a:lnTo>
                  <a:lnTo>
                    <a:pt x="4" y="104"/>
                  </a:lnTo>
                  <a:lnTo>
                    <a:pt x="5" y="101"/>
                  </a:lnTo>
                  <a:lnTo>
                    <a:pt x="4" y="98"/>
                  </a:lnTo>
                  <a:lnTo>
                    <a:pt x="6" y="96"/>
                  </a:lnTo>
                  <a:lnTo>
                    <a:pt x="8" y="94"/>
                  </a:lnTo>
                  <a:lnTo>
                    <a:pt x="7" y="92"/>
                  </a:lnTo>
                  <a:lnTo>
                    <a:pt x="6" y="89"/>
                  </a:lnTo>
                  <a:lnTo>
                    <a:pt x="5" y="88"/>
                  </a:lnTo>
                  <a:lnTo>
                    <a:pt x="4" y="85"/>
                  </a:lnTo>
                  <a:lnTo>
                    <a:pt x="3" y="83"/>
                  </a:lnTo>
                  <a:lnTo>
                    <a:pt x="3" y="80"/>
                  </a:lnTo>
                  <a:lnTo>
                    <a:pt x="5" y="77"/>
                  </a:lnTo>
                  <a:lnTo>
                    <a:pt x="7" y="78"/>
                  </a:lnTo>
                  <a:lnTo>
                    <a:pt x="11" y="76"/>
                  </a:lnTo>
                  <a:lnTo>
                    <a:pt x="14" y="76"/>
                  </a:lnTo>
                  <a:lnTo>
                    <a:pt x="15" y="76"/>
                  </a:lnTo>
                  <a:lnTo>
                    <a:pt x="16" y="76"/>
                  </a:lnTo>
                  <a:lnTo>
                    <a:pt x="17" y="76"/>
                  </a:lnTo>
                  <a:lnTo>
                    <a:pt x="18" y="76"/>
                  </a:lnTo>
                  <a:lnTo>
                    <a:pt x="19" y="76"/>
                  </a:lnTo>
                  <a:lnTo>
                    <a:pt x="20" y="76"/>
                  </a:lnTo>
                  <a:lnTo>
                    <a:pt x="21" y="76"/>
                  </a:lnTo>
                  <a:lnTo>
                    <a:pt x="22" y="76"/>
                  </a:lnTo>
                  <a:lnTo>
                    <a:pt x="22" y="77"/>
                  </a:lnTo>
                  <a:lnTo>
                    <a:pt x="23" y="77"/>
                  </a:lnTo>
                  <a:lnTo>
                    <a:pt x="24" y="77"/>
                  </a:lnTo>
                  <a:lnTo>
                    <a:pt x="25" y="78"/>
                  </a:lnTo>
                  <a:lnTo>
                    <a:pt x="26" y="78"/>
                  </a:lnTo>
                  <a:lnTo>
                    <a:pt x="27" y="77"/>
                  </a:lnTo>
                  <a:lnTo>
                    <a:pt x="28" y="77"/>
                  </a:lnTo>
                  <a:lnTo>
                    <a:pt x="29" y="77"/>
                  </a:lnTo>
                  <a:lnTo>
                    <a:pt x="30" y="77"/>
                  </a:lnTo>
                  <a:lnTo>
                    <a:pt x="30" y="77"/>
                  </a:lnTo>
                  <a:lnTo>
                    <a:pt x="31" y="77"/>
                  </a:lnTo>
                  <a:lnTo>
                    <a:pt x="32" y="78"/>
                  </a:lnTo>
                  <a:lnTo>
                    <a:pt x="33" y="78"/>
                  </a:lnTo>
                  <a:lnTo>
                    <a:pt x="34" y="78"/>
                  </a:lnTo>
                  <a:lnTo>
                    <a:pt x="35" y="78"/>
                  </a:lnTo>
                  <a:lnTo>
                    <a:pt x="36" y="78"/>
                  </a:lnTo>
                  <a:lnTo>
                    <a:pt x="37" y="78"/>
                  </a:lnTo>
                  <a:lnTo>
                    <a:pt x="38" y="78"/>
                  </a:lnTo>
                  <a:lnTo>
                    <a:pt x="38" y="77"/>
                  </a:lnTo>
                  <a:lnTo>
                    <a:pt x="39" y="77"/>
                  </a:lnTo>
                  <a:lnTo>
                    <a:pt x="40" y="77"/>
                  </a:lnTo>
                  <a:lnTo>
                    <a:pt x="41" y="77"/>
                  </a:lnTo>
                  <a:lnTo>
                    <a:pt x="41" y="76"/>
                  </a:lnTo>
                  <a:lnTo>
                    <a:pt x="42" y="76"/>
                  </a:lnTo>
                  <a:lnTo>
                    <a:pt x="42" y="75"/>
                  </a:lnTo>
                  <a:lnTo>
                    <a:pt x="43" y="75"/>
                  </a:lnTo>
                  <a:lnTo>
                    <a:pt x="44" y="75"/>
                  </a:lnTo>
                  <a:lnTo>
                    <a:pt x="45" y="75"/>
                  </a:lnTo>
                  <a:lnTo>
                    <a:pt x="46" y="75"/>
                  </a:lnTo>
                  <a:lnTo>
                    <a:pt x="46" y="75"/>
                  </a:lnTo>
                  <a:lnTo>
                    <a:pt x="47" y="75"/>
                  </a:lnTo>
                  <a:lnTo>
                    <a:pt x="48" y="75"/>
                  </a:lnTo>
                  <a:lnTo>
                    <a:pt x="48" y="74"/>
                  </a:lnTo>
                  <a:lnTo>
                    <a:pt x="49" y="74"/>
                  </a:lnTo>
                  <a:lnTo>
                    <a:pt x="50" y="74"/>
                  </a:lnTo>
                  <a:lnTo>
                    <a:pt x="51" y="74"/>
                  </a:lnTo>
                  <a:lnTo>
                    <a:pt x="52" y="74"/>
                  </a:lnTo>
                  <a:lnTo>
                    <a:pt x="53" y="74"/>
                  </a:lnTo>
                  <a:lnTo>
                    <a:pt x="53" y="73"/>
                  </a:lnTo>
                  <a:lnTo>
                    <a:pt x="53" y="73"/>
                  </a:lnTo>
                  <a:lnTo>
                    <a:pt x="54" y="73"/>
                  </a:lnTo>
                  <a:lnTo>
                    <a:pt x="54" y="72"/>
                  </a:lnTo>
                  <a:lnTo>
                    <a:pt x="55" y="72"/>
                  </a:lnTo>
                  <a:lnTo>
                    <a:pt x="55" y="71"/>
                  </a:lnTo>
                  <a:lnTo>
                    <a:pt x="55" y="70"/>
                  </a:lnTo>
                  <a:lnTo>
                    <a:pt x="55" y="69"/>
                  </a:lnTo>
                  <a:lnTo>
                    <a:pt x="56" y="68"/>
                  </a:lnTo>
                  <a:lnTo>
                    <a:pt x="57" y="68"/>
                  </a:lnTo>
                  <a:lnTo>
                    <a:pt x="58" y="67"/>
                  </a:lnTo>
                  <a:lnTo>
                    <a:pt x="58" y="66"/>
                  </a:lnTo>
                  <a:lnTo>
                    <a:pt x="58" y="65"/>
                  </a:lnTo>
                  <a:lnTo>
                    <a:pt x="58" y="65"/>
                  </a:lnTo>
                  <a:lnTo>
                    <a:pt x="59" y="65"/>
                  </a:lnTo>
                  <a:lnTo>
                    <a:pt x="60" y="65"/>
                  </a:lnTo>
                  <a:lnTo>
                    <a:pt x="61" y="65"/>
                  </a:lnTo>
                  <a:lnTo>
                    <a:pt x="61" y="66"/>
                  </a:lnTo>
                  <a:lnTo>
                    <a:pt x="62" y="66"/>
                  </a:lnTo>
                  <a:lnTo>
                    <a:pt x="62" y="66"/>
                  </a:lnTo>
                  <a:lnTo>
                    <a:pt x="62" y="67"/>
                  </a:lnTo>
                  <a:lnTo>
                    <a:pt x="63" y="68"/>
                  </a:lnTo>
                  <a:lnTo>
                    <a:pt x="64" y="68"/>
                  </a:lnTo>
                  <a:lnTo>
                    <a:pt x="65" y="69"/>
                  </a:lnTo>
                  <a:lnTo>
                    <a:pt x="65" y="70"/>
                  </a:lnTo>
                  <a:lnTo>
                    <a:pt x="65" y="71"/>
                  </a:lnTo>
                  <a:lnTo>
                    <a:pt x="65" y="72"/>
                  </a:lnTo>
                  <a:lnTo>
                    <a:pt x="66" y="72"/>
                  </a:lnTo>
                  <a:lnTo>
                    <a:pt x="67" y="73"/>
                  </a:lnTo>
                  <a:lnTo>
                    <a:pt x="67" y="73"/>
                  </a:lnTo>
                  <a:lnTo>
                    <a:pt x="67" y="74"/>
                  </a:lnTo>
                  <a:lnTo>
                    <a:pt x="67" y="75"/>
                  </a:lnTo>
                  <a:lnTo>
                    <a:pt x="67" y="76"/>
                  </a:lnTo>
                  <a:lnTo>
                    <a:pt x="68" y="76"/>
                  </a:lnTo>
                  <a:lnTo>
                    <a:pt x="68" y="77"/>
                  </a:lnTo>
                  <a:lnTo>
                    <a:pt x="69" y="77"/>
                  </a:lnTo>
                  <a:lnTo>
                    <a:pt x="70" y="78"/>
                  </a:lnTo>
                  <a:lnTo>
                    <a:pt x="70" y="79"/>
                  </a:lnTo>
                  <a:lnTo>
                    <a:pt x="70" y="80"/>
                  </a:lnTo>
                  <a:lnTo>
                    <a:pt x="70" y="81"/>
                  </a:lnTo>
                  <a:lnTo>
                    <a:pt x="70" y="81"/>
                  </a:lnTo>
                  <a:lnTo>
                    <a:pt x="71" y="81"/>
                  </a:lnTo>
                  <a:lnTo>
                    <a:pt x="72" y="81"/>
                  </a:lnTo>
                  <a:lnTo>
                    <a:pt x="72" y="81"/>
                  </a:lnTo>
                  <a:lnTo>
                    <a:pt x="73" y="81"/>
                  </a:lnTo>
                  <a:lnTo>
                    <a:pt x="74" y="81"/>
                  </a:lnTo>
                  <a:lnTo>
                    <a:pt x="74" y="81"/>
                  </a:lnTo>
                  <a:lnTo>
                    <a:pt x="74" y="80"/>
                  </a:lnTo>
                  <a:lnTo>
                    <a:pt x="74" y="79"/>
                  </a:lnTo>
                  <a:lnTo>
                    <a:pt x="74" y="78"/>
                  </a:lnTo>
                  <a:lnTo>
                    <a:pt x="74" y="77"/>
                  </a:lnTo>
                  <a:lnTo>
                    <a:pt x="75" y="77"/>
                  </a:lnTo>
                  <a:lnTo>
                    <a:pt x="76" y="77"/>
                  </a:lnTo>
                  <a:lnTo>
                    <a:pt x="77" y="77"/>
                  </a:lnTo>
                  <a:lnTo>
                    <a:pt x="77" y="78"/>
                  </a:lnTo>
                  <a:lnTo>
                    <a:pt x="77" y="79"/>
                  </a:lnTo>
                  <a:lnTo>
                    <a:pt x="77" y="80"/>
                  </a:lnTo>
                  <a:lnTo>
                    <a:pt x="77" y="81"/>
                  </a:lnTo>
                  <a:lnTo>
                    <a:pt x="77" y="81"/>
                  </a:lnTo>
                  <a:lnTo>
                    <a:pt x="77" y="81"/>
                  </a:lnTo>
                  <a:lnTo>
                    <a:pt x="78" y="81"/>
                  </a:lnTo>
                  <a:lnTo>
                    <a:pt x="79" y="81"/>
                  </a:lnTo>
                  <a:lnTo>
                    <a:pt x="78" y="80"/>
                  </a:lnTo>
                  <a:lnTo>
                    <a:pt x="78" y="79"/>
                  </a:lnTo>
                  <a:lnTo>
                    <a:pt x="78" y="78"/>
                  </a:lnTo>
                  <a:lnTo>
                    <a:pt x="78" y="77"/>
                  </a:lnTo>
                  <a:lnTo>
                    <a:pt x="78" y="76"/>
                  </a:lnTo>
                  <a:lnTo>
                    <a:pt x="78" y="75"/>
                  </a:lnTo>
                  <a:lnTo>
                    <a:pt x="79" y="75"/>
                  </a:lnTo>
                  <a:lnTo>
                    <a:pt x="80" y="75"/>
                  </a:lnTo>
                  <a:lnTo>
                    <a:pt x="81" y="75"/>
                  </a:lnTo>
                  <a:lnTo>
                    <a:pt x="81" y="76"/>
                  </a:lnTo>
                  <a:lnTo>
                    <a:pt x="82" y="76"/>
                  </a:lnTo>
                  <a:lnTo>
                    <a:pt x="83" y="75"/>
                  </a:lnTo>
                  <a:lnTo>
                    <a:pt x="83" y="76"/>
                  </a:lnTo>
                  <a:lnTo>
                    <a:pt x="84" y="76"/>
                  </a:lnTo>
                  <a:lnTo>
                    <a:pt x="85" y="77"/>
                  </a:lnTo>
                  <a:lnTo>
                    <a:pt x="85" y="77"/>
                  </a:lnTo>
                  <a:lnTo>
                    <a:pt x="85" y="76"/>
                  </a:lnTo>
                  <a:lnTo>
                    <a:pt x="85" y="75"/>
                  </a:lnTo>
                  <a:lnTo>
                    <a:pt x="86" y="74"/>
                  </a:lnTo>
                  <a:lnTo>
                    <a:pt x="87" y="74"/>
                  </a:lnTo>
                  <a:lnTo>
                    <a:pt x="88" y="74"/>
                  </a:lnTo>
                  <a:lnTo>
                    <a:pt x="89" y="75"/>
                  </a:lnTo>
                  <a:lnTo>
                    <a:pt x="90" y="75"/>
                  </a:lnTo>
                  <a:lnTo>
                    <a:pt x="91" y="76"/>
                  </a:lnTo>
                  <a:lnTo>
                    <a:pt x="91" y="77"/>
                  </a:lnTo>
                  <a:lnTo>
                    <a:pt x="91" y="78"/>
                  </a:lnTo>
                  <a:lnTo>
                    <a:pt x="91" y="79"/>
                  </a:lnTo>
                  <a:lnTo>
                    <a:pt x="91" y="80"/>
                  </a:lnTo>
                  <a:lnTo>
                    <a:pt x="92" y="80"/>
                  </a:lnTo>
                  <a:lnTo>
                    <a:pt x="93" y="80"/>
                  </a:lnTo>
                  <a:lnTo>
                    <a:pt x="93" y="81"/>
                  </a:lnTo>
                  <a:lnTo>
                    <a:pt x="92" y="81"/>
                  </a:lnTo>
                  <a:lnTo>
                    <a:pt x="91" y="81"/>
                  </a:lnTo>
                  <a:lnTo>
                    <a:pt x="90" y="81"/>
                  </a:lnTo>
                  <a:lnTo>
                    <a:pt x="89" y="82"/>
                  </a:lnTo>
                  <a:lnTo>
                    <a:pt x="88" y="82"/>
                  </a:lnTo>
                  <a:lnTo>
                    <a:pt x="88" y="83"/>
                  </a:lnTo>
                  <a:lnTo>
                    <a:pt x="88" y="84"/>
                  </a:lnTo>
                  <a:lnTo>
                    <a:pt x="89" y="84"/>
                  </a:lnTo>
                  <a:lnTo>
                    <a:pt x="90" y="84"/>
                  </a:lnTo>
                  <a:lnTo>
                    <a:pt x="91" y="84"/>
                  </a:lnTo>
                  <a:lnTo>
                    <a:pt x="92" y="85"/>
                  </a:lnTo>
                  <a:lnTo>
                    <a:pt x="93" y="85"/>
                  </a:lnTo>
                  <a:lnTo>
                    <a:pt x="93" y="86"/>
                  </a:lnTo>
                  <a:lnTo>
                    <a:pt x="93" y="87"/>
                  </a:lnTo>
                  <a:lnTo>
                    <a:pt x="93" y="88"/>
                  </a:lnTo>
                  <a:lnTo>
                    <a:pt x="93" y="89"/>
                  </a:lnTo>
                  <a:lnTo>
                    <a:pt x="93" y="89"/>
                  </a:lnTo>
                  <a:lnTo>
                    <a:pt x="94" y="89"/>
                  </a:lnTo>
                  <a:lnTo>
                    <a:pt x="95" y="89"/>
                  </a:lnTo>
                  <a:lnTo>
                    <a:pt x="95" y="90"/>
                  </a:lnTo>
                  <a:lnTo>
                    <a:pt x="96" y="90"/>
                  </a:lnTo>
                  <a:lnTo>
                    <a:pt x="97" y="90"/>
                  </a:lnTo>
                  <a:lnTo>
                    <a:pt x="98" y="90"/>
                  </a:lnTo>
                  <a:lnTo>
                    <a:pt x="99" y="90"/>
                  </a:lnTo>
                  <a:lnTo>
                    <a:pt x="100" y="91"/>
                  </a:lnTo>
                  <a:lnTo>
                    <a:pt x="100" y="92"/>
                  </a:lnTo>
                  <a:lnTo>
                    <a:pt x="101" y="92"/>
                  </a:lnTo>
                  <a:lnTo>
                    <a:pt x="101" y="93"/>
                  </a:lnTo>
                  <a:lnTo>
                    <a:pt x="102" y="93"/>
                  </a:lnTo>
                  <a:lnTo>
                    <a:pt x="102" y="94"/>
                  </a:lnTo>
                  <a:lnTo>
                    <a:pt x="102" y="95"/>
                  </a:lnTo>
                  <a:lnTo>
                    <a:pt x="103" y="95"/>
                  </a:lnTo>
                  <a:lnTo>
                    <a:pt x="104" y="95"/>
                  </a:lnTo>
                  <a:lnTo>
                    <a:pt x="105" y="96"/>
                  </a:lnTo>
                  <a:lnTo>
                    <a:pt x="104" y="96"/>
                  </a:lnTo>
                  <a:lnTo>
                    <a:pt x="105" y="96"/>
                  </a:lnTo>
                  <a:lnTo>
                    <a:pt x="106" y="97"/>
                  </a:lnTo>
                  <a:lnTo>
                    <a:pt x="107" y="97"/>
                  </a:lnTo>
                  <a:lnTo>
                    <a:pt x="107" y="98"/>
                  </a:lnTo>
                  <a:lnTo>
                    <a:pt x="107" y="99"/>
                  </a:lnTo>
                  <a:lnTo>
                    <a:pt x="107" y="100"/>
                  </a:lnTo>
                  <a:lnTo>
                    <a:pt x="108" y="100"/>
                  </a:lnTo>
                  <a:lnTo>
                    <a:pt x="109" y="100"/>
                  </a:lnTo>
                  <a:lnTo>
                    <a:pt x="109" y="100"/>
                  </a:lnTo>
                  <a:lnTo>
                    <a:pt x="109" y="99"/>
                  </a:lnTo>
                  <a:lnTo>
                    <a:pt x="109" y="98"/>
                  </a:lnTo>
                  <a:lnTo>
                    <a:pt x="109" y="97"/>
                  </a:lnTo>
                  <a:lnTo>
                    <a:pt x="109" y="96"/>
                  </a:lnTo>
                  <a:lnTo>
                    <a:pt x="109" y="96"/>
                  </a:lnTo>
                  <a:lnTo>
                    <a:pt x="109" y="95"/>
                  </a:lnTo>
                  <a:lnTo>
                    <a:pt x="109" y="94"/>
                  </a:lnTo>
                  <a:lnTo>
                    <a:pt x="109" y="93"/>
                  </a:lnTo>
                  <a:lnTo>
                    <a:pt x="109" y="92"/>
                  </a:lnTo>
                  <a:lnTo>
                    <a:pt x="110" y="92"/>
                  </a:lnTo>
                  <a:lnTo>
                    <a:pt x="111" y="92"/>
                  </a:lnTo>
                  <a:lnTo>
                    <a:pt x="112" y="92"/>
                  </a:lnTo>
                  <a:lnTo>
                    <a:pt x="113" y="92"/>
                  </a:lnTo>
                  <a:lnTo>
                    <a:pt x="114" y="92"/>
                  </a:lnTo>
                  <a:lnTo>
                    <a:pt x="114" y="91"/>
                  </a:lnTo>
                  <a:lnTo>
                    <a:pt x="115" y="91"/>
                  </a:lnTo>
                  <a:lnTo>
                    <a:pt x="116" y="91"/>
                  </a:lnTo>
                  <a:lnTo>
                    <a:pt x="117" y="90"/>
                  </a:lnTo>
                  <a:lnTo>
                    <a:pt x="117" y="89"/>
                  </a:lnTo>
                  <a:lnTo>
                    <a:pt x="116" y="89"/>
                  </a:lnTo>
                  <a:lnTo>
                    <a:pt x="115" y="89"/>
                  </a:lnTo>
                  <a:lnTo>
                    <a:pt x="114" y="89"/>
                  </a:lnTo>
                  <a:lnTo>
                    <a:pt x="114" y="88"/>
                  </a:lnTo>
                  <a:lnTo>
                    <a:pt x="115" y="88"/>
                  </a:lnTo>
                  <a:lnTo>
                    <a:pt x="116" y="88"/>
                  </a:lnTo>
                  <a:lnTo>
                    <a:pt x="117" y="89"/>
                  </a:lnTo>
                  <a:lnTo>
                    <a:pt x="117" y="89"/>
                  </a:lnTo>
                  <a:lnTo>
                    <a:pt x="117" y="89"/>
                  </a:lnTo>
                  <a:lnTo>
                    <a:pt x="118" y="89"/>
                  </a:lnTo>
                  <a:lnTo>
                    <a:pt x="119" y="89"/>
                  </a:lnTo>
                  <a:lnTo>
                    <a:pt x="120" y="89"/>
                  </a:lnTo>
                  <a:lnTo>
                    <a:pt x="121" y="89"/>
                  </a:lnTo>
                  <a:lnTo>
                    <a:pt x="121" y="90"/>
                  </a:lnTo>
                  <a:lnTo>
                    <a:pt x="122" y="90"/>
                  </a:lnTo>
                  <a:lnTo>
                    <a:pt x="123" y="90"/>
                  </a:lnTo>
                  <a:lnTo>
                    <a:pt x="124" y="90"/>
                  </a:lnTo>
                  <a:lnTo>
                    <a:pt x="124" y="89"/>
                  </a:lnTo>
                  <a:lnTo>
                    <a:pt x="124" y="89"/>
                  </a:lnTo>
                  <a:lnTo>
                    <a:pt x="124" y="88"/>
                  </a:lnTo>
                  <a:lnTo>
                    <a:pt x="124" y="87"/>
                  </a:lnTo>
                  <a:lnTo>
                    <a:pt x="125" y="86"/>
                  </a:lnTo>
                  <a:lnTo>
                    <a:pt x="125" y="86"/>
                  </a:lnTo>
                  <a:lnTo>
                    <a:pt x="125" y="85"/>
                  </a:lnTo>
                  <a:lnTo>
                    <a:pt x="126" y="84"/>
                  </a:lnTo>
                  <a:lnTo>
                    <a:pt x="127" y="84"/>
                  </a:lnTo>
                  <a:lnTo>
                    <a:pt x="128" y="83"/>
                  </a:lnTo>
                  <a:lnTo>
                    <a:pt x="129" y="83"/>
                  </a:lnTo>
                  <a:lnTo>
                    <a:pt x="130" y="83"/>
                  </a:lnTo>
                  <a:lnTo>
                    <a:pt x="131" y="82"/>
                  </a:lnTo>
                  <a:lnTo>
                    <a:pt x="131" y="81"/>
                  </a:lnTo>
                  <a:lnTo>
                    <a:pt x="132" y="81"/>
                  </a:lnTo>
                  <a:lnTo>
                    <a:pt x="132" y="81"/>
                  </a:lnTo>
                  <a:lnTo>
                    <a:pt x="133" y="81"/>
                  </a:lnTo>
                  <a:lnTo>
                    <a:pt x="133" y="81"/>
                  </a:lnTo>
                  <a:lnTo>
                    <a:pt x="134" y="81"/>
                  </a:lnTo>
                  <a:lnTo>
                    <a:pt x="135" y="81"/>
                  </a:lnTo>
                  <a:lnTo>
                    <a:pt x="135" y="80"/>
                  </a:lnTo>
                  <a:lnTo>
                    <a:pt x="135" y="79"/>
                  </a:lnTo>
                  <a:lnTo>
                    <a:pt x="136" y="78"/>
                  </a:lnTo>
                  <a:lnTo>
                    <a:pt x="137" y="78"/>
                  </a:lnTo>
                  <a:lnTo>
                    <a:pt x="138" y="78"/>
                  </a:lnTo>
                  <a:lnTo>
                    <a:pt x="138" y="79"/>
                  </a:lnTo>
                  <a:lnTo>
                    <a:pt x="139" y="79"/>
                  </a:lnTo>
                  <a:lnTo>
                    <a:pt x="140" y="79"/>
                  </a:lnTo>
                  <a:lnTo>
                    <a:pt x="140" y="80"/>
                  </a:lnTo>
                  <a:lnTo>
                    <a:pt x="139" y="81"/>
                  </a:lnTo>
                  <a:lnTo>
                    <a:pt x="138" y="81"/>
                  </a:lnTo>
                  <a:lnTo>
                    <a:pt x="138" y="81"/>
                  </a:lnTo>
                  <a:lnTo>
                    <a:pt x="138" y="82"/>
                  </a:lnTo>
                  <a:lnTo>
                    <a:pt x="138" y="83"/>
                  </a:lnTo>
                  <a:lnTo>
                    <a:pt x="138" y="84"/>
                  </a:lnTo>
                  <a:lnTo>
                    <a:pt x="139" y="85"/>
                  </a:lnTo>
                  <a:lnTo>
                    <a:pt x="140" y="85"/>
                  </a:lnTo>
                  <a:lnTo>
                    <a:pt x="141" y="85"/>
                  </a:lnTo>
                  <a:lnTo>
                    <a:pt x="141" y="85"/>
                  </a:lnTo>
                  <a:lnTo>
                    <a:pt x="142" y="85"/>
                  </a:lnTo>
                  <a:lnTo>
                    <a:pt x="142" y="84"/>
                  </a:lnTo>
                  <a:lnTo>
                    <a:pt x="142" y="85"/>
                  </a:lnTo>
                  <a:lnTo>
                    <a:pt x="142" y="86"/>
                  </a:lnTo>
                  <a:lnTo>
                    <a:pt x="142" y="87"/>
                  </a:lnTo>
                  <a:lnTo>
                    <a:pt x="143" y="88"/>
                  </a:lnTo>
                  <a:lnTo>
                    <a:pt x="144" y="88"/>
                  </a:lnTo>
                  <a:lnTo>
                    <a:pt x="144" y="89"/>
                  </a:lnTo>
                  <a:lnTo>
                    <a:pt x="145" y="89"/>
                  </a:lnTo>
                  <a:lnTo>
                    <a:pt x="145" y="89"/>
                  </a:lnTo>
                  <a:lnTo>
                    <a:pt x="145" y="90"/>
                  </a:lnTo>
                  <a:lnTo>
                    <a:pt x="145" y="91"/>
                  </a:lnTo>
                  <a:lnTo>
                    <a:pt x="145" y="92"/>
                  </a:lnTo>
                  <a:lnTo>
                    <a:pt x="146" y="92"/>
                  </a:lnTo>
                  <a:lnTo>
                    <a:pt x="147" y="92"/>
                  </a:lnTo>
                  <a:lnTo>
                    <a:pt x="148" y="92"/>
                  </a:lnTo>
                  <a:lnTo>
                    <a:pt x="148" y="92"/>
                  </a:lnTo>
                  <a:lnTo>
                    <a:pt x="149" y="92"/>
                  </a:lnTo>
                  <a:lnTo>
                    <a:pt x="149" y="93"/>
                  </a:lnTo>
                  <a:lnTo>
                    <a:pt x="150" y="93"/>
                  </a:lnTo>
                  <a:lnTo>
                    <a:pt x="151" y="93"/>
                  </a:lnTo>
                  <a:lnTo>
                    <a:pt x="152" y="93"/>
                  </a:lnTo>
                  <a:lnTo>
                    <a:pt x="152" y="92"/>
                  </a:lnTo>
                  <a:lnTo>
                    <a:pt x="153" y="92"/>
                  </a:lnTo>
                  <a:lnTo>
                    <a:pt x="154" y="92"/>
                  </a:lnTo>
                  <a:lnTo>
                    <a:pt x="154" y="91"/>
                  </a:lnTo>
                  <a:lnTo>
                    <a:pt x="154" y="90"/>
                  </a:lnTo>
                  <a:lnTo>
                    <a:pt x="155" y="90"/>
                  </a:lnTo>
                  <a:lnTo>
                    <a:pt x="156" y="90"/>
                  </a:lnTo>
                  <a:lnTo>
                    <a:pt x="156" y="89"/>
                  </a:lnTo>
                  <a:lnTo>
                    <a:pt x="157" y="89"/>
                  </a:lnTo>
                  <a:lnTo>
                    <a:pt x="158" y="89"/>
                  </a:lnTo>
                  <a:lnTo>
                    <a:pt x="159" y="89"/>
                  </a:lnTo>
                  <a:lnTo>
                    <a:pt x="160" y="89"/>
                  </a:lnTo>
                  <a:lnTo>
                    <a:pt x="161" y="89"/>
                  </a:lnTo>
                  <a:lnTo>
                    <a:pt x="161" y="89"/>
                  </a:lnTo>
                  <a:lnTo>
                    <a:pt x="162" y="89"/>
                  </a:lnTo>
                  <a:lnTo>
                    <a:pt x="163" y="89"/>
                  </a:lnTo>
                  <a:lnTo>
                    <a:pt x="164" y="89"/>
                  </a:lnTo>
                  <a:lnTo>
                    <a:pt x="164" y="89"/>
                  </a:lnTo>
                  <a:lnTo>
                    <a:pt x="163" y="89"/>
                  </a:lnTo>
                  <a:lnTo>
                    <a:pt x="162" y="90"/>
                  </a:lnTo>
                  <a:lnTo>
                    <a:pt x="161" y="90"/>
                  </a:lnTo>
                  <a:lnTo>
                    <a:pt x="161" y="91"/>
                  </a:lnTo>
                  <a:lnTo>
                    <a:pt x="161" y="92"/>
                  </a:lnTo>
                  <a:lnTo>
                    <a:pt x="162" y="92"/>
                  </a:lnTo>
                  <a:lnTo>
                    <a:pt x="163" y="93"/>
                  </a:lnTo>
                  <a:lnTo>
                    <a:pt x="164" y="93"/>
                  </a:lnTo>
                  <a:lnTo>
                    <a:pt x="164" y="92"/>
                  </a:lnTo>
                  <a:lnTo>
                    <a:pt x="164" y="91"/>
                  </a:lnTo>
                  <a:lnTo>
                    <a:pt x="165" y="91"/>
                  </a:lnTo>
                  <a:lnTo>
                    <a:pt x="166" y="91"/>
                  </a:lnTo>
                  <a:lnTo>
                    <a:pt x="166" y="90"/>
                  </a:lnTo>
                  <a:lnTo>
                    <a:pt x="166" y="89"/>
                  </a:lnTo>
                  <a:lnTo>
                    <a:pt x="167" y="89"/>
                  </a:lnTo>
                  <a:lnTo>
                    <a:pt x="168" y="89"/>
                  </a:lnTo>
                  <a:lnTo>
                    <a:pt x="169" y="89"/>
                  </a:lnTo>
                  <a:lnTo>
                    <a:pt x="170" y="89"/>
                  </a:lnTo>
                  <a:lnTo>
                    <a:pt x="171" y="89"/>
                  </a:lnTo>
                  <a:lnTo>
                    <a:pt x="171" y="88"/>
                  </a:lnTo>
                  <a:lnTo>
                    <a:pt x="171" y="87"/>
                  </a:lnTo>
                  <a:lnTo>
                    <a:pt x="170" y="87"/>
                  </a:lnTo>
                  <a:lnTo>
                    <a:pt x="169" y="87"/>
                  </a:lnTo>
                  <a:lnTo>
                    <a:pt x="168" y="87"/>
                  </a:lnTo>
                  <a:lnTo>
                    <a:pt x="168" y="86"/>
                  </a:lnTo>
                  <a:lnTo>
                    <a:pt x="168" y="85"/>
                  </a:lnTo>
                  <a:lnTo>
                    <a:pt x="169" y="85"/>
                  </a:lnTo>
                  <a:lnTo>
                    <a:pt x="170" y="85"/>
                  </a:lnTo>
                  <a:lnTo>
                    <a:pt x="171" y="84"/>
                  </a:lnTo>
                  <a:lnTo>
                    <a:pt x="172" y="84"/>
                  </a:lnTo>
                  <a:lnTo>
                    <a:pt x="172" y="84"/>
                  </a:lnTo>
                  <a:lnTo>
                    <a:pt x="173" y="83"/>
                  </a:lnTo>
                  <a:lnTo>
                    <a:pt x="174" y="83"/>
                  </a:lnTo>
                  <a:lnTo>
                    <a:pt x="175" y="83"/>
                  </a:lnTo>
                  <a:lnTo>
                    <a:pt x="176" y="83"/>
                  </a:lnTo>
                  <a:lnTo>
                    <a:pt x="177" y="82"/>
                  </a:lnTo>
                  <a:lnTo>
                    <a:pt x="178" y="82"/>
                  </a:lnTo>
                  <a:lnTo>
                    <a:pt x="178" y="81"/>
                  </a:lnTo>
                  <a:lnTo>
                    <a:pt x="179" y="81"/>
                  </a:lnTo>
                  <a:lnTo>
                    <a:pt x="180" y="81"/>
                  </a:lnTo>
                  <a:lnTo>
                    <a:pt x="180" y="81"/>
                  </a:lnTo>
                  <a:lnTo>
                    <a:pt x="180" y="81"/>
                  </a:lnTo>
                  <a:lnTo>
                    <a:pt x="180" y="80"/>
                  </a:lnTo>
                  <a:lnTo>
                    <a:pt x="181" y="80"/>
                  </a:lnTo>
                  <a:lnTo>
                    <a:pt x="182" y="80"/>
                  </a:lnTo>
                  <a:lnTo>
                    <a:pt x="183" y="80"/>
                  </a:lnTo>
                  <a:lnTo>
                    <a:pt x="184" y="80"/>
                  </a:lnTo>
                  <a:lnTo>
                    <a:pt x="185" y="80"/>
                  </a:lnTo>
                  <a:lnTo>
                    <a:pt x="186" y="80"/>
                  </a:lnTo>
                  <a:lnTo>
                    <a:pt x="187" y="79"/>
                  </a:lnTo>
                  <a:lnTo>
                    <a:pt x="188" y="79"/>
                  </a:lnTo>
                  <a:lnTo>
                    <a:pt x="188" y="79"/>
                  </a:lnTo>
                  <a:lnTo>
                    <a:pt x="189" y="79"/>
                  </a:lnTo>
                  <a:lnTo>
                    <a:pt x="189" y="78"/>
                  </a:lnTo>
                  <a:lnTo>
                    <a:pt x="189" y="77"/>
                  </a:lnTo>
                  <a:lnTo>
                    <a:pt x="189" y="76"/>
                  </a:lnTo>
                  <a:lnTo>
                    <a:pt x="190" y="76"/>
                  </a:lnTo>
                  <a:lnTo>
                    <a:pt x="191" y="76"/>
                  </a:lnTo>
                  <a:lnTo>
                    <a:pt x="192" y="76"/>
                  </a:lnTo>
                  <a:lnTo>
                    <a:pt x="192" y="77"/>
                  </a:lnTo>
                  <a:lnTo>
                    <a:pt x="193" y="77"/>
                  </a:lnTo>
                  <a:lnTo>
                    <a:pt x="194" y="78"/>
                  </a:lnTo>
                  <a:lnTo>
                    <a:pt x="195" y="78"/>
                  </a:lnTo>
                  <a:lnTo>
                    <a:pt x="196" y="78"/>
                  </a:lnTo>
                  <a:lnTo>
                    <a:pt x="196" y="78"/>
                  </a:lnTo>
                  <a:lnTo>
                    <a:pt x="197" y="78"/>
                  </a:lnTo>
                  <a:lnTo>
                    <a:pt x="198" y="77"/>
                  </a:lnTo>
                  <a:lnTo>
                    <a:pt x="199" y="77"/>
                  </a:lnTo>
                  <a:lnTo>
                    <a:pt x="200" y="77"/>
                  </a:lnTo>
                  <a:lnTo>
                    <a:pt x="201" y="77"/>
                  </a:lnTo>
                  <a:lnTo>
                    <a:pt x="202" y="76"/>
                  </a:lnTo>
                  <a:lnTo>
                    <a:pt x="201" y="77"/>
                  </a:lnTo>
                  <a:lnTo>
                    <a:pt x="202" y="77"/>
                  </a:lnTo>
                  <a:lnTo>
                    <a:pt x="203" y="77"/>
                  </a:lnTo>
                  <a:lnTo>
                    <a:pt x="204" y="78"/>
                  </a:lnTo>
                  <a:lnTo>
                    <a:pt x="204" y="78"/>
                  </a:lnTo>
                  <a:lnTo>
                    <a:pt x="205" y="78"/>
                  </a:lnTo>
                  <a:lnTo>
                    <a:pt x="206" y="77"/>
                  </a:lnTo>
                  <a:lnTo>
                    <a:pt x="206" y="76"/>
                  </a:lnTo>
                  <a:lnTo>
                    <a:pt x="206" y="75"/>
                  </a:lnTo>
                  <a:lnTo>
                    <a:pt x="207" y="76"/>
                  </a:lnTo>
                  <a:lnTo>
                    <a:pt x="208" y="76"/>
                  </a:lnTo>
                  <a:lnTo>
                    <a:pt x="209" y="76"/>
                  </a:lnTo>
                  <a:lnTo>
                    <a:pt x="209" y="75"/>
                  </a:lnTo>
                  <a:lnTo>
                    <a:pt x="209" y="74"/>
                  </a:lnTo>
                  <a:lnTo>
                    <a:pt x="209" y="73"/>
                  </a:lnTo>
                  <a:lnTo>
                    <a:pt x="208" y="73"/>
                  </a:lnTo>
                  <a:lnTo>
                    <a:pt x="209" y="72"/>
                  </a:lnTo>
                  <a:lnTo>
                    <a:pt x="210" y="72"/>
                  </a:lnTo>
                  <a:lnTo>
                    <a:pt x="211" y="72"/>
                  </a:lnTo>
                  <a:lnTo>
                    <a:pt x="211" y="73"/>
                  </a:lnTo>
                  <a:lnTo>
                    <a:pt x="212" y="73"/>
                  </a:lnTo>
                  <a:lnTo>
                    <a:pt x="212" y="73"/>
                  </a:lnTo>
                  <a:lnTo>
                    <a:pt x="213" y="73"/>
                  </a:lnTo>
                  <a:lnTo>
                    <a:pt x="214" y="73"/>
                  </a:lnTo>
                  <a:lnTo>
                    <a:pt x="215" y="73"/>
                  </a:lnTo>
                  <a:lnTo>
                    <a:pt x="216" y="73"/>
                  </a:lnTo>
                  <a:lnTo>
                    <a:pt x="217" y="73"/>
                  </a:lnTo>
                  <a:lnTo>
                    <a:pt x="218" y="73"/>
                  </a:lnTo>
                  <a:lnTo>
                    <a:pt x="218" y="73"/>
                  </a:lnTo>
                  <a:lnTo>
                    <a:pt x="218" y="72"/>
                  </a:lnTo>
                  <a:lnTo>
                    <a:pt x="218" y="71"/>
                  </a:lnTo>
                  <a:lnTo>
                    <a:pt x="218" y="70"/>
                  </a:lnTo>
                  <a:lnTo>
                    <a:pt x="218" y="69"/>
                  </a:lnTo>
                  <a:lnTo>
                    <a:pt x="218" y="68"/>
                  </a:lnTo>
                  <a:lnTo>
                    <a:pt x="218" y="67"/>
                  </a:lnTo>
                  <a:lnTo>
                    <a:pt x="218" y="66"/>
                  </a:lnTo>
                  <a:lnTo>
                    <a:pt x="218" y="65"/>
                  </a:lnTo>
                  <a:lnTo>
                    <a:pt x="218" y="65"/>
                  </a:lnTo>
                  <a:lnTo>
                    <a:pt x="217" y="65"/>
                  </a:lnTo>
                  <a:lnTo>
                    <a:pt x="216" y="65"/>
                  </a:lnTo>
                  <a:lnTo>
                    <a:pt x="215" y="64"/>
                  </a:lnTo>
                  <a:lnTo>
                    <a:pt x="216" y="64"/>
                  </a:lnTo>
                  <a:lnTo>
                    <a:pt x="217" y="64"/>
                  </a:lnTo>
                  <a:lnTo>
                    <a:pt x="218" y="64"/>
                  </a:lnTo>
                  <a:lnTo>
                    <a:pt x="219" y="63"/>
                  </a:lnTo>
                  <a:lnTo>
                    <a:pt x="219" y="63"/>
                  </a:lnTo>
                  <a:lnTo>
                    <a:pt x="219" y="62"/>
                  </a:lnTo>
                  <a:lnTo>
                    <a:pt x="220" y="62"/>
                  </a:lnTo>
                  <a:lnTo>
                    <a:pt x="220" y="61"/>
                  </a:lnTo>
                  <a:lnTo>
                    <a:pt x="220" y="60"/>
                  </a:lnTo>
                  <a:lnTo>
                    <a:pt x="220" y="59"/>
                  </a:lnTo>
                  <a:lnTo>
                    <a:pt x="220" y="58"/>
                  </a:lnTo>
                  <a:lnTo>
                    <a:pt x="220" y="57"/>
                  </a:lnTo>
                  <a:lnTo>
                    <a:pt x="220" y="57"/>
                  </a:lnTo>
                  <a:lnTo>
                    <a:pt x="220" y="56"/>
                  </a:lnTo>
                  <a:lnTo>
                    <a:pt x="220" y="55"/>
                  </a:lnTo>
                  <a:lnTo>
                    <a:pt x="221" y="55"/>
                  </a:lnTo>
                  <a:lnTo>
                    <a:pt x="222" y="54"/>
                  </a:lnTo>
                  <a:lnTo>
                    <a:pt x="223" y="54"/>
                  </a:lnTo>
                  <a:lnTo>
                    <a:pt x="223" y="53"/>
                  </a:lnTo>
                  <a:lnTo>
                    <a:pt x="223" y="52"/>
                  </a:lnTo>
                  <a:lnTo>
                    <a:pt x="223" y="51"/>
                  </a:lnTo>
                  <a:lnTo>
                    <a:pt x="224" y="51"/>
                  </a:lnTo>
                  <a:lnTo>
                    <a:pt x="225" y="51"/>
                  </a:lnTo>
                  <a:lnTo>
                    <a:pt x="226" y="51"/>
                  </a:lnTo>
                  <a:lnTo>
                    <a:pt x="227" y="51"/>
                  </a:lnTo>
                  <a:lnTo>
                    <a:pt x="227" y="52"/>
                  </a:lnTo>
                  <a:lnTo>
                    <a:pt x="228" y="52"/>
                  </a:lnTo>
                  <a:lnTo>
                    <a:pt x="229" y="52"/>
                  </a:lnTo>
                  <a:lnTo>
                    <a:pt x="230" y="52"/>
                  </a:lnTo>
                  <a:lnTo>
                    <a:pt x="231" y="52"/>
                  </a:lnTo>
                  <a:lnTo>
                    <a:pt x="232" y="52"/>
                  </a:lnTo>
                  <a:lnTo>
                    <a:pt x="233" y="52"/>
                  </a:lnTo>
                  <a:lnTo>
                    <a:pt x="234" y="52"/>
                  </a:lnTo>
                  <a:lnTo>
                    <a:pt x="235" y="52"/>
                  </a:lnTo>
                  <a:lnTo>
                    <a:pt x="235" y="53"/>
                  </a:lnTo>
                  <a:lnTo>
                    <a:pt x="236" y="53"/>
                  </a:lnTo>
                  <a:lnTo>
                    <a:pt x="237" y="54"/>
                  </a:lnTo>
                  <a:lnTo>
                    <a:pt x="237" y="55"/>
                  </a:lnTo>
                  <a:lnTo>
                    <a:pt x="238" y="56"/>
                  </a:lnTo>
                  <a:lnTo>
                    <a:pt x="239" y="56"/>
                  </a:lnTo>
                  <a:lnTo>
                    <a:pt x="239" y="57"/>
                  </a:lnTo>
                  <a:lnTo>
                    <a:pt x="240" y="57"/>
                  </a:lnTo>
                  <a:lnTo>
                    <a:pt x="241" y="57"/>
                  </a:lnTo>
                  <a:lnTo>
                    <a:pt x="242" y="57"/>
                  </a:lnTo>
                  <a:lnTo>
                    <a:pt x="242" y="58"/>
                  </a:lnTo>
                  <a:lnTo>
                    <a:pt x="242" y="59"/>
                  </a:lnTo>
                  <a:lnTo>
                    <a:pt x="243" y="59"/>
                  </a:lnTo>
                  <a:lnTo>
                    <a:pt x="243" y="59"/>
                  </a:lnTo>
                  <a:lnTo>
                    <a:pt x="244" y="59"/>
                  </a:lnTo>
                  <a:lnTo>
                    <a:pt x="245" y="59"/>
                  </a:lnTo>
                  <a:lnTo>
                    <a:pt x="246" y="59"/>
                  </a:lnTo>
                  <a:lnTo>
                    <a:pt x="246" y="58"/>
                  </a:lnTo>
                  <a:lnTo>
                    <a:pt x="246" y="57"/>
                  </a:lnTo>
                  <a:lnTo>
                    <a:pt x="247" y="57"/>
                  </a:lnTo>
                  <a:lnTo>
                    <a:pt x="248" y="57"/>
                  </a:lnTo>
                  <a:lnTo>
                    <a:pt x="249" y="57"/>
                  </a:lnTo>
                  <a:lnTo>
                    <a:pt x="249" y="56"/>
                  </a:lnTo>
                  <a:lnTo>
                    <a:pt x="250" y="56"/>
                  </a:lnTo>
                  <a:lnTo>
                    <a:pt x="251" y="56"/>
                  </a:lnTo>
                  <a:lnTo>
                    <a:pt x="251" y="55"/>
                  </a:lnTo>
                  <a:lnTo>
                    <a:pt x="251" y="55"/>
                  </a:lnTo>
                  <a:lnTo>
                    <a:pt x="252" y="55"/>
                  </a:lnTo>
                  <a:lnTo>
                    <a:pt x="253" y="54"/>
                  </a:lnTo>
                  <a:lnTo>
                    <a:pt x="253" y="55"/>
                  </a:lnTo>
                  <a:lnTo>
                    <a:pt x="253" y="56"/>
                  </a:lnTo>
                  <a:lnTo>
                    <a:pt x="253" y="57"/>
                  </a:lnTo>
                  <a:lnTo>
                    <a:pt x="252" y="57"/>
                  </a:lnTo>
                  <a:lnTo>
                    <a:pt x="251" y="57"/>
                  </a:lnTo>
                  <a:lnTo>
                    <a:pt x="251" y="57"/>
                  </a:lnTo>
                  <a:lnTo>
                    <a:pt x="251" y="57"/>
                  </a:lnTo>
                  <a:lnTo>
                    <a:pt x="252" y="57"/>
                  </a:lnTo>
                  <a:lnTo>
                    <a:pt x="252" y="58"/>
                  </a:lnTo>
                  <a:lnTo>
                    <a:pt x="253" y="58"/>
                  </a:lnTo>
                  <a:lnTo>
                    <a:pt x="254" y="57"/>
                  </a:lnTo>
                  <a:lnTo>
                    <a:pt x="255" y="57"/>
                  </a:lnTo>
                  <a:lnTo>
                    <a:pt x="256" y="57"/>
                  </a:lnTo>
                  <a:lnTo>
                    <a:pt x="257" y="57"/>
                  </a:lnTo>
                  <a:lnTo>
                    <a:pt x="258" y="58"/>
                  </a:lnTo>
                  <a:lnTo>
                    <a:pt x="259" y="58"/>
                  </a:lnTo>
                  <a:lnTo>
                    <a:pt x="259" y="59"/>
                  </a:lnTo>
                  <a:lnTo>
                    <a:pt x="260" y="59"/>
                  </a:lnTo>
                  <a:lnTo>
                    <a:pt x="260" y="60"/>
                  </a:lnTo>
                  <a:lnTo>
                    <a:pt x="260" y="61"/>
                  </a:lnTo>
                  <a:lnTo>
                    <a:pt x="260" y="62"/>
                  </a:lnTo>
                  <a:lnTo>
                    <a:pt x="260" y="63"/>
                  </a:lnTo>
                  <a:lnTo>
                    <a:pt x="260" y="64"/>
                  </a:lnTo>
                  <a:lnTo>
                    <a:pt x="260" y="65"/>
                  </a:lnTo>
                  <a:lnTo>
                    <a:pt x="260" y="65"/>
                  </a:lnTo>
                  <a:lnTo>
                    <a:pt x="260" y="66"/>
                  </a:lnTo>
                  <a:lnTo>
                    <a:pt x="260" y="67"/>
                  </a:lnTo>
                  <a:lnTo>
                    <a:pt x="260" y="68"/>
                  </a:lnTo>
                  <a:lnTo>
                    <a:pt x="260" y="69"/>
                  </a:lnTo>
                  <a:lnTo>
                    <a:pt x="260" y="70"/>
                  </a:lnTo>
                  <a:lnTo>
                    <a:pt x="261" y="71"/>
                  </a:lnTo>
                  <a:lnTo>
                    <a:pt x="262" y="71"/>
                  </a:lnTo>
                  <a:lnTo>
                    <a:pt x="263" y="71"/>
                  </a:lnTo>
                  <a:lnTo>
                    <a:pt x="263" y="72"/>
                  </a:lnTo>
                  <a:lnTo>
                    <a:pt x="263" y="73"/>
                  </a:lnTo>
                  <a:lnTo>
                    <a:pt x="263" y="73"/>
                  </a:lnTo>
                  <a:lnTo>
                    <a:pt x="264" y="73"/>
                  </a:lnTo>
                  <a:lnTo>
                    <a:pt x="265" y="73"/>
                  </a:lnTo>
                  <a:lnTo>
                    <a:pt x="266" y="73"/>
                  </a:lnTo>
                  <a:lnTo>
                    <a:pt x="267" y="73"/>
                  </a:lnTo>
                  <a:lnTo>
                    <a:pt x="267" y="73"/>
                  </a:lnTo>
                  <a:lnTo>
                    <a:pt x="267" y="73"/>
                  </a:lnTo>
                  <a:lnTo>
                    <a:pt x="268" y="73"/>
                  </a:lnTo>
                  <a:lnTo>
                    <a:pt x="269" y="73"/>
                  </a:lnTo>
                  <a:lnTo>
                    <a:pt x="270" y="73"/>
                  </a:lnTo>
                  <a:lnTo>
                    <a:pt x="270" y="72"/>
                  </a:lnTo>
                  <a:lnTo>
                    <a:pt x="270" y="71"/>
                  </a:lnTo>
                  <a:lnTo>
                    <a:pt x="269" y="71"/>
                  </a:lnTo>
                  <a:lnTo>
                    <a:pt x="270" y="70"/>
                  </a:lnTo>
                  <a:lnTo>
                    <a:pt x="271" y="70"/>
                  </a:lnTo>
                  <a:lnTo>
                    <a:pt x="272" y="71"/>
                  </a:lnTo>
                  <a:lnTo>
                    <a:pt x="272" y="72"/>
                  </a:lnTo>
                  <a:lnTo>
                    <a:pt x="273" y="72"/>
                  </a:lnTo>
                  <a:lnTo>
                    <a:pt x="273" y="73"/>
                  </a:lnTo>
                  <a:lnTo>
                    <a:pt x="274" y="73"/>
                  </a:lnTo>
                  <a:lnTo>
                    <a:pt x="275" y="73"/>
                  </a:lnTo>
                  <a:lnTo>
                    <a:pt x="275" y="73"/>
                  </a:lnTo>
                  <a:lnTo>
                    <a:pt x="275" y="73"/>
                  </a:lnTo>
                  <a:lnTo>
                    <a:pt x="276" y="73"/>
                  </a:lnTo>
                  <a:lnTo>
                    <a:pt x="276" y="73"/>
                  </a:lnTo>
                  <a:lnTo>
                    <a:pt x="277" y="73"/>
                  </a:lnTo>
                  <a:lnTo>
                    <a:pt x="278" y="73"/>
                  </a:lnTo>
                  <a:lnTo>
                    <a:pt x="279" y="73"/>
                  </a:lnTo>
                  <a:lnTo>
                    <a:pt x="278" y="73"/>
                  </a:lnTo>
                  <a:lnTo>
                    <a:pt x="277" y="73"/>
                  </a:lnTo>
                  <a:lnTo>
                    <a:pt x="276" y="73"/>
                  </a:lnTo>
                  <a:lnTo>
                    <a:pt x="276" y="74"/>
                  </a:lnTo>
                  <a:lnTo>
                    <a:pt x="277" y="75"/>
                  </a:lnTo>
                  <a:lnTo>
                    <a:pt x="278" y="75"/>
                  </a:lnTo>
                  <a:lnTo>
                    <a:pt x="278" y="76"/>
                  </a:lnTo>
                  <a:lnTo>
                    <a:pt x="279" y="76"/>
                  </a:lnTo>
                  <a:lnTo>
                    <a:pt x="279" y="77"/>
                  </a:lnTo>
                  <a:lnTo>
                    <a:pt x="279" y="78"/>
                  </a:lnTo>
                  <a:lnTo>
                    <a:pt x="279" y="79"/>
                  </a:lnTo>
                  <a:lnTo>
                    <a:pt x="279" y="80"/>
                  </a:lnTo>
                  <a:lnTo>
                    <a:pt x="278" y="80"/>
                  </a:lnTo>
                  <a:lnTo>
                    <a:pt x="277" y="80"/>
                  </a:lnTo>
                  <a:lnTo>
                    <a:pt x="277" y="81"/>
                  </a:lnTo>
                  <a:lnTo>
                    <a:pt x="276" y="81"/>
                  </a:lnTo>
                  <a:lnTo>
                    <a:pt x="276" y="81"/>
                  </a:lnTo>
                  <a:lnTo>
                    <a:pt x="275" y="82"/>
                  </a:lnTo>
                  <a:lnTo>
                    <a:pt x="275" y="82"/>
                  </a:lnTo>
                  <a:lnTo>
                    <a:pt x="275" y="83"/>
                  </a:lnTo>
                  <a:lnTo>
                    <a:pt x="275" y="84"/>
                  </a:lnTo>
                  <a:lnTo>
                    <a:pt x="275" y="85"/>
                  </a:lnTo>
                  <a:lnTo>
                    <a:pt x="276" y="85"/>
                  </a:lnTo>
                  <a:lnTo>
                    <a:pt x="277" y="86"/>
                  </a:lnTo>
                  <a:lnTo>
                    <a:pt x="278" y="86"/>
                  </a:lnTo>
                  <a:lnTo>
                    <a:pt x="279" y="86"/>
                  </a:lnTo>
                  <a:lnTo>
                    <a:pt x="279" y="87"/>
                  </a:lnTo>
                  <a:lnTo>
                    <a:pt x="280" y="87"/>
                  </a:lnTo>
                  <a:lnTo>
                    <a:pt x="281" y="87"/>
                  </a:lnTo>
                  <a:lnTo>
                    <a:pt x="282" y="87"/>
                  </a:lnTo>
                  <a:lnTo>
                    <a:pt x="282" y="88"/>
                  </a:lnTo>
                  <a:lnTo>
                    <a:pt x="283" y="88"/>
                  </a:lnTo>
                  <a:lnTo>
                    <a:pt x="283" y="88"/>
                  </a:lnTo>
                  <a:lnTo>
                    <a:pt x="283" y="89"/>
                  </a:lnTo>
                  <a:lnTo>
                    <a:pt x="283" y="89"/>
                  </a:lnTo>
                  <a:lnTo>
                    <a:pt x="284" y="90"/>
                  </a:lnTo>
                  <a:lnTo>
                    <a:pt x="285" y="90"/>
                  </a:lnTo>
                  <a:lnTo>
                    <a:pt x="286" y="90"/>
                  </a:lnTo>
                  <a:lnTo>
                    <a:pt x="286" y="91"/>
                  </a:lnTo>
                  <a:lnTo>
                    <a:pt x="286" y="92"/>
                  </a:lnTo>
                  <a:lnTo>
                    <a:pt x="287" y="92"/>
                  </a:lnTo>
                  <a:lnTo>
                    <a:pt x="288" y="92"/>
                  </a:lnTo>
                  <a:lnTo>
                    <a:pt x="289" y="93"/>
                  </a:lnTo>
                  <a:lnTo>
                    <a:pt x="290" y="93"/>
                  </a:lnTo>
                  <a:lnTo>
                    <a:pt x="290" y="93"/>
                  </a:lnTo>
                  <a:lnTo>
                    <a:pt x="290" y="92"/>
                  </a:lnTo>
                  <a:lnTo>
                    <a:pt x="291" y="92"/>
                  </a:lnTo>
                  <a:lnTo>
                    <a:pt x="292" y="92"/>
                  </a:lnTo>
                  <a:lnTo>
                    <a:pt x="293" y="92"/>
                  </a:lnTo>
                  <a:lnTo>
                    <a:pt x="293" y="91"/>
                  </a:lnTo>
                  <a:lnTo>
                    <a:pt x="293" y="90"/>
                  </a:lnTo>
                  <a:lnTo>
                    <a:pt x="293" y="89"/>
                  </a:lnTo>
                  <a:lnTo>
                    <a:pt x="293" y="89"/>
                  </a:lnTo>
                  <a:lnTo>
                    <a:pt x="293" y="88"/>
                  </a:lnTo>
                  <a:lnTo>
                    <a:pt x="293" y="87"/>
                  </a:lnTo>
                  <a:lnTo>
                    <a:pt x="294" y="87"/>
                  </a:lnTo>
                  <a:lnTo>
                    <a:pt x="295" y="87"/>
                  </a:lnTo>
                  <a:lnTo>
                    <a:pt x="296" y="87"/>
                  </a:lnTo>
                  <a:lnTo>
                    <a:pt x="296" y="86"/>
                  </a:lnTo>
                  <a:lnTo>
                    <a:pt x="296" y="85"/>
                  </a:lnTo>
                  <a:lnTo>
                    <a:pt x="296" y="84"/>
                  </a:lnTo>
                  <a:lnTo>
                    <a:pt x="296" y="83"/>
                  </a:lnTo>
                  <a:lnTo>
                    <a:pt x="296" y="82"/>
                  </a:lnTo>
                  <a:lnTo>
                    <a:pt x="296" y="81"/>
                  </a:lnTo>
                  <a:lnTo>
                    <a:pt x="296" y="81"/>
                  </a:lnTo>
                  <a:lnTo>
                    <a:pt x="296" y="80"/>
                  </a:lnTo>
                  <a:lnTo>
                    <a:pt x="296" y="79"/>
                  </a:lnTo>
                  <a:lnTo>
                    <a:pt x="297" y="79"/>
                  </a:lnTo>
                  <a:lnTo>
                    <a:pt x="298" y="78"/>
                  </a:lnTo>
                  <a:lnTo>
                    <a:pt x="298" y="78"/>
                  </a:lnTo>
                  <a:lnTo>
                    <a:pt x="299" y="78"/>
                  </a:lnTo>
                  <a:lnTo>
                    <a:pt x="300" y="77"/>
                  </a:lnTo>
                  <a:lnTo>
                    <a:pt x="300" y="76"/>
                  </a:lnTo>
                  <a:lnTo>
                    <a:pt x="300" y="75"/>
                  </a:lnTo>
                  <a:lnTo>
                    <a:pt x="301" y="75"/>
                  </a:lnTo>
                  <a:lnTo>
                    <a:pt x="302" y="75"/>
                  </a:lnTo>
                  <a:lnTo>
                    <a:pt x="303" y="74"/>
                  </a:lnTo>
                  <a:lnTo>
                    <a:pt x="303" y="73"/>
                  </a:lnTo>
                  <a:lnTo>
                    <a:pt x="303" y="73"/>
                  </a:lnTo>
                  <a:lnTo>
                    <a:pt x="303" y="72"/>
                  </a:lnTo>
                  <a:lnTo>
                    <a:pt x="303" y="71"/>
                  </a:lnTo>
                  <a:lnTo>
                    <a:pt x="304" y="71"/>
                  </a:lnTo>
                  <a:lnTo>
                    <a:pt x="305" y="71"/>
                  </a:lnTo>
                  <a:lnTo>
                    <a:pt x="305" y="70"/>
                  </a:lnTo>
                  <a:lnTo>
                    <a:pt x="306" y="70"/>
                  </a:lnTo>
                  <a:lnTo>
                    <a:pt x="306" y="71"/>
                  </a:lnTo>
                  <a:lnTo>
                    <a:pt x="307" y="71"/>
                  </a:lnTo>
                  <a:lnTo>
                    <a:pt x="307" y="72"/>
                  </a:lnTo>
                  <a:lnTo>
                    <a:pt x="307" y="73"/>
                  </a:lnTo>
                  <a:lnTo>
                    <a:pt x="308" y="73"/>
                  </a:lnTo>
                  <a:lnTo>
                    <a:pt x="309" y="73"/>
                  </a:lnTo>
                  <a:lnTo>
                    <a:pt x="310" y="73"/>
                  </a:lnTo>
                  <a:lnTo>
                    <a:pt x="310" y="74"/>
                  </a:lnTo>
                  <a:lnTo>
                    <a:pt x="311" y="74"/>
                  </a:lnTo>
                  <a:lnTo>
                    <a:pt x="312" y="74"/>
                  </a:lnTo>
                  <a:lnTo>
                    <a:pt x="312" y="73"/>
                  </a:lnTo>
                  <a:lnTo>
                    <a:pt x="313" y="73"/>
                  </a:lnTo>
                  <a:lnTo>
                    <a:pt x="314" y="73"/>
                  </a:lnTo>
                  <a:lnTo>
                    <a:pt x="314" y="73"/>
                  </a:lnTo>
                  <a:lnTo>
                    <a:pt x="315" y="73"/>
                  </a:lnTo>
                  <a:lnTo>
                    <a:pt x="316" y="73"/>
                  </a:lnTo>
                  <a:lnTo>
                    <a:pt x="317" y="73"/>
                  </a:lnTo>
                  <a:lnTo>
                    <a:pt x="318" y="73"/>
                  </a:lnTo>
                  <a:lnTo>
                    <a:pt x="319" y="73"/>
                  </a:lnTo>
                  <a:lnTo>
                    <a:pt x="319" y="72"/>
                  </a:lnTo>
                  <a:lnTo>
                    <a:pt x="319" y="71"/>
                  </a:lnTo>
                  <a:lnTo>
                    <a:pt x="319" y="70"/>
                  </a:lnTo>
                  <a:lnTo>
                    <a:pt x="319" y="69"/>
                  </a:lnTo>
                  <a:lnTo>
                    <a:pt x="320" y="69"/>
                  </a:lnTo>
                  <a:lnTo>
                    <a:pt x="321" y="69"/>
                  </a:lnTo>
                  <a:lnTo>
                    <a:pt x="322" y="69"/>
                  </a:lnTo>
                  <a:lnTo>
                    <a:pt x="322" y="70"/>
                  </a:lnTo>
                  <a:lnTo>
                    <a:pt x="323" y="70"/>
                  </a:lnTo>
                  <a:lnTo>
                    <a:pt x="324" y="70"/>
                  </a:lnTo>
                  <a:lnTo>
                    <a:pt x="324" y="71"/>
                  </a:lnTo>
                  <a:lnTo>
                    <a:pt x="324" y="72"/>
                  </a:lnTo>
                  <a:lnTo>
                    <a:pt x="324" y="73"/>
                  </a:lnTo>
                  <a:lnTo>
                    <a:pt x="324" y="73"/>
                  </a:lnTo>
                  <a:lnTo>
                    <a:pt x="324" y="74"/>
                  </a:lnTo>
                  <a:lnTo>
                    <a:pt x="325" y="74"/>
                  </a:lnTo>
                  <a:lnTo>
                    <a:pt x="326" y="74"/>
                  </a:lnTo>
                  <a:lnTo>
                    <a:pt x="326" y="73"/>
                  </a:lnTo>
                  <a:lnTo>
                    <a:pt x="326" y="74"/>
                  </a:lnTo>
                  <a:lnTo>
                    <a:pt x="327" y="74"/>
                  </a:lnTo>
                  <a:lnTo>
                    <a:pt x="328" y="74"/>
                  </a:lnTo>
                  <a:lnTo>
                    <a:pt x="329" y="74"/>
                  </a:lnTo>
                  <a:lnTo>
                    <a:pt x="330" y="74"/>
                  </a:lnTo>
                  <a:lnTo>
                    <a:pt x="330" y="74"/>
                  </a:lnTo>
                  <a:lnTo>
                    <a:pt x="331" y="74"/>
                  </a:lnTo>
                  <a:lnTo>
                    <a:pt x="331" y="75"/>
                  </a:lnTo>
                  <a:lnTo>
                    <a:pt x="332" y="75"/>
                  </a:lnTo>
                  <a:lnTo>
                    <a:pt x="333" y="75"/>
                  </a:lnTo>
                  <a:lnTo>
                    <a:pt x="333" y="76"/>
                  </a:lnTo>
                  <a:lnTo>
                    <a:pt x="334" y="76"/>
                  </a:lnTo>
                  <a:lnTo>
                    <a:pt x="335" y="76"/>
                  </a:lnTo>
                  <a:lnTo>
                    <a:pt x="336" y="76"/>
                  </a:lnTo>
                  <a:lnTo>
                    <a:pt x="336" y="75"/>
                  </a:lnTo>
                  <a:lnTo>
                    <a:pt x="336" y="74"/>
                  </a:lnTo>
                  <a:lnTo>
                    <a:pt x="335" y="74"/>
                  </a:lnTo>
                  <a:lnTo>
                    <a:pt x="334" y="74"/>
                  </a:lnTo>
                  <a:lnTo>
                    <a:pt x="333" y="74"/>
                  </a:lnTo>
                  <a:lnTo>
                    <a:pt x="333" y="73"/>
                  </a:lnTo>
                  <a:lnTo>
                    <a:pt x="333" y="73"/>
                  </a:lnTo>
                  <a:lnTo>
                    <a:pt x="333" y="72"/>
                  </a:lnTo>
                  <a:lnTo>
                    <a:pt x="333" y="71"/>
                  </a:lnTo>
                  <a:lnTo>
                    <a:pt x="333" y="70"/>
                  </a:lnTo>
                  <a:lnTo>
                    <a:pt x="334" y="70"/>
                  </a:lnTo>
                  <a:lnTo>
                    <a:pt x="335" y="70"/>
                  </a:lnTo>
                  <a:lnTo>
                    <a:pt x="336" y="70"/>
                  </a:lnTo>
                  <a:lnTo>
                    <a:pt x="336" y="69"/>
                  </a:lnTo>
                  <a:lnTo>
                    <a:pt x="336" y="68"/>
                  </a:lnTo>
                  <a:lnTo>
                    <a:pt x="336" y="67"/>
                  </a:lnTo>
                  <a:lnTo>
                    <a:pt x="336" y="66"/>
                  </a:lnTo>
                  <a:lnTo>
                    <a:pt x="337" y="66"/>
                  </a:lnTo>
                  <a:lnTo>
                    <a:pt x="338" y="66"/>
                  </a:lnTo>
                  <a:lnTo>
                    <a:pt x="338" y="67"/>
                  </a:lnTo>
                  <a:lnTo>
                    <a:pt x="338" y="68"/>
                  </a:lnTo>
                  <a:lnTo>
                    <a:pt x="339" y="68"/>
                  </a:lnTo>
                  <a:lnTo>
                    <a:pt x="340" y="68"/>
                  </a:lnTo>
                  <a:lnTo>
                    <a:pt x="341" y="68"/>
                  </a:lnTo>
                  <a:lnTo>
                    <a:pt x="342" y="68"/>
                  </a:lnTo>
                  <a:lnTo>
                    <a:pt x="343" y="69"/>
                  </a:lnTo>
                  <a:lnTo>
                    <a:pt x="344" y="69"/>
                  </a:lnTo>
                  <a:lnTo>
                    <a:pt x="345" y="69"/>
                  </a:lnTo>
                  <a:lnTo>
                    <a:pt x="346" y="70"/>
                  </a:lnTo>
                  <a:lnTo>
                    <a:pt x="346" y="70"/>
                  </a:lnTo>
                  <a:lnTo>
                    <a:pt x="347" y="70"/>
                  </a:lnTo>
                  <a:lnTo>
                    <a:pt x="347" y="68"/>
                  </a:lnTo>
                  <a:lnTo>
                    <a:pt x="347" y="67"/>
                  </a:lnTo>
                  <a:lnTo>
                    <a:pt x="347" y="66"/>
                  </a:lnTo>
                  <a:lnTo>
                    <a:pt x="347" y="65"/>
                  </a:lnTo>
                  <a:lnTo>
                    <a:pt x="347" y="65"/>
                  </a:lnTo>
                  <a:lnTo>
                    <a:pt x="347" y="64"/>
                  </a:lnTo>
                  <a:lnTo>
                    <a:pt x="347" y="63"/>
                  </a:lnTo>
                  <a:lnTo>
                    <a:pt x="348" y="63"/>
                  </a:lnTo>
                  <a:lnTo>
                    <a:pt x="349" y="63"/>
                  </a:lnTo>
                  <a:lnTo>
                    <a:pt x="350" y="62"/>
                  </a:lnTo>
                  <a:lnTo>
                    <a:pt x="350" y="61"/>
                  </a:lnTo>
                  <a:lnTo>
                    <a:pt x="350" y="60"/>
                  </a:lnTo>
                  <a:lnTo>
                    <a:pt x="350" y="59"/>
                  </a:lnTo>
                  <a:lnTo>
                    <a:pt x="350" y="58"/>
                  </a:lnTo>
                  <a:lnTo>
                    <a:pt x="350" y="57"/>
                  </a:lnTo>
                  <a:lnTo>
                    <a:pt x="350" y="57"/>
                  </a:lnTo>
                  <a:lnTo>
                    <a:pt x="350" y="56"/>
                  </a:lnTo>
                  <a:lnTo>
                    <a:pt x="351" y="56"/>
                  </a:lnTo>
                  <a:lnTo>
                    <a:pt x="352" y="55"/>
                  </a:lnTo>
                  <a:lnTo>
                    <a:pt x="353" y="55"/>
                  </a:lnTo>
                  <a:lnTo>
                    <a:pt x="353" y="54"/>
                  </a:lnTo>
                  <a:lnTo>
                    <a:pt x="353" y="53"/>
                  </a:lnTo>
                  <a:lnTo>
                    <a:pt x="353" y="52"/>
                  </a:lnTo>
                  <a:lnTo>
                    <a:pt x="352" y="52"/>
                  </a:lnTo>
                  <a:lnTo>
                    <a:pt x="351" y="51"/>
                  </a:lnTo>
                  <a:lnTo>
                    <a:pt x="350" y="51"/>
                  </a:lnTo>
                  <a:lnTo>
                    <a:pt x="350" y="50"/>
                  </a:lnTo>
                  <a:lnTo>
                    <a:pt x="350" y="49"/>
                  </a:lnTo>
                  <a:lnTo>
                    <a:pt x="351" y="49"/>
                  </a:lnTo>
                  <a:lnTo>
                    <a:pt x="352" y="49"/>
                  </a:lnTo>
                  <a:lnTo>
                    <a:pt x="353" y="49"/>
                  </a:lnTo>
                  <a:lnTo>
                    <a:pt x="353" y="48"/>
                  </a:lnTo>
                  <a:lnTo>
                    <a:pt x="353" y="47"/>
                  </a:lnTo>
                  <a:lnTo>
                    <a:pt x="353" y="46"/>
                  </a:lnTo>
                  <a:lnTo>
                    <a:pt x="354" y="46"/>
                  </a:lnTo>
                  <a:lnTo>
                    <a:pt x="354" y="45"/>
                  </a:lnTo>
                  <a:lnTo>
                    <a:pt x="355" y="44"/>
                  </a:lnTo>
                  <a:lnTo>
                    <a:pt x="356" y="44"/>
                  </a:lnTo>
                  <a:lnTo>
                    <a:pt x="357" y="43"/>
                  </a:lnTo>
                  <a:lnTo>
                    <a:pt x="357" y="42"/>
                  </a:lnTo>
                  <a:lnTo>
                    <a:pt x="356" y="41"/>
                  </a:lnTo>
                  <a:lnTo>
                    <a:pt x="355" y="41"/>
                  </a:lnTo>
                  <a:lnTo>
                    <a:pt x="354" y="41"/>
                  </a:lnTo>
                  <a:lnTo>
                    <a:pt x="354" y="40"/>
                  </a:lnTo>
                  <a:lnTo>
                    <a:pt x="354" y="39"/>
                  </a:lnTo>
                  <a:lnTo>
                    <a:pt x="354" y="38"/>
                  </a:lnTo>
                  <a:lnTo>
                    <a:pt x="354" y="37"/>
                  </a:lnTo>
                  <a:lnTo>
                    <a:pt x="355" y="36"/>
                  </a:lnTo>
                  <a:lnTo>
                    <a:pt x="355" y="35"/>
                  </a:lnTo>
                  <a:lnTo>
                    <a:pt x="354" y="34"/>
                  </a:lnTo>
                  <a:lnTo>
                    <a:pt x="354" y="33"/>
                  </a:lnTo>
                  <a:lnTo>
                    <a:pt x="355" y="33"/>
                  </a:lnTo>
                  <a:lnTo>
                    <a:pt x="356" y="33"/>
                  </a:lnTo>
                  <a:lnTo>
                    <a:pt x="356" y="32"/>
                  </a:lnTo>
                  <a:lnTo>
                    <a:pt x="357" y="32"/>
                  </a:lnTo>
                  <a:lnTo>
                    <a:pt x="357" y="31"/>
                  </a:lnTo>
                  <a:lnTo>
                    <a:pt x="357" y="30"/>
                  </a:lnTo>
                  <a:lnTo>
                    <a:pt x="357" y="29"/>
                  </a:lnTo>
                  <a:lnTo>
                    <a:pt x="357" y="28"/>
                  </a:lnTo>
                  <a:lnTo>
                    <a:pt x="357" y="27"/>
                  </a:lnTo>
                  <a:lnTo>
                    <a:pt x="358" y="27"/>
                  </a:lnTo>
                  <a:lnTo>
                    <a:pt x="359" y="27"/>
                  </a:lnTo>
                  <a:lnTo>
                    <a:pt x="360" y="26"/>
                  </a:lnTo>
                  <a:lnTo>
                    <a:pt x="360" y="25"/>
                  </a:lnTo>
                  <a:lnTo>
                    <a:pt x="361" y="25"/>
                  </a:lnTo>
                  <a:lnTo>
                    <a:pt x="361" y="25"/>
                  </a:lnTo>
                  <a:lnTo>
                    <a:pt x="362" y="25"/>
                  </a:lnTo>
                  <a:lnTo>
                    <a:pt x="362" y="24"/>
                  </a:lnTo>
                  <a:lnTo>
                    <a:pt x="363" y="24"/>
                  </a:lnTo>
                  <a:lnTo>
                    <a:pt x="364" y="24"/>
                  </a:lnTo>
                  <a:lnTo>
                    <a:pt x="365" y="23"/>
                  </a:lnTo>
                  <a:lnTo>
                    <a:pt x="366" y="23"/>
                  </a:lnTo>
                  <a:lnTo>
                    <a:pt x="367" y="23"/>
                  </a:lnTo>
                  <a:lnTo>
                    <a:pt x="368" y="23"/>
                  </a:lnTo>
                  <a:lnTo>
                    <a:pt x="369" y="24"/>
                  </a:lnTo>
                  <a:lnTo>
                    <a:pt x="369" y="24"/>
                  </a:lnTo>
                  <a:lnTo>
                    <a:pt x="370" y="24"/>
                  </a:lnTo>
                  <a:lnTo>
                    <a:pt x="371" y="24"/>
                  </a:lnTo>
                  <a:lnTo>
                    <a:pt x="371" y="23"/>
                  </a:lnTo>
                  <a:lnTo>
                    <a:pt x="370" y="23"/>
                  </a:lnTo>
                  <a:lnTo>
                    <a:pt x="369" y="23"/>
                  </a:lnTo>
                  <a:lnTo>
                    <a:pt x="369" y="22"/>
                  </a:lnTo>
                  <a:lnTo>
                    <a:pt x="370" y="21"/>
                  </a:lnTo>
                  <a:lnTo>
                    <a:pt x="371" y="21"/>
                  </a:lnTo>
                  <a:lnTo>
                    <a:pt x="371" y="20"/>
                  </a:lnTo>
                  <a:lnTo>
                    <a:pt x="371" y="19"/>
                  </a:lnTo>
                  <a:lnTo>
                    <a:pt x="371" y="18"/>
                  </a:lnTo>
                  <a:lnTo>
                    <a:pt x="371" y="17"/>
                  </a:lnTo>
                  <a:lnTo>
                    <a:pt x="371" y="17"/>
                  </a:lnTo>
                  <a:lnTo>
                    <a:pt x="371" y="16"/>
                  </a:lnTo>
                  <a:lnTo>
                    <a:pt x="371" y="15"/>
                  </a:lnTo>
                  <a:lnTo>
                    <a:pt x="371" y="14"/>
                  </a:lnTo>
                  <a:lnTo>
                    <a:pt x="372" y="13"/>
                  </a:lnTo>
                  <a:lnTo>
                    <a:pt x="373" y="13"/>
                  </a:lnTo>
                  <a:lnTo>
                    <a:pt x="374" y="12"/>
                  </a:lnTo>
                  <a:lnTo>
                    <a:pt x="374" y="13"/>
                  </a:lnTo>
                  <a:lnTo>
                    <a:pt x="375" y="13"/>
                  </a:lnTo>
                  <a:lnTo>
                    <a:pt x="376" y="13"/>
                  </a:lnTo>
                  <a:lnTo>
                    <a:pt x="377" y="13"/>
                  </a:lnTo>
                  <a:lnTo>
                    <a:pt x="377" y="12"/>
                  </a:lnTo>
                  <a:lnTo>
                    <a:pt x="377" y="11"/>
                  </a:lnTo>
                  <a:lnTo>
                    <a:pt x="377" y="10"/>
                  </a:lnTo>
                  <a:lnTo>
                    <a:pt x="377" y="10"/>
                  </a:lnTo>
                  <a:lnTo>
                    <a:pt x="378" y="10"/>
                  </a:lnTo>
                  <a:lnTo>
                    <a:pt x="379" y="10"/>
                  </a:lnTo>
                  <a:lnTo>
                    <a:pt x="379" y="11"/>
                  </a:lnTo>
                  <a:lnTo>
                    <a:pt x="380" y="11"/>
                  </a:lnTo>
                  <a:lnTo>
                    <a:pt x="381" y="11"/>
                  </a:lnTo>
                  <a:lnTo>
                    <a:pt x="382" y="12"/>
                  </a:lnTo>
                  <a:lnTo>
                    <a:pt x="383" y="12"/>
                  </a:lnTo>
                  <a:lnTo>
                    <a:pt x="384" y="12"/>
                  </a:lnTo>
                  <a:lnTo>
                    <a:pt x="384" y="13"/>
                  </a:lnTo>
                  <a:lnTo>
                    <a:pt x="384" y="14"/>
                  </a:lnTo>
                  <a:lnTo>
                    <a:pt x="385" y="14"/>
                  </a:lnTo>
                  <a:lnTo>
                    <a:pt x="385" y="14"/>
                  </a:lnTo>
                  <a:lnTo>
                    <a:pt x="385" y="13"/>
                  </a:lnTo>
                  <a:lnTo>
                    <a:pt x="385" y="12"/>
                  </a:lnTo>
                  <a:lnTo>
                    <a:pt x="385" y="11"/>
                  </a:lnTo>
                  <a:lnTo>
                    <a:pt x="385" y="10"/>
                  </a:lnTo>
                  <a:lnTo>
                    <a:pt x="385" y="10"/>
                  </a:lnTo>
                  <a:lnTo>
                    <a:pt x="385" y="9"/>
                  </a:lnTo>
                  <a:lnTo>
                    <a:pt x="385" y="8"/>
                  </a:lnTo>
                  <a:lnTo>
                    <a:pt x="386" y="7"/>
                  </a:lnTo>
                  <a:lnTo>
                    <a:pt x="387" y="8"/>
                  </a:lnTo>
                  <a:lnTo>
                    <a:pt x="388" y="8"/>
                  </a:lnTo>
                  <a:lnTo>
                    <a:pt x="389" y="8"/>
                  </a:lnTo>
                  <a:lnTo>
                    <a:pt x="390" y="8"/>
                  </a:lnTo>
                  <a:lnTo>
                    <a:pt x="391" y="7"/>
                  </a:lnTo>
                  <a:lnTo>
                    <a:pt x="390" y="7"/>
                  </a:lnTo>
                  <a:lnTo>
                    <a:pt x="389" y="7"/>
                  </a:lnTo>
                  <a:lnTo>
                    <a:pt x="388" y="6"/>
                  </a:lnTo>
                  <a:lnTo>
                    <a:pt x="388" y="5"/>
                  </a:lnTo>
                  <a:lnTo>
                    <a:pt x="388" y="4"/>
                  </a:lnTo>
                  <a:lnTo>
                    <a:pt x="388" y="3"/>
                  </a:lnTo>
                  <a:lnTo>
                    <a:pt x="389" y="3"/>
                  </a:lnTo>
                  <a:lnTo>
                    <a:pt x="390" y="4"/>
                  </a:lnTo>
                  <a:lnTo>
                    <a:pt x="391" y="4"/>
                  </a:lnTo>
                  <a:lnTo>
                    <a:pt x="391" y="5"/>
                  </a:lnTo>
                  <a:lnTo>
                    <a:pt x="392" y="5"/>
                  </a:lnTo>
                  <a:lnTo>
                    <a:pt x="393" y="5"/>
                  </a:lnTo>
                  <a:lnTo>
                    <a:pt x="393" y="4"/>
                  </a:lnTo>
                  <a:lnTo>
                    <a:pt x="393" y="3"/>
                  </a:lnTo>
                  <a:lnTo>
                    <a:pt x="393" y="2"/>
                  </a:lnTo>
                  <a:lnTo>
                    <a:pt x="393" y="2"/>
                  </a:lnTo>
                  <a:lnTo>
                    <a:pt x="393" y="2"/>
                  </a:lnTo>
                  <a:lnTo>
                    <a:pt x="394" y="2"/>
                  </a:lnTo>
                  <a:lnTo>
                    <a:pt x="395" y="1"/>
                  </a:lnTo>
                  <a:lnTo>
                    <a:pt x="395" y="0"/>
                  </a:lnTo>
                  <a:lnTo>
                    <a:pt x="396" y="0"/>
                  </a:lnTo>
                  <a:lnTo>
                    <a:pt x="396" y="1"/>
                  </a:lnTo>
                  <a:lnTo>
                    <a:pt x="397" y="1"/>
                  </a:lnTo>
                  <a:lnTo>
                    <a:pt x="398" y="2"/>
                  </a:lnTo>
                  <a:lnTo>
                    <a:pt x="398" y="2"/>
                  </a:lnTo>
                  <a:lnTo>
                    <a:pt x="399" y="2"/>
                  </a:lnTo>
                  <a:lnTo>
                    <a:pt x="400" y="3"/>
                  </a:lnTo>
                  <a:lnTo>
                    <a:pt x="401" y="3"/>
                  </a:lnTo>
                  <a:lnTo>
                    <a:pt x="401" y="3"/>
                  </a:lnTo>
                  <a:lnTo>
                    <a:pt x="402" y="4"/>
                  </a:lnTo>
                  <a:lnTo>
                    <a:pt x="403" y="4"/>
                  </a:lnTo>
                  <a:lnTo>
                    <a:pt x="404" y="4"/>
                  </a:lnTo>
                  <a:lnTo>
                    <a:pt x="405" y="4"/>
                  </a:lnTo>
                  <a:lnTo>
                    <a:pt x="406" y="4"/>
                  </a:lnTo>
                  <a:lnTo>
                    <a:pt x="407" y="4"/>
                  </a:lnTo>
                  <a:lnTo>
                    <a:pt x="407" y="5"/>
                  </a:lnTo>
                  <a:lnTo>
                    <a:pt x="408" y="5"/>
                  </a:lnTo>
                  <a:lnTo>
                    <a:pt x="409" y="5"/>
                  </a:lnTo>
                  <a:lnTo>
                    <a:pt x="409" y="5"/>
                  </a:lnTo>
                  <a:lnTo>
                    <a:pt x="409" y="6"/>
                  </a:lnTo>
                  <a:lnTo>
                    <a:pt x="410" y="7"/>
                  </a:lnTo>
                  <a:lnTo>
                    <a:pt x="411" y="7"/>
                  </a:lnTo>
                  <a:lnTo>
                    <a:pt x="412" y="8"/>
                  </a:lnTo>
                  <a:lnTo>
                    <a:pt x="413" y="8"/>
                  </a:lnTo>
                  <a:lnTo>
                    <a:pt x="414" y="8"/>
                  </a:lnTo>
                  <a:lnTo>
                    <a:pt x="414" y="9"/>
                  </a:lnTo>
                  <a:lnTo>
                    <a:pt x="414" y="10"/>
                  </a:lnTo>
                  <a:lnTo>
                    <a:pt x="416" y="10"/>
                  </a:lnTo>
                  <a:lnTo>
                    <a:pt x="415" y="10"/>
                  </a:lnTo>
                  <a:lnTo>
                    <a:pt x="415" y="12"/>
                  </a:lnTo>
                  <a:lnTo>
                    <a:pt x="415" y="14"/>
                  </a:lnTo>
                  <a:lnTo>
                    <a:pt x="416" y="16"/>
                  </a:lnTo>
                  <a:lnTo>
                    <a:pt x="415" y="17"/>
                  </a:lnTo>
                  <a:lnTo>
                    <a:pt x="415" y="18"/>
                  </a:lnTo>
                  <a:lnTo>
                    <a:pt x="415" y="21"/>
                  </a:lnTo>
                  <a:lnTo>
                    <a:pt x="414" y="24"/>
                  </a:lnTo>
                  <a:lnTo>
                    <a:pt x="415" y="25"/>
                  </a:lnTo>
                  <a:lnTo>
                    <a:pt x="416" y="26"/>
                  </a:lnTo>
                  <a:lnTo>
                    <a:pt x="417" y="26"/>
                  </a:lnTo>
                  <a:lnTo>
                    <a:pt x="420" y="28"/>
                  </a:lnTo>
                  <a:lnTo>
                    <a:pt x="422" y="28"/>
                  </a:lnTo>
                  <a:lnTo>
                    <a:pt x="423" y="30"/>
                  </a:lnTo>
                  <a:lnTo>
                    <a:pt x="423" y="32"/>
                  </a:lnTo>
                  <a:lnTo>
                    <a:pt x="424" y="34"/>
                  </a:lnTo>
                  <a:lnTo>
                    <a:pt x="423" y="36"/>
                  </a:lnTo>
                  <a:lnTo>
                    <a:pt x="423" y="40"/>
                  </a:lnTo>
                  <a:lnTo>
                    <a:pt x="424" y="41"/>
                  </a:lnTo>
                  <a:lnTo>
                    <a:pt x="425" y="43"/>
                  </a:lnTo>
                  <a:lnTo>
                    <a:pt x="425" y="46"/>
                  </a:lnTo>
                  <a:lnTo>
                    <a:pt x="426" y="48"/>
                  </a:lnTo>
                  <a:lnTo>
                    <a:pt x="425" y="49"/>
                  </a:lnTo>
                  <a:lnTo>
                    <a:pt x="424" y="50"/>
                  </a:lnTo>
                  <a:lnTo>
                    <a:pt x="424" y="53"/>
                  </a:lnTo>
                  <a:lnTo>
                    <a:pt x="423" y="54"/>
                  </a:lnTo>
                  <a:lnTo>
                    <a:pt x="421" y="54"/>
                  </a:lnTo>
                  <a:lnTo>
                    <a:pt x="420" y="52"/>
                  </a:lnTo>
                  <a:lnTo>
                    <a:pt x="420" y="54"/>
                  </a:lnTo>
                  <a:lnTo>
                    <a:pt x="421" y="56"/>
                  </a:lnTo>
                  <a:lnTo>
                    <a:pt x="424" y="57"/>
                  </a:lnTo>
                  <a:lnTo>
                    <a:pt x="425" y="57"/>
                  </a:lnTo>
                  <a:lnTo>
                    <a:pt x="427" y="58"/>
                  </a:lnTo>
                  <a:lnTo>
                    <a:pt x="427" y="60"/>
                  </a:lnTo>
                  <a:lnTo>
                    <a:pt x="426" y="63"/>
                  </a:lnTo>
                  <a:lnTo>
                    <a:pt x="428" y="64"/>
                  </a:lnTo>
                  <a:lnTo>
                    <a:pt x="428" y="65"/>
                  </a:lnTo>
                  <a:lnTo>
                    <a:pt x="426" y="66"/>
                  </a:lnTo>
                  <a:lnTo>
                    <a:pt x="427" y="68"/>
                  </a:lnTo>
                  <a:lnTo>
                    <a:pt x="425" y="68"/>
                  </a:lnTo>
                  <a:lnTo>
                    <a:pt x="426" y="69"/>
                  </a:lnTo>
                  <a:lnTo>
                    <a:pt x="428" y="69"/>
                  </a:lnTo>
                  <a:lnTo>
                    <a:pt x="427" y="71"/>
                  </a:lnTo>
                  <a:lnTo>
                    <a:pt x="424" y="73"/>
                  </a:lnTo>
                  <a:lnTo>
                    <a:pt x="421" y="73"/>
                  </a:lnTo>
                  <a:lnTo>
                    <a:pt x="418" y="72"/>
                  </a:lnTo>
                  <a:lnTo>
                    <a:pt x="415" y="72"/>
                  </a:lnTo>
                  <a:lnTo>
                    <a:pt x="417" y="73"/>
                  </a:lnTo>
                  <a:lnTo>
                    <a:pt x="419" y="73"/>
                  </a:lnTo>
                  <a:lnTo>
                    <a:pt x="418" y="76"/>
                  </a:lnTo>
                  <a:lnTo>
                    <a:pt x="417" y="79"/>
                  </a:lnTo>
                  <a:lnTo>
                    <a:pt x="419" y="78"/>
                  </a:lnTo>
                  <a:lnTo>
                    <a:pt x="420" y="79"/>
                  </a:lnTo>
                  <a:lnTo>
                    <a:pt x="421" y="80"/>
                  </a:lnTo>
                  <a:lnTo>
                    <a:pt x="420" y="81"/>
                  </a:lnTo>
                  <a:lnTo>
                    <a:pt x="422" y="83"/>
                  </a:lnTo>
                  <a:lnTo>
                    <a:pt x="419" y="83"/>
                  </a:lnTo>
                  <a:lnTo>
                    <a:pt x="418" y="85"/>
                  </a:lnTo>
                  <a:lnTo>
                    <a:pt x="418" y="87"/>
                  </a:lnTo>
                  <a:lnTo>
                    <a:pt x="419" y="87"/>
                  </a:lnTo>
                  <a:lnTo>
                    <a:pt x="420" y="88"/>
                  </a:lnTo>
                  <a:lnTo>
                    <a:pt x="418" y="89"/>
                  </a:lnTo>
                  <a:lnTo>
                    <a:pt x="417" y="90"/>
                  </a:lnTo>
                  <a:lnTo>
                    <a:pt x="417" y="92"/>
                  </a:lnTo>
                  <a:lnTo>
                    <a:pt x="416" y="92"/>
                  </a:lnTo>
                  <a:lnTo>
                    <a:pt x="415" y="94"/>
                  </a:lnTo>
                  <a:lnTo>
                    <a:pt x="414" y="96"/>
                  </a:lnTo>
                  <a:lnTo>
                    <a:pt x="412" y="97"/>
                  </a:lnTo>
                  <a:lnTo>
                    <a:pt x="410" y="99"/>
                  </a:lnTo>
                  <a:lnTo>
                    <a:pt x="409" y="100"/>
                  </a:lnTo>
                  <a:lnTo>
                    <a:pt x="409" y="102"/>
                  </a:lnTo>
                  <a:lnTo>
                    <a:pt x="407" y="103"/>
                  </a:lnTo>
                  <a:lnTo>
                    <a:pt x="405" y="104"/>
                  </a:lnTo>
                  <a:lnTo>
                    <a:pt x="401" y="104"/>
                  </a:lnTo>
                  <a:lnTo>
                    <a:pt x="403" y="105"/>
                  </a:lnTo>
                  <a:lnTo>
                    <a:pt x="406" y="105"/>
                  </a:lnTo>
                  <a:lnTo>
                    <a:pt x="407" y="107"/>
                  </a:lnTo>
                  <a:lnTo>
                    <a:pt x="408" y="109"/>
                  </a:lnTo>
                  <a:lnTo>
                    <a:pt x="409" y="111"/>
                  </a:lnTo>
                  <a:lnTo>
                    <a:pt x="408" y="112"/>
                  </a:lnTo>
                  <a:lnTo>
                    <a:pt x="404" y="112"/>
                  </a:lnTo>
                  <a:lnTo>
                    <a:pt x="401" y="112"/>
                  </a:lnTo>
                  <a:lnTo>
                    <a:pt x="401" y="112"/>
                  </a:lnTo>
                  <a:lnTo>
                    <a:pt x="399" y="111"/>
                  </a:lnTo>
                  <a:lnTo>
                    <a:pt x="399" y="112"/>
                  </a:lnTo>
                  <a:lnTo>
                    <a:pt x="401" y="114"/>
                  </a:lnTo>
                  <a:lnTo>
                    <a:pt x="398" y="115"/>
                  </a:lnTo>
                  <a:lnTo>
                    <a:pt x="397" y="116"/>
                  </a:lnTo>
                  <a:lnTo>
                    <a:pt x="397" y="118"/>
                  </a:lnTo>
                  <a:lnTo>
                    <a:pt x="395" y="118"/>
                  </a:lnTo>
                  <a:lnTo>
                    <a:pt x="393" y="116"/>
                  </a:lnTo>
                  <a:lnTo>
                    <a:pt x="390" y="115"/>
                  </a:lnTo>
                  <a:lnTo>
                    <a:pt x="390" y="117"/>
                  </a:lnTo>
                  <a:lnTo>
                    <a:pt x="390" y="119"/>
                  </a:lnTo>
                  <a:lnTo>
                    <a:pt x="390" y="120"/>
                  </a:lnTo>
                  <a:lnTo>
                    <a:pt x="390" y="121"/>
                  </a:lnTo>
                  <a:lnTo>
                    <a:pt x="391" y="123"/>
                  </a:lnTo>
                  <a:lnTo>
                    <a:pt x="390" y="124"/>
                  </a:lnTo>
                  <a:lnTo>
                    <a:pt x="385" y="125"/>
                  </a:lnTo>
                  <a:lnTo>
                    <a:pt x="387" y="127"/>
                  </a:lnTo>
                  <a:lnTo>
                    <a:pt x="386" y="128"/>
                  </a:lnTo>
                  <a:lnTo>
                    <a:pt x="385" y="128"/>
                  </a:lnTo>
                  <a:lnTo>
                    <a:pt x="381" y="126"/>
                  </a:lnTo>
                  <a:lnTo>
                    <a:pt x="379" y="126"/>
                  </a:lnTo>
                  <a:lnTo>
                    <a:pt x="377" y="125"/>
                  </a:lnTo>
                  <a:lnTo>
                    <a:pt x="376" y="127"/>
                  </a:lnTo>
                  <a:lnTo>
                    <a:pt x="375" y="126"/>
                  </a:lnTo>
                  <a:lnTo>
                    <a:pt x="376" y="125"/>
                  </a:lnTo>
                  <a:lnTo>
                    <a:pt x="374" y="124"/>
                  </a:lnTo>
                  <a:lnTo>
                    <a:pt x="370" y="123"/>
                  </a:lnTo>
                  <a:lnTo>
                    <a:pt x="369" y="123"/>
                  </a:lnTo>
                  <a:lnTo>
                    <a:pt x="366" y="123"/>
                  </a:lnTo>
                  <a:close/>
                </a:path>
              </a:pathLst>
            </a:custGeom>
            <a:solidFill>
              <a:srgbClr val="FFC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9" name="Freeform 18"/>
            <p:cNvSpPr>
              <a:spLocks/>
            </p:cNvSpPr>
            <p:nvPr/>
          </p:nvSpPr>
          <p:spPr bwMode="auto">
            <a:xfrm>
              <a:off x="4654551" y="3000372"/>
              <a:ext cx="588963" cy="422275"/>
            </a:xfrm>
            <a:custGeom>
              <a:avLst/>
              <a:gdLst>
                <a:gd name="T0" fmla="*/ 368 w 371"/>
                <a:gd name="T1" fmla="*/ 90 h 266"/>
                <a:gd name="T2" fmla="*/ 355 w 371"/>
                <a:gd name="T3" fmla="*/ 95 h 266"/>
                <a:gd name="T4" fmla="*/ 335 w 371"/>
                <a:gd name="T5" fmla="*/ 92 h 266"/>
                <a:gd name="T6" fmla="*/ 322 w 371"/>
                <a:gd name="T7" fmla="*/ 105 h 266"/>
                <a:gd name="T8" fmla="*/ 291 w 371"/>
                <a:gd name="T9" fmla="*/ 114 h 266"/>
                <a:gd name="T10" fmla="*/ 279 w 371"/>
                <a:gd name="T11" fmla="*/ 132 h 266"/>
                <a:gd name="T12" fmla="*/ 267 w 371"/>
                <a:gd name="T13" fmla="*/ 125 h 266"/>
                <a:gd name="T14" fmla="*/ 253 w 371"/>
                <a:gd name="T15" fmla="*/ 124 h 266"/>
                <a:gd name="T16" fmla="*/ 238 w 371"/>
                <a:gd name="T17" fmla="*/ 132 h 266"/>
                <a:gd name="T18" fmla="*/ 238 w 371"/>
                <a:gd name="T19" fmla="*/ 155 h 266"/>
                <a:gd name="T20" fmla="*/ 272 w 371"/>
                <a:gd name="T21" fmla="*/ 171 h 266"/>
                <a:gd name="T22" fmla="*/ 302 w 371"/>
                <a:gd name="T23" fmla="*/ 172 h 266"/>
                <a:gd name="T24" fmla="*/ 297 w 371"/>
                <a:gd name="T25" fmla="*/ 196 h 266"/>
                <a:gd name="T26" fmla="*/ 324 w 371"/>
                <a:gd name="T27" fmla="*/ 212 h 266"/>
                <a:gd name="T28" fmla="*/ 332 w 371"/>
                <a:gd name="T29" fmla="*/ 234 h 266"/>
                <a:gd name="T30" fmla="*/ 313 w 371"/>
                <a:gd name="T31" fmla="*/ 241 h 266"/>
                <a:gd name="T32" fmla="*/ 282 w 371"/>
                <a:gd name="T33" fmla="*/ 229 h 266"/>
                <a:gd name="T34" fmla="*/ 247 w 371"/>
                <a:gd name="T35" fmla="*/ 213 h 266"/>
                <a:gd name="T36" fmla="*/ 249 w 371"/>
                <a:gd name="T37" fmla="*/ 235 h 266"/>
                <a:gd name="T38" fmla="*/ 227 w 371"/>
                <a:gd name="T39" fmla="*/ 263 h 266"/>
                <a:gd name="T40" fmla="*/ 210 w 371"/>
                <a:gd name="T41" fmla="*/ 253 h 266"/>
                <a:gd name="T42" fmla="*/ 176 w 371"/>
                <a:gd name="T43" fmla="*/ 261 h 266"/>
                <a:gd name="T44" fmla="*/ 158 w 371"/>
                <a:gd name="T45" fmla="*/ 246 h 266"/>
                <a:gd name="T46" fmla="*/ 150 w 371"/>
                <a:gd name="T47" fmla="*/ 219 h 266"/>
                <a:gd name="T48" fmla="*/ 105 w 371"/>
                <a:gd name="T49" fmla="*/ 227 h 266"/>
                <a:gd name="T50" fmla="*/ 64 w 371"/>
                <a:gd name="T51" fmla="*/ 204 h 266"/>
                <a:gd name="T52" fmla="*/ 98 w 371"/>
                <a:gd name="T53" fmla="*/ 172 h 266"/>
                <a:gd name="T54" fmla="*/ 66 w 371"/>
                <a:gd name="T55" fmla="*/ 153 h 266"/>
                <a:gd name="T56" fmla="*/ 57 w 371"/>
                <a:gd name="T57" fmla="*/ 124 h 266"/>
                <a:gd name="T58" fmla="*/ 41 w 371"/>
                <a:gd name="T59" fmla="*/ 109 h 266"/>
                <a:gd name="T60" fmla="*/ 14 w 371"/>
                <a:gd name="T61" fmla="*/ 71 h 266"/>
                <a:gd name="T62" fmla="*/ 6 w 371"/>
                <a:gd name="T63" fmla="*/ 38 h 266"/>
                <a:gd name="T64" fmla="*/ 22 w 371"/>
                <a:gd name="T65" fmla="*/ 26 h 266"/>
                <a:gd name="T66" fmla="*/ 38 w 371"/>
                <a:gd name="T67" fmla="*/ 27 h 266"/>
                <a:gd name="T68" fmla="*/ 50 w 371"/>
                <a:gd name="T69" fmla="*/ 23 h 266"/>
                <a:gd name="T70" fmla="*/ 58 w 371"/>
                <a:gd name="T71" fmla="*/ 14 h 266"/>
                <a:gd name="T72" fmla="*/ 67 w 371"/>
                <a:gd name="T73" fmla="*/ 23 h 266"/>
                <a:gd name="T74" fmla="*/ 74 w 371"/>
                <a:gd name="T75" fmla="*/ 29 h 266"/>
                <a:gd name="T76" fmla="*/ 78 w 371"/>
                <a:gd name="T77" fmla="*/ 27 h 266"/>
                <a:gd name="T78" fmla="*/ 87 w 371"/>
                <a:gd name="T79" fmla="*/ 23 h 266"/>
                <a:gd name="T80" fmla="*/ 88 w 371"/>
                <a:gd name="T81" fmla="*/ 32 h 266"/>
                <a:gd name="T82" fmla="*/ 98 w 371"/>
                <a:gd name="T83" fmla="*/ 39 h 266"/>
                <a:gd name="T84" fmla="*/ 107 w 371"/>
                <a:gd name="T85" fmla="*/ 48 h 266"/>
                <a:gd name="T86" fmla="*/ 113 w 371"/>
                <a:gd name="T87" fmla="*/ 41 h 266"/>
                <a:gd name="T88" fmla="*/ 119 w 371"/>
                <a:gd name="T89" fmla="*/ 38 h 266"/>
                <a:gd name="T90" fmla="*/ 129 w 371"/>
                <a:gd name="T91" fmla="*/ 32 h 266"/>
                <a:gd name="T92" fmla="*/ 140 w 371"/>
                <a:gd name="T93" fmla="*/ 28 h 266"/>
                <a:gd name="T94" fmla="*/ 143 w 371"/>
                <a:gd name="T95" fmla="*/ 37 h 266"/>
                <a:gd name="T96" fmla="*/ 152 w 371"/>
                <a:gd name="T97" fmla="*/ 41 h 266"/>
                <a:gd name="T98" fmla="*/ 164 w 371"/>
                <a:gd name="T99" fmla="*/ 38 h 266"/>
                <a:gd name="T100" fmla="*/ 169 w 371"/>
                <a:gd name="T101" fmla="*/ 38 h 266"/>
                <a:gd name="T102" fmla="*/ 175 w 371"/>
                <a:gd name="T103" fmla="*/ 32 h 266"/>
                <a:gd name="T104" fmla="*/ 188 w 371"/>
                <a:gd name="T105" fmla="*/ 28 h 266"/>
                <a:gd name="T106" fmla="*/ 199 w 371"/>
                <a:gd name="T107" fmla="*/ 26 h 266"/>
                <a:gd name="T108" fmla="*/ 209 w 371"/>
                <a:gd name="T109" fmla="*/ 23 h 266"/>
                <a:gd name="T110" fmla="*/ 218 w 371"/>
                <a:gd name="T111" fmla="*/ 20 h 266"/>
                <a:gd name="T112" fmla="*/ 220 w 371"/>
                <a:gd name="T113" fmla="*/ 11 h 266"/>
                <a:gd name="T114" fmla="*/ 226 w 371"/>
                <a:gd name="T115" fmla="*/ 0 h 266"/>
                <a:gd name="T116" fmla="*/ 239 w 371"/>
                <a:gd name="T117" fmla="*/ 6 h 266"/>
                <a:gd name="T118" fmla="*/ 250 w 371"/>
                <a:gd name="T119" fmla="*/ 5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1" h="266">
                  <a:moveTo>
                    <a:pt x="366" y="72"/>
                  </a:moveTo>
                  <a:lnTo>
                    <a:pt x="367" y="75"/>
                  </a:lnTo>
                  <a:lnTo>
                    <a:pt x="368" y="75"/>
                  </a:lnTo>
                  <a:lnTo>
                    <a:pt x="369" y="77"/>
                  </a:lnTo>
                  <a:lnTo>
                    <a:pt x="369" y="78"/>
                  </a:lnTo>
                  <a:lnTo>
                    <a:pt x="370" y="79"/>
                  </a:lnTo>
                  <a:lnTo>
                    <a:pt x="371" y="81"/>
                  </a:lnTo>
                  <a:lnTo>
                    <a:pt x="370" y="82"/>
                  </a:lnTo>
                  <a:lnTo>
                    <a:pt x="371" y="84"/>
                  </a:lnTo>
                  <a:lnTo>
                    <a:pt x="370" y="85"/>
                  </a:lnTo>
                  <a:lnTo>
                    <a:pt x="369" y="87"/>
                  </a:lnTo>
                  <a:lnTo>
                    <a:pt x="369" y="86"/>
                  </a:lnTo>
                  <a:lnTo>
                    <a:pt x="369" y="85"/>
                  </a:lnTo>
                  <a:lnTo>
                    <a:pt x="368" y="84"/>
                  </a:lnTo>
                  <a:lnTo>
                    <a:pt x="367" y="86"/>
                  </a:lnTo>
                  <a:lnTo>
                    <a:pt x="368" y="88"/>
                  </a:lnTo>
                  <a:lnTo>
                    <a:pt x="368" y="90"/>
                  </a:lnTo>
                  <a:lnTo>
                    <a:pt x="367" y="91"/>
                  </a:lnTo>
                  <a:lnTo>
                    <a:pt x="365" y="91"/>
                  </a:lnTo>
                  <a:lnTo>
                    <a:pt x="366" y="90"/>
                  </a:lnTo>
                  <a:lnTo>
                    <a:pt x="366" y="89"/>
                  </a:lnTo>
                  <a:lnTo>
                    <a:pt x="365" y="88"/>
                  </a:lnTo>
                  <a:lnTo>
                    <a:pt x="363" y="90"/>
                  </a:lnTo>
                  <a:lnTo>
                    <a:pt x="362" y="89"/>
                  </a:lnTo>
                  <a:lnTo>
                    <a:pt x="362" y="88"/>
                  </a:lnTo>
                  <a:lnTo>
                    <a:pt x="361" y="89"/>
                  </a:lnTo>
                  <a:lnTo>
                    <a:pt x="360" y="89"/>
                  </a:lnTo>
                  <a:lnTo>
                    <a:pt x="359" y="89"/>
                  </a:lnTo>
                  <a:lnTo>
                    <a:pt x="357" y="88"/>
                  </a:lnTo>
                  <a:lnTo>
                    <a:pt x="356" y="89"/>
                  </a:lnTo>
                  <a:lnTo>
                    <a:pt x="357" y="91"/>
                  </a:lnTo>
                  <a:lnTo>
                    <a:pt x="359" y="92"/>
                  </a:lnTo>
                  <a:lnTo>
                    <a:pt x="359" y="93"/>
                  </a:lnTo>
                  <a:lnTo>
                    <a:pt x="355" y="95"/>
                  </a:lnTo>
                  <a:lnTo>
                    <a:pt x="354" y="94"/>
                  </a:lnTo>
                  <a:lnTo>
                    <a:pt x="354" y="94"/>
                  </a:lnTo>
                  <a:lnTo>
                    <a:pt x="351" y="94"/>
                  </a:lnTo>
                  <a:lnTo>
                    <a:pt x="350" y="93"/>
                  </a:lnTo>
                  <a:lnTo>
                    <a:pt x="348" y="93"/>
                  </a:lnTo>
                  <a:lnTo>
                    <a:pt x="346" y="92"/>
                  </a:lnTo>
                  <a:lnTo>
                    <a:pt x="346" y="92"/>
                  </a:lnTo>
                  <a:lnTo>
                    <a:pt x="344" y="91"/>
                  </a:lnTo>
                  <a:lnTo>
                    <a:pt x="343" y="90"/>
                  </a:lnTo>
                  <a:lnTo>
                    <a:pt x="341" y="90"/>
                  </a:lnTo>
                  <a:lnTo>
                    <a:pt x="340" y="90"/>
                  </a:lnTo>
                  <a:lnTo>
                    <a:pt x="338" y="91"/>
                  </a:lnTo>
                  <a:lnTo>
                    <a:pt x="337" y="90"/>
                  </a:lnTo>
                  <a:lnTo>
                    <a:pt x="336" y="90"/>
                  </a:lnTo>
                  <a:lnTo>
                    <a:pt x="335" y="88"/>
                  </a:lnTo>
                  <a:lnTo>
                    <a:pt x="335" y="90"/>
                  </a:lnTo>
                  <a:lnTo>
                    <a:pt x="335" y="92"/>
                  </a:lnTo>
                  <a:lnTo>
                    <a:pt x="334" y="93"/>
                  </a:lnTo>
                  <a:lnTo>
                    <a:pt x="333" y="93"/>
                  </a:lnTo>
                  <a:lnTo>
                    <a:pt x="333" y="93"/>
                  </a:lnTo>
                  <a:lnTo>
                    <a:pt x="332" y="91"/>
                  </a:lnTo>
                  <a:lnTo>
                    <a:pt x="331" y="91"/>
                  </a:lnTo>
                  <a:lnTo>
                    <a:pt x="330" y="92"/>
                  </a:lnTo>
                  <a:lnTo>
                    <a:pt x="329" y="93"/>
                  </a:lnTo>
                  <a:lnTo>
                    <a:pt x="327" y="93"/>
                  </a:lnTo>
                  <a:lnTo>
                    <a:pt x="326" y="94"/>
                  </a:lnTo>
                  <a:lnTo>
                    <a:pt x="325" y="94"/>
                  </a:lnTo>
                  <a:lnTo>
                    <a:pt x="328" y="98"/>
                  </a:lnTo>
                  <a:lnTo>
                    <a:pt x="328" y="101"/>
                  </a:lnTo>
                  <a:lnTo>
                    <a:pt x="329" y="103"/>
                  </a:lnTo>
                  <a:lnTo>
                    <a:pt x="329" y="105"/>
                  </a:lnTo>
                  <a:lnTo>
                    <a:pt x="327" y="104"/>
                  </a:lnTo>
                  <a:lnTo>
                    <a:pt x="325" y="105"/>
                  </a:lnTo>
                  <a:lnTo>
                    <a:pt x="322" y="105"/>
                  </a:lnTo>
                  <a:lnTo>
                    <a:pt x="321" y="105"/>
                  </a:lnTo>
                  <a:lnTo>
                    <a:pt x="319" y="104"/>
                  </a:lnTo>
                  <a:lnTo>
                    <a:pt x="316" y="104"/>
                  </a:lnTo>
                  <a:lnTo>
                    <a:pt x="314" y="104"/>
                  </a:lnTo>
                  <a:lnTo>
                    <a:pt x="311" y="105"/>
                  </a:lnTo>
                  <a:lnTo>
                    <a:pt x="308" y="106"/>
                  </a:lnTo>
                  <a:lnTo>
                    <a:pt x="307" y="107"/>
                  </a:lnTo>
                  <a:lnTo>
                    <a:pt x="306" y="108"/>
                  </a:lnTo>
                  <a:lnTo>
                    <a:pt x="306" y="109"/>
                  </a:lnTo>
                  <a:lnTo>
                    <a:pt x="304" y="109"/>
                  </a:lnTo>
                  <a:lnTo>
                    <a:pt x="302" y="110"/>
                  </a:lnTo>
                  <a:lnTo>
                    <a:pt x="301" y="110"/>
                  </a:lnTo>
                  <a:lnTo>
                    <a:pt x="298" y="111"/>
                  </a:lnTo>
                  <a:lnTo>
                    <a:pt x="297" y="112"/>
                  </a:lnTo>
                  <a:lnTo>
                    <a:pt x="294" y="112"/>
                  </a:lnTo>
                  <a:lnTo>
                    <a:pt x="292" y="113"/>
                  </a:lnTo>
                  <a:lnTo>
                    <a:pt x="291" y="114"/>
                  </a:lnTo>
                  <a:lnTo>
                    <a:pt x="290" y="114"/>
                  </a:lnTo>
                  <a:lnTo>
                    <a:pt x="289" y="116"/>
                  </a:lnTo>
                  <a:lnTo>
                    <a:pt x="287" y="117"/>
                  </a:lnTo>
                  <a:lnTo>
                    <a:pt x="285" y="117"/>
                  </a:lnTo>
                  <a:lnTo>
                    <a:pt x="284" y="120"/>
                  </a:lnTo>
                  <a:lnTo>
                    <a:pt x="283" y="122"/>
                  </a:lnTo>
                  <a:lnTo>
                    <a:pt x="284" y="124"/>
                  </a:lnTo>
                  <a:lnTo>
                    <a:pt x="285" y="125"/>
                  </a:lnTo>
                  <a:lnTo>
                    <a:pt x="283" y="125"/>
                  </a:lnTo>
                  <a:lnTo>
                    <a:pt x="283" y="127"/>
                  </a:lnTo>
                  <a:lnTo>
                    <a:pt x="283" y="128"/>
                  </a:lnTo>
                  <a:lnTo>
                    <a:pt x="282" y="128"/>
                  </a:lnTo>
                  <a:lnTo>
                    <a:pt x="282" y="130"/>
                  </a:lnTo>
                  <a:lnTo>
                    <a:pt x="280" y="129"/>
                  </a:lnTo>
                  <a:lnTo>
                    <a:pt x="278" y="129"/>
                  </a:lnTo>
                  <a:lnTo>
                    <a:pt x="278" y="130"/>
                  </a:lnTo>
                  <a:lnTo>
                    <a:pt x="279" y="132"/>
                  </a:lnTo>
                  <a:lnTo>
                    <a:pt x="277" y="132"/>
                  </a:lnTo>
                  <a:lnTo>
                    <a:pt x="276" y="131"/>
                  </a:lnTo>
                  <a:lnTo>
                    <a:pt x="276" y="130"/>
                  </a:lnTo>
                  <a:lnTo>
                    <a:pt x="275" y="130"/>
                  </a:lnTo>
                  <a:lnTo>
                    <a:pt x="274" y="131"/>
                  </a:lnTo>
                  <a:lnTo>
                    <a:pt x="273" y="130"/>
                  </a:lnTo>
                  <a:lnTo>
                    <a:pt x="271" y="130"/>
                  </a:lnTo>
                  <a:lnTo>
                    <a:pt x="270" y="129"/>
                  </a:lnTo>
                  <a:lnTo>
                    <a:pt x="271" y="128"/>
                  </a:lnTo>
                  <a:lnTo>
                    <a:pt x="272" y="127"/>
                  </a:lnTo>
                  <a:lnTo>
                    <a:pt x="271" y="126"/>
                  </a:lnTo>
                  <a:lnTo>
                    <a:pt x="270" y="127"/>
                  </a:lnTo>
                  <a:lnTo>
                    <a:pt x="269" y="127"/>
                  </a:lnTo>
                  <a:lnTo>
                    <a:pt x="268" y="126"/>
                  </a:lnTo>
                  <a:lnTo>
                    <a:pt x="267" y="127"/>
                  </a:lnTo>
                  <a:lnTo>
                    <a:pt x="267" y="126"/>
                  </a:lnTo>
                  <a:lnTo>
                    <a:pt x="267" y="125"/>
                  </a:lnTo>
                  <a:lnTo>
                    <a:pt x="265" y="125"/>
                  </a:lnTo>
                  <a:lnTo>
                    <a:pt x="263" y="125"/>
                  </a:lnTo>
                  <a:lnTo>
                    <a:pt x="263" y="125"/>
                  </a:lnTo>
                  <a:lnTo>
                    <a:pt x="263" y="123"/>
                  </a:lnTo>
                  <a:lnTo>
                    <a:pt x="263" y="120"/>
                  </a:lnTo>
                  <a:lnTo>
                    <a:pt x="263" y="118"/>
                  </a:lnTo>
                  <a:lnTo>
                    <a:pt x="262" y="117"/>
                  </a:lnTo>
                  <a:lnTo>
                    <a:pt x="260" y="117"/>
                  </a:lnTo>
                  <a:lnTo>
                    <a:pt x="258" y="117"/>
                  </a:lnTo>
                  <a:lnTo>
                    <a:pt x="256" y="117"/>
                  </a:lnTo>
                  <a:lnTo>
                    <a:pt x="254" y="117"/>
                  </a:lnTo>
                  <a:lnTo>
                    <a:pt x="252" y="116"/>
                  </a:lnTo>
                  <a:lnTo>
                    <a:pt x="251" y="117"/>
                  </a:lnTo>
                  <a:lnTo>
                    <a:pt x="251" y="119"/>
                  </a:lnTo>
                  <a:lnTo>
                    <a:pt x="251" y="121"/>
                  </a:lnTo>
                  <a:lnTo>
                    <a:pt x="252" y="123"/>
                  </a:lnTo>
                  <a:lnTo>
                    <a:pt x="253" y="124"/>
                  </a:lnTo>
                  <a:lnTo>
                    <a:pt x="253" y="125"/>
                  </a:lnTo>
                  <a:lnTo>
                    <a:pt x="251" y="125"/>
                  </a:lnTo>
                  <a:lnTo>
                    <a:pt x="249" y="125"/>
                  </a:lnTo>
                  <a:lnTo>
                    <a:pt x="247" y="125"/>
                  </a:lnTo>
                  <a:lnTo>
                    <a:pt x="245" y="125"/>
                  </a:lnTo>
                  <a:lnTo>
                    <a:pt x="243" y="125"/>
                  </a:lnTo>
                  <a:lnTo>
                    <a:pt x="241" y="125"/>
                  </a:lnTo>
                  <a:lnTo>
                    <a:pt x="240" y="125"/>
                  </a:lnTo>
                  <a:lnTo>
                    <a:pt x="238" y="125"/>
                  </a:lnTo>
                  <a:lnTo>
                    <a:pt x="237" y="125"/>
                  </a:lnTo>
                  <a:lnTo>
                    <a:pt x="237" y="127"/>
                  </a:lnTo>
                  <a:lnTo>
                    <a:pt x="236" y="128"/>
                  </a:lnTo>
                  <a:lnTo>
                    <a:pt x="236" y="130"/>
                  </a:lnTo>
                  <a:lnTo>
                    <a:pt x="236" y="131"/>
                  </a:lnTo>
                  <a:lnTo>
                    <a:pt x="238" y="131"/>
                  </a:lnTo>
                  <a:lnTo>
                    <a:pt x="239" y="132"/>
                  </a:lnTo>
                  <a:lnTo>
                    <a:pt x="238" y="132"/>
                  </a:lnTo>
                  <a:lnTo>
                    <a:pt x="237" y="133"/>
                  </a:lnTo>
                  <a:lnTo>
                    <a:pt x="236" y="134"/>
                  </a:lnTo>
                  <a:lnTo>
                    <a:pt x="236" y="138"/>
                  </a:lnTo>
                  <a:lnTo>
                    <a:pt x="235" y="140"/>
                  </a:lnTo>
                  <a:lnTo>
                    <a:pt x="233" y="140"/>
                  </a:lnTo>
                  <a:lnTo>
                    <a:pt x="233" y="143"/>
                  </a:lnTo>
                  <a:lnTo>
                    <a:pt x="232" y="145"/>
                  </a:lnTo>
                  <a:lnTo>
                    <a:pt x="233" y="146"/>
                  </a:lnTo>
                  <a:lnTo>
                    <a:pt x="233" y="148"/>
                  </a:lnTo>
                  <a:lnTo>
                    <a:pt x="233" y="149"/>
                  </a:lnTo>
                  <a:lnTo>
                    <a:pt x="235" y="149"/>
                  </a:lnTo>
                  <a:lnTo>
                    <a:pt x="236" y="150"/>
                  </a:lnTo>
                  <a:lnTo>
                    <a:pt x="237" y="150"/>
                  </a:lnTo>
                  <a:lnTo>
                    <a:pt x="238" y="151"/>
                  </a:lnTo>
                  <a:lnTo>
                    <a:pt x="238" y="153"/>
                  </a:lnTo>
                  <a:lnTo>
                    <a:pt x="238" y="154"/>
                  </a:lnTo>
                  <a:lnTo>
                    <a:pt x="238" y="155"/>
                  </a:lnTo>
                  <a:lnTo>
                    <a:pt x="241" y="156"/>
                  </a:lnTo>
                  <a:lnTo>
                    <a:pt x="243" y="155"/>
                  </a:lnTo>
                  <a:lnTo>
                    <a:pt x="246" y="155"/>
                  </a:lnTo>
                  <a:lnTo>
                    <a:pt x="251" y="156"/>
                  </a:lnTo>
                  <a:lnTo>
                    <a:pt x="253" y="156"/>
                  </a:lnTo>
                  <a:lnTo>
                    <a:pt x="254" y="158"/>
                  </a:lnTo>
                  <a:lnTo>
                    <a:pt x="255" y="160"/>
                  </a:lnTo>
                  <a:lnTo>
                    <a:pt x="259" y="162"/>
                  </a:lnTo>
                  <a:lnTo>
                    <a:pt x="262" y="162"/>
                  </a:lnTo>
                  <a:lnTo>
                    <a:pt x="263" y="164"/>
                  </a:lnTo>
                  <a:lnTo>
                    <a:pt x="263" y="166"/>
                  </a:lnTo>
                  <a:lnTo>
                    <a:pt x="265" y="166"/>
                  </a:lnTo>
                  <a:lnTo>
                    <a:pt x="267" y="167"/>
                  </a:lnTo>
                  <a:lnTo>
                    <a:pt x="267" y="170"/>
                  </a:lnTo>
                  <a:lnTo>
                    <a:pt x="268" y="170"/>
                  </a:lnTo>
                  <a:lnTo>
                    <a:pt x="270" y="172"/>
                  </a:lnTo>
                  <a:lnTo>
                    <a:pt x="272" y="171"/>
                  </a:lnTo>
                  <a:lnTo>
                    <a:pt x="275" y="170"/>
                  </a:lnTo>
                  <a:lnTo>
                    <a:pt x="276" y="169"/>
                  </a:lnTo>
                  <a:lnTo>
                    <a:pt x="277" y="169"/>
                  </a:lnTo>
                  <a:lnTo>
                    <a:pt x="280" y="171"/>
                  </a:lnTo>
                  <a:lnTo>
                    <a:pt x="282" y="171"/>
                  </a:lnTo>
                  <a:lnTo>
                    <a:pt x="283" y="171"/>
                  </a:lnTo>
                  <a:lnTo>
                    <a:pt x="285" y="171"/>
                  </a:lnTo>
                  <a:lnTo>
                    <a:pt x="287" y="171"/>
                  </a:lnTo>
                  <a:lnTo>
                    <a:pt x="290" y="171"/>
                  </a:lnTo>
                  <a:lnTo>
                    <a:pt x="292" y="171"/>
                  </a:lnTo>
                  <a:lnTo>
                    <a:pt x="295" y="171"/>
                  </a:lnTo>
                  <a:lnTo>
                    <a:pt x="298" y="171"/>
                  </a:lnTo>
                  <a:lnTo>
                    <a:pt x="298" y="172"/>
                  </a:lnTo>
                  <a:lnTo>
                    <a:pt x="300" y="172"/>
                  </a:lnTo>
                  <a:lnTo>
                    <a:pt x="301" y="172"/>
                  </a:lnTo>
                  <a:lnTo>
                    <a:pt x="302" y="171"/>
                  </a:lnTo>
                  <a:lnTo>
                    <a:pt x="302" y="172"/>
                  </a:lnTo>
                  <a:lnTo>
                    <a:pt x="302" y="174"/>
                  </a:lnTo>
                  <a:lnTo>
                    <a:pt x="301" y="175"/>
                  </a:lnTo>
                  <a:lnTo>
                    <a:pt x="299" y="174"/>
                  </a:lnTo>
                  <a:lnTo>
                    <a:pt x="298" y="175"/>
                  </a:lnTo>
                  <a:lnTo>
                    <a:pt x="297" y="175"/>
                  </a:lnTo>
                  <a:lnTo>
                    <a:pt x="296" y="176"/>
                  </a:lnTo>
                  <a:lnTo>
                    <a:pt x="292" y="178"/>
                  </a:lnTo>
                  <a:lnTo>
                    <a:pt x="294" y="179"/>
                  </a:lnTo>
                  <a:lnTo>
                    <a:pt x="294" y="180"/>
                  </a:lnTo>
                  <a:lnTo>
                    <a:pt x="292" y="182"/>
                  </a:lnTo>
                  <a:lnTo>
                    <a:pt x="291" y="185"/>
                  </a:lnTo>
                  <a:lnTo>
                    <a:pt x="291" y="187"/>
                  </a:lnTo>
                  <a:lnTo>
                    <a:pt x="290" y="189"/>
                  </a:lnTo>
                  <a:lnTo>
                    <a:pt x="290" y="191"/>
                  </a:lnTo>
                  <a:lnTo>
                    <a:pt x="293" y="193"/>
                  </a:lnTo>
                  <a:lnTo>
                    <a:pt x="295" y="194"/>
                  </a:lnTo>
                  <a:lnTo>
                    <a:pt x="297" y="196"/>
                  </a:lnTo>
                  <a:lnTo>
                    <a:pt x="298" y="197"/>
                  </a:lnTo>
                  <a:lnTo>
                    <a:pt x="299" y="197"/>
                  </a:lnTo>
                  <a:lnTo>
                    <a:pt x="300" y="196"/>
                  </a:lnTo>
                  <a:lnTo>
                    <a:pt x="302" y="196"/>
                  </a:lnTo>
                  <a:lnTo>
                    <a:pt x="305" y="198"/>
                  </a:lnTo>
                  <a:lnTo>
                    <a:pt x="306" y="200"/>
                  </a:lnTo>
                  <a:lnTo>
                    <a:pt x="307" y="200"/>
                  </a:lnTo>
                  <a:lnTo>
                    <a:pt x="309" y="201"/>
                  </a:lnTo>
                  <a:lnTo>
                    <a:pt x="311" y="203"/>
                  </a:lnTo>
                  <a:lnTo>
                    <a:pt x="311" y="205"/>
                  </a:lnTo>
                  <a:lnTo>
                    <a:pt x="311" y="207"/>
                  </a:lnTo>
                  <a:lnTo>
                    <a:pt x="314" y="209"/>
                  </a:lnTo>
                  <a:lnTo>
                    <a:pt x="315" y="208"/>
                  </a:lnTo>
                  <a:lnTo>
                    <a:pt x="318" y="208"/>
                  </a:lnTo>
                  <a:lnTo>
                    <a:pt x="320" y="209"/>
                  </a:lnTo>
                  <a:lnTo>
                    <a:pt x="323" y="210"/>
                  </a:lnTo>
                  <a:lnTo>
                    <a:pt x="324" y="212"/>
                  </a:lnTo>
                  <a:lnTo>
                    <a:pt x="325" y="215"/>
                  </a:lnTo>
                  <a:lnTo>
                    <a:pt x="326" y="217"/>
                  </a:lnTo>
                  <a:lnTo>
                    <a:pt x="325" y="219"/>
                  </a:lnTo>
                  <a:lnTo>
                    <a:pt x="324" y="219"/>
                  </a:lnTo>
                  <a:lnTo>
                    <a:pt x="322" y="219"/>
                  </a:lnTo>
                  <a:lnTo>
                    <a:pt x="322" y="220"/>
                  </a:lnTo>
                  <a:lnTo>
                    <a:pt x="322" y="222"/>
                  </a:lnTo>
                  <a:lnTo>
                    <a:pt x="324" y="223"/>
                  </a:lnTo>
                  <a:lnTo>
                    <a:pt x="326" y="223"/>
                  </a:lnTo>
                  <a:lnTo>
                    <a:pt x="329" y="224"/>
                  </a:lnTo>
                  <a:lnTo>
                    <a:pt x="330" y="225"/>
                  </a:lnTo>
                  <a:lnTo>
                    <a:pt x="330" y="226"/>
                  </a:lnTo>
                  <a:lnTo>
                    <a:pt x="330" y="227"/>
                  </a:lnTo>
                  <a:lnTo>
                    <a:pt x="330" y="228"/>
                  </a:lnTo>
                  <a:lnTo>
                    <a:pt x="329" y="231"/>
                  </a:lnTo>
                  <a:lnTo>
                    <a:pt x="330" y="233"/>
                  </a:lnTo>
                  <a:lnTo>
                    <a:pt x="332" y="234"/>
                  </a:lnTo>
                  <a:lnTo>
                    <a:pt x="335" y="235"/>
                  </a:lnTo>
                  <a:lnTo>
                    <a:pt x="335" y="237"/>
                  </a:lnTo>
                  <a:lnTo>
                    <a:pt x="333" y="239"/>
                  </a:lnTo>
                  <a:lnTo>
                    <a:pt x="331" y="239"/>
                  </a:lnTo>
                  <a:lnTo>
                    <a:pt x="329" y="238"/>
                  </a:lnTo>
                  <a:lnTo>
                    <a:pt x="328" y="238"/>
                  </a:lnTo>
                  <a:lnTo>
                    <a:pt x="325" y="239"/>
                  </a:lnTo>
                  <a:lnTo>
                    <a:pt x="325" y="242"/>
                  </a:lnTo>
                  <a:lnTo>
                    <a:pt x="324" y="242"/>
                  </a:lnTo>
                  <a:lnTo>
                    <a:pt x="322" y="242"/>
                  </a:lnTo>
                  <a:lnTo>
                    <a:pt x="321" y="243"/>
                  </a:lnTo>
                  <a:lnTo>
                    <a:pt x="320" y="246"/>
                  </a:lnTo>
                  <a:lnTo>
                    <a:pt x="316" y="246"/>
                  </a:lnTo>
                  <a:lnTo>
                    <a:pt x="314" y="246"/>
                  </a:lnTo>
                  <a:lnTo>
                    <a:pt x="315" y="243"/>
                  </a:lnTo>
                  <a:lnTo>
                    <a:pt x="315" y="242"/>
                  </a:lnTo>
                  <a:lnTo>
                    <a:pt x="313" y="241"/>
                  </a:lnTo>
                  <a:lnTo>
                    <a:pt x="310" y="240"/>
                  </a:lnTo>
                  <a:lnTo>
                    <a:pt x="307" y="239"/>
                  </a:lnTo>
                  <a:lnTo>
                    <a:pt x="307" y="238"/>
                  </a:lnTo>
                  <a:lnTo>
                    <a:pt x="306" y="236"/>
                  </a:lnTo>
                  <a:lnTo>
                    <a:pt x="304" y="234"/>
                  </a:lnTo>
                  <a:lnTo>
                    <a:pt x="303" y="234"/>
                  </a:lnTo>
                  <a:lnTo>
                    <a:pt x="301" y="234"/>
                  </a:lnTo>
                  <a:lnTo>
                    <a:pt x="298" y="233"/>
                  </a:lnTo>
                  <a:lnTo>
                    <a:pt x="298" y="233"/>
                  </a:lnTo>
                  <a:lnTo>
                    <a:pt x="297" y="231"/>
                  </a:lnTo>
                  <a:lnTo>
                    <a:pt x="294" y="229"/>
                  </a:lnTo>
                  <a:lnTo>
                    <a:pt x="291" y="229"/>
                  </a:lnTo>
                  <a:lnTo>
                    <a:pt x="289" y="231"/>
                  </a:lnTo>
                  <a:lnTo>
                    <a:pt x="288" y="232"/>
                  </a:lnTo>
                  <a:lnTo>
                    <a:pt x="286" y="232"/>
                  </a:lnTo>
                  <a:lnTo>
                    <a:pt x="283" y="231"/>
                  </a:lnTo>
                  <a:lnTo>
                    <a:pt x="282" y="229"/>
                  </a:lnTo>
                  <a:lnTo>
                    <a:pt x="279" y="227"/>
                  </a:lnTo>
                  <a:lnTo>
                    <a:pt x="276" y="225"/>
                  </a:lnTo>
                  <a:lnTo>
                    <a:pt x="275" y="222"/>
                  </a:lnTo>
                  <a:lnTo>
                    <a:pt x="274" y="221"/>
                  </a:lnTo>
                  <a:lnTo>
                    <a:pt x="272" y="220"/>
                  </a:lnTo>
                  <a:lnTo>
                    <a:pt x="269" y="219"/>
                  </a:lnTo>
                  <a:lnTo>
                    <a:pt x="267" y="218"/>
                  </a:lnTo>
                  <a:lnTo>
                    <a:pt x="264" y="217"/>
                  </a:lnTo>
                  <a:lnTo>
                    <a:pt x="261" y="217"/>
                  </a:lnTo>
                  <a:lnTo>
                    <a:pt x="257" y="217"/>
                  </a:lnTo>
                  <a:lnTo>
                    <a:pt x="255" y="213"/>
                  </a:lnTo>
                  <a:lnTo>
                    <a:pt x="254" y="212"/>
                  </a:lnTo>
                  <a:lnTo>
                    <a:pt x="253" y="211"/>
                  </a:lnTo>
                  <a:lnTo>
                    <a:pt x="251" y="210"/>
                  </a:lnTo>
                  <a:lnTo>
                    <a:pt x="250" y="212"/>
                  </a:lnTo>
                  <a:lnTo>
                    <a:pt x="249" y="213"/>
                  </a:lnTo>
                  <a:lnTo>
                    <a:pt x="247" y="213"/>
                  </a:lnTo>
                  <a:lnTo>
                    <a:pt x="244" y="213"/>
                  </a:lnTo>
                  <a:lnTo>
                    <a:pt x="243" y="215"/>
                  </a:lnTo>
                  <a:lnTo>
                    <a:pt x="243" y="216"/>
                  </a:lnTo>
                  <a:lnTo>
                    <a:pt x="245" y="219"/>
                  </a:lnTo>
                  <a:lnTo>
                    <a:pt x="245" y="220"/>
                  </a:lnTo>
                  <a:lnTo>
                    <a:pt x="248" y="222"/>
                  </a:lnTo>
                  <a:lnTo>
                    <a:pt x="249" y="223"/>
                  </a:lnTo>
                  <a:lnTo>
                    <a:pt x="250" y="225"/>
                  </a:lnTo>
                  <a:lnTo>
                    <a:pt x="250" y="227"/>
                  </a:lnTo>
                  <a:lnTo>
                    <a:pt x="248" y="228"/>
                  </a:lnTo>
                  <a:lnTo>
                    <a:pt x="248" y="230"/>
                  </a:lnTo>
                  <a:lnTo>
                    <a:pt x="250" y="230"/>
                  </a:lnTo>
                  <a:lnTo>
                    <a:pt x="249" y="232"/>
                  </a:lnTo>
                  <a:lnTo>
                    <a:pt x="251" y="232"/>
                  </a:lnTo>
                  <a:lnTo>
                    <a:pt x="251" y="233"/>
                  </a:lnTo>
                  <a:lnTo>
                    <a:pt x="250" y="234"/>
                  </a:lnTo>
                  <a:lnTo>
                    <a:pt x="249" y="235"/>
                  </a:lnTo>
                  <a:lnTo>
                    <a:pt x="247" y="236"/>
                  </a:lnTo>
                  <a:lnTo>
                    <a:pt x="247" y="238"/>
                  </a:lnTo>
                  <a:lnTo>
                    <a:pt x="247" y="241"/>
                  </a:lnTo>
                  <a:lnTo>
                    <a:pt x="249" y="243"/>
                  </a:lnTo>
                  <a:lnTo>
                    <a:pt x="250" y="246"/>
                  </a:lnTo>
                  <a:lnTo>
                    <a:pt x="248" y="249"/>
                  </a:lnTo>
                  <a:lnTo>
                    <a:pt x="248" y="251"/>
                  </a:lnTo>
                  <a:lnTo>
                    <a:pt x="247" y="251"/>
                  </a:lnTo>
                  <a:lnTo>
                    <a:pt x="245" y="255"/>
                  </a:lnTo>
                  <a:lnTo>
                    <a:pt x="243" y="259"/>
                  </a:lnTo>
                  <a:lnTo>
                    <a:pt x="240" y="261"/>
                  </a:lnTo>
                  <a:lnTo>
                    <a:pt x="239" y="264"/>
                  </a:lnTo>
                  <a:lnTo>
                    <a:pt x="240" y="266"/>
                  </a:lnTo>
                  <a:lnTo>
                    <a:pt x="237" y="264"/>
                  </a:lnTo>
                  <a:lnTo>
                    <a:pt x="234" y="264"/>
                  </a:lnTo>
                  <a:lnTo>
                    <a:pt x="231" y="263"/>
                  </a:lnTo>
                  <a:lnTo>
                    <a:pt x="227" y="263"/>
                  </a:lnTo>
                  <a:lnTo>
                    <a:pt x="226" y="261"/>
                  </a:lnTo>
                  <a:lnTo>
                    <a:pt x="227" y="259"/>
                  </a:lnTo>
                  <a:lnTo>
                    <a:pt x="228" y="257"/>
                  </a:lnTo>
                  <a:lnTo>
                    <a:pt x="229" y="255"/>
                  </a:lnTo>
                  <a:lnTo>
                    <a:pt x="232" y="255"/>
                  </a:lnTo>
                  <a:lnTo>
                    <a:pt x="232" y="254"/>
                  </a:lnTo>
                  <a:lnTo>
                    <a:pt x="232" y="251"/>
                  </a:lnTo>
                  <a:lnTo>
                    <a:pt x="231" y="251"/>
                  </a:lnTo>
                  <a:lnTo>
                    <a:pt x="227" y="253"/>
                  </a:lnTo>
                  <a:lnTo>
                    <a:pt x="225" y="255"/>
                  </a:lnTo>
                  <a:lnTo>
                    <a:pt x="222" y="255"/>
                  </a:lnTo>
                  <a:lnTo>
                    <a:pt x="219" y="258"/>
                  </a:lnTo>
                  <a:lnTo>
                    <a:pt x="218" y="256"/>
                  </a:lnTo>
                  <a:lnTo>
                    <a:pt x="216" y="254"/>
                  </a:lnTo>
                  <a:lnTo>
                    <a:pt x="214" y="254"/>
                  </a:lnTo>
                  <a:lnTo>
                    <a:pt x="212" y="254"/>
                  </a:lnTo>
                  <a:lnTo>
                    <a:pt x="210" y="253"/>
                  </a:lnTo>
                  <a:lnTo>
                    <a:pt x="207" y="253"/>
                  </a:lnTo>
                  <a:lnTo>
                    <a:pt x="205" y="252"/>
                  </a:lnTo>
                  <a:lnTo>
                    <a:pt x="204" y="251"/>
                  </a:lnTo>
                  <a:lnTo>
                    <a:pt x="202" y="251"/>
                  </a:lnTo>
                  <a:lnTo>
                    <a:pt x="196" y="250"/>
                  </a:lnTo>
                  <a:lnTo>
                    <a:pt x="193" y="246"/>
                  </a:lnTo>
                  <a:lnTo>
                    <a:pt x="190" y="247"/>
                  </a:lnTo>
                  <a:lnTo>
                    <a:pt x="189" y="248"/>
                  </a:lnTo>
                  <a:lnTo>
                    <a:pt x="189" y="250"/>
                  </a:lnTo>
                  <a:lnTo>
                    <a:pt x="187" y="251"/>
                  </a:lnTo>
                  <a:lnTo>
                    <a:pt x="184" y="251"/>
                  </a:lnTo>
                  <a:lnTo>
                    <a:pt x="181" y="253"/>
                  </a:lnTo>
                  <a:lnTo>
                    <a:pt x="180" y="255"/>
                  </a:lnTo>
                  <a:lnTo>
                    <a:pt x="179" y="256"/>
                  </a:lnTo>
                  <a:lnTo>
                    <a:pt x="178" y="258"/>
                  </a:lnTo>
                  <a:lnTo>
                    <a:pt x="177" y="259"/>
                  </a:lnTo>
                  <a:lnTo>
                    <a:pt x="176" y="261"/>
                  </a:lnTo>
                  <a:lnTo>
                    <a:pt x="174" y="260"/>
                  </a:lnTo>
                  <a:lnTo>
                    <a:pt x="174" y="258"/>
                  </a:lnTo>
                  <a:lnTo>
                    <a:pt x="172" y="257"/>
                  </a:lnTo>
                  <a:lnTo>
                    <a:pt x="171" y="257"/>
                  </a:lnTo>
                  <a:lnTo>
                    <a:pt x="170" y="258"/>
                  </a:lnTo>
                  <a:lnTo>
                    <a:pt x="168" y="256"/>
                  </a:lnTo>
                  <a:lnTo>
                    <a:pt x="167" y="254"/>
                  </a:lnTo>
                  <a:lnTo>
                    <a:pt x="165" y="254"/>
                  </a:lnTo>
                  <a:lnTo>
                    <a:pt x="163" y="253"/>
                  </a:lnTo>
                  <a:lnTo>
                    <a:pt x="161" y="251"/>
                  </a:lnTo>
                  <a:lnTo>
                    <a:pt x="158" y="252"/>
                  </a:lnTo>
                  <a:lnTo>
                    <a:pt x="154" y="254"/>
                  </a:lnTo>
                  <a:lnTo>
                    <a:pt x="152" y="254"/>
                  </a:lnTo>
                  <a:lnTo>
                    <a:pt x="154" y="252"/>
                  </a:lnTo>
                  <a:lnTo>
                    <a:pt x="156" y="251"/>
                  </a:lnTo>
                  <a:lnTo>
                    <a:pt x="157" y="249"/>
                  </a:lnTo>
                  <a:lnTo>
                    <a:pt x="158" y="246"/>
                  </a:lnTo>
                  <a:lnTo>
                    <a:pt x="160" y="243"/>
                  </a:lnTo>
                  <a:lnTo>
                    <a:pt x="163" y="240"/>
                  </a:lnTo>
                  <a:lnTo>
                    <a:pt x="162" y="236"/>
                  </a:lnTo>
                  <a:lnTo>
                    <a:pt x="164" y="235"/>
                  </a:lnTo>
                  <a:lnTo>
                    <a:pt x="165" y="235"/>
                  </a:lnTo>
                  <a:lnTo>
                    <a:pt x="164" y="233"/>
                  </a:lnTo>
                  <a:lnTo>
                    <a:pt x="163" y="230"/>
                  </a:lnTo>
                  <a:lnTo>
                    <a:pt x="162" y="226"/>
                  </a:lnTo>
                  <a:lnTo>
                    <a:pt x="163" y="225"/>
                  </a:lnTo>
                  <a:lnTo>
                    <a:pt x="162" y="222"/>
                  </a:lnTo>
                  <a:lnTo>
                    <a:pt x="161" y="219"/>
                  </a:lnTo>
                  <a:lnTo>
                    <a:pt x="161" y="217"/>
                  </a:lnTo>
                  <a:lnTo>
                    <a:pt x="159" y="216"/>
                  </a:lnTo>
                  <a:lnTo>
                    <a:pt x="157" y="219"/>
                  </a:lnTo>
                  <a:lnTo>
                    <a:pt x="155" y="219"/>
                  </a:lnTo>
                  <a:lnTo>
                    <a:pt x="153" y="219"/>
                  </a:lnTo>
                  <a:lnTo>
                    <a:pt x="150" y="219"/>
                  </a:lnTo>
                  <a:lnTo>
                    <a:pt x="148" y="219"/>
                  </a:lnTo>
                  <a:lnTo>
                    <a:pt x="147" y="222"/>
                  </a:lnTo>
                  <a:lnTo>
                    <a:pt x="146" y="223"/>
                  </a:lnTo>
                  <a:lnTo>
                    <a:pt x="144" y="221"/>
                  </a:lnTo>
                  <a:lnTo>
                    <a:pt x="142" y="220"/>
                  </a:lnTo>
                  <a:lnTo>
                    <a:pt x="136" y="223"/>
                  </a:lnTo>
                  <a:lnTo>
                    <a:pt x="133" y="222"/>
                  </a:lnTo>
                  <a:lnTo>
                    <a:pt x="131" y="223"/>
                  </a:lnTo>
                  <a:lnTo>
                    <a:pt x="126" y="223"/>
                  </a:lnTo>
                  <a:lnTo>
                    <a:pt x="121" y="223"/>
                  </a:lnTo>
                  <a:lnTo>
                    <a:pt x="117" y="222"/>
                  </a:lnTo>
                  <a:lnTo>
                    <a:pt x="117" y="222"/>
                  </a:lnTo>
                  <a:lnTo>
                    <a:pt x="113" y="222"/>
                  </a:lnTo>
                  <a:lnTo>
                    <a:pt x="109" y="223"/>
                  </a:lnTo>
                  <a:lnTo>
                    <a:pt x="108" y="223"/>
                  </a:lnTo>
                  <a:lnTo>
                    <a:pt x="108" y="225"/>
                  </a:lnTo>
                  <a:lnTo>
                    <a:pt x="105" y="227"/>
                  </a:lnTo>
                  <a:lnTo>
                    <a:pt x="103" y="227"/>
                  </a:lnTo>
                  <a:lnTo>
                    <a:pt x="102" y="228"/>
                  </a:lnTo>
                  <a:lnTo>
                    <a:pt x="99" y="230"/>
                  </a:lnTo>
                  <a:lnTo>
                    <a:pt x="96" y="229"/>
                  </a:lnTo>
                  <a:lnTo>
                    <a:pt x="93" y="230"/>
                  </a:lnTo>
                  <a:lnTo>
                    <a:pt x="88" y="230"/>
                  </a:lnTo>
                  <a:lnTo>
                    <a:pt x="86" y="228"/>
                  </a:lnTo>
                  <a:lnTo>
                    <a:pt x="83" y="227"/>
                  </a:lnTo>
                  <a:lnTo>
                    <a:pt x="80" y="227"/>
                  </a:lnTo>
                  <a:lnTo>
                    <a:pt x="77" y="224"/>
                  </a:lnTo>
                  <a:lnTo>
                    <a:pt x="75" y="221"/>
                  </a:lnTo>
                  <a:lnTo>
                    <a:pt x="74" y="219"/>
                  </a:lnTo>
                  <a:lnTo>
                    <a:pt x="62" y="213"/>
                  </a:lnTo>
                  <a:lnTo>
                    <a:pt x="61" y="212"/>
                  </a:lnTo>
                  <a:lnTo>
                    <a:pt x="61" y="209"/>
                  </a:lnTo>
                  <a:lnTo>
                    <a:pt x="62" y="205"/>
                  </a:lnTo>
                  <a:lnTo>
                    <a:pt x="64" y="204"/>
                  </a:lnTo>
                  <a:lnTo>
                    <a:pt x="67" y="202"/>
                  </a:lnTo>
                  <a:lnTo>
                    <a:pt x="70" y="199"/>
                  </a:lnTo>
                  <a:lnTo>
                    <a:pt x="73" y="199"/>
                  </a:lnTo>
                  <a:lnTo>
                    <a:pt x="76" y="199"/>
                  </a:lnTo>
                  <a:lnTo>
                    <a:pt x="78" y="197"/>
                  </a:lnTo>
                  <a:lnTo>
                    <a:pt x="82" y="195"/>
                  </a:lnTo>
                  <a:lnTo>
                    <a:pt x="84" y="194"/>
                  </a:lnTo>
                  <a:lnTo>
                    <a:pt x="84" y="191"/>
                  </a:lnTo>
                  <a:lnTo>
                    <a:pt x="84" y="189"/>
                  </a:lnTo>
                  <a:lnTo>
                    <a:pt x="85" y="188"/>
                  </a:lnTo>
                  <a:lnTo>
                    <a:pt x="86" y="186"/>
                  </a:lnTo>
                  <a:lnTo>
                    <a:pt x="89" y="186"/>
                  </a:lnTo>
                  <a:lnTo>
                    <a:pt x="91" y="182"/>
                  </a:lnTo>
                  <a:lnTo>
                    <a:pt x="91" y="179"/>
                  </a:lnTo>
                  <a:lnTo>
                    <a:pt x="93" y="177"/>
                  </a:lnTo>
                  <a:lnTo>
                    <a:pt x="97" y="175"/>
                  </a:lnTo>
                  <a:lnTo>
                    <a:pt x="98" y="172"/>
                  </a:lnTo>
                  <a:lnTo>
                    <a:pt x="98" y="170"/>
                  </a:lnTo>
                  <a:lnTo>
                    <a:pt x="96" y="168"/>
                  </a:lnTo>
                  <a:lnTo>
                    <a:pt x="93" y="165"/>
                  </a:lnTo>
                  <a:lnTo>
                    <a:pt x="92" y="165"/>
                  </a:lnTo>
                  <a:lnTo>
                    <a:pt x="91" y="164"/>
                  </a:lnTo>
                  <a:lnTo>
                    <a:pt x="89" y="166"/>
                  </a:lnTo>
                  <a:lnTo>
                    <a:pt x="87" y="165"/>
                  </a:lnTo>
                  <a:lnTo>
                    <a:pt x="85" y="166"/>
                  </a:lnTo>
                  <a:lnTo>
                    <a:pt x="80" y="164"/>
                  </a:lnTo>
                  <a:lnTo>
                    <a:pt x="77" y="163"/>
                  </a:lnTo>
                  <a:lnTo>
                    <a:pt x="77" y="165"/>
                  </a:lnTo>
                  <a:lnTo>
                    <a:pt x="75" y="166"/>
                  </a:lnTo>
                  <a:lnTo>
                    <a:pt x="73" y="163"/>
                  </a:lnTo>
                  <a:lnTo>
                    <a:pt x="71" y="158"/>
                  </a:lnTo>
                  <a:lnTo>
                    <a:pt x="71" y="156"/>
                  </a:lnTo>
                  <a:lnTo>
                    <a:pt x="68" y="154"/>
                  </a:lnTo>
                  <a:lnTo>
                    <a:pt x="66" y="153"/>
                  </a:lnTo>
                  <a:lnTo>
                    <a:pt x="63" y="149"/>
                  </a:lnTo>
                  <a:lnTo>
                    <a:pt x="64" y="148"/>
                  </a:lnTo>
                  <a:lnTo>
                    <a:pt x="65" y="147"/>
                  </a:lnTo>
                  <a:lnTo>
                    <a:pt x="65" y="145"/>
                  </a:lnTo>
                  <a:lnTo>
                    <a:pt x="65" y="142"/>
                  </a:lnTo>
                  <a:lnTo>
                    <a:pt x="66" y="140"/>
                  </a:lnTo>
                  <a:lnTo>
                    <a:pt x="66" y="139"/>
                  </a:lnTo>
                  <a:lnTo>
                    <a:pt x="67" y="135"/>
                  </a:lnTo>
                  <a:lnTo>
                    <a:pt x="68" y="133"/>
                  </a:lnTo>
                  <a:lnTo>
                    <a:pt x="66" y="132"/>
                  </a:lnTo>
                  <a:lnTo>
                    <a:pt x="64" y="131"/>
                  </a:lnTo>
                  <a:lnTo>
                    <a:pt x="64" y="129"/>
                  </a:lnTo>
                  <a:lnTo>
                    <a:pt x="61" y="130"/>
                  </a:lnTo>
                  <a:lnTo>
                    <a:pt x="59" y="131"/>
                  </a:lnTo>
                  <a:lnTo>
                    <a:pt x="56" y="129"/>
                  </a:lnTo>
                  <a:lnTo>
                    <a:pt x="58" y="126"/>
                  </a:lnTo>
                  <a:lnTo>
                    <a:pt x="57" y="124"/>
                  </a:lnTo>
                  <a:lnTo>
                    <a:pt x="57" y="122"/>
                  </a:lnTo>
                  <a:lnTo>
                    <a:pt x="59" y="119"/>
                  </a:lnTo>
                  <a:lnTo>
                    <a:pt x="61" y="117"/>
                  </a:lnTo>
                  <a:lnTo>
                    <a:pt x="62" y="113"/>
                  </a:lnTo>
                  <a:lnTo>
                    <a:pt x="62" y="112"/>
                  </a:lnTo>
                  <a:lnTo>
                    <a:pt x="62" y="109"/>
                  </a:lnTo>
                  <a:lnTo>
                    <a:pt x="61" y="107"/>
                  </a:lnTo>
                  <a:lnTo>
                    <a:pt x="60" y="105"/>
                  </a:lnTo>
                  <a:lnTo>
                    <a:pt x="57" y="105"/>
                  </a:lnTo>
                  <a:lnTo>
                    <a:pt x="55" y="107"/>
                  </a:lnTo>
                  <a:lnTo>
                    <a:pt x="54" y="107"/>
                  </a:lnTo>
                  <a:lnTo>
                    <a:pt x="54" y="109"/>
                  </a:lnTo>
                  <a:lnTo>
                    <a:pt x="54" y="112"/>
                  </a:lnTo>
                  <a:lnTo>
                    <a:pt x="52" y="112"/>
                  </a:lnTo>
                  <a:lnTo>
                    <a:pt x="49" y="111"/>
                  </a:lnTo>
                  <a:lnTo>
                    <a:pt x="46" y="111"/>
                  </a:lnTo>
                  <a:lnTo>
                    <a:pt x="41" y="109"/>
                  </a:lnTo>
                  <a:lnTo>
                    <a:pt x="38" y="109"/>
                  </a:lnTo>
                  <a:lnTo>
                    <a:pt x="36" y="107"/>
                  </a:lnTo>
                  <a:lnTo>
                    <a:pt x="35" y="104"/>
                  </a:lnTo>
                  <a:lnTo>
                    <a:pt x="34" y="102"/>
                  </a:lnTo>
                  <a:lnTo>
                    <a:pt x="34" y="101"/>
                  </a:lnTo>
                  <a:lnTo>
                    <a:pt x="34" y="99"/>
                  </a:lnTo>
                  <a:lnTo>
                    <a:pt x="33" y="96"/>
                  </a:lnTo>
                  <a:lnTo>
                    <a:pt x="32" y="93"/>
                  </a:lnTo>
                  <a:lnTo>
                    <a:pt x="30" y="90"/>
                  </a:lnTo>
                  <a:lnTo>
                    <a:pt x="27" y="88"/>
                  </a:lnTo>
                  <a:lnTo>
                    <a:pt x="22" y="86"/>
                  </a:lnTo>
                  <a:lnTo>
                    <a:pt x="21" y="85"/>
                  </a:lnTo>
                  <a:lnTo>
                    <a:pt x="19" y="84"/>
                  </a:lnTo>
                  <a:lnTo>
                    <a:pt x="16" y="80"/>
                  </a:lnTo>
                  <a:lnTo>
                    <a:pt x="14" y="77"/>
                  </a:lnTo>
                  <a:lnTo>
                    <a:pt x="13" y="75"/>
                  </a:lnTo>
                  <a:lnTo>
                    <a:pt x="14" y="71"/>
                  </a:lnTo>
                  <a:lnTo>
                    <a:pt x="13" y="70"/>
                  </a:lnTo>
                  <a:lnTo>
                    <a:pt x="10" y="69"/>
                  </a:lnTo>
                  <a:lnTo>
                    <a:pt x="6" y="69"/>
                  </a:lnTo>
                  <a:lnTo>
                    <a:pt x="4" y="66"/>
                  </a:lnTo>
                  <a:lnTo>
                    <a:pt x="0" y="64"/>
                  </a:lnTo>
                  <a:lnTo>
                    <a:pt x="0" y="62"/>
                  </a:lnTo>
                  <a:lnTo>
                    <a:pt x="0" y="61"/>
                  </a:lnTo>
                  <a:lnTo>
                    <a:pt x="2" y="59"/>
                  </a:lnTo>
                  <a:lnTo>
                    <a:pt x="3" y="57"/>
                  </a:lnTo>
                  <a:lnTo>
                    <a:pt x="3" y="53"/>
                  </a:lnTo>
                  <a:lnTo>
                    <a:pt x="4" y="53"/>
                  </a:lnTo>
                  <a:lnTo>
                    <a:pt x="5" y="50"/>
                  </a:lnTo>
                  <a:lnTo>
                    <a:pt x="4" y="47"/>
                  </a:lnTo>
                  <a:lnTo>
                    <a:pt x="6" y="45"/>
                  </a:lnTo>
                  <a:lnTo>
                    <a:pt x="8" y="43"/>
                  </a:lnTo>
                  <a:lnTo>
                    <a:pt x="7" y="41"/>
                  </a:lnTo>
                  <a:lnTo>
                    <a:pt x="6" y="38"/>
                  </a:lnTo>
                  <a:lnTo>
                    <a:pt x="5" y="37"/>
                  </a:lnTo>
                  <a:lnTo>
                    <a:pt x="4" y="34"/>
                  </a:lnTo>
                  <a:lnTo>
                    <a:pt x="3" y="32"/>
                  </a:lnTo>
                  <a:lnTo>
                    <a:pt x="3" y="29"/>
                  </a:lnTo>
                  <a:lnTo>
                    <a:pt x="5" y="26"/>
                  </a:lnTo>
                  <a:lnTo>
                    <a:pt x="7" y="27"/>
                  </a:lnTo>
                  <a:lnTo>
                    <a:pt x="11" y="25"/>
                  </a:lnTo>
                  <a:lnTo>
                    <a:pt x="14" y="25"/>
                  </a:lnTo>
                  <a:lnTo>
                    <a:pt x="15" y="25"/>
                  </a:lnTo>
                  <a:lnTo>
                    <a:pt x="16" y="25"/>
                  </a:lnTo>
                  <a:lnTo>
                    <a:pt x="17" y="25"/>
                  </a:lnTo>
                  <a:lnTo>
                    <a:pt x="18" y="25"/>
                  </a:lnTo>
                  <a:lnTo>
                    <a:pt x="19" y="25"/>
                  </a:lnTo>
                  <a:lnTo>
                    <a:pt x="20" y="25"/>
                  </a:lnTo>
                  <a:lnTo>
                    <a:pt x="21" y="25"/>
                  </a:lnTo>
                  <a:lnTo>
                    <a:pt x="22" y="25"/>
                  </a:lnTo>
                  <a:lnTo>
                    <a:pt x="22" y="26"/>
                  </a:lnTo>
                  <a:lnTo>
                    <a:pt x="23" y="26"/>
                  </a:lnTo>
                  <a:lnTo>
                    <a:pt x="24" y="26"/>
                  </a:lnTo>
                  <a:lnTo>
                    <a:pt x="25" y="27"/>
                  </a:lnTo>
                  <a:lnTo>
                    <a:pt x="26" y="27"/>
                  </a:lnTo>
                  <a:lnTo>
                    <a:pt x="27" y="26"/>
                  </a:lnTo>
                  <a:lnTo>
                    <a:pt x="28" y="26"/>
                  </a:lnTo>
                  <a:lnTo>
                    <a:pt x="29" y="26"/>
                  </a:lnTo>
                  <a:lnTo>
                    <a:pt x="30" y="26"/>
                  </a:lnTo>
                  <a:lnTo>
                    <a:pt x="30" y="26"/>
                  </a:lnTo>
                  <a:lnTo>
                    <a:pt x="31" y="26"/>
                  </a:lnTo>
                  <a:lnTo>
                    <a:pt x="32" y="27"/>
                  </a:lnTo>
                  <a:lnTo>
                    <a:pt x="33" y="27"/>
                  </a:lnTo>
                  <a:lnTo>
                    <a:pt x="34" y="27"/>
                  </a:lnTo>
                  <a:lnTo>
                    <a:pt x="35" y="27"/>
                  </a:lnTo>
                  <a:lnTo>
                    <a:pt x="36" y="27"/>
                  </a:lnTo>
                  <a:lnTo>
                    <a:pt x="37" y="27"/>
                  </a:lnTo>
                  <a:lnTo>
                    <a:pt x="38" y="27"/>
                  </a:lnTo>
                  <a:lnTo>
                    <a:pt x="38" y="26"/>
                  </a:lnTo>
                  <a:lnTo>
                    <a:pt x="39" y="26"/>
                  </a:lnTo>
                  <a:lnTo>
                    <a:pt x="40" y="26"/>
                  </a:lnTo>
                  <a:lnTo>
                    <a:pt x="41" y="26"/>
                  </a:lnTo>
                  <a:lnTo>
                    <a:pt x="41" y="25"/>
                  </a:lnTo>
                  <a:lnTo>
                    <a:pt x="42" y="25"/>
                  </a:lnTo>
                  <a:lnTo>
                    <a:pt x="42" y="24"/>
                  </a:lnTo>
                  <a:lnTo>
                    <a:pt x="43" y="24"/>
                  </a:lnTo>
                  <a:lnTo>
                    <a:pt x="44" y="24"/>
                  </a:lnTo>
                  <a:lnTo>
                    <a:pt x="45" y="24"/>
                  </a:lnTo>
                  <a:lnTo>
                    <a:pt x="46" y="24"/>
                  </a:lnTo>
                  <a:lnTo>
                    <a:pt x="46" y="24"/>
                  </a:lnTo>
                  <a:lnTo>
                    <a:pt x="47" y="24"/>
                  </a:lnTo>
                  <a:lnTo>
                    <a:pt x="48" y="24"/>
                  </a:lnTo>
                  <a:lnTo>
                    <a:pt x="48" y="23"/>
                  </a:lnTo>
                  <a:lnTo>
                    <a:pt x="49" y="23"/>
                  </a:lnTo>
                  <a:lnTo>
                    <a:pt x="50" y="23"/>
                  </a:lnTo>
                  <a:lnTo>
                    <a:pt x="51" y="23"/>
                  </a:lnTo>
                  <a:lnTo>
                    <a:pt x="52" y="23"/>
                  </a:lnTo>
                  <a:lnTo>
                    <a:pt x="53" y="23"/>
                  </a:lnTo>
                  <a:lnTo>
                    <a:pt x="53" y="22"/>
                  </a:lnTo>
                  <a:lnTo>
                    <a:pt x="53" y="22"/>
                  </a:lnTo>
                  <a:lnTo>
                    <a:pt x="54" y="22"/>
                  </a:lnTo>
                  <a:lnTo>
                    <a:pt x="54" y="21"/>
                  </a:lnTo>
                  <a:lnTo>
                    <a:pt x="55" y="21"/>
                  </a:lnTo>
                  <a:lnTo>
                    <a:pt x="55" y="20"/>
                  </a:lnTo>
                  <a:lnTo>
                    <a:pt x="55" y="19"/>
                  </a:lnTo>
                  <a:lnTo>
                    <a:pt x="55" y="18"/>
                  </a:lnTo>
                  <a:lnTo>
                    <a:pt x="56" y="17"/>
                  </a:lnTo>
                  <a:lnTo>
                    <a:pt x="57" y="17"/>
                  </a:lnTo>
                  <a:lnTo>
                    <a:pt x="58" y="16"/>
                  </a:lnTo>
                  <a:lnTo>
                    <a:pt x="58" y="15"/>
                  </a:lnTo>
                  <a:lnTo>
                    <a:pt x="58" y="14"/>
                  </a:lnTo>
                  <a:lnTo>
                    <a:pt x="58" y="14"/>
                  </a:lnTo>
                  <a:lnTo>
                    <a:pt x="59" y="14"/>
                  </a:lnTo>
                  <a:lnTo>
                    <a:pt x="60" y="14"/>
                  </a:lnTo>
                  <a:lnTo>
                    <a:pt x="61" y="14"/>
                  </a:lnTo>
                  <a:lnTo>
                    <a:pt x="61" y="15"/>
                  </a:lnTo>
                  <a:lnTo>
                    <a:pt x="62" y="15"/>
                  </a:lnTo>
                  <a:lnTo>
                    <a:pt x="62" y="15"/>
                  </a:lnTo>
                  <a:lnTo>
                    <a:pt x="62" y="16"/>
                  </a:lnTo>
                  <a:lnTo>
                    <a:pt x="63" y="17"/>
                  </a:lnTo>
                  <a:lnTo>
                    <a:pt x="64" y="17"/>
                  </a:lnTo>
                  <a:lnTo>
                    <a:pt x="65" y="18"/>
                  </a:lnTo>
                  <a:lnTo>
                    <a:pt x="65" y="19"/>
                  </a:lnTo>
                  <a:lnTo>
                    <a:pt x="65" y="20"/>
                  </a:lnTo>
                  <a:lnTo>
                    <a:pt x="65" y="21"/>
                  </a:lnTo>
                  <a:lnTo>
                    <a:pt x="66" y="21"/>
                  </a:lnTo>
                  <a:lnTo>
                    <a:pt x="67" y="22"/>
                  </a:lnTo>
                  <a:lnTo>
                    <a:pt x="67" y="22"/>
                  </a:lnTo>
                  <a:lnTo>
                    <a:pt x="67" y="23"/>
                  </a:lnTo>
                  <a:lnTo>
                    <a:pt x="67" y="24"/>
                  </a:lnTo>
                  <a:lnTo>
                    <a:pt x="67" y="25"/>
                  </a:lnTo>
                  <a:lnTo>
                    <a:pt x="68" y="25"/>
                  </a:lnTo>
                  <a:lnTo>
                    <a:pt x="68" y="26"/>
                  </a:lnTo>
                  <a:lnTo>
                    <a:pt x="69" y="26"/>
                  </a:lnTo>
                  <a:lnTo>
                    <a:pt x="70" y="27"/>
                  </a:lnTo>
                  <a:lnTo>
                    <a:pt x="70" y="28"/>
                  </a:lnTo>
                  <a:lnTo>
                    <a:pt x="70" y="29"/>
                  </a:lnTo>
                  <a:lnTo>
                    <a:pt x="70" y="30"/>
                  </a:lnTo>
                  <a:lnTo>
                    <a:pt x="70" y="30"/>
                  </a:lnTo>
                  <a:lnTo>
                    <a:pt x="71" y="30"/>
                  </a:lnTo>
                  <a:lnTo>
                    <a:pt x="72" y="30"/>
                  </a:lnTo>
                  <a:lnTo>
                    <a:pt x="72" y="30"/>
                  </a:lnTo>
                  <a:lnTo>
                    <a:pt x="73" y="30"/>
                  </a:lnTo>
                  <a:lnTo>
                    <a:pt x="74" y="30"/>
                  </a:lnTo>
                  <a:lnTo>
                    <a:pt x="74" y="30"/>
                  </a:lnTo>
                  <a:lnTo>
                    <a:pt x="74" y="29"/>
                  </a:lnTo>
                  <a:lnTo>
                    <a:pt x="74" y="28"/>
                  </a:lnTo>
                  <a:lnTo>
                    <a:pt x="74" y="27"/>
                  </a:lnTo>
                  <a:lnTo>
                    <a:pt x="74" y="26"/>
                  </a:lnTo>
                  <a:lnTo>
                    <a:pt x="75" y="26"/>
                  </a:lnTo>
                  <a:lnTo>
                    <a:pt x="76" y="26"/>
                  </a:lnTo>
                  <a:lnTo>
                    <a:pt x="77" y="26"/>
                  </a:lnTo>
                  <a:lnTo>
                    <a:pt x="77" y="27"/>
                  </a:lnTo>
                  <a:lnTo>
                    <a:pt x="77" y="28"/>
                  </a:lnTo>
                  <a:lnTo>
                    <a:pt x="77" y="29"/>
                  </a:lnTo>
                  <a:lnTo>
                    <a:pt x="77" y="30"/>
                  </a:lnTo>
                  <a:lnTo>
                    <a:pt x="77" y="30"/>
                  </a:lnTo>
                  <a:lnTo>
                    <a:pt x="77" y="30"/>
                  </a:lnTo>
                  <a:lnTo>
                    <a:pt x="78" y="30"/>
                  </a:lnTo>
                  <a:lnTo>
                    <a:pt x="79" y="30"/>
                  </a:lnTo>
                  <a:lnTo>
                    <a:pt x="78" y="29"/>
                  </a:lnTo>
                  <a:lnTo>
                    <a:pt x="78" y="28"/>
                  </a:lnTo>
                  <a:lnTo>
                    <a:pt x="78" y="27"/>
                  </a:lnTo>
                  <a:lnTo>
                    <a:pt x="78" y="26"/>
                  </a:lnTo>
                  <a:lnTo>
                    <a:pt x="78" y="25"/>
                  </a:lnTo>
                  <a:lnTo>
                    <a:pt x="78" y="24"/>
                  </a:lnTo>
                  <a:lnTo>
                    <a:pt x="79" y="24"/>
                  </a:lnTo>
                  <a:lnTo>
                    <a:pt x="80" y="24"/>
                  </a:lnTo>
                  <a:lnTo>
                    <a:pt x="81" y="24"/>
                  </a:lnTo>
                  <a:lnTo>
                    <a:pt x="81" y="25"/>
                  </a:lnTo>
                  <a:lnTo>
                    <a:pt x="82" y="25"/>
                  </a:lnTo>
                  <a:lnTo>
                    <a:pt x="83" y="24"/>
                  </a:lnTo>
                  <a:lnTo>
                    <a:pt x="83" y="25"/>
                  </a:lnTo>
                  <a:lnTo>
                    <a:pt x="84" y="25"/>
                  </a:lnTo>
                  <a:lnTo>
                    <a:pt x="85" y="26"/>
                  </a:lnTo>
                  <a:lnTo>
                    <a:pt x="85" y="26"/>
                  </a:lnTo>
                  <a:lnTo>
                    <a:pt x="85" y="25"/>
                  </a:lnTo>
                  <a:lnTo>
                    <a:pt x="85" y="24"/>
                  </a:lnTo>
                  <a:lnTo>
                    <a:pt x="86" y="23"/>
                  </a:lnTo>
                  <a:lnTo>
                    <a:pt x="87" y="23"/>
                  </a:lnTo>
                  <a:lnTo>
                    <a:pt x="88" y="23"/>
                  </a:lnTo>
                  <a:lnTo>
                    <a:pt x="89" y="24"/>
                  </a:lnTo>
                  <a:lnTo>
                    <a:pt x="90" y="24"/>
                  </a:lnTo>
                  <a:lnTo>
                    <a:pt x="91" y="25"/>
                  </a:lnTo>
                  <a:lnTo>
                    <a:pt x="91" y="26"/>
                  </a:lnTo>
                  <a:lnTo>
                    <a:pt x="91" y="27"/>
                  </a:lnTo>
                  <a:lnTo>
                    <a:pt x="91" y="28"/>
                  </a:lnTo>
                  <a:lnTo>
                    <a:pt x="91" y="29"/>
                  </a:lnTo>
                  <a:lnTo>
                    <a:pt x="92" y="29"/>
                  </a:lnTo>
                  <a:lnTo>
                    <a:pt x="93" y="29"/>
                  </a:lnTo>
                  <a:lnTo>
                    <a:pt x="93" y="30"/>
                  </a:lnTo>
                  <a:lnTo>
                    <a:pt x="92" y="30"/>
                  </a:lnTo>
                  <a:lnTo>
                    <a:pt x="91" y="30"/>
                  </a:lnTo>
                  <a:lnTo>
                    <a:pt x="90" y="30"/>
                  </a:lnTo>
                  <a:lnTo>
                    <a:pt x="89" y="31"/>
                  </a:lnTo>
                  <a:lnTo>
                    <a:pt x="88" y="31"/>
                  </a:lnTo>
                  <a:lnTo>
                    <a:pt x="88" y="32"/>
                  </a:lnTo>
                  <a:lnTo>
                    <a:pt x="88" y="33"/>
                  </a:lnTo>
                  <a:lnTo>
                    <a:pt x="89" y="33"/>
                  </a:lnTo>
                  <a:lnTo>
                    <a:pt x="90" y="33"/>
                  </a:lnTo>
                  <a:lnTo>
                    <a:pt x="91" y="33"/>
                  </a:lnTo>
                  <a:lnTo>
                    <a:pt x="92" y="34"/>
                  </a:lnTo>
                  <a:lnTo>
                    <a:pt x="93" y="34"/>
                  </a:lnTo>
                  <a:lnTo>
                    <a:pt x="93" y="35"/>
                  </a:lnTo>
                  <a:lnTo>
                    <a:pt x="93" y="36"/>
                  </a:lnTo>
                  <a:lnTo>
                    <a:pt x="93" y="37"/>
                  </a:lnTo>
                  <a:lnTo>
                    <a:pt x="93" y="38"/>
                  </a:lnTo>
                  <a:lnTo>
                    <a:pt x="93" y="38"/>
                  </a:lnTo>
                  <a:lnTo>
                    <a:pt x="94" y="38"/>
                  </a:lnTo>
                  <a:lnTo>
                    <a:pt x="95" y="38"/>
                  </a:lnTo>
                  <a:lnTo>
                    <a:pt x="95" y="39"/>
                  </a:lnTo>
                  <a:lnTo>
                    <a:pt x="96" y="39"/>
                  </a:lnTo>
                  <a:lnTo>
                    <a:pt x="97" y="39"/>
                  </a:lnTo>
                  <a:lnTo>
                    <a:pt x="98" y="39"/>
                  </a:lnTo>
                  <a:lnTo>
                    <a:pt x="99" y="39"/>
                  </a:lnTo>
                  <a:lnTo>
                    <a:pt x="100" y="40"/>
                  </a:lnTo>
                  <a:lnTo>
                    <a:pt x="100" y="41"/>
                  </a:lnTo>
                  <a:lnTo>
                    <a:pt x="101" y="41"/>
                  </a:lnTo>
                  <a:lnTo>
                    <a:pt x="101" y="42"/>
                  </a:lnTo>
                  <a:lnTo>
                    <a:pt x="102" y="42"/>
                  </a:lnTo>
                  <a:lnTo>
                    <a:pt x="102" y="43"/>
                  </a:lnTo>
                  <a:lnTo>
                    <a:pt x="102" y="44"/>
                  </a:lnTo>
                  <a:lnTo>
                    <a:pt x="103" y="44"/>
                  </a:lnTo>
                  <a:lnTo>
                    <a:pt x="104" y="44"/>
                  </a:lnTo>
                  <a:lnTo>
                    <a:pt x="105" y="45"/>
                  </a:lnTo>
                  <a:lnTo>
                    <a:pt x="104" y="45"/>
                  </a:lnTo>
                  <a:lnTo>
                    <a:pt x="105" y="45"/>
                  </a:lnTo>
                  <a:lnTo>
                    <a:pt x="106" y="46"/>
                  </a:lnTo>
                  <a:lnTo>
                    <a:pt x="107" y="46"/>
                  </a:lnTo>
                  <a:lnTo>
                    <a:pt x="107" y="47"/>
                  </a:lnTo>
                  <a:lnTo>
                    <a:pt x="107" y="48"/>
                  </a:lnTo>
                  <a:lnTo>
                    <a:pt x="107" y="49"/>
                  </a:lnTo>
                  <a:lnTo>
                    <a:pt x="108" y="49"/>
                  </a:lnTo>
                  <a:lnTo>
                    <a:pt x="109" y="49"/>
                  </a:lnTo>
                  <a:lnTo>
                    <a:pt x="109" y="49"/>
                  </a:lnTo>
                  <a:lnTo>
                    <a:pt x="109" y="48"/>
                  </a:lnTo>
                  <a:lnTo>
                    <a:pt x="109" y="47"/>
                  </a:lnTo>
                  <a:lnTo>
                    <a:pt x="109" y="46"/>
                  </a:lnTo>
                  <a:lnTo>
                    <a:pt x="109" y="45"/>
                  </a:lnTo>
                  <a:lnTo>
                    <a:pt x="109" y="45"/>
                  </a:lnTo>
                  <a:lnTo>
                    <a:pt x="109" y="44"/>
                  </a:lnTo>
                  <a:lnTo>
                    <a:pt x="109" y="43"/>
                  </a:lnTo>
                  <a:lnTo>
                    <a:pt x="109" y="42"/>
                  </a:lnTo>
                  <a:lnTo>
                    <a:pt x="109" y="41"/>
                  </a:lnTo>
                  <a:lnTo>
                    <a:pt x="110" y="41"/>
                  </a:lnTo>
                  <a:lnTo>
                    <a:pt x="111" y="41"/>
                  </a:lnTo>
                  <a:lnTo>
                    <a:pt x="112" y="41"/>
                  </a:lnTo>
                  <a:lnTo>
                    <a:pt x="113" y="41"/>
                  </a:lnTo>
                  <a:lnTo>
                    <a:pt x="114" y="41"/>
                  </a:lnTo>
                  <a:lnTo>
                    <a:pt x="114" y="40"/>
                  </a:lnTo>
                  <a:lnTo>
                    <a:pt x="115" y="40"/>
                  </a:lnTo>
                  <a:lnTo>
                    <a:pt x="116" y="40"/>
                  </a:lnTo>
                  <a:lnTo>
                    <a:pt x="117" y="39"/>
                  </a:lnTo>
                  <a:lnTo>
                    <a:pt x="117" y="38"/>
                  </a:lnTo>
                  <a:lnTo>
                    <a:pt x="116" y="38"/>
                  </a:lnTo>
                  <a:lnTo>
                    <a:pt x="115" y="38"/>
                  </a:lnTo>
                  <a:lnTo>
                    <a:pt x="114" y="38"/>
                  </a:lnTo>
                  <a:lnTo>
                    <a:pt x="114" y="37"/>
                  </a:lnTo>
                  <a:lnTo>
                    <a:pt x="115" y="37"/>
                  </a:lnTo>
                  <a:lnTo>
                    <a:pt x="116" y="37"/>
                  </a:lnTo>
                  <a:lnTo>
                    <a:pt x="117" y="38"/>
                  </a:lnTo>
                  <a:lnTo>
                    <a:pt x="117" y="38"/>
                  </a:lnTo>
                  <a:lnTo>
                    <a:pt x="117" y="38"/>
                  </a:lnTo>
                  <a:lnTo>
                    <a:pt x="118" y="38"/>
                  </a:lnTo>
                  <a:lnTo>
                    <a:pt x="119" y="38"/>
                  </a:lnTo>
                  <a:lnTo>
                    <a:pt x="120" y="38"/>
                  </a:lnTo>
                  <a:lnTo>
                    <a:pt x="121" y="38"/>
                  </a:lnTo>
                  <a:lnTo>
                    <a:pt x="121" y="39"/>
                  </a:lnTo>
                  <a:lnTo>
                    <a:pt x="122" y="39"/>
                  </a:lnTo>
                  <a:lnTo>
                    <a:pt x="123" y="39"/>
                  </a:lnTo>
                  <a:lnTo>
                    <a:pt x="124" y="39"/>
                  </a:lnTo>
                  <a:lnTo>
                    <a:pt x="124" y="38"/>
                  </a:lnTo>
                  <a:lnTo>
                    <a:pt x="124" y="38"/>
                  </a:lnTo>
                  <a:lnTo>
                    <a:pt x="124" y="37"/>
                  </a:lnTo>
                  <a:lnTo>
                    <a:pt x="124" y="36"/>
                  </a:lnTo>
                  <a:lnTo>
                    <a:pt x="125" y="35"/>
                  </a:lnTo>
                  <a:lnTo>
                    <a:pt x="125" y="35"/>
                  </a:lnTo>
                  <a:lnTo>
                    <a:pt x="125" y="34"/>
                  </a:lnTo>
                  <a:lnTo>
                    <a:pt x="126" y="33"/>
                  </a:lnTo>
                  <a:lnTo>
                    <a:pt x="127" y="33"/>
                  </a:lnTo>
                  <a:lnTo>
                    <a:pt x="128" y="32"/>
                  </a:lnTo>
                  <a:lnTo>
                    <a:pt x="129" y="32"/>
                  </a:lnTo>
                  <a:lnTo>
                    <a:pt x="130" y="32"/>
                  </a:lnTo>
                  <a:lnTo>
                    <a:pt x="131" y="31"/>
                  </a:lnTo>
                  <a:lnTo>
                    <a:pt x="131" y="30"/>
                  </a:lnTo>
                  <a:lnTo>
                    <a:pt x="132" y="30"/>
                  </a:lnTo>
                  <a:lnTo>
                    <a:pt x="132" y="30"/>
                  </a:lnTo>
                  <a:lnTo>
                    <a:pt x="133" y="30"/>
                  </a:lnTo>
                  <a:lnTo>
                    <a:pt x="133" y="30"/>
                  </a:lnTo>
                  <a:lnTo>
                    <a:pt x="134" y="30"/>
                  </a:lnTo>
                  <a:lnTo>
                    <a:pt x="135" y="30"/>
                  </a:lnTo>
                  <a:lnTo>
                    <a:pt x="135" y="29"/>
                  </a:lnTo>
                  <a:lnTo>
                    <a:pt x="135" y="28"/>
                  </a:lnTo>
                  <a:lnTo>
                    <a:pt x="136" y="27"/>
                  </a:lnTo>
                  <a:lnTo>
                    <a:pt x="137" y="27"/>
                  </a:lnTo>
                  <a:lnTo>
                    <a:pt x="138" y="27"/>
                  </a:lnTo>
                  <a:lnTo>
                    <a:pt x="138" y="28"/>
                  </a:lnTo>
                  <a:lnTo>
                    <a:pt x="139" y="28"/>
                  </a:lnTo>
                  <a:lnTo>
                    <a:pt x="140" y="28"/>
                  </a:lnTo>
                  <a:lnTo>
                    <a:pt x="140" y="29"/>
                  </a:lnTo>
                  <a:lnTo>
                    <a:pt x="139" y="30"/>
                  </a:lnTo>
                  <a:lnTo>
                    <a:pt x="138" y="30"/>
                  </a:lnTo>
                  <a:lnTo>
                    <a:pt x="138" y="30"/>
                  </a:lnTo>
                  <a:lnTo>
                    <a:pt x="138" y="31"/>
                  </a:lnTo>
                  <a:lnTo>
                    <a:pt x="138" y="32"/>
                  </a:lnTo>
                  <a:lnTo>
                    <a:pt x="138" y="33"/>
                  </a:lnTo>
                  <a:lnTo>
                    <a:pt x="139" y="34"/>
                  </a:lnTo>
                  <a:lnTo>
                    <a:pt x="140" y="34"/>
                  </a:lnTo>
                  <a:lnTo>
                    <a:pt x="141" y="34"/>
                  </a:lnTo>
                  <a:lnTo>
                    <a:pt x="141" y="34"/>
                  </a:lnTo>
                  <a:lnTo>
                    <a:pt x="142" y="34"/>
                  </a:lnTo>
                  <a:lnTo>
                    <a:pt x="142" y="33"/>
                  </a:lnTo>
                  <a:lnTo>
                    <a:pt x="142" y="34"/>
                  </a:lnTo>
                  <a:lnTo>
                    <a:pt x="142" y="35"/>
                  </a:lnTo>
                  <a:lnTo>
                    <a:pt x="142" y="36"/>
                  </a:lnTo>
                  <a:lnTo>
                    <a:pt x="143" y="37"/>
                  </a:lnTo>
                  <a:lnTo>
                    <a:pt x="144" y="37"/>
                  </a:lnTo>
                  <a:lnTo>
                    <a:pt x="144" y="38"/>
                  </a:lnTo>
                  <a:lnTo>
                    <a:pt x="145" y="38"/>
                  </a:lnTo>
                  <a:lnTo>
                    <a:pt x="145" y="38"/>
                  </a:lnTo>
                  <a:lnTo>
                    <a:pt x="145" y="39"/>
                  </a:lnTo>
                  <a:lnTo>
                    <a:pt x="145" y="40"/>
                  </a:lnTo>
                  <a:lnTo>
                    <a:pt x="145" y="41"/>
                  </a:lnTo>
                  <a:lnTo>
                    <a:pt x="146" y="41"/>
                  </a:lnTo>
                  <a:lnTo>
                    <a:pt x="147" y="41"/>
                  </a:lnTo>
                  <a:lnTo>
                    <a:pt x="148" y="41"/>
                  </a:lnTo>
                  <a:lnTo>
                    <a:pt x="148" y="41"/>
                  </a:lnTo>
                  <a:lnTo>
                    <a:pt x="149" y="41"/>
                  </a:lnTo>
                  <a:lnTo>
                    <a:pt x="149" y="42"/>
                  </a:lnTo>
                  <a:lnTo>
                    <a:pt x="150" y="42"/>
                  </a:lnTo>
                  <a:lnTo>
                    <a:pt x="151" y="42"/>
                  </a:lnTo>
                  <a:lnTo>
                    <a:pt x="152" y="42"/>
                  </a:lnTo>
                  <a:lnTo>
                    <a:pt x="152" y="41"/>
                  </a:lnTo>
                  <a:lnTo>
                    <a:pt x="153" y="41"/>
                  </a:lnTo>
                  <a:lnTo>
                    <a:pt x="154" y="41"/>
                  </a:lnTo>
                  <a:lnTo>
                    <a:pt x="154" y="40"/>
                  </a:lnTo>
                  <a:lnTo>
                    <a:pt x="154" y="39"/>
                  </a:lnTo>
                  <a:lnTo>
                    <a:pt x="155" y="39"/>
                  </a:lnTo>
                  <a:lnTo>
                    <a:pt x="156" y="39"/>
                  </a:lnTo>
                  <a:lnTo>
                    <a:pt x="156" y="38"/>
                  </a:lnTo>
                  <a:lnTo>
                    <a:pt x="157" y="38"/>
                  </a:lnTo>
                  <a:lnTo>
                    <a:pt x="158" y="38"/>
                  </a:lnTo>
                  <a:lnTo>
                    <a:pt x="159" y="38"/>
                  </a:lnTo>
                  <a:lnTo>
                    <a:pt x="160" y="38"/>
                  </a:lnTo>
                  <a:lnTo>
                    <a:pt x="161" y="38"/>
                  </a:lnTo>
                  <a:lnTo>
                    <a:pt x="161" y="38"/>
                  </a:lnTo>
                  <a:lnTo>
                    <a:pt x="162" y="38"/>
                  </a:lnTo>
                  <a:lnTo>
                    <a:pt x="163" y="38"/>
                  </a:lnTo>
                  <a:lnTo>
                    <a:pt x="164" y="38"/>
                  </a:lnTo>
                  <a:lnTo>
                    <a:pt x="164" y="38"/>
                  </a:lnTo>
                  <a:lnTo>
                    <a:pt x="163" y="38"/>
                  </a:lnTo>
                  <a:lnTo>
                    <a:pt x="162" y="39"/>
                  </a:lnTo>
                  <a:lnTo>
                    <a:pt x="161" y="39"/>
                  </a:lnTo>
                  <a:lnTo>
                    <a:pt x="161" y="40"/>
                  </a:lnTo>
                  <a:lnTo>
                    <a:pt x="161" y="41"/>
                  </a:lnTo>
                  <a:lnTo>
                    <a:pt x="162" y="41"/>
                  </a:lnTo>
                  <a:lnTo>
                    <a:pt x="163" y="42"/>
                  </a:lnTo>
                  <a:lnTo>
                    <a:pt x="164" y="42"/>
                  </a:lnTo>
                  <a:lnTo>
                    <a:pt x="164" y="41"/>
                  </a:lnTo>
                  <a:lnTo>
                    <a:pt x="164" y="40"/>
                  </a:lnTo>
                  <a:lnTo>
                    <a:pt x="165" y="40"/>
                  </a:lnTo>
                  <a:lnTo>
                    <a:pt x="166" y="40"/>
                  </a:lnTo>
                  <a:lnTo>
                    <a:pt x="166" y="39"/>
                  </a:lnTo>
                  <a:lnTo>
                    <a:pt x="166" y="38"/>
                  </a:lnTo>
                  <a:lnTo>
                    <a:pt x="167" y="38"/>
                  </a:lnTo>
                  <a:lnTo>
                    <a:pt x="168" y="38"/>
                  </a:lnTo>
                  <a:lnTo>
                    <a:pt x="169" y="38"/>
                  </a:lnTo>
                  <a:lnTo>
                    <a:pt x="170" y="38"/>
                  </a:lnTo>
                  <a:lnTo>
                    <a:pt x="171" y="38"/>
                  </a:lnTo>
                  <a:lnTo>
                    <a:pt x="171" y="37"/>
                  </a:lnTo>
                  <a:lnTo>
                    <a:pt x="171" y="36"/>
                  </a:lnTo>
                  <a:lnTo>
                    <a:pt x="170" y="36"/>
                  </a:lnTo>
                  <a:lnTo>
                    <a:pt x="169" y="36"/>
                  </a:lnTo>
                  <a:lnTo>
                    <a:pt x="168" y="36"/>
                  </a:lnTo>
                  <a:lnTo>
                    <a:pt x="168" y="35"/>
                  </a:lnTo>
                  <a:lnTo>
                    <a:pt x="168" y="34"/>
                  </a:lnTo>
                  <a:lnTo>
                    <a:pt x="169" y="34"/>
                  </a:lnTo>
                  <a:lnTo>
                    <a:pt x="170" y="34"/>
                  </a:lnTo>
                  <a:lnTo>
                    <a:pt x="171" y="33"/>
                  </a:lnTo>
                  <a:lnTo>
                    <a:pt x="172" y="33"/>
                  </a:lnTo>
                  <a:lnTo>
                    <a:pt x="172" y="33"/>
                  </a:lnTo>
                  <a:lnTo>
                    <a:pt x="173" y="32"/>
                  </a:lnTo>
                  <a:lnTo>
                    <a:pt x="174" y="32"/>
                  </a:lnTo>
                  <a:lnTo>
                    <a:pt x="175" y="32"/>
                  </a:lnTo>
                  <a:lnTo>
                    <a:pt x="176" y="32"/>
                  </a:lnTo>
                  <a:lnTo>
                    <a:pt x="177" y="31"/>
                  </a:lnTo>
                  <a:lnTo>
                    <a:pt x="178" y="31"/>
                  </a:lnTo>
                  <a:lnTo>
                    <a:pt x="178" y="30"/>
                  </a:lnTo>
                  <a:lnTo>
                    <a:pt x="179" y="30"/>
                  </a:lnTo>
                  <a:lnTo>
                    <a:pt x="180" y="30"/>
                  </a:lnTo>
                  <a:lnTo>
                    <a:pt x="180" y="30"/>
                  </a:lnTo>
                  <a:lnTo>
                    <a:pt x="180" y="30"/>
                  </a:lnTo>
                  <a:lnTo>
                    <a:pt x="180" y="29"/>
                  </a:lnTo>
                  <a:lnTo>
                    <a:pt x="181" y="29"/>
                  </a:lnTo>
                  <a:lnTo>
                    <a:pt x="182" y="29"/>
                  </a:lnTo>
                  <a:lnTo>
                    <a:pt x="183" y="29"/>
                  </a:lnTo>
                  <a:lnTo>
                    <a:pt x="184" y="29"/>
                  </a:lnTo>
                  <a:lnTo>
                    <a:pt x="185" y="29"/>
                  </a:lnTo>
                  <a:lnTo>
                    <a:pt x="186" y="29"/>
                  </a:lnTo>
                  <a:lnTo>
                    <a:pt x="187" y="28"/>
                  </a:lnTo>
                  <a:lnTo>
                    <a:pt x="188" y="28"/>
                  </a:lnTo>
                  <a:lnTo>
                    <a:pt x="188" y="28"/>
                  </a:lnTo>
                  <a:lnTo>
                    <a:pt x="189" y="28"/>
                  </a:lnTo>
                  <a:lnTo>
                    <a:pt x="189" y="27"/>
                  </a:lnTo>
                  <a:lnTo>
                    <a:pt x="189" y="26"/>
                  </a:lnTo>
                  <a:lnTo>
                    <a:pt x="189" y="25"/>
                  </a:lnTo>
                  <a:lnTo>
                    <a:pt x="190" y="25"/>
                  </a:lnTo>
                  <a:lnTo>
                    <a:pt x="191" y="25"/>
                  </a:lnTo>
                  <a:lnTo>
                    <a:pt x="192" y="25"/>
                  </a:lnTo>
                  <a:lnTo>
                    <a:pt x="192" y="26"/>
                  </a:lnTo>
                  <a:lnTo>
                    <a:pt x="193" y="26"/>
                  </a:lnTo>
                  <a:lnTo>
                    <a:pt x="194" y="27"/>
                  </a:lnTo>
                  <a:lnTo>
                    <a:pt x="195" y="27"/>
                  </a:lnTo>
                  <a:lnTo>
                    <a:pt x="196" y="27"/>
                  </a:lnTo>
                  <a:lnTo>
                    <a:pt x="196" y="27"/>
                  </a:lnTo>
                  <a:lnTo>
                    <a:pt x="197" y="27"/>
                  </a:lnTo>
                  <a:lnTo>
                    <a:pt x="198" y="26"/>
                  </a:lnTo>
                  <a:lnTo>
                    <a:pt x="199" y="26"/>
                  </a:lnTo>
                  <a:lnTo>
                    <a:pt x="200" y="26"/>
                  </a:lnTo>
                  <a:lnTo>
                    <a:pt x="201" y="26"/>
                  </a:lnTo>
                  <a:lnTo>
                    <a:pt x="202" y="25"/>
                  </a:lnTo>
                  <a:lnTo>
                    <a:pt x="201" y="26"/>
                  </a:lnTo>
                  <a:lnTo>
                    <a:pt x="202" y="26"/>
                  </a:lnTo>
                  <a:lnTo>
                    <a:pt x="203" y="26"/>
                  </a:lnTo>
                  <a:lnTo>
                    <a:pt x="204" y="27"/>
                  </a:lnTo>
                  <a:lnTo>
                    <a:pt x="204" y="27"/>
                  </a:lnTo>
                  <a:lnTo>
                    <a:pt x="205" y="27"/>
                  </a:lnTo>
                  <a:lnTo>
                    <a:pt x="206" y="26"/>
                  </a:lnTo>
                  <a:lnTo>
                    <a:pt x="206" y="25"/>
                  </a:lnTo>
                  <a:lnTo>
                    <a:pt x="206" y="24"/>
                  </a:lnTo>
                  <a:lnTo>
                    <a:pt x="207" y="25"/>
                  </a:lnTo>
                  <a:lnTo>
                    <a:pt x="208" y="25"/>
                  </a:lnTo>
                  <a:lnTo>
                    <a:pt x="209" y="25"/>
                  </a:lnTo>
                  <a:lnTo>
                    <a:pt x="209" y="24"/>
                  </a:lnTo>
                  <a:lnTo>
                    <a:pt x="209" y="23"/>
                  </a:lnTo>
                  <a:lnTo>
                    <a:pt x="209" y="22"/>
                  </a:lnTo>
                  <a:lnTo>
                    <a:pt x="208" y="22"/>
                  </a:lnTo>
                  <a:lnTo>
                    <a:pt x="209" y="21"/>
                  </a:lnTo>
                  <a:lnTo>
                    <a:pt x="210" y="21"/>
                  </a:lnTo>
                  <a:lnTo>
                    <a:pt x="211" y="21"/>
                  </a:lnTo>
                  <a:lnTo>
                    <a:pt x="211" y="22"/>
                  </a:lnTo>
                  <a:lnTo>
                    <a:pt x="212" y="22"/>
                  </a:lnTo>
                  <a:lnTo>
                    <a:pt x="212" y="22"/>
                  </a:lnTo>
                  <a:lnTo>
                    <a:pt x="213" y="22"/>
                  </a:lnTo>
                  <a:lnTo>
                    <a:pt x="214" y="22"/>
                  </a:lnTo>
                  <a:lnTo>
                    <a:pt x="215" y="22"/>
                  </a:lnTo>
                  <a:lnTo>
                    <a:pt x="216" y="22"/>
                  </a:lnTo>
                  <a:lnTo>
                    <a:pt x="217" y="22"/>
                  </a:lnTo>
                  <a:lnTo>
                    <a:pt x="218" y="22"/>
                  </a:lnTo>
                  <a:lnTo>
                    <a:pt x="218" y="22"/>
                  </a:lnTo>
                  <a:lnTo>
                    <a:pt x="218" y="21"/>
                  </a:lnTo>
                  <a:lnTo>
                    <a:pt x="218" y="20"/>
                  </a:lnTo>
                  <a:lnTo>
                    <a:pt x="218" y="19"/>
                  </a:lnTo>
                  <a:lnTo>
                    <a:pt x="218" y="18"/>
                  </a:lnTo>
                  <a:lnTo>
                    <a:pt x="218" y="17"/>
                  </a:lnTo>
                  <a:lnTo>
                    <a:pt x="218" y="16"/>
                  </a:lnTo>
                  <a:lnTo>
                    <a:pt x="218" y="15"/>
                  </a:lnTo>
                  <a:lnTo>
                    <a:pt x="218" y="14"/>
                  </a:lnTo>
                  <a:lnTo>
                    <a:pt x="218" y="14"/>
                  </a:lnTo>
                  <a:lnTo>
                    <a:pt x="217" y="14"/>
                  </a:lnTo>
                  <a:lnTo>
                    <a:pt x="216" y="14"/>
                  </a:lnTo>
                  <a:lnTo>
                    <a:pt x="215" y="13"/>
                  </a:lnTo>
                  <a:lnTo>
                    <a:pt x="216" y="13"/>
                  </a:lnTo>
                  <a:lnTo>
                    <a:pt x="217" y="13"/>
                  </a:lnTo>
                  <a:lnTo>
                    <a:pt x="218" y="13"/>
                  </a:lnTo>
                  <a:lnTo>
                    <a:pt x="219" y="12"/>
                  </a:lnTo>
                  <a:lnTo>
                    <a:pt x="219" y="12"/>
                  </a:lnTo>
                  <a:lnTo>
                    <a:pt x="219" y="11"/>
                  </a:lnTo>
                  <a:lnTo>
                    <a:pt x="220" y="11"/>
                  </a:lnTo>
                  <a:lnTo>
                    <a:pt x="220" y="10"/>
                  </a:lnTo>
                  <a:lnTo>
                    <a:pt x="220" y="9"/>
                  </a:lnTo>
                  <a:lnTo>
                    <a:pt x="220" y="8"/>
                  </a:lnTo>
                  <a:lnTo>
                    <a:pt x="220" y="7"/>
                  </a:lnTo>
                  <a:lnTo>
                    <a:pt x="220" y="6"/>
                  </a:lnTo>
                  <a:lnTo>
                    <a:pt x="220" y="6"/>
                  </a:lnTo>
                  <a:lnTo>
                    <a:pt x="220" y="5"/>
                  </a:lnTo>
                  <a:lnTo>
                    <a:pt x="220" y="4"/>
                  </a:lnTo>
                  <a:lnTo>
                    <a:pt x="221" y="4"/>
                  </a:lnTo>
                  <a:lnTo>
                    <a:pt x="222" y="3"/>
                  </a:lnTo>
                  <a:lnTo>
                    <a:pt x="223" y="3"/>
                  </a:lnTo>
                  <a:lnTo>
                    <a:pt x="223" y="2"/>
                  </a:lnTo>
                  <a:lnTo>
                    <a:pt x="223" y="1"/>
                  </a:lnTo>
                  <a:lnTo>
                    <a:pt x="223" y="0"/>
                  </a:lnTo>
                  <a:lnTo>
                    <a:pt x="224" y="0"/>
                  </a:lnTo>
                  <a:lnTo>
                    <a:pt x="225" y="0"/>
                  </a:lnTo>
                  <a:lnTo>
                    <a:pt x="226" y="0"/>
                  </a:lnTo>
                  <a:lnTo>
                    <a:pt x="227" y="0"/>
                  </a:lnTo>
                  <a:lnTo>
                    <a:pt x="227" y="1"/>
                  </a:lnTo>
                  <a:lnTo>
                    <a:pt x="228" y="1"/>
                  </a:lnTo>
                  <a:lnTo>
                    <a:pt x="229" y="1"/>
                  </a:lnTo>
                  <a:lnTo>
                    <a:pt x="230" y="1"/>
                  </a:lnTo>
                  <a:lnTo>
                    <a:pt x="231" y="1"/>
                  </a:lnTo>
                  <a:lnTo>
                    <a:pt x="232" y="1"/>
                  </a:lnTo>
                  <a:lnTo>
                    <a:pt x="233" y="1"/>
                  </a:lnTo>
                  <a:lnTo>
                    <a:pt x="234" y="1"/>
                  </a:lnTo>
                  <a:lnTo>
                    <a:pt x="235" y="1"/>
                  </a:lnTo>
                  <a:lnTo>
                    <a:pt x="235" y="2"/>
                  </a:lnTo>
                  <a:lnTo>
                    <a:pt x="236" y="2"/>
                  </a:lnTo>
                  <a:lnTo>
                    <a:pt x="237" y="3"/>
                  </a:lnTo>
                  <a:lnTo>
                    <a:pt x="237" y="4"/>
                  </a:lnTo>
                  <a:lnTo>
                    <a:pt x="238" y="5"/>
                  </a:lnTo>
                  <a:lnTo>
                    <a:pt x="239" y="5"/>
                  </a:lnTo>
                  <a:lnTo>
                    <a:pt x="239" y="6"/>
                  </a:lnTo>
                  <a:lnTo>
                    <a:pt x="240" y="6"/>
                  </a:lnTo>
                  <a:lnTo>
                    <a:pt x="241" y="6"/>
                  </a:lnTo>
                  <a:lnTo>
                    <a:pt x="242" y="6"/>
                  </a:lnTo>
                  <a:lnTo>
                    <a:pt x="242" y="7"/>
                  </a:lnTo>
                  <a:lnTo>
                    <a:pt x="242" y="8"/>
                  </a:lnTo>
                  <a:lnTo>
                    <a:pt x="243" y="8"/>
                  </a:lnTo>
                  <a:lnTo>
                    <a:pt x="243" y="8"/>
                  </a:lnTo>
                  <a:lnTo>
                    <a:pt x="244" y="8"/>
                  </a:lnTo>
                  <a:lnTo>
                    <a:pt x="245" y="8"/>
                  </a:lnTo>
                  <a:lnTo>
                    <a:pt x="246" y="8"/>
                  </a:lnTo>
                  <a:lnTo>
                    <a:pt x="246" y="7"/>
                  </a:lnTo>
                  <a:lnTo>
                    <a:pt x="246" y="6"/>
                  </a:lnTo>
                  <a:lnTo>
                    <a:pt x="247" y="6"/>
                  </a:lnTo>
                  <a:lnTo>
                    <a:pt x="248" y="6"/>
                  </a:lnTo>
                  <a:lnTo>
                    <a:pt x="249" y="6"/>
                  </a:lnTo>
                  <a:lnTo>
                    <a:pt x="249" y="5"/>
                  </a:lnTo>
                  <a:lnTo>
                    <a:pt x="250" y="5"/>
                  </a:lnTo>
                  <a:lnTo>
                    <a:pt x="251" y="5"/>
                  </a:lnTo>
                  <a:lnTo>
                    <a:pt x="251" y="4"/>
                  </a:lnTo>
                  <a:lnTo>
                    <a:pt x="251" y="4"/>
                  </a:lnTo>
                  <a:lnTo>
                    <a:pt x="252" y="4"/>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0" name="Freeform 19"/>
            <p:cNvSpPr>
              <a:spLocks/>
            </p:cNvSpPr>
            <p:nvPr/>
          </p:nvSpPr>
          <p:spPr bwMode="auto">
            <a:xfrm>
              <a:off x="5053013" y="2919409"/>
              <a:ext cx="280988" cy="203199"/>
            </a:xfrm>
            <a:custGeom>
              <a:avLst/>
              <a:gdLst>
                <a:gd name="T0" fmla="*/ 0 w 177"/>
                <a:gd name="T1" fmla="*/ 57 h 128"/>
                <a:gd name="T2" fmla="*/ 8 w 177"/>
                <a:gd name="T3" fmla="*/ 58 h 128"/>
                <a:gd name="T4" fmla="*/ 9 w 177"/>
                <a:gd name="T5" fmla="*/ 65 h 128"/>
                <a:gd name="T6" fmla="*/ 12 w 177"/>
                <a:gd name="T7" fmla="*/ 72 h 128"/>
                <a:gd name="T8" fmla="*/ 17 w 177"/>
                <a:gd name="T9" fmla="*/ 73 h 128"/>
                <a:gd name="T10" fmla="*/ 21 w 177"/>
                <a:gd name="T11" fmla="*/ 72 h 128"/>
                <a:gd name="T12" fmla="*/ 26 w 177"/>
                <a:gd name="T13" fmla="*/ 73 h 128"/>
                <a:gd name="T14" fmla="*/ 27 w 177"/>
                <a:gd name="T15" fmla="*/ 76 h 128"/>
                <a:gd name="T16" fmla="*/ 25 w 177"/>
                <a:gd name="T17" fmla="*/ 81 h 128"/>
                <a:gd name="T18" fmla="*/ 27 w 177"/>
                <a:gd name="T19" fmla="*/ 86 h 128"/>
                <a:gd name="T20" fmla="*/ 32 w 177"/>
                <a:gd name="T21" fmla="*/ 89 h 128"/>
                <a:gd name="T22" fmla="*/ 38 w 177"/>
                <a:gd name="T23" fmla="*/ 93 h 128"/>
                <a:gd name="T24" fmla="*/ 42 w 177"/>
                <a:gd name="T25" fmla="*/ 89 h 128"/>
                <a:gd name="T26" fmla="*/ 45 w 177"/>
                <a:gd name="T27" fmla="*/ 84 h 128"/>
                <a:gd name="T28" fmla="*/ 47 w 177"/>
                <a:gd name="T29" fmla="*/ 78 h 128"/>
                <a:gd name="T30" fmla="*/ 52 w 177"/>
                <a:gd name="T31" fmla="*/ 73 h 128"/>
                <a:gd name="T32" fmla="*/ 56 w 177"/>
                <a:gd name="T33" fmla="*/ 72 h 128"/>
                <a:gd name="T34" fmla="*/ 62 w 177"/>
                <a:gd name="T35" fmla="*/ 73 h 128"/>
                <a:gd name="T36" fmla="*/ 68 w 177"/>
                <a:gd name="T37" fmla="*/ 71 h 128"/>
                <a:gd name="T38" fmla="*/ 73 w 177"/>
                <a:gd name="T39" fmla="*/ 71 h 128"/>
                <a:gd name="T40" fmla="*/ 76 w 177"/>
                <a:gd name="T41" fmla="*/ 74 h 128"/>
                <a:gd name="T42" fmla="*/ 82 w 177"/>
                <a:gd name="T43" fmla="*/ 76 h 128"/>
                <a:gd name="T44" fmla="*/ 82 w 177"/>
                <a:gd name="T45" fmla="*/ 73 h 128"/>
                <a:gd name="T46" fmla="*/ 85 w 177"/>
                <a:gd name="T47" fmla="*/ 68 h 128"/>
                <a:gd name="T48" fmla="*/ 90 w 177"/>
                <a:gd name="T49" fmla="*/ 68 h 128"/>
                <a:gd name="T50" fmla="*/ 96 w 177"/>
                <a:gd name="T51" fmla="*/ 67 h 128"/>
                <a:gd name="T52" fmla="*/ 99 w 177"/>
                <a:gd name="T53" fmla="*/ 61 h 128"/>
                <a:gd name="T54" fmla="*/ 102 w 177"/>
                <a:gd name="T55" fmla="*/ 55 h 128"/>
                <a:gd name="T56" fmla="*/ 100 w 177"/>
                <a:gd name="T57" fmla="*/ 49 h 128"/>
                <a:gd name="T58" fmla="*/ 105 w 177"/>
                <a:gd name="T59" fmla="*/ 44 h 128"/>
                <a:gd name="T60" fmla="*/ 103 w 177"/>
                <a:gd name="T61" fmla="*/ 37 h 128"/>
                <a:gd name="T62" fmla="*/ 106 w 177"/>
                <a:gd name="T63" fmla="*/ 31 h 128"/>
                <a:gd name="T64" fmla="*/ 110 w 177"/>
                <a:gd name="T65" fmla="*/ 25 h 128"/>
                <a:gd name="T66" fmla="*/ 117 w 177"/>
                <a:gd name="T67" fmla="*/ 23 h 128"/>
                <a:gd name="T68" fmla="*/ 119 w 177"/>
                <a:gd name="T69" fmla="*/ 21 h 128"/>
                <a:gd name="T70" fmla="*/ 120 w 177"/>
                <a:gd name="T71" fmla="*/ 14 h 128"/>
                <a:gd name="T72" fmla="*/ 126 w 177"/>
                <a:gd name="T73" fmla="*/ 11 h 128"/>
                <a:gd name="T74" fmla="*/ 132 w 177"/>
                <a:gd name="T75" fmla="*/ 12 h 128"/>
                <a:gd name="T76" fmla="*/ 134 w 177"/>
                <a:gd name="T77" fmla="*/ 10 h 128"/>
                <a:gd name="T78" fmla="*/ 140 w 177"/>
                <a:gd name="T79" fmla="*/ 7 h 128"/>
                <a:gd name="T80" fmla="*/ 140 w 177"/>
                <a:gd name="T81" fmla="*/ 4 h 128"/>
                <a:gd name="T82" fmla="*/ 143 w 177"/>
                <a:gd name="T83" fmla="*/ 2 h 128"/>
                <a:gd name="T84" fmla="*/ 149 w 177"/>
                <a:gd name="T85" fmla="*/ 3 h 128"/>
                <a:gd name="T86" fmla="*/ 156 w 177"/>
                <a:gd name="T87" fmla="*/ 5 h 128"/>
                <a:gd name="T88" fmla="*/ 163 w 177"/>
                <a:gd name="T89" fmla="*/ 8 h 128"/>
                <a:gd name="T90" fmla="*/ 164 w 177"/>
                <a:gd name="T91" fmla="*/ 18 h 128"/>
                <a:gd name="T92" fmla="*/ 172 w 177"/>
                <a:gd name="T93" fmla="*/ 32 h 128"/>
                <a:gd name="T94" fmla="*/ 173 w 177"/>
                <a:gd name="T95" fmla="*/ 50 h 128"/>
                <a:gd name="T96" fmla="*/ 176 w 177"/>
                <a:gd name="T97" fmla="*/ 58 h 128"/>
                <a:gd name="T98" fmla="*/ 177 w 177"/>
                <a:gd name="T99" fmla="*/ 69 h 128"/>
                <a:gd name="T100" fmla="*/ 166 w 177"/>
                <a:gd name="T101" fmla="*/ 79 h 128"/>
                <a:gd name="T102" fmla="*/ 168 w 177"/>
                <a:gd name="T103" fmla="*/ 87 h 128"/>
                <a:gd name="T104" fmla="*/ 159 w 177"/>
                <a:gd name="T105" fmla="*/ 99 h 128"/>
                <a:gd name="T106" fmla="*/ 157 w 177"/>
                <a:gd name="T107" fmla="*/ 109 h 128"/>
                <a:gd name="T108" fmla="*/ 147 w 177"/>
                <a:gd name="T109" fmla="*/ 115 h 128"/>
                <a:gd name="T110" fmla="*/ 139 w 177"/>
                <a:gd name="T111" fmla="*/ 121 h 128"/>
                <a:gd name="T112" fmla="*/ 126 w 177"/>
                <a:gd name="T113" fmla="*/ 12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7" h="128">
                  <a:moveTo>
                    <a:pt x="1" y="55"/>
                  </a:moveTo>
                  <a:lnTo>
                    <a:pt x="2" y="54"/>
                  </a:lnTo>
                  <a:lnTo>
                    <a:pt x="2" y="55"/>
                  </a:lnTo>
                  <a:lnTo>
                    <a:pt x="2" y="56"/>
                  </a:lnTo>
                  <a:lnTo>
                    <a:pt x="2" y="57"/>
                  </a:lnTo>
                  <a:lnTo>
                    <a:pt x="1" y="57"/>
                  </a:lnTo>
                  <a:lnTo>
                    <a:pt x="0" y="57"/>
                  </a:lnTo>
                  <a:lnTo>
                    <a:pt x="0" y="57"/>
                  </a:lnTo>
                  <a:lnTo>
                    <a:pt x="0" y="57"/>
                  </a:lnTo>
                  <a:lnTo>
                    <a:pt x="1" y="57"/>
                  </a:lnTo>
                  <a:lnTo>
                    <a:pt x="1" y="58"/>
                  </a:lnTo>
                  <a:lnTo>
                    <a:pt x="2" y="58"/>
                  </a:lnTo>
                  <a:lnTo>
                    <a:pt x="3" y="57"/>
                  </a:lnTo>
                  <a:lnTo>
                    <a:pt x="4" y="57"/>
                  </a:lnTo>
                  <a:lnTo>
                    <a:pt x="5" y="57"/>
                  </a:lnTo>
                  <a:lnTo>
                    <a:pt x="6" y="57"/>
                  </a:lnTo>
                  <a:lnTo>
                    <a:pt x="7" y="58"/>
                  </a:lnTo>
                  <a:lnTo>
                    <a:pt x="8" y="58"/>
                  </a:lnTo>
                  <a:lnTo>
                    <a:pt x="8" y="59"/>
                  </a:lnTo>
                  <a:lnTo>
                    <a:pt x="9" y="59"/>
                  </a:lnTo>
                  <a:lnTo>
                    <a:pt x="9" y="60"/>
                  </a:lnTo>
                  <a:lnTo>
                    <a:pt x="9" y="61"/>
                  </a:lnTo>
                  <a:lnTo>
                    <a:pt x="9" y="62"/>
                  </a:lnTo>
                  <a:lnTo>
                    <a:pt x="9" y="63"/>
                  </a:lnTo>
                  <a:lnTo>
                    <a:pt x="9" y="64"/>
                  </a:lnTo>
                  <a:lnTo>
                    <a:pt x="9" y="65"/>
                  </a:lnTo>
                  <a:lnTo>
                    <a:pt x="9" y="65"/>
                  </a:lnTo>
                  <a:lnTo>
                    <a:pt x="9" y="66"/>
                  </a:lnTo>
                  <a:lnTo>
                    <a:pt x="9" y="67"/>
                  </a:lnTo>
                  <a:lnTo>
                    <a:pt x="9" y="68"/>
                  </a:lnTo>
                  <a:lnTo>
                    <a:pt x="9" y="69"/>
                  </a:lnTo>
                  <a:lnTo>
                    <a:pt x="9" y="70"/>
                  </a:lnTo>
                  <a:lnTo>
                    <a:pt x="10" y="71"/>
                  </a:lnTo>
                  <a:lnTo>
                    <a:pt x="11" y="71"/>
                  </a:lnTo>
                  <a:lnTo>
                    <a:pt x="12" y="71"/>
                  </a:lnTo>
                  <a:lnTo>
                    <a:pt x="12" y="72"/>
                  </a:lnTo>
                  <a:lnTo>
                    <a:pt x="12" y="73"/>
                  </a:lnTo>
                  <a:lnTo>
                    <a:pt x="12" y="73"/>
                  </a:lnTo>
                  <a:lnTo>
                    <a:pt x="13" y="73"/>
                  </a:lnTo>
                  <a:lnTo>
                    <a:pt x="14" y="73"/>
                  </a:lnTo>
                  <a:lnTo>
                    <a:pt x="15" y="73"/>
                  </a:lnTo>
                  <a:lnTo>
                    <a:pt x="16" y="73"/>
                  </a:lnTo>
                  <a:lnTo>
                    <a:pt x="16" y="73"/>
                  </a:lnTo>
                  <a:lnTo>
                    <a:pt x="16" y="73"/>
                  </a:lnTo>
                  <a:lnTo>
                    <a:pt x="17" y="73"/>
                  </a:lnTo>
                  <a:lnTo>
                    <a:pt x="18" y="73"/>
                  </a:lnTo>
                  <a:lnTo>
                    <a:pt x="19" y="73"/>
                  </a:lnTo>
                  <a:lnTo>
                    <a:pt x="19" y="72"/>
                  </a:lnTo>
                  <a:lnTo>
                    <a:pt x="19" y="71"/>
                  </a:lnTo>
                  <a:lnTo>
                    <a:pt x="18" y="71"/>
                  </a:lnTo>
                  <a:lnTo>
                    <a:pt x="19" y="70"/>
                  </a:lnTo>
                  <a:lnTo>
                    <a:pt x="20" y="70"/>
                  </a:lnTo>
                  <a:lnTo>
                    <a:pt x="21" y="71"/>
                  </a:lnTo>
                  <a:lnTo>
                    <a:pt x="21" y="72"/>
                  </a:lnTo>
                  <a:lnTo>
                    <a:pt x="22" y="72"/>
                  </a:lnTo>
                  <a:lnTo>
                    <a:pt x="22" y="73"/>
                  </a:lnTo>
                  <a:lnTo>
                    <a:pt x="23" y="73"/>
                  </a:lnTo>
                  <a:lnTo>
                    <a:pt x="24" y="73"/>
                  </a:lnTo>
                  <a:lnTo>
                    <a:pt x="24" y="73"/>
                  </a:lnTo>
                  <a:lnTo>
                    <a:pt x="24" y="73"/>
                  </a:lnTo>
                  <a:lnTo>
                    <a:pt x="25" y="73"/>
                  </a:lnTo>
                  <a:lnTo>
                    <a:pt x="25" y="73"/>
                  </a:lnTo>
                  <a:lnTo>
                    <a:pt x="26" y="73"/>
                  </a:lnTo>
                  <a:lnTo>
                    <a:pt x="27" y="73"/>
                  </a:lnTo>
                  <a:lnTo>
                    <a:pt x="28" y="73"/>
                  </a:lnTo>
                  <a:lnTo>
                    <a:pt x="27" y="73"/>
                  </a:lnTo>
                  <a:lnTo>
                    <a:pt x="26" y="73"/>
                  </a:lnTo>
                  <a:lnTo>
                    <a:pt x="25" y="73"/>
                  </a:lnTo>
                  <a:lnTo>
                    <a:pt x="25" y="74"/>
                  </a:lnTo>
                  <a:lnTo>
                    <a:pt x="26" y="75"/>
                  </a:lnTo>
                  <a:lnTo>
                    <a:pt x="27" y="75"/>
                  </a:lnTo>
                  <a:lnTo>
                    <a:pt x="27" y="76"/>
                  </a:lnTo>
                  <a:lnTo>
                    <a:pt x="28" y="76"/>
                  </a:lnTo>
                  <a:lnTo>
                    <a:pt x="28" y="77"/>
                  </a:lnTo>
                  <a:lnTo>
                    <a:pt x="28" y="78"/>
                  </a:lnTo>
                  <a:lnTo>
                    <a:pt x="28" y="79"/>
                  </a:lnTo>
                  <a:lnTo>
                    <a:pt x="28" y="80"/>
                  </a:lnTo>
                  <a:lnTo>
                    <a:pt x="27" y="80"/>
                  </a:lnTo>
                  <a:lnTo>
                    <a:pt x="26" y="80"/>
                  </a:lnTo>
                  <a:lnTo>
                    <a:pt x="26" y="81"/>
                  </a:lnTo>
                  <a:lnTo>
                    <a:pt x="25" y="81"/>
                  </a:lnTo>
                  <a:lnTo>
                    <a:pt x="25" y="81"/>
                  </a:lnTo>
                  <a:lnTo>
                    <a:pt x="24" y="82"/>
                  </a:lnTo>
                  <a:lnTo>
                    <a:pt x="24" y="82"/>
                  </a:lnTo>
                  <a:lnTo>
                    <a:pt x="24" y="83"/>
                  </a:lnTo>
                  <a:lnTo>
                    <a:pt x="24" y="84"/>
                  </a:lnTo>
                  <a:lnTo>
                    <a:pt x="24" y="85"/>
                  </a:lnTo>
                  <a:lnTo>
                    <a:pt x="25" y="85"/>
                  </a:lnTo>
                  <a:lnTo>
                    <a:pt x="26" y="86"/>
                  </a:lnTo>
                  <a:lnTo>
                    <a:pt x="27" y="86"/>
                  </a:lnTo>
                  <a:lnTo>
                    <a:pt x="28" y="86"/>
                  </a:lnTo>
                  <a:lnTo>
                    <a:pt x="28" y="87"/>
                  </a:lnTo>
                  <a:lnTo>
                    <a:pt x="29" y="87"/>
                  </a:lnTo>
                  <a:lnTo>
                    <a:pt x="30" y="87"/>
                  </a:lnTo>
                  <a:lnTo>
                    <a:pt x="31" y="87"/>
                  </a:lnTo>
                  <a:lnTo>
                    <a:pt x="31" y="88"/>
                  </a:lnTo>
                  <a:lnTo>
                    <a:pt x="32" y="88"/>
                  </a:lnTo>
                  <a:lnTo>
                    <a:pt x="32" y="88"/>
                  </a:lnTo>
                  <a:lnTo>
                    <a:pt x="32" y="89"/>
                  </a:lnTo>
                  <a:lnTo>
                    <a:pt x="32" y="89"/>
                  </a:lnTo>
                  <a:lnTo>
                    <a:pt x="33" y="90"/>
                  </a:lnTo>
                  <a:lnTo>
                    <a:pt x="34" y="90"/>
                  </a:lnTo>
                  <a:lnTo>
                    <a:pt x="35" y="90"/>
                  </a:lnTo>
                  <a:lnTo>
                    <a:pt x="35" y="91"/>
                  </a:lnTo>
                  <a:lnTo>
                    <a:pt x="35" y="92"/>
                  </a:lnTo>
                  <a:lnTo>
                    <a:pt x="36" y="92"/>
                  </a:lnTo>
                  <a:lnTo>
                    <a:pt x="37" y="92"/>
                  </a:lnTo>
                  <a:lnTo>
                    <a:pt x="38" y="93"/>
                  </a:lnTo>
                  <a:lnTo>
                    <a:pt x="39" y="93"/>
                  </a:lnTo>
                  <a:lnTo>
                    <a:pt x="39" y="93"/>
                  </a:lnTo>
                  <a:lnTo>
                    <a:pt x="39" y="92"/>
                  </a:lnTo>
                  <a:lnTo>
                    <a:pt x="40" y="92"/>
                  </a:lnTo>
                  <a:lnTo>
                    <a:pt x="41" y="92"/>
                  </a:lnTo>
                  <a:lnTo>
                    <a:pt x="42" y="92"/>
                  </a:lnTo>
                  <a:lnTo>
                    <a:pt x="42" y="91"/>
                  </a:lnTo>
                  <a:lnTo>
                    <a:pt x="42" y="90"/>
                  </a:lnTo>
                  <a:lnTo>
                    <a:pt x="42" y="89"/>
                  </a:lnTo>
                  <a:lnTo>
                    <a:pt x="42" y="89"/>
                  </a:lnTo>
                  <a:lnTo>
                    <a:pt x="42" y="88"/>
                  </a:lnTo>
                  <a:lnTo>
                    <a:pt x="42" y="87"/>
                  </a:lnTo>
                  <a:lnTo>
                    <a:pt x="43" y="87"/>
                  </a:lnTo>
                  <a:lnTo>
                    <a:pt x="44" y="87"/>
                  </a:lnTo>
                  <a:lnTo>
                    <a:pt x="45" y="87"/>
                  </a:lnTo>
                  <a:lnTo>
                    <a:pt x="45" y="86"/>
                  </a:lnTo>
                  <a:lnTo>
                    <a:pt x="45" y="85"/>
                  </a:lnTo>
                  <a:lnTo>
                    <a:pt x="45" y="84"/>
                  </a:lnTo>
                  <a:lnTo>
                    <a:pt x="45" y="83"/>
                  </a:lnTo>
                  <a:lnTo>
                    <a:pt x="45" y="82"/>
                  </a:lnTo>
                  <a:lnTo>
                    <a:pt x="45" y="81"/>
                  </a:lnTo>
                  <a:lnTo>
                    <a:pt x="45" y="81"/>
                  </a:lnTo>
                  <a:lnTo>
                    <a:pt x="45" y="80"/>
                  </a:lnTo>
                  <a:lnTo>
                    <a:pt x="45" y="79"/>
                  </a:lnTo>
                  <a:lnTo>
                    <a:pt x="46" y="79"/>
                  </a:lnTo>
                  <a:lnTo>
                    <a:pt x="47" y="78"/>
                  </a:lnTo>
                  <a:lnTo>
                    <a:pt x="47" y="78"/>
                  </a:lnTo>
                  <a:lnTo>
                    <a:pt x="48" y="78"/>
                  </a:lnTo>
                  <a:lnTo>
                    <a:pt x="49" y="77"/>
                  </a:lnTo>
                  <a:lnTo>
                    <a:pt x="49" y="76"/>
                  </a:lnTo>
                  <a:lnTo>
                    <a:pt x="49" y="75"/>
                  </a:lnTo>
                  <a:lnTo>
                    <a:pt x="50" y="75"/>
                  </a:lnTo>
                  <a:lnTo>
                    <a:pt x="51" y="75"/>
                  </a:lnTo>
                  <a:lnTo>
                    <a:pt x="52" y="74"/>
                  </a:lnTo>
                  <a:lnTo>
                    <a:pt x="52" y="73"/>
                  </a:lnTo>
                  <a:lnTo>
                    <a:pt x="52" y="73"/>
                  </a:lnTo>
                  <a:lnTo>
                    <a:pt x="52" y="72"/>
                  </a:lnTo>
                  <a:lnTo>
                    <a:pt x="52" y="71"/>
                  </a:lnTo>
                  <a:lnTo>
                    <a:pt x="53" y="71"/>
                  </a:lnTo>
                  <a:lnTo>
                    <a:pt x="54" y="71"/>
                  </a:lnTo>
                  <a:lnTo>
                    <a:pt x="54" y="70"/>
                  </a:lnTo>
                  <a:lnTo>
                    <a:pt x="55" y="70"/>
                  </a:lnTo>
                  <a:lnTo>
                    <a:pt x="55" y="71"/>
                  </a:lnTo>
                  <a:lnTo>
                    <a:pt x="56" y="71"/>
                  </a:lnTo>
                  <a:lnTo>
                    <a:pt x="56" y="72"/>
                  </a:lnTo>
                  <a:lnTo>
                    <a:pt x="56" y="73"/>
                  </a:lnTo>
                  <a:lnTo>
                    <a:pt x="57" y="73"/>
                  </a:lnTo>
                  <a:lnTo>
                    <a:pt x="58" y="73"/>
                  </a:lnTo>
                  <a:lnTo>
                    <a:pt x="59" y="73"/>
                  </a:lnTo>
                  <a:lnTo>
                    <a:pt x="59" y="74"/>
                  </a:lnTo>
                  <a:lnTo>
                    <a:pt x="60" y="74"/>
                  </a:lnTo>
                  <a:lnTo>
                    <a:pt x="61" y="74"/>
                  </a:lnTo>
                  <a:lnTo>
                    <a:pt x="61" y="73"/>
                  </a:lnTo>
                  <a:lnTo>
                    <a:pt x="62" y="73"/>
                  </a:lnTo>
                  <a:lnTo>
                    <a:pt x="63" y="73"/>
                  </a:lnTo>
                  <a:lnTo>
                    <a:pt x="63" y="73"/>
                  </a:lnTo>
                  <a:lnTo>
                    <a:pt x="64" y="73"/>
                  </a:lnTo>
                  <a:lnTo>
                    <a:pt x="65" y="73"/>
                  </a:lnTo>
                  <a:lnTo>
                    <a:pt x="66" y="73"/>
                  </a:lnTo>
                  <a:lnTo>
                    <a:pt x="67" y="73"/>
                  </a:lnTo>
                  <a:lnTo>
                    <a:pt x="68" y="73"/>
                  </a:lnTo>
                  <a:lnTo>
                    <a:pt x="68" y="72"/>
                  </a:lnTo>
                  <a:lnTo>
                    <a:pt x="68" y="71"/>
                  </a:lnTo>
                  <a:lnTo>
                    <a:pt x="68" y="70"/>
                  </a:lnTo>
                  <a:lnTo>
                    <a:pt x="68" y="69"/>
                  </a:lnTo>
                  <a:lnTo>
                    <a:pt x="69" y="69"/>
                  </a:lnTo>
                  <a:lnTo>
                    <a:pt x="70" y="69"/>
                  </a:lnTo>
                  <a:lnTo>
                    <a:pt x="71" y="69"/>
                  </a:lnTo>
                  <a:lnTo>
                    <a:pt x="71" y="70"/>
                  </a:lnTo>
                  <a:lnTo>
                    <a:pt x="72" y="70"/>
                  </a:lnTo>
                  <a:lnTo>
                    <a:pt x="73" y="70"/>
                  </a:lnTo>
                  <a:lnTo>
                    <a:pt x="73" y="71"/>
                  </a:lnTo>
                  <a:lnTo>
                    <a:pt x="73" y="72"/>
                  </a:lnTo>
                  <a:lnTo>
                    <a:pt x="73" y="73"/>
                  </a:lnTo>
                  <a:lnTo>
                    <a:pt x="73" y="73"/>
                  </a:lnTo>
                  <a:lnTo>
                    <a:pt x="73" y="74"/>
                  </a:lnTo>
                  <a:lnTo>
                    <a:pt x="74" y="74"/>
                  </a:lnTo>
                  <a:lnTo>
                    <a:pt x="75" y="74"/>
                  </a:lnTo>
                  <a:lnTo>
                    <a:pt x="75" y="73"/>
                  </a:lnTo>
                  <a:lnTo>
                    <a:pt x="75" y="74"/>
                  </a:lnTo>
                  <a:lnTo>
                    <a:pt x="76" y="74"/>
                  </a:lnTo>
                  <a:lnTo>
                    <a:pt x="77" y="74"/>
                  </a:lnTo>
                  <a:lnTo>
                    <a:pt x="78" y="74"/>
                  </a:lnTo>
                  <a:lnTo>
                    <a:pt x="79" y="74"/>
                  </a:lnTo>
                  <a:lnTo>
                    <a:pt x="79" y="74"/>
                  </a:lnTo>
                  <a:lnTo>
                    <a:pt x="80" y="74"/>
                  </a:lnTo>
                  <a:lnTo>
                    <a:pt x="80" y="75"/>
                  </a:lnTo>
                  <a:lnTo>
                    <a:pt x="81" y="75"/>
                  </a:lnTo>
                  <a:lnTo>
                    <a:pt x="82" y="75"/>
                  </a:lnTo>
                  <a:lnTo>
                    <a:pt x="82" y="76"/>
                  </a:lnTo>
                  <a:lnTo>
                    <a:pt x="83" y="76"/>
                  </a:lnTo>
                  <a:lnTo>
                    <a:pt x="84" y="76"/>
                  </a:lnTo>
                  <a:lnTo>
                    <a:pt x="85" y="76"/>
                  </a:lnTo>
                  <a:lnTo>
                    <a:pt x="85" y="75"/>
                  </a:lnTo>
                  <a:lnTo>
                    <a:pt x="85" y="74"/>
                  </a:lnTo>
                  <a:lnTo>
                    <a:pt x="84" y="74"/>
                  </a:lnTo>
                  <a:lnTo>
                    <a:pt x="83" y="74"/>
                  </a:lnTo>
                  <a:lnTo>
                    <a:pt x="82" y="74"/>
                  </a:lnTo>
                  <a:lnTo>
                    <a:pt x="82" y="73"/>
                  </a:lnTo>
                  <a:lnTo>
                    <a:pt x="82" y="73"/>
                  </a:lnTo>
                  <a:lnTo>
                    <a:pt x="82" y="72"/>
                  </a:lnTo>
                  <a:lnTo>
                    <a:pt x="82" y="71"/>
                  </a:lnTo>
                  <a:lnTo>
                    <a:pt x="82" y="70"/>
                  </a:lnTo>
                  <a:lnTo>
                    <a:pt x="83" y="70"/>
                  </a:lnTo>
                  <a:lnTo>
                    <a:pt x="84" y="70"/>
                  </a:lnTo>
                  <a:lnTo>
                    <a:pt x="85" y="70"/>
                  </a:lnTo>
                  <a:lnTo>
                    <a:pt x="85" y="69"/>
                  </a:lnTo>
                  <a:lnTo>
                    <a:pt x="85" y="68"/>
                  </a:lnTo>
                  <a:lnTo>
                    <a:pt x="85" y="67"/>
                  </a:lnTo>
                  <a:lnTo>
                    <a:pt x="85" y="66"/>
                  </a:lnTo>
                  <a:lnTo>
                    <a:pt x="86" y="66"/>
                  </a:lnTo>
                  <a:lnTo>
                    <a:pt x="87" y="66"/>
                  </a:lnTo>
                  <a:lnTo>
                    <a:pt x="87" y="67"/>
                  </a:lnTo>
                  <a:lnTo>
                    <a:pt x="87" y="68"/>
                  </a:lnTo>
                  <a:lnTo>
                    <a:pt x="88" y="68"/>
                  </a:lnTo>
                  <a:lnTo>
                    <a:pt x="89" y="68"/>
                  </a:lnTo>
                  <a:lnTo>
                    <a:pt x="90" y="68"/>
                  </a:lnTo>
                  <a:lnTo>
                    <a:pt x="91" y="68"/>
                  </a:lnTo>
                  <a:lnTo>
                    <a:pt x="92" y="69"/>
                  </a:lnTo>
                  <a:lnTo>
                    <a:pt x="93" y="69"/>
                  </a:lnTo>
                  <a:lnTo>
                    <a:pt x="94" y="69"/>
                  </a:lnTo>
                  <a:lnTo>
                    <a:pt x="95" y="70"/>
                  </a:lnTo>
                  <a:lnTo>
                    <a:pt x="95" y="70"/>
                  </a:lnTo>
                  <a:lnTo>
                    <a:pt x="96" y="70"/>
                  </a:lnTo>
                  <a:lnTo>
                    <a:pt x="96" y="68"/>
                  </a:lnTo>
                  <a:lnTo>
                    <a:pt x="96" y="67"/>
                  </a:lnTo>
                  <a:lnTo>
                    <a:pt x="96" y="66"/>
                  </a:lnTo>
                  <a:lnTo>
                    <a:pt x="96" y="65"/>
                  </a:lnTo>
                  <a:lnTo>
                    <a:pt x="96" y="65"/>
                  </a:lnTo>
                  <a:lnTo>
                    <a:pt x="96" y="64"/>
                  </a:lnTo>
                  <a:lnTo>
                    <a:pt x="96" y="63"/>
                  </a:lnTo>
                  <a:lnTo>
                    <a:pt x="97" y="63"/>
                  </a:lnTo>
                  <a:lnTo>
                    <a:pt x="98" y="63"/>
                  </a:lnTo>
                  <a:lnTo>
                    <a:pt x="99" y="62"/>
                  </a:lnTo>
                  <a:lnTo>
                    <a:pt x="99" y="61"/>
                  </a:lnTo>
                  <a:lnTo>
                    <a:pt x="99" y="60"/>
                  </a:lnTo>
                  <a:lnTo>
                    <a:pt x="99" y="59"/>
                  </a:lnTo>
                  <a:lnTo>
                    <a:pt x="99" y="58"/>
                  </a:lnTo>
                  <a:lnTo>
                    <a:pt x="99" y="57"/>
                  </a:lnTo>
                  <a:lnTo>
                    <a:pt x="99" y="57"/>
                  </a:lnTo>
                  <a:lnTo>
                    <a:pt x="99" y="56"/>
                  </a:lnTo>
                  <a:lnTo>
                    <a:pt x="100" y="56"/>
                  </a:lnTo>
                  <a:lnTo>
                    <a:pt x="101" y="55"/>
                  </a:lnTo>
                  <a:lnTo>
                    <a:pt x="102" y="55"/>
                  </a:lnTo>
                  <a:lnTo>
                    <a:pt x="102" y="54"/>
                  </a:lnTo>
                  <a:lnTo>
                    <a:pt x="102" y="53"/>
                  </a:lnTo>
                  <a:lnTo>
                    <a:pt x="102" y="52"/>
                  </a:lnTo>
                  <a:lnTo>
                    <a:pt x="101" y="52"/>
                  </a:lnTo>
                  <a:lnTo>
                    <a:pt x="100" y="51"/>
                  </a:lnTo>
                  <a:lnTo>
                    <a:pt x="99" y="51"/>
                  </a:lnTo>
                  <a:lnTo>
                    <a:pt x="99" y="50"/>
                  </a:lnTo>
                  <a:lnTo>
                    <a:pt x="99" y="49"/>
                  </a:lnTo>
                  <a:lnTo>
                    <a:pt x="100" y="49"/>
                  </a:lnTo>
                  <a:lnTo>
                    <a:pt x="101" y="49"/>
                  </a:lnTo>
                  <a:lnTo>
                    <a:pt x="102" y="49"/>
                  </a:lnTo>
                  <a:lnTo>
                    <a:pt x="102" y="48"/>
                  </a:lnTo>
                  <a:lnTo>
                    <a:pt x="102" y="47"/>
                  </a:lnTo>
                  <a:lnTo>
                    <a:pt x="102" y="46"/>
                  </a:lnTo>
                  <a:lnTo>
                    <a:pt x="103" y="46"/>
                  </a:lnTo>
                  <a:lnTo>
                    <a:pt x="103" y="45"/>
                  </a:lnTo>
                  <a:lnTo>
                    <a:pt x="104" y="44"/>
                  </a:lnTo>
                  <a:lnTo>
                    <a:pt x="105" y="44"/>
                  </a:lnTo>
                  <a:lnTo>
                    <a:pt x="106" y="43"/>
                  </a:lnTo>
                  <a:lnTo>
                    <a:pt x="106" y="42"/>
                  </a:lnTo>
                  <a:lnTo>
                    <a:pt x="105" y="41"/>
                  </a:lnTo>
                  <a:lnTo>
                    <a:pt x="104" y="41"/>
                  </a:lnTo>
                  <a:lnTo>
                    <a:pt x="103" y="41"/>
                  </a:lnTo>
                  <a:lnTo>
                    <a:pt x="103" y="40"/>
                  </a:lnTo>
                  <a:lnTo>
                    <a:pt x="103" y="39"/>
                  </a:lnTo>
                  <a:lnTo>
                    <a:pt x="103" y="38"/>
                  </a:lnTo>
                  <a:lnTo>
                    <a:pt x="103" y="37"/>
                  </a:lnTo>
                  <a:lnTo>
                    <a:pt x="104" y="36"/>
                  </a:lnTo>
                  <a:lnTo>
                    <a:pt x="104" y="35"/>
                  </a:lnTo>
                  <a:lnTo>
                    <a:pt x="103" y="34"/>
                  </a:lnTo>
                  <a:lnTo>
                    <a:pt x="103" y="33"/>
                  </a:lnTo>
                  <a:lnTo>
                    <a:pt x="104" y="33"/>
                  </a:lnTo>
                  <a:lnTo>
                    <a:pt x="105" y="33"/>
                  </a:lnTo>
                  <a:lnTo>
                    <a:pt x="105" y="32"/>
                  </a:lnTo>
                  <a:lnTo>
                    <a:pt x="106" y="32"/>
                  </a:lnTo>
                  <a:lnTo>
                    <a:pt x="106" y="31"/>
                  </a:lnTo>
                  <a:lnTo>
                    <a:pt x="106" y="30"/>
                  </a:lnTo>
                  <a:lnTo>
                    <a:pt x="106" y="29"/>
                  </a:lnTo>
                  <a:lnTo>
                    <a:pt x="106" y="28"/>
                  </a:lnTo>
                  <a:lnTo>
                    <a:pt x="106" y="27"/>
                  </a:lnTo>
                  <a:lnTo>
                    <a:pt x="107" y="27"/>
                  </a:lnTo>
                  <a:lnTo>
                    <a:pt x="108" y="27"/>
                  </a:lnTo>
                  <a:lnTo>
                    <a:pt x="109" y="26"/>
                  </a:lnTo>
                  <a:lnTo>
                    <a:pt x="109" y="25"/>
                  </a:lnTo>
                  <a:lnTo>
                    <a:pt x="110" y="25"/>
                  </a:lnTo>
                  <a:lnTo>
                    <a:pt x="110" y="25"/>
                  </a:lnTo>
                  <a:lnTo>
                    <a:pt x="111" y="25"/>
                  </a:lnTo>
                  <a:lnTo>
                    <a:pt x="111" y="24"/>
                  </a:lnTo>
                  <a:lnTo>
                    <a:pt x="112" y="24"/>
                  </a:lnTo>
                  <a:lnTo>
                    <a:pt x="113" y="24"/>
                  </a:lnTo>
                  <a:lnTo>
                    <a:pt x="114" y="23"/>
                  </a:lnTo>
                  <a:lnTo>
                    <a:pt x="115" y="23"/>
                  </a:lnTo>
                  <a:lnTo>
                    <a:pt x="116" y="23"/>
                  </a:lnTo>
                  <a:lnTo>
                    <a:pt x="117" y="23"/>
                  </a:lnTo>
                  <a:lnTo>
                    <a:pt x="118" y="24"/>
                  </a:lnTo>
                  <a:lnTo>
                    <a:pt x="118" y="24"/>
                  </a:lnTo>
                  <a:lnTo>
                    <a:pt x="119" y="24"/>
                  </a:lnTo>
                  <a:lnTo>
                    <a:pt x="120" y="24"/>
                  </a:lnTo>
                  <a:lnTo>
                    <a:pt x="120" y="23"/>
                  </a:lnTo>
                  <a:lnTo>
                    <a:pt x="119" y="23"/>
                  </a:lnTo>
                  <a:lnTo>
                    <a:pt x="118" y="23"/>
                  </a:lnTo>
                  <a:lnTo>
                    <a:pt x="118" y="22"/>
                  </a:lnTo>
                  <a:lnTo>
                    <a:pt x="119" y="21"/>
                  </a:lnTo>
                  <a:lnTo>
                    <a:pt x="120" y="21"/>
                  </a:lnTo>
                  <a:lnTo>
                    <a:pt x="120" y="20"/>
                  </a:lnTo>
                  <a:lnTo>
                    <a:pt x="120" y="19"/>
                  </a:lnTo>
                  <a:lnTo>
                    <a:pt x="120" y="18"/>
                  </a:lnTo>
                  <a:lnTo>
                    <a:pt x="120" y="17"/>
                  </a:lnTo>
                  <a:lnTo>
                    <a:pt x="120" y="17"/>
                  </a:lnTo>
                  <a:lnTo>
                    <a:pt x="120" y="16"/>
                  </a:lnTo>
                  <a:lnTo>
                    <a:pt x="120" y="15"/>
                  </a:lnTo>
                  <a:lnTo>
                    <a:pt x="120" y="14"/>
                  </a:lnTo>
                  <a:lnTo>
                    <a:pt x="121" y="13"/>
                  </a:lnTo>
                  <a:lnTo>
                    <a:pt x="122" y="13"/>
                  </a:lnTo>
                  <a:lnTo>
                    <a:pt x="123" y="12"/>
                  </a:lnTo>
                  <a:lnTo>
                    <a:pt x="123" y="13"/>
                  </a:lnTo>
                  <a:lnTo>
                    <a:pt x="124" y="13"/>
                  </a:lnTo>
                  <a:lnTo>
                    <a:pt x="125" y="13"/>
                  </a:lnTo>
                  <a:lnTo>
                    <a:pt x="126" y="13"/>
                  </a:lnTo>
                  <a:lnTo>
                    <a:pt x="126" y="12"/>
                  </a:lnTo>
                  <a:lnTo>
                    <a:pt x="126" y="11"/>
                  </a:lnTo>
                  <a:lnTo>
                    <a:pt x="126" y="10"/>
                  </a:lnTo>
                  <a:lnTo>
                    <a:pt x="126" y="10"/>
                  </a:lnTo>
                  <a:lnTo>
                    <a:pt x="127" y="10"/>
                  </a:lnTo>
                  <a:lnTo>
                    <a:pt x="128" y="10"/>
                  </a:lnTo>
                  <a:lnTo>
                    <a:pt x="128" y="11"/>
                  </a:lnTo>
                  <a:lnTo>
                    <a:pt x="129" y="11"/>
                  </a:lnTo>
                  <a:lnTo>
                    <a:pt x="130" y="11"/>
                  </a:lnTo>
                  <a:lnTo>
                    <a:pt x="131" y="12"/>
                  </a:lnTo>
                  <a:lnTo>
                    <a:pt x="132" y="12"/>
                  </a:lnTo>
                  <a:lnTo>
                    <a:pt x="133" y="12"/>
                  </a:lnTo>
                  <a:lnTo>
                    <a:pt x="133" y="13"/>
                  </a:lnTo>
                  <a:lnTo>
                    <a:pt x="133" y="14"/>
                  </a:lnTo>
                  <a:lnTo>
                    <a:pt x="134" y="14"/>
                  </a:lnTo>
                  <a:lnTo>
                    <a:pt x="134" y="14"/>
                  </a:lnTo>
                  <a:lnTo>
                    <a:pt x="134" y="13"/>
                  </a:lnTo>
                  <a:lnTo>
                    <a:pt x="134" y="12"/>
                  </a:lnTo>
                  <a:lnTo>
                    <a:pt x="134" y="11"/>
                  </a:lnTo>
                  <a:lnTo>
                    <a:pt x="134" y="10"/>
                  </a:lnTo>
                  <a:lnTo>
                    <a:pt x="134" y="10"/>
                  </a:lnTo>
                  <a:lnTo>
                    <a:pt x="134" y="9"/>
                  </a:lnTo>
                  <a:lnTo>
                    <a:pt x="134" y="8"/>
                  </a:lnTo>
                  <a:lnTo>
                    <a:pt x="135" y="7"/>
                  </a:lnTo>
                  <a:lnTo>
                    <a:pt x="136" y="8"/>
                  </a:lnTo>
                  <a:lnTo>
                    <a:pt x="137" y="8"/>
                  </a:lnTo>
                  <a:lnTo>
                    <a:pt x="138" y="8"/>
                  </a:lnTo>
                  <a:lnTo>
                    <a:pt x="139" y="8"/>
                  </a:lnTo>
                  <a:lnTo>
                    <a:pt x="140" y="7"/>
                  </a:lnTo>
                  <a:lnTo>
                    <a:pt x="139" y="7"/>
                  </a:lnTo>
                  <a:lnTo>
                    <a:pt x="138" y="7"/>
                  </a:lnTo>
                  <a:lnTo>
                    <a:pt x="137" y="6"/>
                  </a:lnTo>
                  <a:lnTo>
                    <a:pt x="137" y="5"/>
                  </a:lnTo>
                  <a:lnTo>
                    <a:pt x="137" y="4"/>
                  </a:lnTo>
                  <a:lnTo>
                    <a:pt x="137" y="3"/>
                  </a:lnTo>
                  <a:lnTo>
                    <a:pt x="138" y="3"/>
                  </a:lnTo>
                  <a:lnTo>
                    <a:pt x="139" y="4"/>
                  </a:lnTo>
                  <a:lnTo>
                    <a:pt x="140" y="4"/>
                  </a:lnTo>
                  <a:lnTo>
                    <a:pt x="140" y="5"/>
                  </a:lnTo>
                  <a:lnTo>
                    <a:pt x="141" y="5"/>
                  </a:lnTo>
                  <a:lnTo>
                    <a:pt x="142" y="5"/>
                  </a:lnTo>
                  <a:lnTo>
                    <a:pt x="142" y="4"/>
                  </a:lnTo>
                  <a:lnTo>
                    <a:pt x="142" y="3"/>
                  </a:lnTo>
                  <a:lnTo>
                    <a:pt x="142" y="2"/>
                  </a:lnTo>
                  <a:lnTo>
                    <a:pt x="142" y="2"/>
                  </a:lnTo>
                  <a:lnTo>
                    <a:pt x="142" y="2"/>
                  </a:lnTo>
                  <a:lnTo>
                    <a:pt x="143" y="2"/>
                  </a:lnTo>
                  <a:lnTo>
                    <a:pt x="144" y="1"/>
                  </a:lnTo>
                  <a:lnTo>
                    <a:pt x="144" y="0"/>
                  </a:lnTo>
                  <a:lnTo>
                    <a:pt x="145" y="0"/>
                  </a:lnTo>
                  <a:lnTo>
                    <a:pt x="145" y="1"/>
                  </a:lnTo>
                  <a:lnTo>
                    <a:pt x="146" y="1"/>
                  </a:lnTo>
                  <a:lnTo>
                    <a:pt x="147" y="2"/>
                  </a:lnTo>
                  <a:lnTo>
                    <a:pt x="147" y="2"/>
                  </a:lnTo>
                  <a:lnTo>
                    <a:pt x="148" y="2"/>
                  </a:lnTo>
                  <a:lnTo>
                    <a:pt x="149" y="3"/>
                  </a:lnTo>
                  <a:lnTo>
                    <a:pt x="150" y="3"/>
                  </a:lnTo>
                  <a:lnTo>
                    <a:pt x="150" y="3"/>
                  </a:lnTo>
                  <a:lnTo>
                    <a:pt x="151" y="4"/>
                  </a:lnTo>
                  <a:lnTo>
                    <a:pt x="152" y="4"/>
                  </a:lnTo>
                  <a:lnTo>
                    <a:pt x="153" y="4"/>
                  </a:lnTo>
                  <a:lnTo>
                    <a:pt x="154" y="4"/>
                  </a:lnTo>
                  <a:lnTo>
                    <a:pt x="155" y="4"/>
                  </a:lnTo>
                  <a:lnTo>
                    <a:pt x="156" y="4"/>
                  </a:lnTo>
                  <a:lnTo>
                    <a:pt x="156" y="5"/>
                  </a:lnTo>
                  <a:lnTo>
                    <a:pt x="157" y="5"/>
                  </a:lnTo>
                  <a:lnTo>
                    <a:pt x="158" y="5"/>
                  </a:lnTo>
                  <a:lnTo>
                    <a:pt x="158" y="5"/>
                  </a:lnTo>
                  <a:lnTo>
                    <a:pt x="158" y="6"/>
                  </a:lnTo>
                  <a:lnTo>
                    <a:pt x="159" y="7"/>
                  </a:lnTo>
                  <a:lnTo>
                    <a:pt x="160" y="7"/>
                  </a:lnTo>
                  <a:lnTo>
                    <a:pt x="161" y="8"/>
                  </a:lnTo>
                  <a:lnTo>
                    <a:pt x="162" y="8"/>
                  </a:lnTo>
                  <a:lnTo>
                    <a:pt x="163" y="8"/>
                  </a:lnTo>
                  <a:lnTo>
                    <a:pt x="163" y="9"/>
                  </a:lnTo>
                  <a:lnTo>
                    <a:pt x="163" y="10"/>
                  </a:lnTo>
                  <a:lnTo>
                    <a:pt x="165" y="10"/>
                  </a:lnTo>
                  <a:lnTo>
                    <a:pt x="164" y="10"/>
                  </a:lnTo>
                  <a:lnTo>
                    <a:pt x="164" y="12"/>
                  </a:lnTo>
                  <a:lnTo>
                    <a:pt x="164" y="14"/>
                  </a:lnTo>
                  <a:lnTo>
                    <a:pt x="165" y="16"/>
                  </a:lnTo>
                  <a:lnTo>
                    <a:pt x="164" y="17"/>
                  </a:lnTo>
                  <a:lnTo>
                    <a:pt x="164" y="18"/>
                  </a:lnTo>
                  <a:lnTo>
                    <a:pt x="164" y="21"/>
                  </a:lnTo>
                  <a:lnTo>
                    <a:pt x="163" y="24"/>
                  </a:lnTo>
                  <a:lnTo>
                    <a:pt x="164" y="25"/>
                  </a:lnTo>
                  <a:lnTo>
                    <a:pt x="165" y="26"/>
                  </a:lnTo>
                  <a:lnTo>
                    <a:pt x="166" y="26"/>
                  </a:lnTo>
                  <a:lnTo>
                    <a:pt x="169" y="28"/>
                  </a:lnTo>
                  <a:lnTo>
                    <a:pt x="171" y="28"/>
                  </a:lnTo>
                  <a:lnTo>
                    <a:pt x="172" y="30"/>
                  </a:lnTo>
                  <a:lnTo>
                    <a:pt x="172" y="32"/>
                  </a:lnTo>
                  <a:lnTo>
                    <a:pt x="173" y="34"/>
                  </a:lnTo>
                  <a:lnTo>
                    <a:pt x="172" y="36"/>
                  </a:lnTo>
                  <a:lnTo>
                    <a:pt x="172" y="40"/>
                  </a:lnTo>
                  <a:lnTo>
                    <a:pt x="173" y="41"/>
                  </a:lnTo>
                  <a:lnTo>
                    <a:pt x="174" y="43"/>
                  </a:lnTo>
                  <a:lnTo>
                    <a:pt x="174" y="46"/>
                  </a:lnTo>
                  <a:lnTo>
                    <a:pt x="175" y="48"/>
                  </a:lnTo>
                  <a:lnTo>
                    <a:pt x="174" y="49"/>
                  </a:lnTo>
                  <a:lnTo>
                    <a:pt x="173" y="50"/>
                  </a:lnTo>
                  <a:lnTo>
                    <a:pt x="173" y="53"/>
                  </a:lnTo>
                  <a:lnTo>
                    <a:pt x="172" y="54"/>
                  </a:lnTo>
                  <a:lnTo>
                    <a:pt x="170" y="54"/>
                  </a:lnTo>
                  <a:lnTo>
                    <a:pt x="169" y="52"/>
                  </a:lnTo>
                  <a:lnTo>
                    <a:pt x="169" y="54"/>
                  </a:lnTo>
                  <a:lnTo>
                    <a:pt x="170" y="56"/>
                  </a:lnTo>
                  <a:lnTo>
                    <a:pt x="173" y="57"/>
                  </a:lnTo>
                  <a:lnTo>
                    <a:pt x="174" y="57"/>
                  </a:lnTo>
                  <a:lnTo>
                    <a:pt x="176" y="58"/>
                  </a:lnTo>
                  <a:lnTo>
                    <a:pt x="176" y="60"/>
                  </a:lnTo>
                  <a:lnTo>
                    <a:pt x="175" y="63"/>
                  </a:lnTo>
                  <a:lnTo>
                    <a:pt x="177" y="64"/>
                  </a:lnTo>
                  <a:lnTo>
                    <a:pt x="177" y="65"/>
                  </a:lnTo>
                  <a:lnTo>
                    <a:pt x="175" y="66"/>
                  </a:lnTo>
                  <a:lnTo>
                    <a:pt x="176" y="68"/>
                  </a:lnTo>
                  <a:lnTo>
                    <a:pt x="174" y="68"/>
                  </a:lnTo>
                  <a:lnTo>
                    <a:pt x="175" y="69"/>
                  </a:lnTo>
                  <a:lnTo>
                    <a:pt x="177" y="69"/>
                  </a:lnTo>
                  <a:lnTo>
                    <a:pt x="176" y="71"/>
                  </a:lnTo>
                  <a:lnTo>
                    <a:pt x="173" y="73"/>
                  </a:lnTo>
                  <a:lnTo>
                    <a:pt x="170" y="73"/>
                  </a:lnTo>
                  <a:lnTo>
                    <a:pt x="167" y="72"/>
                  </a:lnTo>
                  <a:lnTo>
                    <a:pt x="164" y="72"/>
                  </a:lnTo>
                  <a:lnTo>
                    <a:pt x="166" y="73"/>
                  </a:lnTo>
                  <a:lnTo>
                    <a:pt x="168" y="73"/>
                  </a:lnTo>
                  <a:lnTo>
                    <a:pt x="167" y="76"/>
                  </a:lnTo>
                  <a:lnTo>
                    <a:pt x="166" y="79"/>
                  </a:lnTo>
                  <a:lnTo>
                    <a:pt x="168" y="78"/>
                  </a:lnTo>
                  <a:lnTo>
                    <a:pt x="169" y="79"/>
                  </a:lnTo>
                  <a:lnTo>
                    <a:pt x="170" y="80"/>
                  </a:lnTo>
                  <a:lnTo>
                    <a:pt x="169" y="81"/>
                  </a:lnTo>
                  <a:lnTo>
                    <a:pt x="171" y="83"/>
                  </a:lnTo>
                  <a:lnTo>
                    <a:pt x="168" y="83"/>
                  </a:lnTo>
                  <a:lnTo>
                    <a:pt x="167" y="85"/>
                  </a:lnTo>
                  <a:lnTo>
                    <a:pt x="167" y="87"/>
                  </a:lnTo>
                  <a:lnTo>
                    <a:pt x="168" y="87"/>
                  </a:lnTo>
                  <a:lnTo>
                    <a:pt x="169" y="88"/>
                  </a:lnTo>
                  <a:lnTo>
                    <a:pt x="167" y="89"/>
                  </a:lnTo>
                  <a:lnTo>
                    <a:pt x="166" y="90"/>
                  </a:lnTo>
                  <a:lnTo>
                    <a:pt x="166" y="92"/>
                  </a:lnTo>
                  <a:lnTo>
                    <a:pt x="165" y="92"/>
                  </a:lnTo>
                  <a:lnTo>
                    <a:pt x="164" y="94"/>
                  </a:lnTo>
                  <a:lnTo>
                    <a:pt x="163" y="96"/>
                  </a:lnTo>
                  <a:lnTo>
                    <a:pt x="161" y="97"/>
                  </a:lnTo>
                  <a:lnTo>
                    <a:pt x="159" y="99"/>
                  </a:lnTo>
                  <a:lnTo>
                    <a:pt x="158" y="100"/>
                  </a:lnTo>
                  <a:lnTo>
                    <a:pt x="158" y="102"/>
                  </a:lnTo>
                  <a:lnTo>
                    <a:pt x="156" y="103"/>
                  </a:lnTo>
                  <a:lnTo>
                    <a:pt x="154" y="104"/>
                  </a:lnTo>
                  <a:lnTo>
                    <a:pt x="150" y="104"/>
                  </a:lnTo>
                  <a:lnTo>
                    <a:pt x="152" y="105"/>
                  </a:lnTo>
                  <a:lnTo>
                    <a:pt x="155" y="105"/>
                  </a:lnTo>
                  <a:lnTo>
                    <a:pt x="156" y="107"/>
                  </a:lnTo>
                  <a:lnTo>
                    <a:pt x="157" y="109"/>
                  </a:lnTo>
                  <a:lnTo>
                    <a:pt x="158" y="111"/>
                  </a:lnTo>
                  <a:lnTo>
                    <a:pt x="157" y="112"/>
                  </a:lnTo>
                  <a:lnTo>
                    <a:pt x="153" y="112"/>
                  </a:lnTo>
                  <a:lnTo>
                    <a:pt x="150" y="112"/>
                  </a:lnTo>
                  <a:lnTo>
                    <a:pt x="150" y="112"/>
                  </a:lnTo>
                  <a:lnTo>
                    <a:pt x="148" y="111"/>
                  </a:lnTo>
                  <a:lnTo>
                    <a:pt x="148" y="112"/>
                  </a:lnTo>
                  <a:lnTo>
                    <a:pt x="150" y="114"/>
                  </a:lnTo>
                  <a:lnTo>
                    <a:pt x="147" y="115"/>
                  </a:lnTo>
                  <a:lnTo>
                    <a:pt x="146" y="116"/>
                  </a:lnTo>
                  <a:lnTo>
                    <a:pt x="146" y="118"/>
                  </a:lnTo>
                  <a:lnTo>
                    <a:pt x="144" y="118"/>
                  </a:lnTo>
                  <a:lnTo>
                    <a:pt x="142" y="116"/>
                  </a:lnTo>
                  <a:lnTo>
                    <a:pt x="139" y="115"/>
                  </a:lnTo>
                  <a:lnTo>
                    <a:pt x="139" y="117"/>
                  </a:lnTo>
                  <a:lnTo>
                    <a:pt x="139" y="119"/>
                  </a:lnTo>
                  <a:lnTo>
                    <a:pt x="139" y="120"/>
                  </a:lnTo>
                  <a:lnTo>
                    <a:pt x="139" y="121"/>
                  </a:lnTo>
                  <a:lnTo>
                    <a:pt x="140" y="123"/>
                  </a:lnTo>
                  <a:lnTo>
                    <a:pt x="139" y="124"/>
                  </a:lnTo>
                  <a:lnTo>
                    <a:pt x="134" y="125"/>
                  </a:lnTo>
                  <a:lnTo>
                    <a:pt x="136" y="127"/>
                  </a:lnTo>
                  <a:lnTo>
                    <a:pt x="135" y="128"/>
                  </a:lnTo>
                  <a:lnTo>
                    <a:pt x="134" y="128"/>
                  </a:lnTo>
                  <a:lnTo>
                    <a:pt x="130" y="126"/>
                  </a:lnTo>
                  <a:lnTo>
                    <a:pt x="128" y="126"/>
                  </a:lnTo>
                  <a:lnTo>
                    <a:pt x="126" y="125"/>
                  </a:lnTo>
                  <a:lnTo>
                    <a:pt x="125" y="127"/>
                  </a:lnTo>
                  <a:lnTo>
                    <a:pt x="124" y="126"/>
                  </a:lnTo>
                  <a:lnTo>
                    <a:pt x="125" y="125"/>
                  </a:lnTo>
                  <a:lnTo>
                    <a:pt x="123" y="124"/>
                  </a:lnTo>
                  <a:lnTo>
                    <a:pt x="119" y="123"/>
                  </a:lnTo>
                  <a:lnTo>
                    <a:pt x="118" y="123"/>
                  </a:lnTo>
                  <a:lnTo>
                    <a:pt x="115" y="12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1" name="Freeform 20"/>
            <p:cNvSpPr>
              <a:spLocks/>
            </p:cNvSpPr>
            <p:nvPr/>
          </p:nvSpPr>
          <p:spPr bwMode="auto">
            <a:xfrm>
              <a:off x="5349877" y="2506659"/>
              <a:ext cx="134938" cy="153988"/>
            </a:xfrm>
            <a:custGeom>
              <a:avLst/>
              <a:gdLst>
                <a:gd name="T0" fmla="*/ 75 w 85"/>
                <a:gd name="T1" fmla="*/ 72 h 97"/>
                <a:gd name="T2" fmla="*/ 80 w 85"/>
                <a:gd name="T3" fmla="*/ 74 h 97"/>
                <a:gd name="T4" fmla="*/ 85 w 85"/>
                <a:gd name="T5" fmla="*/ 78 h 97"/>
                <a:gd name="T6" fmla="*/ 81 w 85"/>
                <a:gd name="T7" fmla="*/ 84 h 97"/>
                <a:gd name="T8" fmla="*/ 74 w 85"/>
                <a:gd name="T9" fmla="*/ 86 h 97"/>
                <a:gd name="T10" fmla="*/ 71 w 85"/>
                <a:gd name="T11" fmla="*/ 92 h 97"/>
                <a:gd name="T12" fmla="*/ 65 w 85"/>
                <a:gd name="T13" fmla="*/ 91 h 97"/>
                <a:gd name="T14" fmla="*/ 58 w 85"/>
                <a:gd name="T15" fmla="*/ 88 h 97"/>
                <a:gd name="T16" fmla="*/ 50 w 85"/>
                <a:gd name="T17" fmla="*/ 88 h 97"/>
                <a:gd name="T18" fmla="*/ 42 w 85"/>
                <a:gd name="T19" fmla="*/ 93 h 97"/>
                <a:gd name="T20" fmla="*/ 30 w 85"/>
                <a:gd name="T21" fmla="*/ 96 h 97"/>
                <a:gd name="T22" fmla="*/ 19 w 85"/>
                <a:gd name="T23" fmla="*/ 93 h 97"/>
                <a:gd name="T24" fmla="*/ 10 w 85"/>
                <a:gd name="T25" fmla="*/ 94 h 97"/>
                <a:gd name="T26" fmla="*/ 6 w 85"/>
                <a:gd name="T27" fmla="*/ 87 h 97"/>
                <a:gd name="T28" fmla="*/ 0 w 85"/>
                <a:gd name="T29" fmla="*/ 85 h 97"/>
                <a:gd name="T30" fmla="*/ 2 w 85"/>
                <a:gd name="T31" fmla="*/ 81 h 97"/>
                <a:gd name="T32" fmla="*/ 2 w 85"/>
                <a:gd name="T33" fmla="*/ 80 h 97"/>
                <a:gd name="T34" fmla="*/ 2 w 85"/>
                <a:gd name="T35" fmla="*/ 76 h 97"/>
                <a:gd name="T36" fmla="*/ 4 w 85"/>
                <a:gd name="T37" fmla="*/ 72 h 97"/>
                <a:gd name="T38" fmla="*/ 2 w 85"/>
                <a:gd name="T39" fmla="*/ 70 h 97"/>
                <a:gd name="T40" fmla="*/ 3 w 85"/>
                <a:gd name="T41" fmla="*/ 66 h 97"/>
                <a:gd name="T42" fmla="*/ 4 w 85"/>
                <a:gd name="T43" fmla="*/ 64 h 97"/>
                <a:gd name="T44" fmla="*/ 2 w 85"/>
                <a:gd name="T45" fmla="*/ 60 h 97"/>
                <a:gd name="T46" fmla="*/ 3 w 85"/>
                <a:gd name="T47" fmla="*/ 56 h 97"/>
                <a:gd name="T48" fmla="*/ 4 w 85"/>
                <a:gd name="T49" fmla="*/ 53 h 97"/>
                <a:gd name="T50" fmla="*/ 5 w 85"/>
                <a:gd name="T51" fmla="*/ 51 h 97"/>
                <a:gd name="T52" fmla="*/ 9 w 85"/>
                <a:gd name="T53" fmla="*/ 48 h 97"/>
                <a:gd name="T54" fmla="*/ 10 w 85"/>
                <a:gd name="T55" fmla="*/ 45 h 97"/>
                <a:gd name="T56" fmla="*/ 12 w 85"/>
                <a:gd name="T57" fmla="*/ 40 h 97"/>
                <a:gd name="T58" fmla="*/ 13 w 85"/>
                <a:gd name="T59" fmla="*/ 37 h 97"/>
                <a:gd name="T60" fmla="*/ 15 w 85"/>
                <a:gd name="T61" fmla="*/ 33 h 97"/>
                <a:gd name="T62" fmla="*/ 17 w 85"/>
                <a:gd name="T63" fmla="*/ 31 h 97"/>
                <a:gd name="T64" fmla="*/ 15 w 85"/>
                <a:gd name="T65" fmla="*/ 28 h 97"/>
                <a:gd name="T66" fmla="*/ 16 w 85"/>
                <a:gd name="T67" fmla="*/ 25 h 97"/>
                <a:gd name="T68" fmla="*/ 13 w 85"/>
                <a:gd name="T69" fmla="*/ 24 h 97"/>
                <a:gd name="T70" fmla="*/ 11 w 85"/>
                <a:gd name="T71" fmla="*/ 23 h 97"/>
                <a:gd name="T72" fmla="*/ 10 w 85"/>
                <a:gd name="T73" fmla="*/ 17 h 97"/>
                <a:gd name="T74" fmla="*/ 14 w 85"/>
                <a:gd name="T75" fmla="*/ 16 h 97"/>
                <a:gd name="T76" fmla="*/ 19 w 85"/>
                <a:gd name="T77" fmla="*/ 15 h 97"/>
                <a:gd name="T78" fmla="*/ 25 w 85"/>
                <a:gd name="T79" fmla="*/ 15 h 97"/>
                <a:gd name="T80" fmla="*/ 29 w 85"/>
                <a:gd name="T81" fmla="*/ 14 h 97"/>
                <a:gd name="T82" fmla="*/ 35 w 85"/>
                <a:gd name="T83" fmla="*/ 13 h 97"/>
                <a:gd name="T84" fmla="*/ 40 w 85"/>
                <a:gd name="T85" fmla="*/ 10 h 97"/>
                <a:gd name="T86" fmla="*/ 49 w 85"/>
                <a:gd name="T87" fmla="*/ 9 h 97"/>
                <a:gd name="T88" fmla="*/ 51 w 85"/>
                <a:gd name="T89" fmla="*/ 3 h 97"/>
                <a:gd name="T90" fmla="*/ 56 w 85"/>
                <a:gd name="T91" fmla="*/ 0 h 97"/>
                <a:gd name="T92" fmla="*/ 59 w 85"/>
                <a:gd name="T93" fmla="*/ 2 h 97"/>
                <a:gd name="T94" fmla="*/ 63 w 85"/>
                <a:gd name="T95" fmla="*/ 4 h 97"/>
                <a:gd name="T96" fmla="*/ 73 w 85"/>
                <a:gd name="T97" fmla="*/ 7 h 97"/>
                <a:gd name="T98" fmla="*/ 77 w 85"/>
                <a:gd name="T99" fmla="*/ 12 h 97"/>
                <a:gd name="T100" fmla="*/ 76 w 85"/>
                <a:gd name="T101" fmla="*/ 20 h 97"/>
                <a:gd name="T102" fmla="*/ 80 w 85"/>
                <a:gd name="T103" fmla="*/ 27 h 97"/>
                <a:gd name="T104" fmla="*/ 78 w 85"/>
                <a:gd name="T105" fmla="*/ 32 h 97"/>
                <a:gd name="T106" fmla="*/ 78 w 85"/>
                <a:gd name="T107" fmla="*/ 39 h 97"/>
                <a:gd name="T108" fmla="*/ 77 w 85"/>
                <a:gd name="T109" fmla="*/ 43 h 97"/>
                <a:gd name="T110" fmla="*/ 74 w 85"/>
                <a:gd name="T111" fmla="*/ 48 h 97"/>
                <a:gd name="T112" fmla="*/ 73 w 85"/>
                <a:gd name="T113" fmla="*/ 54 h 97"/>
                <a:gd name="T114" fmla="*/ 72 w 85"/>
                <a:gd name="T115" fmla="*/ 5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 h="97">
                  <a:moveTo>
                    <a:pt x="72" y="65"/>
                  </a:moveTo>
                  <a:lnTo>
                    <a:pt x="73" y="67"/>
                  </a:lnTo>
                  <a:lnTo>
                    <a:pt x="73" y="68"/>
                  </a:lnTo>
                  <a:lnTo>
                    <a:pt x="74" y="70"/>
                  </a:lnTo>
                  <a:lnTo>
                    <a:pt x="75" y="72"/>
                  </a:lnTo>
                  <a:lnTo>
                    <a:pt x="76" y="72"/>
                  </a:lnTo>
                  <a:lnTo>
                    <a:pt x="77" y="72"/>
                  </a:lnTo>
                  <a:lnTo>
                    <a:pt x="78" y="72"/>
                  </a:lnTo>
                  <a:lnTo>
                    <a:pt x="79" y="73"/>
                  </a:lnTo>
                  <a:lnTo>
                    <a:pt x="80" y="74"/>
                  </a:lnTo>
                  <a:lnTo>
                    <a:pt x="81" y="75"/>
                  </a:lnTo>
                  <a:lnTo>
                    <a:pt x="81" y="76"/>
                  </a:lnTo>
                  <a:lnTo>
                    <a:pt x="82" y="77"/>
                  </a:lnTo>
                  <a:lnTo>
                    <a:pt x="83" y="77"/>
                  </a:lnTo>
                  <a:lnTo>
                    <a:pt x="85" y="78"/>
                  </a:lnTo>
                  <a:lnTo>
                    <a:pt x="85" y="79"/>
                  </a:lnTo>
                  <a:lnTo>
                    <a:pt x="84" y="80"/>
                  </a:lnTo>
                  <a:lnTo>
                    <a:pt x="84" y="83"/>
                  </a:lnTo>
                  <a:lnTo>
                    <a:pt x="83" y="83"/>
                  </a:lnTo>
                  <a:lnTo>
                    <a:pt x="81" y="84"/>
                  </a:lnTo>
                  <a:lnTo>
                    <a:pt x="80" y="84"/>
                  </a:lnTo>
                  <a:lnTo>
                    <a:pt x="79" y="84"/>
                  </a:lnTo>
                  <a:lnTo>
                    <a:pt x="77" y="85"/>
                  </a:lnTo>
                  <a:lnTo>
                    <a:pt x="75" y="85"/>
                  </a:lnTo>
                  <a:lnTo>
                    <a:pt x="74" y="86"/>
                  </a:lnTo>
                  <a:lnTo>
                    <a:pt x="73" y="86"/>
                  </a:lnTo>
                  <a:lnTo>
                    <a:pt x="73" y="88"/>
                  </a:lnTo>
                  <a:lnTo>
                    <a:pt x="73" y="90"/>
                  </a:lnTo>
                  <a:lnTo>
                    <a:pt x="73" y="91"/>
                  </a:lnTo>
                  <a:lnTo>
                    <a:pt x="71" y="92"/>
                  </a:lnTo>
                  <a:lnTo>
                    <a:pt x="70" y="94"/>
                  </a:lnTo>
                  <a:lnTo>
                    <a:pt x="69" y="95"/>
                  </a:lnTo>
                  <a:lnTo>
                    <a:pt x="67" y="94"/>
                  </a:lnTo>
                  <a:lnTo>
                    <a:pt x="65" y="92"/>
                  </a:lnTo>
                  <a:lnTo>
                    <a:pt x="65" y="91"/>
                  </a:lnTo>
                  <a:lnTo>
                    <a:pt x="65" y="90"/>
                  </a:lnTo>
                  <a:lnTo>
                    <a:pt x="63" y="88"/>
                  </a:lnTo>
                  <a:lnTo>
                    <a:pt x="61" y="88"/>
                  </a:lnTo>
                  <a:lnTo>
                    <a:pt x="59" y="88"/>
                  </a:lnTo>
                  <a:lnTo>
                    <a:pt x="58" y="88"/>
                  </a:lnTo>
                  <a:lnTo>
                    <a:pt x="57" y="87"/>
                  </a:lnTo>
                  <a:lnTo>
                    <a:pt x="54" y="87"/>
                  </a:lnTo>
                  <a:lnTo>
                    <a:pt x="52" y="87"/>
                  </a:lnTo>
                  <a:lnTo>
                    <a:pt x="51" y="87"/>
                  </a:lnTo>
                  <a:lnTo>
                    <a:pt x="50" y="88"/>
                  </a:lnTo>
                  <a:lnTo>
                    <a:pt x="48" y="88"/>
                  </a:lnTo>
                  <a:lnTo>
                    <a:pt x="48" y="88"/>
                  </a:lnTo>
                  <a:lnTo>
                    <a:pt x="46" y="89"/>
                  </a:lnTo>
                  <a:lnTo>
                    <a:pt x="44" y="92"/>
                  </a:lnTo>
                  <a:lnTo>
                    <a:pt x="42" y="93"/>
                  </a:lnTo>
                  <a:lnTo>
                    <a:pt x="40" y="95"/>
                  </a:lnTo>
                  <a:lnTo>
                    <a:pt x="38" y="96"/>
                  </a:lnTo>
                  <a:lnTo>
                    <a:pt x="37" y="97"/>
                  </a:lnTo>
                  <a:lnTo>
                    <a:pt x="34" y="96"/>
                  </a:lnTo>
                  <a:lnTo>
                    <a:pt x="30" y="96"/>
                  </a:lnTo>
                  <a:lnTo>
                    <a:pt x="27" y="95"/>
                  </a:lnTo>
                  <a:lnTo>
                    <a:pt x="26" y="95"/>
                  </a:lnTo>
                  <a:lnTo>
                    <a:pt x="24" y="94"/>
                  </a:lnTo>
                  <a:lnTo>
                    <a:pt x="23" y="94"/>
                  </a:lnTo>
                  <a:lnTo>
                    <a:pt x="19" y="93"/>
                  </a:lnTo>
                  <a:lnTo>
                    <a:pt x="17" y="92"/>
                  </a:lnTo>
                  <a:lnTo>
                    <a:pt x="15" y="93"/>
                  </a:lnTo>
                  <a:lnTo>
                    <a:pt x="13" y="94"/>
                  </a:lnTo>
                  <a:lnTo>
                    <a:pt x="11" y="94"/>
                  </a:lnTo>
                  <a:lnTo>
                    <a:pt x="10" y="94"/>
                  </a:lnTo>
                  <a:lnTo>
                    <a:pt x="8" y="93"/>
                  </a:lnTo>
                  <a:lnTo>
                    <a:pt x="7" y="91"/>
                  </a:lnTo>
                  <a:lnTo>
                    <a:pt x="7" y="88"/>
                  </a:lnTo>
                  <a:lnTo>
                    <a:pt x="6" y="88"/>
                  </a:lnTo>
                  <a:lnTo>
                    <a:pt x="6" y="87"/>
                  </a:lnTo>
                  <a:lnTo>
                    <a:pt x="4" y="87"/>
                  </a:lnTo>
                  <a:lnTo>
                    <a:pt x="3" y="86"/>
                  </a:lnTo>
                  <a:lnTo>
                    <a:pt x="2" y="85"/>
                  </a:lnTo>
                  <a:lnTo>
                    <a:pt x="1" y="85"/>
                  </a:lnTo>
                  <a:lnTo>
                    <a:pt x="0" y="85"/>
                  </a:lnTo>
                  <a:lnTo>
                    <a:pt x="0" y="84"/>
                  </a:lnTo>
                  <a:lnTo>
                    <a:pt x="1" y="83"/>
                  </a:lnTo>
                  <a:lnTo>
                    <a:pt x="1" y="82"/>
                  </a:lnTo>
                  <a:lnTo>
                    <a:pt x="2" y="82"/>
                  </a:lnTo>
                  <a:lnTo>
                    <a:pt x="2" y="81"/>
                  </a:lnTo>
                  <a:lnTo>
                    <a:pt x="1" y="81"/>
                  </a:lnTo>
                  <a:lnTo>
                    <a:pt x="1" y="80"/>
                  </a:lnTo>
                  <a:lnTo>
                    <a:pt x="2" y="80"/>
                  </a:lnTo>
                  <a:lnTo>
                    <a:pt x="1" y="80"/>
                  </a:lnTo>
                  <a:lnTo>
                    <a:pt x="2" y="80"/>
                  </a:lnTo>
                  <a:lnTo>
                    <a:pt x="2" y="79"/>
                  </a:lnTo>
                  <a:lnTo>
                    <a:pt x="2" y="78"/>
                  </a:lnTo>
                  <a:lnTo>
                    <a:pt x="2" y="78"/>
                  </a:lnTo>
                  <a:lnTo>
                    <a:pt x="2" y="77"/>
                  </a:lnTo>
                  <a:lnTo>
                    <a:pt x="2" y="76"/>
                  </a:lnTo>
                  <a:lnTo>
                    <a:pt x="3" y="75"/>
                  </a:lnTo>
                  <a:lnTo>
                    <a:pt x="3" y="74"/>
                  </a:lnTo>
                  <a:lnTo>
                    <a:pt x="4" y="74"/>
                  </a:lnTo>
                  <a:lnTo>
                    <a:pt x="4" y="73"/>
                  </a:lnTo>
                  <a:lnTo>
                    <a:pt x="4" y="72"/>
                  </a:lnTo>
                  <a:lnTo>
                    <a:pt x="3" y="72"/>
                  </a:lnTo>
                  <a:lnTo>
                    <a:pt x="3" y="72"/>
                  </a:lnTo>
                  <a:lnTo>
                    <a:pt x="2" y="72"/>
                  </a:lnTo>
                  <a:lnTo>
                    <a:pt x="2" y="71"/>
                  </a:lnTo>
                  <a:lnTo>
                    <a:pt x="2" y="70"/>
                  </a:lnTo>
                  <a:lnTo>
                    <a:pt x="2" y="69"/>
                  </a:lnTo>
                  <a:lnTo>
                    <a:pt x="2" y="68"/>
                  </a:lnTo>
                  <a:lnTo>
                    <a:pt x="2" y="67"/>
                  </a:lnTo>
                  <a:lnTo>
                    <a:pt x="3" y="67"/>
                  </a:lnTo>
                  <a:lnTo>
                    <a:pt x="3" y="66"/>
                  </a:lnTo>
                  <a:lnTo>
                    <a:pt x="4" y="66"/>
                  </a:lnTo>
                  <a:lnTo>
                    <a:pt x="4" y="65"/>
                  </a:lnTo>
                  <a:lnTo>
                    <a:pt x="5" y="65"/>
                  </a:lnTo>
                  <a:lnTo>
                    <a:pt x="5" y="64"/>
                  </a:lnTo>
                  <a:lnTo>
                    <a:pt x="4" y="64"/>
                  </a:lnTo>
                  <a:lnTo>
                    <a:pt x="4" y="64"/>
                  </a:lnTo>
                  <a:lnTo>
                    <a:pt x="4" y="63"/>
                  </a:lnTo>
                  <a:lnTo>
                    <a:pt x="3" y="62"/>
                  </a:lnTo>
                  <a:lnTo>
                    <a:pt x="2" y="61"/>
                  </a:lnTo>
                  <a:lnTo>
                    <a:pt x="2" y="60"/>
                  </a:lnTo>
                  <a:lnTo>
                    <a:pt x="2" y="59"/>
                  </a:lnTo>
                  <a:lnTo>
                    <a:pt x="2" y="58"/>
                  </a:lnTo>
                  <a:lnTo>
                    <a:pt x="3" y="58"/>
                  </a:lnTo>
                  <a:lnTo>
                    <a:pt x="3" y="57"/>
                  </a:lnTo>
                  <a:lnTo>
                    <a:pt x="3" y="56"/>
                  </a:lnTo>
                  <a:lnTo>
                    <a:pt x="4" y="56"/>
                  </a:lnTo>
                  <a:lnTo>
                    <a:pt x="3" y="55"/>
                  </a:lnTo>
                  <a:lnTo>
                    <a:pt x="4" y="55"/>
                  </a:lnTo>
                  <a:lnTo>
                    <a:pt x="4" y="54"/>
                  </a:lnTo>
                  <a:lnTo>
                    <a:pt x="4" y="53"/>
                  </a:lnTo>
                  <a:lnTo>
                    <a:pt x="5" y="53"/>
                  </a:lnTo>
                  <a:lnTo>
                    <a:pt x="6" y="53"/>
                  </a:lnTo>
                  <a:lnTo>
                    <a:pt x="6" y="52"/>
                  </a:lnTo>
                  <a:lnTo>
                    <a:pt x="5" y="52"/>
                  </a:lnTo>
                  <a:lnTo>
                    <a:pt x="5" y="51"/>
                  </a:lnTo>
                  <a:lnTo>
                    <a:pt x="6" y="51"/>
                  </a:lnTo>
                  <a:lnTo>
                    <a:pt x="6" y="50"/>
                  </a:lnTo>
                  <a:lnTo>
                    <a:pt x="7" y="49"/>
                  </a:lnTo>
                  <a:lnTo>
                    <a:pt x="9" y="48"/>
                  </a:lnTo>
                  <a:lnTo>
                    <a:pt x="9" y="48"/>
                  </a:lnTo>
                  <a:lnTo>
                    <a:pt x="10" y="47"/>
                  </a:lnTo>
                  <a:lnTo>
                    <a:pt x="9" y="47"/>
                  </a:lnTo>
                  <a:lnTo>
                    <a:pt x="9" y="46"/>
                  </a:lnTo>
                  <a:lnTo>
                    <a:pt x="10" y="46"/>
                  </a:lnTo>
                  <a:lnTo>
                    <a:pt x="10" y="45"/>
                  </a:lnTo>
                  <a:lnTo>
                    <a:pt x="10" y="44"/>
                  </a:lnTo>
                  <a:lnTo>
                    <a:pt x="11" y="43"/>
                  </a:lnTo>
                  <a:lnTo>
                    <a:pt x="11" y="42"/>
                  </a:lnTo>
                  <a:lnTo>
                    <a:pt x="12" y="41"/>
                  </a:lnTo>
                  <a:lnTo>
                    <a:pt x="12" y="40"/>
                  </a:lnTo>
                  <a:lnTo>
                    <a:pt x="12" y="40"/>
                  </a:lnTo>
                  <a:lnTo>
                    <a:pt x="12" y="39"/>
                  </a:lnTo>
                  <a:lnTo>
                    <a:pt x="12" y="38"/>
                  </a:lnTo>
                  <a:lnTo>
                    <a:pt x="12" y="37"/>
                  </a:lnTo>
                  <a:lnTo>
                    <a:pt x="13" y="37"/>
                  </a:lnTo>
                  <a:lnTo>
                    <a:pt x="13" y="36"/>
                  </a:lnTo>
                  <a:lnTo>
                    <a:pt x="14" y="36"/>
                  </a:lnTo>
                  <a:lnTo>
                    <a:pt x="15" y="35"/>
                  </a:lnTo>
                  <a:lnTo>
                    <a:pt x="15" y="34"/>
                  </a:lnTo>
                  <a:lnTo>
                    <a:pt x="15" y="33"/>
                  </a:lnTo>
                  <a:lnTo>
                    <a:pt x="15" y="32"/>
                  </a:lnTo>
                  <a:lnTo>
                    <a:pt x="16" y="32"/>
                  </a:lnTo>
                  <a:lnTo>
                    <a:pt x="16" y="32"/>
                  </a:lnTo>
                  <a:lnTo>
                    <a:pt x="17" y="32"/>
                  </a:lnTo>
                  <a:lnTo>
                    <a:pt x="17" y="31"/>
                  </a:lnTo>
                  <a:lnTo>
                    <a:pt x="16" y="31"/>
                  </a:lnTo>
                  <a:lnTo>
                    <a:pt x="16" y="30"/>
                  </a:lnTo>
                  <a:lnTo>
                    <a:pt x="16" y="29"/>
                  </a:lnTo>
                  <a:lnTo>
                    <a:pt x="15" y="29"/>
                  </a:lnTo>
                  <a:lnTo>
                    <a:pt x="15" y="28"/>
                  </a:lnTo>
                  <a:lnTo>
                    <a:pt x="16" y="28"/>
                  </a:lnTo>
                  <a:lnTo>
                    <a:pt x="17" y="27"/>
                  </a:lnTo>
                  <a:lnTo>
                    <a:pt x="17" y="26"/>
                  </a:lnTo>
                  <a:lnTo>
                    <a:pt x="17" y="25"/>
                  </a:lnTo>
                  <a:lnTo>
                    <a:pt x="16" y="25"/>
                  </a:lnTo>
                  <a:lnTo>
                    <a:pt x="15" y="25"/>
                  </a:lnTo>
                  <a:lnTo>
                    <a:pt x="15" y="24"/>
                  </a:lnTo>
                  <a:lnTo>
                    <a:pt x="14" y="24"/>
                  </a:lnTo>
                  <a:lnTo>
                    <a:pt x="14" y="24"/>
                  </a:lnTo>
                  <a:lnTo>
                    <a:pt x="13" y="24"/>
                  </a:lnTo>
                  <a:lnTo>
                    <a:pt x="12" y="24"/>
                  </a:lnTo>
                  <a:lnTo>
                    <a:pt x="12" y="23"/>
                  </a:lnTo>
                  <a:lnTo>
                    <a:pt x="11" y="23"/>
                  </a:lnTo>
                  <a:lnTo>
                    <a:pt x="10" y="23"/>
                  </a:lnTo>
                  <a:lnTo>
                    <a:pt x="11" y="23"/>
                  </a:lnTo>
                  <a:lnTo>
                    <a:pt x="11" y="22"/>
                  </a:lnTo>
                  <a:lnTo>
                    <a:pt x="10" y="21"/>
                  </a:lnTo>
                  <a:lnTo>
                    <a:pt x="10" y="19"/>
                  </a:lnTo>
                  <a:lnTo>
                    <a:pt x="10" y="18"/>
                  </a:lnTo>
                  <a:lnTo>
                    <a:pt x="10" y="17"/>
                  </a:lnTo>
                  <a:lnTo>
                    <a:pt x="10" y="16"/>
                  </a:lnTo>
                  <a:lnTo>
                    <a:pt x="10" y="16"/>
                  </a:lnTo>
                  <a:lnTo>
                    <a:pt x="11" y="16"/>
                  </a:lnTo>
                  <a:lnTo>
                    <a:pt x="13" y="16"/>
                  </a:lnTo>
                  <a:lnTo>
                    <a:pt x="14" y="16"/>
                  </a:lnTo>
                  <a:lnTo>
                    <a:pt x="16" y="16"/>
                  </a:lnTo>
                  <a:lnTo>
                    <a:pt x="17" y="16"/>
                  </a:lnTo>
                  <a:lnTo>
                    <a:pt x="18" y="15"/>
                  </a:lnTo>
                  <a:lnTo>
                    <a:pt x="18" y="15"/>
                  </a:lnTo>
                  <a:lnTo>
                    <a:pt x="19" y="15"/>
                  </a:lnTo>
                  <a:lnTo>
                    <a:pt x="20" y="15"/>
                  </a:lnTo>
                  <a:lnTo>
                    <a:pt x="21" y="16"/>
                  </a:lnTo>
                  <a:lnTo>
                    <a:pt x="22" y="16"/>
                  </a:lnTo>
                  <a:lnTo>
                    <a:pt x="24" y="15"/>
                  </a:lnTo>
                  <a:lnTo>
                    <a:pt x="25" y="15"/>
                  </a:lnTo>
                  <a:lnTo>
                    <a:pt x="26" y="15"/>
                  </a:lnTo>
                  <a:lnTo>
                    <a:pt x="26" y="15"/>
                  </a:lnTo>
                  <a:lnTo>
                    <a:pt x="27" y="15"/>
                  </a:lnTo>
                  <a:lnTo>
                    <a:pt x="28" y="14"/>
                  </a:lnTo>
                  <a:lnTo>
                    <a:pt x="29" y="14"/>
                  </a:lnTo>
                  <a:lnTo>
                    <a:pt x="30" y="13"/>
                  </a:lnTo>
                  <a:lnTo>
                    <a:pt x="32" y="12"/>
                  </a:lnTo>
                  <a:lnTo>
                    <a:pt x="33" y="12"/>
                  </a:lnTo>
                  <a:lnTo>
                    <a:pt x="34" y="13"/>
                  </a:lnTo>
                  <a:lnTo>
                    <a:pt x="35" y="13"/>
                  </a:lnTo>
                  <a:lnTo>
                    <a:pt x="36" y="13"/>
                  </a:lnTo>
                  <a:lnTo>
                    <a:pt x="37" y="12"/>
                  </a:lnTo>
                  <a:lnTo>
                    <a:pt x="37" y="11"/>
                  </a:lnTo>
                  <a:lnTo>
                    <a:pt x="39" y="11"/>
                  </a:lnTo>
                  <a:lnTo>
                    <a:pt x="40" y="10"/>
                  </a:lnTo>
                  <a:lnTo>
                    <a:pt x="42" y="9"/>
                  </a:lnTo>
                  <a:lnTo>
                    <a:pt x="44" y="7"/>
                  </a:lnTo>
                  <a:lnTo>
                    <a:pt x="46" y="7"/>
                  </a:lnTo>
                  <a:lnTo>
                    <a:pt x="47" y="8"/>
                  </a:lnTo>
                  <a:lnTo>
                    <a:pt x="49" y="9"/>
                  </a:lnTo>
                  <a:lnTo>
                    <a:pt x="50" y="8"/>
                  </a:lnTo>
                  <a:lnTo>
                    <a:pt x="50" y="7"/>
                  </a:lnTo>
                  <a:lnTo>
                    <a:pt x="50" y="6"/>
                  </a:lnTo>
                  <a:lnTo>
                    <a:pt x="50" y="4"/>
                  </a:lnTo>
                  <a:lnTo>
                    <a:pt x="51" y="3"/>
                  </a:lnTo>
                  <a:lnTo>
                    <a:pt x="53" y="3"/>
                  </a:lnTo>
                  <a:lnTo>
                    <a:pt x="55" y="2"/>
                  </a:lnTo>
                  <a:lnTo>
                    <a:pt x="56" y="2"/>
                  </a:lnTo>
                  <a:lnTo>
                    <a:pt x="57" y="1"/>
                  </a:lnTo>
                  <a:lnTo>
                    <a:pt x="56" y="0"/>
                  </a:lnTo>
                  <a:lnTo>
                    <a:pt x="57" y="0"/>
                  </a:lnTo>
                  <a:lnTo>
                    <a:pt x="58" y="0"/>
                  </a:lnTo>
                  <a:lnTo>
                    <a:pt x="58" y="1"/>
                  </a:lnTo>
                  <a:lnTo>
                    <a:pt x="58" y="1"/>
                  </a:lnTo>
                  <a:lnTo>
                    <a:pt x="59" y="2"/>
                  </a:lnTo>
                  <a:lnTo>
                    <a:pt x="61" y="3"/>
                  </a:lnTo>
                  <a:lnTo>
                    <a:pt x="61" y="5"/>
                  </a:lnTo>
                  <a:lnTo>
                    <a:pt x="62" y="5"/>
                  </a:lnTo>
                  <a:lnTo>
                    <a:pt x="62" y="4"/>
                  </a:lnTo>
                  <a:lnTo>
                    <a:pt x="63" y="4"/>
                  </a:lnTo>
                  <a:lnTo>
                    <a:pt x="65" y="4"/>
                  </a:lnTo>
                  <a:lnTo>
                    <a:pt x="69" y="5"/>
                  </a:lnTo>
                  <a:lnTo>
                    <a:pt x="71" y="6"/>
                  </a:lnTo>
                  <a:lnTo>
                    <a:pt x="72" y="7"/>
                  </a:lnTo>
                  <a:lnTo>
                    <a:pt x="73" y="7"/>
                  </a:lnTo>
                  <a:lnTo>
                    <a:pt x="73" y="9"/>
                  </a:lnTo>
                  <a:lnTo>
                    <a:pt x="74" y="9"/>
                  </a:lnTo>
                  <a:lnTo>
                    <a:pt x="76" y="10"/>
                  </a:lnTo>
                  <a:lnTo>
                    <a:pt x="77" y="11"/>
                  </a:lnTo>
                  <a:lnTo>
                    <a:pt x="77" y="12"/>
                  </a:lnTo>
                  <a:lnTo>
                    <a:pt x="77" y="13"/>
                  </a:lnTo>
                  <a:lnTo>
                    <a:pt x="77" y="16"/>
                  </a:lnTo>
                  <a:lnTo>
                    <a:pt x="77" y="18"/>
                  </a:lnTo>
                  <a:lnTo>
                    <a:pt x="77" y="19"/>
                  </a:lnTo>
                  <a:lnTo>
                    <a:pt x="76" y="20"/>
                  </a:lnTo>
                  <a:lnTo>
                    <a:pt x="76" y="21"/>
                  </a:lnTo>
                  <a:lnTo>
                    <a:pt x="78" y="22"/>
                  </a:lnTo>
                  <a:lnTo>
                    <a:pt x="80" y="24"/>
                  </a:lnTo>
                  <a:lnTo>
                    <a:pt x="80" y="24"/>
                  </a:lnTo>
                  <a:lnTo>
                    <a:pt x="80" y="27"/>
                  </a:lnTo>
                  <a:lnTo>
                    <a:pt x="81" y="29"/>
                  </a:lnTo>
                  <a:lnTo>
                    <a:pt x="81" y="30"/>
                  </a:lnTo>
                  <a:lnTo>
                    <a:pt x="80" y="31"/>
                  </a:lnTo>
                  <a:lnTo>
                    <a:pt x="79" y="31"/>
                  </a:lnTo>
                  <a:lnTo>
                    <a:pt x="78" y="32"/>
                  </a:lnTo>
                  <a:lnTo>
                    <a:pt x="78" y="32"/>
                  </a:lnTo>
                  <a:lnTo>
                    <a:pt x="78" y="34"/>
                  </a:lnTo>
                  <a:lnTo>
                    <a:pt x="77" y="36"/>
                  </a:lnTo>
                  <a:lnTo>
                    <a:pt x="77" y="37"/>
                  </a:lnTo>
                  <a:lnTo>
                    <a:pt x="78" y="39"/>
                  </a:lnTo>
                  <a:lnTo>
                    <a:pt x="78" y="40"/>
                  </a:lnTo>
                  <a:lnTo>
                    <a:pt x="78" y="40"/>
                  </a:lnTo>
                  <a:lnTo>
                    <a:pt x="76" y="41"/>
                  </a:lnTo>
                  <a:lnTo>
                    <a:pt x="76" y="42"/>
                  </a:lnTo>
                  <a:lnTo>
                    <a:pt x="77" y="43"/>
                  </a:lnTo>
                  <a:lnTo>
                    <a:pt x="77" y="44"/>
                  </a:lnTo>
                  <a:lnTo>
                    <a:pt x="77" y="46"/>
                  </a:lnTo>
                  <a:lnTo>
                    <a:pt x="77" y="47"/>
                  </a:lnTo>
                  <a:lnTo>
                    <a:pt x="76" y="48"/>
                  </a:lnTo>
                  <a:lnTo>
                    <a:pt x="74" y="48"/>
                  </a:lnTo>
                  <a:lnTo>
                    <a:pt x="73" y="49"/>
                  </a:lnTo>
                  <a:lnTo>
                    <a:pt x="73" y="50"/>
                  </a:lnTo>
                  <a:lnTo>
                    <a:pt x="73" y="51"/>
                  </a:lnTo>
                  <a:lnTo>
                    <a:pt x="73" y="53"/>
                  </a:lnTo>
                  <a:lnTo>
                    <a:pt x="73" y="54"/>
                  </a:lnTo>
                  <a:lnTo>
                    <a:pt x="70" y="56"/>
                  </a:lnTo>
                  <a:lnTo>
                    <a:pt x="70" y="56"/>
                  </a:lnTo>
                  <a:lnTo>
                    <a:pt x="71" y="57"/>
                  </a:lnTo>
                  <a:lnTo>
                    <a:pt x="71" y="58"/>
                  </a:lnTo>
                  <a:lnTo>
                    <a:pt x="72" y="59"/>
                  </a:lnTo>
                  <a:lnTo>
                    <a:pt x="72" y="60"/>
                  </a:lnTo>
                  <a:lnTo>
                    <a:pt x="72" y="64"/>
                  </a:lnTo>
                  <a:lnTo>
                    <a:pt x="72" y="65"/>
                  </a:lnTo>
                  <a:close/>
                </a:path>
              </a:pathLst>
            </a:custGeom>
            <a:solidFill>
              <a:srgbClr val="FFC000"/>
            </a:solidFill>
            <a:ln w="4763">
              <a:solidFill>
                <a:srgbClr val="6E6E6E"/>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 name="Freeform 21"/>
            <p:cNvSpPr>
              <a:spLocks/>
            </p:cNvSpPr>
            <p:nvPr/>
          </p:nvSpPr>
          <p:spPr bwMode="auto">
            <a:xfrm>
              <a:off x="6089652" y="2870197"/>
              <a:ext cx="260350" cy="274638"/>
            </a:xfrm>
            <a:custGeom>
              <a:avLst/>
              <a:gdLst>
                <a:gd name="T0" fmla="*/ 128 w 164"/>
                <a:gd name="T1" fmla="*/ 121 h 173"/>
                <a:gd name="T2" fmla="*/ 121 w 164"/>
                <a:gd name="T3" fmla="*/ 137 h 173"/>
                <a:gd name="T4" fmla="*/ 118 w 164"/>
                <a:gd name="T5" fmla="*/ 151 h 173"/>
                <a:gd name="T6" fmla="*/ 113 w 164"/>
                <a:gd name="T7" fmla="*/ 160 h 173"/>
                <a:gd name="T8" fmla="*/ 109 w 164"/>
                <a:gd name="T9" fmla="*/ 172 h 173"/>
                <a:gd name="T10" fmla="*/ 96 w 164"/>
                <a:gd name="T11" fmla="*/ 165 h 173"/>
                <a:gd name="T12" fmla="*/ 84 w 164"/>
                <a:gd name="T13" fmla="*/ 163 h 173"/>
                <a:gd name="T14" fmla="*/ 73 w 164"/>
                <a:gd name="T15" fmla="*/ 158 h 173"/>
                <a:gd name="T16" fmla="*/ 57 w 164"/>
                <a:gd name="T17" fmla="*/ 160 h 173"/>
                <a:gd name="T18" fmla="*/ 55 w 164"/>
                <a:gd name="T19" fmla="*/ 159 h 173"/>
                <a:gd name="T20" fmla="*/ 48 w 164"/>
                <a:gd name="T21" fmla="*/ 162 h 173"/>
                <a:gd name="T22" fmla="*/ 41 w 164"/>
                <a:gd name="T23" fmla="*/ 152 h 173"/>
                <a:gd name="T24" fmla="*/ 33 w 164"/>
                <a:gd name="T25" fmla="*/ 150 h 173"/>
                <a:gd name="T26" fmla="*/ 33 w 164"/>
                <a:gd name="T27" fmla="*/ 155 h 173"/>
                <a:gd name="T28" fmla="*/ 25 w 164"/>
                <a:gd name="T29" fmla="*/ 155 h 173"/>
                <a:gd name="T30" fmla="*/ 18 w 164"/>
                <a:gd name="T31" fmla="*/ 153 h 173"/>
                <a:gd name="T32" fmla="*/ 13 w 164"/>
                <a:gd name="T33" fmla="*/ 152 h 173"/>
                <a:gd name="T34" fmla="*/ 9 w 164"/>
                <a:gd name="T35" fmla="*/ 151 h 173"/>
                <a:gd name="T36" fmla="*/ 2 w 164"/>
                <a:gd name="T37" fmla="*/ 148 h 173"/>
                <a:gd name="T38" fmla="*/ 1 w 164"/>
                <a:gd name="T39" fmla="*/ 139 h 173"/>
                <a:gd name="T40" fmla="*/ 2 w 164"/>
                <a:gd name="T41" fmla="*/ 132 h 173"/>
                <a:gd name="T42" fmla="*/ 2 w 164"/>
                <a:gd name="T43" fmla="*/ 120 h 173"/>
                <a:gd name="T44" fmla="*/ 4 w 164"/>
                <a:gd name="T45" fmla="*/ 111 h 173"/>
                <a:gd name="T46" fmla="*/ 8 w 164"/>
                <a:gd name="T47" fmla="*/ 105 h 173"/>
                <a:gd name="T48" fmla="*/ 7 w 164"/>
                <a:gd name="T49" fmla="*/ 98 h 173"/>
                <a:gd name="T50" fmla="*/ 6 w 164"/>
                <a:gd name="T51" fmla="*/ 92 h 173"/>
                <a:gd name="T52" fmla="*/ 10 w 164"/>
                <a:gd name="T53" fmla="*/ 85 h 173"/>
                <a:gd name="T54" fmla="*/ 12 w 164"/>
                <a:gd name="T55" fmla="*/ 81 h 173"/>
                <a:gd name="T56" fmla="*/ 18 w 164"/>
                <a:gd name="T57" fmla="*/ 80 h 173"/>
                <a:gd name="T58" fmla="*/ 24 w 164"/>
                <a:gd name="T59" fmla="*/ 72 h 173"/>
                <a:gd name="T60" fmla="*/ 25 w 164"/>
                <a:gd name="T61" fmla="*/ 67 h 173"/>
                <a:gd name="T62" fmla="*/ 32 w 164"/>
                <a:gd name="T63" fmla="*/ 53 h 173"/>
                <a:gd name="T64" fmla="*/ 36 w 164"/>
                <a:gd name="T65" fmla="*/ 44 h 173"/>
                <a:gd name="T66" fmla="*/ 41 w 164"/>
                <a:gd name="T67" fmla="*/ 41 h 173"/>
                <a:gd name="T68" fmla="*/ 49 w 164"/>
                <a:gd name="T69" fmla="*/ 41 h 173"/>
                <a:gd name="T70" fmla="*/ 55 w 164"/>
                <a:gd name="T71" fmla="*/ 44 h 173"/>
                <a:gd name="T72" fmla="*/ 57 w 164"/>
                <a:gd name="T73" fmla="*/ 47 h 173"/>
                <a:gd name="T74" fmla="*/ 63 w 164"/>
                <a:gd name="T75" fmla="*/ 37 h 173"/>
                <a:gd name="T76" fmla="*/ 67 w 164"/>
                <a:gd name="T77" fmla="*/ 32 h 173"/>
                <a:gd name="T78" fmla="*/ 74 w 164"/>
                <a:gd name="T79" fmla="*/ 25 h 173"/>
                <a:gd name="T80" fmla="*/ 74 w 164"/>
                <a:gd name="T81" fmla="*/ 19 h 173"/>
                <a:gd name="T82" fmla="*/ 73 w 164"/>
                <a:gd name="T83" fmla="*/ 16 h 173"/>
                <a:gd name="T84" fmla="*/ 80 w 164"/>
                <a:gd name="T85" fmla="*/ 12 h 173"/>
                <a:gd name="T86" fmla="*/ 89 w 164"/>
                <a:gd name="T87" fmla="*/ 12 h 173"/>
                <a:gd name="T88" fmla="*/ 98 w 164"/>
                <a:gd name="T89" fmla="*/ 12 h 173"/>
                <a:gd name="T90" fmla="*/ 107 w 164"/>
                <a:gd name="T91" fmla="*/ 14 h 173"/>
                <a:gd name="T92" fmla="*/ 114 w 164"/>
                <a:gd name="T93" fmla="*/ 17 h 173"/>
                <a:gd name="T94" fmla="*/ 122 w 164"/>
                <a:gd name="T95" fmla="*/ 17 h 173"/>
                <a:gd name="T96" fmla="*/ 133 w 164"/>
                <a:gd name="T97" fmla="*/ 11 h 173"/>
                <a:gd name="T98" fmla="*/ 140 w 164"/>
                <a:gd name="T99" fmla="*/ 6 h 173"/>
                <a:gd name="T100" fmla="*/ 144 w 164"/>
                <a:gd name="T101" fmla="*/ 4 h 173"/>
                <a:gd name="T102" fmla="*/ 150 w 164"/>
                <a:gd name="T103" fmla="*/ 0 h 173"/>
                <a:gd name="T104" fmla="*/ 150 w 164"/>
                <a:gd name="T105" fmla="*/ 10 h 173"/>
                <a:gd name="T106" fmla="*/ 154 w 164"/>
                <a:gd name="T107" fmla="*/ 21 h 173"/>
                <a:gd name="T108" fmla="*/ 153 w 164"/>
                <a:gd name="T109" fmla="*/ 27 h 173"/>
                <a:gd name="T110" fmla="*/ 149 w 164"/>
                <a:gd name="T111" fmla="*/ 41 h 173"/>
                <a:gd name="T112" fmla="*/ 163 w 164"/>
                <a:gd name="T113" fmla="*/ 52 h 173"/>
                <a:gd name="T114" fmla="*/ 164 w 164"/>
                <a:gd name="T115" fmla="*/ 62 h 173"/>
                <a:gd name="T116" fmla="*/ 160 w 164"/>
                <a:gd name="T117" fmla="*/ 71 h 173"/>
                <a:gd name="T118" fmla="*/ 153 w 164"/>
                <a:gd name="T119" fmla="*/ 84 h 173"/>
                <a:gd name="T120" fmla="*/ 145 w 164"/>
                <a:gd name="T121" fmla="*/ 98 h 173"/>
                <a:gd name="T122" fmla="*/ 136 w 164"/>
                <a:gd name="T123" fmla="*/ 105 h 173"/>
                <a:gd name="T124" fmla="*/ 132 w 164"/>
                <a:gd name="T125" fmla="*/ 114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4" h="173">
                  <a:moveTo>
                    <a:pt x="132" y="114"/>
                  </a:moveTo>
                  <a:lnTo>
                    <a:pt x="131" y="120"/>
                  </a:lnTo>
                  <a:lnTo>
                    <a:pt x="128" y="120"/>
                  </a:lnTo>
                  <a:lnTo>
                    <a:pt x="128" y="121"/>
                  </a:lnTo>
                  <a:lnTo>
                    <a:pt x="129" y="123"/>
                  </a:lnTo>
                  <a:lnTo>
                    <a:pt x="125" y="127"/>
                  </a:lnTo>
                  <a:lnTo>
                    <a:pt x="124" y="134"/>
                  </a:lnTo>
                  <a:lnTo>
                    <a:pt x="121" y="137"/>
                  </a:lnTo>
                  <a:lnTo>
                    <a:pt x="120" y="142"/>
                  </a:lnTo>
                  <a:lnTo>
                    <a:pt x="119" y="143"/>
                  </a:lnTo>
                  <a:lnTo>
                    <a:pt x="118" y="151"/>
                  </a:lnTo>
                  <a:lnTo>
                    <a:pt x="118" y="151"/>
                  </a:lnTo>
                  <a:lnTo>
                    <a:pt x="118" y="151"/>
                  </a:lnTo>
                  <a:lnTo>
                    <a:pt x="116" y="153"/>
                  </a:lnTo>
                  <a:lnTo>
                    <a:pt x="116" y="156"/>
                  </a:lnTo>
                  <a:lnTo>
                    <a:pt x="113" y="160"/>
                  </a:lnTo>
                  <a:lnTo>
                    <a:pt x="112" y="163"/>
                  </a:lnTo>
                  <a:lnTo>
                    <a:pt x="110" y="164"/>
                  </a:lnTo>
                  <a:lnTo>
                    <a:pt x="111" y="169"/>
                  </a:lnTo>
                  <a:lnTo>
                    <a:pt x="109" y="172"/>
                  </a:lnTo>
                  <a:lnTo>
                    <a:pt x="106" y="173"/>
                  </a:lnTo>
                  <a:lnTo>
                    <a:pt x="104" y="168"/>
                  </a:lnTo>
                  <a:lnTo>
                    <a:pt x="100" y="168"/>
                  </a:lnTo>
                  <a:lnTo>
                    <a:pt x="96" y="165"/>
                  </a:lnTo>
                  <a:lnTo>
                    <a:pt x="91" y="164"/>
                  </a:lnTo>
                  <a:lnTo>
                    <a:pt x="90" y="163"/>
                  </a:lnTo>
                  <a:lnTo>
                    <a:pt x="89" y="162"/>
                  </a:lnTo>
                  <a:lnTo>
                    <a:pt x="84" y="163"/>
                  </a:lnTo>
                  <a:lnTo>
                    <a:pt x="81" y="164"/>
                  </a:lnTo>
                  <a:lnTo>
                    <a:pt x="80" y="165"/>
                  </a:lnTo>
                  <a:lnTo>
                    <a:pt x="77" y="164"/>
                  </a:lnTo>
                  <a:lnTo>
                    <a:pt x="73" y="158"/>
                  </a:lnTo>
                  <a:lnTo>
                    <a:pt x="70" y="158"/>
                  </a:lnTo>
                  <a:lnTo>
                    <a:pt x="66" y="158"/>
                  </a:lnTo>
                  <a:lnTo>
                    <a:pt x="58" y="158"/>
                  </a:lnTo>
                  <a:lnTo>
                    <a:pt x="57" y="160"/>
                  </a:lnTo>
                  <a:lnTo>
                    <a:pt x="57" y="160"/>
                  </a:lnTo>
                  <a:lnTo>
                    <a:pt x="57" y="161"/>
                  </a:lnTo>
                  <a:lnTo>
                    <a:pt x="56" y="161"/>
                  </a:lnTo>
                  <a:lnTo>
                    <a:pt x="55" y="159"/>
                  </a:lnTo>
                  <a:lnTo>
                    <a:pt x="54" y="159"/>
                  </a:lnTo>
                  <a:lnTo>
                    <a:pt x="52" y="161"/>
                  </a:lnTo>
                  <a:lnTo>
                    <a:pt x="49" y="162"/>
                  </a:lnTo>
                  <a:lnTo>
                    <a:pt x="48" y="162"/>
                  </a:lnTo>
                  <a:lnTo>
                    <a:pt x="45" y="160"/>
                  </a:lnTo>
                  <a:lnTo>
                    <a:pt x="44" y="158"/>
                  </a:lnTo>
                  <a:lnTo>
                    <a:pt x="41" y="155"/>
                  </a:lnTo>
                  <a:lnTo>
                    <a:pt x="41" y="152"/>
                  </a:lnTo>
                  <a:lnTo>
                    <a:pt x="39" y="151"/>
                  </a:lnTo>
                  <a:lnTo>
                    <a:pt x="34" y="150"/>
                  </a:lnTo>
                  <a:lnTo>
                    <a:pt x="33" y="150"/>
                  </a:lnTo>
                  <a:lnTo>
                    <a:pt x="33" y="150"/>
                  </a:lnTo>
                  <a:lnTo>
                    <a:pt x="32" y="151"/>
                  </a:lnTo>
                  <a:lnTo>
                    <a:pt x="33" y="151"/>
                  </a:lnTo>
                  <a:lnTo>
                    <a:pt x="32" y="153"/>
                  </a:lnTo>
                  <a:lnTo>
                    <a:pt x="33" y="155"/>
                  </a:lnTo>
                  <a:lnTo>
                    <a:pt x="30" y="154"/>
                  </a:lnTo>
                  <a:lnTo>
                    <a:pt x="29" y="154"/>
                  </a:lnTo>
                  <a:lnTo>
                    <a:pt x="26" y="156"/>
                  </a:lnTo>
                  <a:lnTo>
                    <a:pt x="25" y="155"/>
                  </a:lnTo>
                  <a:lnTo>
                    <a:pt x="25" y="153"/>
                  </a:lnTo>
                  <a:lnTo>
                    <a:pt x="23" y="152"/>
                  </a:lnTo>
                  <a:lnTo>
                    <a:pt x="21" y="152"/>
                  </a:lnTo>
                  <a:lnTo>
                    <a:pt x="18" y="153"/>
                  </a:lnTo>
                  <a:lnTo>
                    <a:pt x="17" y="152"/>
                  </a:lnTo>
                  <a:lnTo>
                    <a:pt x="15" y="152"/>
                  </a:lnTo>
                  <a:lnTo>
                    <a:pt x="14" y="152"/>
                  </a:lnTo>
                  <a:lnTo>
                    <a:pt x="13" y="152"/>
                  </a:lnTo>
                  <a:lnTo>
                    <a:pt x="13" y="152"/>
                  </a:lnTo>
                  <a:lnTo>
                    <a:pt x="12" y="153"/>
                  </a:lnTo>
                  <a:lnTo>
                    <a:pt x="10" y="152"/>
                  </a:lnTo>
                  <a:lnTo>
                    <a:pt x="9" y="151"/>
                  </a:lnTo>
                  <a:lnTo>
                    <a:pt x="7" y="150"/>
                  </a:lnTo>
                  <a:lnTo>
                    <a:pt x="6" y="149"/>
                  </a:lnTo>
                  <a:lnTo>
                    <a:pt x="3" y="149"/>
                  </a:lnTo>
                  <a:lnTo>
                    <a:pt x="2" y="148"/>
                  </a:lnTo>
                  <a:lnTo>
                    <a:pt x="0" y="146"/>
                  </a:lnTo>
                  <a:lnTo>
                    <a:pt x="0" y="143"/>
                  </a:lnTo>
                  <a:lnTo>
                    <a:pt x="0" y="142"/>
                  </a:lnTo>
                  <a:lnTo>
                    <a:pt x="1" y="139"/>
                  </a:lnTo>
                  <a:lnTo>
                    <a:pt x="1" y="138"/>
                  </a:lnTo>
                  <a:lnTo>
                    <a:pt x="1" y="136"/>
                  </a:lnTo>
                  <a:lnTo>
                    <a:pt x="1" y="135"/>
                  </a:lnTo>
                  <a:lnTo>
                    <a:pt x="2" y="132"/>
                  </a:lnTo>
                  <a:lnTo>
                    <a:pt x="3" y="128"/>
                  </a:lnTo>
                  <a:lnTo>
                    <a:pt x="3" y="126"/>
                  </a:lnTo>
                  <a:lnTo>
                    <a:pt x="2" y="123"/>
                  </a:lnTo>
                  <a:lnTo>
                    <a:pt x="2" y="120"/>
                  </a:lnTo>
                  <a:lnTo>
                    <a:pt x="3" y="120"/>
                  </a:lnTo>
                  <a:lnTo>
                    <a:pt x="3" y="118"/>
                  </a:lnTo>
                  <a:lnTo>
                    <a:pt x="4" y="113"/>
                  </a:lnTo>
                  <a:lnTo>
                    <a:pt x="4" y="111"/>
                  </a:lnTo>
                  <a:lnTo>
                    <a:pt x="5" y="109"/>
                  </a:lnTo>
                  <a:lnTo>
                    <a:pt x="6" y="107"/>
                  </a:lnTo>
                  <a:lnTo>
                    <a:pt x="6" y="106"/>
                  </a:lnTo>
                  <a:lnTo>
                    <a:pt x="8" y="105"/>
                  </a:lnTo>
                  <a:lnTo>
                    <a:pt x="9" y="104"/>
                  </a:lnTo>
                  <a:lnTo>
                    <a:pt x="9" y="103"/>
                  </a:lnTo>
                  <a:lnTo>
                    <a:pt x="7" y="100"/>
                  </a:lnTo>
                  <a:lnTo>
                    <a:pt x="7" y="98"/>
                  </a:lnTo>
                  <a:lnTo>
                    <a:pt x="10" y="96"/>
                  </a:lnTo>
                  <a:lnTo>
                    <a:pt x="8" y="94"/>
                  </a:lnTo>
                  <a:lnTo>
                    <a:pt x="6" y="92"/>
                  </a:lnTo>
                  <a:lnTo>
                    <a:pt x="6" y="92"/>
                  </a:lnTo>
                  <a:lnTo>
                    <a:pt x="7" y="91"/>
                  </a:lnTo>
                  <a:lnTo>
                    <a:pt x="9" y="89"/>
                  </a:lnTo>
                  <a:lnTo>
                    <a:pt x="9" y="88"/>
                  </a:lnTo>
                  <a:lnTo>
                    <a:pt x="10" y="85"/>
                  </a:lnTo>
                  <a:lnTo>
                    <a:pt x="10" y="82"/>
                  </a:lnTo>
                  <a:lnTo>
                    <a:pt x="11" y="81"/>
                  </a:lnTo>
                  <a:lnTo>
                    <a:pt x="12" y="81"/>
                  </a:lnTo>
                  <a:lnTo>
                    <a:pt x="12" y="81"/>
                  </a:lnTo>
                  <a:lnTo>
                    <a:pt x="12" y="81"/>
                  </a:lnTo>
                  <a:lnTo>
                    <a:pt x="15" y="81"/>
                  </a:lnTo>
                  <a:lnTo>
                    <a:pt x="17" y="81"/>
                  </a:lnTo>
                  <a:lnTo>
                    <a:pt x="18" y="80"/>
                  </a:lnTo>
                  <a:lnTo>
                    <a:pt x="19" y="80"/>
                  </a:lnTo>
                  <a:lnTo>
                    <a:pt x="20" y="77"/>
                  </a:lnTo>
                  <a:lnTo>
                    <a:pt x="22" y="75"/>
                  </a:lnTo>
                  <a:lnTo>
                    <a:pt x="24" y="72"/>
                  </a:lnTo>
                  <a:lnTo>
                    <a:pt x="24" y="71"/>
                  </a:lnTo>
                  <a:lnTo>
                    <a:pt x="25" y="70"/>
                  </a:lnTo>
                  <a:lnTo>
                    <a:pt x="25" y="68"/>
                  </a:lnTo>
                  <a:lnTo>
                    <a:pt x="25" y="67"/>
                  </a:lnTo>
                  <a:lnTo>
                    <a:pt x="26" y="62"/>
                  </a:lnTo>
                  <a:lnTo>
                    <a:pt x="30" y="59"/>
                  </a:lnTo>
                  <a:lnTo>
                    <a:pt x="31" y="56"/>
                  </a:lnTo>
                  <a:lnTo>
                    <a:pt x="32" y="53"/>
                  </a:lnTo>
                  <a:lnTo>
                    <a:pt x="33" y="49"/>
                  </a:lnTo>
                  <a:lnTo>
                    <a:pt x="34" y="47"/>
                  </a:lnTo>
                  <a:lnTo>
                    <a:pt x="35" y="45"/>
                  </a:lnTo>
                  <a:lnTo>
                    <a:pt x="36" y="44"/>
                  </a:lnTo>
                  <a:lnTo>
                    <a:pt x="38" y="42"/>
                  </a:lnTo>
                  <a:lnTo>
                    <a:pt x="39" y="41"/>
                  </a:lnTo>
                  <a:lnTo>
                    <a:pt x="41" y="41"/>
                  </a:lnTo>
                  <a:lnTo>
                    <a:pt x="41" y="41"/>
                  </a:lnTo>
                  <a:lnTo>
                    <a:pt x="43" y="39"/>
                  </a:lnTo>
                  <a:lnTo>
                    <a:pt x="45" y="39"/>
                  </a:lnTo>
                  <a:lnTo>
                    <a:pt x="47" y="39"/>
                  </a:lnTo>
                  <a:lnTo>
                    <a:pt x="49" y="41"/>
                  </a:lnTo>
                  <a:lnTo>
                    <a:pt x="50" y="41"/>
                  </a:lnTo>
                  <a:lnTo>
                    <a:pt x="52" y="41"/>
                  </a:lnTo>
                  <a:lnTo>
                    <a:pt x="54" y="42"/>
                  </a:lnTo>
                  <a:lnTo>
                    <a:pt x="55" y="44"/>
                  </a:lnTo>
                  <a:lnTo>
                    <a:pt x="55" y="45"/>
                  </a:lnTo>
                  <a:lnTo>
                    <a:pt x="56" y="47"/>
                  </a:lnTo>
                  <a:lnTo>
                    <a:pt x="57" y="47"/>
                  </a:lnTo>
                  <a:lnTo>
                    <a:pt x="57" y="47"/>
                  </a:lnTo>
                  <a:lnTo>
                    <a:pt x="58" y="44"/>
                  </a:lnTo>
                  <a:lnTo>
                    <a:pt x="60" y="42"/>
                  </a:lnTo>
                  <a:lnTo>
                    <a:pt x="62" y="40"/>
                  </a:lnTo>
                  <a:lnTo>
                    <a:pt x="63" y="37"/>
                  </a:lnTo>
                  <a:lnTo>
                    <a:pt x="64" y="34"/>
                  </a:lnTo>
                  <a:lnTo>
                    <a:pt x="65" y="33"/>
                  </a:lnTo>
                  <a:lnTo>
                    <a:pt x="66" y="33"/>
                  </a:lnTo>
                  <a:lnTo>
                    <a:pt x="67" y="32"/>
                  </a:lnTo>
                  <a:lnTo>
                    <a:pt x="69" y="29"/>
                  </a:lnTo>
                  <a:lnTo>
                    <a:pt x="70" y="27"/>
                  </a:lnTo>
                  <a:lnTo>
                    <a:pt x="72" y="25"/>
                  </a:lnTo>
                  <a:lnTo>
                    <a:pt x="74" y="25"/>
                  </a:lnTo>
                  <a:lnTo>
                    <a:pt x="76" y="23"/>
                  </a:lnTo>
                  <a:lnTo>
                    <a:pt x="76" y="22"/>
                  </a:lnTo>
                  <a:lnTo>
                    <a:pt x="76" y="19"/>
                  </a:lnTo>
                  <a:lnTo>
                    <a:pt x="74" y="19"/>
                  </a:lnTo>
                  <a:lnTo>
                    <a:pt x="73" y="19"/>
                  </a:lnTo>
                  <a:lnTo>
                    <a:pt x="72" y="18"/>
                  </a:lnTo>
                  <a:lnTo>
                    <a:pt x="72" y="17"/>
                  </a:lnTo>
                  <a:lnTo>
                    <a:pt x="73" y="16"/>
                  </a:lnTo>
                  <a:lnTo>
                    <a:pt x="73" y="14"/>
                  </a:lnTo>
                  <a:lnTo>
                    <a:pt x="76" y="13"/>
                  </a:lnTo>
                  <a:lnTo>
                    <a:pt x="78" y="12"/>
                  </a:lnTo>
                  <a:lnTo>
                    <a:pt x="80" y="12"/>
                  </a:lnTo>
                  <a:lnTo>
                    <a:pt x="82" y="12"/>
                  </a:lnTo>
                  <a:lnTo>
                    <a:pt x="85" y="12"/>
                  </a:lnTo>
                  <a:lnTo>
                    <a:pt x="87" y="12"/>
                  </a:lnTo>
                  <a:lnTo>
                    <a:pt x="89" y="12"/>
                  </a:lnTo>
                  <a:lnTo>
                    <a:pt x="92" y="11"/>
                  </a:lnTo>
                  <a:lnTo>
                    <a:pt x="95" y="11"/>
                  </a:lnTo>
                  <a:lnTo>
                    <a:pt x="95" y="11"/>
                  </a:lnTo>
                  <a:lnTo>
                    <a:pt x="98" y="12"/>
                  </a:lnTo>
                  <a:lnTo>
                    <a:pt x="101" y="14"/>
                  </a:lnTo>
                  <a:lnTo>
                    <a:pt x="103" y="15"/>
                  </a:lnTo>
                  <a:lnTo>
                    <a:pt x="105" y="15"/>
                  </a:lnTo>
                  <a:lnTo>
                    <a:pt x="107" y="14"/>
                  </a:lnTo>
                  <a:lnTo>
                    <a:pt x="110" y="13"/>
                  </a:lnTo>
                  <a:lnTo>
                    <a:pt x="112" y="17"/>
                  </a:lnTo>
                  <a:lnTo>
                    <a:pt x="112" y="17"/>
                  </a:lnTo>
                  <a:lnTo>
                    <a:pt x="114" y="17"/>
                  </a:lnTo>
                  <a:lnTo>
                    <a:pt x="117" y="17"/>
                  </a:lnTo>
                  <a:lnTo>
                    <a:pt x="118" y="17"/>
                  </a:lnTo>
                  <a:lnTo>
                    <a:pt x="120" y="17"/>
                  </a:lnTo>
                  <a:lnTo>
                    <a:pt x="122" y="17"/>
                  </a:lnTo>
                  <a:lnTo>
                    <a:pt x="126" y="16"/>
                  </a:lnTo>
                  <a:lnTo>
                    <a:pt x="128" y="15"/>
                  </a:lnTo>
                  <a:lnTo>
                    <a:pt x="131" y="14"/>
                  </a:lnTo>
                  <a:lnTo>
                    <a:pt x="133" y="11"/>
                  </a:lnTo>
                  <a:lnTo>
                    <a:pt x="135" y="9"/>
                  </a:lnTo>
                  <a:lnTo>
                    <a:pt x="136" y="9"/>
                  </a:lnTo>
                  <a:lnTo>
                    <a:pt x="138" y="7"/>
                  </a:lnTo>
                  <a:lnTo>
                    <a:pt x="140" y="6"/>
                  </a:lnTo>
                  <a:lnTo>
                    <a:pt x="140" y="6"/>
                  </a:lnTo>
                  <a:lnTo>
                    <a:pt x="143" y="5"/>
                  </a:lnTo>
                  <a:lnTo>
                    <a:pt x="144" y="6"/>
                  </a:lnTo>
                  <a:lnTo>
                    <a:pt x="144" y="4"/>
                  </a:lnTo>
                  <a:lnTo>
                    <a:pt x="145" y="2"/>
                  </a:lnTo>
                  <a:lnTo>
                    <a:pt x="147" y="1"/>
                  </a:lnTo>
                  <a:lnTo>
                    <a:pt x="149" y="1"/>
                  </a:lnTo>
                  <a:lnTo>
                    <a:pt x="150" y="0"/>
                  </a:lnTo>
                  <a:lnTo>
                    <a:pt x="151" y="2"/>
                  </a:lnTo>
                  <a:lnTo>
                    <a:pt x="150" y="5"/>
                  </a:lnTo>
                  <a:lnTo>
                    <a:pt x="150" y="7"/>
                  </a:lnTo>
                  <a:lnTo>
                    <a:pt x="150" y="10"/>
                  </a:lnTo>
                  <a:lnTo>
                    <a:pt x="150" y="13"/>
                  </a:lnTo>
                  <a:lnTo>
                    <a:pt x="150" y="16"/>
                  </a:lnTo>
                  <a:lnTo>
                    <a:pt x="151" y="19"/>
                  </a:lnTo>
                  <a:lnTo>
                    <a:pt x="154" y="21"/>
                  </a:lnTo>
                  <a:lnTo>
                    <a:pt x="157" y="22"/>
                  </a:lnTo>
                  <a:lnTo>
                    <a:pt x="158" y="22"/>
                  </a:lnTo>
                  <a:lnTo>
                    <a:pt x="156" y="25"/>
                  </a:lnTo>
                  <a:lnTo>
                    <a:pt x="153" y="27"/>
                  </a:lnTo>
                  <a:lnTo>
                    <a:pt x="152" y="33"/>
                  </a:lnTo>
                  <a:lnTo>
                    <a:pt x="151" y="35"/>
                  </a:lnTo>
                  <a:lnTo>
                    <a:pt x="150" y="40"/>
                  </a:lnTo>
                  <a:lnTo>
                    <a:pt x="149" y="41"/>
                  </a:lnTo>
                  <a:lnTo>
                    <a:pt x="149" y="44"/>
                  </a:lnTo>
                  <a:lnTo>
                    <a:pt x="152" y="48"/>
                  </a:lnTo>
                  <a:lnTo>
                    <a:pt x="157" y="48"/>
                  </a:lnTo>
                  <a:lnTo>
                    <a:pt x="163" y="52"/>
                  </a:lnTo>
                  <a:lnTo>
                    <a:pt x="164" y="53"/>
                  </a:lnTo>
                  <a:lnTo>
                    <a:pt x="164" y="58"/>
                  </a:lnTo>
                  <a:lnTo>
                    <a:pt x="164" y="60"/>
                  </a:lnTo>
                  <a:lnTo>
                    <a:pt x="164" y="62"/>
                  </a:lnTo>
                  <a:lnTo>
                    <a:pt x="162" y="64"/>
                  </a:lnTo>
                  <a:lnTo>
                    <a:pt x="160" y="67"/>
                  </a:lnTo>
                  <a:lnTo>
                    <a:pt x="160" y="68"/>
                  </a:lnTo>
                  <a:lnTo>
                    <a:pt x="160" y="71"/>
                  </a:lnTo>
                  <a:lnTo>
                    <a:pt x="158" y="76"/>
                  </a:lnTo>
                  <a:lnTo>
                    <a:pt x="155" y="80"/>
                  </a:lnTo>
                  <a:lnTo>
                    <a:pt x="153" y="84"/>
                  </a:lnTo>
                  <a:lnTo>
                    <a:pt x="153" y="84"/>
                  </a:lnTo>
                  <a:lnTo>
                    <a:pt x="153" y="88"/>
                  </a:lnTo>
                  <a:lnTo>
                    <a:pt x="151" y="91"/>
                  </a:lnTo>
                  <a:lnTo>
                    <a:pt x="146" y="91"/>
                  </a:lnTo>
                  <a:lnTo>
                    <a:pt x="145" y="98"/>
                  </a:lnTo>
                  <a:lnTo>
                    <a:pt x="144" y="101"/>
                  </a:lnTo>
                  <a:lnTo>
                    <a:pt x="143" y="101"/>
                  </a:lnTo>
                  <a:lnTo>
                    <a:pt x="139" y="104"/>
                  </a:lnTo>
                  <a:lnTo>
                    <a:pt x="136" y="105"/>
                  </a:lnTo>
                  <a:lnTo>
                    <a:pt x="136" y="107"/>
                  </a:lnTo>
                  <a:lnTo>
                    <a:pt x="134" y="112"/>
                  </a:lnTo>
                  <a:lnTo>
                    <a:pt x="132" y="113"/>
                  </a:lnTo>
                  <a:lnTo>
                    <a:pt x="132" y="114"/>
                  </a:lnTo>
                  <a:close/>
                </a:path>
              </a:pathLst>
            </a:custGeom>
            <a:solidFill>
              <a:srgbClr val="FFC000"/>
            </a:solidFill>
            <a:ln w="4763">
              <a:solidFill>
                <a:srgbClr val="6E6E6E"/>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 name="Freeform 22"/>
            <p:cNvSpPr>
              <a:spLocks/>
            </p:cNvSpPr>
            <p:nvPr/>
          </p:nvSpPr>
          <p:spPr bwMode="auto">
            <a:xfrm>
              <a:off x="5616577" y="2811459"/>
              <a:ext cx="444500" cy="155575"/>
            </a:xfrm>
            <a:custGeom>
              <a:avLst/>
              <a:gdLst>
                <a:gd name="T0" fmla="*/ 249 w 280"/>
                <a:gd name="T1" fmla="*/ 36 h 98"/>
                <a:gd name="T2" fmla="*/ 261 w 280"/>
                <a:gd name="T3" fmla="*/ 47 h 98"/>
                <a:gd name="T4" fmla="*/ 259 w 280"/>
                <a:gd name="T5" fmla="*/ 55 h 98"/>
                <a:gd name="T6" fmla="*/ 266 w 280"/>
                <a:gd name="T7" fmla="*/ 62 h 98"/>
                <a:gd name="T8" fmla="*/ 280 w 280"/>
                <a:gd name="T9" fmla="*/ 72 h 98"/>
                <a:gd name="T10" fmla="*/ 280 w 280"/>
                <a:gd name="T11" fmla="*/ 82 h 98"/>
                <a:gd name="T12" fmla="*/ 264 w 280"/>
                <a:gd name="T13" fmla="*/ 89 h 98"/>
                <a:gd name="T14" fmla="*/ 256 w 280"/>
                <a:gd name="T15" fmla="*/ 92 h 98"/>
                <a:gd name="T16" fmla="*/ 245 w 280"/>
                <a:gd name="T17" fmla="*/ 96 h 98"/>
                <a:gd name="T18" fmla="*/ 237 w 280"/>
                <a:gd name="T19" fmla="*/ 93 h 98"/>
                <a:gd name="T20" fmla="*/ 229 w 280"/>
                <a:gd name="T21" fmla="*/ 93 h 98"/>
                <a:gd name="T22" fmla="*/ 222 w 280"/>
                <a:gd name="T23" fmla="*/ 88 h 98"/>
                <a:gd name="T24" fmla="*/ 219 w 280"/>
                <a:gd name="T25" fmla="*/ 88 h 98"/>
                <a:gd name="T26" fmla="*/ 207 w 280"/>
                <a:gd name="T27" fmla="*/ 84 h 98"/>
                <a:gd name="T28" fmla="*/ 200 w 280"/>
                <a:gd name="T29" fmla="*/ 84 h 98"/>
                <a:gd name="T30" fmla="*/ 190 w 280"/>
                <a:gd name="T31" fmla="*/ 85 h 98"/>
                <a:gd name="T32" fmla="*/ 182 w 280"/>
                <a:gd name="T33" fmla="*/ 85 h 98"/>
                <a:gd name="T34" fmla="*/ 176 w 280"/>
                <a:gd name="T35" fmla="*/ 88 h 98"/>
                <a:gd name="T36" fmla="*/ 167 w 280"/>
                <a:gd name="T37" fmla="*/ 87 h 98"/>
                <a:gd name="T38" fmla="*/ 161 w 280"/>
                <a:gd name="T39" fmla="*/ 87 h 98"/>
                <a:gd name="T40" fmla="*/ 151 w 280"/>
                <a:gd name="T41" fmla="*/ 87 h 98"/>
                <a:gd name="T42" fmla="*/ 143 w 280"/>
                <a:gd name="T43" fmla="*/ 85 h 98"/>
                <a:gd name="T44" fmla="*/ 134 w 280"/>
                <a:gd name="T45" fmla="*/ 82 h 98"/>
                <a:gd name="T46" fmla="*/ 119 w 280"/>
                <a:gd name="T47" fmla="*/ 83 h 98"/>
                <a:gd name="T48" fmla="*/ 109 w 280"/>
                <a:gd name="T49" fmla="*/ 85 h 98"/>
                <a:gd name="T50" fmla="*/ 95 w 280"/>
                <a:gd name="T51" fmla="*/ 86 h 98"/>
                <a:gd name="T52" fmla="*/ 86 w 280"/>
                <a:gd name="T53" fmla="*/ 85 h 98"/>
                <a:gd name="T54" fmla="*/ 79 w 280"/>
                <a:gd name="T55" fmla="*/ 85 h 98"/>
                <a:gd name="T56" fmla="*/ 71 w 280"/>
                <a:gd name="T57" fmla="*/ 85 h 98"/>
                <a:gd name="T58" fmla="*/ 63 w 280"/>
                <a:gd name="T59" fmla="*/ 85 h 98"/>
                <a:gd name="T60" fmla="*/ 55 w 280"/>
                <a:gd name="T61" fmla="*/ 86 h 98"/>
                <a:gd name="T62" fmla="*/ 42 w 280"/>
                <a:gd name="T63" fmla="*/ 83 h 98"/>
                <a:gd name="T64" fmla="*/ 29 w 280"/>
                <a:gd name="T65" fmla="*/ 80 h 98"/>
                <a:gd name="T66" fmla="*/ 18 w 280"/>
                <a:gd name="T67" fmla="*/ 75 h 98"/>
                <a:gd name="T68" fmla="*/ 11 w 280"/>
                <a:gd name="T69" fmla="*/ 73 h 98"/>
                <a:gd name="T70" fmla="*/ 4 w 280"/>
                <a:gd name="T71" fmla="*/ 74 h 98"/>
                <a:gd name="T72" fmla="*/ 0 w 280"/>
                <a:gd name="T73" fmla="*/ 66 h 98"/>
                <a:gd name="T74" fmla="*/ 3 w 280"/>
                <a:gd name="T75" fmla="*/ 56 h 98"/>
                <a:gd name="T76" fmla="*/ 5 w 280"/>
                <a:gd name="T77" fmla="*/ 47 h 98"/>
                <a:gd name="T78" fmla="*/ 16 w 280"/>
                <a:gd name="T79" fmla="*/ 41 h 98"/>
                <a:gd name="T80" fmla="*/ 11 w 280"/>
                <a:gd name="T81" fmla="*/ 29 h 98"/>
                <a:gd name="T82" fmla="*/ 17 w 280"/>
                <a:gd name="T83" fmla="*/ 20 h 98"/>
                <a:gd name="T84" fmla="*/ 27 w 280"/>
                <a:gd name="T85" fmla="*/ 11 h 98"/>
                <a:gd name="T86" fmla="*/ 48 w 280"/>
                <a:gd name="T87" fmla="*/ 8 h 98"/>
                <a:gd name="T88" fmla="*/ 65 w 280"/>
                <a:gd name="T89" fmla="*/ 9 h 98"/>
                <a:gd name="T90" fmla="*/ 73 w 280"/>
                <a:gd name="T91" fmla="*/ 11 h 98"/>
                <a:gd name="T92" fmla="*/ 90 w 280"/>
                <a:gd name="T93" fmla="*/ 12 h 98"/>
                <a:gd name="T94" fmla="*/ 103 w 280"/>
                <a:gd name="T95" fmla="*/ 14 h 98"/>
                <a:gd name="T96" fmla="*/ 112 w 280"/>
                <a:gd name="T97" fmla="*/ 25 h 98"/>
                <a:gd name="T98" fmla="*/ 124 w 280"/>
                <a:gd name="T99" fmla="*/ 22 h 98"/>
                <a:gd name="T100" fmla="*/ 134 w 280"/>
                <a:gd name="T101" fmla="*/ 31 h 98"/>
                <a:gd name="T102" fmla="*/ 145 w 280"/>
                <a:gd name="T103" fmla="*/ 22 h 98"/>
                <a:gd name="T104" fmla="*/ 158 w 280"/>
                <a:gd name="T105" fmla="*/ 22 h 98"/>
                <a:gd name="T106" fmla="*/ 157 w 280"/>
                <a:gd name="T107" fmla="*/ 17 h 98"/>
                <a:gd name="T108" fmla="*/ 169 w 280"/>
                <a:gd name="T109" fmla="*/ 6 h 98"/>
                <a:gd name="T110" fmla="*/ 175 w 280"/>
                <a:gd name="T111" fmla="*/ 15 h 98"/>
                <a:gd name="T112" fmla="*/ 183 w 280"/>
                <a:gd name="T113" fmla="*/ 1 h 98"/>
                <a:gd name="T114" fmla="*/ 198 w 280"/>
                <a:gd name="T115" fmla="*/ 6 h 98"/>
                <a:gd name="T116" fmla="*/ 218 w 280"/>
                <a:gd name="T117" fmla="*/ 2 h 98"/>
                <a:gd name="T118" fmla="*/ 219 w 280"/>
                <a:gd name="T119" fmla="*/ 12 h 98"/>
                <a:gd name="T120" fmla="*/ 220 w 280"/>
                <a:gd name="T121" fmla="*/ 22 h 98"/>
                <a:gd name="T122" fmla="*/ 221 w 280"/>
                <a:gd name="T123"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0" h="98">
                  <a:moveTo>
                    <a:pt x="237" y="32"/>
                  </a:moveTo>
                  <a:lnTo>
                    <a:pt x="237" y="31"/>
                  </a:lnTo>
                  <a:lnTo>
                    <a:pt x="241" y="31"/>
                  </a:lnTo>
                  <a:lnTo>
                    <a:pt x="244" y="32"/>
                  </a:lnTo>
                  <a:lnTo>
                    <a:pt x="245" y="33"/>
                  </a:lnTo>
                  <a:lnTo>
                    <a:pt x="246" y="35"/>
                  </a:lnTo>
                  <a:lnTo>
                    <a:pt x="249" y="36"/>
                  </a:lnTo>
                  <a:lnTo>
                    <a:pt x="250" y="37"/>
                  </a:lnTo>
                  <a:lnTo>
                    <a:pt x="252" y="39"/>
                  </a:lnTo>
                  <a:lnTo>
                    <a:pt x="254" y="41"/>
                  </a:lnTo>
                  <a:lnTo>
                    <a:pt x="256" y="44"/>
                  </a:lnTo>
                  <a:lnTo>
                    <a:pt x="257" y="46"/>
                  </a:lnTo>
                  <a:lnTo>
                    <a:pt x="258" y="47"/>
                  </a:lnTo>
                  <a:lnTo>
                    <a:pt x="261" y="47"/>
                  </a:lnTo>
                  <a:lnTo>
                    <a:pt x="263" y="47"/>
                  </a:lnTo>
                  <a:lnTo>
                    <a:pt x="266" y="46"/>
                  </a:lnTo>
                  <a:lnTo>
                    <a:pt x="268" y="47"/>
                  </a:lnTo>
                  <a:lnTo>
                    <a:pt x="267" y="49"/>
                  </a:lnTo>
                  <a:lnTo>
                    <a:pt x="265" y="52"/>
                  </a:lnTo>
                  <a:lnTo>
                    <a:pt x="261" y="54"/>
                  </a:lnTo>
                  <a:lnTo>
                    <a:pt x="259" y="55"/>
                  </a:lnTo>
                  <a:lnTo>
                    <a:pt x="259" y="57"/>
                  </a:lnTo>
                  <a:lnTo>
                    <a:pt x="261" y="56"/>
                  </a:lnTo>
                  <a:lnTo>
                    <a:pt x="260" y="58"/>
                  </a:lnTo>
                  <a:lnTo>
                    <a:pt x="261" y="61"/>
                  </a:lnTo>
                  <a:lnTo>
                    <a:pt x="261" y="62"/>
                  </a:lnTo>
                  <a:lnTo>
                    <a:pt x="262" y="62"/>
                  </a:lnTo>
                  <a:lnTo>
                    <a:pt x="266" y="62"/>
                  </a:lnTo>
                  <a:lnTo>
                    <a:pt x="268" y="62"/>
                  </a:lnTo>
                  <a:lnTo>
                    <a:pt x="270" y="66"/>
                  </a:lnTo>
                  <a:lnTo>
                    <a:pt x="272" y="67"/>
                  </a:lnTo>
                  <a:lnTo>
                    <a:pt x="274" y="67"/>
                  </a:lnTo>
                  <a:lnTo>
                    <a:pt x="276" y="70"/>
                  </a:lnTo>
                  <a:lnTo>
                    <a:pt x="278" y="70"/>
                  </a:lnTo>
                  <a:lnTo>
                    <a:pt x="280" y="72"/>
                  </a:lnTo>
                  <a:lnTo>
                    <a:pt x="279" y="75"/>
                  </a:lnTo>
                  <a:lnTo>
                    <a:pt x="279" y="77"/>
                  </a:lnTo>
                  <a:lnTo>
                    <a:pt x="278" y="77"/>
                  </a:lnTo>
                  <a:lnTo>
                    <a:pt x="278" y="79"/>
                  </a:lnTo>
                  <a:lnTo>
                    <a:pt x="279" y="80"/>
                  </a:lnTo>
                  <a:lnTo>
                    <a:pt x="280" y="81"/>
                  </a:lnTo>
                  <a:lnTo>
                    <a:pt x="280" y="82"/>
                  </a:lnTo>
                  <a:lnTo>
                    <a:pt x="277" y="83"/>
                  </a:lnTo>
                  <a:lnTo>
                    <a:pt x="274" y="83"/>
                  </a:lnTo>
                  <a:lnTo>
                    <a:pt x="272" y="83"/>
                  </a:lnTo>
                  <a:lnTo>
                    <a:pt x="268" y="84"/>
                  </a:lnTo>
                  <a:lnTo>
                    <a:pt x="265" y="86"/>
                  </a:lnTo>
                  <a:lnTo>
                    <a:pt x="264" y="87"/>
                  </a:lnTo>
                  <a:lnTo>
                    <a:pt x="264" y="89"/>
                  </a:lnTo>
                  <a:lnTo>
                    <a:pt x="263" y="89"/>
                  </a:lnTo>
                  <a:lnTo>
                    <a:pt x="260" y="88"/>
                  </a:lnTo>
                  <a:lnTo>
                    <a:pt x="259" y="89"/>
                  </a:lnTo>
                  <a:lnTo>
                    <a:pt x="257" y="88"/>
                  </a:lnTo>
                  <a:lnTo>
                    <a:pt x="255" y="87"/>
                  </a:lnTo>
                  <a:lnTo>
                    <a:pt x="254" y="89"/>
                  </a:lnTo>
                  <a:lnTo>
                    <a:pt x="256" y="92"/>
                  </a:lnTo>
                  <a:lnTo>
                    <a:pt x="255" y="92"/>
                  </a:lnTo>
                  <a:lnTo>
                    <a:pt x="252" y="92"/>
                  </a:lnTo>
                  <a:lnTo>
                    <a:pt x="250" y="92"/>
                  </a:lnTo>
                  <a:lnTo>
                    <a:pt x="249" y="93"/>
                  </a:lnTo>
                  <a:lnTo>
                    <a:pt x="248" y="96"/>
                  </a:lnTo>
                  <a:lnTo>
                    <a:pt x="246" y="96"/>
                  </a:lnTo>
                  <a:lnTo>
                    <a:pt x="245" y="96"/>
                  </a:lnTo>
                  <a:lnTo>
                    <a:pt x="244" y="98"/>
                  </a:lnTo>
                  <a:lnTo>
                    <a:pt x="243" y="98"/>
                  </a:lnTo>
                  <a:lnTo>
                    <a:pt x="240" y="97"/>
                  </a:lnTo>
                  <a:lnTo>
                    <a:pt x="237" y="97"/>
                  </a:lnTo>
                  <a:lnTo>
                    <a:pt x="237" y="96"/>
                  </a:lnTo>
                  <a:lnTo>
                    <a:pt x="237" y="94"/>
                  </a:lnTo>
                  <a:lnTo>
                    <a:pt x="237" y="93"/>
                  </a:lnTo>
                  <a:lnTo>
                    <a:pt x="236" y="93"/>
                  </a:lnTo>
                  <a:lnTo>
                    <a:pt x="234" y="94"/>
                  </a:lnTo>
                  <a:lnTo>
                    <a:pt x="232" y="94"/>
                  </a:lnTo>
                  <a:lnTo>
                    <a:pt x="231" y="93"/>
                  </a:lnTo>
                  <a:lnTo>
                    <a:pt x="230" y="93"/>
                  </a:lnTo>
                  <a:lnTo>
                    <a:pt x="229" y="93"/>
                  </a:lnTo>
                  <a:lnTo>
                    <a:pt x="229" y="93"/>
                  </a:lnTo>
                  <a:lnTo>
                    <a:pt x="228" y="92"/>
                  </a:lnTo>
                  <a:lnTo>
                    <a:pt x="226" y="92"/>
                  </a:lnTo>
                  <a:lnTo>
                    <a:pt x="225" y="91"/>
                  </a:lnTo>
                  <a:lnTo>
                    <a:pt x="225" y="90"/>
                  </a:lnTo>
                  <a:lnTo>
                    <a:pt x="225" y="89"/>
                  </a:lnTo>
                  <a:lnTo>
                    <a:pt x="223" y="88"/>
                  </a:lnTo>
                  <a:lnTo>
                    <a:pt x="222" y="88"/>
                  </a:lnTo>
                  <a:lnTo>
                    <a:pt x="221" y="89"/>
                  </a:lnTo>
                  <a:lnTo>
                    <a:pt x="222" y="90"/>
                  </a:lnTo>
                  <a:lnTo>
                    <a:pt x="221" y="90"/>
                  </a:lnTo>
                  <a:lnTo>
                    <a:pt x="221" y="89"/>
                  </a:lnTo>
                  <a:lnTo>
                    <a:pt x="220" y="88"/>
                  </a:lnTo>
                  <a:lnTo>
                    <a:pt x="220" y="87"/>
                  </a:lnTo>
                  <a:lnTo>
                    <a:pt x="219" y="88"/>
                  </a:lnTo>
                  <a:lnTo>
                    <a:pt x="218" y="88"/>
                  </a:lnTo>
                  <a:lnTo>
                    <a:pt x="218" y="87"/>
                  </a:lnTo>
                  <a:lnTo>
                    <a:pt x="218" y="86"/>
                  </a:lnTo>
                  <a:lnTo>
                    <a:pt x="216" y="85"/>
                  </a:lnTo>
                  <a:lnTo>
                    <a:pt x="214" y="85"/>
                  </a:lnTo>
                  <a:lnTo>
                    <a:pt x="210" y="84"/>
                  </a:lnTo>
                  <a:lnTo>
                    <a:pt x="207" y="84"/>
                  </a:lnTo>
                  <a:lnTo>
                    <a:pt x="206" y="84"/>
                  </a:lnTo>
                  <a:lnTo>
                    <a:pt x="205" y="85"/>
                  </a:lnTo>
                  <a:lnTo>
                    <a:pt x="204" y="85"/>
                  </a:lnTo>
                  <a:lnTo>
                    <a:pt x="203" y="85"/>
                  </a:lnTo>
                  <a:lnTo>
                    <a:pt x="202" y="85"/>
                  </a:lnTo>
                  <a:lnTo>
                    <a:pt x="201" y="85"/>
                  </a:lnTo>
                  <a:lnTo>
                    <a:pt x="200" y="84"/>
                  </a:lnTo>
                  <a:lnTo>
                    <a:pt x="198" y="84"/>
                  </a:lnTo>
                  <a:lnTo>
                    <a:pt x="197" y="84"/>
                  </a:lnTo>
                  <a:lnTo>
                    <a:pt x="196" y="85"/>
                  </a:lnTo>
                  <a:lnTo>
                    <a:pt x="194" y="85"/>
                  </a:lnTo>
                  <a:lnTo>
                    <a:pt x="192" y="85"/>
                  </a:lnTo>
                  <a:lnTo>
                    <a:pt x="191" y="85"/>
                  </a:lnTo>
                  <a:lnTo>
                    <a:pt x="190" y="85"/>
                  </a:lnTo>
                  <a:lnTo>
                    <a:pt x="189" y="85"/>
                  </a:lnTo>
                  <a:lnTo>
                    <a:pt x="189" y="85"/>
                  </a:lnTo>
                  <a:lnTo>
                    <a:pt x="186" y="85"/>
                  </a:lnTo>
                  <a:lnTo>
                    <a:pt x="185" y="85"/>
                  </a:lnTo>
                  <a:lnTo>
                    <a:pt x="184" y="85"/>
                  </a:lnTo>
                  <a:lnTo>
                    <a:pt x="182" y="85"/>
                  </a:lnTo>
                  <a:lnTo>
                    <a:pt x="182" y="85"/>
                  </a:lnTo>
                  <a:lnTo>
                    <a:pt x="181" y="85"/>
                  </a:lnTo>
                  <a:lnTo>
                    <a:pt x="181" y="87"/>
                  </a:lnTo>
                  <a:lnTo>
                    <a:pt x="181" y="87"/>
                  </a:lnTo>
                  <a:lnTo>
                    <a:pt x="180" y="87"/>
                  </a:lnTo>
                  <a:lnTo>
                    <a:pt x="178" y="86"/>
                  </a:lnTo>
                  <a:lnTo>
                    <a:pt x="177" y="86"/>
                  </a:lnTo>
                  <a:lnTo>
                    <a:pt x="176" y="88"/>
                  </a:lnTo>
                  <a:lnTo>
                    <a:pt x="175" y="89"/>
                  </a:lnTo>
                  <a:lnTo>
                    <a:pt x="172" y="89"/>
                  </a:lnTo>
                  <a:lnTo>
                    <a:pt x="171" y="89"/>
                  </a:lnTo>
                  <a:lnTo>
                    <a:pt x="170" y="88"/>
                  </a:lnTo>
                  <a:lnTo>
                    <a:pt x="169" y="88"/>
                  </a:lnTo>
                  <a:lnTo>
                    <a:pt x="167" y="88"/>
                  </a:lnTo>
                  <a:lnTo>
                    <a:pt x="167" y="87"/>
                  </a:lnTo>
                  <a:lnTo>
                    <a:pt x="168" y="86"/>
                  </a:lnTo>
                  <a:lnTo>
                    <a:pt x="167" y="85"/>
                  </a:lnTo>
                  <a:lnTo>
                    <a:pt x="166" y="85"/>
                  </a:lnTo>
                  <a:lnTo>
                    <a:pt x="164" y="87"/>
                  </a:lnTo>
                  <a:lnTo>
                    <a:pt x="163" y="87"/>
                  </a:lnTo>
                  <a:lnTo>
                    <a:pt x="162" y="87"/>
                  </a:lnTo>
                  <a:lnTo>
                    <a:pt x="161" y="87"/>
                  </a:lnTo>
                  <a:lnTo>
                    <a:pt x="160" y="87"/>
                  </a:lnTo>
                  <a:lnTo>
                    <a:pt x="159" y="87"/>
                  </a:lnTo>
                  <a:lnTo>
                    <a:pt x="158" y="88"/>
                  </a:lnTo>
                  <a:lnTo>
                    <a:pt x="158" y="88"/>
                  </a:lnTo>
                  <a:lnTo>
                    <a:pt x="156" y="88"/>
                  </a:lnTo>
                  <a:lnTo>
                    <a:pt x="154" y="87"/>
                  </a:lnTo>
                  <a:lnTo>
                    <a:pt x="151" y="87"/>
                  </a:lnTo>
                  <a:lnTo>
                    <a:pt x="150" y="85"/>
                  </a:lnTo>
                  <a:lnTo>
                    <a:pt x="149" y="85"/>
                  </a:lnTo>
                  <a:lnTo>
                    <a:pt x="148" y="85"/>
                  </a:lnTo>
                  <a:lnTo>
                    <a:pt x="146" y="85"/>
                  </a:lnTo>
                  <a:lnTo>
                    <a:pt x="145" y="85"/>
                  </a:lnTo>
                  <a:lnTo>
                    <a:pt x="144" y="85"/>
                  </a:lnTo>
                  <a:lnTo>
                    <a:pt x="143" y="85"/>
                  </a:lnTo>
                  <a:lnTo>
                    <a:pt x="142" y="85"/>
                  </a:lnTo>
                  <a:lnTo>
                    <a:pt x="141" y="84"/>
                  </a:lnTo>
                  <a:lnTo>
                    <a:pt x="140" y="84"/>
                  </a:lnTo>
                  <a:lnTo>
                    <a:pt x="138" y="83"/>
                  </a:lnTo>
                  <a:lnTo>
                    <a:pt x="137" y="82"/>
                  </a:lnTo>
                  <a:lnTo>
                    <a:pt x="135" y="82"/>
                  </a:lnTo>
                  <a:lnTo>
                    <a:pt x="134" y="82"/>
                  </a:lnTo>
                  <a:lnTo>
                    <a:pt x="133" y="83"/>
                  </a:lnTo>
                  <a:lnTo>
                    <a:pt x="129" y="82"/>
                  </a:lnTo>
                  <a:lnTo>
                    <a:pt x="126" y="83"/>
                  </a:lnTo>
                  <a:lnTo>
                    <a:pt x="125" y="83"/>
                  </a:lnTo>
                  <a:lnTo>
                    <a:pt x="124" y="83"/>
                  </a:lnTo>
                  <a:lnTo>
                    <a:pt x="123" y="83"/>
                  </a:lnTo>
                  <a:lnTo>
                    <a:pt x="119" y="83"/>
                  </a:lnTo>
                  <a:lnTo>
                    <a:pt x="118" y="83"/>
                  </a:lnTo>
                  <a:lnTo>
                    <a:pt x="117" y="83"/>
                  </a:lnTo>
                  <a:lnTo>
                    <a:pt x="114" y="84"/>
                  </a:lnTo>
                  <a:lnTo>
                    <a:pt x="111" y="84"/>
                  </a:lnTo>
                  <a:lnTo>
                    <a:pt x="110" y="84"/>
                  </a:lnTo>
                  <a:lnTo>
                    <a:pt x="110" y="85"/>
                  </a:lnTo>
                  <a:lnTo>
                    <a:pt x="109" y="85"/>
                  </a:lnTo>
                  <a:lnTo>
                    <a:pt x="108" y="85"/>
                  </a:lnTo>
                  <a:lnTo>
                    <a:pt x="107" y="85"/>
                  </a:lnTo>
                  <a:lnTo>
                    <a:pt x="105" y="86"/>
                  </a:lnTo>
                  <a:lnTo>
                    <a:pt x="104" y="85"/>
                  </a:lnTo>
                  <a:lnTo>
                    <a:pt x="101" y="86"/>
                  </a:lnTo>
                  <a:lnTo>
                    <a:pt x="96" y="86"/>
                  </a:lnTo>
                  <a:lnTo>
                    <a:pt x="95" y="86"/>
                  </a:lnTo>
                  <a:lnTo>
                    <a:pt x="93" y="85"/>
                  </a:lnTo>
                  <a:lnTo>
                    <a:pt x="91" y="85"/>
                  </a:lnTo>
                  <a:lnTo>
                    <a:pt x="90" y="84"/>
                  </a:lnTo>
                  <a:lnTo>
                    <a:pt x="89" y="84"/>
                  </a:lnTo>
                  <a:lnTo>
                    <a:pt x="87" y="85"/>
                  </a:lnTo>
                  <a:lnTo>
                    <a:pt x="87" y="85"/>
                  </a:lnTo>
                  <a:lnTo>
                    <a:pt x="86" y="85"/>
                  </a:lnTo>
                  <a:lnTo>
                    <a:pt x="86" y="86"/>
                  </a:lnTo>
                  <a:lnTo>
                    <a:pt x="85" y="86"/>
                  </a:lnTo>
                  <a:lnTo>
                    <a:pt x="83" y="85"/>
                  </a:lnTo>
                  <a:lnTo>
                    <a:pt x="82" y="85"/>
                  </a:lnTo>
                  <a:lnTo>
                    <a:pt x="81" y="85"/>
                  </a:lnTo>
                  <a:lnTo>
                    <a:pt x="80" y="85"/>
                  </a:lnTo>
                  <a:lnTo>
                    <a:pt x="79" y="85"/>
                  </a:lnTo>
                  <a:lnTo>
                    <a:pt x="79" y="84"/>
                  </a:lnTo>
                  <a:lnTo>
                    <a:pt x="78" y="84"/>
                  </a:lnTo>
                  <a:lnTo>
                    <a:pt x="77" y="85"/>
                  </a:lnTo>
                  <a:lnTo>
                    <a:pt x="76" y="85"/>
                  </a:lnTo>
                  <a:lnTo>
                    <a:pt x="75" y="85"/>
                  </a:lnTo>
                  <a:lnTo>
                    <a:pt x="72" y="85"/>
                  </a:lnTo>
                  <a:lnTo>
                    <a:pt x="71" y="85"/>
                  </a:lnTo>
                  <a:lnTo>
                    <a:pt x="70" y="85"/>
                  </a:lnTo>
                  <a:lnTo>
                    <a:pt x="69" y="85"/>
                  </a:lnTo>
                  <a:lnTo>
                    <a:pt x="68" y="85"/>
                  </a:lnTo>
                  <a:lnTo>
                    <a:pt x="67" y="85"/>
                  </a:lnTo>
                  <a:lnTo>
                    <a:pt x="65" y="85"/>
                  </a:lnTo>
                  <a:lnTo>
                    <a:pt x="64" y="85"/>
                  </a:lnTo>
                  <a:lnTo>
                    <a:pt x="63" y="85"/>
                  </a:lnTo>
                  <a:lnTo>
                    <a:pt x="63" y="85"/>
                  </a:lnTo>
                  <a:lnTo>
                    <a:pt x="62" y="86"/>
                  </a:lnTo>
                  <a:lnTo>
                    <a:pt x="61" y="86"/>
                  </a:lnTo>
                  <a:lnTo>
                    <a:pt x="60" y="86"/>
                  </a:lnTo>
                  <a:lnTo>
                    <a:pt x="60" y="87"/>
                  </a:lnTo>
                  <a:lnTo>
                    <a:pt x="59" y="87"/>
                  </a:lnTo>
                  <a:lnTo>
                    <a:pt x="55" y="86"/>
                  </a:lnTo>
                  <a:lnTo>
                    <a:pt x="51" y="86"/>
                  </a:lnTo>
                  <a:lnTo>
                    <a:pt x="50" y="85"/>
                  </a:lnTo>
                  <a:lnTo>
                    <a:pt x="49" y="85"/>
                  </a:lnTo>
                  <a:lnTo>
                    <a:pt x="47" y="84"/>
                  </a:lnTo>
                  <a:lnTo>
                    <a:pt x="45" y="83"/>
                  </a:lnTo>
                  <a:lnTo>
                    <a:pt x="43" y="83"/>
                  </a:lnTo>
                  <a:lnTo>
                    <a:pt x="42" y="83"/>
                  </a:lnTo>
                  <a:lnTo>
                    <a:pt x="41" y="83"/>
                  </a:lnTo>
                  <a:lnTo>
                    <a:pt x="39" y="82"/>
                  </a:lnTo>
                  <a:lnTo>
                    <a:pt x="38" y="82"/>
                  </a:lnTo>
                  <a:lnTo>
                    <a:pt x="37" y="82"/>
                  </a:lnTo>
                  <a:lnTo>
                    <a:pt x="31" y="80"/>
                  </a:lnTo>
                  <a:lnTo>
                    <a:pt x="30" y="80"/>
                  </a:lnTo>
                  <a:lnTo>
                    <a:pt x="29" y="80"/>
                  </a:lnTo>
                  <a:lnTo>
                    <a:pt x="28" y="79"/>
                  </a:lnTo>
                  <a:lnTo>
                    <a:pt x="24" y="78"/>
                  </a:lnTo>
                  <a:lnTo>
                    <a:pt x="23" y="78"/>
                  </a:lnTo>
                  <a:lnTo>
                    <a:pt x="22" y="77"/>
                  </a:lnTo>
                  <a:lnTo>
                    <a:pt x="20" y="76"/>
                  </a:lnTo>
                  <a:lnTo>
                    <a:pt x="19" y="76"/>
                  </a:lnTo>
                  <a:lnTo>
                    <a:pt x="18" y="75"/>
                  </a:lnTo>
                  <a:lnTo>
                    <a:pt x="16" y="75"/>
                  </a:lnTo>
                  <a:lnTo>
                    <a:pt x="16" y="74"/>
                  </a:lnTo>
                  <a:lnTo>
                    <a:pt x="15" y="73"/>
                  </a:lnTo>
                  <a:lnTo>
                    <a:pt x="13" y="73"/>
                  </a:lnTo>
                  <a:lnTo>
                    <a:pt x="13" y="72"/>
                  </a:lnTo>
                  <a:lnTo>
                    <a:pt x="12" y="72"/>
                  </a:lnTo>
                  <a:lnTo>
                    <a:pt x="11" y="73"/>
                  </a:lnTo>
                  <a:lnTo>
                    <a:pt x="10" y="73"/>
                  </a:lnTo>
                  <a:lnTo>
                    <a:pt x="9" y="72"/>
                  </a:lnTo>
                  <a:lnTo>
                    <a:pt x="8" y="72"/>
                  </a:lnTo>
                  <a:lnTo>
                    <a:pt x="8" y="73"/>
                  </a:lnTo>
                  <a:lnTo>
                    <a:pt x="6" y="74"/>
                  </a:lnTo>
                  <a:lnTo>
                    <a:pt x="5" y="75"/>
                  </a:lnTo>
                  <a:lnTo>
                    <a:pt x="4" y="74"/>
                  </a:lnTo>
                  <a:lnTo>
                    <a:pt x="3" y="74"/>
                  </a:lnTo>
                  <a:lnTo>
                    <a:pt x="2" y="73"/>
                  </a:lnTo>
                  <a:lnTo>
                    <a:pt x="1" y="72"/>
                  </a:lnTo>
                  <a:lnTo>
                    <a:pt x="1" y="71"/>
                  </a:lnTo>
                  <a:lnTo>
                    <a:pt x="1" y="70"/>
                  </a:lnTo>
                  <a:lnTo>
                    <a:pt x="0" y="68"/>
                  </a:lnTo>
                  <a:lnTo>
                    <a:pt x="0" y="66"/>
                  </a:lnTo>
                  <a:lnTo>
                    <a:pt x="0" y="64"/>
                  </a:lnTo>
                  <a:lnTo>
                    <a:pt x="0" y="63"/>
                  </a:lnTo>
                  <a:lnTo>
                    <a:pt x="0" y="62"/>
                  </a:lnTo>
                  <a:lnTo>
                    <a:pt x="0" y="62"/>
                  </a:lnTo>
                  <a:lnTo>
                    <a:pt x="1" y="61"/>
                  </a:lnTo>
                  <a:lnTo>
                    <a:pt x="3" y="57"/>
                  </a:lnTo>
                  <a:lnTo>
                    <a:pt x="3" y="56"/>
                  </a:lnTo>
                  <a:lnTo>
                    <a:pt x="3" y="55"/>
                  </a:lnTo>
                  <a:lnTo>
                    <a:pt x="3" y="54"/>
                  </a:lnTo>
                  <a:lnTo>
                    <a:pt x="3" y="54"/>
                  </a:lnTo>
                  <a:lnTo>
                    <a:pt x="3" y="53"/>
                  </a:lnTo>
                  <a:lnTo>
                    <a:pt x="3" y="51"/>
                  </a:lnTo>
                  <a:lnTo>
                    <a:pt x="4" y="50"/>
                  </a:lnTo>
                  <a:lnTo>
                    <a:pt x="5" y="47"/>
                  </a:lnTo>
                  <a:lnTo>
                    <a:pt x="5" y="46"/>
                  </a:lnTo>
                  <a:lnTo>
                    <a:pt x="8" y="46"/>
                  </a:lnTo>
                  <a:lnTo>
                    <a:pt x="10" y="45"/>
                  </a:lnTo>
                  <a:lnTo>
                    <a:pt x="12" y="44"/>
                  </a:lnTo>
                  <a:lnTo>
                    <a:pt x="15" y="43"/>
                  </a:lnTo>
                  <a:lnTo>
                    <a:pt x="16" y="43"/>
                  </a:lnTo>
                  <a:lnTo>
                    <a:pt x="16" y="41"/>
                  </a:lnTo>
                  <a:lnTo>
                    <a:pt x="15" y="40"/>
                  </a:lnTo>
                  <a:lnTo>
                    <a:pt x="13" y="38"/>
                  </a:lnTo>
                  <a:lnTo>
                    <a:pt x="12" y="37"/>
                  </a:lnTo>
                  <a:lnTo>
                    <a:pt x="10" y="35"/>
                  </a:lnTo>
                  <a:lnTo>
                    <a:pt x="9" y="32"/>
                  </a:lnTo>
                  <a:lnTo>
                    <a:pt x="10" y="30"/>
                  </a:lnTo>
                  <a:lnTo>
                    <a:pt x="11" y="29"/>
                  </a:lnTo>
                  <a:lnTo>
                    <a:pt x="12" y="26"/>
                  </a:lnTo>
                  <a:lnTo>
                    <a:pt x="13" y="25"/>
                  </a:lnTo>
                  <a:lnTo>
                    <a:pt x="13" y="23"/>
                  </a:lnTo>
                  <a:lnTo>
                    <a:pt x="14" y="22"/>
                  </a:lnTo>
                  <a:lnTo>
                    <a:pt x="15" y="22"/>
                  </a:lnTo>
                  <a:lnTo>
                    <a:pt x="16" y="21"/>
                  </a:lnTo>
                  <a:lnTo>
                    <a:pt x="17" y="20"/>
                  </a:lnTo>
                  <a:lnTo>
                    <a:pt x="19" y="19"/>
                  </a:lnTo>
                  <a:lnTo>
                    <a:pt x="20" y="18"/>
                  </a:lnTo>
                  <a:lnTo>
                    <a:pt x="21" y="16"/>
                  </a:lnTo>
                  <a:lnTo>
                    <a:pt x="23" y="15"/>
                  </a:lnTo>
                  <a:lnTo>
                    <a:pt x="24" y="15"/>
                  </a:lnTo>
                  <a:lnTo>
                    <a:pt x="25" y="12"/>
                  </a:lnTo>
                  <a:lnTo>
                    <a:pt x="27" y="11"/>
                  </a:lnTo>
                  <a:lnTo>
                    <a:pt x="30" y="10"/>
                  </a:lnTo>
                  <a:lnTo>
                    <a:pt x="32" y="10"/>
                  </a:lnTo>
                  <a:lnTo>
                    <a:pt x="35" y="9"/>
                  </a:lnTo>
                  <a:lnTo>
                    <a:pt x="38" y="8"/>
                  </a:lnTo>
                  <a:lnTo>
                    <a:pt x="41" y="9"/>
                  </a:lnTo>
                  <a:lnTo>
                    <a:pt x="43" y="8"/>
                  </a:lnTo>
                  <a:lnTo>
                    <a:pt x="48" y="8"/>
                  </a:lnTo>
                  <a:lnTo>
                    <a:pt x="50" y="6"/>
                  </a:lnTo>
                  <a:lnTo>
                    <a:pt x="53" y="6"/>
                  </a:lnTo>
                  <a:lnTo>
                    <a:pt x="56" y="6"/>
                  </a:lnTo>
                  <a:lnTo>
                    <a:pt x="59" y="7"/>
                  </a:lnTo>
                  <a:lnTo>
                    <a:pt x="62" y="7"/>
                  </a:lnTo>
                  <a:lnTo>
                    <a:pt x="63" y="8"/>
                  </a:lnTo>
                  <a:lnTo>
                    <a:pt x="65" y="9"/>
                  </a:lnTo>
                  <a:lnTo>
                    <a:pt x="67" y="11"/>
                  </a:lnTo>
                  <a:lnTo>
                    <a:pt x="66" y="14"/>
                  </a:lnTo>
                  <a:lnTo>
                    <a:pt x="65" y="14"/>
                  </a:lnTo>
                  <a:lnTo>
                    <a:pt x="67" y="15"/>
                  </a:lnTo>
                  <a:lnTo>
                    <a:pt x="69" y="14"/>
                  </a:lnTo>
                  <a:lnTo>
                    <a:pt x="71" y="13"/>
                  </a:lnTo>
                  <a:lnTo>
                    <a:pt x="73" y="11"/>
                  </a:lnTo>
                  <a:lnTo>
                    <a:pt x="75" y="14"/>
                  </a:lnTo>
                  <a:lnTo>
                    <a:pt x="76" y="15"/>
                  </a:lnTo>
                  <a:lnTo>
                    <a:pt x="77" y="14"/>
                  </a:lnTo>
                  <a:lnTo>
                    <a:pt x="80" y="13"/>
                  </a:lnTo>
                  <a:lnTo>
                    <a:pt x="84" y="13"/>
                  </a:lnTo>
                  <a:lnTo>
                    <a:pt x="87" y="12"/>
                  </a:lnTo>
                  <a:lnTo>
                    <a:pt x="90" y="12"/>
                  </a:lnTo>
                  <a:lnTo>
                    <a:pt x="90" y="13"/>
                  </a:lnTo>
                  <a:lnTo>
                    <a:pt x="91" y="14"/>
                  </a:lnTo>
                  <a:lnTo>
                    <a:pt x="95" y="14"/>
                  </a:lnTo>
                  <a:lnTo>
                    <a:pt x="97" y="13"/>
                  </a:lnTo>
                  <a:lnTo>
                    <a:pt x="100" y="13"/>
                  </a:lnTo>
                  <a:lnTo>
                    <a:pt x="103" y="14"/>
                  </a:lnTo>
                  <a:lnTo>
                    <a:pt x="103" y="14"/>
                  </a:lnTo>
                  <a:lnTo>
                    <a:pt x="107" y="12"/>
                  </a:lnTo>
                  <a:lnTo>
                    <a:pt x="108" y="15"/>
                  </a:lnTo>
                  <a:lnTo>
                    <a:pt x="110" y="17"/>
                  </a:lnTo>
                  <a:lnTo>
                    <a:pt x="112" y="16"/>
                  </a:lnTo>
                  <a:lnTo>
                    <a:pt x="111" y="22"/>
                  </a:lnTo>
                  <a:lnTo>
                    <a:pt x="111" y="24"/>
                  </a:lnTo>
                  <a:lnTo>
                    <a:pt x="112" y="25"/>
                  </a:lnTo>
                  <a:lnTo>
                    <a:pt x="114" y="24"/>
                  </a:lnTo>
                  <a:lnTo>
                    <a:pt x="115" y="22"/>
                  </a:lnTo>
                  <a:lnTo>
                    <a:pt x="117" y="22"/>
                  </a:lnTo>
                  <a:lnTo>
                    <a:pt x="117" y="24"/>
                  </a:lnTo>
                  <a:lnTo>
                    <a:pt x="118" y="24"/>
                  </a:lnTo>
                  <a:lnTo>
                    <a:pt x="120" y="24"/>
                  </a:lnTo>
                  <a:lnTo>
                    <a:pt x="124" y="22"/>
                  </a:lnTo>
                  <a:lnTo>
                    <a:pt x="128" y="22"/>
                  </a:lnTo>
                  <a:lnTo>
                    <a:pt x="129" y="22"/>
                  </a:lnTo>
                  <a:lnTo>
                    <a:pt x="127" y="27"/>
                  </a:lnTo>
                  <a:lnTo>
                    <a:pt x="127" y="30"/>
                  </a:lnTo>
                  <a:lnTo>
                    <a:pt x="128" y="32"/>
                  </a:lnTo>
                  <a:lnTo>
                    <a:pt x="131" y="33"/>
                  </a:lnTo>
                  <a:lnTo>
                    <a:pt x="134" y="31"/>
                  </a:lnTo>
                  <a:lnTo>
                    <a:pt x="136" y="30"/>
                  </a:lnTo>
                  <a:lnTo>
                    <a:pt x="138" y="29"/>
                  </a:lnTo>
                  <a:lnTo>
                    <a:pt x="140" y="27"/>
                  </a:lnTo>
                  <a:lnTo>
                    <a:pt x="141" y="25"/>
                  </a:lnTo>
                  <a:lnTo>
                    <a:pt x="142" y="24"/>
                  </a:lnTo>
                  <a:lnTo>
                    <a:pt x="144" y="22"/>
                  </a:lnTo>
                  <a:lnTo>
                    <a:pt x="145" y="22"/>
                  </a:lnTo>
                  <a:lnTo>
                    <a:pt x="147" y="22"/>
                  </a:lnTo>
                  <a:lnTo>
                    <a:pt x="149" y="22"/>
                  </a:lnTo>
                  <a:lnTo>
                    <a:pt x="150" y="22"/>
                  </a:lnTo>
                  <a:lnTo>
                    <a:pt x="151" y="22"/>
                  </a:lnTo>
                  <a:lnTo>
                    <a:pt x="152" y="22"/>
                  </a:lnTo>
                  <a:lnTo>
                    <a:pt x="155" y="22"/>
                  </a:lnTo>
                  <a:lnTo>
                    <a:pt x="158" y="22"/>
                  </a:lnTo>
                  <a:lnTo>
                    <a:pt x="160" y="21"/>
                  </a:lnTo>
                  <a:lnTo>
                    <a:pt x="161" y="18"/>
                  </a:lnTo>
                  <a:lnTo>
                    <a:pt x="160" y="18"/>
                  </a:lnTo>
                  <a:lnTo>
                    <a:pt x="158" y="19"/>
                  </a:lnTo>
                  <a:lnTo>
                    <a:pt x="156" y="20"/>
                  </a:lnTo>
                  <a:lnTo>
                    <a:pt x="156" y="19"/>
                  </a:lnTo>
                  <a:lnTo>
                    <a:pt x="157" y="17"/>
                  </a:lnTo>
                  <a:lnTo>
                    <a:pt x="157" y="16"/>
                  </a:lnTo>
                  <a:lnTo>
                    <a:pt x="158" y="15"/>
                  </a:lnTo>
                  <a:lnTo>
                    <a:pt x="159" y="13"/>
                  </a:lnTo>
                  <a:lnTo>
                    <a:pt x="161" y="11"/>
                  </a:lnTo>
                  <a:lnTo>
                    <a:pt x="164" y="9"/>
                  </a:lnTo>
                  <a:lnTo>
                    <a:pt x="166" y="6"/>
                  </a:lnTo>
                  <a:lnTo>
                    <a:pt x="169" y="6"/>
                  </a:lnTo>
                  <a:lnTo>
                    <a:pt x="170" y="7"/>
                  </a:lnTo>
                  <a:lnTo>
                    <a:pt x="170" y="9"/>
                  </a:lnTo>
                  <a:lnTo>
                    <a:pt x="169" y="11"/>
                  </a:lnTo>
                  <a:lnTo>
                    <a:pt x="168" y="14"/>
                  </a:lnTo>
                  <a:lnTo>
                    <a:pt x="169" y="15"/>
                  </a:lnTo>
                  <a:lnTo>
                    <a:pt x="173" y="16"/>
                  </a:lnTo>
                  <a:lnTo>
                    <a:pt x="175" y="15"/>
                  </a:lnTo>
                  <a:lnTo>
                    <a:pt x="177" y="13"/>
                  </a:lnTo>
                  <a:lnTo>
                    <a:pt x="177" y="12"/>
                  </a:lnTo>
                  <a:lnTo>
                    <a:pt x="178" y="9"/>
                  </a:lnTo>
                  <a:lnTo>
                    <a:pt x="179" y="6"/>
                  </a:lnTo>
                  <a:lnTo>
                    <a:pt x="180" y="4"/>
                  </a:lnTo>
                  <a:lnTo>
                    <a:pt x="181" y="3"/>
                  </a:lnTo>
                  <a:lnTo>
                    <a:pt x="183" y="1"/>
                  </a:lnTo>
                  <a:lnTo>
                    <a:pt x="185" y="0"/>
                  </a:lnTo>
                  <a:lnTo>
                    <a:pt x="188" y="0"/>
                  </a:lnTo>
                  <a:lnTo>
                    <a:pt x="189" y="0"/>
                  </a:lnTo>
                  <a:lnTo>
                    <a:pt x="190" y="1"/>
                  </a:lnTo>
                  <a:lnTo>
                    <a:pt x="193" y="4"/>
                  </a:lnTo>
                  <a:lnTo>
                    <a:pt x="196" y="6"/>
                  </a:lnTo>
                  <a:lnTo>
                    <a:pt x="198" y="6"/>
                  </a:lnTo>
                  <a:lnTo>
                    <a:pt x="200" y="5"/>
                  </a:lnTo>
                  <a:lnTo>
                    <a:pt x="204" y="4"/>
                  </a:lnTo>
                  <a:lnTo>
                    <a:pt x="206" y="4"/>
                  </a:lnTo>
                  <a:lnTo>
                    <a:pt x="207" y="4"/>
                  </a:lnTo>
                  <a:lnTo>
                    <a:pt x="211" y="4"/>
                  </a:lnTo>
                  <a:lnTo>
                    <a:pt x="213" y="3"/>
                  </a:lnTo>
                  <a:lnTo>
                    <a:pt x="218" y="2"/>
                  </a:lnTo>
                  <a:lnTo>
                    <a:pt x="221" y="1"/>
                  </a:lnTo>
                  <a:lnTo>
                    <a:pt x="228" y="2"/>
                  </a:lnTo>
                  <a:lnTo>
                    <a:pt x="229" y="5"/>
                  </a:lnTo>
                  <a:lnTo>
                    <a:pt x="224" y="7"/>
                  </a:lnTo>
                  <a:lnTo>
                    <a:pt x="224" y="8"/>
                  </a:lnTo>
                  <a:lnTo>
                    <a:pt x="222" y="10"/>
                  </a:lnTo>
                  <a:lnTo>
                    <a:pt x="219" y="12"/>
                  </a:lnTo>
                  <a:lnTo>
                    <a:pt x="220" y="14"/>
                  </a:lnTo>
                  <a:lnTo>
                    <a:pt x="222" y="15"/>
                  </a:lnTo>
                  <a:lnTo>
                    <a:pt x="224" y="16"/>
                  </a:lnTo>
                  <a:lnTo>
                    <a:pt x="224" y="18"/>
                  </a:lnTo>
                  <a:lnTo>
                    <a:pt x="222" y="19"/>
                  </a:lnTo>
                  <a:lnTo>
                    <a:pt x="221" y="21"/>
                  </a:lnTo>
                  <a:lnTo>
                    <a:pt x="220" y="22"/>
                  </a:lnTo>
                  <a:lnTo>
                    <a:pt x="219" y="25"/>
                  </a:lnTo>
                  <a:lnTo>
                    <a:pt x="219" y="29"/>
                  </a:lnTo>
                  <a:lnTo>
                    <a:pt x="219" y="31"/>
                  </a:lnTo>
                  <a:lnTo>
                    <a:pt x="219" y="34"/>
                  </a:lnTo>
                  <a:lnTo>
                    <a:pt x="219" y="37"/>
                  </a:lnTo>
                  <a:lnTo>
                    <a:pt x="220" y="37"/>
                  </a:lnTo>
                  <a:lnTo>
                    <a:pt x="221" y="37"/>
                  </a:lnTo>
                  <a:lnTo>
                    <a:pt x="224" y="36"/>
                  </a:lnTo>
                  <a:lnTo>
                    <a:pt x="227" y="35"/>
                  </a:lnTo>
                  <a:lnTo>
                    <a:pt x="229" y="34"/>
                  </a:lnTo>
                  <a:lnTo>
                    <a:pt x="232" y="33"/>
                  </a:lnTo>
                  <a:lnTo>
                    <a:pt x="236" y="32"/>
                  </a:lnTo>
                  <a:lnTo>
                    <a:pt x="237" y="32"/>
                  </a:lnTo>
                  <a:close/>
                </a:path>
              </a:pathLst>
            </a:custGeom>
            <a:solidFill>
              <a:srgbClr val="FFC000"/>
            </a:solidFill>
            <a:ln w="4763">
              <a:solidFill>
                <a:srgbClr val="6E6E6E"/>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 name="Freeform 23"/>
            <p:cNvSpPr>
              <a:spLocks/>
            </p:cNvSpPr>
            <p:nvPr/>
          </p:nvSpPr>
          <p:spPr bwMode="auto">
            <a:xfrm>
              <a:off x="5980114" y="3046409"/>
              <a:ext cx="174625" cy="379412"/>
            </a:xfrm>
            <a:custGeom>
              <a:avLst/>
              <a:gdLst>
                <a:gd name="T0" fmla="*/ 83 w 110"/>
                <a:gd name="T1" fmla="*/ 179 h 239"/>
                <a:gd name="T2" fmla="*/ 87 w 110"/>
                <a:gd name="T3" fmla="*/ 203 h 239"/>
                <a:gd name="T4" fmla="*/ 86 w 110"/>
                <a:gd name="T5" fmla="*/ 217 h 239"/>
                <a:gd name="T6" fmla="*/ 76 w 110"/>
                <a:gd name="T7" fmla="*/ 215 h 239"/>
                <a:gd name="T8" fmla="*/ 71 w 110"/>
                <a:gd name="T9" fmla="*/ 224 h 239"/>
                <a:gd name="T10" fmla="*/ 65 w 110"/>
                <a:gd name="T11" fmla="*/ 231 h 239"/>
                <a:gd name="T12" fmla="*/ 59 w 110"/>
                <a:gd name="T13" fmla="*/ 233 h 239"/>
                <a:gd name="T14" fmla="*/ 44 w 110"/>
                <a:gd name="T15" fmla="*/ 221 h 239"/>
                <a:gd name="T16" fmla="*/ 35 w 110"/>
                <a:gd name="T17" fmla="*/ 236 h 239"/>
                <a:gd name="T18" fmla="*/ 31 w 110"/>
                <a:gd name="T19" fmla="*/ 230 h 239"/>
                <a:gd name="T20" fmla="*/ 31 w 110"/>
                <a:gd name="T21" fmla="*/ 222 h 239"/>
                <a:gd name="T22" fmla="*/ 32 w 110"/>
                <a:gd name="T23" fmla="*/ 218 h 239"/>
                <a:gd name="T24" fmla="*/ 31 w 110"/>
                <a:gd name="T25" fmla="*/ 208 h 239"/>
                <a:gd name="T26" fmla="*/ 30 w 110"/>
                <a:gd name="T27" fmla="*/ 201 h 239"/>
                <a:gd name="T28" fmla="*/ 27 w 110"/>
                <a:gd name="T29" fmla="*/ 190 h 239"/>
                <a:gd name="T30" fmla="*/ 26 w 110"/>
                <a:gd name="T31" fmla="*/ 181 h 239"/>
                <a:gd name="T32" fmla="*/ 25 w 110"/>
                <a:gd name="T33" fmla="*/ 174 h 239"/>
                <a:gd name="T34" fmla="*/ 22 w 110"/>
                <a:gd name="T35" fmla="*/ 165 h 239"/>
                <a:gd name="T36" fmla="*/ 19 w 110"/>
                <a:gd name="T37" fmla="*/ 157 h 239"/>
                <a:gd name="T38" fmla="*/ 17 w 110"/>
                <a:gd name="T39" fmla="*/ 151 h 239"/>
                <a:gd name="T40" fmla="*/ 11 w 110"/>
                <a:gd name="T41" fmla="*/ 147 h 239"/>
                <a:gd name="T42" fmla="*/ 12 w 110"/>
                <a:gd name="T43" fmla="*/ 137 h 239"/>
                <a:gd name="T44" fmla="*/ 10 w 110"/>
                <a:gd name="T45" fmla="*/ 130 h 239"/>
                <a:gd name="T46" fmla="*/ 9 w 110"/>
                <a:gd name="T47" fmla="*/ 124 h 239"/>
                <a:gd name="T48" fmla="*/ 9 w 110"/>
                <a:gd name="T49" fmla="*/ 118 h 239"/>
                <a:gd name="T50" fmla="*/ 12 w 110"/>
                <a:gd name="T51" fmla="*/ 114 h 239"/>
                <a:gd name="T52" fmla="*/ 11 w 110"/>
                <a:gd name="T53" fmla="*/ 108 h 239"/>
                <a:gd name="T54" fmla="*/ 9 w 110"/>
                <a:gd name="T55" fmla="*/ 103 h 239"/>
                <a:gd name="T56" fmla="*/ 6 w 110"/>
                <a:gd name="T57" fmla="*/ 96 h 239"/>
                <a:gd name="T58" fmla="*/ 3 w 110"/>
                <a:gd name="T59" fmla="*/ 85 h 239"/>
                <a:gd name="T60" fmla="*/ 2 w 110"/>
                <a:gd name="T61" fmla="*/ 81 h 239"/>
                <a:gd name="T62" fmla="*/ 1 w 110"/>
                <a:gd name="T63" fmla="*/ 73 h 239"/>
                <a:gd name="T64" fmla="*/ 0 w 110"/>
                <a:gd name="T65" fmla="*/ 67 h 239"/>
                <a:gd name="T66" fmla="*/ 5 w 110"/>
                <a:gd name="T67" fmla="*/ 56 h 239"/>
                <a:gd name="T68" fmla="*/ 5 w 110"/>
                <a:gd name="T69" fmla="*/ 40 h 239"/>
                <a:gd name="T70" fmla="*/ 3 w 110"/>
                <a:gd name="T71" fmla="*/ 25 h 239"/>
                <a:gd name="T72" fmla="*/ 14 w 110"/>
                <a:gd name="T73" fmla="*/ 24 h 239"/>
                <a:gd name="T74" fmla="*/ 20 w 110"/>
                <a:gd name="T75" fmla="*/ 34 h 239"/>
                <a:gd name="T76" fmla="*/ 31 w 110"/>
                <a:gd name="T77" fmla="*/ 25 h 239"/>
                <a:gd name="T78" fmla="*/ 42 w 110"/>
                <a:gd name="T79" fmla="*/ 10 h 239"/>
                <a:gd name="T80" fmla="*/ 50 w 110"/>
                <a:gd name="T81" fmla="*/ 4 h 239"/>
                <a:gd name="T82" fmla="*/ 63 w 110"/>
                <a:gd name="T83" fmla="*/ 9 h 239"/>
                <a:gd name="T84" fmla="*/ 72 w 110"/>
                <a:gd name="T85" fmla="*/ 17 h 239"/>
                <a:gd name="T86" fmla="*/ 69 w 110"/>
                <a:gd name="T87" fmla="*/ 32 h 239"/>
                <a:gd name="T88" fmla="*/ 78 w 110"/>
                <a:gd name="T89" fmla="*/ 40 h 239"/>
                <a:gd name="T90" fmla="*/ 87 w 110"/>
                <a:gd name="T91" fmla="*/ 42 h 239"/>
                <a:gd name="T92" fmla="*/ 99 w 110"/>
                <a:gd name="T93" fmla="*/ 43 h 239"/>
                <a:gd name="T94" fmla="*/ 107 w 110"/>
                <a:gd name="T95" fmla="*/ 54 h 239"/>
                <a:gd name="T96" fmla="*/ 110 w 110"/>
                <a:gd name="T97" fmla="*/ 85 h 239"/>
                <a:gd name="T98" fmla="*/ 108 w 110"/>
                <a:gd name="T99" fmla="*/ 104 h 239"/>
                <a:gd name="T100" fmla="*/ 104 w 110"/>
                <a:gd name="T101" fmla="*/ 127 h 239"/>
                <a:gd name="T102" fmla="*/ 92 w 110"/>
                <a:gd name="T103" fmla="*/ 140 h 239"/>
                <a:gd name="T104" fmla="*/ 82 w 110"/>
                <a:gd name="T105" fmla="*/ 139 h 239"/>
                <a:gd name="T106" fmla="*/ 85 w 110"/>
                <a:gd name="T107" fmla="*/ 149 h 239"/>
                <a:gd name="T108" fmla="*/ 79 w 110"/>
                <a:gd name="T109" fmla="*/ 15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0" h="239">
                  <a:moveTo>
                    <a:pt x="79" y="160"/>
                  </a:moveTo>
                  <a:lnTo>
                    <a:pt x="79" y="161"/>
                  </a:lnTo>
                  <a:lnTo>
                    <a:pt x="80" y="165"/>
                  </a:lnTo>
                  <a:lnTo>
                    <a:pt x="79" y="167"/>
                  </a:lnTo>
                  <a:lnTo>
                    <a:pt x="79" y="174"/>
                  </a:lnTo>
                  <a:lnTo>
                    <a:pt x="82" y="176"/>
                  </a:lnTo>
                  <a:lnTo>
                    <a:pt x="83" y="179"/>
                  </a:lnTo>
                  <a:lnTo>
                    <a:pt x="82" y="181"/>
                  </a:lnTo>
                  <a:lnTo>
                    <a:pt x="80" y="184"/>
                  </a:lnTo>
                  <a:lnTo>
                    <a:pt x="83" y="188"/>
                  </a:lnTo>
                  <a:lnTo>
                    <a:pt x="83" y="192"/>
                  </a:lnTo>
                  <a:lnTo>
                    <a:pt x="86" y="192"/>
                  </a:lnTo>
                  <a:lnTo>
                    <a:pt x="87" y="195"/>
                  </a:lnTo>
                  <a:lnTo>
                    <a:pt x="87" y="203"/>
                  </a:lnTo>
                  <a:lnTo>
                    <a:pt x="88" y="206"/>
                  </a:lnTo>
                  <a:lnTo>
                    <a:pt x="88" y="210"/>
                  </a:lnTo>
                  <a:lnTo>
                    <a:pt x="87" y="211"/>
                  </a:lnTo>
                  <a:lnTo>
                    <a:pt x="84" y="211"/>
                  </a:lnTo>
                  <a:lnTo>
                    <a:pt x="84" y="212"/>
                  </a:lnTo>
                  <a:lnTo>
                    <a:pt x="83" y="212"/>
                  </a:lnTo>
                  <a:lnTo>
                    <a:pt x="86" y="217"/>
                  </a:lnTo>
                  <a:lnTo>
                    <a:pt x="83" y="218"/>
                  </a:lnTo>
                  <a:lnTo>
                    <a:pt x="81" y="217"/>
                  </a:lnTo>
                  <a:lnTo>
                    <a:pt x="81" y="215"/>
                  </a:lnTo>
                  <a:lnTo>
                    <a:pt x="79" y="215"/>
                  </a:lnTo>
                  <a:lnTo>
                    <a:pt x="77" y="215"/>
                  </a:lnTo>
                  <a:lnTo>
                    <a:pt x="76" y="214"/>
                  </a:lnTo>
                  <a:lnTo>
                    <a:pt x="76" y="215"/>
                  </a:lnTo>
                  <a:lnTo>
                    <a:pt x="74" y="216"/>
                  </a:lnTo>
                  <a:lnTo>
                    <a:pt x="75" y="217"/>
                  </a:lnTo>
                  <a:lnTo>
                    <a:pt x="74" y="220"/>
                  </a:lnTo>
                  <a:lnTo>
                    <a:pt x="75" y="222"/>
                  </a:lnTo>
                  <a:lnTo>
                    <a:pt x="75" y="224"/>
                  </a:lnTo>
                  <a:lnTo>
                    <a:pt x="75" y="225"/>
                  </a:lnTo>
                  <a:lnTo>
                    <a:pt x="71" y="224"/>
                  </a:lnTo>
                  <a:lnTo>
                    <a:pt x="71" y="224"/>
                  </a:lnTo>
                  <a:lnTo>
                    <a:pt x="69" y="230"/>
                  </a:lnTo>
                  <a:lnTo>
                    <a:pt x="71" y="234"/>
                  </a:lnTo>
                  <a:lnTo>
                    <a:pt x="70" y="236"/>
                  </a:lnTo>
                  <a:lnTo>
                    <a:pt x="68" y="236"/>
                  </a:lnTo>
                  <a:lnTo>
                    <a:pt x="66" y="232"/>
                  </a:lnTo>
                  <a:lnTo>
                    <a:pt x="65" y="231"/>
                  </a:lnTo>
                  <a:lnTo>
                    <a:pt x="63" y="233"/>
                  </a:lnTo>
                  <a:lnTo>
                    <a:pt x="63" y="234"/>
                  </a:lnTo>
                  <a:lnTo>
                    <a:pt x="63" y="235"/>
                  </a:lnTo>
                  <a:lnTo>
                    <a:pt x="62" y="238"/>
                  </a:lnTo>
                  <a:lnTo>
                    <a:pt x="61" y="239"/>
                  </a:lnTo>
                  <a:lnTo>
                    <a:pt x="60" y="239"/>
                  </a:lnTo>
                  <a:lnTo>
                    <a:pt x="59" y="233"/>
                  </a:lnTo>
                  <a:lnTo>
                    <a:pt x="58" y="231"/>
                  </a:lnTo>
                  <a:lnTo>
                    <a:pt x="57" y="229"/>
                  </a:lnTo>
                  <a:lnTo>
                    <a:pt x="55" y="229"/>
                  </a:lnTo>
                  <a:lnTo>
                    <a:pt x="53" y="226"/>
                  </a:lnTo>
                  <a:lnTo>
                    <a:pt x="52" y="225"/>
                  </a:lnTo>
                  <a:lnTo>
                    <a:pt x="46" y="222"/>
                  </a:lnTo>
                  <a:lnTo>
                    <a:pt x="44" y="221"/>
                  </a:lnTo>
                  <a:lnTo>
                    <a:pt x="42" y="220"/>
                  </a:lnTo>
                  <a:lnTo>
                    <a:pt x="41" y="221"/>
                  </a:lnTo>
                  <a:lnTo>
                    <a:pt x="41" y="222"/>
                  </a:lnTo>
                  <a:lnTo>
                    <a:pt x="40" y="228"/>
                  </a:lnTo>
                  <a:lnTo>
                    <a:pt x="39" y="233"/>
                  </a:lnTo>
                  <a:lnTo>
                    <a:pt x="36" y="233"/>
                  </a:lnTo>
                  <a:lnTo>
                    <a:pt x="35" y="236"/>
                  </a:lnTo>
                  <a:lnTo>
                    <a:pt x="33" y="237"/>
                  </a:lnTo>
                  <a:lnTo>
                    <a:pt x="33" y="236"/>
                  </a:lnTo>
                  <a:lnTo>
                    <a:pt x="33" y="235"/>
                  </a:lnTo>
                  <a:lnTo>
                    <a:pt x="32" y="233"/>
                  </a:lnTo>
                  <a:lnTo>
                    <a:pt x="32" y="232"/>
                  </a:lnTo>
                  <a:lnTo>
                    <a:pt x="31" y="231"/>
                  </a:lnTo>
                  <a:lnTo>
                    <a:pt x="31" y="230"/>
                  </a:lnTo>
                  <a:lnTo>
                    <a:pt x="31" y="230"/>
                  </a:lnTo>
                  <a:lnTo>
                    <a:pt x="31" y="229"/>
                  </a:lnTo>
                  <a:lnTo>
                    <a:pt x="31" y="225"/>
                  </a:lnTo>
                  <a:lnTo>
                    <a:pt x="30" y="223"/>
                  </a:lnTo>
                  <a:lnTo>
                    <a:pt x="29" y="222"/>
                  </a:lnTo>
                  <a:lnTo>
                    <a:pt x="29" y="222"/>
                  </a:lnTo>
                  <a:lnTo>
                    <a:pt x="31" y="222"/>
                  </a:lnTo>
                  <a:lnTo>
                    <a:pt x="31" y="222"/>
                  </a:lnTo>
                  <a:lnTo>
                    <a:pt x="32" y="223"/>
                  </a:lnTo>
                  <a:lnTo>
                    <a:pt x="32" y="222"/>
                  </a:lnTo>
                  <a:lnTo>
                    <a:pt x="33" y="222"/>
                  </a:lnTo>
                  <a:lnTo>
                    <a:pt x="33" y="219"/>
                  </a:lnTo>
                  <a:lnTo>
                    <a:pt x="32" y="219"/>
                  </a:lnTo>
                  <a:lnTo>
                    <a:pt x="32" y="218"/>
                  </a:lnTo>
                  <a:lnTo>
                    <a:pt x="31" y="216"/>
                  </a:lnTo>
                  <a:lnTo>
                    <a:pt x="31" y="214"/>
                  </a:lnTo>
                  <a:lnTo>
                    <a:pt x="31" y="212"/>
                  </a:lnTo>
                  <a:lnTo>
                    <a:pt x="31" y="211"/>
                  </a:lnTo>
                  <a:lnTo>
                    <a:pt x="31" y="210"/>
                  </a:lnTo>
                  <a:lnTo>
                    <a:pt x="30" y="209"/>
                  </a:lnTo>
                  <a:lnTo>
                    <a:pt x="31" y="208"/>
                  </a:lnTo>
                  <a:lnTo>
                    <a:pt x="30" y="207"/>
                  </a:lnTo>
                  <a:lnTo>
                    <a:pt x="31" y="206"/>
                  </a:lnTo>
                  <a:lnTo>
                    <a:pt x="31" y="206"/>
                  </a:lnTo>
                  <a:lnTo>
                    <a:pt x="31" y="205"/>
                  </a:lnTo>
                  <a:lnTo>
                    <a:pt x="31" y="204"/>
                  </a:lnTo>
                  <a:lnTo>
                    <a:pt x="30" y="202"/>
                  </a:lnTo>
                  <a:lnTo>
                    <a:pt x="30" y="201"/>
                  </a:lnTo>
                  <a:lnTo>
                    <a:pt x="29" y="200"/>
                  </a:lnTo>
                  <a:lnTo>
                    <a:pt x="29" y="199"/>
                  </a:lnTo>
                  <a:lnTo>
                    <a:pt x="29" y="198"/>
                  </a:lnTo>
                  <a:lnTo>
                    <a:pt x="29" y="198"/>
                  </a:lnTo>
                  <a:lnTo>
                    <a:pt x="28" y="195"/>
                  </a:lnTo>
                  <a:lnTo>
                    <a:pt x="28" y="191"/>
                  </a:lnTo>
                  <a:lnTo>
                    <a:pt x="27" y="190"/>
                  </a:lnTo>
                  <a:lnTo>
                    <a:pt x="27" y="189"/>
                  </a:lnTo>
                  <a:lnTo>
                    <a:pt x="27" y="188"/>
                  </a:lnTo>
                  <a:lnTo>
                    <a:pt x="27" y="186"/>
                  </a:lnTo>
                  <a:lnTo>
                    <a:pt x="27" y="185"/>
                  </a:lnTo>
                  <a:lnTo>
                    <a:pt x="26" y="183"/>
                  </a:lnTo>
                  <a:lnTo>
                    <a:pt x="25" y="182"/>
                  </a:lnTo>
                  <a:lnTo>
                    <a:pt x="26" y="181"/>
                  </a:lnTo>
                  <a:lnTo>
                    <a:pt x="26" y="180"/>
                  </a:lnTo>
                  <a:lnTo>
                    <a:pt x="26" y="178"/>
                  </a:lnTo>
                  <a:lnTo>
                    <a:pt x="25" y="177"/>
                  </a:lnTo>
                  <a:lnTo>
                    <a:pt x="25" y="176"/>
                  </a:lnTo>
                  <a:lnTo>
                    <a:pt x="26" y="175"/>
                  </a:lnTo>
                  <a:lnTo>
                    <a:pt x="25" y="175"/>
                  </a:lnTo>
                  <a:lnTo>
                    <a:pt x="25" y="174"/>
                  </a:lnTo>
                  <a:lnTo>
                    <a:pt x="25" y="173"/>
                  </a:lnTo>
                  <a:lnTo>
                    <a:pt x="25" y="172"/>
                  </a:lnTo>
                  <a:lnTo>
                    <a:pt x="24" y="169"/>
                  </a:lnTo>
                  <a:lnTo>
                    <a:pt x="24" y="167"/>
                  </a:lnTo>
                  <a:lnTo>
                    <a:pt x="23" y="167"/>
                  </a:lnTo>
                  <a:lnTo>
                    <a:pt x="23" y="166"/>
                  </a:lnTo>
                  <a:lnTo>
                    <a:pt x="22" y="165"/>
                  </a:lnTo>
                  <a:lnTo>
                    <a:pt x="21" y="165"/>
                  </a:lnTo>
                  <a:lnTo>
                    <a:pt x="21" y="163"/>
                  </a:lnTo>
                  <a:lnTo>
                    <a:pt x="20" y="161"/>
                  </a:lnTo>
                  <a:lnTo>
                    <a:pt x="20" y="159"/>
                  </a:lnTo>
                  <a:lnTo>
                    <a:pt x="19" y="159"/>
                  </a:lnTo>
                  <a:lnTo>
                    <a:pt x="19" y="158"/>
                  </a:lnTo>
                  <a:lnTo>
                    <a:pt x="19" y="157"/>
                  </a:lnTo>
                  <a:lnTo>
                    <a:pt x="18" y="157"/>
                  </a:lnTo>
                  <a:lnTo>
                    <a:pt x="18" y="156"/>
                  </a:lnTo>
                  <a:lnTo>
                    <a:pt x="19" y="155"/>
                  </a:lnTo>
                  <a:lnTo>
                    <a:pt x="19" y="154"/>
                  </a:lnTo>
                  <a:lnTo>
                    <a:pt x="18" y="153"/>
                  </a:lnTo>
                  <a:lnTo>
                    <a:pt x="18" y="152"/>
                  </a:lnTo>
                  <a:lnTo>
                    <a:pt x="17" y="151"/>
                  </a:lnTo>
                  <a:lnTo>
                    <a:pt x="16" y="151"/>
                  </a:lnTo>
                  <a:lnTo>
                    <a:pt x="15" y="149"/>
                  </a:lnTo>
                  <a:lnTo>
                    <a:pt x="14" y="149"/>
                  </a:lnTo>
                  <a:lnTo>
                    <a:pt x="13" y="149"/>
                  </a:lnTo>
                  <a:lnTo>
                    <a:pt x="13" y="148"/>
                  </a:lnTo>
                  <a:lnTo>
                    <a:pt x="12" y="147"/>
                  </a:lnTo>
                  <a:lnTo>
                    <a:pt x="11" y="147"/>
                  </a:lnTo>
                  <a:lnTo>
                    <a:pt x="11" y="146"/>
                  </a:lnTo>
                  <a:lnTo>
                    <a:pt x="11" y="143"/>
                  </a:lnTo>
                  <a:lnTo>
                    <a:pt x="11" y="143"/>
                  </a:lnTo>
                  <a:lnTo>
                    <a:pt x="12" y="141"/>
                  </a:lnTo>
                  <a:lnTo>
                    <a:pt x="12" y="140"/>
                  </a:lnTo>
                  <a:lnTo>
                    <a:pt x="12" y="138"/>
                  </a:lnTo>
                  <a:lnTo>
                    <a:pt x="12" y="137"/>
                  </a:lnTo>
                  <a:lnTo>
                    <a:pt x="13" y="136"/>
                  </a:lnTo>
                  <a:lnTo>
                    <a:pt x="12" y="135"/>
                  </a:lnTo>
                  <a:lnTo>
                    <a:pt x="12" y="134"/>
                  </a:lnTo>
                  <a:lnTo>
                    <a:pt x="11" y="133"/>
                  </a:lnTo>
                  <a:lnTo>
                    <a:pt x="10" y="131"/>
                  </a:lnTo>
                  <a:lnTo>
                    <a:pt x="9" y="131"/>
                  </a:lnTo>
                  <a:lnTo>
                    <a:pt x="10" y="130"/>
                  </a:lnTo>
                  <a:lnTo>
                    <a:pt x="10" y="129"/>
                  </a:lnTo>
                  <a:lnTo>
                    <a:pt x="10" y="128"/>
                  </a:lnTo>
                  <a:lnTo>
                    <a:pt x="9" y="128"/>
                  </a:lnTo>
                  <a:lnTo>
                    <a:pt x="9" y="127"/>
                  </a:lnTo>
                  <a:lnTo>
                    <a:pt x="9" y="127"/>
                  </a:lnTo>
                  <a:lnTo>
                    <a:pt x="9" y="125"/>
                  </a:lnTo>
                  <a:lnTo>
                    <a:pt x="9" y="124"/>
                  </a:lnTo>
                  <a:lnTo>
                    <a:pt x="9" y="123"/>
                  </a:lnTo>
                  <a:lnTo>
                    <a:pt x="8" y="122"/>
                  </a:lnTo>
                  <a:lnTo>
                    <a:pt x="9" y="121"/>
                  </a:lnTo>
                  <a:lnTo>
                    <a:pt x="9" y="120"/>
                  </a:lnTo>
                  <a:lnTo>
                    <a:pt x="8" y="119"/>
                  </a:lnTo>
                  <a:lnTo>
                    <a:pt x="8" y="118"/>
                  </a:lnTo>
                  <a:lnTo>
                    <a:pt x="9" y="118"/>
                  </a:lnTo>
                  <a:lnTo>
                    <a:pt x="10" y="118"/>
                  </a:lnTo>
                  <a:lnTo>
                    <a:pt x="10" y="117"/>
                  </a:lnTo>
                  <a:lnTo>
                    <a:pt x="10" y="116"/>
                  </a:lnTo>
                  <a:lnTo>
                    <a:pt x="11" y="116"/>
                  </a:lnTo>
                  <a:lnTo>
                    <a:pt x="13" y="115"/>
                  </a:lnTo>
                  <a:lnTo>
                    <a:pt x="12" y="115"/>
                  </a:lnTo>
                  <a:lnTo>
                    <a:pt x="12" y="114"/>
                  </a:lnTo>
                  <a:lnTo>
                    <a:pt x="12" y="113"/>
                  </a:lnTo>
                  <a:lnTo>
                    <a:pt x="12" y="112"/>
                  </a:lnTo>
                  <a:lnTo>
                    <a:pt x="12" y="111"/>
                  </a:lnTo>
                  <a:lnTo>
                    <a:pt x="11" y="111"/>
                  </a:lnTo>
                  <a:lnTo>
                    <a:pt x="10" y="110"/>
                  </a:lnTo>
                  <a:lnTo>
                    <a:pt x="11" y="109"/>
                  </a:lnTo>
                  <a:lnTo>
                    <a:pt x="11" y="108"/>
                  </a:lnTo>
                  <a:lnTo>
                    <a:pt x="11" y="106"/>
                  </a:lnTo>
                  <a:lnTo>
                    <a:pt x="10" y="106"/>
                  </a:lnTo>
                  <a:lnTo>
                    <a:pt x="9" y="106"/>
                  </a:lnTo>
                  <a:lnTo>
                    <a:pt x="9" y="105"/>
                  </a:lnTo>
                  <a:lnTo>
                    <a:pt x="9" y="104"/>
                  </a:lnTo>
                  <a:lnTo>
                    <a:pt x="8" y="103"/>
                  </a:lnTo>
                  <a:lnTo>
                    <a:pt x="9" y="103"/>
                  </a:lnTo>
                  <a:lnTo>
                    <a:pt x="8" y="102"/>
                  </a:lnTo>
                  <a:lnTo>
                    <a:pt x="8" y="101"/>
                  </a:lnTo>
                  <a:lnTo>
                    <a:pt x="7" y="101"/>
                  </a:lnTo>
                  <a:lnTo>
                    <a:pt x="7" y="100"/>
                  </a:lnTo>
                  <a:lnTo>
                    <a:pt x="7" y="99"/>
                  </a:lnTo>
                  <a:lnTo>
                    <a:pt x="7" y="98"/>
                  </a:lnTo>
                  <a:lnTo>
                    <a:pt x="6" y="96"/>
                  </a:lnTo>
                  <a:lnTo>
                    <a:pt x="6" y="94"/>
                  </a:lnTo>
                  <a:lnTo>
                    <a:pt x="6" y="93"/>
                  </a:lnTo>
                  <a:lnTo>
                    <a:pt x="6" y="92"/>
                  </a:lnTo>
                  <a:lnTo>
                    <a:pt x="5" y="91"/>
                  </a:lnTo>
                  <a:lnTo>
                    <a:pt x="5" y="88"/>
                  </a:lnTo>
                  <a:lnTo>
                    <a:pt x="4" y="86"/>
                  </a:lnTo>
                  <a:lnTo>
                    <a:pt x="3" y="85"/>
                  </a:lnTo>
                  <a:lnTo>
                    <a:pt x="2" y="85"/>
                  </a:lnTo>
                  <a:lnTo>
                    <a:pt x="2" y="84"/>
                  </a:lnTo>
                  <a:lnTo>
                    <a:pt x="2" y="83"/>
                  </a:lnTo>
                  <a:lnTo>
                    <a:pt x="3" y="82"/>
                  </a:lnTo>
                  <a:lnTo>
                    <a:pt x="2" y="82"/>
                  </a:lnTo>
                  <a:lnTo>
                    <a:pt x="1" y="81"/>
                  </a:lnTo>
                  <a:lnTo>
                    <a:pt x="2" y="81"/>
                  </a:lnTo>
                  <a:lnTo>
                    <a:pt x="1" y="80"/>
                  </a:lnTo>
                  <a:lnTo>
                    <a:pt x="2" y="79"/>
                  </a:lnTo>
                  <a:lnTo>
                    <a:pt x="3" y="78"/>
                  </a:lnTo>
                  <a:lnTo>
                    <a:pt x="3" y="77"/>
                  </a:lnTo>
                  <a:lnTo>
                    <a:pt x="3" y="76"/>
                  </a:lnTo>
                  <a:lnTo>
                    <a:pt x="3" y="75"/>
                  </a:lnTo>
                  <a:lnTo>
                    <a:pt x="1" y="73"/>
                  </a:lnTo>
                  <a:lnTo>
                    <a:pt x="0" y="72"/>
                  </a:lnTo>
                  <a:lnTo>
                    <a:pt x="0" y="73"/>
                  </a:lnTo>
                  <a:lnTo>
                    <a:pt x="0" y="72"/>
                  </a:lnTo>
                  <a:lnTo>
                    <a:pt x="0" y="72"/>
                  </a:lnTo>
                  <a:lnTo>
                    <a:pt x="0" y="69"/>
                  </a:lnTo>
                  <a:lnTo>
                    <a:pt x="0" y="68"/>
                  </a:lnTo>
                  <a:lnTo>
                    <a:pt x="0" y="67"/>
                  </a:lnTo>
                  <a:lnTo>
                    <a:pt x="0" y="66"/>
                  </a:lnTo>
                  <a:lnTo>
                    <a:pt x="0" y="64"/>
                  </a:lnTo>
                  <a:lnTo>
                    <a:pt x="0" y="62"/>
                  </a:lnTo>
                  <a:lnTo>
                    <a:pt x="1" y="61"/>
                  </a:lnTo>
                  <a:lnTo>
                    <a:pt x="3" y="60"/>
                  </a:lnTo>
                  <a:lnTo>
                    <a:pt x="4" y="59"/>
                  </a:lnTo>
                  <a:lnTo>
                    <a:pt x="5" y="56"/>
                  </a:lnTo>
                  <a:lnTo>
                    <a:pt x="4" y="54"/>
                  </a:lnTo>
                  <a:lnTo>
                    <a:pt x="4" y="51"/>
                  </a:lnTo>
                  <a:lnTo>
                    <a:pt x="4" y="50"/>
                  </a:lnTo>
                  <a:lnTo>
                    <a:pt x="5" y="49"/>
                  </a:lnTo>
                  <a:lnTo>
                    <a:pt x="5" y="47"/>
                  </a:lnTo>
                  <a:lnTo>
                    <a:pt x="5" y="44"/>
                  </a:lnTo>
                  <a:lnTo>
                    <a:pt x="5" y="40"/>
                  </a:lnTo>
                  <a:lnTo>
                    <a:pt x="6" y="39"/>
                  </a:lnTo>
                  <a:lnTo>
                    <a:pt x="7" y="38"/>
                  </a:lnTo>
                  <a:lnTo>
                    <a:pt x="6" y="33"/>
                  </a:lnTo>
                  <a:lnTo>
                    <a:pt x="6" y="32"/>
                  </a:lnTo>
                  <a:lnTo>
                    <a:pt x="5" y="29"/>
                  </a:lnTo>
                  <a:lnTo>
                    <a:pt x="4" y="27"/>
                  </a:lnTo>
                  <a:lnTo>
                    <a:pt x="3" y="25"/>
                  </a:lnTo>
                  <a:lnTo>
                    <a:pt x="2" y="24"/>
                  </a:lnTo>
                  <a:lnTo>
                    <a:pt x="6" y="24"/>
                  </a:lnTo>
                  <a:lnTo>
                    <a:pt x="7" y="24"/>
                  </a:lnTo>
                  <a:lnTo>
                    <a:pt x="8" y="24"/>
                  </a:lnTo>
                  <a:lnTo>
                    <a:pt x="9" y="24"/>
                  </a:lnTo>
                  <a:lnTo>
                    <a:pt x="11" y="24"/>
                  </a:lnTo>
                  <a:lnTo>
                    <a:pt x="14" y="24"/>
                  </a:lnTo>
                  <a:lnTo>
                    <a:pt x="15" y="23"/>
                  </a:lnTo>
                  <a:lnTo>
                    <a:pt x="16" y="25"/>
                  </a:lnTo>
                  <a:lnTo>
                    <a:pt x="15" y="27"/>
                  </a:lnTo>
                  <a:lnTo>
                    <a:pt x="15" y="31"/>
                  </a:lnTo>
                  <a:lnTo>
                    <a:pt x="16" y="32"/>
                  </a:lnTo>
                  <a:lnTo>
                    <a:pt x="17" y="33"/>
                  </a:lnTo>
                  <a:lnTo>
                    <a:pt x="20" y="34"/>
                  </a:lnTo>
                  <a:lnTo>
                    <a:pt x="22" y="33"/>
                  </a:lnTo>
                  <a:lnTo>
                    <a:pt x="24" y="32"/>
                  </a:lnTo>
                  <a:lnTo>
                    <a:pt x="25" y="31"/>
                  </a:lnTo>
                  <a:lnTo>
                    <a:pt x="25" y="30"/>
                  </a:lnTo>
                  <a:lnTo>
                    <a:pt x="26" y="30"/>
                  </a:lnTo>
                  <a:lnTo>
                    <a:pt x="28" y="27"/>
                  </a:lnTo>
                  <a:lnTo>
                    <a:pt x="31" y="25"/>
                  </a:lnTo>
                  <a:lnTo>
                    <a:pt x="33" y="24"/>
                  </a:lnTo>
                  <a:lnTo>
                    <a:pt x="33" y="22"/>
                  </a:lnTo>
                  <a:lnTo>
                    <a:pt x="34" y="17"/>
                  </a:lnTo>
                  <a:lnTo>
                    <a:pt x="36" y="16"/>
                  </a:lnTo>
                  <a:lnTo>
                    <a:pt x="39" y="15"/>
                  </a:lnTo>
                  <a:lnTo>
                    <a:pt x="41" y="12"/>
                  </a:lnTo>
                  <a:lnTo>
                    <a:pt x="42" y="10"/>
                  </a:lnTo>
                  <a:lnTo>
                    <a:pt x="44" y="8"/>
                  </a:lnTo>
                  <a:lnTo>
                    <a:pt x="45" y="5"/>
                  </a:lnTo>
                  <a:lnTo>
                    <a:pt x="46" y="3"/>
                  </a:lnTo>
                  <a:lnTo>
                    <a:pt x="47" y="1"/>
                  </a:lnTo>
                  <a:lnTo>
                    <a:pt x="48" y="0"/>
                  </a:lnTo>
                  <a:lnTo>
                    <a:pt x="49" y="1"/>
                  </a:lnTo>
                  <a:lnTo>
                    <a:pt x="50" y="4"/>
                  </a:lnTo>
                  <a:lnTo>
                    <a:pt x="52" y="7"/>
                  </a:lnTo>
                  <a:lnTo>
                    <a:pt x="53" y="10"/>
                  </a:lnTo>
                  <a:lnTo>
                    <a:pt x="55" y="10"/>
                  </a:lnTo>
                  <a:lnTo>
                    <a:pt x="57" y="9"/>
                  </a:lnTo>
                  <a:lnTo>
                    <a:pt x="60" y="9"/>
                  </a:lnTo>
                  <a:lnTo>
                    <a:pt x="62" y="9"/>
                  </a:lnTo>
                  <a:lnTo>
                    <a:pt x="63" y="9"/>
                  </a:lnTo>
                  <a:lnTo>
                    <a:pt x="63" y="9"/>
                  </a:lnTo>
                  <a:lnTo>
                    <a:pt x="67" y="9"/>
                  </a:lnTo>
                  <a:lnTo>
                    <a:pt x="69" y="9"/>
                  </a:lnTo>
                  <a:lnTo>
                    <a:pt x="71" y="9"/>
                  </a:lnTo>
                  <a:lnTo>
                    <a:pt x="71" y="12"/>
                  </a:lnTo>
                  <a:lnTo>
                    <a:pt x="72" y="15"/>
                  </a:lnTo>
                  <a:lnTo>
                    <a:pt x="72" y="17"/>
                  </a:lnTo>
                  <a:lnTo>
                    <a:pt x="71" y="21"/>
                  </a:lnTo>
                  <a:lnTo>
                    <a:pt x="70" y="24"/>
                  </a:lnTo>
                  <a:lnTo>
                    <a:pt x="70" y="25"/>
                  </a:lnTo>
                  <a:lnTo>
                    <a:pt x="70" y="27"/>
                  </a:lnTo>
                  <a:lnTo>
                    <a:pt x="70" y="28"/>
                  </a:lnTo>
                  <a:lnTo>
                    <a:pt x="69" y="31"/>
                  </a:lnTo>
                  <a:lnTo>
                    <a:pt x="69" y="32"/>
                  </a:lnTo>
                  <a:lnTo>
                    <a:pt x="69" y="35"/>
                  </a:lnTo>
                  <a:lnTo>
                    <a:pt x="70" y="36"/>
                  </a:lnTo>
                  <a:lnTo>
                    <a:pt x="71" y="37"/>
                  </a:lnTo>
                  <a:lnTo>
                    <a:pt x="72" y="38"/>
                  </a:lnTo>
                  <a:lnTo>
                    <a:pt x="75" y="38"/>
                  </a:lnTo>
                  <a:lnTo>
                    <a:pt x="76" y="39"/>
                  </a:lnTo>
                  <a:lnTo>
                    <a:pt x="78" y="40"/>
                  </a:lnTo>
                  <a:lnTo>
                    <a:pt x="79" y="41"/>
                  </a:lnTo>
                  <a:lnTo>
                    <a:pt x="81" y="42"/>
                  </a:lnTo>
                  <a:lnTo>
                    <a:pt x="82" y="41"/>
                  </a:lnTo>
                  <a:lnTo>
                    <a:pt x="83" y="41"/>
                  </a:lnTo>
                  <a:lnTo>
                    <a:pt x="84" y="41"/>
                  </a:lnTo>
                  <a:lnTo>
                    <a:pt x="86" y="41"/>
                  </a:lnTo>
                  <a:lnTo>
                    <a:pt x="87" y="42"/>
                  </a:lnTo>
                  <a:lnTo>
                    <a:pt x="90" y="41"/>
                  </a:lnTo>
                  <a:lnTo>
                    <a:pt x="92" y="41"/>
                  </a:lnTo>
                  <a:lnTo>
                    <a:pt x="94" y="42"/>
                  </a:lnTo>
                  <a:lnTo>
                    <a:pt x="94" y="44"/>
                  </a:lnTo>
                  <a:lnTo>
                    <a:pt x="95" y="45"/>
                  </a:lnTo>
                  <a:lnTo>
                    <a:pt x="98" y="43"/>
                  </a:lnTo>
                  <a:lnTo>
                    <a:pt x="99" y="43"/>
                  </a:lnTo>
                  <a:lnTo>
                    <a:pt x="102" y="44"/>
                  </a:lnTo>
                  <a:lnTo>
                    <a:pt x="101" y="46"/>
                  </a:lnTo>
                  <a:lnTo>
                    <a:pt x="102" y="48"/>
                  </a:lnTo>
                  <a:lnTo>
                    <a:pt x="101" y="48"/>
                  </a:lnTo>
                  <a:lnTo>
                    <a:pt x="102" y="49"/>
                  </a:lnTo>
                  <a:lnTo>
                    <a:pt x="104" y="53"/>
                  </a:lnTo>
                  <a:lnTo>
                    <a:pt x="107" y="54"/>
                  </a:lnTo>
                  <a:lnTo>
                    <a:pt x="106" y="61"/>
                  </a:lnTo>
                  <a:lnTo>
                    <a:pt x="108" y="65"/>
                  </a:lnTo>
                  <a:lnTo>
                    <a:pt x="107" y="70"/>
                  </a:lnTo>
                  <a:lnTo>
                    <a:pt x="109" y="74"/>
                  </a:lnTo>
                  <a:lnTo>
                    <a:pt x="110" y="77"/>
                  </a:lnTo>
                  <a:lnTo>
                    <a:pt x="110" y="80"/>
                  </a:lnTo>
                  <a:lnTo>
                    <a:pt x="110" y="85"/>
                  </a:lnTo>
                  <a:lnTo>
                    <a:pt x="109" y="90"/>
                  </a:lnTo>
                  <a:lnTo>
                    <a:pt x="107" y="95"/>
                  </a:lnTo>
                  <a:lnTo>
                    <a:pt x="107" y="96"/>
                  </a:lnTo>
                  <a:lnTo>
                    <a:pt x="107" y="96"/>
                  </a:lnTo>
                  <a:lnTo>
                    <a:pt x="107" y="100"/>
                  </a:lnTo>
                  <a:lnTo>
                    <a:pt x="106" y="101"/>
                  </a:lnTo>
                  <a:lnTo>
                    <a:pt x="108" y="104"/>
                  </a:lnTo>
                  <a:lnTo>
                    <a:pt x="107" y="106"/>
                  </a:lnTo>
                  <a:lnTo>
                    <a:pt x="106" y="106"/>
                  </a:lnTo>
                  <a:lnTo>
                    <a:pt x="103" y="108"/>
                  </a:lnTo>
                  <a:lnTo>
                    <a:pt x="104" y="110"/>
                  </a:lnTo>
                  <a:lnTo>
                    <a:pt x="104" y="114"/>
                  </a:lnTo>
                  <a:lnTo>
                    <a:pt x="106" y="120"/>
                  </a:lnTo>
                  <a:lnTo>
                    <a:pt x="104" y="127"/>
                  </a:lnTo>
                  <a:lnTo>
                    <a:pt x="106" y="127"/>
                  </a:lnTo>
                  <a:lnTo>
                    <a:pt x="103" y="130"/>
                  </a:lnTo>
                  <a:lnTo>
                    <a:pt x="102" y="133"/>
                  </a:lnTo>
                  <a:lnTo>
                    <a:pt x="102" y="134"/>
                  </a:lnTo>
                  <a:lnTo>
                    <a:pt x="99" y="139"/>
                  </a:lnTo>
                  <a:lnTo>
                    <a:pt x="97" y="140"/>
                  </a:lnTo>
                  <a:lnTo>
                    <a:pt x="92" y="140"/>
                  </a:lnTo>
                  <a:lnTo>
                    <a:pt x="88" y="135"/>
                  </a:lnTo>
                  <a:lnTo>
                    <a:pt x="87" y="135"/>
                  </a:lnTo>
                  <a:lnTo>
                    <a:pt x="85" y="136"/>
                  </a:lnTo>
                  <a:lnTo>
                    <a:pt x="83" y="135"/>
                  </a:lnTo>
                  <a:lnTo>
                    <a:pt x="82" y="136"/>
                  </a:lnTo>
                  <a:lnTo>
                    <a:pt x="82" y="137"/>
                  </a:lnTo>
                  <a:lnTo>
                    <a:pt x="82" y="139"/>
                  </a:lnTo>
                  <a:lnTo>
                    <a:pt x="82" y="140"/>
                  </a:lnTo>
                  <a:lnTo>
                    <a:pt x="84" y="143"/>
                  </a:lnTo>
                  <a:lnTo>
                    <a:pt x="83" y="144"/>
                  </a:lnTo>
                  <a:lnTo>
                    <a:pt x="83" y="146"/>
                  </a:lnTo>
                  <a:lnTo>
                    <a:pt x="84" y="147"/>
                  </a:lnTo>
                  <a:lnTo>
                    <a:pt x="85" y="148"/>
                  </a:lnTo>
                  <a:lnTo>
                    <a:pt x="85" y="149"/>
                  </a:lnTo>
                  <a:lnTo>
                    <a:pt x="85" y="150"/>
                  </a:lnTo>
                  <a:lnTo>
                    <a:pt x="83" y="150"/>
                  </a:lnTo>
                  <a:lnTo>
                    <a:pt x="83" y="151"/>
                  </a:lnTo>
                  <a:lnTo>
                    <a:pt x="83" y="152"/>
                  </a:lnTo>
                  <a:lnTo>
                    <a:pt x="81" y="153"/>
                  </a:lnTo>
                  <a:lnTo>
                    <a:pt x="80" y="158"/>
                  </a:lnTo>
                  <a:lnTo>
                    <a:pt x="79" y="159"/>
                  </a:lnTo>
                  <a:lnTo>
                    <a:pt x="79" y="159"/>
                  </a:lnTo>
                  <a:lnTo>
                    <a:pt x="79" y="160"/>
                  </a:lnTo>
                  <a:close/>
                </a:path>
              </a:pathLst>
            </a:custGeom>
            <a:solidFill>
              <a:srgbClr val="FFC000"/>
            </a:solidFill>
            <a:ln w="4763">
              <a:solidFill>
                <a:srgbClr val="6E6E6E"/>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 name="Freeform 24"/>
            <p:cNvSpPr>
              <a:spLocks/>
            </p:cNvSpPr>
            <p:nvPr/>
          </p:nvSpPr>
          <p:spPr bwMode="auto">
            <a:xfrm>
              <a:off x="2398713" y="3013072"/>
              <a:ext cx="933450" cy="685799"/>
            </a:xfrm>
            <a:custGeom>
              <a:avLst/>
              <a:gdLst>
                <a:gd name="T0" fmla="*/ 436 w 588"/>
                <a:gd name="T1" fmla="*/ 363 h 432"/>
                <a:gd name="T2" fmla="*/ 434 w 588"/>
                <a:gd name="T3" fmla="*/ 349 h 432"/>
                <a:gd name="T4" fmla="*/ 437 w 588"/>
                <a:gd name="T5" fmla="*/ 346 h 432"/>
                <a:gd name="T6" fmla="*/ 428 w 588"/>
                <a:gd name="T7" fmla="*/ 338 h 432"/>
                <a:gd name="T8" fmla="*/ 417 w 588"/>
                <a:gd name="T9" fmla="*/ 337 h 432"/>
                <a:gd name="T10" fmla="*/ 418 w 588"/>
                <a:gd name="T11" fmla="*/ 319 h 432"/>
                <a:gd name="T12" fmla="*/ 419 w 588"/>
                <a:gd name="T13" fmla="*/ 307 h 432"/>
                <a:gd name="T14" fmla="*/ 457 w 588"/>
                <a:gd name="T15" fmla="*/ 281 h 432"/>
                <a:gd name="T16" fmla="*/ 407 w 588"/>
                <a:gd name="T17" fmla="*/ 282 h 432"/>
                <a:gd name="T18" fmla="*/ 422 w 588"/>
                <a:gd name="T19" fmla="*/ 266 h 432"/>
                <a:gd name="T20" fmla="*/ 419 w 588"/>
                <a:gd name="T21" fmla="*/ 258 h 432"/>
                <a:gd name="T22" fmla="*/ 416 w 588"/>
                <a:gd name="T23" fmla="*/ 235 h 432"/>
                <a:gd name="T24" fmla="*/ 407 w 588"/>
                <a:gd name="T25" fmla="*/ 233 h 432"/>
                <a:gd name="T26" fmla="*/ 392 w 588"/>
                <a:gd name="T27" fmla="*/ 237 h 432"/>
                <a:gd name="T28" fmla="*/ 386 w 588"/>
                <a:gd name="T29" fmla="*/ 240 h 432"/>
                <a:gd name="T30" fmla="*/ 385 w 588"/>
                <a:gd name="T31" fmla="*/ 288 h 432"/>
                <a:gd name="T32" fmla="*/ 364 w 588"/>
                <a:gd name="T33" fmla="*/ 331 h 432"/>
                <a:gd name="T34" fmla="*/ 316 w 588"/>
                <a:gd name="T35" fmla="*/ 354 h 432"/>
                <a:gd name="T36" fmla="*/ 276 w 588"/>
                <a:gd name="T37" fmla="*/ 372 h 432"/>
                <a:gd name="T38" fmla="*/ 233 w 588"/>
                <a:gd name="T39" fmla="*/ 371 h 432"/>
                <a:gd name="T40" fmla="*/ 190 w 588"/>
                <a:gd name="T41" fmla="*/ 349 h 432"/>
                <a:gd name="T42" fmla="*/ 124 w 588"/>
                <a:gd name="T43" fmla="*/ 284 h 432"/>
                <a:gd name="T44" fmla="*/ 71 w 588"/>
                <a:gd name="T45" fmla="*/ 230 h 432"/>
                <a:gd name="T46" fmla="*/ 93 w 588"/>
                <a:gd name="T47" fmla="*/ 222 h 432"/>
                <a:gd name="T48" fmla="*/ 124 w 588"/>
                <a:gd name="T49" fmla="*/ 217 h 432"/>
                <a:gd name="T50" fmla="*/ 144 w 588"/>
                <a:gd name="T51" fmla="*/ 211 h 432"/>
                <a:gd name="T52" fmla="*/ 173 w 588"/>
                <a:gd name="T53" fmla="*/ 204 h 432"/>
                <a:gd name="T54" fmla="*/ 206 w 588"/>
                <a:gd name="T55" fmla="*/ 172 h 432"/>
                <a:gd name="T56" fmla="*/ 220 w 588"/>
                <a:gd name="T57" fmla="*/ 169 h 432"/>
                <a:gd name="T58" fmla="*/ 238 w 588"/>
                <a:gd name="T59" fmla="*/ 143 h 432"/>
                <a:gd name="T60" fmla="*/ 204 w 588"/>
                <a:gd name="T61" fmla="*/ 143 h 432"/>
                <a:gd name="T62" fmla="*/ 181 w 588"/>
                <a:gd name="T63" fmla="*/ 163 h 432"/>
                <a:gd name="T64" fmla="*/ 144 w 588"/>
                <a:gd name="T65" fmla="*/ 180 h 432"/>
                <a:gd name="T66" fmla="*/ 124 w 588"/>
                <a:gd name="T67" fmla="*/ 181 h 432"/>
                <a:gd name="T68" fmla="*/ 83 w 588"/>
                <a:gd name="T69" fmla="*/ 170 h 432"/>
                <a:gd name="T70" fmla="*/ 41 w 588"/>
                <a:gd name="T71" fmla="*/ 146 h 432"/>
                <a:gd name="T72" fmla="*/ 39 w 588"/>
                <a:gd name="T73" fmla="*/ 134 h 432"/>
                <a:gd name="T74" fmla="*/ 27 w 588"/>
                <a:gd name="T75" fmla="*/ 128 h 432"/>
                <a:gd name="T76" fmla="*/ 22 w 588"/>
                <a:gd name="T77" fmla="*/ 114 h 432"/>
                <a:gd name="T78" fmla="*/ 55 w 588"/>
                <a:gd name="T79" fmla="*/ 80 h 432"/>
                <a:gd name="T80" fmla="*/ 7 w 588"/>
                <a:gd name="T81" fmla="*/ 109 h 432"/>
                <a:gd name="T82" fmla="*/ 1 w 588"/>
                <a:gd name="T83" fmla="*/ 84 h 432"/>
                <a:gd name="T84" fmla="*/ 54 w 588"/>
                <a:gd name="T85" fmla="*/ 41 h 432"/>
                <a:gd name="T86" fmla="*/ 102 w 588"/>
                <a:gd name="T87" fmla="*/ 43 h 432"/>
                <a:gd name="T88" fmla="*/ 171 w 588"/>
                <a:gd name="T89" fmla="*/ 52 h 432"/>
                <a:gd name="T90" fmla="*/ 234 w 588"/>
                <a:gd name="T91" fmla="*/ 46 h 432"/>
                <a:gd name="T92" fmla="*/ 262 w 588"/>
                <a:gd name="T93" fmla="*/ 11 h 432"/>
                <a:gd name="T94" fmla="*/ 329 w 588"/>
                <a:gd name="T95" fmla="*/ 6 h 432"/>
                <a:gd name="T96" fmla="*/ 375 w 588"/>
                <a:gd name="T97" fmla="*/ 9 h 432"/>
                <a:gd name="T98" fmla="*/ 402 w 588"/>
                <a:gd name="T99" fmla="*/ 25 h 432"/>
                <a:gd name="T100" fmla="*/ 457 w 588"/>
                <a:gd name="T101" fmla="*/ 30 h 432"/>
                <a:gd name="T102" fmla="*/ 484 w 588"/>
                <a:gd name="T103" fmla="*/ 58 h 432"/>
                <a:gd name="T104" fmla="*/ 508 w 588"/>
                <a:gd name="T105" fmla="*/ 101 h 432"/>
                <a:gd name="T106" fmla="*/ 542 w 588"/>
                <a:gd name="T107" fmla="*/ 126 h 432"/>
                <a:gd name="T108" fmla="*/ 581 w 588"/>
                <a:gd name="T109" fmla="*/ 172 h 432"/>
                <a:gd name="T110" fmla="*/ 553 w 588"/>
                <a:gd name="T111" fmla="*/ 223 h 432"/>
                <a:gd name="T112" fmla="*/ 526 w 588"/>
                <a:gd name="T113" fmla="*/ 291 h 432"/>
                <a:gd name="T114" fmla="*/ 527 w 588"/>
                <a:gd name="T115" fmla="*/ 330 h 432"/>
                <a:gd name="T116" fmla="*/ 526 w 588"/>
                <a:gd name="T117" fmla="*/ 386 h 432"/>
                <a:gd name="T118" fmla="*/ 475 w 588"/>
                <a:gd name="T119" fmla="*/ 430 h 432"/>
                <a:gd name="T120" fmla="*/ 455 w 588"/>
                <a:gd name="T121" fmla="*/ 414 h 432"/>
                <a:gd name="T122" fmla="*/ 429 w 588"/>
                <a:gd name="T123" fmla="*/ 415 h 432"/>
                <a:gd name="T124" fmla="*/ 439 w 588"/>
                <a:gd name="T125" fmla="*/ 38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8" h="432">
                  <a:moveTo>
                    <a:pt x="441" y="376"/>
                  </a:moveTo>
                  <a:lnTo>
                    <a:pt x="441" y="375"/>
                  </a:lnTo>
                  <a:lnTo>
                    <a:pt x="441" y="376"/>
                  </a:lnTo>
                  <a:lnTo>
                    <a:pt x="441" y="374"/>
                  </a:lnTo>
                  <a:lnTo>
                    <a:pt x="442" y="374"/>
                  </a:lnTo>
                  <a:lnTo>
                    <a:pt x="441" y="374"/>
                  </a:lnTo>
                  <a:lnTo>
                    <a:pt x="441" y="373"/>
                  </a:lnTo>
                  <a:lnTo>
                    <a:pt x="442" y="373"/>
                  </a:lnTo>
                  <a:lnTo>
                    <a:pt x="443" y="372"/>
                  </a:lnTo>
                  <a:lnTo>
                    <a:pt x="444" y="372"/>
                  </a:lnTo>
                  <a:lnTo>
                    <a:pt x="445" y="372"/>
                  </a:lnTo>
                  <a:lnTo>
                    <a:pt x="446" y="372"/>
                  </a:lnTo>
                  <a:lnTo>
                    <a:pt x="446" y="370"/>
                  </a:lnTo>
                  <a:lnTo>
                    <a:pt x="445" y="371"/>
                  </a:lnTo>
                  <a:lnTo>
                    <a:pt x="445" y="370"/>
                  </a:lnTo>
                  <a:lnTo>
                    <a:pt x="444" y="370"/>
                  </a:lnTo>
                  <a:lnTo>
                    <a:pt x="443" y="370"/>
                  </a:lnTo>
                  <a:lnTo>
                    <a:pt x="442" y="370"/>
                  </a:lnTo>
                  <a:lnTo>
                    <a:pt x="443" y="369"/>
                  </a:lnTo>
                  <a:lnTo>
                    <a:pt x="442" y="369"/>
                  </a:lnTo>
                  <a:lnTo>
                    <a:pt x="442" y="370"/>
                  </a:lnTo>
                  <a:lnTo>
                    <a:pt x="442" y="369"/>
                  </a:lnTo>
                  <a:lnTo>
                    <a:pt x="441" y="370"/>
                  </a:lnTo>
                  <a:lnTo>
                    <a:pt x="441" y="369"/>
                  </a:lnTo>
                  <a:lnTo>
                    <a:pt x="441" y="370"/>
                  </a:lnTo>
                  <a:lnTo>
                    <a:pt x="440" y="369"/>
                  </a:lnTo>
                  <a:lnTo>
                    <a:pt x="439" y="369"/>
                  </a:lnTo>
                  <a:lnTo>
                    <a:pt x="439" y="368"/>
                  </a:lnTo>
                  <a:lnTo>
                    <a:pt x="439" y="367"/>
                  </a:lnTo>
                  <a:lnTo>
                    <a:pt x="440" y="367"/>
                  </a:lnTo>
                  <a:lnTo>
                    <a:pt x="441" y="367"/>
                  </a:lnTo>
                  <a:lnTo>
                    <a:pt x="441" y="366"/>
                  </a:lnTo>
                  <a:lnTo>
                    <a:pt x="440" y="366"/>
                  </a:lnTo>
                  <a:lnTo>
                    <a:pt x="440" y="365"/>
                  </a:lnTo>
                  <a:lnTo>
                    <a:pt x="439" y="365"/>
                  </a:lnTo>
                  <a:lnTo>
                    <a:pt x="439" y="364"/>
                  </a:lnTo>
                  <a:lnTo>
                    <a:pt x="440" y="364"/>
                  </a:lnTo>
                  <a:lnTo>
                    <a:pt x="440" y="363"/>
                  </a:lnTo>
                  <a:lnTo>
                    <a:pt x="440" y="362"/>
                  </a:lnTo>
                  <a:lnTo>
                    <a:pt x="441" y="362"/>
                  </a:lnTo>
                  <a:lnTo>
                    <a:pt x="441" y="362"/>
                  </a:lnTo>
                  <a:lnTo>
                    <a:pt x="440" y="362"/>
                  </a:lnTo>
                  <a:lnTo>
                    <a:pt x="439" y="362"/>
                  </a:lnTo>
                  <a:lnTo>
                    <a:pt x="438" y="362"/>
                  </a:lnTo>
                  <a:lnTo>
                    <a:pt x="436" y="363"/>
                  </a:lnTo>
                  <a:lnTo>
                    <a:pt x="436" y="364"/>
                  </a:lnTo>
                  <a:lnTo>
                    <a:pt x="436" y="365"/>
                  </a:lnTo>
                  <a:lnTo>
                    <a:pt x="435" y="365"/>
                  </a:lnTo>
                  <a:lnTo>
                    <a:pt x="434" y="365"/>
                  </a:lnTo>
                  <a:lnTo>
                    <a:pt x="435" y="364"/>
                  </a:lnTo>
                  <a:lnTo>
                    <a:pt x="435" y="363"/>
                  </a:lnTo>
                  <a:lnTo>
                    <a:pt x="436" y="363"/>
                  </a:lnTo>
                  <a:lnTo>
                    <a:pt x="437" y="362"/>
                  </a:lnTo>
                  <a:lnTo>
                    <a:pt x="436" y="362"/>
                  </a:lnTo>
                  <a:lnTo>
                    <a:pt x="436" y="361"/>
                  </a:lnTo>
                  <a:lnTo>
                    <a:pt x="435" y="361"/>
                  </a:lnTo>
                  <a:lnTo>
                    <a:pt x="435" y="360"/>
                  </a:lnTo>
                  <a:lnTo>
                    <a:pt x="434" y="360"/>
                  </a:lnTo>
                  <a:lnTo>
                    <a:pt x="434" y="359"/>
                  </a:lnTo>
                  <a:lnTo>
                    <a:pt x="435" y="358"/>
                  </a:lnTo>
                  <a:lnTo>
                    <a:pt x="436" y="358"/>
                  </a:lnTo>
                  <a:lnTo>
                    <a:pt x="434" y="357"/>
                  </a:lnTo>
                  <a:lnTo>
                    <a:pt x="434" y="356"/>
                  </a:lnTo>
                  <a:lnTo>
                    <a:pt x="435" y="355"/>
                  </a:lnTo>
                  <a:lnTo>
                    <a:pt x="436" y="355"/>
                  </a:lnTo>
                  <a:lnTo>
                    <a:pt x="436" y="354"/>
                  </a:lnTo>
                  <a:lnTo>
                    <a:pt x="437" y="354"/>
                  </a:lnTo>
                  <a:lnTo>
                    <a:pt x="437" y="354"/>
                  </a:lnTo>
                  <a:lnTo>
                    <a:pt x="439" y="354"/>
                  </a:lnTo>
                  <a:lnTo>
                    <a:pt x="440" y="354"/>
                  </a:lnTo>
                  <a:lnTo>
                    <a:pt x="440" y="353"/>
                  </a:lnTo>
                  <a:lnTo>
                    <a:pt x="440" y="352"/>
                  </a:lnTo>
                  <a:lnTo>
                    <a:pt x="439" y="352"/>
                  </a:lnTo>
                  <a:lnTo>
                    <a:pt x="440" y="351"/>
                  </a:lnTo>
                  <a:lnTo>
                    <a:pt x="441" y="351"/>
                  </a:lnTo>
                  <a:lnTo>
                    <a:pt x="441" y="350"/>
                  </a:lnTo>
                  <a:lnTo>
                    <a:pt x="440" y="350"/>
                  </a:lnTo>
                  <a:lnTo>
                    <a:pt x="440" y="351"/>
                  </a:lnTo>
                  <a:lnTo>
                    <a:pt x="439" y="351"/>
                  </a:lnTo>
                  <a:lnTo>
                    <a:pt x="438" y="351"/>
                  </a:lnTo>
                  <a:lnTo>
                    <a:pt x="437" y="351"/>
                  </a:lnTo>
                  <a:lnTo>
                    <a:pt x="435" y="352"/>
                  </a:lnTo>
                  <a:lnTo>
                    <a:pt x="434" y="352"/>
                  </a:lnTo>
                  <a:lnTo>
                    <a:pt x="434" y="351"/>
                  </a:lnTo>
                  <a:lnTo>
                    <a:pt x="435" y="350"/>
                  </a:lnTo>
                  <a:lnTo>
                    <a:pt x="434" y="350"/>
                  </a:lnTo>
                  <a:lnTo>
                    <a:pt x="434" y="351"/>
                  </a:lnTo>
                  <a:lnTo>
                    <a:pt x="433" y="350"/>
                  </a:lnTo>
                  <a:lnTo>
                    <a:pt x="433" y="349"/>
                  </a:lnTo>
                  <a:lnTo>
                    <a:pt x="434" y="349"/>
                  </a:lnTo>
                  <a:lnTo>
                    <a:pt x="434" y="348"/>
                  </a:lnTo>
                  <a:lnTo>
                    <a:pt x="434" y="347"/>
                  </a:lnTo>
                  <a:lnTo>
                    <a:pt x="433" y="348"/>
                  </a:lnTo>
                  <a:lnTo>
                    <a:pt x="432" y="348"/>
                  </a:lnTo>
                  <a:lnTo>
                    <a:pt x="432" y="349"/>
                  </a:lnTo>
                  <a:lnTo>
                    <a:pt x="431" y="349"/>
                  </a:lnTo>
                  <a:lnTo>
                    <a:pt x="430" y="349"/>
                  </a:lnTo>
                  <a:lnTo>
                    <a:pt x="429" y="348"/>
                  </a:lnTo>
                  <a:lnTo>
                    <a:pt x="428" y="348"/>
                  </a:lnTo>
                  <a:lnTo>
                    <a:pt x="427" y="351"/>
                  </a:lnTo>
                  <a:lnTo>
                    <a:pt x="426" y="351"/>
                  </a:lnTo>
                  <a:lnTo>
                    <a:pt x="427" y="353"/>
                  </a:lnTo>
                  <a:lnTo>
                    <a:pt x="427" y="354"/>
                  </a:lnTo>
                  <a:lnTo>
                    <a:pt x="427" y="354"/>
                  </a:lnTo>
                  <a:lnTo>
                    <a:pt x="428" y="355"/>
                  </a:lnTo>
                  <a:lnTo>
                    <a:pt x="429" y="355"/>
                  </a:lnTo>
                  <a:lnTo>
                    <a:pt x="429" y="356"/>
                  </a:lnTo>
                  <a:lnTo>
                    <a:pt x="428" y="355"/>
                  </a:lnTo>
                  <a:lnTo>
                    <a:pt x="426" y="354"/>
                  </a:lnTo>
                  <a:lnTo>
                    <a:pt x="426" y="349"/>
                  </a:lnTo>
                  <a:lnTo>
                    <a:pt x="426" y="348"/>
                  </a:lnTo>
                  <a:lnTo>
                    <a:pt x="425" y="346"/>
                  </a:lnTo>
                  <a:lnTo>
                    <a:pt x="425" y="345"/>
                  </a:lnTo>
                  <a:lnTo>
                    <a:pt x="425" y="344"/>
                  </a:lnTo>
                  <a:lnTo>
                    <a:pt x="425" y="345"/>
                  </a:lnTo>
                  <a:lnTo>
                    <a:pt x="426" y="345"/>
                  </a:lnTo>
                  <a:lnTo>
                    <a:pt x="425" y="345"/>
                  </a:lnTo>
                  <a:lnTo>
                    <a:pt x="426" y="346"/>
                  </a:lnTo>
                  <a:lnTo>
                    <a:pt x="426" y="346"/>
                  </a:lnTo>
                  <a:lnTo>
                    <a:pt x="427" y="346"/>
                  </a:lnTo>
                  <a:lnTo>
                    <a:pt x="428" y="346"/>
                  </a:lnTo>
                  <a:lnTo>
                    <a:pt x="429" y="346"/>
                  </a:lnTo>
                  <a:lnTo>
                    <a:pt x="430" y="346"/>
                  </a:lnTo>
                  <a:lnTo>
                    <a:pt x="431" y="345"/>
                  </a:lnTo>
                  <a:lnTo>
                    <a:pt x="432" y="345"/>
                  </a:lnTo>
                  <a:lnTo>
                    <a:pt x="432" y="346"/>
                  </a:lnTo>
                  <a:lnTo>
                    <a:pt x="433" y="346"/>
                  </a:lnTo>
                  <a:lnTo>
                    <a:pt x="432" y="346"/>
                  </a:lnTo>
                  <a:lnTo>
                    <a:pt x="433" y="346"/>
                  </a:lnTo>
                  <a:lnTo>
                    <a:pt x="434" y="346"/>
                  </a:lnTo>
                  <a:lnTo>
                    <a:pt x="434" y="346"/>
                  </a:lnTo>
                  <a:lnTo>
                    <a:pt x="435" y="346"/>
                  </a:lnTo>
                  <a:lnTo>
                    <a:pt x="436" y="346"/>
                  </a:lnTo>
                  <a:lnTo>
                    <a:pt x="436" y="346"/>
                  </a:lnTo>
                  <a:lnTo>
                    <a:pt x="437" y="346"/>
                  </a:lnTo>
                  <a:lnTo>
                    <a:pt x="437" y="345"/>
                  </a:lnTo>
                  <a:lnTo>
                    <a:pt x="436" y="345"/>
                  </a:lnTo>
                  <a:lnTo>
                    <a:pt x="436" y="344"/>
                  </a:lnTo>
                  <a:lnTo>
                    <a:pt x="435" y="344"/>
                  </a:lnTo>
                  <a:lnTo>
                    <a:pt x="436" y="344"/>
                  </a:lnTo>
                  <a:lnTo>
                    <a:pt x="437" y="343"/>
                  </a:lnTo>
                  <a:lnTo>
                    <a:pt x="436" y="343"/>
                  </a:lnTo>
                  <a:lnTo>
                    <a:pt x="436" y="344"/>
                  </a:lnTo>
                  <a:lnTo>
                    <a:pt x="435" y="344"/>
                  </a:lnTo>
                  <a:lnTo>
                    <a:pt x="434" y="344"/>
                  </a:lnTo>
                  <a:lnTo>
                    <a:pt x="434" y="343"/>
                  </a:lnTo>
                  <a:lnTo>
                    <a:pt x="435" y="343"/>
                  </a:lnTo>
                  <a:lnTo>
                    <a:pt x="435" y="342"/>
                  </a:lnTo>
                  <a:lnTo>
                    <a:pt x="434" y="342"/>
                  </a:lnTo>
                  <a:lnTo>
                    <a:pt x="434" y="341"/>
                  </a:lnTo>
                  <a:lnTo>
                    <a:pt x="434" y="341"/>
                  </a:lnTo>
                  <a:lnTo>
                    <a:pt x="435" y="339"/>
                  </a:lnTo>
                  <a:lnTo>
                    <a:pt x="436" y="338"/>
                  </a:lnTo>
                  <a:lnTo>
                    <a:pt x="435" y="338"/>
                  </a:lnTo>
                  <a:lnTo>
                    <a:pt x="434" y="339"/>
                  </a:lnTo>
                  <a:lnTo>
                    <a:pt x="434" y="340"/>
                  </a:lnTo>
                  <a:lnTo>
                    <a:pt x="434" y="339"/>
                  </a:lnTo>
                  <a:lnTo>
                    <a:pt x="434" y="338"/>
                  </a:lnTo>
                  <a:lnTo>
                    <a:pt x="434" y="338"/>
                  </a:lnTo>
                  <a:lnTo>
                    <a:pt x="434" y="338"/>
                  </a:lnTo>
                  <a:lnTo>
                    <a:pt x="434" y="338"/>
                  </a:lnTo>
                  <a:lnTo>
                    <a:pt x="434" y="338"/>
                  </a:lnTo>
                  <a:lnTo>
                    <a:pt x="433" y="338"/>
                  </a:lnTo>
                  <a:lnTo>
                    <a:pt x="433" y="336"/>
                  </a:lnTo>
                  <a:lnTo>
                    <a:pt x="434" y="336"/>
                  </a:lnTo>
                  <a:lnTo>
                    <a:pt x="433" y="335"/>
                  </a:lnTo>
                  <a:lnTo>
                    <a:pt x="434" y="334"/>
                  </a:lnTo>
                  <a:lnTo>
                    <a:pt x="434" y="334"/>
                  </a:lnTo>
                  <a:lnTo>
                    <a:pt x="434" y="333"/>
                  </a:lnTo>
                  <a:lnTo>
                    <a:pt x="434" y="334"/>
                  </a:lnTo>
                  <a:lnTo>
                    <a:pt x="433" y="335"/>
                  </a:lnTo>
                  <a:lnTo>
                    <a:pt x="432" y="336"/>
                  </a:lnTo>
                  <a:lnTo>
                    <a:pt x="432" y="338"/>
                  </a:lnTo>
                  <a:lnTo>
                    <a:pt x="431" y="337"/>
                  </a:lnTo>
                  <a:lnTo>
                    <a:pt x="431" y="336"/>
                  </a:lnTo>
                  <a:lnTo>
                    <a:pt x="431" y="337"/>
                  </a:lnTo>
                  <a:lnTo>
                    <a:pt x="431" y="338"/>
                  </a:lnTo>
                  <a:lnTo>
                    <a:pt x="431" y="338"/>
                  </a:lnTo>
                  <a:lnTo>
                    <a:pt x="430" y="338"/>
                  </a:lnTo>
                  <a:lnTo>
                    <a:pt x="428" y="338"/>
                  </a:lnTo>
                  <a:lnTo>
                    <a:pt x="428" y="338"/>
                  </a:lnTo>
                  <a:lnTo>
                    <a:pt x="428" y="339"/>
                  </a:lnTo>
                  <a:lnTo>
                    <a:pt x="427" y="338"/>
                  </a:lnTo>
                  <a:lnTo>
                    <a:pt x="427" y="337"/>
                  </a:lnTo>
                  <a:lnTo>
                    <a:pt x="426" y="338"/>
                  </a:lnTo>
                  <a:lnTo>
                    <a:pt x="426" y="338"/>
                  </a:lnTo>
                  <a:lnTo>
                    <a:pt x="426" y="338"/>
                  </a:lnTo>
                  <a:lnTo>
                    <a:pt x="425" y="339"/>
                  </a:lnTo>
                  <a:lnTo>
                    <a:pt x="424" y="339"/>
                  </a:lnTo>
                  <a:lnTo>
                    <a:pt x="425" y="340"/>
                  </a:lnTo>
                  <a:lnTo>
                    <a:pt x="426" y="340"/>
                  </a:lnTo>
                  <a:lnTo>
                    <a:pt x="425" y="341"/>
                  </a:lnTo>
                  <a:lnTo>
                    <a:pt x="426" y="341"/>
                  </a:lnTo>
                  <a:lnTo>
                    <a:pt x="426" y="342"/>
                  </a:lnTo>
                  <a:lnTo>
                    <a:pt x="425" y="342"/>
                  </a:lnTo>
                  <a:lnTo>
                    <a:pt x="423" y="341"/>
                  </a:lnTo>
                  <a:lnTo>
                    <a:pt x="423" y="340"/>
                  </a:lnTo>
                  <a:lnTo>
                    <a:pt x="423" y="339"/>
                  </a:lnTo>
                  <a:lnTo>
                    <a:pt x="423" y="338"/>
                  </a:lnTo>
                  <a:lnTo>
                    <a:pt x="423" y="338"/>
                  </a:lnTo>
                  <a:lnTo>
                    <a:pt x="423" y="337"/>
                  </a:lnTo>
                  <a:lnTo>
                    <a:pt x="423" y="336"/>
                  </a:lnTo>
                  <a:lnTo>
                    <a:pt x="423" y="337"/>
                  </a:lnTo>
                  <a:lnTo>
                    <a:pt x="424" y="337"/>
                  </a:lnTo>
                  <a:lnTo>
                    <a:pt x="424" y="336"/>
                  </a:lnTo>
                  <a:lnTo>
                    <a:pt x="425" y="336"/>
                  </a:lnTo>
                  <a:lnTo>
                    <a:pt x="425" y="335"/>
                  </a:lnTo>
                  <a:lnTo>
                    <a:pt x="420" y="334"/>
                  </a:lnTo>
                  <a:lnTo>
                    <a:pt x="419" y="334"/>
                  </a:lnTo>
                  <a:lnTo>
                    <a:pt x="419" y="335"/>
                  </a:lnTo>
                  <a:lnTo>
                    <a:pt x="418" y="336"/>
                  </a:lnTo>
                  <a:lnTo>
                    <a:pt x="418" y="337"/>
                  </a:lnTo>
                  <a:lnTo>
                    <a:pt x="418" y="339"/>
                  </a:lnTo>
                  <a:lnTo>
                    <a:pt x="418" y="339"/>
                  </a:lnTo>
                  <a:lnTo>
                    <a:pt x="418" y="341"/>
                  </a:lnTo>
                  <a:lnTo>
                    <a:pt x="417" y="341"/>
                  </a:lnTo>
                  <a:lnTo>
                    <a:pt x="416" y="341"/>
                  </a:lnTo>
                  <a:lnTo>
                    <a:pt x="416" y="340"/>
                  </a:lnTo>
                  <a:lnTo>
                    <a:pt x="415" y="340"/>
                  </a:lnTo>
                  <a:lnTo>
                    <a:pt x="415" y="338"/>
                  </a:lnTo>
                  <a:lnTo>
                    <a:pt x="415" y="337"/>
                  </a:lnTo>
                  <a:lnTo>
                    <a:pt x="415" y="336"/>
                  </a:lnTo>
                  <a:lnTo>
                    <a:pt x="415" y="337"/>
                  </a:lnTo>
                  <a:lnTo>
                    <a:pt x="416" y="337"/>
                  </a:lnTo>
                  <a:lnTo>
                    <a:pt x="417" y="337"/>
                  </a:lnTo>
                  <a:lnTo>
                    <a:pt x="417" y="336"/>
                  </a:lnTo>
                  <a:lnTo>
                    <a:pt x="418" y="335"/>
                  </a:lnTo>
                  <a:lnTo>
                    <a:pt x="417" y="335"/>
                  </a:lnTo>
                  <a:lnTo>
                    <a:pt x="416" y="337"/>
                  </a:lnTo>
                  <a:lnTo>
                    <a:pt x="416" y="336"/>
                  </a:lnTo>
                  <a:lnTo>
                    <a:pt x="415" y="336"/>
                  </a:lnTo>
                  <a:lnTo>
                    <a:pt x="415" y="335"/>
                  </a:lnTo>
                  <a:lnTo>
                    <a:pt x="415" y="333"/>
                  </a:lnTo>
                  <a:lnTo>
                    <a:pt x="415" y="332"/>
                  </a:lnTo>
                  <a:lnTo>
                    <a:pt x="415" y="331"/>
                  </a:lnTo>
                  <a:lnTo>
                    <a:pt x="414" y="330"/>
                  </a:lnTo>
                  <a:lnTo>
                    <a:pt x="415" y="330"/>
                  </a:lnTo>
                  <a:lnTo>
                    <a:pt x="415" y="330"/>
                  </a:lnTo>
                  <a:lnTo>
                    <a:pt x="416" y="330"/>
                  </a:lnTo>
                  <a:lnTo>
                    <a:pt x="417" y="330"/>
                  </a:lnTo>
                  <a:lnTo>
                    <a:pt x="418" y="330"/>
                  </a:lnTo>
                  <a:lnTo>
                    <a:pt x="418" y="328"/>
                  </a:lnTo>
                  <a:lnTo>
                    <a:pt x="419" y="328"/>
                  </a:lnTo>
                  <a:lnTo>
                    <a:pt x="419" y="329"/>
                  </a:lnTo>
                  <a:lnTo>
                    <a:pt x="421" y="329"/>
                  </a:lnTo>
                  <a:lnTo>
                    <a:pt x="420" y="327"/>
                  </a:lnTo>
                  <a:lnTo>
                    <a:pt x="420" y="328"/>
                  </a:lnTo>
                  <a:lnTo>
                    <a:pt x="419" y="328"/>
                  </a:lnTo>
                  <a:lnTo>
                    <a:pt x="419" y="327"/>
                  </a:lnTo>
                  <a:lnTo>
                    <a:pt x="418" y="326"/>
                  </a:lnTo>
                  <a:lnTo>
                    <a:pt x="418" y="327"/>
                  </a:lnTo>
                  <a:lnTo>
                    <a:pt x="418" y="327"/>
                  </a:lnTo>
                  <a:lnTo>
                    <a:pt x="417" y="326"/>
                  </a:lnTo>
                  <a:lnTo>
                    <a:pt x="416" y="326"/>
                  </a:lnTo>
                  <a:lnTo>
                    <a:pt x="417" y="325"/>
                  </a:lnTo>
                  <a:lnTo>
                    <a:pt x="417" y="324"/>
                  </a:lnTo>
                  <a:lnTo>
                    <a:pt x="418" y="323"/>
                  </a:lnTo>
                  <a:lnTo>
                    <a:pt x="417" y="323"/>
                  </a:lnTo>
                  <a:lnTo>
                    <a:pt x="418" y="322"/>
                  </a:lnTo>
                  <a:lnTo>
                    <a:pt x="417" y="322"/>
                  </a:lnTo>
                  <a:lnTo>
                    <a:pt x="417" y="322"/>
                  </a:lnTo>
                  <a:lnTo>
                    <a:pt x="416" y="321"/>
                  </a:lnTo>
                  <a:lnTo>
                    <a:pt x="416" y="322"/>
                  </a:lnTo>
                  <a:lnTo>
                    <a:pt x="415" y="322"/>
                  </a:lnTo>
                  <a:lnTo>
                    <a:pt x="415" y="321"/>
                  </a:lnTo>
                  <a:lnTo>
                    <a:pt x="415" y="320"/>
                  </a:lnTo>
                  <a:lnTo>
                    <a:pt x="416" y="320"/>
                  </a:lnTo>
                  <a:lnTo>
                    <a:pt x="417" y="319"/>
                  </a:lnTo>
                  <a:lnTo>
                    <a:pt x="418" y="319"/>
                  </a:lnTo>
                  <a:lnTo>
                    <a:pt x="418" y="319"/>
                  </a:lnTo>
                  <a:lnTo>
                    <a:pt x="419" y="318"/>
                  </a:lnTo>
                  <a:lnTo>
                    <a:pt x="419" y="317"/>
                  </a:lnTo>
                  <a:lnTo>
                    <a:pt x="420" y="317"/>
                  </a:lnTo>
                  <a:lnTo>
                    <a:pt x="421" y="317"/>
                  </a:lnTo>
                  <a:lnTo>
                    <a:pt x="421" y="318"/>
                  </a:lnTo>
                  <a:lnTo>
                    <a:pt x="422" y="318"/>
                  </a:lnTo>
                  <a:lnTo>
                    <a:pt x="421" y="317"/>
                  </a:lnTo>
                  <a:lnTo>
                    <a:pt x="424" y="317"/>
                  </a:lnTo>
                  <a:lnTo>
                    <a:pt x="426" y="319"/>
                  </a:lnTo>
                  <a:lnTo>
                    <a:pt x="426" y="318"/>
                  </a:lnTo>
                  <a:lnTo>
                    <a:pt x="425" y="317"/>
                  </a:lnTo>
                  <a:lnTo>
                    <a:pt x="424" y="317"/>
                  </a:lnTo>
                  <a:lnTo>
                    <a:pt x="423" y="316"/>
                  </a:lnTo>
                  <a:lnTo>
                    <a:pt x="423" y="315"/>
                  </a:lnTo>
                  <a:lnTo>
                    <a:pt x="422" y="316"/>
                  </a:lnTo>
                  <a:lnTo>
                    <a:pt x="422" y="315"/>
                  </a:lnTo>
                  <a:lnTo>
                    <a:pt x="422" y="314"/>
                  </a:lnTo>
                  <a:lnTo>
                    <a:pt x="423" y="314"/>
                  </a:lnTo>
                  <a:lnTo>
                    <a:pt x="422" y="314"/>
                  </a:lnTo>
                  <a:lnTo>
                    <a:pt x="421" y="315"/>
                  </a:lnTo>
                  <a:lnTo>
                    <a:pt x="420" y="315"/>
                  </a:lnTo>
                  <a:lnTo>
                    <a:pt x="420" y="316"/>
                  </a:lnTo>
                  <a:lnTo>
                    <a:pt x="419" y="316"/>
                  </a:lnTo>
                  <a:lnTo>
                    <a:pt x="419" y="315"/>
                  </a:lnTo>
                  <a:lnTo>
                    <a:pt x="419" y="314"/>
                  </a:lnTo>
                  <a:lnTo>
                    <a:pt x="418" y="314"/>
                  </a:lnTo>
                  <a:lnTo>
                    <a:pt x="418" y="315"/>
                  </a:lnTo>
                  <a:lnTo>
                    <a:pt x="418" y="316"/>
                  </a:lnTo>
                  <a:lnTo>
                    <a:pt x="418" y="315"/>
                  </a:lnTo>
                  <a:lnTo>
                    <a:pt x="418" y="314"/>
                  </a:lnTo>
                  <a:lnTo>
                    <a:pt x="418" y="314"/>
                  </a:lnTo>
                  <a:lnTo>
                    <a:pt x="418" y="313"/>
                  </a:lnTo>
                  <a:lnTo>
                    <a:pt x="418" y="313"/>
                  </a:lnTo>
                  <a:lnTo>
                    <a:pt x="419" y="313"/>
                  </a:lnTo>
                  <a:lnTo>
                    <a:pt x="418" y="312"/>
                  </a:lnTo>
                  <a:lnTo>
                    <a:pt x="418" y="311"/>
                  </a:lnTo>
                  <a:lnTo>
                    <a:pt x="419" y="310"/>
                  </a:lnTo>
                  <a:lnTo>
                    <a:pt x="420" y="309"/>
                  </a:lnTo>
                  <a:lnTo>
                    <a:pt x="421" y="308"/>
                  </a:lnTo>
                  <a:lnTo>
                    <a:pt x="422" y="307"/>
                  </a:lnTo>
                  <a:lnTo>
                    <a:pt x="422" y="306"/>
                  </a:lnTo>
                  <a:lnTo>
                    <a:pt x="422" y="306"/>
                  </a:lnTo>
                  <a:lnTo>
                    <a:pt x="421" y="306"/>
                  </a:lnTo>
                  <a:lnTo>
                    <a:pt x="420" y="306"/>
                  </a:lnTo>
                  <a:lnTo>
                    <a:pt x="419" y="307"/>
                  </a:lnTo>
                  <a:lnTo>
                    <a:pt x="418" y="307"/>
                  </a:lnTo>
                  <a:lnTo>
                    <a:pt x="417" y="307"/>
                  </a:lnTo>
                  <a:lnTo>
                    <a:pt x="417" y="306"/>
                  </a:lnTo>
                  <a:lnTo>
                    <a:pt x="418" y="306"/>
                  </a:lnTo>
                  <a:lnTo>
                    <a:pt x="418" y="305"/>
                  </a:lnTo>
                  <a:lnTo>
                    <a:pt x="420" y="303"/>
                  </a:lnTo>
                  <a:lnTo>
                    <a:pt x="421" y="302"/>
                  </a:lnTo>
                  <a:lnTo>
                    <a:pt x="422" y="301"/>
                  </a:lnTo>
                  <a:lnTo>
                    <a:pt x="424" y="298"/>
                  </a:lnTo>
                  <a:lnTo>
                    <a:pt x="426" y="297"/>
                  </a:lnTo>
                  <a:lnTo>
                    <a:pt x="426" y="296"/>
                  </a:lnTo>
                  <a:lnTo>
                    <a:pt x="428" y="295"/>
                  </a:lnTo>
                  <a:lnTo>
                    <a:pt x="429" y="295"/>
                  </a:lnTo>
                  <a:lnTo>
                    <a:pt x="430" y="293"/>
                  </a:lnTo>
                  <a:lnTo>
                    <a:pt x="432" y="293"/>
                  </a:lnTo>
                  <a:lnTo>
                    <a:pt x="433" y="292"/>
                  </a:lnTo>
                  <a:lnTo>
                    <a:pt x="434" y="291"/>
                  </a:lnTo>
                  <a:lnTo>
                    <a:pt x="434" y="291"/>
                  </a:lnTo>
                  <a:lnTo>
                    <a:pt x="434" y="288"/>
                  </a:lnTo>
                  <a:lnTo>
                    <a:pt x="435" y="287"/>
                  </a:lnTo>
                  <a:lnTo>
                    <a:pt x="436" y="287"/>
                  </a:lnTo>
                  <a:lnTo>
                    <a:pt x="437" y="287"/>
                  </a:lnTo>
                  <a:lnTo>
                    <a:pt x="441" y="287"/>
                  </a:lnTo>
                  <a:lnTo>
                    <a:pt x="442" y="288"/>
                  </a:lnTo>
                  <a:lnTo>
                    <a:pt x="443" y="288"/>
                  </a:lnTo>
                  <a:lnTo>
                    <a:pt x="443" y="287"/>
                  </a:lnTo>
                  <a:lnTo>
                    <a:pt x="444" y="287"/>
                  </a:lnTo>
                  <a:lnTo>
                    <a:pt x="445" y="287"/>
                  </a:lnTo>
                  <a:lnTo>
                    <a:pt x="446" y="286"/>
                  </a:lnTo>
                  <a:lnTo>
                    <a:pt x="451" y="284"/>
                  </a:lnTo>
                  <a:lnTo>
                    <a:pt x="452" y="284"/>
                  </a:lnTo>
                  <a:lnTo>
                    <a:pt x="453" y="284"/>
                  </a:lnTo>
                  <a:lnTo>
                    <a:pt x="454" y="283"/>
                  </a:lnTo>
                  <a:lnTo>
                    <a:pt x="455" y="283"/>
                  </a:lnTo>
                  <a:lnTo>
                    <a:pt x="456" y="283"/>
                  </a:lnTo>
                  <a:lnTo>
                    <a:pt x="457" y="283"/>
                  </a:lnTo>
                  <a:lnTo>
                    <a:pt x="457" y="283"/>
                  </a:lnTo>
                  <a:lnTo>
                    <a:pt x="458" y="283"/>
                  </a:lnTo>
                  <a:lnTo>
                    <a:pt x="459" y="283"/>
                  </a:lnTo>
                  <a:lnTo>
                    <a:pt x="461" y="282"/>
                  </a:lnTo>
                  <a:lnTo>
                    <a:pt x="461" y="281"/>
                  </a:lnTo>
                  <a:lnTo>
                    <a:pt x="460" y="281"/>
                  </a:lnTo>
                  <a:lnTo>
                    <a:pt x="459" y="280"/>
                  </a:lnTo>
                  <a:lnTo>
                    <a:pt x="458" y="280"/>
                  </a:lnTo>
                  <a:lnTo>
                    <a:pt x="457" y="281"/>
                  </a:lnTo>
                  <a:lnTo>
                    <a:pt x="455" y="282"/>
                  </a:lnTo>
                  <a:lnTo>
                    <a:pt x="452" y="283"/>
                  </a:lnTo>
                  <a:lnTo>
                    <a:pt x="451" y="283"/>
                  </a:lnTo>
                  <a:lnTo>
                    <a:pt x="449" y="283"/>
                  </a:lnTo>
                  <a:lnTo>
                    <a:pt x="449" y="283"/>
                  </a:lnTo>
                  <a:lnTo>
                    <a:pt x="448" y="284"/>
                  </a:lnTo>
                  <a:lnTo>
                    <a:pt x="446" y="285"/>
                  </a:lnTo>
                  <a:lnTo>
                    <a:pt x="445" y="286"/>
                  </a:lnTo>
                  <a:lnTo>
                    <a:pt x="444" y="286"/>
                  </a:lnTo>
                  <a:lnTo>
                    <a:pt x="443" y="285"/>
                  </a:lnTo>
                  <a:lnTo>
                    <a:pt x="441" y="285"/>
                  </a:lnTo>
                  <a:lnTo>
                    <a:pt x="439" y="284"/>
                  </a:lnTo>
                  <a:lnTo>
                    <a:pt x="438" y="285"/>
                  </a:lnTo>
                  <a:lnTo>
                    <a:pt x="436" y="285"/>
                  </a:lnTo>
                  <a:lnTo>
                    <a:pt x="435" y="286"/>
                  </a:lnTo>
                  <a:lnTo>
                    <a:pt x="434" y="286"/>
                  </a:lnTo>
                  <a:lnTo>
                    <a:pt x="433" y="287"/>
                  </a:lnTo>
                  <a:lnTo>
                    <a:pt x="431" y="287"/>
                  </a:lnTo>
                  <a:lnTo>
                    <a:pt x="430" y="287"/>
                  </a:lnTo>
                  <a:lnTo>
                    <a:pt x="429" y="287"/>
                  </a:lnTo>
                  <a:lnTo>
                    <a:pt x="428" y="286"/>
                  </a:lnTo>
                  <a:lnTo>
                    <a:pt x="427" y="286"/>
                  </a:lnTo>
                  <a:lnTo>
                    <a:pt x="427" y="285"/>
                  </a:lnTo>
                  <a:lnTo>
                    <a:pt x="426" y="285"/>
                  </a:lnTo>
                  <a:lnTo>
                    <a:pt x="426" y="284"/>
                  </a:lnTo>
                  <a:lnTo>
                    <a:pt x="426" y="285"/>
                  </a:lnTo>
                  <a:lnTo>
                    <a:pt x="425" y="285"/>
                  </a:lnTo>
                  <a:lnTo>
                    <a:pt x="424" y="285"/>
                  </a:lnTo>
                  <a:lnTo>
                    <a:pt x="423" y="285"/>
                  </a:lnTo>
                  <a:lnTo>
                    <a:pt x="422" y="285"/>
                  </a:lnTo>
                  <a:lnTo>
                    <a:pt x="421" y="285"/>
                  </a:lnTo>
                  <a:lnTo>
                    <a:pt x="419" y="285"/>
                  </a:lnTo>
                  <a:lnTo>
                    <a:pt x="418" y="285"/>
                  </a:lnTo>
                  <a:lnTo>
                    <a:pt x="418" y="285"/>
                  </a:lnTo>
                  <a:lnTo>
                    <a:pt x="415" y="285"/>
                  </a:lnTo>
                  <a:lnTo>
                    <a:pt x="413" y="285"/>
                  </a:lnTo>
                  <a:lnTo>
                    <a:pt x="412" y="286"/>
                  </a:lnTo>
                  <a:lnTo>
                    <a:pt x="410" y="287"/>
                  </a:lnTo>
                  <a:lnTo>
                    <a:pt x="409" y="288"/>
                  </a:lnTo>
                  <a:lnTo>
                    <a:pt x="408" y="288"/>
                  </a:lnTo>
                  <a:lnTo>
                    <a:pt x="407" y="287"/>
                  </a:lnTo>
                  <a:lnTo>
                    <a:pt x="407" y="286"/>
                  </a:lnTo>
                  <a:lnTo>
                    <a:pt x="406" y="283"/>
                  </a:lnTo>
                  <a:lnTo>
                    <a:pt x="406" y="283"/>
                  </a:lnTo>
                  <a:lnTo>
                    <a:pt x="407" y="282"/>
                  </a:lnTo>
                  <a:lnTo>
                    <a:pt x="407" y="281"/>
                  </a:lnTo>
                  <a:lnTo>
                    <a:pt x="407" y="282"/>
                  </a:lnTo>
                  <a:lnTo>
                    <a:pt x="408" y="283"/>
                  </a:lnTo>
                  <a:lnTo>
                    <a:pt x="408" y="284"/>
                  </a:lnTo>
                  <a:lnTo>
                    <a:pt x="409" y="283"/>
                  </a:lnTo>
                  <a:lnTo>
                    <a:pt x="409" y="283"/>
                  </a:lnTo>
                  <a:lnTo>
                    <a:pt x="410" y="283"/>
                  </a:lnTo>
                  <a:lnTo>
                    <a:pt x="410" y="283"/>
                  </a:lnTo>
                  <a:lnTo>
                    <a:pt x="410" y="283"/>
                  </a:lnTo>
                  <a:lnTo>
                    <a:pt x="410" y="283"/>
                  </a:lnTo>
                  <a:lnTo>
                    <a:pt x="411" y="283"/>
                  </a:lnTo>
                  <a:lnTo>
                    <a:pt x="410" y="282"/>
                  </a:lnTo>
                  <a:lnTo>
                    <a:pt x="410" y="282"/>
                  </a:lnTo>
                  <a:lnTo>
                    <a:pt x="410" y="280"/>
                  </a:lnTo>
                  <a:lnTo>
                    <a:pt x="410" y="282"/>
                  </a:lnTo>
                  <a:lnTo>
                    <a:pt x="411" y="282"/>
                  </a:lnTo>
                  <a:lnTo>
                    <a:pt x="411" y="283"/>
                  </a:lnTo>
                  <a:lnTo>
                    <a:pt x="412" y="282"/>
                  </a:lnTo>
                  <a:lnTo>
                    <a:pt x="413" y="282"/>
                  </a:lnTo>
                  <a:lnTo>
                    <a:pt x="412" y="282"/>
                  </a:lnTo>
                  <a:lnTo>
                    <a:pt x="411" y="281"/>
                  </a:lnTo>
                  <a:lnTo>
                    <a:pt x="412" y="280"/>
                  </a:lnTo>
                  <a:lnTo>
                    <a:pt x="413" y="279"/>
                  </a:lnTo>
                  <a:lnTo>
                    <a:pt x="413" y="278"/>
                  </a:lnTo>
                  <a:lnTo>
                    <a:pt x="413" y="275"/>
                  </a:lnTo>
                  <a:lnTo>
                    <a:pt x="413" y="275"/>
                  </a:lnTo>
                  <a:lnTo>
                    <a:pt x="415" y="274"/>
                  </a:lnTo>
                  <a:lnTo>
                    <a:pt x="416" y="273"/>
                  </a:lnTo>
                  <a:lnTo>
                    <a:pt x="418" y="271"/>
                  </a:lnTo>
                  <a:lnTo>
                    <a:pt x="418" y="270"/>
                  </a:lnTo>
                  <a:lnTo>
                    <a:pt x="418" y="269"/>
                  </a:lnTo>
                  <a:lnTo>
                    <a:pt x="417" y="269"/>
                  </a:lnTo>
                  <a:lnTo>
                    <a:pt x="417" y="268"/>
                  </a:lnTo>
                  <a:lnTo>
                    <a:pt x="418" y="267"/>
                  </a:lnTo>
                  <a:lnTo>
                    <a:pt x="418" y="266"/>
                  </a:lnTo>
                  <a:lnTo>
                    <a:pt x="418" y="265"/>
                  </a:lnTo>
                  <a:lnTo>
                    <a:pt x="419" y="265"/>
                  </a:lnTo>
                  <a:lnTo>
                    <a:pt x="420" y="266"/>
                  </a:lnTo>
                  <a:lnTo>
                    <a:pt x="419" y="265"/>
                  </a:lnTo>
                  <a:lnTo>
                    <a:pt x="419" y="264"/>
                  </a:lnTo>
                  <a:lnTo>
                    <a:pt x="420" y="264"/>
                  </a:lnTo>
                  <a:lnTo>
                    <a:pt x="421" y="264"/>
                  </a:lnTo>
                  <a:lnTo>
                    <a:pt x="421" y="265"/>
                  </a:lnTo>
                  <a:lnTo>
                    <a:pt x="421" y="266"/>
                  </a:lnTo>
                  <a:lnTo>
                    <a:pt x="422" y="266"/>
                  </a:lnTo>
                  <a:lnTo>
                    <a:pt x="423" y="266"/>
                  </a:lnTo>
                  <a:lnTo>
                    <a:pt x="424" y="266"/>
                  </a:lnTo>
                  <a:lnTo>
                    <a:pt x="425" y="267"/>
                  </a:lnTo>
                  <a:lnTo>
                    <a:pt x="425" y="265"/>
                  </a:lnTo>
                  <a:lnTo>
                    <a:pt x="425" y="264"/>
                  </a:lnTo>
                  <a:lnTo>
                    <a:pt x="425" y="263"/>
                  </a:lnTo>
                  <a:lnTo>
                    <a:pt x="424" y="262"/>
                  </a:lnTo>
                  <a:lnTo>
                    <a:pt x="424" y="261"/>
                  </a:lnTo>
                  <a:lnTo>
                    <a:pt x="425" y="261"/>
                  </a:lnTo>
                  <a:lnTo>
                    <a:pt x="426" y="260"/>
                  </a:lnTo>
                  <a:lnTo>
                    <a:pt x="427" y="259"/>
                  </a:lnTo>
                  <a:lnTo>
                    <a:pt x="428" y="260"/>
                  </a:lnTo>
                  <a:lnTo>
                    <a:pt x="429" y="260"/>
                  </a:lnTo>
                  <a:lnTo>
                    <a:pt x="430" y="260"/>
                  </a:lnTo>
                  <a:lnTo>
                    <a:pt x="430" y="259"/>
                  </a:lnTo>
                  <a:lnTo>
                    <a:pt x="429" y="259"/>
                  </a:lnTo>
                  <a:lnTo>
                    <a:pt x="429" y="258"/>
                  </a:lnTo>
                  <a:lnTo>
                    <a:pt x="428" y="257"/>
                  </a:lnTo>
                  <a:lnTo>
                    <a:pt x="427" y="257"/>
                  </a:lnTo>
                  <a:lnTo>
                    <a:pt x="426" y="257"/>
                  </a:lnTo>
                  <a:lnTo>
                    <a:pt x="427" y="256"/>
                  </a:lnTo>
                  <a:lnTo>
                    <a:pt x="428" y="255"/>
                  </a:lnTo>
                  <a:lnTo>
                    <a:pt x="429" y="255"/>
                  </a:lnTo>
                  <a:lnTo>
                    <a:pt x="430" y="254"/>
                  </a:lnTo>
                  <a:lnTo>
                    <a:pt x="429" y="253"/>
                  </a:lnTo>
                  <a:lnTo>
                    <a:pt x="429" y="255"/>
                  </a:lnTo>
                  <a:lnTo>
                    <a:pt x="428" y="255"/>
                  </a:lnTo>
                  <a:lnTo>
                    <a:pt x="427" y="255"/>
                  </a:lnTo>
                  <a:lnTo>
                    <a:pt x="426" y="256"/>
                  </a:lnTo>
                  <a:lnTo>
                    <a:pt x="425" y="255"/>
                  </a:lnTo>
                  <a:lnTo>
                    <a:pt x="425" y="253"/>
                  </a:lnTo>
                  <a:lnTo>
                    <a:pt x="424" y="253"/>
                  </a:lnTo>
                  <a:lnTo>
                    <a:pt x="424" y="255"/>
                  </a:lnTo>
                  <a:lnTo>
                    <a:pt x="424" y="256"/>
                  </a:lnTo>
                  <a:lnTo>
                    <a:pt x="424" y="257"/>
                  </a:lnTo>
                  <a:lnTo>
                    <a:pt x="423" y="257"/>
                  </a:lnTo>
                  <a:lnTo>
                    <a:pt x="422" y="257"/>
                  </a:lnTo>
                  <a:lnTo>
                    <a:pt x="423" y="258"/>
                  </a:lnTo>
                  <a:lnTo>
                    <a:pt x="422" y="258"/>
                  </a:lnTo>
                  <a:lnTo>
                    <a:pt x="422" y="259"/>
                  </a:lnTo>
                  <a:lnTo>
                    <a:pt x="421" y="259"/>
                  </a:lnTo>
                  <a:lnTo>
                    <a:pt x="421" y="258"/>
                  </a:lnTo>
                  <a:lnTo>
                    <a:pt x="420" y="259"/>
                  </a:lnTo>
                  <a:lnTo>
                    <a:pt x="420" y="258"/>
                  </a:lnTo>
                  <a:lnTo>
                    <a:pt x="419" y="258"/>
                  </a:lnTo>
                  <a:lnTo>
                    <a:pt x="419" y="259"/>
                  </a:lnTo>
                  <a:lnTo>
                    <a:pt x="418" y="259"/>
                  </a:lnTo>
                  <a:lnTo>
                    <a:pt x="418" y="259"/>
                  </a:lnTo>
                  <a:lnTo>
                    <a:pt x="418" y="257"/>
                  </a:lnTo>
                  <a:lnTo>
                    <a:pt x="418" y="256"/>
                  </a:lnTo>
                  <a:lnTo>
                    <a:pt x="417" y="255"/>
                  </a:lnTo>
                  <a:lnTo>
                    <a:pt x="417" y="257"/>
                  </a:lnTo>
                  <a:lnTo>
                    <a:pt x="417" y="258"/>
                  </a:lnTo>
                  <a:lnTo>
                    <a:pt x="417" y="259"/>
                  </a:lnTo>
                  <a:lnTo>
                    <a:pt x="417" y="259"/>
                  </a:lnTo>
                  <a:lnTo>
                    <a:pt x="417" y="259"/>
                  </a:lnTo>
                  <a:lnTo>
                    <a:pt x="416" y="258"/>
                  </a:lnTo>
                  <a:lnTo>
                    <a:pt x="416" y="259"/>
                  </a:lnTo>
                  <a:lnTo>
                    <a:pt x="416" y="259"/>
                  </a:lnTo>
                  <a:lnTo>
                    <a:pt x="415" y="259"/>
                  </a:lnTo>
                  <a:lnTo>
                    <a:pt x="414" y="261"/>
                  </a:lnTo>
                  <a:lnTo>
                    <a:pt x="413" y="261"/>
                  </a:lnTo>
                  <a:lnTo>
                    <a:pt x="412" y="262"/>
                  </a:lnTo>
                  <a:lnTo>
                    <a:pt x="410" y="263"/>
                  </a:lnTo>
                  <a:lnTo>
                    <a:pt x="408" y="265"/>
                  </a:lnTo>
                  <a:lnTo>
                    <a:pt x="407" y="265"/>
                  </a:lnTo>
                  <a:lnTo>
                    <a:pt x="406" y="264"/>
                  </a:lnTo>
                  <a:lnTo>
                    <a:pt x="405" y="263"/>
                  </a:lnTo>
                  <a:lnTo>
                    <a:pt x="405" y="261"/>
                  </a:lnTo>
                  <a:lnTo>
                    <a:pt x="404" y="261"/>
                  </a:lnTo>
                  <a:lnTo>
                    <a:pt x="404" y="260"/>
                  </a:lnTo>
                  <a:lnTo>
                    <a:pt x="404" y="259"/>
                  </a:lnTo>
                  <a:lnTo>
                    <a:pt x="405" y="259"/>
                  </a:lnTo>
                  <a:lnTo>
                    <a:pt x="404" y="257"/>
                  </a:lnTo>
                  <a:lnTo>
                    <a:pt x="404" y="255"/>
                  </a:lnTo>
                  <a:lnTo>
                    <a:pt x="404" y="254"/>
                  </a:lnTo>
                  <a:lnTo>
                    <a:pt x="405" y="252"/>
                  </a:lnTo>
                  <a:lnTo>
                    <a:pt x="406" y="251"/>
                  </a:lnTo>
                  <a:lnTo>
                    <a:pt x="406" y="248"/>
                  </a:lnTo>
                  <a:lnTo>
                    <a:pt x="407" y="244"/>
                  </a:lnTo>
                  <a:lnTo>
                    <a:pt x="407" y="243"/>
                  </a:lnTo>
                  <a:lnTo>
                    <a:pt x="407" y="243"/>
                  </a:lnTo>
                  <a:lnTo>
                    <a:pt x="408" y="241"/>
                  </a:lnTo>
                  <a:lnTo>
                    <a:pt x="409" y="239"/>
                  </a:lnTo>
                  <a:lnTo>
                    <a:pt x="410" y="237"/>
                  </a:lnTo>
                  <a:lnTo>
                    <a:pt x="411" y="236"/>
                  </a:lnTo>
                  <a:lnTo>
                    <a:pt x="412" y="236"/>
                  </a:lnTo>
                  <a:lnTo>
                    <a:pt x="414" y="235"/>
                  </a:lnTo>
                  <a:lnTo>
                    <a:pt x="415" y="235"/>
                  </a:lnTo>
                  <a:lnTo>
                    <a:pt x="416" y="235"/>
                  </a:lnTo>
                  <a:lnTo>
                    <a:pt x="418" y="235"/>
                  </a:lnTo>
                  <a:lnTo>
                    <a:pt x="419" y="235"/>
                  </a:lnTo>
                  <a:lnTo>
                    <a:pt x="423" y="238"/>
                  </a:lnTo>
                  <a:lnTo>
                    <a:pt x="424" y="238"/>
                  </a:lnTo>
                  <a:lnTo>
                    <a:pt x="425" y="238"/>
                  </a:lnTo>
                  <a:lnTo>
                    <a:pt x="426" y="238"/>
                  </a:lnTo>
                  <a:lnTo>
                    <a:pt x="426" y="239"/>
                  </a:lnTo>
                  <a:lnTo>
                    <a:pt x="427" y="238"/>
                  </a:lnTo>
                  <a:lnTo>
                    <a:pt x="428" y="238"/>
                  </a:lnTo>
                  <a:lnTo>
                    <a:pt x="429" y="237"/>
                  </a:lnTo>
                  <a:lnTo>
                    <a:pt x="428" y="237"/>
                  </a:lnTo>
                  <a:lnTo>
                    <a:pt x="428" y="235"/>
                  </a:lnTo>
                  <a:lnTo>
                    <a:pt x="428" y="235"/>
                  </a:lnTo>
                  <a:lnTo>
                    <a:pt x="427" y="235"/>
                  </a:lnTo>
                  <a:lnTo>
                    <a:pt x="426" y="234"/>
                  </a:lnTo>
                  <a:lnTo>
                    <a:pt x="425" y="233"/>
                  </a:lnTo>
                  <a:lnTo>
                    <a:pt x="424" y="232"/>
                  </a:lnTo>
                  <a:lnTo>
                    <a:pt x="421" y="232"/>
                  </a:lnTo>
                  <a:lnTo>
                    <a:pt x="420" y="231"/>
                  </a:lnTo>
                  <a:lnTo>
                    <a:pt x="417" y="231"/>
                  </a:lnTo>
                  <a:lnTo>
                    <a:pt x="416" y="231"/>
                  </a:lnTo>
                  <a:lnTo>
                    <a:pt x="416" y="230"/>
                  </a:lnTo>
                  <a:lnTo>
                    <a:pt x="415" y="230"/>
                  </a:lnTo>
                  <a:lnTo>
                    <a:pt x="414" y="230"/>
                  </a:lnTo>
                  <a:lnTo>
                    <a:pt x="415" y="230"/>
                  </a:lnTo>
                  <a:lnTo>
                    <a:pt x="416" y="230"/>
                  </a:lnTo>
                  <a:lnTo>
                    <a:pt x="417" y="231"/>
                  </a:lnTo>
                  <a:lnTo>
                    <a:pt x="418" y="231"/>
                  </a:lnTo>
                  <a:lnTo>
                    <a:pt x="418" y="230"/>
                  </a:lnTo>
                  <a:lnTo>
                    <a:pt x="416" y="229"/>
                  </a:lnTo>
                  <a:lnTo>
                    <a:pt x="415" y="229"/>
                  </a:lnTo>
                  <a:lnTo>
                    <a:pt x="413" y="230"/>
                  </a:lnTo>
                  <a:lnTo>
                    <a:pt x="412" y="230"/>
                  </a:lnTo>
                  <a:lnTo>
                    <a:pt x="411" y="230"/>
                  </a:lnTo>
                  <a:lnTo>
                    <a:pt x="410" y="230"/>
                  </a:lnTo>
                  <a:lnTo>
                    <a:pt x="413" y="229"/>
                  </a:lnTo>
                  <a:lnTo>
                    <a:pt x="415" y="229"/>
                  </a:lnTo>
                  <a:lnTo>
                    <a:pt x="416" y="229"/>
                  </a:lnTo>
                  <a:lnTo>
                    <a:pt x="416" y="228"/>
                  </a:lnTo>
                  <a:lnTo>
                    <a:pt x="415" y="228"/>
                  </a:lnTo>
                  <a:lnTo>
                    <a:pt x="413" y="228"/>
                  </a:lnTo>
                  <a:lnTo>
                    <a:pt x="412" y="229"/>
                  </a:lnTo>
                  <a:lnTo>
                    <a:pt x="410" y="229"/>
                  </a:lnTo>
                  <a:lnTo>
                    <a:pt x="410" y="230"/>
                  </a:lnTo>
                  <a:lnTo>
                    <a:pt x="407" y="233"/>
                  </a:lnTo>
                  <a:lnTo>
                    <a:pt x="407" y="232"/>
                  </a:lnTo>
                  <a:lnTo>
                    <a:pt x="407" y="233"/>
                  </a:lnTo>
                  <a:lnTo>
                    <a:pt x="406" y="234"/>
                  </a:lnTo>
                  <a:lnTo>
                    <a:pt x="405" y="233"/>
                  </a:lnTo>
                  <a:lnTo>
                    <a:pt x="403" y="233"/>
                  </a:lnTo>
                  <a:lnTo>
                    <a:pt x="402" y="234"/>
                  </a:lnTo>
                  <a:lnTo>
                    <a:pt x="402" y="234"/>
                  </a:lnTo>
                  <a:lnTo>
                    <a:pt x="402" y="235"/>
                  </a:lnTo>
                  <a:lnTo>
                    <a:pt x="402" y="235"/>
                  </a:lnTo>
                  <a:lnTo>
                    <a:pt x="402" y="235"/>
                  </a:lnTo>
                  <a:lnTo>
                    <a:pt x="402" y="234"/>
                  </a:lnTo>
                  <a:lnTo>
                    <a:pt x="403" y="231"/>
                  </a:lnTo>
                  <a:lnTo>
                    <a:pt x="403" y="230"/>
                  </a:lnTo>
                  <a:lnTo>
                    <a:pt x="402" y="231"/>
                  </a:lnTo>
                  <a:lnTo>
                    <a:pt x="401" y="235"/>
                  </a:lnTo>
                  <a:lnTo>
                    <a:pt x="400" y="235"/>
                  </a:lnTo>
                  <a:lnTo>
                    <a:pt x="399" y="235"/>
                  </a:lnTo>
                  <a:lnTo>
                    <a:pt x="397" y="236"/>
                  </a:lnTo>
                  <a:lnTo>
                    <a:pt x="396" y="235"/>
                  </a:lnTo>
                  <a:lnTo>
                    <a:pt x="395" y="235"/>
                  </a:lnTo>
                  <a:lnTo>
                    <a:pt x="396" y="235"/>
                  </a:lnTo>
                  <a:lnTo>
                    <a:pt x="396" y="236"/>
                  </a:lnTo>
                  <a:lnTo>
                    <a:pt x="395" y="237"/>
                  </a:lnTo>
                  <a:lnTo>
                    <a:pt x="395" y="238"/>
                  </a:lnTo>
                  <a:lnTo>
                    <a:pt x="395" y="239"/>
                  </a:lnTo>
                  <a:lnTo>
                    <a:pt x="395" y="241"/>
                  </a:lnTo>
                  <a:lnTo>
                    <a:pt x="394" y="241"/>
                  </a:lnTo>
                  <a:lnTo>
                    <a:pt x="394" y="241"/>
                  </a:lnTo>
                  <a:lnTo>
                    <a:pt x="393" y="241"/>
                  </a:lnTo>
                  <a:lnTo>
                    <a:pt x="393" y="240"/>
                  </a:lnTo>
                  <a:lnTo>
                    <a:pt x="393" y="239"/>
                  </a:lnTo>
                  <a:lnTo>
                    <a:pt x="393" y="238"/>
                  </a:lnTo>
                  <a:lnTo>
                    <a:pt x="394" y="237"/>
                  </a:lnTo>
                  <a:lnTo>
                    <a:pt x="393" y="237"/>
                  </a:lnTo>
                  <a:lnTo>
                    <a:pt x="393" y="238"/>
                  </a:lnTo>
                  <a:lnTo>
                    <a:pt x="392" y="238"/>
                  </a:lnTo>
                  <a:lnTo>
                    <a:pt x="392" y="241"/>
                  </a:lnTo>
                  <a:lnTo>
                    <a:pt x="392" y="242"/>
                  </a:lnTo>
                  <a:lnTo>
                    <a:pt x="391" y="240"/>
                  </a:lnTo>
                  <a:lnTo>
                    <a:pt x="391" y="239"/>
                  </a:lnTo>
                  <a:lnTo>
                    <a:pt x="391" y="238"/>
                  </a:lnTo>
                  <a:lnTo>
                    <a:pt x="392" y="237"/>
                  </a:lnTo>
                  <a:lnTo>
                    <a:pt x="394" y="236"/>
                  </a:lnTo>
                  <a:lnTo>
                    <a:pt x="393" y="236"/>
                  </a:lnTo>
                  <a:lnTo>
                    <a:pt x="392" y="237"/>
                  </a:lnTo>
                  <a:lnTo>
                    <a:pt x="392" y="235"/>
                  </a:lnTo>
                  <a:lnTo>
                    <a:pt x="393" y="234"/>
                  </a:lnTo>
                  <a:lnTo>
                    <a:pt x="393" y="233"/>
                  </a:lnTo>
                  <a:lnTo>
                    <a:pt x="393" y="232"/>
                  </a:lnTo>
                  <a:lnTo>
                    <a:pt x="392" y="229"/>
                  </a:lnTo>
                  <a:lnTo>
                    <a:pt x="392" y="228"/>
                  </a:lnTo>
                  <a:lnTo>
                    <a:pt x="393" y="226"/>
                  </a:lnTo>
                  <a:lnTo>
                    <a:pt x="394" y="225"/>
                  </a:lnTo>
                  <a:lnTo>
                    <a:pt x="394" y="224"/>
                  </a:lnTo>
                  <a:lnTo>
                    <a:pt x="391" y="225"/>
                  </a:lnTo>
                  <a:lnTo>
                    <a:pt x="390" y="226"/>
                  </a:lnTo>
                  <a:lnTo>
                    <a:pt x="390" y="227"/>
                  </a:lnTo>
                  <a:lnTo>
                    <a:pt x="389" y="227"/>
                  </a:lnTo>
                  <a:lnTo>
                    <a:pt x="389" y="229"/>
                  </a:lnTo>
                  <a:lnTo>
                    <a:pt x="389" y="231"/>
                  </a:lnTo>
                  <a:lnTo>
                    <a:pt x="388" y="231"/>
                  </a:lnTo>
                  <a:lnTo>
                    <a:pt x="388" y="230"/>
                  </a:lnTo>
                  <a:lnTo>
                    <a:pt x="388" y="228"/>
                  </a:lnTo>
                  <a:lnTo>
                    <a:pt x="388" y="227"/>
                  </a:lnTo>
                  <a:lnTo>
                    <a:pt x="388" y="227"/>
                  </a:lnTo>
                  <a:lnTo>
                    <a:pt x="388" y="227"/>
                  </a:lnTo>
                  <a:lnTo>
                    <a:pt x="387" y="227"/>
                  </a:lnTo>
                  <a:lnTo>
                    <a:pt x="388" y="228"/>
                  </a:lnTo>
                  <a:lnTo>
                    <a:pt x="387" y="230"/>
                  </a:lnTo>
                  <a:lnTo>
                    <a:pt x="388" y="231"/>
                  </a:lnTo>
                  <a:lnTo>
                    <a:pt x="388" y="232"/>
                  </a:lnTo>
                  <a:lnTo>
                    <a:pt x="389" y="233"/>
                  </a:lnTo>
                  <a:lnTo>
                    <a:pt x="388" y="234"/>
                  </a:lnTo>
                  <a:lnTo>
                    <a:pt x="388" y="235"/>
                  </a:lnTo>
                  <a:lnTo>
                    <a:pt x="389" y="234"/>
                  </a:lnTo>
                  <a:lnTo>
                    <a:pt x="389" y="235"/>
                  </a:lnTo>
                  <a:lnTo>
                    <a:pt x="387" y="235"/>
                  </a:lnTo>
                  <a:lnTo>
                    <a:pt x="386" y="236"/>
                  </a:lnTo>
                  <a:lnTo>
                    <a:pt x="387" y="236"/>
                  </a:lnTo>
                  <a:lnTo>
                    <a:pt x="386" y="238"/>
                  </a:lnTo>
                  <a:lnTo>
                    <a:pt x="386" y="237"/>
                  </a:lnTo>
                  <a:lnTo>
                    <a:pt x="385" y="236"/>
                  </a:lnTo>
                  <a:lnTo>
                    <a:pt x="385" y="235"/>
                  </a:lnTo>
                  <a:lnTo>
                    <a:pt x="385" y="235"/>
                  </a:lnTo>
                  <a:lnTo>
                    <a:pt x="386" y="234"/>
                  </a:lnTo>
                  <a:lnTo>
                    <a:pt x="385" y="235"/>
                  </a:lnTo>
                  <a:lnTo>
                    <a:pt x="384" y="235"/>
                  </a:lnTo>
                  <a:lnTo>
                    <a:pt x="384" y="236"/>
                  </a:lnTo>
                  <a:lnTo>
                    <a:pt x="385" y="238"/>
                  </a:lnTo>
                  <a:lnTo>
                    <a:pt x="386" y="240"/>
                  </a:lnTo>
                  <a:lnTo>
                    <a:pt x="386" y="242"/>
                  </a:lnTo>
                  <a:lnTo>
                    <a:pt x="386" y="243"/>
                  </a:lnTo>
                  <a:lnTo>
                    <a:pt x="386" y="243"/>
                  </a:lnTo>
                  <a:lnTo>
                    <a:pt x="385" y="246"/>
                  </a:lnTo>
                  <a:lnTo>
                    <a:pt x="385" y="247"/>
                  </a:lnTo>
                  <a:lnTo>
                    <a:pt x="384" y="246"/>
                  </a:lnTo>
                  <a:lnTo>
                    <a:pt x="383" y="247"/>
                  </a:lnTo>
                  <a:lnTo>
                    <a:pt x="384" y="248"/>
                  </a:lnTo>
                  <a:lnTo>
                    <a:pt x="384" y="247"/>
                  </a:lnTo>
                  <a:lnTo>
                    <a:pt x="385" y="247"/>
                  </a:lnTo>
                  <a:lnTo>
                    <a:pt x="385" y="248"/>
                  </a:lnTo>
                  <a:lnTo>
                    <a:pt x="383" y="250"/>
                  </a:lnTo>
                  <a:lnTo>
                    <a:pt x="381" y="251"/>
                  </a:lnTo>
                  <a:lnTo>
                    <a:pt x="380" y="254"/>
                  </a:lnTo>
                  <a:lnTo>
                    <a:pt x="379" y="255"/>
                  </a:lnTo>
                  <a:lnTo>
                    <a:pt x="379" y="256"/>
                  </a:lnTo>
                  <a:lnTo>
                    <a:pt x="379" y="259"/>
                  </a:lnTo>
                  <a:lnTo>
                    <a:pt x="379" y="259"/>
                  </a:lnTo>
                  <a:lnTo>
                    <a:pt x="380" y="262"/>
                  </a:lnTo>
                  <a:lnTo>
                    <a:pt x="379" y="262"/>
                  </a:lnTo>
                  <a:lnTo>
                    <a:pt x="379" y="263"/>
                  </a:lnTo>
                  <a:lnTo>
                    <a:pt x="381" y="265"/>
                  </a:lnTo>
                  <a:lnTo>
                    <a:pt x="381" y="266"/>
                  </a:lnTo>
                  <a:lnTo>
                    <a:pt x="381" y="267"/>
                  </a:lnTo>
                  <a:lnTo>
                    <a:pt x="381" y="271"/>
                  </a:lnTo>
                  <a:lnTo>
                    <a:pt x="380" y="272"/>
                  </a:lnTo>
                  <a:lnTo>
                    <a:pt x="379" y="274"/>
                  </a:lnTo>
                  <a:lnTo>
                    <a:pt x="379" y="275"/>
                  </a:lnTo>
                  <a:lnTo>
                    <a:pt x="378" y="273"/>
                  </a:lnTo>
                  <a:lnTo>
                    <a:pt x="378" y="273"/>
                  </a:lnTo>
                  <a:lnTo>
                    <a:pt x="377" y="274"/>
                  </a:lnTo>
                  <a:lnTo>
                    <a:pt x="378" y="276"/>
                  </a:lnTo>
                  <a:lnTo>
                    <a:pt x="379" y="277"/>
                  </a:lnTo>
                  <a:lnTo>
                    <a:pt x="379" y="278"/>
                  </a:lnTo>
                  <a:lnTo>
                    <a:pt x="378" y="279"/>
                  </a:lnTo>
                  <a:lnTo>
                    <a:pt x="379" y="280"/>
                  </a:lnTo>
                  <a:lnTo>
                    <a:pt x="380" y="281"/>
                  </a:lnTo>
                  <a:lnTo>
                    <a:pt x="380" y="282"/>
                  </a:lnTo>
                  <a:lnTo>
                    <a:pt x="381" y="283"/>
                  </a:lnTo>
                  <a:lnTo>
                    <a:pt x="381" y="283"/>
                  </a:lnTo>
                  <a:lnTo>
                    <a:pt x="382" y="284"/>
                  </a:lnTo>
                  <a:lnTo>
                    <a:pt x="383" y="284"/>
                  </a:lnTo>
                  <a:lnTo>
                    <a:pt x="384" y="286"/>
                  </a:lnTo>
                  <a:lnTo>
                    <a:pt x="384" y="287"/>
                  </a:lnTo>
                  <a:lnTo>
                    <a:pt x="385" y="288"/>
                  </a:lnTo>
                  <a:lnTo>
                    <a:pt x="386" y="290"/>
                  </a:lnTo>
                  <a:lnTo>
                    <a:pt x="386" y="291"/>
                  </a:lnTo>
                  <a:lnTo>
                    <a:pt x="385" y="291"/>
                  </a:lnTo>
                  <a:lnTo>
                    <a:pt x="383" y="294"/>
                  </a:lnTo>
                  <a:lnTo>
                    <a:pt x="382" y="295"/>
                  </a:lnTo>
                  <a:lnTo>
                    <a:pt x="382" y="296"/>
                  </a:lnTo>
                  <a:lnTo>
                    <a:pt x="381" y="297"/>
                  </a:lnTo>
                  <a:lnTo>
                    <a:pt x="381" y="300"/>
                  </a:lnTo>
                  <a:lnTo>
                    <a:pt x="380" y="304"/>
                  </a:lnTo>
                  <a:lnTo>
                    <a:pt x="379" y="304"/>
                  </a:lnTo>
                  <a:lnTo>
                    <a:pt x="379" y="305"/>
                  </a:lnTo>
                  <a:lnTo>
                    <a:pt x="378" y="306"/>
                  </a:lnTo>
                  <a:lnTo>
                    <a:pt x="378" y="308"/>
                  </a:lnTo>
                  <a:lnTo>
                    <a:pt x="377" y="309"/>
                  </a:lnTo>
                  <a:lnTo>
                    <a:pt x="376" y="310"/>
                  </a:lnTo>
                  <a:lnTo>
                    <a:pt x="374" y="311"/>
                  </a:lnTo>
                  <a:lnTo>
                    <a:pt x="373" y="313"/>
                  </a:lnTo>
                  <a:lnTo>
                    <a:pt x="372" y="314"/>
                  </a:lnTo>
                  <a:lnTo>
                    <a:pt x="371" y="315"/>
                  </a:lnTo>
                  <a:lnTo>
                    <a:pt x="369" y="319"/>
                  </a:lnTo>
                  <a:lnTo>
                    <a:pt x="367" y="321"/>
                  </a:lnTo>
                  <a:lnTo>
                    <a:pt x="367" y="320"/>
                  </a:lnTo>
                  <a:lnTo>
                    <a:pt x="366" y="320"/>
                  </a:lnTo>
                  <a:lnTo>
                    <a:pt x="366" y="319"/>
                  </a:lnTo>
                  <a:lnTo>
                    <a:pt x="366" y="320"/>
                  </a:lnTo>
                  <a:lnTo>
                    <a:pt x="365" y="320"/>
                  </a:lnTo>
                  <a:lnTo>
                    <a:pt x="364" y="319"/>
                  </a:lnTo>
                  <a:lnTo>
                    <a:pt x="365" y="320"/>
                  </a:lnTo>
                  <a:lnTo>
                    <a:pt x="366" y="320"/>
                  </a:lnTo>
                  <a:lnTo>
                    <a:pt x="366" y="321"/>
                  </a:lnTo>
                  <a:lnTo>
                    <a:pt x="367" y="322"/>
                  </a:lnTo>
                  <a:lnTo>
                    <a:pt x="366" y="322"/>
                  </a:lnTo>
                  <a:lnTo>
                    <a:pt x="365" y="322"/>
                  </a:lnTo>
                  <a:lnTo>
                    <a:pt x="365" y="322"/>
                  </a:lnTo>
                  <a:lnTo>
                    <a:pt x="365" y="322"/>
                  </a:lnTo>
                  <a:lnTo>
                    <a:pt x="366" y="323"/>
                  </a:lnTo>
                  <a:lnTo>
                    <a:pt x="366" y="324"/>
                  </a:lnTo>
                  <a:lnTo>
                    <a:pt x="364" y="325"/>
                  </a:lnTo>
                  <a:lnTo>
                    <a:pt x="364" y="326"/>
                  </a:lnTo>
                  <a:lnTo>
                    <a:pt x="365" y="327"/>
                  </a:lnTo>
                  <a:lnTo>
                    <a:pt x="365" y="328"/>
                  </a:lnTo>
                  <a:lnTo>
                    <a:pt x="367" y="329"/>
                  </a:lnTo>
                  <a:lnTo>
                    <a:pt x="367" y="330"/>
                  </a:lnTo>
                  <a:lnTo>
                    <a:pt x="366" y="330"/>
                  </a:lnTo>
                  <a:lnTo>
                    <a:pt x="364" y="331"/>
                  </a:lnTo>
                  <a:lnTo>
                    <a:pt x="363" y="332"/>
                  </a:lnTo>
                  <a:lnTo>
                    <a:pt x="360" y="334"/>
                  </a:lnTo>
                  <a:lnTo>
                    <a:pt x="359" y="334"/>
                  </a:lnTo>
                  <a:lnTo>
                    <a:pt x="357" y="335"/>
                  </a:lnTo>
                  <a:lnTo>
                    <a:pt x="357" y="336"/>
                  </a:lnTo>
                  <a:lnTo>
                    <a:pt x="355" y="336"/>
                  </a:lnTo>
                  <a:lnTo>
                    <a:pt x="355" y="337"/>
                  </a:lnTo>
                  <a:lnTo>
                    <a:pt x="354" y="338"/>
                  </a:lnTo>
                  <a:lnTo>
                    <a:pt x="352" y="338"/>
                  </a:lnTo>
                  <a:lnTo>
                    <a:pt x="350" y="338"/>
                  </a:lnTo>
                  <a:lnTo>
                    <a:pt x="347" y="338"/>
                  </a:lnTo>
                  <a:lnTo>
                    <a:pt x="347" y="339"/>
                  </a:lnTo>
                  <a:lnTo>
                    <a:pt x="346" y="340"/>
                  </a:lnTo>
                  <a:lnTo>
                    <a:pt x="345" y="340"/>
                  </a:lnTo>
                  <a:lnTo>
                    <a:pt x="344" y="340"/>
                  </a:lnTo>
                  <a:lnTo>
                    <a:pt x="342" y="342"/>
                  </a:lnTo>
                  <a:lnTo>
                    <a:pt x="340" y="342"/>
                  </a:lnTo>
                  <a:lnTo>
                    <a:pt x="339" y="342"/>
                  </a:lnTo>
                  <a:lnTo>
                    <a:pt x="339" y="343"/>
                  </a:lnTo>
                  <a:lnTo>
                    <a:pt x="338" y="344"/>
                  </a:lnTo>
                  <a:lnTo>
                    <a:pt x="338" y="345"/>
                  </a:lnTo>
                  <a:lnTo>
                    <a:pt x="339" y="346"/>
                  </a:lnTo>
                  <a:lnTo>
                    <a:pt x="338" y="346"/>
                  </a:lnTo>
                  <a:lnTo>
                    <a:pt x="337" y="346"/>
                  </a:lnTo>
                  <a:lnTo>
                    <a:pt x="336" y="346"/>
                  </a:lnTo>
                  <a:lnTo>
                    <a:pt x="336" y="346"/>
                  </a:lnTo>
                  <a:lnTo>
                    <a:pt x="334" y="347"/>
                  </a:lnTo>
                  <a:lnTo>
                    <a:pt x="332" y="347"/>
                  </a:lnTo>
                  <a:lnTo>
                    <a:pt x="331" y="347"/>
                  </a:lnTo>
                  <a:lnTo>
                    <a:pt x="330" y="347"/>
                  </a:lnTo>
                  <a:lnTo>
                    <a:pt x="328" y="348"/>
                  </a:lnTo>
                  <a:lnTo>
                    <a:pt x="327" y="348"/>
                  </a:lnTo>
                  <a:lnTo>
                    <a:pt x="327" y="349"/>
                  </a:lnTo>
                  <a:lnTo>
                    <a:pt x="326" y="349"/>
                  </a:lnTo>
                  <a:lnTo>
                    <a:pt x="325" y="349"/>
                  </a:lnTo>
                  <a:lnTo>
                    <a:pt x="323" y="350"/>
                  </a:lnTo>
                  <a:lnTo>
                    <a:pt x="323" y="351"/>
                  </a:lnTo>
                  <a:lnTo>
                    <a:pt x="323" y="352"/>
                  </a:lnTo>
                  <a:lnTo>
                    <a:pt x="322" y="352"/>
                  </a:lnTo>
                  <a:lnTo>
                    <a:pt x="321" y="352"/>
                  </a:lnTo>
                  <a:lnTo>
                    <a:pt x="320" y="352"/>
                  </a:lnTo>
                  <a:lnTo>
                    <a:pt x="319" y="353"/>
                  </a:lnTo>
                  <a:lnTo>
                    <a:pt x="317" y="353"/>
                  </a:lnTo>
                  <a:lnTo>
                    <a:pt x="317" y="354"/>
                  </a:lnTo>
                  <a:lnTo>
                    <a:pt x="316" y="354"/>
                  </a:lnTo>
                  <a:lnTo>
                    <a:pt x="315" y="354"/>
                  </a:lnTo>
                  <a:lnTo>
                    <a:pt x="315" y="354"/>
                  </a:lnTo>
                  <a:lnTo>
                    <a:pt x="314" y="354"/>
                  </a:lnTo>
                  <a:lnTo>
                    <a:pt x="313" y="354"/>
                  </a:lnTo>
                  <a:lnTo>
                    <a:pt x="313" y="354"/>
                  </a:lnTo>
                  <a:lnTo>
                    <a:pt x="311" y="354"/>
                  </a:lnTo>
                  <a:lnTo>
                    <a:pt x="311" y="354"/>
                  </a:lnTo>
                  <a:lnTo>
                    <a:pt x="309" y="357"/>
                  </a:lnTo>
                  <a:lnTo>
                    <a:pt x="308" y="357"/>
                  </a:lnTo>
                  <a:lnTo>
                    <a:pt x="309" y="358"/>
                  </a:lnTo>
                  <a:lnTo>
                    <a:pt x="308" y="358"/>
                  </a:lnTo>
                  <a:lnTo>
                    <a:pt x="308" y="359"/>
                  </a:lnTo>
                  <a:lnTo>
                    <a:pt x="307" y="360"/>
                  </a:lnTo>
                  <a:lnTo>
                    <a:pt x="306" y="361"/>
                  </a:lnTo>
                  <a:lnTo>
                    <a:pt x="305" y="361"/>
                  </a:lnTo>
                  <a:lnTo>
                    <a:pt x="303" y="362"/>
                  </a:lnTo>
                  <a:lnTo>
                    <a:pt x="302" y="362"/>
                  </a:lnTo>
                  <a:lnTo>
                    <a:pt x="301" y="362"/>
                  </a:lnTo>
                  <a:lnTo>
                    <a:pt x="300" y="362"/>
                  </a:lnTo>
                  <a:lnTo>
                    <a:pt x="300" y="362"/>
                  </a:lnTo>
                  <a:lnTo>
                    <a:pt x="300" y="362"/>
                  </a:lnTo>
                  <a:lnTo>
                    <a:pt x="299" y="362"/>
                  </a:lnTo>
                  <a:lnTo>
                    <a:pt x="299" y="361"/>
                  </a:lnTo>
                  <a:lnTo>
                    <a:pt x="299" y="362"/>
                  </a:lnTo>
                  <a:lnTo>
                    <a:pt x="299" y="362"/>
                  </a:lnTo>
                  <a:lnTo>
                    <a:pt x="296" y="363"/>
                  </a:lnTo>
                  <a:lnTo>
                    <a:pt x="295" y="363"/>
                  </a:lnTo>
                  <a:lnTo>
                    <a:pt x="294" y="363"/>
                  </a:lnTo>
                  <a:lnTo>
                    <a:pt x="291" y="365"/>
                  </a:lnTo>
                  <a:lnTo>
                    <a:pt x="289" y="365"/>
                  </a:lnTo>
                  <a:lnTo>
                    <a:pt x="289" y="366"/>
                  </a:lnTo>
                  <a:lnTo>
                    <a:pt x="288" y="366"/>
                  </a:lnTo>
                  <a:lnTo>
                    <a:pt x="287" y="367"/>
                  </a:lnTo>
                  <a:lnTo>
                    <a:pt x="286" y="367"/>
                  </a:lnTo>
                  <a:lnTo>
                    <a:pt x="285" y="367"/>
                  </a:lnTo>
                  <a:lnTo>
                    <a:pt x="284" y="367"/>
                  </a:lnTo>
                  <a:lnTo>
                    <a:pt x="284" y="368"/>
                  </a:lnTo>
                  <a:lnTo>
                    <a:pt x="284" y="368"/>
                  </a:lnTo>
                  <a:lnTo>
                    <a:pt x="283" y="369"/>
                  </a:lnTo>
                  <a:lnTo>
                    <a:pt x="282" y="370"/>
                  </a:lnTo>
                  <a:lnTo>
                    <a:pt x="279" y="370"/>
                  </a:lnTo>
                  <a:lnTo>
                    <a:pt x="277" y="370"/>
                  </a:lnTo>
                  <a:lnTo>
                    <a:pt x="277" y="371"/>
                  </a:lnTo>
                  <a:lnTo>
                    <a:pt x="276" y="372"/>
                  </a:lnTo>
                  <a:lnTo>
                    <a:pt x="276" y="372"/>
                  </a:lnTo>
                  <a:lnTo>
                    <a:pt x="275" y="372"/>
                  </a:lnTo>
                  <a:lnTo>
                    <a:pt x="274" y="372"/>
                  </a:lnTo>
                  <a:lnTo>
                    <a:pt x="271" y="372"/>
                  </a:lnTo>
                  <a:lnTo>
                    <a:pt x="270" y="374"/>
                  </a:lnTo>
                  <a:lnTo>
                    <a:pt x="269" y="374"/>
                  </a:lnTo>
                  <a:lnTo>
                    <a:pt x="268" y="374"/>
                  </a:lnTo>
                  <a:lnTo>
                    <a:pt x="267" y="374"/>
                  </a:lnTo>
                  <a:lnTo>
                    <a:pt x="266" y="374"/>
                  </a:lnTo>
                  <a:lnTo>
                    <a:pt x="264" y="374"/>
                  </a:lnTo>
                  <a:lnTo>
                    <a:pt x="263" y="374"/>
                  </a:lnTo>
                  <a:lnTo>
                    <a:pt x="262" y="374"/>
                  </a:lnTo>
                  <a:lnTo>
                    <a:pt x="262" y="375"/>
                  </a:lnTo>
                  <a:lnTo>
                    <a:pt x="261" y="375"/>
                  </a:lnTo>
                  <a:lnTo>
                    <a:pt x="262" y="376"/>
                  </a:lnTo>
                  <a:lnTo>
                    <a:pt x="263" y="377"/>
                  </a:lnTo>
                  <a:lnTo>
                    <a:pt x="262" y="377"/>
                  </a:lnTo>
                  <a:lnTo>
                    <a:pt x="261" y="377"/>
                  </a:lnTo>
                  <a:lnTo>
                    <a:pt x="260" y="378"/>
                  </a:lnTo>
                  <a:lnTo>
                    <a:pt x="260" y="377"/>
                  </a:lnTo>
                  <a:lnTo>
                    <a:pt x="259" y="377"/>
                  </a:lnTo>
                  <a:lnTo>
                    <a:pt x="258" y="377"/>
                  </a:lnTo>
                  <a:lnTo>
                    <a:pt x="257" y="377"/>
                  </a:lnTo>
                  <a:lnTo>
                    <a:pt x="256" y="377"/>
                  </a:lnTo>
                  <a:lnTo>
                    <a:pt x="255" y="377"/>
                  </a:lnTo>
                  <a:lnTo>
                    <a:pt x="255" y="378"/>
                  </a:lnTo>
                  <a:lnTo>
                    <a:pt x="253" y="378"/>
                  </a:lnTo>
                  <a:lnTo>
                    <a:pt x="253" y="377"/>
                  </a:lnTo>
                  <a:lnTo>
                    <a:pt x="252" y="377"/>
                  </a:lnTo>
                  <a:lnTo>
                    <a:pt x="252" y="377"/>
                  </a:lnTo>
                  <a:lnTo>
                    <a:pt x="250" y="377"/>
                  </a:lnTo>
                  <a:lnTo>
                    <a:pt x="249" y="377"/>
                  </a:lnTo>
                  <a:lnTo>
                    <a:pt x="248" y="377"/>
                  </a:lnTo>
                  <a:lnTo>
                    <a:pt x="247" y="378"/>
                  </a:lnTo>
                  <a:lnTo>
                    <a:pt x="248" y="378"/>
                  </a:lnTo>
                  <a:lnTo>
                    <a:pt x="247" y="378"/>
                  </a:lnTo>
                  <a:lnTo>
                    <a:pt x="246" y="378"/>
                  </a:lnTo>
                  <a:lnTo>
                    <a:pt x="245" y="378"/>
                  </a:lnTo>
                  <a:lnTo>
                    <a:pt x="244" y="377"/>
                  </a:lnTo>
                  <a:lnTo>
                    <a:pt x="242" y="376"/>
                  </a:lnTo>
                  <a:lnTo>
                    <a:pt x="241" y="375"/>
                  </a:lnTo>
                  <a:lnTo>
                    <a:pt x="240" y="376"/>
                  </a:lnTo>
                  <a:lnTo>
                    <a:pt x="239" y="376"/>
                  </a:lnTo>
                  <a:lnTo>
                    <a:pt x="234" y="373"/>
                  </a:lnTo>
                  <a:lnTo>
                    <a:pt x="233" y="372"/>
                  </a:lnTo>
                  <a:lnTo>
                    <a:pt x="233" y="371"/>
                  </a:lnTo>
                  <a:lnTo>
                    <a:pt x="233" y="370"/>
                  </a:lnTo>
                  <a:lnTo>
                    <a:pt x="233" y="370"/>
                  </a:lnTo>
                  <a:lnTo>
                    <a:pt x="232" y="371"/>
                  </a:lnTo>
                  <a:lnTo>
                    <a:pt x="231" y="371"/>
                  </a:lnTo>
                  <a:lnTo>
                    <a:pt x="231" y="372"/>
                  </a:lnTo>
                  <a:lnTo>
                    <a:pt x="230" y="371"/>
                  </a:lnTo>
                  <a:lnTo>
                    <a:pt x="229" y="371"/>
                  </a:lnTo>
                  <a:lnTo>
                    <a:pt x="230" y="370"/>
                  </a:lnTo>
                  <a:lnTo>
                    <a:pt x="228" y="370"/>
                  </a:lnTo>
                  <a:lnTo>
                    <a:pt x="228" y="370"/>
                  </a:lnTo>
                  <a:lnTo>
                    <a:pt x="227" y="370"/>
                  </a:lnTo>
                  <a:lnTo>
                    <a:pt x="226" y="370"/>
                  </a:lnTo>
                  <a:lnTo>
                    <a:pt x="224" y="370"/>
                  </a:lnTo>
                  <a:lnTo>
                    <a:pt x="223" y="369"/>
                  </a:lnTo>
                  <a:lnTo>
                    <a:pt x="222" y="369"/>
                  </a:lnTo>
                  <a:lnTo>
                    <a:pt x="221" y="368"/>
                  </a:lnTo>
                  <a:lnTo>
                    <a:pt x="221" y="368"/>
                  </a:lnTo>
                  <a:lnTo>
                    <a:pt x="220" y="368"/>
                  </a:lnTo>
                  <a:lnTo>
                    <a:pt x="219" y="367"/>
                  </a:lnTo>
                  <a:lnTo>
                    <a:pt x="218" y="367"/>
                  </a:lnTo>
                  <a:lnTo>
                    <a:pt x="217" y="366"/>
                  </a:lnTo>
                  <a:lnTo>
                    <a:pt x="215" y="366"/>
                  </a:lnTo>
                  <a:lnTo>
                    <a:pt x="215" y="365"/>
                  </a:lnTo>
                  <a:lnTo>
                    <a:pt x="214" y="365"/>
                  </a:lnTo>
                  <a:lnTo>
                    <a:pt x="214" y="364"/>
                  </a:lnTo>
                  <a:lnTo>
                    <a:pt x="213" y="364"/>
                  </a:lnTo>
                  <a:lnTo>
                    <a:pt x="212" y="363"/>
                  </a:lnTo>
                  <a:lnTo>
                    <a:pt x="211" y="363"/>
                  </a:lnTo>
                  <a:lnTo>
                    <a:pt x="209" y="362"/>
                  </a:lnTo>
                  <a:lnTo>
                    <a:pt x="208" y="361"/>
                  </a:lnTo>
                  <a:lnTo>
                    <a:pt x="209" y="361"/>
                  </a:lnTo>
                  <a:lnTo>
                    <a:pt x="208" y="360"/>
                  </a:lnTo>
                  <a:lnTo>
                    <a:pt x="207" y="360"/>
                  </a:lnTo>
                  <a:lnTo>
                    <a:pt x="206" y="359"/>
                  </a:lnTo>
                  <a:lnTo>
                    <a:pt x="205" y="359"/>
                  </a:lnTo>
                  <a:lnTo>
                    <a:pt x="204" y="359"/>
                  </a:lnTo>
                  <a:lnTo>
                    <a:pt x="201" y="357"/>
                  </a:lnTo>
                  <a:lnTo>
                    <a:pt x="199" y="356"/>
                  </a:lnTo>
                  <a:lnTo>
                    <a:pt x="197" y="354"/>
                  </a:lnTo>
                  <a:lnTo>
                    <a:pt x="194" y="352"/>
                  </a:lnTo>
                  <a:lnTo>
                    <a:pt x="193" y="352"/>
                  </a:lnTo>
                  <a:lnTo>
                    <a:pt x="192" y="350"/>
                  </a:lnTo>
                  <a:lnTo>
                    <a:pt x="191" y="350"/>
                  </a:lnTo>
                  <a:lnTo>
                    <a:pt x="191" y="349"/>
                  </a:lnTo>
                  <a:lnTo>
                    <a:pt x="190" y="349"/>
                  </a:lnTo>
                  <a:lnTo>
                    <a:pt x="189" y="349"/>
                  </a:lnTo>
                  <a:lnTo>
                    <a:pt x="188" y="346"/>
                  </a:lnTo>
                  <a:lnTo>
                    <a:pt x="182" y="342"/>
                  </a:lnTo>
                  <a:lnTo>
                    <a:pt x="183" y="342"/>
                  </a:lnTo>
                  <a:lnTo>
                    <a:pt x="183" y="341"/>
                  </a:lnTo>
                  <a:lnTo>
                    <a:pt x="181" y="341"/>
                  </a:lnTo>
                  <a:lnTo>
                    <a:pt x="180" y="339"/>
                  </a:lnTo>
                  <a:lnTo>
                    <a:pt x="178" y="338"/>
                  </a:lnTo>
                  <a:lnTo>
                    <a:pt x="177" y="338"/>
                  </a:lnTo>
                  <a:lnTo>
                    <a:pt x="177" y="337"/>
                  </a:lnTo>
                  <a:lnTo>
                    <a:pt x="175" y="336"/>
                  </a:lnTo>
                  <a:lnTo>
                    <a:pt x="173" y="334"/>
                  </a:lnTo>
                  <a:lnTo>
                    <a:pt x="173" y="333"/>
                  </a:lnTo>
                  <a:lnTo>
                    <a:pt x="173" y="332"/>
                  </a:lnTo>
                  <a:lnTo>
                    <a:pt x="172" y="332"/>
                  </a:lnTo>
                  <a:lnTo>
                    <a:pt x="171" y="331"/>
                  </a:lnTo>
                  <a:lnTo>
                    <a:pt x="170" y="330"/>
                  </a:lnTo>
                  <a:lnTo>
                    <a:pt x="169" y="330"/>
                  </a:lnTo>
                  <a:lnTo>
                    <a:pt x="168" y="329"/>
                  </a:lnTo>
                  <a:lnTo>
                    <a:pt x="165" y="326"/>
                  </a:lnTo>
                  <a:lnTo>
                    <a:pt x="164" y="324"/>
                  </a:lnTo>
                  <a:lnTo>
                    <a:pt x="163" y="322"/>
                  </a:lnTo>
                  <a:lnTo>
                    <a:pt x="160" y="321"/>
                  </a:lnTo>
                  <a:lnTo>
                    <a:pt x="157" y="317"/>
                  </a:lnTo>
                  <a:lnTo>
                    <a:pt x="157" y="316"/>
                  </a:lnTo>
                  <a:lnTo>
                    <a:pt x="156" y="315"/>
                  </a:lnTo>
                  <a:lnTo>
                    <a:pt x="151" y="310"/>
                  </a:lnTo>
                  <a:lnTo>
                    <a:pt x="149" y="306"/>
                  </a:lnTo>
                  <a:lnTo>
                    <a:pt x="148" y="306"/>
                  </a:lnTo>
                  <a:lnTo>
                    <a:pt x="147" y="306"/>
                  </a:lnTo>
                  <a:lnTo>
                    <a:pt x="144" y="302"/>
                  </a:lnTo>
                  <a:lnTo>
                    <a:pt x="140" y="298"/>
                  </a:lnTo>
                  <a:lnTo>
                    <a:pt x="135" y="293"/>
                  </a:lnTo>
                  <a:lnTo>
                    <a:pt x="133" y="291"/>
                  </a:lnTo>
                  <a:lnTo>
                    <a:pt x="132" y="290"/>
                  </a:lnTo>
                  <a:lnTo>
                    <a:pt x="131" y="290"/>
                  </a:lnTo>
                  <a:lnTo>
                    <a:pt x="131" y="289"/>
                  </a:lnTo>
                  <a:lnTo>
                    <a:pt x="132" y="289"/>
                  </a:lnTo>
                  <a:lnTo>
                    <a:pt x="132" y="288"/>
                  </a:lnTo>
                  <a:lnTo>
                    <a:pt x="131" y="288"/>
                  </a:lnTo>
                  <a:lnTo>
                    <a:pt x="131" y="290"/>
                  </a:lnTo>
                  <a:lnTo>
                    <a:pt x="130" y="290"/>
                  </a:lnTo>
                  <a:lnTo>
                    <a:pt x="129" y="289"/>
                  </a:lnTo>
                  <a:lnTo>
                    <a:pt x="126" y="286"/>
                  </a:lnTo>
                  <a:lnTo>
                    <a:pt x="124" y="284"/>
                  </a:lnTo>
                  <a:lnTo>
                    <a:pt x="124" y="283"/>
                  </a:lnTo>
                  <a:lnTo>
                    <a:pt x="120" y="281"/>
                  </a:lnTo>
                  <a:lnTo>
                    <a:pt x="118" y="279"/>
                  </a:lnTo>
                  <a:lnTo>
                    <a:pt x="117" y="278"/>
                  </a:lnTo>
                  <a:lnTo>
                    <a:pt x="115" y="276"/>
                  </a:lnTo>
                  <a:lnTo>
                    <a:pt x="114" y="275"/>
                  </a:lnTo>
                  <a:lnTo>
                    <a:pt x="113" y="275"/>
                  </a:lnTo>
                  <a:lnTo>
                    <a:pt x="111" y="273"/>
                  </a:lnTo>
                  <a:lnTo>
                    <a:pt x="110" y="271"/>
                  </a:lnTo>
                  <a:lnTo>
                    <a:pt x="110" y="272"/>
                  </a:lnTo>
                  <a:lnTo>
                    <a:pt x="111" y="270"/>
                  </a:lnTo>
                  <a:lnTo>
                    <a:pt x="112" y="269"/>
                  </a:lnTo>
                  <a:lnTo>
                    <a:pt x="111" y="269"/>
                  </a:lnTo>
                  <a:lnTo>
                    <a:pt x="110" y="271"/>
                  </a:lnTo>
                  <a:lnTo>
                    <a:pt x="109" y="271"/>
                  </a:lnTo>
                  <a:lnTo>
                    <a:pt x="108" y="270"/>
                  </a:lnTo>
                  <a:lnTo>
                    <a:pt x="106" y="268"/>
                  </a:lnTo>
                  <a:lnTo>
                    <a:pt x="104" y="267"/>
                  </a:lnTo>
                  <a:lnTo>
                    <a:pt x="102" y="265"/>
                  </a:lnTo>
                  <a:lnTo>
                    <a:pt x="100" y="263"/>
                  </a:lnTo>
                  <a:lnTo>
                    <a:pt x="97" y="260"/>
                  </a:lnTo>
                  <a:lnTo>
                    <a:pt x="94" y="258"/>
                  </a:lnTo>
                  <a:lnTo>
                    <a:pt x="94" y="257"/>
                  </a:lnTo>
                  <a:lnTo>
                    <a:pt x="95" y="257"/>
                  </a:lnTo>
                  <a:lnTo>
                    <a:pt x="94" y="256"/>
                  </a:lnTo>
                  <a:lnTo>
                    <a:pt x="94" y="255"/>
                  </a:lnTo>
                  <a:lnTo>
                    <a:pt x="94" y="256"/>
                  </a:lnTo>
                  <a:lnTo>
                    <a:pt x="94" y="257"/>
                  </a:lnTo>
                  <a:lnTo>
                    <a:pt x="94" y="257"/>
                  </a:lnTo>
                  <a:lnTo>
                    <a:pt x="93" y="256"/>
                  </a:lnTo>
                  <a:lnTo>
                    <a:pt x="92" y="255"/>
                  </a:lnTo>
                  <a:lnTo>
                    <a:pt x="90" y="254"/>
                  </a:lnTo>
                  <a:lnTo>
                    <a:pt x="86" y="250"/>
                  </a:lnTo>
                  <a:lnTo>
                    <a:pt x="85" y="247"/>
                  </a:lnTo>
                  <a:lnTo>
                    <a:pt x="84" y="246"/>
                  </a:lnTo>
                  <a:lnTo>
                    <a:pt x="82" y="244"/>
                  </a:lnTo>
                  <a:lnTo>
                    <a:pt x="78" y="239"/>
                  </a:lnTo>
                  <a:lnTo>
                    <a:pt x="76" y="238"/>
                  </a:lnTo>
                  <a:lnTo>
                    <a:pt x="75" y="237"/>
                  </a:lnTo>
                  <a:lnTo>
                    <a:pt x="74" y="236"/>
                  </a:lnTo>
                  <a:lnTo>
                    <a:pt x="73" y="235"/>
                  </a:lnTo>
                  <a:lnTo>
                    <a:pt x="73" y="234"/>
                  </a:lnTo>
                  <a:lnTo>
                    <a:pt x="72" y="233"/>
                  </a:lnTo>
                  <a:lnTo>
                    <a:pt x="71" y="233"/>
                  </a:lnTo>
                  <a:lnTo>
                    <a:pt x="71" y="230"/>
                  </a:lnTo>
                  <a:lnTo>
                    <a:pt x="70" y="228"/>
                  </a:lnTo>
                  <a:lnTo>
                    <a:pt x="70" y="227"/>
                  </a:lnTo>
                  <a:lnTo>
                    <a:pt x="70" y="227"/>
                  </a:lnTo>
                  <a:lnTo>
                    <a:pt x="70" y="226"/>
                  </a:lnTo>
                  <a:lnTo>
                    <a:pt x="70" y="224"/>
                  </a:lnTo>
                  <a:lnTo>
                    <a:pt x="71" y="224"/>
                  </a:lnTo>
                  <a:lnTo>
                    <a:pt x="71" y="223"/>
                  </a:lnTo>
                  <a:lnTo>
                    <a:pt x="71" y="222"/>
                  </a:lnTo>
                  <a:lnTo>
                    <a:pt x="71" y="221"/>
                  </a:lnTo>
                  <a:lnTo>
                    <a:pt x="73" y="218"/>
                  </a:lnTo>
                  <a:lnTo>
                    <a:pt x="74" y="217"/>
                  </a:lnTo>
                  <a:lnTo>
                    <a:pt x="76" y="215"/>
                  </a:lnTo>
                  <a:lnTo>
                    <a:pt x="79" y="212"/>
                  </a:lnTo>
                  <a:lnTo>
                    <a:pt x="80" y="211"/>
                  </a:lnTo>
                  <a:lnTo>
                    <a:pt x="82" y="211"/>
                  </a:lnTo>
                  <a:lnTo>
                    <a:pt x="83" y="211"/>
                  </a:lnTo>
                  <a:lnTo>
                    <a:pt x="83" y="211"/>
                  </a:lnTo>
                  <a:lnTo>
                    <a:pt x="82" y="213"/>
                  </a:lnTo>
                  <a:lnTo>
                    <a:pt x="81" y="213"/>
                  </a:lnTo>
                  <a:lnTo>
                    <a:pt x="80" y="214"/>
                  </a:lnTo>
                  <a:lnTo>
                    <a:pt x="79" y="215"/>
                  </a:lnTo>
                  <a:lnTo>
                    <a:pt x="79" y="217"/>
                  </a:lnTo>
                  <a:lnTo>
                    <a:pt x="80" y="217"/>
                  </a:lnTo>
                  <a:lnTo>
                    <a:pt x="80" y="218"/>
                  </a:lnTo>
                  <a:lnTo>
                    <a:pt x="82" y="219"/>
                  </a:lnTo>
                  <a:lnTo>
                    <a:pt x="83" y="219"/>
                  </a:lnTo>
                  <a:lnTo>
                    <a:pt x="84" y="219"/>
                  </a:lnTo>
                  <a:lnTo>
                    <a:pt x="85" y="219"/>
                  </a:lnTo>
                  <a:lnTo>
                    <a:pt x="86" y="217"/>
                  </a:lnTo>
                  <a:lnTo>
                    <a:pt x="87" y="218"/>
                  </a:lnTo>
                  <a:lnTo>
                    <a:pt x="88" y="218"/>
                  </a:lnTo>
                  <a:lnTo>
                    <a:pt x="89" y="218"/>
                  </a:lnTo>
                  <a:lnTo>
                    <a:pt x="91" y="217"/>
                  </a:lnTo>
                  <a:lnTo>
                    <a:pt x="92" y="216"/>
                  </a:lnTo>
                  <a:lnTo>
                    <a:pt x="94" y="216"/>
                  </a:lnTo>
                  <a:lnTo>
                    <a:pt x="94" y="217"/>
                  </a:lnTo>
                  <a:lnTo>
                    <a:pt x="94" y="218"/>
                  </a:lnTo>
                  <a:lnTo>
                    <a:pt x="94" y="219"/>
                  </a:lnTo>
                  <a:lnTo>
                    <a:pt x="94" y="219"/>
                  </a:lnTo>
                  <a:lnTo>
                    <a:pt x="94" y="219"/>
                  </a:lnTo>
                  <a:lnTo>
                    <a:pt x="93" y="219"/>
                  </a:lnTo>
                  <a:lnTo>
                    <a:pt x="92" y="220"/>
                  </a:lnTo>
                  <a:lnTo>
                    <a:pt x="92" y="221"/>
                  </a:lnTo>
                  <a:lnTo>
                    <a:pt x="92" y="222"/>
                  </a:lnTo>
                  <a:lnTo>
                    <a:pt x="93" y="222"/>
                  </a:lnTo>
                  <a:lnTo>
                    <a:pt x="92" y="223"/>
                  </a:lnTo>
                  <a:lnTo>
                    <a:pt x="92" y="224"/>
                  </a:lnTo>
                  <a:lnTo>
                    <a:pt x="90" y="226"/>
                  </a:lnTo>
                  <a:lnTo>
                    <a:pt x="91" y="227"/>
                  </a:lnTo>
                  <a:lnTo>
                    <a:pt x="91" y="227"/>
                  </a:lnTo>
                  <a:lnTo>
                    <a:pt x="92" y="228"/>
                  </a:lnTo>
                  <a:lnTo>
                    <a:pt x="94" y="230"/>
                  </a:lnTo>
                  <a:lnTo>
                    <a:pt x="95" y="230"/>
                  </a:lnTo>
                  <a:lnTo>
                    <a:pt x="95" y="231"/>
                  </a:lnTo>
                  <a:lnTo>
                    <a:pt x="97" y="231"/>
                  </a:lnTo>
                  <a:lnTo>
                    <a:pt x="98" y="231"/>
                  </a:lnTo>
                  <a:lnTo>
                    <a:pt x="101" y="229"/>
                  </a:lnTo>
                  <a:lnTo>
                    <a:pt x="102" y="229"/>
                  </a:lnTo>
                  <a:lnTo>
                    <a:pt x="102" y="229"/>
                  </a:lnTo>
                  <a:lnTo>
                    <a:pt x="103" y="228"/>
                  </a:lnTo>
                  <a:lnTo>
                    <a:pt x="104" y="228"/>
                  </a:lnTo>
                  <a:lnTo>
                    <a:pt x="106" y="227"/>
                  </a:lnTo>
                  <a:lnTo>
                    <a:pt x="106" y="227"/>
                  </a:lnTo>
                  <a:lnTo>
                    <a:pt x="107" y="226"/>
                  </a:lnTo>
                  <a:lnTo>
                    <a:pt x="107" y="225"/>
                  </a:lnTo>
                  <a:lnTo>
                    <a:pt x="106" y="225"/>
                  </a:lnTo>
                  <a:lnTo>
                    <a:pt x="107" y="225"/>
                  </a:lnTo>
                  <a:lnTo>
                    <a:pt x="108" y="225"/>
                  </a:lnTo>
                  <a:lnTo>
                    <a:pt x="109" y="225"/>
                  </a:lnTo>
                  <a:lnTo>
                    <a:pt x="110" y="225"/>
                  </a:lnTo>
                  <a:lnTo>
                    <a:pt x="111" y="225"/>
                  </a:lnTo>
                  <a:lnTo>
                    <a:pt x="112" y="225"/>
                  </a:lnTo>
                  <a:lnTo>
                    <a:pt x="114" y="226"/>
                  </a:lnTo>
                  <a:lnTo>
                    <a:pt x="116" y="225"/>
                  </a:lnTo>
                  <a:lnTo>
                    <a:pt x="117" y="224"/>
                  </a:lnTo>
                  <a:lnTo>
                    <a:pt x="118" y="224"/>
                  </a:lnTo>
                  <a:lnTo>
                    <a:pt x="118" y="225"/>
                  </a:lnTo>
                  <a:lnTo>
                    <a:pt x="118" y="226"/>
                  </a:lnTo>
                  <a:lnTo>
                    <a:pt x="118" y="226"/>
                  </a:lnTo>
                  <a:lnTo>
                    <a:pt x="118" y="225"/>
                  </a:lnTo>
                  <a:lnTo>
                    <a:pt x="119" y="224"/>
                  </a:lnTo>
                  <a:lnTo>
                    <a:pt x="120" y="224"/>
                  </a:lnTo>
                  <a:lnTo>
                    <a:pt x="121" y="223"/>
                  </a:lnTo>
                  <a:lnTo>
                    <a:pt x="121" y="222"/>
                  </a:lnTo>
                  <a:lnTo>
                    <a:pt x="122" y="221"/>
                  </a:lnTo>
                  <a:lnTo>
                    <a:pt x="123" y="220"/>
                  </a:lnTo>
                  <a:lnTo>
                    <a:pt x="124" y="220"/>
                  </a:lnTo>
                  <a:lnTo>
                    <a:pt x="125" y="219"/>
                  </a:lnTo>
                  <a:lnTo>
                    <a:pt x="124" y="218"/>
                  </a:lnTo>
                  <a:lnTo>
                    <a:pt x="124" y="217"/>
                  </a:lnTo>
                  <a:lnTo>
                    <a:pt x="123" y="216"/>
                  </a:lnTo>
                  <a:lnTo>
                    <a:pt x="124" y="215"/>
                  </a:lnTo>
                  <a:lnTo>
                    <a:pt x="126" y="216"/>
                  </a:lnTo>
                  <a:lnTo>
                    <a:pt x="126" y="217"/>
                  </a:lnTo>
                  <a:lnTo>
                    <a:pt x="126" y="217"/>
                  </a:lnTo>
                  <a:lnTo>
                    <a:pt x="127" y="218"/>
                  </a:lnTo>
                  <a:lnTo>
                    <a:pt x="126" y="218"/>
                  </a:lnTo>
                  <a:lnTo>
                    <a:pt x="126" y="219"/>
                  </a:lnTo>
                  <a:lnTo>
                    <a:pt x="127" y="219"/>
                  </a:lnTo>
                  <a:lnTo>
                    <a:pt x="127" y="219"/>
                  </a:lnTo>
                  <a:lnTo>
                    <a:pt x="126" y="219"/>
                  </a:lnTo>
                  <a:lnTo>
                    <a:pt x="127" y="220"/>
                  </a:lnTo>
                  <a:lnTo>
                    <a:pt x="128" y="221"/>
                  </a:lnTo>
                  <a:lnTo>
                    <a:pt x="129" y="220"/>
                  </a:lnTo>
                  <a:lnTo>
                    <a:pt x="130" y="221"/>
                  </a:lnTo>
                  <a:lnTo>
                    <a:pt x="131" y="221"/>
                  </a:lnTo>
                  <a:lnTo>
                    <a:pt x="130" y="222"/>
                  </a:lnTo>
                  <a:lnTo>
                    <a:pt x="129" y="223"/>
                  </a:lnTo>
                  <a:lnTo>
                    <a:pt x="130" y="224"/>
                  </a:lnTo>
                  <a:lnTo>
                    <a:pt x="132" y="222"/>
                  </a:lnTo>
                  <a:lnTo>
                    <a:pt x="133" y="223"/>
                  </a:lnTo>
                  <a:lnTo>
                    <a:pt x="133" y="222"/>
                  </a:lnTo>
                  <a:lnTo>
                    <a:pt x="134" y="223"/>
                  </a:lnTo>
                  <a:lnTo>
                    <a:pt x="134" y="222"/>
                  </a:lnTo>
                  <a:lnTo>
                    <a:pt x="134" y="221"/>
                  </a:lnTo>
                  <a:lnTo>
                    <a:pt x="134" y="221"/>
                  </a:lnTo>
                  <a:lnTo>
                    <a:pt x="135" y="221"/>
                  </a:lnTo>
                  <a:lnTo>
                    <a:pt x="135" y="222"/>
                  </a:lnTo>
                  <a:lnTo>
                    <a:pt x="136" y="222"/>
                  </a:lnTo>
                  <a:lnTo>
                    <a:pt x="136" y="221"/>
                  </a:lnTo>
                  <a:lnTo>
                    <a:pt x="137" y="221"/>
                  </a:lnTo>
                  <a:lnTo>
                    <a:pt x="136" y="220"/>
                  </a:lnTo>
                  <a:lnTo>
                    <a:pt x="137" y="219"/>
                  </a:lnTo>
                  <a:lnTo>
                    <a:pt x="138" y="219"/>
                  </a:lnTo>
                  <a:lnTo>
                    <a:pt x="139" y="218"/>
                  </a:lnTo>
                  <a:lnTo>
                    <a:pt x="140" y="218"/>
                  </a:lnTo>
                  <a:lnTo>
                    <a:pt x="141" y="218"/>
                  </a:lnTo>
                  <a:lnTo>
                    <a:pt x="141" y="217"/>
                  </a:lnTo>
                  <a:lnTo>
                    <a:pt x="141" y="215"/>
                  </a:lnTo>
                  <a:lnTo>
                    <a:pt x="142" y="214"/>
                  </a:lnTo>
                  <a:lnTo>
                    <a:pt x="142" y="213"/>
                  </a:lnTo>
                  <a:lnTo>
                    <a:pt x="142" y="212"/>
                  </a:lnTo>
                  <a:lnTo>
                    <a:pt x="143" y="211"/>
                  </a:lnTo>
                  <a:lnTo>
                    <a:pt x="143" y="211"/>
                  </a:lnTo>
                  <a:lnTo>
                    <a:pt x="144" y="211"/>
                  </a:lnTo>
                  <a:lnTo>
                    <a:pt x="144" y="212"/>
                  </a:lnTo>
                  <a:lnTo>
                    <a:pt x="144" y="214"/>
                  </a:lnTo>
                  <a:lnTo>
                    <a:pt x="145" y="214"/>
                  </a:lnTo>
                  <a:lnTo>
                    <a:pt x="146" y="215"/>
                  </a:lnTo>
                  <a:lnTo>
                    <a:pt x="146" y="214"/>
                  </a:lnTo>
                  <a:lnTo>
                    <a:pt x="147" y="214"/>
                  </a:lnTo>
                  <a:lnTo>
                    <a:pt x="148" y="216"/>
                  </a:lnTo>
                  <a:lnTo>
                    <a:pt x="149" y="217"/>
                  </a:lnTo>
                  <a:lnTo>
                    <a:pt x="150" y="217"/>
                  </a:lnTo>
                  <a:lnTo>
                    <a:pt x="150" y="218"/>
                  </a:lnTo>
                  <a:lnTo>
                    <a:pt x="150" y="217"/>
                  </a:lnTo>
                  <a:lnTo>
                    <a:pt x="151" y="217"/>
                  </a:lnTo>
                  <a:lnTo>
                    <a:pt x="152" y="214"/>
                  </a:lnTo>
                  <a:lnTo>
                    <a:pt x="152" y="212"/>
                  </a:lnTo>
                  <a:lnTo>
                    <a:pt x="153" y="212"/>
                  </a:lnTo>
                  <a:lnTo>
                    <a:pt x="155" y="212"/>
                  </a:lnTo>
                  <a:lnTo>
                    <a:pt x="157" y="213"/>
                  </a:lnTo>
                  <a:lnTo>
                    <a:pt x="157" y="212"/>
                  </a:lnTo>
                  <a:lnTo>
                    <a:pt x="158" y="211"/>
                  </a:lnTo>
                  <a:lnTo>
                    <a:pt x="160" y="211"/>
                  </a:lnTo>
                  <a:lnTo>
                    <a:pt x="160" y="211"/>
                  </a:lnTo>
                  <a:lnTo>
                    <a:pt x="160" y="210"/>
                  </a:lnTo>
                  <a:lnTo>
                    <a:pt x="161" y="209"/>
                  </a:lnTo>
                  <a:lnTo>
                    <a:pt x="161" y="208"/>
                  </a:lnTo>
                  <a:lnTo>
                    <a:pt x="162" y="208"/>
                  </a:lnTo>
                  <a:lnTo>
                    <a:pt x="163" y="207"/>
                  </a:lnTo>
                  <a:lnTo>
                    <a:pt x="163" y="208"/>
                  </a:lnTo>
                  <a:lnTo>
                    <a:pt x="164" y="208"/>
                  </a:lnTo>
                  <a:lnTo>
                    <a:pt x="165" y="208"/>
                  </a:lnTo>
                  <a:lnTo>
                    <a:pt x="165" y="209"/>
                  </a:lnTo>
                  <a:lnTo>
                    <a:pt x="165" y="208"/>
                  </a:lnTo>
                  <a:lnTo>
                    <a:pt x="165" y="208"/>
                  </a:lnTo>
                  <a:lnTo>
                    <a:pt x="165" y="207"/>
                  </a:lnTo>
                  <a:lnTo>
                    <a:pt x="164" y="206"/>
                  </a:lnTo>
                  <a:lnTo>
                    <a:pt x="165" y="206"/>
                  </a:lnTo>
                  <a:lnTo>
                    <a:pt x="166" y="205"/>
                  </a:lnTo>
                  <a:lnTo>
                    <a:pt x="166" y="204"/>
                  </a:lnTo>
                  <a:lnTo>
                    <a:pt x="167" y="204"/>
                  </a:lnTo>
                  <a:lnTo>
                    <a:pt x="168" y="204"/>
                  </a:lnTo>
                  <a:lnTo>
                    <a:pt x="169" y="204"/>
                  </a:lnTo>
                  <a:lnTo>
                    <a:pt x="170" y="204"/>
                  </a:lnTo>
                  <a:lnTo>
                    <a:pt x="171" y="204"/>
                  </a:lnTo>
                  <a:lnTo>
                    <a:pt x="172" y="204"/>
                  </a:lnTo>
                  <a:lnTo>
                    <a:pt x="173" y="204"/>
                  </a:lnTo>
                  <a:lnTo>
                    <a:pt x="173" y="204"/>
                  </a:lnTo>
                  <a:lnTo>
                    <a:pt x="175" y="204"/>
                  </a:lnTo>
                  <a:lnTo>
                    <a:pt x="177" y="204"/>
                  </a:lnTo>
                  <a:lnTo>
                    <a:pt x="179" y="204"/>
                  </a:lnTo>
                  <a:lnTo>
                    <a:pt x="182" y="204"/>
                  </a:lnTo>
                  <a:lnTo>
                    <a:pt x="184" y="204"/>
                  </a:lnTo>
                  <a:lnTo>
                    <a:pt x="186" y="203"/>
                  </a:lnTo>
                  <a:lnTo>
                    <a:pt x="186" y="202"/>
                  </a:lnTo>
                  <a:lnTo>
                    <a:pt x="187" y="202"/>
                  </a:lnTo>
                  <a:lnTo>
                    <a:pt x="187" y="201"/>
                  </a:lnTo>
                  <a:lnTo>
                    <a:pt x="188" y="199"/>
                  </a:lnTo>
                  <a:lnTo>
                    <a:pt x="188" y="198"/>
                  </a:lnTo>
                  <a:lnTo>
                    <a:pt x="188" y="197"/>
                  </a:lnTo>
                  <a:lnTo>
                    <a:pt x="189" y="197"/>
                  </a:lnTo>
                  <a:lnTo>
                    <a:pt x="189" y="196"/>
                  </a:lnTo>
                  <a:lnTo>
                    <a:pt x="190" y="196"/>
                  </a:lnTo>
                  <a:lnTo>
                    <a:pt x="190" y="195"/>
                  </a:lnTo>
                  <a:lnTo>
                    <a:pt x="192" y="193"/>
                  </a:lnTo>
                  <a:lnTo>
                    <a:pt x="192" y="192"/>
                  </a:lnTo>
                  <a:lnTo>
                    <a:pt x="192" y="191"/>
                  </a:lnTo>
                  <a:lnTo>
                    <a:pt x="193" y="191"/>
                  </a:lnTo>
                  <a:lnTo>
                    <a:pt x="194" y="190"/>
                  </a:lnTo>
                  <a:lnTo>
                    <a:pt x="192" y="190"/>
                  </a:lnTo>
                  <a:lnTo>
                    <a:pt x="191" y="190"/>
                  </a:lnTo>
                  <a:lnTo>
                    <a:pt x="192" y="189"/>
                  </a:lnTo>
                  <a:lnTo>
                    <a:pt x="192" y="188"/>
                  </a:lnTo>
                  <a:lnTo>
                    <a:pt x="193" y="189"/>
                  </a:lnTo>
                  <a:lnTo>
                    <a:pt x="193" y="188"/>
                  </a:lnTo>
                  <a:lnTo>
                    <a:pt x="193" y="188"/>
                  </a:lnTo>
                  <a:lnTo>
                    <a:pt x="193" y="187"/>
                  </a:lnTo>
                  <a:lnTo>
                    <a:pt x="194" y="187"/>
                  </a:lnTo>
                  <a:lnTo>
                    <a:pt x="195" y="187"/>
                  </a:lnTo>
                  <a:lnTo>
                    <a:pt x="196" y="187"/>
                  </a:lnTo>
                  <a:lnTo>
                    <a:pt x="197" y="186"/>
                  </a:lnTo>
                  <a:lnTo>
                    <a:pt x="197" y="184"/>
                  </a:lnTo>
                  <a:lnTo>
                    <a:pt x="198" y="183"/>
                  </a:lnTo>
                  <a:lnTo>
                    <a:pt x="197" y="183"/>
                  </a:lnTo>
                  <a:lnTo>
                    <a:pt x="198" y="181"/>
                  </a:lnTo>
                  <a:lnTo>
                    <a:pt x="198" y="180"/>
                  </a:lnTo>
                  <a:lnTo>
                    <a:pt x="200" y="178"/>
                  </a:lnTo>
                  <a:lnTo>
                    <a:pt x="200" y="177"/>
                  </a:lnTo>
                  <a:lnTo>
                    <a:pt x="203" y="173"/>
                  </a:lnTo>
                  <a:lnTo>
                    <a:pt x="204" y="172"/>
                  </a:lnTo>
                  <a:lnTo>
                    <a:pt x="205" y="172"/>
                  </a:lnTo>
                  <a:lnTo>
                    <a:pt x="206" y="172"/>
                  </a:lnTo>
                  <a:lnTo>
                    <a:pt x="206" y="172"/>
                  </a:lnTo>
                  <a:lnTo>
                    <a:pt x="205" y="173"/>
                  </a:lnTo>
                  <a:lnTo>
                    <a:pt x="205" y="174"/>
                  </a:lnTo>
                  <a:lnTo>
                    <a:pt x="205" y="175"/>
                  </a:lnTo>
                  <a:lnTo>
                    <a:pt x="205" y="176"/>
                  </a:lnTo>
                  <a:lnTo>
                    <a:pt x="205" y="177"/>
                  </a:lnTo>
                  <a:lnTo>
                    <a:pt x="205" y="178"/>
                  </a:lnTo>
                  <a:lnTo>
                    <a:pt x="205" y="179"/>
                  </a:lnTo>
                  <a:lnTo>
                    <a:pt x="205" y="179"/>
                  </a:lnTo>
                  <a:lnTo>
                    <a:pt x="205" y="180"/>
                  </a:lnTo>
                  <a:lnTo>
                    <a:pt x="205" y="180"/>
                  </a:lnTo>
                  <a:lnTo>
                    <a:pt x="205" y="181"/>
                  </a:lnTo>
                  <a:lnTo>
                    <a:pt x="205" y="182"/>
                  </a:lnTo>
                  <a:lnTo>
                    <a:pt x="205" y="183"/>
                  </a:lnTo>
                  <a:lnTo>
                    <a:pt x="205" y="184"/>
                  </a:lnTo>
                  <a:lnTo>
                    <a:pt x="205" y="184"/>
                  </a:lnTo>
                  <a:lnTo>
                    <a:pt x="205" y="183"/>
                  </a:lnTo>
                  <a:lnTo>
                    <a:pt x="206" y="183"/>
                  </a:lnTo>
                  <a:lnTo>
                    <a:pt x="206" y="182"/>
                  </a:lnTo>
                  <a:lnTo>
                    <a:pt x="206" y="181"/>
                  </a:lnTo>
                  <a:lnTo>
                    <a:pt x="207" y="181"/>
                  </a:lnTo>
                  <a:lnTo>
                    <a:pt x="207" y="180"/>
                  </a:lnTo>
                  <a:lnTo>
                    <a:pt x="208" y="180"/>
                  </a:lnTo>
                  <a:lnTo>
                    <a:pt x="209" y="180"/>
                  </a:lnTo>
                  <a:lnTo>
                    <a:pt x="210" y="180"/>
                  </a:lnTo>
                  <a:lnTo>
                    <a:pt x="211" y="180"/>
                  </a:lnTo>
                  <a:lnTo>
                    <a:pt x="212" y="180"/>
                  </a:lnTo>
                  <a:lnTo>
                    <a:pt x="212" y="179"/>
                  </a:lnTo>
                  <a:lnTo>
                    <a:pt x="213" y="178"/>
                  </a:lnTo>
                  <a:lnTo>
                    <a:pt x="213" y="177"/>
                  </a:lnTo>
                  <a:lnTo>
                    <a:pt x="213" y="176"/>
                  </a:lnTo>
                  <a:lnTo>
                    <a:pt x="214" y="175"/>
                  </a:lnTo>
                  <a:lnTo>
                    <a:pt x="214" y="174"/>
                  </a:lnTo>
                  <a:lnTo>
                    <a:pt x="215" y="174"/>
                  </a:lnTo>
                  <a:lnTo>
                    <a:pt x="215" y="173"/>
                  </a:lnTo>
                  <a:lnTo>
                    <a:pt x="216" y="173"/>
                  </a:lnTo>
                  <a:lnTo>
                    <a:pt x="217" y="173"/>
                  </a:lnTo>
                  <a:lnTo>
                    <a:pt x="218" y="173"/>
                  </a:lnTo>
                  <a:lnTo>
                    <a:pt x="218" y="172"/>
                  </a:lnTo>
                  <a:lnTo>
                    <a:pt x="219" y="172"/>
                  </a:lnTo>
                  <a:lnTo>
                    <a:pt x="220" y="172"/>
                  </a:lnTo>
                  <a:lnTo>
                    <a:pt x="221" y="172"/>
                  </a:lnTo>
                  <a:lnTo>
                    <a:pt x="221" y="172"/>
                  </a:lnTo>
                  <a:lnTo>
                    <a:pt x="221" y="171"/>
                  </a:lnTo>
                  <a:lnTo>
                    <a:pt x="221" y="170"/>
                  </a:lnTo>
                  <a:lnTo>
                    <a:pt x="220" y="169"/>
                  </a:lnTo>
                  <a:lnTo>
                    <a:pt x="220" y="168"/>
                  </a:lnTo>
                  <a:lnTo>
                    <a:pt x="221" y="167"/>
                  </a:lnTo>
                  <a:lnTo>
                    <a:pt x="221" y="166"/>
                  </a:lnTo>
                  <a:lnTo>
                    <a:pt x="221" y="165"/>
                  </a:lnTo>
                  <a:lnTo>
                    <a:pt x="221" y="164"/>
                  </a:lnTo>
                  <a:lnTo>
                    <a:pt x="221" y="164"/>
                  </a:lnTo>
                  <a:lnTo>
                    <a:pt x="221" y="163"/>
                  </a:lnTo>
                  <a:lnTo>
                    <a:pt x="221" y="162"/>
                  </a:lnTo>
                  <a:lnTo>
                    <a:pt x="222" y="161"/>
                  </a:lnTo>
                  <a:lnTo>
                    <a:pt x="222" y="160"/>
                  </a:lnTo>
                  <a:lnTo>
                    <a:pt x="223" y="159"/>
                  </a:lnTo>
                  <a:lnTo>
                    <a:pt x="224" y="158"/>
                  </a:lnTo>
                  <a:lnTo>
                    <a:pt x="225" y="157"/>
                  </a:lnTo>
                  <a:lnTo>
                    <a:pt x="226" y="157"/>
                  </a:lnTo>
                  <a:lnTo>
                    <a:pt x="226" y="156"/>
                  </a:lnTo>
                  <a:lnTo>
                    <a:pt x="227" y="156"/>
                  </a:lnTo>
                  <a:lnTo>
                    <a:pt x="228" y="156"/>
                  </a:lnTo>
                  <a:lnTo>
                    <a:pt x="228" y="156"/>
                  </a:lnTo>
                  <a:lnTo>
                    <a:pt x="228" y="155"/>
                  </a:lnTo>
                  <a:lnTo>
                    <a:pt x="229" y="155"/>
                  </a:lnTo>
                  <a:lnTo>
                    <a:pt x="230" y="155"/>
                  </a:lnTo>
                  <a:lnTo>
                    <a:pt x="231" y="154"/>
                  </a:lnTo>
                  <a:lnTo>
                    <a:pt x="232" y="154"/>
                  </a:lnTo>
                  <a:lnTo>
                    <a:pt x="233" y="154"/>
                  </a:lnTo>
                  <a:lnTo>
                    <a:pt x="234" y="154"/>
                  </a:lnTo>
                  <a:lnTo>
                    <a:pt x="235" y="154"/>
                  </a:lnTo>
                  <a:lnTo>
                    <a:pt x="235" y="153"/>
                  </a:lnTo>
                  <a:lnTo>
                    <a:pt x="236" y="153"/>
                  </a:lnTo>
                  <a:lnTo>
                    <a:pt x="236" y="152"/>
                  </a:lnTo>
                  <a:lnTo>
                    <a:pt x="236" y="151"/>
                  </a:lnTo>
                  <a:lnTo>
                    <a:pt x="236" y="150"/>
                  </a:lnTo>
                  <a:lnTo>
                    <a:pt x="236" y="149"/>
                  </a:lnTo>
                  <a:lnTo>
                    <a:pt x="236" y="149"/>
                  </a:lnTo>
                  <a:lnTo>
                    <a:pt x="237" y="150"/>
                  </a:lnTo>
                  <a:lnTo>
                    <a:pt x="238" y="150"/>
                  </a:lnTo>
                  <a:lnTo>
                    <a:pt x="238" y="149"/>
                  </a:lnTo>
                  <a:lnTo>
                    <a:pt x="238" y="148"/>
                  </a:lnTo>
                  <a:lnTo>
                    <a:pt x="238" y="148"/>
                  </a:lnTo>
                  <a:lnTo>
                    <a:pt x="237" y="147"/>
                  </a:lnTo>
                  <a:lnTo>
                    <a:pt x="237" y="146"/>
                  </a:lnTo>
                  <a:lnTo>
                    <a:pt x="238" y="146"/>
                  </a:lnTo>
                  <a:lnTo>
                    <a:pt x="239" y="145"/>
                  </a:lnTo>
                  <a:lnTo>
                    <a:pt x="239" y="144"/>
                  </a:lnTo>
                  <a:lnTo>
                    <a:pt x="239" y="143"/>
                  </a:lnTo>
                  <a:lnTo>
                    <a:pt x="238" y="143"/>
                  </a:lnTo>
                  <a:lnTo>
                    <a:pt x="237" y="143"/>
                  </a:lnTo>
                  <a:lnTo>
                    <a:pt x="236" y="143"/>
                  </a:lnTo>
                  <a:lnTo>
                    <a:pt x="236" y="143"/>
                  </a:lnTo>
                  <a:lnTo>
                    <a:pt x="235" y="142"/>
                  </a:lnTo>
                  <a:lnTo>
                    <a:pt x="234" y="142"/>
                  </a:lnTo>
                  <a:lnTo>
                    <a:pt x="233" y="141"/>
                  </a:lnTo>
                  <a:lnTo>
                    <a:pt x="232" y="141"/>
                  </a:lnTo>
                  <a:lnTo>
                    <a:pt x="231" y="141"/>
                  </a:lnTo>
                  <a:lnTo>
                    <a:pt x="231" y="142"/>
                  </a:lnTo>
                  <a:lnTo>
                    <a:pt x="231" y="143"/>
                  </a:lnTo>
                  <a:lnTo>
                    <a:pt x="230" y="143"/>
                  </a:lnTo>
                  <a:lnTo>
                    <a:pt x="229" y="143"/>
                  </a:lnTo>
                  <a:lnTo>
                    <a:pt x="229" y="144"/>
                  </a:lnTo>
                  <a:lnTo>
                    <a:pt x="229" y="145"/>
                  </a:lnTo>
                  <a:lnTo>
                    <a:pt x="228" y="146"/>
                  </a:lnTo>
                  <a:lnTo>
                    <a:pt x="228" y="146"/>
                  </a:lnTo>
                  <a:lnTo>
                    <a:pt x="227" y="146"/>
                  </a:lnTo>
                  <a:lnTo>
                    <a:pt x="226" y="146"/>
                  </a:lnTo>
                  <a:lnTo>
                    <a:pt x="225" y="146"/>
                  </a:lnTo>
                  <a:lnTo>
                    <a:pt x="224" y="146"/>
                  </a:lnTo>
                  <a:lnTo>
                    <a:pt x="223" y="146"/>
                  </a:lnTo>
                  <a:lnTo>
                    <a:pt x="222" y="146"/>
                  </a:lnTo>
                  <a:lnTo>
                    <a:pt x="221" y="146"/>
                  </a:lnTo>
                  <a:lnTo>
                    <a:pt x="221" y="146"/>
                  </a:lnTo>
                  <a:lnTo>
                    <a:pt x="220" y="146"/>
                  </a:lnTo>
                  <a:lnTo>
                    <a:pt x="219" y="146"/>
                  </a:lnTo>
                  <a:lnTo>
                    <a:pt x="218" y="146"/>
                  </a:lnTo>
                  <a:lnTo>
                    <a:pt x="217" y="146"/>
                  </a:lnTo>
                  <a:lnTo>
                    <a:pt x="216" y="146"/>
                  </a:lnTo>
                  <a:lnTo>
                    <a:pt x="215" y="146"/>
                  </a:lnTo>
                  <a:lnTo>
                    <a:pt x="214" y="146"/>
                  </a:lnTo>
                  <a:lnTo>
                    <a:pt x="214" y="145"/>
                  </a:lnTo>
                  <a:lnTo>
                    <a:pt x="213" y="144"/>
                  </a:lnTo>
                  <a:lnTo>
                    <a:pt x="213" y="143"/>
                  </a:lnTo>
                  <a:lnTo>
                    <a:pt x="213" y="143"/>
                  </a:lnTo>
                  <a:lnTo>
                    <a:pt x="212" y="143"/>
                  </a:lnTo>
                  <a:lnTo>
                    <a:pt x="211" y="143"/>
                  </a:lnTo>
                  <a:lnTo>
                    <a:pt x="210" y="143"/>
                  </a:lnTo>
                  <a:lnTo>
                    <a:pt x="209" y="143"/>
                  </a:lnTo>
                  <a:lnTo>
                    <a:pt x="208" y="143"/>
                  </a:lnTo>
                  <a:lnTo>
                    <a:pt x="207" y="143"/>
                  </a:lnTo>
                  <a:lnTo>
                    <a:pt x="206" y="143"/>
                  </a:lnTo>
                  <a:lnTo>
                    <a:pt x="205" y="143"/>
                  </a:lnTo>
                  <a:lnTo>
                    <a:pt x="205" y="143"/>
                  </a:lnTo>
                  <a:lnTo>
                    <a:pt x="204" y="143"/>
                  </a:lnTo>
                  <a:lnTo>
                    <a:pt x="203" y="143"/>
                  </a:lnTo>
                  <a:lnTo>
                    <a:pt x="202" y="143"/>
                  </a:lnTo>
                  <a:lnTo>
                    <a:pt x="201" y="143"/>
                  </a:lnTo>
                  <a:lnTo>
                    <a:pt x="200" y="143"/>
                  </a:lnTo>
                  <a:lnTo>
                    <a:pt x="199" y="143"/>
                  </a:lnTo>
                  <a:lnTo>
                    <a:pt x="198" y="143"/>
                  </a:lnTo>
                  <a:lnTo>
                    <a:pt x="197" y="144"/>
                  </a:lnTo>
                  <a:lnTo>
                    <a:pt x="197" y="145"/>
                  </a:lnTo>
                  <a:lnTo>
                    <a:pt x="197" y="146"/>
                  </a:lnTo>
                  <a:lnTo>
                    <a:pt x="197" y="146"/>
                  </a:lnTo>
                  <a:lnTo>
                    <a:pt x="196" y="146"/>
                  </a:lnTo>
                  <a:lnTo>
                    <a:pt x="195" y="146"/>
                  </a:lnTo>
                  <a:lnTo>
                    <a:pt x="195" y="147"/>
                  </a:lnTo>
                  <a:lnTo>
                    <a:pt x="194" y="147"/>
                  </a:lnTo>
                  <a:lnTo>
                    <a:pt x="194" y="148"/>
                  </a:lnTo>
                  <a:lnTo>
                    <a:pt x="193" y="148"/>
                  </a:lnTo>
                  <a:lnTo>
                    <a:pt x="192" y="148"/>
                  </a:lnTo>
                  <a:lnTo>
                    <a:pt x="191" y="148"/>
                  </a:lnTo>
                  <a:lnTo>
                    <a:pt x="190" y="148"/>
                  </a:lnTo>
                  <a:lnTo>
                    <a:pt x="190" y="148"/>
                  </a:lnTo>
                  <a:lnTo>
                    <a:pt x="190" y="149"/>
                  </a:lnTo>
                  <a:lnTo>
                    <a:pt x="189" y="149"/>
                  </a:lnTo>
                  <a:lnTo>
                    <a:pt x="190" y="150"/>
                  </a:lnTo>
                  <a:lnTo>
                    <a:pt x="190" y="151"/>
                  </a:lnTo>
                  <a:lnTo>
                    <a:pt x="189" y="151"/>
                  </a:lnTo>
                  <a:lnTo>
                    <a:pt x="189" y="152"/>
                  </a:lnTo>
                  <a:lnTo>
                    <a:pt x="189" y="152"/>
                  </a:lnTo>
                  <a:lnTo>
                    <a:pt x="189" y="153"/>
                  </a:lnTo>
                  <a:lnTo>
                    <a:pt x="189" y="154"/>
                  </a:lnTo>
                  <a:lnTo>
                    <a:pt x="188" y="155"/>
                  </a:lnTo>
                  <a:lnTo>
                    <a:pt x="187" y="154"/>
                  </a:lnTo>
                  <a:lnTo>
                    <a:pt x="187" y="155"/>
                  </a:lnTo>
                  <a:lnTo>
                    <a:pt x="186" y="155"/>
                  </a:lnTo>
                  <a:lnTo>
                    <a:pt x="186" y="156"/>
                  </a:lnTo>
                  <a:lnTo>
                    <a:pt x="186" y="156"/>
                  </a:lnTo>
                  <a:lnTo>
                    <a:pt x="185" y="157"/>
                  </a:lnTo>
                  <a:lnTo>
                    <a:pt x="185" y="158"/>
                  </a:lnTo>
                  <a:lnTo>
                    <a:pt x="184" y="159"/>
                  </a:lnTo>
                  <a:lnTo>
                    <a:pt x="184" y="160"/>
                  </a:lnTo>
                  <a:lnTo>
                    <a:pt x="183" y="161"/>
                  </a:lnTo>
                  <a:lnTo>
                    <a:pt x="182" y="161"/>
                  </a:lnTo>
                  <a:lnTo>
                    <a:pt x="182" y="162"/>
                  </a:lnTo>
                  <a:lnTo>
                    <a:pt x="181" y="162"/>
                  </a:lnTo>
                  <a:lnTo>
                    <a:pt x="181" y="163"/>
                  </a:lnTo>
                  <a:lnTo>
                    <a:pt x="181" y="163"/>
                  </a:lnTo>
                  <a:lnTo>
                    <a:pt x="181" y="164"/>
                  </a:lnTo>
                  <a:lnTo>
                    <a:pt x="179" y="164"/>
                  </a:lnTo>
                  <a:lnTo>
                    <a:pt x="179" y="165"/>
                  </a:lnTo>
                  <a:lnTo>
                    <a:pt x="181" y="166"/>
                  </a:lnTo>
                  <a:lnTo>
                    <a:pt x="181" y="167"/>
                  </a:lnTo>
                  <a:lnTo>
                    <a:pt x="181" y="167"/>
                  </a:lnTo>
                  <a:lnTo>
                    <a:pt x="181" y="168"/>
                  </a:lnTo>
                  <a:lnTo>
                    <a:pt x="180" y="169"/>
                  </a:lnTo>
                  <a:lnTo>
                    <a:pt x="179" y="169"/>
                  </a:lnTo>
                  <a:lnTo>
                    <a:pt x="179" y="170"/>
                  </a:lnTo>
                  <a:lnTo>
                    <a:pt x="179" y="171"/>
                  </a:lnTo>
                  <a:lnTo>
                    <a:pt x="178" y="171"/>
                  </a:lnTo>
                  <a:lnTo>
                    <a:pt x="177" y="171"/>
                  </a:lnTo>
                  <a:lnTo>
                    <a:pt x="176" y="171"/>
                  </a:lnTo>
                  <a:lnTo>
                    <a:pt x="175" y="170"/>
                  </a:lnTo>
                  <a:lnTo>
                    <a:pt x="175" y="171"/>
                  </a:lnTo>
                  <a:lnTo>
                    <a:pt x="173" y="171"/>
                  </a:lnTo>
                  <a:lnTo>
                    <a:pt x="172" y="171"/>
                  </a:lnTo>
                  <a:lnTo>
                    <a:pt x="170" y="171"/>
                  </a:lnTo>
                  <a:lnTo>
                    <a:pt x="169" y="172"/>
                  </a:lnTo>
                  <a:lnTo>
                    <a:pt x="168" y="172"/>
                  </a:lnTo>
                  <a:lnTo>
                    <a:pt x="167" y="172"/>
                  </a:lnTo>
                  <a:lnTo>
                    <a:pt x="165" y="172"/>
                  </a:lnTo>
                  <a:lnTo>
                    <a:pt x="164" y="172"/>
                  </a:lnTo>
                  <a:lnTo>
                    <a:pt x="164" y="173"/>
                  </a:lnTo>
                  <a:lnTo>
                    <a:pt x="162" y="173"/>
                  </a:lnTo>
                  <a:lnTo>
                    <a:pt x="161" y="174"/>
                  </a:lnTo>
                  <a:lnTo>
                    <a:pt x="159" y="174"/>
                  </a:lnTo>
                  <a:lnTo>
                    <a:pt x="157" y="174"/>
                  </a:lnTo>
                  <a:lnTo>
                    <a:pt x="156" y="174"/>
                  </a:lnTo>
                  <a:lnTo>
                    <a:pt x="154" y="175"/>
                  </a:lnTo>
                  <a:lnTo>
                    <a:pt x="153" y="176"/>
                  </a:lnTo>
                  <a:lnTo>
                    <a:pt x="152" y="176"/>
                  </a:lnTo>
                  <a:lnTo>
                    <a:pt x="151" y="176"/>
                  </a:lnTo>
                  <a:lnTo>
                    <a:pt x="151" y="177"/>
                  </a:lnTo>
                  <a:lnTo>
                    <a:pt x="150" y="178"/>
                  </a:lnTo>
                  <a:lnTo>
                    <a:pt x="150" y="179"/>
                  </a:lnTo>
                  <a:lnTo>
                    <a:pt x="149" y="178"/>
                  </a:lnTo>
                  <a:lnTo>
                    <a:pt x="149" y="179"/>
                  </a:lnTo>
                  <a:lnTo>
                    <a:pt x="148" y="179"/>
                  </a:lnTo>
                  <a:lnTo>
                    <a:pt x="147" y="180"/>
                  </a:lnTo>
                  <a:lnTo>
                    <a:pt x="146" y="180"/>
                  </a:lnTo>
                  <a:lnTo>
                    <a:pt x="146" y="180"/>
                  </a:lnTo>
                  <a:lnTo>
                    <a:pt x="145" y="180"/>
                  </a:lnTo>
                  <a:lnTo>
                    <a:pt x="144" y="180"/>
                  </a:lnTo>
                  <a:lnTo>
                    <a:pt x="145" y="181"/>
                  </a:lnTo>
                  <a:lnTo>
                    <a:pt x="144" y="182"/>
                  </a:lnTo>
                  <a:lnTo>
                    <a:pt x="143" y="183"/>
                  </a:lnTo>
                  <a:lnTo>
                    <a:pt x="142" y="185"/>
                  </a:lnTo>
                  <a:lnTo>
                    <a:pt x="142" y="185"/>
                  </a:lnTo>
                  <a:lnTo>
                    <a:pt x="142" y="184"/>
                  </a:lnTo>
                  <a:lnTo>
                    <a:pt x="141" y="183"/>
                  </a:lnTo>
                  <a:lnTo>
                    <a:pt x="141" y="184"/>
                  </a:lnTo>
                  <a:lnTo>
                    <a:pt x="142" y="185"/>
                  </a:lnTo>
                  <a:lnTo>
                    <a:pt x="142" y="185"/>
                  </a:lnTo>
                  <a:lnTo>
                    <a:pt x="140" y="184"/>
                  </a:lnTo>
                  <a:lnTo>
                    <a:pt x="140" y="185"/>
                  </a:lnTo>
                  <a:lnTo>
                    <a:pt x="141" y="185"/>
                  </a:lnTo>
                  <a:lnTo>
                    <a:pt x="142" y="186"/>
                  </a:lnTo>
                  <a:lnTo>
                    <a:pt x="142" y="186"/>
                  </a:lnTo>
                  <a:lnTo>
                    <a:pt x="142" y="186"/>
                  </a:lnTo>
                  <a:lnTo>
                    <a:pt x="141" y="186"/>
                  </a:lnTo>
                  <a:lnTo>
                    <a:pt x="139" y="185"/>
                  </a:lnTo>
                  <a:lnTo>
                    <a:pt x="138" y="184"/>
                  </a:lnTo>
                  <a:lnTo>
                    <a:pt x="138" y="185"/>
                  </a:lnTo>
                  <a:lnTo>
                    <a:pt x="137" y="184"/>
                  </a:lnTo>
                  <a:lnTo>
                    <a:pt x="135" y="183"/>
                  </a:lnTo>
                  <a:lnTo>
                    <a:pt x="135" y="181"/>
                  </a:lnTo>
                  <a:lnTo>
                    <a:pt x="134" y="180"/>
                  </a:lnTo>
                  <a:lnTo>
                    <a:pt x="134" y="181"/>
                  </a:lnTo>
                  <a:lnTo>
                    <a:pt x="134" y="182"/>
                  </a:lnTo>
                  <a:lnTo>
                    <a:pt x="135" y="183"/>
                  </a:lnTo>
                  <a:lnTo>
                    <a:pt x="134" y="184"/>
                  </a:lnTo>
                  <a:lnTo>
                    <a:pt x="134" y="184"/>
                  </a:lnTo>
                  <a:lnTo>
                    <a:pt x="134" y="183"/>
                  </a:lnTo>
                  <a:lnTo>
                    <a:pt x="133" y="183"/>
                  </a:lnTo>
                  <a:lnTo>
                    <a:pt x="132" y="183"/>
                  </a:lnTo>
                  <a:lnTo>
                    <a:pt x="133" y="184"/>
                  </a:lnTo>
                  <a:lnTo>
                    <a:pt x="132" y="184"/>
                  </a:lnTo>
                  <a:lnTo>
                    <a:pt x="129" y="184"/>
                  </a:lnTo>
                  <a:lnTo>
                    <a:pt x="127" y="182"/>
                  </a:lnTo>
                  <a:lnTo>
                    <a:pt x="127" y="181"/>
                  </a:lnTo>
                  <a:lnTo>
                    <a:pt x="128" y="181"/>
                  </a:lnTo>
                  <a:lnTo>
                    <a:pt x="128" y="180"/>
                  </a:lnTo>
                  <a:lnTo>
                    <a:pt x="127" y="180"/>
                  </a:lnTo>
                  <a:lnTo>
                    <a:pt x="126" y="180"/>
                  </a:lnTo>
                  <a:lnTo>
                    <a:pt x="126" y="181"/>
                  </a:lnTo>
                  <a:lnTo>
                    <a:pt x="126" y="181"/>
                  </a:lnTo>
                  <a:lnTo>
                    <a:pt x="125" y="181"/>
                  </a:lnTo>
                  <a:lnTo>
                    <a:pt x="124" y="181"/>
                  </a:lnTo>
                  <a:lnTo>
                    <a:pt x="123" y="180"/>
                  </a:lnTo>
                  <a:lnTo>
                    <a:pt x="123" y="181"/>
                  </a:lnTo>
                  <a:lnTo>
                    <a:pt x="124" y="181"/>
                  </a:lnTo>
                  <a:lnTo>
                    <a:pt x="123" y="181"/>
                  </a:lnTo>
                  <a:lnTo>
                    <a:pt x="122" y="181"/>
                  </a:lnTo>
                  <a:lnTo>
                    <a:pt x="121" y="181"/>
                  </a:lnTo>
                  <a:lnTo>
                    <a:pt x="120" y="181"/>
                  </a:lnTo>
                  <a:lnTo>
                    <a:pt x="120" y="180"/>
                  </a:lnTo>
                  <a:lnTo>
                    <a:pt x="119" y="180"/>
                  </a:lnTo>
                  <a:lnTo>
                    <a:pt x="118" y="180"/>
                  </a:lnTo>
                  <a:lnTo>
                    <a:pt x="118" y="180"/>
                  </a:lnTo>
                  <a:lnTo>
                    <a:pt x="118" y="181"/>
                  </a:lnTo>
                  <a:lnTo>
                    <a:pt x="119" y="181"/>
                  </a:lnTo>
                  <a:lnTo>
                    <a:pt x="119" y="182"/>
                  </a:lnTo>
                  <a:lnTo>
                    <a:pt x="120" y="181"/>
                  </a:lnTo>
                  <a:lnTo>
                    <a:pt x="121" y="182"/>
                  </a:lnTo>
                  <a:lnTo>
                    <a:pt x="120" y="182"/>
                  </a:lnTo>
                  <a:lnTo>
                    <a:pt x="122" y="182"/>
                  </a:lnTo>
                  <a:lnTo>
                    <a:pt x="120" y="183"/>
                  </a:lnTo>
                  <a:lnTo>
                    <a:pt x="119" y="183"/>
                  </a:lnTo>
                  <a:lnTo>
                    <a:pt x="118" y="182"/>
                  </a:lnTo>
                  <a:lnTo>
                    <a:pt x="118" y="183"/>
                  </a:lnTo>
                  <a:lnTo>
                    <a:pt x="118" y="182"/>
                  </a:lnTo>
                  <a:lnTo>
                    <a:pt x="117" y="181"/>
                  </a:lnTo>
                  <a:lnTo>
                    <a:pt x="112" y="180"/>
                  </a:lnTo>
                  <a:lnTo>
                    <a:pt x="110" y="179"/>
                  </a:lnTo>
                  <a:lnTo>
                    <a:pt x="110" y="178"/>
                  </a:lnTo>
                  <a:lnTo>
                    <a:pt x="110" y="177"/>
                  </a:lnTo>
                  <a:lnTo>
                    <a:pt x="109" y="178"/>
                  </a:lnTo>
                  <a:lnTo>
                    <a:pt x="108" y="178"/>
                  </a:lnTo>
                  <a:lnTo>
                    <a:pt x="106" y="178"/>
                  </a:lnTo>
                  <a:lnTo>
                    <a:pt x="104" y="178"/>
                  </a:lnTo>
                  <a:lnTo>
                    <a:pt x="103" y="178"/>
                  </a:lnTo>
                  <a:lnTo>
                    <a:pt x="102" y="178"/>
                  </a:lnTo>
                  <a:lnTo>
                    <a:pt x="101" y="178"/>
                  </a:lnTo>
                  <a:lnTo>
                    <a:pt x="99" y="178"/>
                  </a:lnTo>
                  <a:lnTo>
                    <a:pt x="97" y="177"/>
                  </a:lnTo>
                  <a:lnTo>
                    <a:pt x="95" y="177"/>
                  </a:lnTo>
                  <a:lnTo>
                    <a:pt x="94" y="177"/>
                  </a:lnTo>
                  <a:lnTo>
                    <a:pt x="92" y="176"/>
                  </a:lnTo>
                  <a:lnTo>
                    <a:pt x="90" y="174"/>
                  </a:lnTo>
                  <a:lnTo>
                    <a:pt x="89" y="174"/>
                  </a:lnTo>
                  <a:lnTo>
                    <a:pt x="86" y="172"/>
                  </a:lnTo>
                  <a:lnTo>
                    <a:pt x="85" y="172"/>
                  </a:lnTo>
                  <a:lnTo>
                    <a:pt x="83" y="170"/>
                  </a:lnTo>
                  <a:lnTo>
                    <a:pt x="81" y="169"/>
                  </a:lnTo>
                  <a:lnTo>
                    <a:pt x="80" y="169"/>
                  </a:lnTo>
                  <a:lnTo>
                    <a:pt x="78" y="167"/>
                  </a:lnTo>
                  <a:lnTo>
                    <a:pt x="76" y="166"/>
                  </a:lnTo>
                  <a:lnTo>
                    <a:pt x="74" y="165"/>
                  </a:lnTo>
                  <a:lnTo>
                    <a:pt x="72" y="164"/>
                  </a:lnTo>
                  <a:lnTo>
                    <a:pt x="71" y="164"/>
                  </a:lnTo>
                  <a:lnTo>
                    <a:pt x="71" y="164"/>
                  </a:lnTo>
                  <a:lnTo>
                    <a:pt x="70" y="163"/>
                  </a:lnTo>
                  <a:lnTo>
                    <a:pt x="69" y="162"/>
                  </a:lnTo>
                  <a:lnTo>
                    <a:pt x="68" y="162"/>
                  </a:lnTo>
                  <a:lnTo>
                    <a:pt x="65" y="160"/>
                  </a:lnTo>
                  <a:lnTo>
                    <a:pt x="64" y="160"/>
                  </a:lnTo>
                  <a:lnTo>
                    <a:pt x="63" y="159"/>
                  </a:lnTo>
                  <a:lnTo>
                    <a:pt x="63" y="158"/>
                  </a:lnTo>
                  <a:lnTo>
                    <a:pt x="63" y="158"/>
                  </a:lnTo>
                  <a:lnTo>
                    <a:pt x="62" y="158"/>
                  </a:lnTo>
                  <a:lnTo>
                    <a:pt x="62" y="157"/>
                  </a:lnTo>
                  <a:lnTo>
                    <a:pt x="62" y="156"/>
                  </a:lnTo>
                  <a:lnTo>
                    <a:pt x="61" y="157"/>
                  </a:lnTo>
                  <a:lnTo>
                    <a:pt x="59" y="156"/>
                  </a:lnTo>
                  <a:lnTo>
                    <a:pt x="58" y="156"/>
                  </a:lnTo>
                  <a:lnTo>
                    <a:pt x="57" y="155"/>
                  </a:lnTo>
                  <a:lnTo>
                    <a:pt x="57" y="156"/>
                  </a:lnTo>
                  <a:lnTo>
                    <a:pt x="55" y="155"/>
                  </a:lnTo>
                  <a:lnTo>
                    <a:pt x="54" y="154"/>
                  </a:lnTo>
                  <a:lnTo>
                    <a:pt x="52" y="153"/>
                  </a:lnTo>
                  <a:lnTo>
                    <a:pt x="52" y="152"/>
                  </a:lnTo>
                  <a:lnTo>
                    <a:pt x="53" y="151"/>
                  </a:lnTo>
                  <a:lnTo>
                    <a:pt x="54" y="150"/>
                  </a:lnTo>
                  <a:lnTo>
                    <a:pt x="55" y="150"/>
                  </a:lnTo>
                  <a:lnTo>
                    <a:pt x="54" y="149"/>
                  </a:lnTo>
                  <a:lnTo>
                    <a:pt x="54" y="150"/>
                  </a:lnTo>
                  <a:lnTo>
                    <a:pt x="54" y="149"/>
                  </a:lnTo>
                  <a:lnTo>
                    <a:pt x="53" y="150"/>
                  </a:lnTo>
                  <a:lnTo>
                    <a:pt x="52" y="151"/>
                  </a:lnTo>
                  <a:lnTo>
                    <a:pt x="51" y="152"/>
                  </a:lnTo>
                  <a:lnTo>
                    <a:pt x="50" y="152"/>
                  </a:lnTo>
                  <a:lnTo>
                    <a:pt x="50" y="151"/>
                  </a:lnTo>
                  <a:lnTo>
                    <a:pt x="48" y="150"/>
                  </a:lnTo>
                  <a:lnTo>
                    <a:pt x="47" y="149"/>
                  </a:lnTo>
                  <a:lnTo>
                    <a:pt x="46" y="148"/>
                  </a:lnTo>
                  <a:lnTo>
                    <a:pt x="45" y="148"/>
                  </a:lnTo>
                  <a:lnTo>
                    <a:pt x="43" y="148"/>
                  </a:lnTo>
                  <a:lnTo>
                    <a:pt x="41" y="146"/>
                  </a:lnTo>
                  <a:lnTo>
                    <a:pt x="41" y="145"/>
                  </a:lnTo>
                  <a:lnTo>
                    <a:pt x="43" y="147"/>
                  </a:lnTo>
                  <a:lnTo>
                    <a:pt x="44" y="148"/>
                  </a:lnTo>
                  <a:lnTo>
                    <a:pt x="47" y="148"/>
                  </a:lnTo>
                  <a:lnTo>
                    <a:pt x="47" y="148"/>
                  </a:lnTo>
                  <a:lnTo>
                    <a:pt x="49" y="148"/>
                  </a:lnTo>
                  <a:lnTo>
                    <a:pt x="50" y="148"/>
                  </a:lnTo>
                  <a:lnTo>
                    <a:pt x="49" y="148"/>
                  </a:lnTo>
                  <a:lnTo>
                    <a:pt x="48" y="148"/>
                  </a:lnTo>
                  <a:lnTo>
                    <a:pt x="47" y="148"/>
                  </a:lnTo>
                  <a:lnTo>
                    <a:pt x="46" y="147"/>
                  </a:lnTo>
                  <a:lnTo>
                    <a:pt x="45" y="147"/>
                  </a:lnTo>
                  <a:lnTo>
                    <a:pt x="45" y="146"/>
                  </a:lnTo>
                  <a:lnTo>
                    <a:pt x="43" y="146"/>
                  </a:lnTo>
                  <a:lnTo>
                    <a:pt x="43" y="145"/>
                  </a:lnTo>
                  <a:lnTo>
                    <a:pt x="42" y="145"/>
                  </a:lnTo>
                  <a:lnTo>
                    <a:pt x="43" y="143"/>
                  </a:lnTo>
                  <a:lnTo>
                    <a:pt x="42" y="143"/>
                  </a:lnTo>
                  <a:lnTo>
                    <a:pt x="42" y="144"/>
                  </a:lnTo>
                  <a:lnTo>
                    <a:pt x="41" y="143"/>
                  </a:lnTo>
                  <a:lnTo>
                    <a:pt x="41" y="144"/>
                  </a:lnTo>
                  <a:lnTo>
                    <a:pt x="40" y="144"/>
                  </a:lnTo>
                  <a:lnTo>
                    <a:pt x="39" y="143"/>
                  </a:lnTo>
                  <a:lnTo>
                    <a:pt x="38" y="142"/>
                  </a:lnTo>
                  <a:lnTo>
                    <a:pt x="37" y="141"/>
                  </a:lnTo>
                  <a:lnTo>
                    <a:pt x="37" y="140"/>
                  </a:lnTo>
                  <a:lnTo>
                    <a:pt x="36" y="140"/>
                  </a:lnTo>
                  <a:lnTo>
                    <a:pt x="37" y="139"/>
                  </a:lnTo>
                  <a:lnTo>
                    <a:pt x="38" y="140"/>
                  </a:lnTo>
                  <a:lnTo>
                    <a:pt x="38" y="139"/>
                  </a:lnTo>
                  <a:lnTo>
                    <a:pt x="39" y="139"/>
                  </a:lnTo>
                  <a:lnTo>
                    <a:pt x="40" y="138"/>
                  </a:lnTo>
                  <a:lnTo>
                    <a:pt x="41" y="138"/>
                  </a:lnTo>
                  <a:lnTo>
                    <a:pt x="42" y="137"/>
                  </a:lnTo>
                  <a:lnTo>
                    <a:pt x="41" y="136"/>
                  </a:lnTo>
                  <a:lnTo>
                    <a:pt x="40" y="136"/>
                  </a:lnTo>
                  <a:lnTo>
                    <a:pt x="40" y="135"/>
                  </a:lnTo>
                  <a:lnTo>
                    <a:pt x="40" y="134"/>
                  </a:lnTo>
                  <a:lnTo>
                    <a:pt x="42" y="133"/>
                  </a:lnTo>
                  <a:lnTo>
                    <a:pt x="43" y="133"/>
                  </a:lnTo>
                  <a:lnTo>
                    <a:pt x="42" y="133"/>
                  </a:lnTo>
                  <a:lnTo>
                    <a:pt x="41" y="133"/>
                  </a:lnTo>
                  <a:lnTo>
                    <a:pt x="40" y="133"/>
                  </a:lnTo>
                  <a:lnTo>
                    <a:pt x="39" y="133"/>
                  </a:lnTo>
                  <a:lnTo>
                    <a:pt x="39" y="134"/>
                  </a:lnTo>
                  <a:lnTo>
                    <a:pt x="39" y="134"/>
                  </a:lnTo>
                  <a:lnTo>
                    <a:pt x="39" y="135"/>
                  </a:lnTo>
                  <a:lnTo>
                    <a:pt x="39" y="136"/>
                  </a:lnTo>
                  <a:lnTo>
                    <a:pt x="39" y="136"/>
                  </a:lnTo>
                  <a:lnTo>
                    <a:pt x="38" y="137"/>
                  </a:lnTo>
                  <a:lnTo>
                    <a:pt x="38" y="138"/>
                  </a:lnTo>
                  <a:lnTo>
                    <a:pt x="37" y="138"/>
                  </a:lnTo>
                  <a:lnTo>
                    <a:pt x="35" y="138"/>
                  </a:lnTo>
                  <a:lnTo>
                    <a:pt x="33" y="138"/>
                  </a:lnTo>
                  <a:lnTo>
                    <a:pt x="32" y="136"/>
                  </a:lnTo>
                  <a:lnTo>
                    <a:pt x="32" y="135"/>
                  </a:lnTo>
                  <a:lnTo>
                    <a:pt x="32" y="134"/>
                  </a:lnTo>
                  <a:lnTo>
                    <a:pt x="33" y="134"/>
                  </a:lnTo>
                  <a:lnTo>
                    <a:pt x="34" y="134"/>
                  </a:lnTo>
                  <a:lnTo>
                    <a:pt x="33" y="133"/>
                  </a:lnTo>
                  <a:lnTo>
                    <a:pt x="33" y="132"/>
                  </a:lnTo>
                  <a:lnTo>
                    <a:pt x="36" y="132"/>
                  </a:lnTo>
                  <a:lnTo>
                    <a:pt x="37" y="132"/>
                  </a:lnTo>
                  <a:lnTo>
                    <a:pt x="37" y="132"/>
                  </a:lnTo>
                  <a:lnTo>
                    <a:pt x="38" y="132"/>
                  </a:lnTo>
                  <a:lnTo>
                    <a:pt x="39" y="132"/>
                  </a:lnTo>
                  <a:lnTo>
                    <a:pt x="39" y="131"/>
                  </a:lnTo>
                  <a:lnTo>
                    <a:pt x="40" y="131"/>
                  </a:lnTo>
                  <a:lnTo>
                    <a:pt x="40" y="130"/>
                  </a:lnTo>
                  <a:lnTo>
                    <a:pt x="40" y="129"/>
                  </a:lnTo>
                  <a:lnTo>
                    <a:pt x="39" y="129"/>
                  </a:lnTo>
                  <a:lnTo>
                    <a:pt x="39" y="131"/>
                  </a:lnTo>
                  <a:lnTo>
                    <a:pt x="39" y="131"/>
                  </a:lnTo>
                  <a:lnTo>
                    <a:pt x="38" y="131"/>
                  </a:lnTo>
                  <a:lnTo>
                    <a:pt x="37" y="130"/>
                  </a:lnTo>
                  <a:lnTo>
                    <a:pt x="35" y="130"/>
                  </a:lnTo>
                  <a:lnTo>
                    <a:pt x="35" y="129"/>
                  </a:lnTo>
                  <a:lnTo>
                    <a:pt x="34" y="129"/>
                  </a:lnTo>
                  <a:lnTo>
                    <a:pt x="33" y="130"/>
                  </a:lnTo>
                  <a:lnTo>
                    <a:pt x="32" y="131"/>
                  </a:lnTo>
                  <a:lnTo>
                    <a:pt x="31" y="132"/>
                  </a:lnTo>
                  <a:lnTo>
                    <a:pt x="31" y="132"/>
                  </a:lnTo>
                  <a:lnTo>
                    <a:pt x="30" y="132"/>
                  </a:lnTo>
                  <a:lnTo>
                    <a:pt x="30" y="131"/>
                  </a:lnTo>
                  <a:lnTo>
                    <a:pt x="29" y="130"/>
                  </a:lnTo>
                  <a:lnTo>
                    <a:pt x="29" y="129"/>
                  </a:lnTo>
                  <a:lnTo>
                    <a:pt x="28" y="129"/>
                  </a:lnTo>
                  <a:lnTo>
                    <a:pt x="27" y="129"/>
                  </a:lnTo>
                  <a:lnTo>
                    <a:pt x="26" y="129"/>
                  </a:lnTo>
                  <a:lnTo>
                    <a:pt x="27" y="128"/>
                  </a:lnTo>
                  <a:lnTo>
                    <a:pt x="28" y="125"/>
                  </a:lnTo>
                  <a:lnTo>
                    <a:pt x="29" y="124"/>
                  </a:lnTo>
                  <a:lnTo>
                    <a:pt x="28" y="124"/>
                  </a:lnTo>
                  <a:lnTo>
                    <a:pt x="28" y="124"/>
                  </a:lnTo>
                  <a:lnTo>
                    <a:pt x="29" y="124"/>
                  </a:lnTo>
                  <a:lnTo>
                    <a:pt x="30" y="124"/>
                  </a:lnTo>
                  <a:lnTo>
                    <a:pt x="31" y="123"/>
                  </a:lnTo>
                  <a:lnTo>
                    <a:pt x="30" y="122"/>
                  </a:lnTo>
                  <a:lnTo>
                    <a:pt x="29" y="122"/>
                  </a:lnTo>
                  <a:lnTo>
                    <a:pt x="28" y="122"/>
                  </a:lnTo>
                  <a:lnTo>
                    <a:pt x="27" y="123"/>
                  </a:lnTo>
                  <a:lnTo>
                    <a:pt x="27" y="124"/>
                  </a:lnTo>
                  <a:lnTo>
                    <a:pt x="26" y="124"/>
                  </a:lnTo>
                  <a:lnTo>
                    <a:pt x="27" y="124"/>
                  </a:lnTo>
                  <a:lnTo>
                    <a:pt x="26" y="125"/>
                  </a:lnTo>
                  <a:lnTo>
                    <a:pt x="25" y="124"/>
                  </a:lnTo>
                  <a:lnTo>
                    <a:pt x="24" y="124"/>
                  </a:lnTo>
                  <a:lnTo>
                    <a:pt x="23" y="124"/>
                  </a:lnTo>
                  <a:lnTo>
                    <a:pt x="23" y="123"/>
                  </a:lnTo>
                  <a:lnTo>
                    <a:pt x="23" y="122"/>
                  </a:lnTo>
                  <a:lnTo>
                    <a:pt x="22" y="122"/>
                  </a:lnTo>
                  <a:lnTo>
                    <a:pt x="22" y="123"/>
                  </a:lnTo>
                  <a:lnTo>
                    <a:pt x="23" y="124"/>
                  </a:lnTo>
                  <a:lnTo>
                    <a:pt x="23" y="124"/>
                  </a:lnTo>
                  <a:lnTo>
                    <a:pt x="23" y="125"/>
                  </a:lnTo>
                  <a:lnTo>
                    <a:pt x="22" y="124"/>
                  </a:lnTo>
                  <a:lnTo>
                    <a:pt x="21" y="124"/>
                  </a:lnTo>
                  <a:lnTo>
                    <a:pt x="20" y="124"/>
                  </a:lnTo>
                  <a:lnTo>
                    <a:pt x="20" y="123"/>
                  </a:lnTo>
                  <a:lnTo>
                    <a:pt x="19" y="123"/>
                  </a:lnTo>
                  <a:lnTo>
                    <a:pt x="19" y="122"/>
                  </a:lnTo>
                  <a:lnTo>
                    <a:pt x="18" y="120"/>
                  </a:lnTo>
                  <a:lnTo>
                    <a:pt x="18" y="119"/>
                  </a:lnTo>
                  <a:lnTo>
                    <a:pt x="19" y="118"/>
                  </a:lnTo>
                  <a:lnTo>
                    <a:pt x="20" y="118"/>
                  </a:lnTo>
                  <a:lnTo>
                    <a:pt x="20" y="117"/>
                  </a:lnTo>
                  <a:lnTo>
                    <a:pt x="21" y="118"/>
                  </a:lnTo>
                  <a:lnTo>
                    <a:pt x="23" y="117"/>
                  </a:lnTo>
                  <a:lnTo>
                    <a:pt x="23" y="117"/>
                  </a:lnTo>
                  <a:lnTo>
                    <a:pt x="23" y="117"/>
                  </a:lnTo>
                  <a:lnTo>
                    <a:pt x="23" y="116"/>
                  </a:lnTo>
                  <a:lnTo>
                    <a:pt x="23" y="116"/>
                  </a:lnTo>
                  <a:lnTo>
                    <a:pt x="23" y="115"/>
                  </a:lnTo>
                  <a:lnTo>
                    <a:pt x="23" y="115"/>
                  </a:lnTo>
                  <a:lnTo>
                    <a:pt x="22" y="114"/>
                  </a:lnTo>
                  <a:lnTo>
                    <a:pt x="21" y="111"/>
                  </a:lnTo>
                  <a:lnTo>
                    <a:pt x="21" y="110"/>
                  </a:lnTo>
                  <a:lnTo>
                    <a:pt x="22" y="110"/>
                  </a:lnTo>
                  <a:lnTo>
                    <a:pt x="23" y="109"/>
                  </a:lnTo>
                  <a:lnTo>
                    <a:pt x="23" y="109"/>
                  </a:lnTo>
                  <a:lnTo>
                    <a:pt x="24" y="108"/>
                  </a:lnTo>
                  <a:lnTo>
                    <a:pt x="23" y="109"/>
                  </a:lnTo>
                  <a:lnTo>
                    <a:pt x="23" y="109"/>
                  </a:lnTo>
                  <a:lnTo>
                    <a:pt x="23" y="108"/>
                  </a:lnTo>
                  <a:lnTo>
                    <a:pt x="24" y="106"/>
                  </a:lnTo>
                  <a:lnTo>
                    <a:pt x="25" y="105"/>
                  </a:lnTo>
                  <a:lnTo>
                    <a:pt x="25" y="104"/>
                  </a:lnTo>
                  <a:lnTo>
                    <a:pt x="25" y="103"/>
                  </a:lnTo>
                  <a:lnTo>
                    <a:pt x="26" y="101"/>
                  </a:lnTo>
                  <a:lnTo>
                    <a:pt x="27" y="101"/>
                  </a:lnTo>
                  <a:lnTo>
                    <a:pt x="30" y="98"/>
                  </a:lnTo>
                  <a:lnTo>
                    <a:pt x="31" y="96"/>
                  </a:lnTo>
                  <a:lnTo>
                    <a:pt x="33" y="94"/>
                  </a:lnTo>
                  <a:lnTo>
                    <a:pt x="34" y="93"/>
                  </a:lnTo>
                  <a:lnTo>
                    <a:pt x="36" y="93"/>
                  </a:lnTo>
                  <a:lnTo>
                    <a:pt x="37" y="93"/>
                  </a:lnTo>
                  <a:lnTo>
                    <a:pt x="39" y="91"/>
                  </a:lnTo>
                  <a:lnTo>
                    <a:pt x="39" y="92"/>
                  </a:lnTo>
                  <a:lnTo>
                    <a:pt x="39" y="91"/>
                  </a:lnTo>
                  <a:lnTo>
                    <a:pt x="40" y="90"/>
                  </a:lnTo>
                  <a:lnTo>
                    <a:pt x="41" y="89"/>
                  </a:lnTo>
                  <a:lnTo>
                    <a:pt x="42" y="88"/>
                  </a:lnTo>
                  <a:lnTo>
                    <a:pt x="43" y="87"/>
                  </a:lnTo>
                  <a:lnTo>
                    <a:pt x="43" y="86"/>
                  </a:lnTo>
                  <a:lnTo>
                    <a:pt x="44" y="86"/>
                  </a:lnTo>
                  <a:lnTo>
                    <a:pt x="45" y="86"/>
                  </a:lnTo>
                  <a:lnTo>
                    <a:pt x="46" y="87"/>
                  </a:lnTo>
                  <a:lnTo>
                    <a:pt x="47" y="86"/>
                  </a:lnTo>
                  <a:lnTo>
                    <a:pt x="47" y="85"/>
                  </a:lnTo>
                  <a:lnTo>
                    <a:pt x="47" y="85"/>
                  </a:lnTo>
                  <a:lnTo>
                    <a:pt x="48" y="85"/>
                  </a:lnTo>
                  <a:lnTo>
                    <a:pt x="50" y="84"/>
                  </a:lnTo>
                  <a:lnTo>
                    <a:pt x="51" y="83"/>
                  </a:lnTo>
                  <a:lnTo>
                    <a:pt x="54" y="83"/>
                  </a:lnTo>
                  <a:lnTo>
                    <a:pt x="55" y="81"/>
                  </a:lnTo>
                  <a:lnTo>
                    <a:pt x="55" y="81"/>
                  </a:lnTo>
                  <a:lnTo>
                    <a:pt x="55" y="80"/>
                  </a:lnTo>
                  <a:lnTo>
                    <a:pt x="54" y="79"/>
                  </a:lnTo>
                  <a:lnTo>
                    <a:pt x="54" y="80"/>
                  </a:lnTo>
                  <a:lnTo>
                    <a:pt x="55" y="80"/>
                  </a:lnTo>
                  <a:lnTo>
                    <a:pt x="55" y="81"/>
                  </a:lnTo>
                  <a:lnTo>
                    <a:pt x="54" y="82"/>
                  </a:lnTo>
                  <a:lnTo>
                    <a:pt x="51" y="82"/>
                  </a:lnTo>
                  <a:lnTo>
                    <a:pt x="50" y="83"/>
                  </a:lnTo>
                  <a:lnTo>
                    <a:pt x="49" y="83"/>
                  </a:lnTo>
                  <a:lnTo>
                    <a:pt x="48" y="83"/>
                  </a:lnTo>
                  <a:lnTo>
                    <a:pt x="47" y="83"/>
                  </a:lnTo>
                  <a:lnTo>
                    <a:pt x="46" y="83"/>
                  </a:lnTo>
                  <a:lnTo>
                    <a:pt x="43" y="83"/>
                  </a:lnTo>
                  <a:lnTo>
                    <a:pt x="41" y="85"/>
                  </a:lnTo>
                  <a:lnTo>
                    <a:pt x="39" y="85"/>
                  </a:lnTo>
                  <a:lnTo>
                    <a:pt x="38" y="86"/>
                  </a:lnTo>
                  <a:lnTo>
                    <a:pt x="37" y="87"/>
                  </a:lnTo>
                  <a:lnTo>
                    <a:pt x="35" y="87"/>
                  </a:lnTo>
                  <a:lnTo>
                    <a:pt x="33" y="90"/>
                  </a:lnTo>
                  <a:lnTo>
                    <a:pt x="31" y="92"/>
                  </a:lnTo>
                  <a:lnTo>
                    <a:pt x="31" y="90"/>
                  </a:lnTo>
                  <a:lnTo>
                    <a:pt x="31" y="89"/>
                  </a:lnTo>
                  <a:lnTo>
                    <a:pt x="30" y="91"/>
                  </a:lnTo>
                  <a:lnTo>
                    <a:pt x="29" y="91"/>
                  </a:lnTo>
                  <a:lnTo>
                    <a:pt x="29" y="92"/>
                  </a:lnTo>
                  <a:lnTo>
                    <a:pt x="28" y="93"/>
                  </a:lnTo>
                  <a:lnTo>
                    <a:pt x="27" y="93"/>
                  </a:lnTo>
                  <a:lnTo>
                    <a:pt x="25" y="93"/>
                  </a:lnTo>
                  <a:lnTo>
                    <a:pt x="24" y="93"/>
                  </a:lnTo>
                  <a:lnTo>
                    <a:pt x="23" y="93"/>
                  </a:lnTo>
                  <a:lnTo>
                    <a:pt x="23" y="93"/>
                  </a:lnTo>
                  <a:lnTo>
                    <a:pt x="22" y="93"/>
                  </a:lnTo>
                  <a:lnTo>
                    <a:pt x="22" y="94"/>
                  </a:lnTo>
                  <a:lnTo>
                    <a:pt x="21" y="95"/>
                  </a:lnTo>
                  <a:lnTo>
                    <a:pt x="21" y="96"/>
                  </a:lnTo>
                  <a:lnTo>
                    <a:pt x="19" y="100"/>
                  </a:lnTo>
                  <a:lnTo>
                    <a:pt x="18" y="102"/>
                  </a:lnTo>
                  <a:lnTo>
                    <a:pt x="17" y="102"/>
                  </a:lnTo>
                  <a:lnTo>
                    <a:pt x="17" y="103"/>
                  </a:lnTo>
                  <a:lnTo>
                    <a:pt x="17" y="104"/>
                  </a:lnTo>
                  <a:lnTo>
                    <a:pt x="16" y="104"/>
                  </a:lnTo>
                  <a:lnTo>
                    <a:pt x="16" y="105"/>
                  </a:lnTo>
                  <a:lnTo>
                    <a:pt x="16" y="106"/>
                  </a:lnTo>
                  <a:lnTo>
                    <a:pt x="15" y="106"/>
                  </a:lnTo>
                  <a:lnTo>
                    <a:pt x="13" y="108"/>
                  </a:lnTo>
                  <a:lnTo>
                    <a:pt x="11" y="109"/>
                  </a:lnTo>
                  <a:lnTo>
                    <a:pt x="10" y="109"/>
                  </a:lnTo>
                  <a:lnTo>
                    <a:pt x="8" y="108"/>
                  </a:lnTo>
                  <a:lnTo>
                    <a:pt x="7" y="109"/>
                  </a:lnTo>
                  <a:lnTo>
                    <a:pt x="7" y="107"/>
                  </a:lnTo>
                  <a:lnTo>
                    <a:pt x="7" y="106"/>
                  </a:lnTo>
                  <a:lnTo>
                    <a:pt x="8" y="106"/>
                  </a:lnTo>
                  <a:lnTo>
                    <a:pt x="8" y="105"/>
                  </a:lnTo>
                  <a:lnTo>
                    <a:pt x="8" y="104"/>
                  </a:lnTo>
                  <a:lnTo>
                    <a:pt x="7" y="103"/>
                  </a:lnTo>
                  <a:lnTo>
                    <a:pt x="7" y="102"/>
                  </a:lnTo>
                  <a:lnTo>
                    <a:pt x="6" y="101"/>
                  </a:lnTo>
                  <a:lnTo>
                    <a:pt x="5" y="101"/>
                  </a:lnTo>
                  <a:lnTo>
                    <a:pt x="4" y="101"/>
                  </a:lnTo>
                  <a:lnTo>
                    <a:pt x="3" y="101"/>
                  </a:lnTo>
                  <a:lnTo>
                    <a:pt x="3" y="101"/>
                  </a:lnTo>
                  <a:lnTo>
                    <a:pt x="5" y="101"/>
                  </a:lnTo>
                  <a:lnTo>
                    <a:pt x="6" y="101"/>
                  </a:lnTo>
                  <a:lnTo>
                    <a:pt x="7" y="100"/>
                  </a:lnTo>
                  <a:lnTo>
                    <a:pt x="8" y="99"/>
                  </a:lnTo>
                  <a:lnTo>
                    <a:pt x="8" y="98"/>
                  </a:lnTo>
                  <a:lnTo>
                    <a:pt x="8" y="97"/>
                  </a:lnTo>
                  <a:lnTo>
                    <a:pt x="10" y="95"/>
                  </a:lnTo>
                  <a:lnTo>
                    <a:pt x="10" y="94"/>
                  </a:lnTo>
                  <a:lnTo>
                    <a:pt x="11" y="94"/>
                  </a:lnTo>
                  <a:lnTo>
                    <a:pt x="12" y="94"/>
                  </a:lnTo>
                  <a:lnTo>
                    <a:pt x="12" y="93"/>
                  </a:lnTo>
                  <a:lnTo>
                    <a:pt x="12" y="93"/>
                  </a:lnTo>
                  <a:lnTo>
                    <a:pt x="10" y="93"/>
                  </a:lnTo>
                  <a:lnTo>
                    <a:pt x="9" y="93"/>
                  </a:lnTo>
                  <a:lnTo>
                    <a:pt x="9" y="94"/>
                  </a:lnTo>
                  <a:lnTo>
                    <a:pt x="8" y="96"/>
                  </a:lnTo>
                  <a:lnTo>
                    <a:pt x="7" y="97"/>
                  </a:lnTo>
                  <a:lnTo>
                    <a:pt x="6" y="98"/>
                  </a:lnTo>
                  <a:lnTo>
                    <a:pt x="5" y="98"/>
                  </a:lnTo>
                  <a:lnTo>
                    <a:pt x="4" y="99"/>
                  </a:lnTo>
                  <a:lnTo>
                    <a:pt x="3" y="98"/>
                  </a:lnTo>
                  <a:lnTo>
                    <a:pt x="3" y="97"/>
                  </a:lnTo>
                  <a:lnTo>
                    <a:pt x="1" y="97"/>
                  </a:lnTo>
                  <a:lnTo>
                    <a:pt x="1" y="96"/>
                  </a:lnTo>
                  <a:lnTo>
                    <a:pt x="0" y="96"/>
                  </a:lnTo>
                  <a:lnTo>
                    <a:pt x="0" y="94"/>
                  </a:lnTo>
                  <a:lnTo>
                    <a:pt x="0" y="93"/>
                  </a:lnTo>
                  <a:lnTo>
                    <a:pt x="0" y="93"/>
                  </a:lnTo>
                  <a:lnTo>
                    <a:pt x="1" y="91"/>
                  </a:lnTo>
                  <a:lnTo>
                    <a:pt x="1" y="89"/>
                  </a:lnTo>
                  <a:lnTo>
                    <a:pt x="1" y="88"/>
                  </a:lnTo>
                  <a:lnTo>
                    <a:pt x="1" y="86"/>
                  </a:lnTo>
                  <a:lnTo>
                    <a:pt x="1" y="84"/>
                  </a:lnTo>
                  <a:lnTo>
                    <a:pt x="1" y="83"/>
                  </a:lnTo>
                  <a:lnTo>
                    <a:pt x="2" y="84"/>
                  </a:lnTo>
                  <a:lnTo>
                    <a:pt x="3" y="83"/>
                  </a:lnTo>
                  <a:lnTo>
                    <a:pt x="4" y="82"/>
                  </a:lnTo>
                  <a:lnTo>
                    <a:pt x="5" y="82"/>
                  </a:lnTo>
                  <a:lnTo>
                    <a:pt x="6" y="83"/>
                  </a:lnTo>
                  <a:lnTo>
                    <a:pt x="7" y="83"/>
                  </a:lnTo>
                  <a:lnTo>
                    <a:pt x="6" y="83"/>
                  </a:lnTo>
                  <a:lnTo>
                    <a:pt x="7" y="81"/>
                  </a:lnTo>
                  <a:lnTo>
                    <a:pt x="7" y="79"/>
                  </a:lnTo>
                  <a:lnTo>
                    <a:pt x="6" y="79"/>
                  </a:lnTo>
                  <a:lnTo>
                    <a:pt x="6" y="78"/>
                  </a:lnTo>
                  <a:lnTo>
                    <a:pt x="7" y="78"/>
                  </a:lnTo>
                  <a:lnTo>
                    <a:pt x="8" y="77"/>
                  </a:lnTo>
                  <a:lnTo>
                    <a:pt x="8" y="77"/>
                  </a:lnTo>
                  <a:lnTo>
                    <a:pt x="8" y="76"/>
                  </a:lnTo>
                  <a:lnTo>
                    <a:pt x="8" y="75"/>
                  </a:lnTo>
                  <a:lnTo>
                    <a:pt x="8" y="75"/>
                  </a:lnTo>
                  <a:lnTo>
                    <a:pt x="9" y="76"/>
                  </a:lnTo>
                  <a:lnTo>
                    <a:pt x="10" y="76"/>
                  </a:lnTo>
                  <a:lnTo>
                    <a:pt x="12" y="76"/>
                  </a:lnTo>
                  <a:lnTo>
                    <a:pt x="12" y="75"/>
                  </a:lnTo>
                  <a:lnTo>
                    <a:pt x="13" y="75"/>
                  </a:lnTo>
                  <a:lnTo>
                    <a:pt x="13" y="74"/>
                  </a:lnTo>
                  <a:lnTo>
                    <a:pt x="13" y="73"/>
                  </a:lnTo>
                  <a:lnTo>
                    <a:pt x="13" y="72"/>
                  </a:lnTo>
                  <a:lnTo>
                    <a:pt x="13" y="71"/>
                  </a:lnTo>
                  <a:lnTo>
                    <a:pt x="14" y="70"/>
                  </a:lnTo>
                  <a:lnTo>
                    <a:pt x="15" y="70"/>
                  </a:lnTo>
                  <a:lnTo>
                    <a:pt x="15" y="70"/>
                  </a:lnTo>
                  <a:lnTo>
                    <a:pt x="15" y="69"/>
                  </a:lnTo>
                  <a:lnTo>
                    <a:pt x="16" y="69"/>
                  </a:lnTo>
                  <a:lnTo>
                    <a:pt x="17" y="69"/>
                  </a:lnTo>
                  <a:lnTo>
                    <a:pt x="17" y="70"/>
                  </a:lnTo>
                  <a:lnTo>
                    <a:pt x="18" y="71"/>
                  </a:lnTo>
                  <a:lnTo>
                    <a:pt x="52" y="71"/>
                  </a:lnTo>
                  <a:lnTo>
                    <a:pt x="52" y="68"/>
                  </a:lnTo>
                  <a:lnTo>
                    <a:pt x="53" y="64"/>
                  </a:lnTo>
                  <a:lnTo>
                    <a:pt x="53" y="58"/>
                  </a:lnTo>
                  <a:lnTo>
                    <a:pt x="53" y="53"/>
                  </a:lnTo>
                  <a:lnTo>
                    <a:pt x="53" y="50"/>
                  </a:lnTo>
                  <a:lnTo>
                    <a:pt x="54" y="48"/>
                  </a:lnTo>
                  <a:lnTo>
                    <a:pt x="54" y="46"/>
                  </a:lnTo>
                  <a:lnTo>
                    <a:pt x="54" y="45"/>
                  </a:lnTo>
                  <a:lnTo>
                    <a:pt x="54" y="41"/>
                  </a:lnTo>
                  <a:lnTo>
                    <a:pt x="54" y="40"/>
                  </a:lnTo>
                  <a:lnTo>
                    <a:pt x="55" y="40"/>
                  </a:lnTo>
                  <a:lnTo>
                    <a:pt x="56" y="39"/>
                  </a:lnTo>
                  <a:lnTo>
                    <a:pt x="57" y="39"/>
                  </a:lnTo>
                  <a:lnTo>
                    <a:pt x="59" y="38"/>
                  </a:lnTo>
                  <a:lnTo>
                    <a:pt x="60" y="39"/>
                  </a:lnTo>
                  <a:lnTo>
                    <a:pt x="60" y="41"/>
                  </a:lnTo>
                  <a:lnTo>
                    <a:pt x="60" y="45"/>
                  </a:lnTo>
                  <a:lnTo>
                    <a:pt x="61" y="46"/>
                  </a:lnTo>
                  <a:lnTo>
                    <a:pt x="62" y="48"/>
                  </a:lnTo>
                  <a:lnTo>
                    <a:pt x="63" y="48"/>
                  </a:lnTo>
                  <a:lnTo>
                    <a:pt x="63" y="48"/>
                  </a:lnTo>
                  <a:lnTo>
                    <a:pt x="63" y="47"/>
                  </a:lnTo>
                  <a:lnTo>
                    <a:pt x="64" y="46"/>
                  </a:lnTo>
                  <a:lnTo>
                    <a:pt x="64" y="45"/>
                  </a:lnTo>
                  <a:lnTo>
                    <a:pt x="65" y="43"/>
                  </a:lnTo>
                  <a:lnTo>
                    <a:pt x="66" y="42"/>
                  </a:lnTo>
                  <a:lnTo>
                    <a:pt x="67" y="41"/>
                  </a:lnTo>
                  <a:lnTo>
                    <a:pt x="69" y="40"/>
                  </a:lnTo>
                  <a:lnTo>
                    <a:pt x="70" y="40"/>
                  </a:lnTo>
                  <a:lnTo>
                    <a:pt x="71" y="42"/>
                  </a:lnTo>
                  <a:lnTo>
                    <a:pt x="71" y="43"/>
                  </a:lnTo>
                  <a:lnTo>
                    <a:pt x="71" y="44"/>
                  </a:lnTo>
                  <a:lnTo>
                    <a:pt x="72" y="45"/>
                  </a:lnTo>
                  <a:lnTo>
                    <a:pt x="74" y="46"/>
                  </a:lnTo>
                  <a:lnTo>
                    <a:pt x="76" y="46"/>
                  </a:lnTo>
                  <a:lnTo>
                    <a:pt x="77" y="46"/>
                  </a:lnTo>
                  <a:lnTo>
                    <a:pt x="79" y="45"/>
                  </a:lnTo>
                  <a:lnTo>
                    <a:pt x="82" y="43"/>
                  </a:lnTo>
                  <a:lnTo>
                    <a:pt x="83" y="43"/>
                  </a:lnTo>
                  <a:lnTo>
                    <a:pt x="84" y="43"/>
                  </a:lnTo>
                  <a:lnTo>
                    <a:pt x="86" y="43"/>
                  </a:lnTo>
                  <a:lnTo>
                    <a:pt x="86" y="43"/>
                  </a:lnTo>
                  <a:lnTo>
                    <a:pt x="87" y="43"/>
                  </a:lnTo>
                  <a:lnTo>
                    <a:pt x="88" y="44"/>
                  </a:lnTo>
                  <a:lnTo>
                    <a:pt x="89" y="45"/>
                  </a:lnTo>
                  <a:lnTo>
                    <a:pt x="90" y="45"/>
                  </a:lnTo>
                  <a:lnTo>
                    <a:pt x="91" y="45"/>
                  </a:lnTo>
                  <a:lnTo>
                    <a:pt x="94" y="45"/>
                  </a:lnTo>
                  <a:lnTo>
                    <a:pt x="94" y="45"/>
                  </a:lnTo>
                  <a:lnTo>
                    <a:pt x="96" y="45"/>
                  </a:lnTo>
                  <a:lnTo>
                    <a:pt x="97" y="44"/>
                  </a:lnTo>
                  <a:lnTo>
                    <a:pt x="98" y="44"/>
                  </a:lnTo>
                  <a:lnTo>
                    <a:pt x="101" y="43"/>
                  </a:lnTo>
                  <a:lnTo>
                    <a:pt x="102" y="43"/>
                  </a:lnTo>
                  <a:lnTo>
                    <a:pt x="103" y="42"/>
                  </a:lnTo>
                  <a:lnTo>
                    <a:pt x="104" y="42"/>
                  </a:lnTo>
                  <a:lnTo>
                    <a:pt x="107" y="42"/>
                  </a:lnTo>
                  <a:lnTo>
                    <a:pt x="110" y="43"/>
                  </a:lnTo>
                  <a:lnTo>
                    <a:pt x="111" y="43"/>
                  </a:lnTo>
                  <a:lnTo>
                    <a:pt x="112" y="43"/>
                  </a:lnTo>
                  <a:lnTo>
                    <a:pt x="113" y="42"/>
                  </a:lnTo>
                  <a:lnTo>
                    <a:pt x="114" y="42"/>
                  </a:lnTo>
                  <a:lnTo>
                    <a:pt x="116" y="42"/>
                  </a:lnTo>
                  <a:lnTo>
                    <a:pt x="117" y="42"/>
                  </a:lnTo>
                  <a:lnTo>
                    <a:pt x="118" y="43"/>
                  </a:lnTo>
                  <a:lnTo>
                    <a:pt x="119" y="43"/>
                  </a:lnTo>
                  <a:lnTo>
                    <a:pt x="120" y="43"/>
                  </a:lnTo>
                  <a:lnTo>
                    <a:pt x="122" y="43"/>
                  </a:lnTo>
                  <a:lnTo>
                    <a:pt x="123" y="43"/>
                  </a:lnTo>
                  <a:lnTo>
                    <a:pt x="126" y="42"/>
                  </a:lnTo>
                  <a:lnTo>
                    <a:pt x="128" y="42"/>
                  </a:lnTo>
                  <a:lnTo>
                    <a:pt x="130" y="41"/>
                  </a:lnTo>
                  <a:lnTo>
                    <a:pt x="131" y="41"/>
                  </a:lnTo>
                  <a:lnTo>
                    <a:pt x="132" y="42"/>
                  </a:lnTo>
                  <a:lnTo>
                    <a:pt x="133" y="43"/>
                  </a:lnTo>
                  <a:lnTo>
                    <a:pt x="134" y="43"/>
                  </a:lnTo>
                  <a:lnTo>
                    <a:pt x="138" y="47"/>
                  </a:lnTo>
                  <a:lnTo>
                    <a:pt x="139" y="48"/>
                  </a:lnTo>
                  <a:lnTo>
                    <a:pt x="140" y="48"/>
                  </a:lnTo>
                  <a:lnTo>
                    <a:pt x="141" y="49"/>
                  </a:lnTo>
                  <a:lnTo>
                    <a:pt x="142" y="50"/>
                  </a:lnTo>
                  <a:lnTo>
                    <a:pt x="142" y="51"/>
                  </a:lnTo>
                  <a:lnTo>
                    <a:pt x="143" y="51"/>
                  </a:lnTo>
                  <a:lnTo>
                    <a:pt x="144" y="52"/>
                  </a:lnTo>
                  <a:lnTo>
                    <a:pt x="145" y="52"/>
                  </a:lnTo>
                  <a:lnTo>
                    <a:pt x="146" y="52"/>
                  </a:lnTo>
                  <a:lnTo>
                    <a:pt x="148" y="52"/>
                  </a:lnTo>
                  <a:lnTo>
                    <a:pt x="153" y="52"/>
                  </a:lnTo>
                  <a:lnTo>
                    <a:pt x="154" y="52"/>
                  </a:lnTo>
                  <a:lnTo>
                    <a:pt x="156" y="52"/>
                  </a:lnTo>
                  <a:lnTo>
                    <a:pt x="157" y="53"/>
                  </a:lnTo>
                  <a:lnTo>
                    <a:pt x="157" y="53"/>
                  </a:lnTo>
                  <a:lnTo>
                    <a:pt x="157" y="52"/>
                  </a:lnTo>
                  <a:lnTo>
                    <a:pt x="160" y="53"/>
                  </a:lnTo>
                  <a:lnTo>
                    <a:pt x="160" y="52"/>
                  </a:lnTo>
                  <a:lnTo>
                    <a:pt x="161" y="53"/>
                  </a:lnTo>
                  <a:lnTo>
                    <a:pt x="167" y="53"/>
                  </a:lnTo>
                  <a:lnTo>
                    <a:pt x="169" y="52"/>
                  </a:lnTo>
                  <a:lnTo>
                    <a:pt x="171" y="52"/>
                  </a:lnTo>
                  <a:lnTo>
                    <a:pt x="173" y="51"/>
                  </a:lnTo>
                  <a:lnTo>
                    <a:pt x="175" y="50"/>
                  </a:lnTo>
                  <a:lnTo>
                    <a:pt x="176" y="47"/>
                  </a:lnTo>
                  <a:lnTo>
                    <a:pt x="178" y="45"/>
                  </a:lnTo>
                  <a:lnTo>
                    <a:pt x="179" y="42"/>
                  </a:lnTo>
                  <a:lnTo>
                    <a:pt x="180" y="41"/>
                  </a:lnTo>
                  <a:lnTo>
                    <a:pt x="181" y="40"/>
                  </a:lnTo>
                  <a:lnTo>
                    <a:pt x="182" y="39"/>
                  </a:lnTo>
                  <a:lnTo>
                    <a:pt x="183" y="39"/>
                  </a:lnTo>
                  <a:lnTo>
                    <a:pt x="187" y="38"/>
                  </a:lnTo>
                  <a:lnTo>
                    <a:pt x="191" y="37"/>
                  </a:lnTo>
                  <a:lnTo>
                    <a:pt x="192" y="37"/>
                  </a:lnTo>
                  <a:lnTo>
                    <a:pt x="195" y="37"/>
                  </a:lnTo>
                  <a:lnTo>
                    <a:pt x="197" y="36"/>
                  </a:lnTo>
                  <a:lnTo>
                    <a:pt x="198" y="36"/>
                  </a:lnTo>
                  <a:lnTo>
                    <a:pt x="203" y="35"/>
                  </a:lnTo>
                  <a:lnTo>
                    <a:pt x="213" y="31"/>
                  </a:lnTo>
                  <a:lnTo>
                    <a:pt x="219" y="30"/>
                  </a:lnTo>
                  <a:lnTo>
                    <a:pt x="221" y="29"/>
                  </a:lnTo>
                  <a:lnTo>
                    <a:pt x="223" y="29"/>
                  </a:lnTo>
                  <a:lnTo>
                    <a:pt x="225" y="29"/>
                  </a:lnTo>
                  <a:lnTo>
                    <a:pt x="225" y="30"/>
                  </a:lnTo>
                  <a:lnTo>
                    <a:pt x="225" y="30"/>
                  </a:lnTo>
                  <a:lnTo>
                    <a:pt x="225" y="31"/>
                  </a:lnTo>
                  <a:lnTo>
                    <a:pt x="224" y="33"/>
                  </a:lnTo>
                  <a:lnTo>
                    <a:pt x="223" y="34"/>
                  </a:lnTo>
                  <a:lnTo>
                    <a:pt x="222" y="34"/>
                  </a:lnTo>
                  <a:lnTo>
                    <a:pt x="222" y="35"/>
                  </a:lnTo>
                  <a:lnTo>
                    <a:pt x="223" y="37"/>
                  </a:lnTo>
                  <a:lnTo>
                    <a:pt x="223" y="37"/>
                  </a:lnTo>
                  <a:lnTo>
                    <a:pt x="224" y="38"/>
                  </a:lnTo>
                  <a:lnTo>
                    <a:pt x="223" y="39"/>
                  </a:lnTo>
                  <a:lnTo>
                    <a:pt x="223" y="40"/>
                  </a:lnTo>
                  <a:lnTo>
                    <a:pt x="224" y="41"/>
                  </a:lnTo>
                  <a:lnTo>
                    <a:pt x="224" y="42"/>
                  </a:lnTo>
                  <a:lnTo>
                    <a:pt x="223" y="42"/>
                  </a:lnTo>
                  <a:lnTo>
                    <a:pt x="223" y="43"/>
                  </a:lnTo>
                  <a:lnTo>
                    <a:pt x="223" y="44"/>
                  </a:lnTo>
                  <a:lnTo>
                    <a:pt x="224" y="45"/>
                  </a:lnTo>
                  <a:lnTo>
                    <a:pt x="225" y="45"/>
                  </a:lnTo>
                  <a:lnTo>
                    <a:pt x="227" y="45"/>
                  </a:lnTo>
                  <a:lnTo>
                    <a:pt x="228" y="45"/>
                  </a:lnTo>
                  <a:lnTo>
                    <a:pt x="230" y="46"/>
                  </a:lnTo>
                  <a:lnTo>
                    <a:pt x="231" y="46"/>
                  </a:lnTo>
                  <a:lnTo>
                    <a:pt x="234" y="46"/>
                  </a:lnTo>
                  <a:lnTo>
                    <a:pt x="237" y="47"/>
                  </a:lnTo>
                  <a:lnTo>
                    <a:pt x="244" y="47"/>
                  </a:lnTo>
                  <a:lnTo>
                    <a:pt x="244" y="46"/>
                  </a:lnTo>
                  <a:lnTo>
                    <a:pt x="245" y="46"/>
                  </a:lnTo>
                  <a:lnTo>
                    <a:pt x="247" y="45"/>
                  </a:lnTo>
                  <a:lnTo>
                    <a:pt x="248" y="45"/>
                  </a:lnTo>
                  <a:lnTo>
                    <a:pt x="249" y="45"/>
                  </a:lnTo>
                  <a:lnTo>
                    <a:pt x="251" y="44"/>
                  </a:lnTo>
                  <a:lnTo>
                    <a:pt x="252" y="44"/>
                  </a:lnTo>
                  <a:lnTo>
                    <a:pt x="253" y="44"/>
                  </a:lnTo>
                  <a:lnTo>
                    <a:pt x="254" y="43"/>
                  </a:lnTo>
                  <a:lnTo>
                    <a:pt x="253" y="42"/>
                  </a:lnTo>
                  <a:lnTo>
                    <a:pt x="251" y="42"/>
                  </a:lnTo>
                  <a:lnTo>
                    <a:pt x="251" y="41"/>
                  </a:lnTo>
                  <a:lnTo>
                    <a:pt x="251" y="40"/>
                  </a:lnTo>
                  <a:lnTo>
                    <a:pt x="251" y="39"/>
                  </a:lnTo>
                  <a:lnTo>
                    <a:pt x="253" y="38"/>
                  </a:lnTo>
                  <a:lnTo>
                    <a:pt x="255" y="37"/>
                  </a:lnTo>
                  <a:lnTo>
                    <a:pt x="257" y="36"/>
                  </a:lnTo>
                  <a:lnTo>
                    <a:pt x="259" y="36"/>
                  </a:lnTo>
                  <a:lnTo>
                    <a:pt x="261" y="34"/>
                  </a:lnTo>
                  <a:lnTo>
                    <a:pt x="262" y="34"/>
                  </a:lnTo>
                  <a:lnTo>
                    <a:pt x="263" y="34"/>
                  </a:lnTo>
                  <a:lnTo>
                    <a:pt x="264" y="35"/>
                  </a:lnTo>
                  <a:lnTo>
                    <a:pt x="266" y="35"/>
                  </a:lnTo>
                  <a:lnTo>
                    <a:pt x="267" y="34"/>
                  </a:lnTo>
                  <a:lnTo>
                    <a:pt x="268" y="34"/>
                  </a:lnTo>
                  <a:lnTo>
                    <a:pt x="270" y="31"/>
                  </a:lnTo>
                  <a:lnTo>
                    <a:pt x="274" y="30"/>
                  </a:lnTo>
                  <a:lnTo>
                    <a:pt x="275" y="30"/>
                  </a:lnTo>
                  <a:lnTo>
                    <a:pt x="275" y="29"/>
                  </a:lnTo>
                  <a:lnTo>
                    <a:pt x="274" y="28"/>
                  </a:lnTo>
                  <a:lnTo>
                    <a:pt x="273" y="27"/>
                  </a:lnTo>
                  <a:lnTo>
                    <a:pt x="272" y="27"/>
                  </a:lnTo>
                  <a:lnTo>
                    <a:pt x="270" y="27"/>
                  </a:lnTo>
                  <a:lnTo>
                    <a:pt x="265" y="27"/>
                  </a:lnTo>
                  <a:lnTo>
                    <a:pt x="264" y="26"/>
                  </a:lnTo>
                  <a:lnTo>
                    <a:pt x="263" y="26"/>
                  </a:lnTo>
                  <a:lnTo>
                    <a:pt x="263" y="24"/>
                  </a:lnTo>
                  <a:lnTo>
                    <a:pt x="262" y="23"/>
                  </a:lnTo>
                  <a:lnTo>
                    <a:pt x="262" y="22"/>
                  </a:lnTo>
                  <a:lnTo>
                    <a:pt x="263" y="20"/>
                  </a:lnTo>
                  <a:lnTo>
                    <a:pt x="263" y="18"/>
                  </a:lnTo>
                  <a:lnTo>
                    <a:pt x="262" y="16"/>
                  </a:lnTo>
                  <a:lnTo>
                    <a:pt x="262" y="11"/>
                  </a:lnTo>
                  <a:lnTo>
                    <a:pt x="263" y="9"/>
                  </a:lnTo>
                  <a:lnTo>
                    <a:pt x="264" y="8"/>
                  </a:lnTo>
                  <a:lnTo>
                    <a:pt x="265" y="7"/>
                  </a:lnTo>
                  <a:lnTo>
                    <a:pt x="267" y="6"/>
                  </a:lnTo>
                  <a:lnTo>
                    <a:pt x="268" y="6"/>
                  </a:lnTo>
                  <a:lnTo>
                    <a:pt x="269" y="6"/>
                  </a:lnTo>
                  <a:lnTo>
                    <a:pt x="270" y="5"/>
                  </a:lnTo>
                  <a:lnTo>
                    <a:pt x="271" y="5"/>
                  </a:lnTo>
                  <a:lnTo>
                    <a:pt x="272" y="6"/>
                  </a:lnTo>
                  <a:lnTo>
                    <a:pt x="273" y="6"/>
                  </a:lnTo>
                  <a:lnTo>
                    <a:pt x="276" y="7"/>
                  </a:lnTo>
                  <a:lnTo>
                    <a:pt x="277" y="8"/>
                  </a:lnTo>
                  <a:lnTo>
                    <a:pt x="279" y="8"/>
                  </a:lnTo>
                  <a:lnTo>
                    <a:pt x="280" y="8"/>
                  </a:lnTo>
                  <a:lnTo>
                    <a:pt x="280" y="9"/>
                  </a:lnTo>
                  <a:lnTo>
                    <a:pt x="289" y="10"/>
                  </a:lnTo>
                  <a:lnTo>
                    <a:pt x="290" y="10"/>
                  </a:lnTo>
                  <a:lnTo>
                    <a:pt x="291" y="8"/>
                  </a:lnTo>
                  <a:lnTo>
                    <a:pt x="292" y="8"/>
                  </a:lnTo>
                  <a:lnTo>
                    <a:pt x="292" y="7"/>
                  </a:lnTo>
                  <a:lnTo>
                    <a:pt x="292" y="6"/>
                  </a:lnTo>
                  <a:lnTo>
                    <a:pt x="295" y="6"/>
                  </a:lnTo>
                  <a:lnTo>
                    <a:pt x="296" y="8"/>
                  </a:lnTo>
                  <a:lnTo>
                    <a:pt x="299" y="8"/>
                  </a:lnTo>
                  <a:lnTo>
                    <a:pt x="299" y="8"/>
                  </a:lnTo>
                  <a:lnTo>
                    <a:pt x="300" y="7"/>
                  </a:lnTo>
                  <a:lnTo>
                    <a:pt x="302" y="6"/>
                  </a:lnTo>
                  <a:lnTo>
                    <a:pt x="303" y="6"/>
                  </a:lnTo>
                  <a:lnTo>
                    <a:pt x="305" y="5"/>
                  </a:lnTo>
                  <a:lnTo>
                    <a:pt x="307" y="5"/>
                  </a:lnTo>
                  <a:lnTo>
                    <a:pt x="307" y="4"/>
                  </a:lnTo>
                  <a:lnTo>
                    <a:pt x="308" y="4"/>
                  </a:lnTo>
                  <a:lnTo>
                    <a:pt x="310" y="4"/>
                  </a:lnTo>
                  <a:lnTo>
                    <a:pt x="311" y="4"/>
                  </a:lnTo>
                  <a:lnTo>
                    <a:pt x="312" y="3"/>
                  </a:lnTo>
                  <a:lnTo>
                    <a:pt x="314" y="4"/>
                  </a:lnTo>
                  <a:lnTo>
                    <a:pt x="316" y="4"/>
                  </a:lnTo>
                  <a:lnTo>
                    <a:pt x="318" y="5"/>
                  </a:lnTo>
                  <a:lnTo>
                    <a:pt x="320" y="4"/>
                  </a:lnTo>
                  <a:lnTo>
                    <a:pt x="323" y="6"/>
                  </a:lnTo>
                  <a:lnTo>
                    <a:pt x="323" y="7"/>
                  </a:lnTo>
                  <a:lnTo>
                    <a:pt x="324" y="7"/>
                  </a:lnTo>
                  <a:lnTo>
                    <a:pt x="325" y="7"/>
                  </a:lnTo>
                  <a:lnTo>
                    <a:pt x="327" y="7"/>
                  </a:lnTo>
                  <a:lnTo>
                    <a:pt x="329" y="6"/>
                  </a:lnTo>
                  <a:lnTo>
                    <a:pt x="331" y="6"/>
                  </a:lnTo>
                  <a:lnTo>
                    <a:pt x="335" y="5"/>
                  </a:lnTo>
                  <a:lnTo>
                    <a:pt x="337" y="4"/>
                  </a:lnTo>
                  <a:lnTo>
                    <a:pt x="338" y="5"/>
                  </a:lnTo>
                  <a:lnTo>
                    <a:pt x="339" y="6"/>
                  </a:lnTo>
                  <a:lnTo>
                    <a:pt x="338" y="7"/>
                  </a:lnTo>
                  <a:lnTo>
                    <a:pt x="338" y="8"/>
                  </a:lnTo>
                  <a:lnTo>
                    <a:pt x="339" y="9"/>
                  </a:lnTo>
                  <a:lnTo>
                    <a:pt x="341" y="9"/>
                  </a:lnTo>
                  <a:lnTo>
                    <a:pt x="343" y="10"/>
                  </a:lnTo>
                  <a:lnTo>
                    <a:pt x="343" y="9"/>
                  </a:lnTo>
                  <a:lnTo>
                    <a:pt x="344" y="8"/>
                  </a:lnTo>
                  <a:lnTo>
                    <a:pt x="343" y="6"/>
                  </a:lnTo>
                  <a:lnTo>
                    <a:pt x="343" y="5"/>
                  </a:lnTo>
                  <a:lnTo>
                    <a:pt x="345" y="4"/>
                  </a:lnTo>
                  <a:lnTo>
                    <a:pt x="346" y="4"/>
                  </a:lnTo>
                  <a:lnTo>
                    <a:pt x="347" y="5"/>
                  </a:lnTo>
                  <a:lnTo>
                    <a:pt x="348" y="5"/>
                  </a:lnTo>
                  <a:lnTo>
                    <a:pt x="349" y="5"/>
                  </a:lnTo>
                  <a:lnTo>
                    <a:pt x="348" y="6"/>
                  </a:lnTo>
                  <a:lnTo>
                    <a:pt x="349" y="7"/>
                  </a:lnTo>
                  <a:lnTo>
                    <a:pt x="350" y="8"/>
                  </a:lnTo>
                  <a:lnTo>
                    <a:pt x="351" y="8"/>
                  </a:lnTo>
                  <a:lnTo>
                    <a:pt x="352" y="7"/>
                  </a:lnTo>
                  <a:lnTo>
                    <a:pt x="353" y="7"/>
                  </a:lnTo>
                  <a:lnTo>
                    <a:pt x="355" y="6"/>
                  </a:lnTo>
                  <a:lnTo>
                    <a:pt x="355" y="6"/>
                  </a:lnTo>
                  <a:lnTo>
                    <a:pt x="355" y="4"/>
                  </a:lnTo>
                  <a:lnTo>
                    <a:pt x="355" y="3"/>
                  </a:lnTo>
                  <a:lnTo>
                    <a:pt x="357" y="2"/>
                  </a:lnTo>
                  <a:lnTo>
                    <a:pt x="357" y="3"/>
                  </a:lnTo>
                  <a:lnTo>
                    <a:pt x="358" y="3"/>
                  </a:lnTo>
                  <a:lnTo>
                    <a:pt x="361" y="1"/>
                  </a:lnTo>
                  <a:lnTo>
                    <a:pt x="362" y="1"/>
                  </a:lnTo>
                  <a:lnTo>
                    <a:pt x="363" y="0"/>
                  </a:lnTo>
                  <a:lnTo>
                    <a:pt x="365" y="1"/>
                  </a:lnTo>
                  <a:lnTo>
                    <a:pt x="365" y="3"/>
                  </a:lnTo>
                  <a:lnTo>
                    <a:pt x="365" y="4"/>
                  </a:lnTo>
                  <a:lnTo>
                    <a:pt x="365" y="6"/>
                  </a:lnTo>
                  <a:lnTo>
                    <a:pt x="368" y="6"/>
                  </a:lnTo>
                  <a:lnTo>
                    <a:pt x="368" y="7"/>
                  </a:lnTo>
                  <a:lnTo>
                    <a:pt x="370" y="7"/>
                  </a:lnTo>
                  <a:lnTo>
                    <a:pt x="370" y="7"/>
                  </a:lnTo>
                  <a:lnTo>
                    <a:pt x="373" y="9"/>
                  </a:lnTo>
                  <a:lnTo>
                    <a:pt x="375" y="9"/>
                  </a:lnTo>
                  <a:lnTo>
                    <a:pt x="378" y="8"/>
                  </a:lnTo>
                  <a:lnTo>
                    <a:pt x="378" y="7"/>
                  </a:lnTo>
                  <a:lnTo>
                    <a:pt x="380" y="9"/>
                  </a:lnTo>
                  <a:lnTo>
                    <a:pt x="381" y="8"/>
                  </a:lnTo>
                  <a:lnTo>
                    <a:pt x="382" y="8"/>
                  </a:lnTo>
                  <a:lnTo>
                    <a:pt x="383" y="9"/>
                  </a:lnTo>
                  <a:lnTo>
                    <a:pt x="384" y="9"/>
                  </a:lnTo>
                  <a:lnTo>
                    <a:pt x="385" y="9"/>
                  </a:lnTo>
                  <a:lnTo>
                    <a:pt x="386" y="9"/>
                  </a:lnTo>
                  <a:lnTo>
                    <a:pt x="387" y="9"/>
                  </a:lnTo>
                  <a:lnTo>
                    <a:pt x="388" y="8"/>
                  </a:lnTo>
                  <a:lnTo>
                    <a:pt x="389" y="9"/>
                  </a:lnTo>
                  <a:lnTo>
                    <a:pt x="389" y="11"/>
                  </a:lnTo>
                  <a:lnTo>
                    <a:pt x="388" y="12"/>
                  </a:lnTo>
                  <a:lnTo>
                    <a:pt x="386" y="12"/>
                  </a:lnTo>
                  <a:lnTo>
                    <a:pt x="385" y="10"/>
                  </a:lnTo>
                  <a:lnTo>
                    <a:pt x="384" y="11"/>
                  </a:lnTo>
                  <a:lnTo>
                    <a:pt x="383" y="11"/>
                  </a:lnTo>
                  <a:lnTo>
                    <a:pt x="382" y="11"/>
                  </a:lnTo>
                  <a:lnTo>
                    <a:pt x="380" y="13"/>
                  </a:lnTo>
                  <a:lnTo>
                    <a:pt x="380" y="14"/>
                  </a:lnTo>
                  <a:lnTo>
                    <a:pt x="382" y="15"/>
                  </a:lnTo>
                  <a:lnTo>
                    <a:pt x="384" y="14"/>
                  </a:lnTo>
                  <a:lnTo>
                    <a:pt x="384" y="16"/>
                  </a:lnTo>
                  <a:lnTo>
                    <a:pt x="385" y="16"/>
                  </a:lnTo>
                  <a:lnTo>
                    <a:pt x="387" y="15"/>
                  </a:lnTo>
                  <a:lnTo>
                    <a:pt x="387" y="14"/>
                  </a:lnTo>
                  <a:lnTo>
                    <a:pt x="389" y="15"/>
                  </a:lnTo>
                  <a:lnTo>
                    <a:pt x="390" y="15"/>
                  </a:lnTo>
                  <a:lnTo>
                    <a:pt x="391" y="16"/>
                  </a:lnTo>
                  <a:lnTo>
                    <a:pt x="391" y="17"/>
                  </a:lnTo>
                  <a:lnTo>
                    <a:pt x="393" y="20"/>
                  </a:lnTo>
                  <a:lnTo>
                    <a:pt x="396" y="19"/>
                  </a:lnTo>
                  <a:lnTo>
                    <a:pt x="396" y="20"/>
                  </a:lnTo>
                  <a:lnTo>
                    <a:pt x="398" y="20"/>
                  </a:lnTo>
                  <a:lnTo>
                    <a:pt x="398" y="21"/>
                  </a:lnTo>
                  <a:lnTo>
                    <a:pt x="397" y="22"/>
                  </a:lnTo>
                  <a:lnTo>
                    <a:pt x="397" y="23"/>
                  </a:lnTo>
                  <a:lnTo>
                    <a:pt x="397" y="24"/>
                  </a:lnTo>
                  <a:lnTo>
                    <a:pt x="399" y="26"/>
                  </a:lnTo>
                  <a:lnTo>
                    <a:pt x="400" y="28"/>
                  </a:lnTo>
                  <a:lnTo>
                    <a:pt x="400" y="29"/>
                  </a:lnTo>
                  <a:lnTo>
                    <a:pt x="402" y="29"/>
                  </a:lnTo>
                  <a:lnTo>
                    <a:pt x="403" y="29"/>
                  </a:lnTo>
                  <a:lnTo>
                    <a:pt x="402" y="25"/>
                  </a:lnTo>
                  <a:lnTo>
                    <a:pt x="404" y="25"/>
                  </a:lnTo>
                  <a:lnTo>
                    <a:pt x="405" y="22"/>
                  </a:lnTo>
                  <a:lnTo>
                    <a:pt x="407" y="21"/>
                  </a:lnTo>
                  <a:lnTo>
                    <a:pt x="408" y="19"/>
                  </a:lnTo>
                  <a:lnTo>
                    <a:pt x="410" y="22"/>
                  </a:lnTo>
                  <a:lnTo>
                    <a:pt x="418" y="24"/>
                  </a:lnTo>
                  <a:lnTo>
                    <a:pt x="419" y="24"/>
                  </a:lnTo>
                  <a:lnTo>
                    <a:pt x="421" y="24"/>
                  </a:lnTo>
                  <a:lnTo>
                    <a:pt x="421" y="25"/>
                  </a:lnTo>
                  <a:lnTo>
                    <a:pt x="420" y="26"/>
                  </a:lnTo>
                  <a:lnTo>
                    <a:pt x="421" y="29"/>
                  </a:lnTo>
                  <a:lnTo>
                    <a:pt x="424" y="32"/>
                  </a:lnTo>
                  <a:lnTo>
                    <a:pt x="425" y="33"/>
                  </a:lnTo>
                  <a:lnTo>
                    <a:pt x="426" y="34"/>
                  </a:lnTo>
                  <a:lnTo>
                    <a:pt x="430" y="33"/>
                  </a:lnTo>
                  <a:lnTo>
                    <a:pt x="433" y="34"/>
                  </a:lnTo>
                  <a:lnTo>
                    <a:pt x="434" y="33"/>
                  </a:lnTo>
                  <a:lnTo>
                    <a:pt x="437" y="33"/>
                  </a:lnTo>
                  <a:lnTo>
                    <a:pt x="440" y="34"/>
                  </a:lnTo>
                  <a:lnTo>
                    <a:pt x="442" y="36"/>
                  </a:lnTo>
                  <a:lnTo>
                    <a:pt x="445" y="35"/>
                  </a:lnTo>
                  <a:lnTo>
                    <a:pt x="446" y="34"/>
                  </a:lnTo>
                  <a:lnTo>
                    <a:pt x="449" y="33"/>
                  </a:lnTo>
                  <a:lnTo>
                    <a:pt x="448" y="31"/>
                  </a:lnTo>
                  <a:lnTo>
                    <a:pt x="446" y="31"/>
                  </a:lnTo>
                  <a:lnTo>
                    <a:pt x="446" y="30"/>
                  </a:lnTo>
                  <a:lnTo>
                    <a:pt x="448" y="29"/>
                  </a:lnTo>
                  <a:lnTo>
                    <a:pt x="448" y="27"/>
                  </a:lnTo>
                  <a:lnTo>
                    <a:pt x="449" y="27"/>
                  </a:lnTo>
                  <a:lnTo>
                    <a:pt x="448" y="26"/>
                  </a:lnTo>
                  <a:lnTo>
                    <a:pt x="448" y="25"/>
                  </a:lnTo>
                  <a:lnTo>
                    <a:pt x="449" y="22"/>
                  </a:lnTo>
                  <a:lnTo>
                    <a:pt x="450" y="22"/>
                  </a:lnTo>
                  <a:lnTo>
                    <a:pt x="451" y="22"/>
                  </a:lnTo>
                  <a:lnTo>
                    <a:pt x="451" y="24"/>
                  </a:lnTo>
                  <a:lnTo>
                    <a:pt x="454" y="24"/>
                  </a:lnTo>
                  <a:lnTo>
                    <a:pt x="457" y="22"/>
                  </a:lnTo>
                  <a:lnTo>
                    <a:pt x="458" y="21"/>
                  </a:lnTo>
                  <a:lnTo>
                    <a:pt x="459" y="22"/>
                  </a:lnTo>
                  <a:lnTo>
                    <a:pt x="459" y="23"/>
                  </a:lnTo>
                  <a:lnTo>
                    <a:pt x="461" y="25"/>
                  </a:lnTo>
                  <a:lnTo>
                    <a:pt x="460" y="26"/>
                  </a:lnTo>
                  <a:lnTo>
                    <a:pt x="460" y="27"/>
                  </a:lnTo>
                  <a:lnTo>
                    <a:pt x="460" y="28"/>
                  </a:lnTo>
                  <a:lnTo>
                    <a:pt x="457" y="30"/>
                  </a:lnTo>
                  <a:lnTo>
                    <a:pt x="459" y="31"/>
                  </a:lnTo>
                  <a:lnTo>
                    <a:pt x="460" y="31"/>
                  </a:lnTo>
                  <a:lnTo>
                    <a:pt x="461" y="33"/>
                  </a:lnTo>
                  <a:lnTo>
                    <a:pt x="464" y="33"/>
                  </a:lnTo>
                  <a:lnTo>
                    <a:pt x="465" y="34"/>
                  </a:lnTo>
                  <a:lnTo>
                    <a:pt x="467" y="35"/>
                  </a:lnTo>
                  <a:lnTo>
                    <a:pt x="468" y="37"/>
                  </a:lnTo>
                  <a:lnTo>
                    <a:pt x="469" y="37"/>
                  </a:lnTo>
                  <a:lnTo>
                    <a:pt x="469" y="37"/>
                  </a:lnTo>
                  <a:lnTo>
                    <a:pt x="467" y="37"/>
                  </a:lnTo>
                  <a:lnTo>
                    <a:pt x="466" y="39"/>
                  </a:lnTo>
                  <a:lnTo>
                    <a:pt x="464" y="38"/>
                  </a:lnTo>
                  <a:lnTo>
                    <a:pt x="464" y="39"/>
                  </a:lnTo>
                  <a:lnTo>
                    <a:pt x="463" y="42"/>
                  </a:lnTo>
                  <a:lnTo>
                    <a:pt x="461" y="43"/>
                  </a:lnTo>
                  <a:lnTo>
                    <a:pt x="460" y="45"/>
                  </a:lnTo>
                  <a:lnTo>
                    <a:pt x="459" y="45"/>
                  </a:lnTo>
                  <a:lnTo>
                    <a:pt x="460" y="46"/>
                  </a:lnTo>
                  <a:lnTo>
                    <a:pt x="458" y="47"/>
                  </a:lnTo>
                  <a:lnTo>
                    <a:pt x="458" y="48"/>
                  </a:lnTo>
                  <a:lnTo>
                    <a:pt x="457" y="50"/>
                  </a:lnTo>
                  <a:lnTo>
                    <a:pt x="457" y="51"/>
                  </a:lnTo>
                  <a:lnTo>
                    <a:pt x="459" y="53"/>
                  </a:lnTo>
                  <a:lnTo>
                    <a:pt x="460" y="54"/>
                  </a:lnTo>
                  <a:lnTo>
                    <a:pt x="463" y="56"/>
                  </a:lnTo>
                  <a:lnTo>
                    <a:pt x="464" y="57"/>
                  </a:lnTo>
                  <a:lnTo>
                    <a:pt x="466" y="59"/>
                  </a:lnTo>
                  <a:lnTo>
                    <a:pt x="467" y="60"/>
                  </a:lnTo>
                  <a:lnTo>
                    <a:pt x="468" y="60"/>
                  </a:lnTo>
                  <a:lnTo>
                    <a:pt x="471" y="61"/>
                  </a:lnTo>
                  <a:lnTo>
                    <a:pt x="469" y="65"/>
                  </a:lnTo>
                  <a:lnTo>
                    <a:pt x="472" y="66"/>
                  </a:lnTo>
                  <a:lnTo>
                    <a:pt x="472" y="67"/>
                  </a:lnTo>
                  <a:lnTo>
                    <a:pt x="473" y="67"/>
                  </a:lnTo>
                  <a:lnTo>
                    <a:pt x="473" y="68"/>
                  </a:lnTo>
                  <a:lnTo>
                    <a:pt x="473" y="68"/>
                  </a:lnTo>
                  <a:lnTo>
                    <a:pt x="475" y="67"/>
                  </a:lnTo>
                  <a:lnTo>
                    <a:pt x="477" y="66"/>
                  </a:lnTo>
                  <a:lnTo>
                    <a:pt x="479" y="64"/>
                  </a:lnTo>
                  <a:lnTo>
                    <a:pt x="480" y="63"/>
                  </a:lnTo>
                  <a:lnTo>
                    <a:pt x="481" y="61"/>
                  </a:lnTo>
                  <a:lnTo>
                    <a:pt x="481" y="59"/>
                  </a:lnTo>
                  <a:lnTo>
                    <a:pt x="481" y="58"/>
                  </a:lnTo>
                  <a:lnTo>
                    <a:pt x="481" y="58"/>
                  </a:lnTo>
                  <a:lnTo>
                    <a:pt x="484" y="58"/>
                  </a:lnTo>
                  <a:lnTo>
                    <a:pt x="485" y="60"/>
                  </a:lnTo>
                  <a:lnTo>
                    <a:pt x="484" y="61"/>
                  </a:lnTo>
                  <a:lnTo>
                    <a:pt x="487" y="62"/>
                  </a:lnTo>
                  <a:lnTo>
                    <a:pt x="489" y="64"/>
                  </a:lnTo>
                  <a:lnTo>
                    <a:pt x="488" y="65"/>
                  </a:lnTo>
                  <a:lnTo>
                    <a:pt x="489" y="68"/>
                  </a:lnTo>
                  <a:lnTo>
                    <a:pt x="489" y="69"/>
                  </a:lnTo>
                  <a:lnTo>
                    <a:pt x="489" y="69"/>
                  </a:lnTo>
                  <a:lnTo>
                    <a:pt x="489" y="69"/>
                  </a:lnTo>
                  <a:lnTo>
                    <a:pt x="489" y="74"/>
                  </a:lnTo>
                  <a:lnTo>
                    <a:pt x="490" y="75"/>
                  </a:lnTo>
                  <a:lnTo>
                    <a:pt x="489" y="77"/>
                  </a:lnTo>
                  <a:lnTo>
                    <a:pt x="488" y="76"/>
                  </a:lnTo>
                  <a:lnTo>
                    <a:pt x="487" y="77"/>
                  </a:lnTo>
                  <a:lnTo>
                    <a:pt x="483" y="82"/>
                  </a:lnTo>
                  <a:lnTo>
                    <a:pt x="484" y="83"/>
                  </a:lnTo>
                  <a:lnTo>
                    <a:pt x="485" y="83"/>
                  </a:lnTo>
                  <a:lnTo>
                    <a:pt x="486" y="85"/>
                  </a:lnTo>
                  <a:lnTo>
                    <a:pt x="484" y="87"/>
                  </a:lnTo>
                  <a:lnTo>
                    <a:pt x="486" y="89"/>
                  </a:lnTo>
                  <a:lnTo>
                    <a:pt x="486" y="90"/>
                  </a:lnTo>
                  <a:lnTo>
                    <a:pt x="487" y="90"/>
                  </a:lnTo>
                  <a:lnTo>
                    <a:pt x="488" y="88"/>
                  </a:lnTo>
                  <a:lnTo>
                    <a:pt x="489" y="88"/>
                  </a:lnTo>
                  <a:lnTo>
                    <a:pt x="489" y="88"/>
                  </a:lnTo>
                  <a:lnTo>
                    <a:pt x="490" y="90"/>
                  </a:lnTo>
                  <a:lnTo>
                    <a:pt x="491" y="91"/>
                  </a:lnTo>
                  <a:lnTo>
                    <a:pt x="493" y="91"/>
                  </a:lnTo>
                  <a:lnTo>
                    <a:pt x="493" y="93"/>
                  </a:lnTo>
                  <a:lnTo>
                    <a:pt x="494" y="93"/>
                  </a:lnTo>
                  <a:lnTo>
                    <a:pt x="495" y="93"/>
                  </a:lnTo>
                  <a:lnTo>
                    <a:pt x="496" y="95"/>
                  </a:lnTo>
                  <a:lnTo>
                    <a:pt x="498" y="95"/>
                  </a:lnTo>
                  <a:lnTo>
                    <a:pt x="498" y="98"/>
                  </a:lnTo>
                  <a:lnTo>
                    <a:pt x="498" y="100"/>
                  </a:lnTo>
                  <a:lnTo>
                    <a:pt x="497" y="101"/>
                  </a:lnTo>
                  <a:lnTo>
                    <a:pt x="498" y="101"/>
                  </a:lnTo>
                  <a:lnTo>
                    <a:pt x="498" y="101"/>
                  </a:lnTo>
                  <a:lnTo>
                    <a:pt x="497" y="102"/>
                  </a:lnTo>
                  <a:lnTo>
                    <a:pt x="498" y="103"/>
                  </a:lnTo>
                  <a:lnTo>
                    <a:pt x="500" y="105"/>
                  </a:lnTo>
                  <a:lnTo>
                    <a:pt x="501" y="103"/>
                  </a:lnTo>
                  <a:lnTo>
                    <a:pt x="502" y="103"/>
                  </a:lnTo>
                  <a:lnTo>
                    <a:pt x="505" y="101"/>
                  </a:lnTo>
                  <a:lnTo>
                    <a:pt x="508" y="101"/>
                  </a:lnTo>
                  <a:lnTo>
                    <a:pt x="511" y="102"/>
                  </a:lnTo>
                  <a:lnTo>
                    <a:pt x="512" y="103"/>
                  </a:lnTo>
                  <a:lnTo>
                    <a:pt x="512" y="104"/>
                  </a:lnTo>
                  <a:lnTo>
                    <a:pt x="512" y="105"/>
                  </a:lnTo>
                  <a:lnTo>
                    <a:pt x="512" y="109"/>
                  </a:lnTo>
                  <a:lnTo>
                    <a:pt x="511" y="109"/>
                  </a:lnTo>
                  <a:lnTo>
                    <a:pt x="510" y="112"/>
                  </a:lnTo>
                  <a:lnTo>
                    <a:pt x="512" y="113"/>
                  </a:lnTo>
                  <a:lnTo>
                    <a:pt x="512" y="114"/>
                  </a:lnTo>
                  <a:lnTo>
                    <a:pt x="512" y="115"/>
                  </a:lnTo>
                  <a:lnTo>
                    <a:pt x="511" y="115"/>
                  </a:lnTo>
                  <a:lnTo>
                    <a:pt x="510" y="119"/>
                  </a:lnTo>
                  <a:lnTo>
                    <a:pt x="511" y="119"/>
                  </a:lnTo>
                  <a:lnTo>
                    <a:pt x="512" y="120"/>
                  </a:lnTo>
                  <a:lnTo>
                    <a:pt x="513" y="118"/>
                  </a:lnTo>
                  <a:lnTo>
                    <a:pt x="516" y="118"/>
                  </a:lnTo>
                  <a:lnTo>
                    <a:pt x="517" y="120"/>
                  </a:lnTo>
                  <a:lnTo>
                    <a:pt x="518" y="122"/>
                  </a:lnTo>
                  <a:lnTo>
                    <a:pt x="518" y="123"/>
                  </a:lnTo>
                  <a:lnTo>
                    <a:pt x="520" y="120"/>
                  </a:lnTo>
                  <a:lnTo>
                    <a:pt x="521" y="118"/>
                  </a:lnTo>
                  <a:lnTo>
                    <a:pt x="523" y="119"/>
                  </a:lnTo>
                  <a:lnTo>
                    <a:pt x="523" y="120"/>
                  </a:lnTo>
                  <a:lnTo>
                    <a:pt x="524" y="121"/>
                  </a:lnTo>
                  <a:lnTo>
                    <a:pt x="525" y="121"/>
                  </a:lnTo>
                  <a:lnTo>
                    <a:pt x="526" y="120"/>
                  </a:lnTo>
                  <a:lnTo>
                    <a:pt x="528" y="120"/>
                  </a:lnTo>
                  <a:lnTo>
                    <a:pt x="528" y="119"/>
                  </a:lnTo>
                  <a:lnTo>
                    <a:pt x="529" y="120"/>
                  </a:lnTo>
                  <a:lnTo>
                    <a:pt x="529" y="122"/>
                  </a:lnTo>
                  <a:lnTo>
                    <a:pt x="531" y="124"/>
                  </a:lnTo>
                  <a:lnTo>
                    <a:pt x="532" y="125"/>
                  </a:lnTo>
                  <a:lnTo>
                    <a:pt x="533" y="126"/>
                  </a:lnTo>
                  <a:lnTo>
                    <a:pt x="533" y="127"/>
                  </a:lnTo>
                  <a:lnTo>
                    <a:pt x="534" y="127"/>
                  </a:lnTo>
                  <a:lnTo>
                    <a:pt x="535" y="128"/>
                  </a:lnTo>
                  <a:lnTo>
                    <a:pt x="535" y="130"/>
                  </a:lnTo>
                  <a:lnTo>
                    <a:pt x="536" y="130"/>
                  </a:lnTo>
                  <a:lnTo>
                    <a:pt x="536" y="130"/>
                  </a:lnTo>
                  <a:lnTo>
                    <a:pt x="537" y="130"/>
                  </a:lnTo>
                  <a:lnTo>
                    <a:pt x="539" y="130"/>
                  </a:lnTo>
                  <a:lnTo>
                    <a:pt x="539" y="129"/>
                  </a:lnTo>
                  <a:lnTo>
                    <a:pt x="539" y="127"/>
                  </a:lnTo>
                  <a:lnTo>
                    <a:pt x="540" y="126"/>
                  </a:lnTo>
                  <a:lnTo>
                    <a:pt x="542" y="126"/>
                  </a:lnTo>
                  <a:lnTo>
                    <a:pt x="543" y="130"/>
                  </a:lnTo>
                  <a:lnTo>
                    <a:pt x="544" y="131"/>
                  </a:lnTo>
                  <a:lnTo>
                    <a:pt x="547" y="131"/>
                  </a:lnTo>
                  <a:lnTo>
                    <a:pt x="547" y="132"/>
                  </a:lnTo>
                  <a:lnTo>
                    <a:pt x="547" y="132"/>
                  </a:lnTo>
                  <a:lnTo>
                    <a:pt x="549" y="132"/>
                  </a:lnTo>
                  <a:lnTo>
                    <a:pt x="548" y="134"/>
                  </a:lnTo>
                  <a:lnTo>
                    <a:pt x="549" y="134"/>
                  </a:lnTo>
                  <a:lnTo>
                    <a:pt x="551" y="133"/>
                  </a:lnTo>
                  <a:lnTo>
                    <a:pt x="554" y="134"/>
                  </a:lnTo>
                  <a:lnTo>
                    <a:pt x="554" y="136"/>
                  </a:lnTo>
                  <a:lnTo>
                    <a:pt x="557" y="137"/>
                  </a:lnTo>
                  <a:lnTo>
                    <a:pt x="557" y="140"/>
                  </a:lnTo>
                  <a:lnTo>
                    <a:pt x="556" y="144"/>
                  </a:lnTo>
                  <a:lnTo>
                    <a:pt x="556" y="145"/>
                  </a:lnTo>
                  <a:lnTo>
                    <a:pt x="557" y="145"/>
                  </a:lnTo>
                  <a:lnTo>
                    <a:pt x="558" y="145"/>
                  </a:lnTo>
                  <a:lnTo>
                    <a:pt x="559" y="147"/>
                  </a:lnTo>
                  <a:lnTo>
                    <a:pt x="560" y="147"/>
                  </a:lnTo>
                  <a:lnTo>
                    <a:pt x="561" y="148"/>
                  </a:lnTo>
                  <a:lnTo>
                    <a:pt x="562" y="147"/>
                  </a:lnTo>
                  <a:lnTo>
                    <a:pt x="561" y="146"/>
                  </a:lnTo>
                  <a:lnTo>
                    <a:pt x="563" y="144"/>
                  </a:lnTo>
                  <a:lnTo>
                    <a:pt x="564" y="144"/>
                  </a:lnTo>
                  <a:lnTo>
                    <a:pt x="565" y="144"/>
                  </a:lnTo>
                  <a:lnTo>
                    <a:pt x="566" y="144"/>
                  </a:lnTo>
                  <a:lnTo>
                    <a:pt x="567" y="145"/>
                  </a:lnTo>
                  <a:lnTo>
                    <a:pt x="567" y="144"/>
                  </a:lnTo>
                  <a:lnTo>
                    <a:pt x="569" y="147"/>
                  </a:lnTo>
                  <a:lnTo>
                    <a:pt x="570" y="149"/>
                  </a:lnTo>
                  <a:lnTo>
                    <a:pt x="571" y="150"/>
                  </a:lnTo>
                  <a:lnTo>
                    <a:pt x="571" y="153"/>
                  </a:lnTo>
                  <a:lnTo>
                    <a:pt x="573" y="154"/>
                  </a:lnTo>
                  <a:lnTo>
                    <a:pt x="575" y="156"/>
                  </a:lnTo>
                  <a:lnTo>
                    <a:pt x="576" y="156"/>
                  </a:lnTo>
                  <a:lnTo>
                    <a:pt x="576" y="156"/>
                  </a:lnTo>
                  <a:lnTo>
                    <a:pt x="575" y="156"/>
                  </a:lnTo>
                  <a:lnTo>
                    <a:pt x="576" y="159"/>
                  </a:lnTo>
                  <a:lnTo>
                    <a:pt x="576" y="160"/>
                  </a:lnTo>
                  <a:lnTo>
                    <a:pt x="577" y="161"/>
                  </a:lnTo>
                  <a:lnTo>
                    <a:pt x="576" y="164"/>
                  </a:lnTo>
                  <a:lnTo>
                    <a:pt x="576" y="166"/>
                  </a:lnTo>
                  <a:lnTo>
                    <a:pt x="577" y="169"/>
                  </a:lnTo>
                  <a:lnTo>
                    <a:pt x="579" y="172"/>
                  </a:lnTo>
                  <a:lnTo>
                    <a:pt x="581" y="172"/>
                  </a:lnTo>
                  <a:lnTo>
                    <a:pt x="583" y="171"/>
                  </a:lnTo>
                  <a:lnTo>
                    <a:pt x="587" y="170"/>
                  </a:lnTo>
                  <a:lnTo>
                    <a:pt x="588" y="172"/>
                  </a:lnTo>
                  <a:lnTo>
                    <a:pt x="588" y="174"/>
                  </a:lnTo>
                  <a:lnTo>
                    <a:pt x="586" y="178"/>
                  </a:lnTo>
                  <a:lnTo>
                    <a:pt x="583" y="182"/>
                  </a:lnTo>
                  <a:lnTo>
                    <a:pt x="583" y="183"/>
                  </a:lnTo>
                  <a:lnTo>
                    <a:pt x="581" y="187"/>
                  </a:lnTo>
                  <a:lnTo>
                    <a:pt x="580" y="189"/>
                  </a:lnTo>
                  <a:lnTo>
                    <a:pt x="578" y="194"/>
                  </a:lnTo>
                  <a:lnTo>
                    <a:pt x="576" y="196"/>
                  </a:lnTo>
                  <a:lnTo>
                    <a:pt x="572" y="196"/>
                  </a:lnTo>
                  <a:lnTo>
                    <a:pt x="570" y="196"/>
                  </a:lnTo>
                  <a:lnTo>
                    <a:pt x="568" y="196"/>
                  </a:lnTo>
                  <a:lnTo>
                    <a:pt x="567" y="196"/>
                  </a:lnTo>
                  <a:lnTo>
                    <a:pt x="565" y="199"/>
                  </a:lnTo>
                  <a:lnTo>
                    <a:pt x="563" y="201"/>
                  </a:lnTo>
                  <a:lnTo>
                    <a:pt x="560" y="202"/>
                  </a:lnTo>
                  <a:lnTo>
                    <a:pt x="560" y="204"/>
                  </a:lnTo>
                  <a:lnTo>
                    <a:pt x="557" y="206"/>
                  </a:lnTo>
                  <a:lnTo>
                    <a:pt x="554" y="207"/>
                  </a:lnTo>
                  <a:lnTo>
                    <a:pt x="552" y="205"/>
                  </a:lnTo>
                  <a:lnTo>
                    <a:pt x="551" y="205"/>
                  </a:lnTo>
                  <a:lnTo>
                    <a:pt x="549" y="204"/>
                  </a:lnTo>
                  <a:lnTo>
                    <a:pt x="546" y="207"/>
                  </a:lnTo>
                  <a:lnTo>
                    <a:pt x="546" y="210"/>
                  </a:lnTo>
                  <a:lnTo>
                    <a:pt x="548" y="209"/>
                  </a:lnTo>
                  <a:lnTo>
                    <a:pt x="550" y="210"/>
                  </a:lnTo>
                  <a:lnTo>
                    <a:pt x="552" y="211"/>
                  </a:lnTo>
                  <a:lnTo>
                    <a:pt x="553" y="213"/>
                  </a:lnTo>
                  <a:lnTo>
                    <a:pt x="553" y="215"/>
                  </a:lnTo>
                  <a:lnTo>
                    <a:pt x="555" y="215"/>
                  </a:lnTo>
                  <a:lnTo>
                    <a:pt x="557" y="216"/>
                  </a:lnTo>
                  <a:lnTo>
                    <a:pt x="559" y="215"/>
                  </a:lnTo>
                  <a:lnTo>
                    <a:pt x="560" y="213"/>
                  </a:lnTo>
                  <a:lnTo>
                    <a:pt x="561" y="211"/>
                  </a:lnTo>
                  <a:lnTo>
                    <a:pt x="561" y="215"/>
                  </a:lnTo>
                  <a:lnTo>
                    <a:pt x="565" y="215"/>
                  </a:lnTo>
                  <a:lnTo>
                    <a:pt x="568" y="217"/>
                  </a:lnTo>
                  <a:lnTo>
                    <a:pt x="569" y="218"/>
                  </a:lnTo>
                  <a:lnTo>
                    <a:pt x="567" y="219"/>
                  </a:lnTo>
                  <a:lnTo>
                    <a:pt x="563" y="222"/>
                  </a:lnTo>
                  <a:lnTo>
                    <a:pt x="560" y="225"/>
                  </a:lnTo>
                  <a:lnTo>
                    <a:pt x="557" y="225"/>
                  </a:lnTo>
                  <a:lnTo>
                    <a:pt x="553" y="223"/>
                  </a:lnTo>
                  <a:lnTo>
                    <a:pt x="551" y="222"/>
                  </a:lnTo>
                  <a:lnTo>
                    <a:pt x="549" y="225"/>
                  </a:lnTo>
                  <a:lnTo>
                    <a:pt x="548" y="227"/>
                  </a:lnTo>
                  <a:lnTo>
                    <a:pt x="550" y="230"/>
                  </a:lnTo>
                  <a:lnTo>
                    <a:pt x="550" y="232"/>
                  </a:lnTo>
                  <a:lnTo>
                    <a:pt x="550" y="233"/>
                  </a:lnTo>
                  <a:lnTo>
                    <a:pt x="550" y="235"/>
                  </a:lnTo>
                  <a:lnTo>
                    <a:pt x="552" y="235"/>
                  </a:lnTo>
                  <a:lnTo>
                    <a:pt x="553" y="235"/>
                  </a:lnTo>
                  <a:lnTo>
                    <a:pt x="553" y="237"/>
                  </a:lnTo>
                  <a:lnTo>
                    <a:pt x="554" y="240"/>
                  </a:lnTo>
                  <a:lnTo>
                    <a:pt x="554" y="242"/>
                  </a:lnTo>
                  <a:lnTo>
                    <a:pt x="554" y="244"/>
                  </a:lnTo>
                  <a:lnTo>
                    <a:pt x="554" y="247"/>
                  </a:lnTo>
                  <a:lnTo>
                    <a:pt x="557" y="247"/>
                  </a:lnTo>
                  <a:lnTo>
                    <a:pt x="559" y="248"/>
                  </a:lnTo>
                  <a:lnTo>
                    <a:pt x="557" y="250"/>
                  </a:lnTo>
                  <a:lnTo>
                    <a:pt x="555" y="251"/>
                  </a:lnTo>
                  <a:lnTo>
                    <a:pt x="553" y="253"/>
                  </a:lnTo>
                  <a:lnTo>
                    <a:pt x="553" y="255"/>
                  </a:lnTo>
                  <a:lnTo>
                    <a:pt x="555" y="255"/>
                  </a:lnTo>
                  <a:lnTo>
                    <a:pt x="558" y="261"/>
                  </a:lnTo>
                  <a:lnTo>
                    <a:pt x="555" y="261"/>
                  </a:lnTo>
                  <a:lnTo>
                    <a:pt x="552" y="263"/>
                  </a:lnTo>
                  <a:lnTo>
                    <a:pt x="550" y="263"/>
                  </a:lnTo>
                  <a:lnTo>
                    <a:pt x="547" y="265"/>
                  </a:lnTo>
                  <a:lnTo>
                    <a:pt x="544" y="267"/>
                  </a:lnTo>
                  <a:lnTo>
                    <a:pt x="543" y="267"/>
                  </a:lnTo>
                  <a:lnTo>
                    <a:pt x="542" y="267"/>
                  </a:lnTo>
                  <a:lnTo>
                    <a:pt x="540" y="268"/>
                  </a:lnTo>
                  <a:lnTo>
                    <a:pt x="538" y="269"/>
                  </a:lnTo>
                  <a:lnTo>
                    <a:pt x="536" y="270"/>
                  </a:lnTo>
                  <a:lnTo>
                    <a:pt x="533" y="271"/>
                  </a:lnTo>
                  <a:lnTo>
                    <a:pt x="530" y="271"/>
                  </a:lnTo>
                  <a:lnTo>
                    <a:pt x="528" y="272"/>
                  </a:lnTo>
                  <a:lnTo>
                    <a:pt x="528" y="274"/>
                  </a:lnTo>
                  <a:lnTo>
                    <a:pt x="531" y="275"/>
                  </a:lnTo>
                  <a:lnTo>
                    <a:pt x="531" y="277"/>
                  </a:lnTo>
                  <a:lnTo>
                    <a:pt x="531" y="279"/>
                  </a:lnTo>
                  <a:lnTo>
                    <a:pt x="533" y="283"/>
                  </a:lnTo>
                  <a:lnTo>
                    <a:pt x="535" y="284"/>
                  </a:lnTo>
                  <a:lnTo>
                    <a:pt x="536" y="287"/>
                  </a:lnTo>
                  <a:lnTo>
                    <a:pt x="535" y="289"/>
                  </a:lnTo>
                  <a:lnTo>
                    <a:pt x="530" y="290"/>
                  </a:lnTo>
                  <a:lnTo>
                    <a:pt x="526" y="291"/>
                  </a:lnTo>
                  <a:lnTo>
                    <a:pt x="528" y="294"/>
                  </a:lnTo>
                  <a:lnTo>
                    <a:pt x="530" y="298"/>
                  </a:lnTo>
                  <a:lnTo>
                    <a:pt x="532" y="302"/>
                  </a:lnTo>
                  <a:lnTo>
                    <a:pt x="533" y="304"/>
                  </a:lnTo>
                  <a:lnTo>
                    <a:pt x="535" y="301"/>
                  </a:lnTo>
                  <a:lnTo>
                    <a:pt x="536" y="300"/>
                  </a:lnTo>
                  <a:lnTo>
                    <a:pt x="540" y="300"/>
                  </a:lnTo>
                  <a:lnTo>
                    <a:pt x="543" y="299"/>
                  </a:lnTo>
                  <a:lnTo>
                    <a:pt x="544" y="298"/>
                  </a:lnTo>
                  <a:lnTo>
                    <a:pt x="548" y="298"/>
                  </a:lnTo>
                  <a:lnTo>
                    <a:pt x="551" y="297"/>
                  </a:lnTo>
                  <a:lnTo>
                    <a:pt x="555" y="298"/>
                  </a:lnTo>
                  <a:lnTo>
                    <a:pt x="558" y="298"/>
                  </a:lnTo>
                  <a:lnTo>
                    <a:pt x="560" y="296"/>
                  </a:lnTo>
                  <a:lnTo>
                    <a:pt x="563" y="297"/>
                  </a:lnTo>
                  <a:lnTo>
                    <a:pt x="565" y="298"/>
                  </a:lnTo>
                  <a:lnTo>
                    <a:pt x="568" y="298"/>
                  </a:lnTo>
                  <a:lnTo>
                    <a:pt x="569" y="298"/>
                  </a:lnTo>
                  <a:lnTo>
                    <a:pt x="571" y="297"/>
                  </a:lnTo>
                  <a:lnTo>
                    <a:pt x="574" y="296"/>
                  </a:lnTo>
                  <a:lnTo>
                    <a:pt x="573" y="299"/>
                  </a:lnTo>
                  <a:lnTo>
                    <a:pt x="572" y="303"/>
                  </a:lnTo>
                  <a:lnTo>
                    <a:pt x="570" y="303"/>
                  </a:lnTo>
                  <a:lnTo>
                    <a:pt x="568" y="306"/>
                  </a:lnTo>
                  <a:lnTo>
                    <a:pt x="566" y="304"/>
                  </a:lnTo>
                  <a:lnTo>
                    <a:pt x="565" y="305"/>
                  </a:lnTo>
                  <a:lnTo>
                    <a:pt x="563" y="306"/>
                  </a:lnTo>
                  <a:lnTo>
                    <a:pt x="560" y="306"/>
                  </a:lnTo>
                  <a:lnTo>
                    <a:pt x="558" y="306"/>
                  </a:lnTo>
                  <a:lnTo>
                    <a:pt x="555" y="307"/>
                  </a:lnTo>
                  <a:lnTo>
                    <a:pt x="553" y="306"/>
                  </a:lnTo>
                  <a:lnTo>
                    <a:pt x="551" y="306"/>
                  </a:lnTo>
                  <a:lnTo>
                    <a:pt x="549" y="309"/>
                  </a:lnTo>
                  <a:lnTo>
                    <a:pt x="545" y="310"/>
                  </a:lnTo>
                  <a:lnTo>
                    <a:pt x="543" y="312"/>
                  </a:lnTo>
                  <a:lnTo>
                    <a:pt x="542" y="313"/>
                  </a:lnTo>
                  <a:lnTo>
                    <a:pt x="541" y="314"/>
                  </a:lnTo>
                  <a:lnTo>
                    <a:pt x="540" y="317"/>
                  </a:lnTo>
                  <a:lnTo>
                    <a:pt x="540" y="321"/>
                  </a:lnTo>
                  <a:lnTo>
                    <a:pt x="538" y="323"/>
                  </a:lnTo>
                  <a:lnTo>
                    <a:pt x="535" y="325"/>
                  </a:lnTo>
                  <a:lnTo>
                    <a:pt x="532" y="325"/>
                  </a:lnTo>
                  <a:lnTo>
                    <a:pt x="529" y="326"/>
                  </a:lnTo>
                  <a:lnTo>
                    <a:pt x="528" y="328"/>
                  </a:lnTo>
                  <a:lnTo>
                    <a:pt x="527" y="330"/>
                  </a:lnTo>
                  <a:lnTo>
                    <a:pt x="523" y="331"/>
                  </a:lnTo>
                  <a:lnTo>
                    <a:pt x="521" y="333"/>
                  </a:lnTo>
                  <a:lnTo>
                    <a:pt x="519" y="335"/>
                  </a:lnTo>
                  <a:lnTo>
                    <a:pt x="515" y="335"/>
                  </a:lnTo>
                  <a:lnTo>
                    <a:pt x="512" y="335"/>
                  </a:lnTo>
                  <a:lnTo>
                    <a:pt x="510" y="332"/>
                  </a:lnTo>
                  <a:lnTo>
                    <a:pt x="507" y="332"/>
                  </a:lnTo>
                  <a:lnTo>
                    <a:pt x="510" y="336"/>
                  </a:lnTo>
                  <a:lnTo>
                    <a:pt x="512" y="338"/>
                  </a:lnTo>
                  <a:lnTo>
                    <a:pt x="513" y="341"/>
                  </a:lnTo>
                  <a:lnTo>
                    <a:pt x="514" y="343"/>
                  </a:lnTo>
                  <a:lnTo>
                    <a:pt x="516" y="343"/>
                  </a:lnTo>
                  <a:lnTo>
                    <a:pt x="516" y="344"/>
                  </a:lnTo>
                  <a:lnTo>
                    <a:pt x="518" y="343"/>
                  </a:lnTo>
                  <a:lnTo>
                    <a:pt x="520" y="343"/>
                  </a:lnTo>
                  <a:lnTo>
                    <a:pt x="521" y="342"/>
                  </a:lnTo>
                  <a:lnTo>
                    <a:pt x="522" y="342"/>
                  </a:lnTo>
                  <a:lnTo>
                    <a:pt x="524" y="343"/>
                  </a:lnTo>
                  <a:lnTo>
                    <a:pt x="528" y="344"/>
                  </a:lnTo>
                  <a:lnTo>
                    <a:pt x="527" y="346"/>
                  </a:lnTo>
                  <a:lnTo>
                    <a:pt x="529" y="347"/>
                  </a:lnTo>
                  <a:lnTo>
                    <a:pt x="532" y="349"/>
                  </a:lnTo>
                  <a:lnTo>
                    <a:pt x="532" y="350"/>
                  </a:lnTo>
                  <a:lnTo>
                    <a:pt x="534" y="351"/>
                  </a:lnTo>
                  <a:lnTo>
                    <a:pt x="536" y="351"/>
                  </a:lnTo>
                  <a:lnTo>
                    <a:pt x="537" y="353"/>
                  </a:lnTo>
                  <a:lnTo>
                    <a:pt x="536" y="354"/>
                  </a:lnTo>
                  <a:lnTo>
                    <a:pt x="536" y="355"/>
                  </a:lnTo>
                  <a:lnTo>
                    <a:pt x="536" y="358"/>
                  </a:lnTo>
                  <a:lnTo>
                    <a:pt x="537" y="359"/>
                  </a:lnTo>
                  <a:lnTo>
                    <a:pt x="538" y="362"/>
                  </a:lnTo>
                  <a:lnTo>
                    <a:pt x="538" y="363"/>
                  </a:lnTo>
                  <a:lnTo>
                    <a:pt x="539" y="365"/>
                  </a:lnTo>
                  <a:lnTo>
                    <a:pt x="538" y="368"/>
                  </a:lnTo>
                  <a:lnTo>
                    <a:pt x="538" y="370"/>
                  </a:lnTo>
                  <a:lnTo>
                    <a:pt x="538" y="372"/>
                  </a:lnTo>
                  <a:lnTo>
                    <a:pt x="537" y="375"/>
                  </a:lnTo>
                  <a:lnTo>
                    <a:pt x="535" y="376"/>
                  </a:lnTo>
                  <a:lnTo>
                    <a:pt x="533" y="377"/>
                  </a:lnTo>
                  <a:lnTo>
                    <a:pt x="531" y="378"/>
                  </a:lnTo>
                  <a:lnTo>
                    <a:pt x="528" y="379"/>
                  </a:lnTo>
                  <a:lnTo>
                    <a:pt x="528" y="381"/>
                  </a:lnTo>
                  <a:lnTo>
                    <a:pt x="529" y="384"/>
                  </a:lnTo>
                  <a:lnTo>
                    <a:pt x="528" y="385"/>
                  </a:lnTo>
                  <a:lnTo>
                    <a:pt x="526" y="386"/>
                  </a:lnTo>
                  <a:lnTo>
                    <a:pt x="523" y="388"/>
                  </a:lnTo>
                  <a:lnTo>
                    <a:pt x="520" y="390"/>
                  </a:lnTo>
                  <a:lnTo>
                    <a:pt x="516" y="390"/>
                  </a:lnTo>
                  <a:lnTo>
                    <a:pt x="512" y="390"/>
                  </a:lnTo>
                  <a:lnTo>
                    <a:pt x="511" y="388"/>
                  </a:lnTo>
                  <a:lnTo>
                    <a:pt x="509" y="385"/>
                  </a:lnTo>
                  <a:lnTo>
                    <a:pt x="507" y="385"/>
                  </a:lnTo>
                  <a:lnTo>
                    <a:pt x="504" y="384"/>
                  </a:lnTo>
                  <a:lnTo>
                    <a:pt x="503" y="382"/>
                  </a:lnTo>
                  <a:lnTo>
                    <a:pt x="499" y="381"/>
                  </a:lnTo>
                  <a:lnTo>
                    <a:pt x="497" y="378"/>
                  </a:lnTo>
                  <a:lnTo>
                    <a:pt x="497" y="377"/>
                  </a:lnTo>
                  <a:lnTo>
                    <a:pt x="496" y="377"/>
                  </a:lnTo>
                  <a:lnTo>
                    <a:pt x="495" y="378"/>
                  </a:lnTo>
                  <a:lnTo>
                    <a:pt x="493" y="380"/>
                  </a:lnTo>
                  <a:lnTo>
                    <a:pt x="491" y="382"/>
                  </a:lnTo>
                  <a:lnTo>
                    <a:pt x="489" y="383"/>
                  </a:lnTo>
                  <a:lnTo>
                    <a:pt x="490" y="384"/>
                  </a:lnTo>
                  <a:lnTo>
                    <a:pt x="490" y="385"/>
                  </a:lnTo>
                  <a:lnTo>
                    <a:pt x="492" y="385"/>
                  </a:lnTo>
                  <a:lnTo>
                    <a:pt x="493" y="386"/>
                  </a:lnTo>
                  <a:lnTo>
                    <a:pt x="496" y="388"/>
                  </a:lnTo>
                  <a:lnTo>
                    <a:pt x="497" y="390"/>
                  </a:lnTo>
                  <a:lnTo>
                    <a:pt x="497" y="392"/>
                  </a:lnTo>
                  <a:lnTo>
                    <a:pt x="497" y="393"/>
                  </a:lnTo>
                  <a:lnTo>
                    <a:pt x="496" y="397"/>
                  </a:lnTo>
                  <a:lnTo>
                    <a:pt x="493" y="401"/>
                  </a:lnTo>
                  <a:lnTo>
                    <a:pt x="491" y="404"/>
                  </a:lnTo>
                  <a:lnTo>
                    <a:pt x="489" y="407"/>
                  </a:lnTo>
                  <a:lnTo>
                    <a:pt x="489" y="409"/>
                  </a:lnTo>
                  <a:lnTo>
                    <a:pt x="489" y="409"/>
                  </a:lnTo>
                  <a:lnTo>
                    <a:pt x="490" y="413"/>
                  </a:lnTo>
                  <a:lnTo>
                    <a:pt x="491" y="415"/>
                  </a:lnTo>
                  <a:lnTo>
                    <a:pt x="490" y="419"/>
                  </a:lnTo>
                  <a:lnTo>
                    <a:pt x="489" y="423"/>
                  </a:lnTo>
                  <a:lnTo>
                    <a:pt x="489" y="425"/>
                  </a:lnTo>
                  <a:lnTo>
                    <a:pt x="488" y="425"/>
                  </a:lnTo>
                  <a:lnTo>
                    <a:pt x="486" y="425"/>
                  </a:lnTo>
                  <a:lnTo>
                    <a:pt x="483" y="425"/>
                  </a:lnTo>
                  <a:lnTo>
                    <a:pt x="481" y="425"/>
                  </a:lnTo>
                  <a:lnTo>
                    <a:pt x="479" y="425"/>
                  </a:lnTo>
                  <a:lnTo>
                    <a:pt x="478" y="425"/>
                  </a:lnTo>
                  <a:lnTo>
                    <a:pt x="478" y="426"/>
                  </a:lnTo>
                  <a:lnTo>
                    <a:pt x="477" y="428"/>
                  </a:lnTo>
                  <a:lnTo>
                    <a:pt x="475" y="430"/>
                  </a:lnTo>
                  <a:lnTo>
                    <a:pt x="474" y="432"/>
                  </a:lnTo>
                  <a:lnTo>
                    <a:pt x="473" y="432"/>
                  </a:lnTo>
                  <a:lnTo>
                    <a:pt x="472" y="431"/>
                  </a:lnTo>
                  <a:lnTo>
                    <a:pt x="472" y="430"/>
                  </a:lnTo>
                  <a:lnTo>
                    <a:pt x="473" y="427"/>
                  </a:lnTo>
                  <a:lnTo>
                    <a:pt x="473" y="427"/>
                  </a:lnTo>
                  <a:lnTo>
                    <a:pt x="473" y="426"/>
                  </a:lnTo>
                  <a:lnTo>
                    <a:pt x="473" y="425"/>
                  </a:lnTo>
                  <a:lnTo>
                    <a:pt x="472" y="425"/>
                  </a:lnTo>
                  <a:lnTo>
                    <a:pt x="469" y="425"/>
                  </a:lnTo>
                  <a:lnTo>
                    <a:pt x="466" y="425"/>
                  </a:lnTo>
                  <a:lnTo>
                    <a:pt x="466" y="426"/>
                  </a:lnTo>
                  <a:lnTo>
                    <a:pt x="466" y="427"/>
                  </a:lnTo>
                  <a:lnTo>
                    <a:pt x="465" y="428"/>
                  </a:lnTo>
                  <a:lnTo>
                    <a:pt x="464" y="428"/>
                  </a:lnTo>
                  <a:lnTo>
                    <a:pt x="462" y="427"/>
                  </a:lnTo>
                  <a:lnTo>
                    <a:pt x="461" y="428"/>
                  </a:lnTo>
                  <a:lnTo>
                    <a:pt x="460" y="428"/>
                  </a:lnTo>
                  <a:lnTo>
                    <a:pt x="460" y="427"/>
                  </a:lnTo>
                  <a:lnTo>
                    <a:pt x="460" y="426"/>
                  </a:lnTo>
                  <a:lnTo>
                    <a:pt x="459" y="425"/>
                  </a:lnTo>
                  <a:lnTo>
                    <a:pt x="459" y="424"/>
                  </a:lnTo>
                  <a:lnTo>
                    <a:pt x="460" y="423"/>
                  </a:lnTo>
                  <a:lnTo>
                    <a:pt x="462" y="422"/>
                  </a:lnTo>
                  <a:lnTo>
                    <a:pt x="464" y="420"/>
                  </a:lnTo>
                  <a:lnTo>
                    <a:pt x="465" y="419"/>
                  </a:lnTo>
                  <a:lnTo>
                    <a:pt x="466" y="417"/>
                  </a:lnTo>
                  <a:lnTo>
                    <a:pt x="467" y="416"/>
                  </a:lnTo>
                  <a:lnTo>
                    <a:pt x="468" y="417"/>
                  </a:lnTo>
                  <a:lnTo>
                    <a:pt x="469" y="415"/>
                  </a:lnTo>
                  <a:lnTo>
                    <a:pt x="468" y="414"/>
                  </a:lnTo>
                  <a:lnTo>
                    <a:pt x="467" y="414"/>
                  </a:lnTo>
                  <a:lnTo>
                    <a:pt x="465" y="414"/>
                  </a:lnTo>
                  <a:lnTo>
                    <a:pt x="464" y="414"/>
                  </a:lnTo>
                  <a:lnTo>
                    <a:pt x="464" y="413"/>
                  </a:lnTo>
                  <a:lnTo>
                    <a:pt x="465" y="411"/>
                  </a:lnTo>
                  <a:lnTo>
                    <a:pt x="464" y="410"/>
                  </a:lnTo>
                  <a:lnTo>
                    <a:pt x="462" y="411"/>
                  </a:lnTo>
                  <a:lnTo>
                    <a:pt x="461" y="412"/>
                  </a:lnTo>
                  <a:lnTo>
                    <a:pt x="460" y="412"/>
                  </a:lnTo>
                  <a:lnTo>
                    <a:pt x="457" y="412"/>
                  </a:lnTo>
                  <a:lnTo>
                    <a:pt x="457" y="414"/>
                  </a:lnTo>
                  <a:lnTo>
                    <a:pt x="457" y="416"/>
                  </a:lnTo>
                  <a:lnTo>
                    <a:pt x="456" y="415"/>
                  </a:lnTo>
                  <a:lnTo>
                    <a:pt x="455" y="414"/>
                  </a:lnTo>
                  <a:lnTo>
                    <a:pt x="454" y="415"/>
                  </a:lnTo>
                  <a:lnTo>
                    <a:pt x="453" y="416"/>
                  </a:lnTo>
                  <a:lnTo>
                    <a:pt x="451" y="416"/>
                  </a:lnTo>
                  <a:lnTo>
                    <a:pt x="451" y="417"/>
                  </a:lnTo>
                  <a:lnTo>
                    <a:pt x="450" y="417"/>
                  </a:lnTo>
                  <a:lnTo>
                    <a:pt x="449" y="417"/>
                  </a:lnTo>
                  <a:lnTo>
                    <a:pt x="446" y="417"/>
                  </a:lnTo>
                  <a:lnTo>
                    <a:pt x="447" y="418"/>
                  </a:lnTo>
                  <a:lnTo>
                    <a:pt x="448" y="420"/>
                  </a:lnTo>
                  <a:lnTo>
                    <a:pt x="449" y="421"/>
                  </a:lnTo>
                  <a:lnTo>
                    <a:pt x="450" y="422"/>
                  </a:lnTo>
                  <a:lnTo>
                    <a:pt x="449" y="424"/>
                  </a:lnTo>
                  <a:lnTo>
                    <a:pt x="448" y="425"/>
                  </a:lnTo>
                  <a:lnTo>
                    <a:pt x="447" y="424"/>
                  </a:lnTo>
                  <a:lnTo>
                    <a:pt x="445" y="424"/>
                  </a:lnTo>
                  <a:lnTo>
                    <a:pt x="442" y="424"/>
                  </a:lnTo>
                  <a:lnTo>
                    <a:pt x="440" y="424"/>
                  </a:lnTo>
                  <a:lnTo>
                    <a:pt x="438" y="425"/>
                  </a:lnTo>
                  <a:lnTo>
                    <a:pt x="437" y="427"/>
                  </a:lnTo>
                  <a:lnTo>
                    <a:pt x="437" y="428"/>
                  </a:lnTo>
                  <a:lnTo>
                    <a:pt x="436" y="428"/>
                  </a:lnTo>
                  <a:lnTo>
                    <a:pt x="434" y="430"/>
                  </a:lnTo>
                  <a:lnTo>
                    <a:pt x="432" y="430"/>
                  </a:lnTo>
                  <a:lnTo>
                    <a:pt x="431" y="430"/>
                  </a:lnTo>
                  <a:lnTo>
                    <a:pt x="428" y="430"/>
                  </a:lnTo>
                  <a:lnTo>
                    <a:pt x="427" y="429"/>
                  </a:lnTo>
                  <a:lnTo>
                    <a:pt x="426" y="429"/>
                  </a:lnTo>
                  <a:lnTo>
                    <a:pt x="426" y="428"/>
                  </a:lnTo>
                  <a:lnTo>
                    <a:pt x="426" y="426"/>
                  </a:lnTo>
                  <a:lnTo>
                    <a:pt x="426" y="425"/>
                  </a:lnTo>
                  <a:lnTo>
                    <a:pt x="427" y="424"/>
                  </a:lnTo>
                  <a:lnTo>
                    <a:pt x="428" y="423"/>
                  </a:lnTo>
                  <a:lnTo>
                    <a:pt x="430" y="424"/>
                  </a:lnTo>
                  <a:lnTo>
                    <a:pt x="430" y="423"/>
                  </a:lnTo>
                  <a:lnTo>
                    <a:pt x="429" y="423"/>
                  </a:lnTo>
                  <a:lnTo>
                    <a:pt x="428" y="423"/>
                  </a:lnTo>
                  <a:lnTo>
                    <a:pt x="427" y="424"/>
                  </a:lnTo>
                  <a:lnTo>
                    <a:pt x="426" y="424"/>
                  </a:lnTo>
                  <a:lnTo>
                    <a:pt x="426" y="420"/>
                  </a:lnTo>
                  <a:lnTo>
                    <a:pt x="426" y="419"/>
                  </a:lnTo>
                  <a:lnTo>
                    <a:pt x="427" y="417"/>
                  </a:lnTo>
                  <a:lnTo>
                    <a:pt x="427" y="417"/>
                  </a:lnTo>
                  <a:lnTo>
                    <a:pt x="427" y="416"/>
                  </a:lnTo>
                  <a:lnTo>
                    <a:pt x="428" y="415"/>
                  </a:lnTo>
                  <a:lnTo>
                    <a:pt x="429" y="415"/>
                  </a:lnTo>
                  <a:lnTo>
                    <a:pt x="429" y="412"/>
                  </a:lnTo>
                  <a:lnTo>
                    <a:pt x="430" y="411"/>
                  </a:lnTo>
                  <a:lnTo>
                    <a:pt x="430" y="410"/>
                  </a:lnTo>
                  <a:lnTo>
                    <a:pt x="433" y="410"/>
                  </a:lnTo>
                  <a:lnTo>
                    <a:pt x="433" y="409"/>
                  </a:lnTo>
                  <a:lnTo>
                    <a:pt x="434" y="409"/>
                  </a:lnTo>
                  <a:lnTo>
                    <a:pt x="434" y="409"/>
                  </a:lnTo>
                  <a:lnTo>
                    <a:pt x="436" y="409"/>
                  </a:lnTo>
                  <a:lnTo>
                    <a:pt x="437" y="409"/>
                  </a:lnTo>
                  <a:lnTo>
                    <a:pt x="439" y="409"/>
                  </a:lnTo>
                  <a:lnTo>
                    <a:pt x="440" y="409"/>
                  </a:lnTo>
                  <a:lnTo>
                    <a:pt x="441" y="409"/>
                  </a:lnTo>
                  <a:lnTo>
                    <a:pt x="442" y="409"/>
                  </a:lnTo>
                  <a:lnTo>
                    <a:pt x="444" y="409"/>
                  </a:lnTo>
                  <a:lnTo>
                    <a:pt x="445" y="408"/>
                  </a:lnTo>
                  <a:lnTo>
                    <a:pt x="445" y="406"/>
                  </a:lnTo>
                  <a:lnTo>
                    <a:pt x="446" y="404"/>
                  </a:lnTo>
                  <a:lnTo>
                    <a:pt x="443" y="404"/>
                  </a:lnTo>
                  <a:lnTo>
                    <a:pt x="441" y="404"/>
                  </a:lnTo>
                  <a:lnTo>
                    <a:pt x="442" y="402"/>
                  </a:lnTo>
                  <a:lnTo>
                    <a:pt x="443" y="401"/>
                  </a:lnTo>
                  <a:lnTo>
                    <a:pt x="445" y="401"/>
                  </a:lnTo>
                  <a:lnTo>
                    <a:pt x="443" y="400"/>
                  </a:lnTo>
                  <a:lnTo>
                    <a:pt x="441" y="400"/>
                  </a:lnTo>
                  <a:lnTo>
                    <a:pt x="441" y="399"/>
                  </a:lnTo>
                  <a:lnTo>
                    <a:pt x="440" y="399"/>
                  </a:lnTo>
                  <a:lnTo>
                    <a:pt x="437" y="398"/>
                  </a:lnTo>
                  <a:lnTo>
                    <a:pt x="438" y="397"/>
                  </a:lnTo>
                  <a:lnTo>
                    <a:pt x="439" y="396"/>
                  </a:lnTo>
                  <a:lnTo>
                    <a:pt x="440" y="396"/>
                  </a:lnTo>
                  <a:lnTo>
                    <a:pt x="440" y="395"/>
                  </a:lnTo>
                  <a:lnTo>
                    <a:pt x="440" y="394"/>
                  </a:lnTo>
                  <a:lnTo>
                    <a:pt x="440" y="395"/>
                  </a:lnTo>
                  <a:lnTo>
                    <a:pt x="439" y="393"/>
                  </a:lnTo>
                  <a:lnTo>
                    <a:pt x="440" y="393"/>
                  </a:lnTo>
                  <a:lnTo>
                    <a:pt x="440" y="394"/>
                  </a:lnTo>
                  <a:lnTo>
                    <a:pt x="440" y="393"/>
                  </a:lnTo>
                  <a:lnTo>
                    <a:pt x="441" y="393"/>
                  </a:lnTo>
                  <a:lnTo>
                    <a:pt x="440" y="393"/>
                  </a:lnTo>
                  <a:lnTo>
                    <a:pt x="440" y="392"/>
                  </a:lnTo>
                  <a:lnTo>
                    <a:pt x="441" y="389"/>
                  </a:lnTo>
                  <a:lnTo>
                    <a:pt x="441" y="388"/>
                  </a:lnTo>
                  <a:lnTo>
                    <a:pt x="440" y="385"/>
                  </a:lnTo>
                  <a:lnTo>
                    <a:pt x="439" y="383"/>
                  </a:lnTo>
                  <a:lnTo>
                    <a:pt x="439" y="382"/>
                  </a:lnTo>
                  <a:lnTo>
                    <a:pt x="440" y="384"/>
                  </a:lnTo>
                  <a:lnTo>
                    <a:pt x="440" y="385"/>
                  </a:lnTo>
                  <a:lnTo>
                    <a:pt x="441" y="385"/>
                  </a:lnTo>
                  <a:lnTo>
                    <a:pt x="441" y="386"/>
                  </a:lnTo>
                  <a:lnTo>
                    <a:pt x="441" y="387"/>
                  </a:lnTo>
                  <a:lnTo>
                    <a:pt x="441" y="386"/>
                  </a:lnTo>
                  <a:lnTo>
                    <a:pt x="441" y="385"/>
                  </a:lnTo>
                  <a:lnTo>
                    <a:pt x="441" y="385"/>
                  </a:lnTo>
                  <a:lnTo>
                    <a:pt x="441" y="384"/>
                  </a:lnTo>
                  <a:lnTo>
                    <a:pt x="440" y="384"/>
                  </a:lnTo>
                  <a:lnTo>
                    <a:pt x="440" y="383"/>
                  </a:lnTo>
                  <a:lnTo>
                    <a:pt x="441" y="383"/>
                  </a:lnTo>
                  <a:lnTo>
                    <a:pt x="441" y="381"/>
                  </a:lnTo>
                  <a:lnTo>
                    <a:pt x="441" y="381"/>
                  </a:lnTo>
                  <a:lnTo>
                    <a:pt x="441" y="380"/>
                  </a:lnTo>
                  <a:lnTo>
                    <a:pt x="441" y="379"/>
                  </a:lnTo>
                  <a:lnTo>
                    <a:pt x="441" y="378"/>
                  </a:lnTo>
                  <a:lnTo>
                    <a:pt x="441" y="378"/>
                  </a:lnTo>
                  <a:lnTo>
                    <a:pt x="441" y="378"/>
                  </a:lnTo>
                  <a:lnTo>
                    <a:pt x="441" y="377"/>
                  </a:lnTo>
                  <a:lnTo>
                    <a:pt x="441" y="377"/>
                  </a:lnTo>
                  <a:lnTo>
                    <a:pt x="442" y="376"/>
                  </a:lnTo>
                  <a:lnTo>
                    <a:pt x="441" y="376"/>
                  </a:lnTo>
                  <a:close/>
                </a:path>
              </a:pathLst>
            </a:custGeom>
            <a:solidFill>
              <a:srgbClr val="FFC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26" name="Freeform 25"/>
            <p:cNvSpPr>
              <a:spLocks/>
            </p:cNvSpPr>
            <p:nvPr/>
          </p:nvSpPr>
          <p:spPr bwMode="auto">
            <a:xfrm>
              <a:off x="2533651" y="3368672"/>
              <a:ext cx="596900" cy="244475"/>
            </a:xfrm>
            <a:custGeom>
              <a:avLst/>
              <a:gdLst>
                <a:gd name="T0" fmla="*/ 358 w 376"/>
                <a:gd name="T1" fmla="*/ 146 h 154"/>
                <a:gd name="T2" fmla="*/ 355 w 376"/>
                <a:gd name="T3" fmla="*/ 141 h 154"/>
                <a:gd name="T4" fmla="*/ 350 w 376"/>
                <a:gd name="T5" fmla="*/ 139 h 154"/>
                <a:gd name="T6" fmla="*/ 352 w 376"/>
                <a:gd name="T7" fmla="*/ 130 h 154"/>
                <a:gd name="T8" fmla="*/ 350 w 376"/>
                <a:gd name="T9" fmla="*/ 126 h 154"/>
                <a:gd name="T10" fmla="*/ 342 w 376"/>
                <a:gd name="T11" fmla="*/ 129 h 154"/>
                <a:gd name="T12" fmla="*/ 341 w 376"/>
                <a:gd name="T13" fmla="*/ 122 h 154"/>
                <a:gd name="T14" fmla="*/ 352 w 376"/>
                <a:gd name="T15" fmla="*/ 121 h 154"/>
                <a:gd name="T16" fmla="*/ 351 w 376"/>
                <a:gd name="T17" fmla="*/ 114 h 154"/>
                <a:gd name="T18" fmla="*/ 349 w 376"/>
                <a:gd name="T19" fmla="*/ 110 h 154"/>
                <a:gd name="T20" fmla="*/ 341 w 376"/>
                <a:gd name="T21" fmla="*/ 114 h 154"/>
                <a:gd name="T22" fmla="*/ 339 w 376"/>
                <a:gd name="T23" fmla="*/ 113 h 154"/>
                <a:gd name="T24" fmla="*/ 330 w 376"/>
                <a:gd name="T25" fmla="*/ 113 h 154"/>
                <a:gd name="T26" fmla="*/ 330 w 376"/>
                <a:gd name="T27" fmla="*/ 106 h 154"/>
                <a:gd name="T28" fmla="*/ 332 w 376"/>
                <a:gd name="T29" fmla="*/ 101 h 154"/>
                <a:gd name="T30" fmla="*/ 334 w 376"/>
                <a:gd name="T31" fmla="*/ 93 h 154"/>
                <a:gd name="T32" fmla="*/ 337 w 376"/>
                <a:gd name="T33" fmla="*/ 90 h 154"/>
                <a:gd name="T34" fmla="*/ 333 w 376"/>
                <a:gd name="T35" fmla="*/ 87 h 154"/>
                <a:gd name="T36" fmla="*/ 337 w 376"/>
                <a:gd name="T37" fmla="*/ 77 h 154"/>
                <a:gd name="T38" fmla="*/ 358 w 376"/>
                <a:gd name="T39" fmla="*/ 64 h 154"/>
                <a:gd name="T40" fmla="*/ 375 w 376"/>
                <a:gd name="T41" fmla="*/ 57 h 154"/>
                <a:gd name="T42" fmla="*/ 351 w 376"/>
                <a:gd name="T43" fmla="*/ 61 h 154"/>
                <a:gd name="T44" fmla="*/ 336 w 376"/>
                <a:gd name="T45" fmla="*/ 61 h 154"/>
                <a:gd name="T46" fmla="*/ 323 w 376"/>
                <a:gd name="T47" fmla="*/ 59 h 154"/>
                <a:gd name="T48" fmla="*/ 327 w 376"/>
                <a:gd name="T49" fmla="*/ 58 h 154"/>
                <a:gd name="T50" fmla="*/ 334 w 376"/>
                <a:gd name="T51" fmla="*/ 41 h 154"/>
                <a:gd name="T52" fmla="*/ 340 w 376"/>
                <a:gd name="T53" fmla="*/ 37 h 154"/>
                <a:gd name="T54" fmla="*/ 344 w 376"/>
                <a:gd name="T55" fmla="*/ 31 h 154"/>
                <a:gd name="T56" fmla="*/ 335 w 376"/>
                <a:gd name="T57" fmla="*/ 35 h 154"/>
                <a:gd name="T58" fmla="*/ 330 w 376"/>
                <a:gd name="T59" fmla="*/ 35 h 154"/>
                <a:gd name="T60" fmla="*/ 320 w 376"/>
                <a:gd name="T61" fmla="*/ 28 h 154"/>
                <a:gd name="T62" fmla="*/ 339 w 376"/>
                <a:gd name="T63" fmla="*/ 14 h 154"/>
                <a:gd name="T64" fmla="*/ 331 w 376"/>
                <a:gd name="T65" fmla="*/ 7 h 154"/>
                <a:gd name="T66" fmla="*/ 331 w 376"/>
                <a:gd name="T67" fmla="*/ 5 h 154"/>
                <a:gd name="T68" fmla="*/ 317 w 376"/>
                <a:gd name="T69" fmla="*/ 11 h 154"/>
                <a:gd name="T70" fmla="*/ 309 w 376"/>
                <a:gd name="T71" fmla="*/ 17 h 154"/>
                <a:gd name="T72" fmla="*/ 308 w 376"/>
                <a:gd name="T73" fmla="*/ 12 h 154"/>
                <a:gd name="T74" fmla="*/ 303 w 376"/>
                <a:gd name="T75" fmla="*/ 7 h 154"/>
                <a:gd name="T76" fmla="*/ 301 w 376"/>
                <a:gd name="T77" fmla="*/ 12 h 154"/>
                <a:gd name="T78" fmla="*/ 300 w 376"/>
                <a:gd name="T79" fmla="*/ 23 h 154"/>
                <a:gd name="T80" fmla="*/ 296 w 376"/>
                <a:gd name="T81" fmla="*/ 41 h 154"/>
                <a:gd name="T82" fmla="*/ 296 w 376"/>
                <a:gd name="T83" fmla="*/ 59 h 154"/>
                <a:gd name="T84" fmla="*/ 294 w 376"/>
                <a:gd name="T85" fmla="*/ 81 h 154"/>
                <a:gd name="T86" fmla="*/ 280 w 376"/>
                <a:gd name="T87" fmla="*/ 96 h 154"/>
                <a:gd name="T88" fmla="*/ 279 w 376"/>
                <a:gd name="T89" fmla="*/ 107 h 154"/>
                <a:gd name="T90" fmla="*/ 255 w 376"/>
                <a:gd name="T91" fmla="*/ 118 h 154"/>
                <a:gd name="T92" fmla="*/ 241 w 376"/>
                <a:gd name="T93" fmla="*/ 125 h 154"/>
                <a:gd name="T94" fmla="*/ 226 w 376"/>
                <a:gd name="T95" fmla="*/ 130 h 154"/>
                <a:gd name="T96" fmla="*/ 214 w 376"/>
                <a:gd name="T97" fmla="*/ 137 h 154"/>
                <a:gd name="T98" fmla="*/ 197 w 376"/>
                <a:gd name="T99" fmla="*/ 146 h 154"/>
                <a:gd name="T100" fmla="*/ 177 w 376"/>
                <a:gd name="T101" fmla="*/ 151 h 154"/>
                <a:gd name="T102" fmla="*/ 167 w 376"/>
                <a:gd name="T103" fmla="*/ 153 h 154"/>
                <a:gd name="T104" fmla="*/ 148 w 376"/>
                <a:gd name="T105" fmla="*/ 146 h 154"/>
                <a:gd name="T106" fmla="*/ 135 w 376"/>
                <a:gd name="T107" fmla="*/ 144 h 154"/>
                <a:gd name="T108" fmla="*/ 120 w 376"/>
                <a:gd name="T109" fmla="*/ 135 h 154"/>
                <a:gd name="T110" fmla="*/ 95 w 376"/>
                <a:gd name="T111" fmla="*/ 115 h 154"/>
                <a:gd name="T112" fmla="*/ 72 w 376"/>
                <a:gd name="T113" fmla="*/ 93 h 154"/>
                <a:gd name="T114" fmla="*/ 46 w 376"/>
                <a:gd name="T115" fmla="*/ 66 h 154"/>
                <a:gd name="T116" fmla="*/ 26 w 376"/>
                <a:gd name="T117" fmla="*/ 45 h 154"/>
                <a:gd name="T118" fmla="*/ 8 w 376"/>
                <a:gd name="T119" fmla="*/ 3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6" h="154">
                  <a:moveTo>
                    <a:pt x="356" y="152"/>
                  </a:moveTo>
                  <a:lnTo>
                    <a:pt x="356" y="151"/>
                  </a:lnTo>
                  <a:lnTo>
                    <a:pt x="356" y="152"/>
                  </a:lnTo>
                  <a:lnTo>
                    <a:pt x="356" y="150"/>
                  </a:lnTo>
                  <a:lnTo>
                    <a:pt x="357" y="150"/>
                  </a:lnTo>
                  <a:lnTo>
                    <a:pt x="356" y="150"/>
                  </a:lnTo>
                  <a:lnTo>
                    <a:pt x="356" y="149"/>
                  </a:lnTo>
                  <a:lnTo>
                    <a:pt x="357" y="149"/>
                  </a:lnTo>
                  <a:lnTo>
                    <a:pt x="358" y="148"/>
                  </a:lnTo>
                  <a:lnTo>
                    <a:pt x="359" y="148"/>
                  </a:lnTo>
                  <a:lnTo>
                    <a:pt x="360" y="148"/>
                  </a:lnTo>
                  <a:lnTo>
                    <a:pt x="361" y="148"/>
                  </a:lnTo>
                  <a:lnTo>
                    <a:pt x="361" y="146"/>
                  </a:lnTo>
                  <a:lnTo>
                    <a:pt x="360" y="147"/>
                  </a:lnTo>
                  <a:lnTo>
                    <a:pt x="360" y="146"/>
                  </a:lnTo>
                  <a:lnTo>
                    <a:pt x="359" y="146"/>
                  </a:lnTo>
                  <a:lnTo>
                    <a:pt x="358" y="146"/>
                  </a:lnTo>
                  <a:lnTo>
                    <a:pt x="357" y="146"/>
                  </a:lnTo>
                  <a:lnTo>
                    <a:pt x="358" y="145"/>
                  </a:lnTo>
                  <a:lnTo>
                    <a:pt x="357" y="145"/>
                  </a:lnTo>
                  <a:lnTo>
                    <a:pt x="357" y="146"/>
                  </a:lnTo>
                  <a:lnTo>
                    <a:pt x="357" y="145"/>
                  </a:lnTo>
                  <a:lnTo>
                    <a:pt x="356" y="146"/>
                  </a:lnTo>
                  <a:lnTo>
                    <a:pt x="356" y="145"/>
                  </a:lnTo>
                  <a:lnTo>
                    <a:pt x="356" y="146"/>
                  </a:lnTo>
                  <a:lnTo>
                    <a:pt x="355" y="145"/>
                  </a:lnTo>
                  <a:lnTo>
                    <a:pt x="354" y="145"/>
                  </a:lnTo>
                  <a:lnTo>
                    <a:pt x="354" y="144"/>
                  </a:lnTo>
                  <a:lnTo>
                    <a:pt x="354" y="143"/>
                  </a:lnTo>
                  <a:lnTo>
                    <a:pt x="355" y="143"/>
                  </a:lnTo>
                  <a:lnTo>
                    <a:pt x="356" y="143"/>
                  </a:lnTo>
                  <a:lnTo>
                    <a:pt x="356" y="142"/>
                  </a:lnTo>
                  <a:lnTo>
                    <a:pt x="355" y="142"/>
                  </a:lnTo>
                  <a:lnTo>
                    <a:pt x="355" y="141"/>
                  </a:lnTo>
                  <a:lnTo>
                    <a:pt x="354" y="141"/>
                  </a:lnTo>
                  <a:lnTo>
                    <a:pt x="354" y="140"/>
                  </a:lnTo>
                  <a:lnTo>
                    <a:pt x="355" y="140"/>
                  </a:lnTo>
                  <a:lnTo>
                    <a:pt x="355" y="139"/>
                  </a:lnTo>
                  <a:lnTo>
                    <a:pt x="355" y="138"/>
                  </a:lnTo>
                  <a:lnTo>
                    <a:pt x="356" y="138"/>
                  </a:lnTo>
                  <a:lnTo>
                    <a:pt x="356" y="138"/>
                  </a:lnTo>
                  <a:lnTo>
                    <a:pt x="355" y="138"/>
                  </a:lnTo>
                  <a:lnTo>
                    <a:pt x="354" y="138"/>
                  </a:lnTo>
                  <a:lnTo>
                    <a:pt x="353" y="138"/>
                  </a:lnTo>
                  <a:lnTo>
                    <a:pt x="351" y="139"/>
                  </a:lnTo>
                  <a:lnTo>
                    <a:pt x="351" y="140"/>
                  </a:lnTo>
                  <a:lnTo>
                    <a:pt x="351" y="141"/>
                  </a:lnTo>
                  <a:lnTo>
                    <a:pt x="350" y="141"/>
                  </a:lnTo>
                  <a:lnTo>
                    <a:pt x="349" y="141"/>
                  </a:lnTo>
                  <a:lnTo>
                    <a:pt x="350" y="140"/>
                  </a:lnTo>
                  <a:lnTo>
                    <a:pt x="350" y="139"/>
                  </a:lnTo>
                  <a:lnTo>
                    <a:pt x="351" y="139"/>
                  </a:lnTo>
                  <a:lnTo>
                    <a:pt x="352" y="138"/>
                  </a:lnTo>
                  <a:lnTo>
                    <a:pt x="351" y="138"/>
                  </a:lnTo>
                  <a:lnTo>
                    <a:pt x="351" y="137"/>
                  </a:lnTo>
                  <a:lnTo>
                    <a:pt x="350" y="137"/>
                  </a:lnTo>
                  <a:lnTo>
                    <a:pt x="350" y="136"/>
                  </a:lnTo>
                  <a:lnTo>
                    <a:pt x="349" y="136"/>
                  </a:lnTo>
                  <a:lnTo>
                    <a:pt x="349" y="135"/>
                  </a:lnTo>
                  <a:lnTo>
                    <a:pt x="350" y="134"/>
                  </a:lnTo>
                  <a:lnTo>
                    <a:pt x="351" y="134"/>
                  </a:lnTo>
                  <a:lnTo>
                    <a:pt x="349" y="133"/>
                  </a:lnTo>
                  <a:lnTo>
                    <a:pt x="349" y="132"/>
                  </a:lnTo>
                  <a:lnTo>
                    <a:pt x="350" y="131"/>
                  </a:lnTo>
                  <a:lnTo>
                    <a:pt x="351" y="131"/>
                  </a:lnTo>
                  <a:lnTo>
                    <a:pt x="351" y="130"/>
                  </a:lnTo>
                  <a:lnTo>
                    <a:pt x="352" y="130"/>
                  </a:lnTo>
                  <a:lnTo>
                    <a:pt x="352" y="130"/>
                  </a:lnTo>
                  <a:lnTo>
                    <a:pt x="354" y="130"/>
                  </a:lnTo>
                  <a:lnTo>
                    <a:pt x="355" y="130"/>
                  </a:lnTo>
                  <a:lnTo>
                    <a:pt x="355" y="129"/>
                  </a:lnTo>
                  <a:lnTo>
                    <a:pt x="355" y="128"/>
                  </a:lnTo>
                  <a:lnTo>
                    <a:pt x="354" y="128"/>
                  </a:lnTo>
                  <a:lnTo>
                    <a:pt x="355" y="127"/>
                  </a:lnTo>
                  <a:lnTo>
                    <a:pt x="356" y="127"/>
                  </a:lnTo>
                  <a:lnTo>
                    <a:pt x="356" y="126"/>
                  </a:lnTo>
                  <a:lnTo>
                    <a:pt x="355" y="126"/>
                  </a:lnTo>
                  <a:lnTo>
                    <a:pt x="355" y="127"/>
                  </a:lnTo>
                  <a:lnTo>
                    <a:pt x="354" y="127"/>
                  </a:lnTo>
                  <a:lnTo>
                    <a:pt x="353" y="127"/>
                  </a:lnTo>
                  <a:lnTo>
                    <a:pt x="352" y="127"/>
                  </a:lnTo>
                  <a:lnTo>
                    <a:pt x="350" y="128"/>
                  </a:lnTo>
                  <a:lnTo>
                    <a:pt x="349" y="128"/>
                  </a:lnTo>
                  <a:lnTo>
                    <a:pt x="349" y="127"/>
                  </a:lnTo>
                  <a:lnTo>
                    <a:pt x="350" y="126"/>
                  </a:lnTo>
                  <a:lnTo>
                    <a:pt x="349" y="126"/>
                  </a:lnTo>
                  <a:lnTo>
                    <a:pt x="349" y="127"/>
                  </a:lnTo>
                  <a:lnTo>
                    <a:pt x="348" y="126"/>
                  </a:lnTo>
                  <a:lnTo>
                    <a:pt x="348" y="125"/>
                  </a:lnTo>
                  <a:lnTo>
                    <a:pt x="349" y="125"/>
                  </a:lnTo>
                  <a:lnTo>
                    <a:pt x="349" y="124"/>
                  </a:lnTo>
                  <a:lnTo>
                    <a:pt x="349" y="123"/>
                  </a:lnTo>
                  <a:lnTo>
                    <a:pt x="348" y="124"/>
                  </a:lnTo>
                  <a:lnTo>
                    <a:pt x="347" y="124"/>
                  </a:lnTo>
                  <a:lnTo>
                    <a:pt x="347" y="125"/>
                  </a:lnTo>
                  <a:lnTo>
                    <a:pt x="346" y="125"/>
                  </a:lnTo>
                  <a:lnTo>
                    <a:pt x="345" y="125"/>
                  </a:lnTo>
                  <a:lnTo>
                    <a:pt x="344" y="124"/>
                  </a:lnTo>
                  <a:lnTo>
                    <a:pt x="343" y="124"/>
                  </a:lnTo>
                  <a:lnTo>
                    <a:pt x="342" y="127"/>
                  </a:lnTo>
                  <a:lnTo>
                    <a:pt x="341" y="127"/>
                  </a:lnTo>
                  <a:lnTo>
                    <a:pt x="342" y="129"/>
                  </a:lnTo>
                  <a:lnTo>
                    <a:pt x="342" y="130"/>
                  </a:lnTo>
                  <a:lnTo>
                    <a:pt x="342" y="130"/>
                  </a:lnTo>
                  <a:lnTo>
                    <a:pt x="343" y="131"/>
                  </a:lnTo>
                  <a:lnTo>
                    <a:pt x="344" y="131"/>
                  </a:lnTo>
                  <a:lnTo>
                    <a:pt x="344" y="132"/>
                  </a:lnTo>
                  <a:lnTo>
                    <a:pt x="343" y="131"/>
                  </a:lnTo>
                  <a:lnTo>
                    <a:pt x="341" y="130"/>
                  </a:lnTo>
                  <a:lnTo>
                    <a:pt x="341" y="125"/>
                  </a:lnTo>
                  <a:lnTo>
                    <a:pt x="341" y="124"/>
                  </a:lnTo>
                  <a:lnTo>
                    <a:pt x="340" y="122"/>
                  </a:lnTo>
                  <a:lnTo>
                    <a:pt x="340" y="121"/>
                  </a:lnTo>
                  <a:lnTo>
                    <a:pt x="340" y="120"/>
                  </a:lnTo>
                  <a:lnTo>
                    <a:pt x="340" y="121"/>
                  </a:lnTo>
                  <a:lnTo>
                    <a:pt x="341" y="121"/>
                  </a:lnTo>
                  <a:lnTo>
                    <a:pt x="340" y="121"/>
                  </a:lnTo>
                  <a:lnTo>
                    <a:pt x="341" y="122"/>
                  </a:lnTo>
                  <a:lnTo>
                    <a:pt x="341" y="122"/>
                  </a:lnTo>
                  <a:lnTo>
                    <a:pt x="342" y="122"/>
                  </a:lnTo>
                  <a:lnTo>
                    <a:pt x="343" y="122"/>
                  </a:lnTo>
                  <a:lnTo>
                    <a:pt x="344" y="122"/>
                  </a:lnTo>
                  <a:lnTo>
                    <a:pt x="345" y="122"/>
                  </a:lnTo>
                  <a:lnTo>
                    <a:pt x="346" y="121"/>
                  </a:lnTo>
                  <a:lnTo>
                    <a:pt x="347" y="121"/>
                  </a:lnTo>
                  <a:lnTo>
                    <a:pt x="347" y="122"/>
                  </a:lnTo>
                  <a:lnTo>
                    <a:pt x="348" y="122"/>
                  </a:lnTo>
                  <a:lnTo>
                    <a:pt x="347" y="122"/>
                  </a:lnTo>
                  <a:lnTo>
                    <a:pt x="348" y="122"/>
                  </a:lnTo>
                  <a:lnTo>
                    <a:pt x="349" y="122"/>
                  </a:lnTo>
                  <a:lnTo>
                    <a:pt x="349" y="122"/>
                  </a:lnTo>
                  <a:lnTo>
                    <a:pt x="350" y="122"/>
                  </a:lnTo>
                  <a:lnTo>
                    <a:pt x="351" y="122"/>
                  </a:lnTo>
                  <a:lnTo>
                    <a:pt x="351" y="122"/>
                  </a:lnTo>
                  <a:lnTo>
                    <a:pt x="352" y="122"/>
                  </a:lnTo>
                  <a:lnTo>
                    <a:pt x="352" y="121"/>
                  </a:lnTo>
                  <a:lnTo>
                    <a:pt x="351" y="121"/>
                  </a:lnTo>
                  <a:lnTo>
                    <a:pt x="351" y="120"/>
                  </a:lnTo>
                  <a:lnTo>
                    <a:pt x="350" y="120"/>
                  </a:lnTo>
                  <a:lnTo>
                    <a:pt x="351" y="120"/>
                  </a:lnTo>
                  <a:lnTo>
                    <a:pt x="352" y="119"/>
                  </a:lnTo>
                  <a:lnTo>
                    <a:pt x="351" y="119"/>
                  </a:lnTo>
                  <a:lnTo>
                    <a:pt x="351" y="120"/>
                  </a:lnTo>
                  <a:lnTo>
                    <a:pt x="350" y="120"/>
                  </a:lnTo>
                  <a:lnTo>
                    <a:pt x="349" y="120"/>
                  </a:lnTo>
                  <a:lnTo>
                    <a:pt x="349" y="119"/>
                  </a:lnTo>
                  <a:lnTo>
                    <a:pt x="350" y="119"/>
                  </a:lnTo>
                  <a:lnTo>
                    <a:pt x="350" y="118"/>
                  </a:lnTo>
                  <a:lnTo>
                    <a:pt x="349" y="118"/>
                  </a:lnTo>
                  <a:lnTo>
                    <a:pt x="349" y="117"/>
                  </a:lnTo>
                  <a:lnTo>
                    <a:pt x="349" y="117"/>
                  </a:lnTo>
                  <a:lnTo>
                    <a:pt x="350" y="115"/>
                  </a:lnTo>
                  <a:lnTo>
                    <a:pt x="351" y="114"/>
                  </a:lnTo>
                  <a:lnTo>
                    <a:pt x="350" y="114"/>
                  </a:lnTo>
                  <a:lnTo>
                    <a:pt x="349" y="115"/>
                  </a:lnTo>
                  <a:lnTo>
                    <a:pt x="349" y="116"/>
                  </a:lnTo>
                  <a:lnTo>
                    <a:pt x="349" y="115"/>
                  </a:lnTo>
                  <a:lnTo>
                    <a:pt x="349" y="114"/>
                  </a:lnTo>
                  <a:lnTo>
                    <a:pt x="349" y="114"/>
                  </a:lnTo>
                  <a:lnTo>
                    <a:pt x="349" y="114"/>
                  </a:lnTo>
                  <a:lnTo>
                    <a:pt x="349" y="114"/>
                  </a:lnTo>
                  <a:lnTo>
                    <a:pt x="349" y="114"/>
                  </a:lnTo>
                  <a:lnTo>
                    <a:pt x="348" y="114"/>
                  </a:lnTo>
                  <a:lnTo>
                    <a:pt x="348" y="112"/>
                  </a:lnTo>
                  <a:lnTo>
                    <a:pt x="349" y="112"/>
                  </a:lnTo>
                  <a:lnTo>
                    <a:pt x="348" y="111"/>
                  </a:lnTo>
                  <a:lnTo>
                    <a:pt x="349" y="110"/>
                  </a:lnTo>
                  <a:lnTo>
                    <a:pt x="349" y="110"/>
                  </a:lnTo>
                  <a:lnTo>
                    <a:pt x="349" y="109"/>
                  </a:lnTo>
                  <a:lnTo>
                    <a:pt x="349" y="110"/>
                  </a:lnTo>
                  <a:lnTo>
                    <a:pt x="348" y="111"/>
                  </a:lnTo>
                  <a:lnTo>
                    <a:pt x="347" y="112"/>
                  </a:lnTo>
                  <a:lnTo>
                    <a:pt x="347" y="114"/>
                  </a:lnTo>
                  <a:lnTo>
                    <a:pt x="346" y="113"/>
                  </a:lnTo>
                  <a:lnTo>
                    <a:pt x="346" y="112"/>
                  </a:lnTo>
                  <a:lnTo>
                    <a:pt x="346" y="113"/>
                  </a:lnTo>
                  <a:lnTo>
                    <a:pt x="346" y="114"/>
                  </a:lnTo>
                  <a:lnTo>
                    <a:pt x="346" y="114"/>
                  </a:lnTo>
                  <a:lnTo>
                    <a:pt x="345" y="114"/>
                  </a:lnTo>
                  <a:lnTo>
                    <a:pt x="343" y="114"/>
                  </a:lnTo>
                  <a:lnTo>
                    <a:pt x="343" y="114"/>
                  </a:lnTo>
                  <a:lnTo>
                    <a:pt x="343" y="115"/>
                  </a:lnTo>
                  <a:lnTo>
                    <a:pt x="342" y="114"/>
                  </a:lnTo>
                  <a:lnTo>
                    <a:pt x="342" y="113"/>
                  </a:lnTo>
                  <a:lnTo>
                    <a:pt x="341" y="114"/>
                  </a:lnTo>
                  <a:lnTo>
                    <a:pt x="341" y="114"/>
                  </a:lnTo>
                  <a:lnTo>
                    <a:pt x="341" y="114"/>
                  </a:lnTo>
                  <a:lnTo>
                    <a:pt x="340" y="115"/>
                  </a:lnTo>
                  <a:lnTo>
                    <a:pt x="339" y="115"/>
                  </a:lnTo>
                  <a:lnTo>
                    <a:pt x="340" y="116"/>
                  </a:lnTo>
                  <a:lnTo>
                    <a:pt x="341" y="116"/>
                  </a:lnTo>
                  <a:lnTo>
                    <a:pt x="340" y="117"/>
                  </a:lnTo>
                  <a:lnTo>
                    <a:pt x="341" y="117"/>
                  </a:lnTo>
                  <a:lnTo>
                    <a:pt x="341" y="118"/>
                  </a:lnTo>
                  <a:lnTo>
                    <a:pt x="340" y="118"/>
                  </a:lnTo>
                  <a:lnTo>
                    <a:pt x="338" y="117"/>
                  </a:lnTo>
                  <a:lnTo>
                    <a:pt x="338" y="116"/>
                  </a:lnTo>
                  <a:lnTo>
                    <a:pt x="338" y="115"/>
                  </a:lnTo>
                  <a:lnTo>
                    <a:pt x="338" y="114"/>
                  </a:lnTo>
                  <a:lnTo>
                    <a:pt x="338" y="114"/>
                  </a:lnTo>
                  <a:lnTo>
                    <a:pt x="338" y="113"/>
                  </a:lnTo>
                  <a:lnTo>
                    <a:pt x="338" y="112"/>
                  </a:lnTo>
                  <a:lnTo>
                    <a:pt x="338" y="113"/>
                  </a:lnTo>
                  <a:lnTo>
                    <a:pt x="339" y="113"/>
                  </a:lnTo>
                  <a:lnTo>
                    <a:pt x="339" y="112"/>
                  </a:lnTo>
                  <a:lnTo>
                    <a:pt x="340" y="112"/>
                  </a:lnTo>
                  <a:lnTo>
                    <a:pt x="340" y="111"/>
                  </a:lnTo>
                  <a:lnTo>
                    <a:pt x="335" y="110"/>
                  </a:lnTo>
                  <a:lnTo>
                    <a:pt x="334" y="110"/>
                  </a:lnTo>
                  <a:lnTo>
                    <a:pt x="334" y="111"/>
                  </a:lnTo>
                  <a:lnTo>
                    <a:pt x="333" y="112"/>
                  </a:lnTo>
                  <a:lnTo>
                    <a:pt x="333" y="113"/>
                  </a:lnTo>
                  <a:lnTo>
                    <a:pt x="333" y="115"/>
                  </a:lnTo>
                  <a:lnTo>
                    <a:pt x="333" y="115"/>
                  </a:lnTo>
                  <a:lnTo>
                    <a:pt x="333" y="117"/>
                  </a:lnTo>
                  <a:lnTo>
                    <a:pt x="332" y="117"/>
                  </a:lnTo>
                  <a:lnTo>
                    <a:pt x="331" y="117"/>
                  </a:lnTo>
                  <a:lnTo>
                    <a:pt x="331" y="116"/>
                  </a:lnTo>
                  <a:lnTo>
                    <a:pt x="330" y="116"/>
                  </a:lnTo>
                  <a:lnTo>
                    <a:pt x="330" y="114"/>
                  </a:lnTo>
                  <a:lnTo>
                    <a:pt x="330" y="113"/>
                  </a:lnTo>
                  <a:lnTo>
                    <a:pt x="330" y="112"/>
                  </a:lnTo>
                  <a:lnTo>
                    <a:pt x="330" y="113"/>
                  </a:lnTo>
                  <a:lnTo>
                    <a:pt x="331" y="113"/>
                  </a:lnTo>
                  <a:lnTo>
                    <a:pt x="332" y="113"/>
                  </a:lnTo>
                  <a:lnTo>
                    <a:pt x="332" y="112"/>
                  </a:lnTo>
                  <a:lnTo>
                    <a:pt x="333" y="111"/>
                  </a:lnTo>
                  <a:lnTo>
                    <a:pt x="332" y="111"/>
                  </a:lnTo>
                  <a:lnTo>
                    <a:pt x="331" y="113"/>
                  </a:lnTo>
                  <a:lnTo>
                    <a:pt x="331" y="112"/>
                  </a:lnTo>
                  <a:lnTo>
                    <a:pt x="330" y="112"/>
                  </a:lnTo>
                  <a:lnTo>
                    <a:pt x="330" y="111"/>
                  </a:lnTo>
                  <a:lnTo>
                    <a:pt x="330" y="109"/>
                  </a:lnTo>
                  <a:lnTo>
                    <a:pt x="330" y="108"/>
                  </a:lnTo>
                  <a:lnTo>
                    <a:pt x="330" y="107"/>
                  </a:lnTo>
                  <a:lnTo>
                    <a:pt x="329" y="106"/>
                  </a:lnTo>
                  <a:lnTo>
                    <a:pt x="330" y="106"/>
                  </a:lnTo>
                  <a:lnTo>
                    <a:pt x="330" y="106"/>
                  </a:lnTo>
                  <a:lnTo>
                    <a:pt x="331" y="106"/>
                  </a:lnTo>
                  <a:lnTo>
                    <a:pt x="332" y="106"/>
                  </a:lnTo>
                  <a:lnTo>
                    <a:pt x="333" y="106"/>
                  </a:lnTo>
                  <a:lnTo>
                    <a:pt x="333" y="104"/>
                  </a:lnTo>
                  <a:lnTo>
                    <a:pt x="334" y="104"/>
                  </a:lnTo>
                  <a:lnTo>
                    <a:pt x="334" y="105"/>
                  </a:lnTo>
                  <a:lnTo>
                    <a:pt x="336" y="105"/>
                  </a:lnTo>
                  <a:lnTo>
                    <a:pt x="335" y="103"/>
                  </a:lnTo>
                  <a:lnTo>
                    <a:pt x="335" y="104"/>
                  </a:lnTo>
                  <a:lnTo>
                    <a:pt x="334" y="104"/>
                  </a:lnTo>
                  <a:lnTo>
                    <a:pt x="334" y="103"/>
                  </a:lnTo>
                  <a:lnTo>
                    <a:pt x="333" y="102"/>
                  </a:lnTo>
                  <a:lnTo>
                    <a:pt x="333" y="103"/>
                  </a:lnTo>
                  <a:lnTo>
                    <a:pt x="333" y="103"/>
                  </a:lnTo>
                  <a:lnTo>
                    <a:pt x="332" y="102"/>
                  </a:lnTo>
                  <a:lnTo>
                    <a:pt x="331" y="102"/>
                  </a:lnTo>
                  <a:lnTo>
                    <a:pt x="332" y="101"/>
                  </a:lnTo>
                  <a:lnTo>
                    <a:pt x="332" y="100"/>
                  </a:lnTo>
                  <a:lnTo>
                    <a:pt x="333" y="99"/>
                  </a:lnTo>
                  <a:lnTo>
                    <a:pt x="332" y="99"/>
                  </a:lnTo>
                  <a:lnTo>
                    <a:pt x="333" y="98"/>
                  </a:lnTo>
                  <a:lnTo>
                    <a:pt x="332" y="98"/>
                  </a:lnTo>
                  <a:lnTo>
                    <a:pt x="332" y="98"/>
                  </a:lnTo>
                  <a:lnTo>
                    <a:pt x="331" y="97"/>
                  </a:lnTo>
                  <a:lnTo>
                    <a:pt x="331" y="98"/>
                  </a:lnTo>
                  <a:lnTo>
                    <a:pt x="330" y="98"/>
                  </a:lnTo>
                  <a:lnTo>
                    <a:pt x="330" y="97"/>
                  </a:lnTo>
                  <a:lnTo>
                    <a:pt x="330" y="96"/>
                  </a:lnTo>
                  <a:lnTo>
                    <a:pt x="331" y="96"/>
                  </a:lnTo>
                  <a:lnTo>
                    <a:pt x="332" y="95"/>
                  </a:lnTo>
                  <a:lnTo>
                    <a:pt x="333" y="95"/>
                  </a:lnTo>
                  <a:lnTo>
                    <a:pt x="333" y="95"/>
                  </a:lnTo>
                  <a:lnTo>
                    <a:pt x="334" y="94"/>
                  </a:lnTo>
                  <a:lnTo>
                    <a:pt x="334" y="93"/>
                  </a:lnTo>
                  <a:lnTo>
                    <a:pt x="335" y="93"/>
                  </a:lnTo>
                  <a:lnTo>
                    <a:pt x="336" y="93"/>
                  </a:lnTo>
                  <a:lnTo>
                    <a:pt x="336" y="94"/>
                  </a:lnTo>
                  <a:lnTo>
                    <a:pt x="337" y="94"/>
                  </a:lnTo>
                  <a:lnTo>
                    <a:pt x="336" y="93"/>
                  </a:lnTo>
                  <a:lnTo>
                    <a:pt x="339" y="93"/>
                  </a:lnTo>
                  <a:lnTo>
                    <a:pt x="341" y="95"/>
                  </a:lnTo>
                  <a:lnTo>
                    <a:pt x="341" y="94"/>
                  </a:lnTo>
                  <a:lnTo>
                    <a:pt x="340" y="93"/>
                  </a:lnTo>
                  <a:lnTo>
                    <a:pt x="339" y="93"/>
                  </a:lnTo>
                  <a:lnTo>
                    <a:pt x="338" y="92"/>
                  </a:lnTo>
                  <a:lnTo>
                    <a:pt x="338" y="91"/>
                  </a:lnTo>
                  <a:lnTo>
                    <a:pt x="337" y="92"/>
                  </a:lnTo>
                  <a:lnTo>
                    <a:pt x="337" y="91"/>
                  </a:lnTo>
                  <a:lnTo>
                    <a:pt x="337" y="90"/>
                  </a:lnTo>
                  <a:lnTo>
                    <a:pt x="338" y="90"/>
                  </a:lnTo>
                  <a:lnTo>
                    <a:pt x="337" y="90"/>
                  </a:lnTo>
                  <a:lnTo>
                    <a:pt x="336" y="91"/>
                  </a:lnTo>
                  <a:lnTo>
                    <a:pt x="335" y="91"/>
                  </a:lnTo>
                  <a:lnTo>
                    <a:pt x="335" y="92"/>
                  </a:lnTo>
                  <a:lnTo>
                    <a:pt x="334" y="92"/>
                  </a:lnTo>
                  <a:lnTo>
                    <a:pt x="334" y="91"/>
                  </a:lnTo>
                  <a:lnTo>
                    <a:pt x="334" y="90"/>
                  </a:lnTo>
                  <a:lnTo>
                    <a:pt x="333" y="90"/>
                  </a:lnTo>
                  <a:lnTo>
                    <a:pt x="333" y="91"/>
                  </a:lnTo>
                  <a:lnTo>
                    <a:pt x="333" y="92"/>
                  </a:lnTo>
                  <a:lnTo>
                    <a:pt x="333" y="91"/>
                  </a:lnTo>
                  <a:lnTo>
                    <a:pt x="333" y="90"/>
                  </a:lnTo>
                  <a:lnTo>
                    <a:pt x="333" y="90"/>
                  </a:lnTo>
                  <a:lnTo>
                    <a:pt x="333" y="89"/>
                  </a:lnTo>
                  <a:lnTo>
                    <a:pt x="333" y="89"/>
                  </a:lnTo>
                  <a:lnTo>
                    <a:pt x="334" y="89"/>
                  </a:lnTo>
                  <a:lnTo>
                    <a:pt x="333" y="88"/>
                  </a:lnTo>
                  <a:lnTo>
                    <a:pt x="333" y="87"/>
                  </a:lnTo>
                  <a:lnTo>
                    <a:pt x="334" y="86"/>
                  </a:lnTo>
                  <a:lnTo>
                    <a:pt x="335" y="85"/>
                  </a:lnTo>
                  <a:lnTo>
                    <a:pt x="336" y="84"/>
                  </a:lnTo>
                  <a:lnTo>
                    <a:pt x="337" y="83"/>
                  </a:lnTo>
                  <a:lnTo>
                    <a:pt x="337" y="82"/>
                  </a:lnTo>
                  <a:lnTo>
                    <a:pt x="337" y="82"/>
                  </a:lnTo>
                  <a:lnTo>
                    <a:pt x="336" y="82"/>
                  </a:lnTo>
                  <a:lnTo>
                    <a:pt x="335" y="82"/>
                  </a:lnTo>
                  <a:lnTo>
                    <a:pt x="334" y="83"/>
                  </a:lnTo>
                  <a:lnTo>
                    <a:pt x="333" y="83"/>
                  </a:lnTo>
                  <a:lnTo>
                    <a:pt x="332" y="83"/>
                  </a:lnTo>
                  <a:lnTo>
                    <a:pt x="332" y="82"/>
                  </a:lnTo>
                  <a:lnTo>
                    <a:pt x="333" y="82"/>
                  </a:lnTo>
                  <a:lnTo>
                    <a:pt x="333" y="81"/>
                  </a:lnTo>
                  <a:lnTo>
                    <a:pt x="335" y="79"/>
                  </a:lnTo>
                  <a:lnTo>
                    <a:pt x="336" y="78"/>
                  </a:lnTo>
                  <a:lnTo>
                    <a:pt x="337" y="77"/>
                  </a:lnTo>
                  <a:lnTo>
                    <a:pt x="339" y="74"/>
                  </a:lnTo>
                  <a:lnTo>
                    <a:pt x="341" y="73"/>
                  </a:lnTo>
                  <a:lnTo>
                    <a:pt x="341" y="72"/>
                  </a:lnTo>
                  <a:lnTo>
                    <a:pt x="343" y="71"/>
                  </a:lnTo>
                  <a:lnTo>
                    <a:pt x="344" y="71"/>
                  </a:lnTo>
                  <a:lnTo>
                    <a:pt x="345" y="69"/>
                  </a:lnTo>
                  <a:lnTo>
                    <a:pt x="347" y="69"/>
                  </a:lnTo>
                  <a:lnTo>
                    <a:pt x="348" y="68"/>
                  </a:lnTo>
                  <a:lnTo>
                    <a:pt x="349" y="67"/>
                  </a:lnTo>
                  <a:lnTo>
                    <a:pt x="349" y="67"/>
                  </a:lnTo>
                  <a:lnTo>
                    <a:pt x="349" y="64"/>
                  </a:lnTo>
                  <a:lnTo>
                    <a:pt x="350" y="63"/>
                  </a:lnTo>
                  <a:lnTo>
                    <a:pt x="351" y="63"/>
                  </a:lnTo>
                  <a:lnTo>
                    <a:pt x="352" y="63"/>
                  </a:lnTo>
                  <a:lnTo>
                    <a:pt x="356" y="63"/>
                  </a:lnTo>
                  <a:lnTo>
                    <a:pt x="357" y="64"/>
                  </a:lnTo>
                  <a:lnTo>
                    <a:pt x="358" y="64"/>
                  </a:lnTo>
                  <a:lnTo>
                    <a:pt x="358" y="63"/>
                  </a:lnTo>
                  <a:lnTo>
                    <a:pt x="359" y="63"/>
                  </a:lnTo>
                  <a:lnTo>
                    <a:pt x="360" y="63"/>
                  </a:lnTo>
                  <a:lnTo>
                    <a:pt x="361" y="62"/>
                  </a:lnTo>
                  <a:lnTo>
                    <a:pt x="366" y="60"/>
                  </a:lnTo>
                  <a:lnTo>
                    <a:pt x="367" y="60"/>
                  </a:lnTo>
                  <a:lnTo>
                    <a:pt x="368" y="60"/>
                  </a:lnTo>
                  <a:lnTo>
                    <a:pt x="369" y="59"/>
                  </a:lnTo>
                  <a:lnTo>
                    <a:pt x="370" y="59"/>
                  </a:lnTo>
                  <a:lnTo>
                    <a:pt x="371" y="59"/>
                  </a:lnTo>
                  <a:lnTo>
                    <a:pt x="372" y="59"/>
                  </a:lnTo>
                  <a:lnTo>
                    <a:pt x="372" y="59"/>
                  </a:lnTo>
                  <a:lnTo>
                    <a:pt x="373" y="59"/>
                  </a:lnTo>
                  <a:lnTo>
                    <a:pt x="374" y="59"/>
                  </a:lnTo>
                  <a:lnTo>
                    <a:pt x="376" y="58"/>
                  </a:lnTo>
                  <a:lnTo>
                    <a:pt x="376" y="57"/>
                  </a:lnTo>
                  <a:lnTo>
                    <a:pt x="375" y="57"/>
                  </a:lnTo>
                  <a:lnTo>
                    <a:pt x="374" y="56"/>
                  </a:lnTo>
                  <a:lnTo>
                    <a:pt x="373" y="56"/>
                  </a:lnTo>
                  <a:lnTo>
                    <a:pt x="372" y="57"/>
                  </a:lnTo>
                  <a:lnTo>
                    <a:pt x="370" y="58"/>
                  </a:lnTo>
                  <a:lnTo>
                    <a:pt x="367" y="59"/>
                  </a:lnTo>
                  <a:lnTo>
                    <a:pt x="366" y="59"/>
                  </a:lnTo>
                  <a:lnTo>
                    <a:pt x="364" y="59"/>
                  </a:lnTo>
                  <a:lnTo>
                    <a:pt x="364" y="59"/>
                  </a:lnTo>
                  <a:lnTo>
                    <a:pt x="363" y="60"/>
                  </a:lnTo>
                  <a:lnTo>
                    <a:pt x="361" y="61"/>
                  </a:lnTo>
                  <a:lnTo>
                    <a:pt x="360" y="62"/>
                  </a:lnTo>
                  <a:lnTo>
                    <a:pt x="359" y="62"/>
                  </a:lnTo>
                  <a:lnTo>
                    <a:pt x="358" y="61"/>
                  </a:lnTo>
                  <a:lnTo>
                    <a:pt x="356" y="61"/>
                  </a:lnTo>
                  <a:lnTo>
                    <a:pt x="354" y="60"/>
                  </a:lnTo>
                  <a:lnTo>
                    <a:pt x="353" y="61"/>
                  </a:lnTo>
                  <a:lnTo>
                    <a:pt x="351" y="61"/>
                  </a:lnTo>
                  <a:lnTo>
                    <a:pt x="350" y="62"/>
                  </a:lnTo>
                  <a:lnTo>
                    <a:pt x="349" y="62"/>
                  </a:lnTo>
                  <a:lnTo>
                    <a:pt x="348" y="63"/>
                  </a:lnTo>
                  <a:lnTo>
                    <a:pt x="346" y="63"/>
                  </a:lnTo>
                  <a:lnTo>
                    <a:pt x="345" y="63"/>
                  </a:lnTo>
                  <a:lnTo>
                    <a:pt x="344" y="63"/>
                  </a:lnTo>
                  <a:lnTo>
                    <a:pt x="343" y="62"/>
                  </a:lnTo>
                  <a:lnTo>
                    <a:pt x="342" y="62"/>
                  </a:lnTo>
                  <a:lnTo>
                    <a:pt x="342" y="61"/>
                  </a:lnTo>
                  <a:lnTo>
                    <a:pt x="341" y="61"/>
                  </a:lnTo>
                  <a:lnTo>
                    <a:pt x="341" y="60"/>
                  </a:lnTo>
                  <a:lnTo>
                    <a:pt x="341" y="61"/>
                  </a:lnTo>
                  <a:lnTo>
                    <a:pt x="340" y="61"/>
                  </a:lnTo>
                  <a:lnTo>
                    <a:pt x="339" y="61"/>
                  </a:lnTo>
                  <a:lnTo>
                    <a:pt x="338" y="61"/>
                  </a:lnTo>
                  <a:lnTo>
                    <a:pt x="337" y="61"/>
                  </a:lnTo>
                  <a:lnTo>
                    <a:pt x="336" y="61"/>
                  </a:lnTo>
                  <a:lnTo>
                    <a:pt x="334" y="61"/>
                  </a:lnTo>
                  <a:lnTo>
                    <a:pt x="333" y="61"/>
                  </a:lnTo>
                  <a:lnTo>
                    <a:pt x="333" y="61"/>
                  </a:lnTo>
                  <a:lnTo>
                    <a:pt x="330" y="61"/>
                  </a:lnTo>
                  <a:lnTo>
                    <a:pt x="328" y="61"/>
                  </a:lnTo>
                  <a:lnTo>
                    <a:pt x="327" y="62"/>
                  </a:lnTo>
                  <a:lnTo>
                    <a:pt x="325" y="63"/>
                  </a:lnTo>
                  <a:lnTo>
                    <a:pt x="324" y="64"/>
                  </a:lnTo>
                  <a:lnTo>
                    <a:pt x="323" y="64"/>
                  </a:lnTo>
                  <a:lnTo>
                    <a:pt x="322" y="63"/>
                  </a:lnTo>
                  <a:lnTo>
                    <a:pt x="322" y="62"/>
                  </a:lnTo>
                  <a:lnTo>
                    <a:pt x="321" y="59"/>
                  </a:lnTo>
                  <a:lnTo>
                    <a:pt x="321" y="59"/>
                  </a:lnTo>
                  <a:lnTo>
                    <a:pt x="322" y="58"/>
                  </a:lnTo>
                  <a:lnTo>
                    <a:pt x="322" y="57"/>
                  </a:lnTo>
                  <a:lnTo>
                    <a:pt x="322" y="58"/>
                  </a:lnTo>
                  <a:lnTo>
                    <a:pt x="323" y="59"/>
                  </a:lnTo>
                  <a:lnTo>
                    <a:pt x="323" y="60"/>
                  </a:lnTo>
                  <a:lnTo>
                    <a:pt x="324" y="59"/>
                  </a:lnTo>
                  <a:lnTo>
                    <a:pt x="324" y="59"/>
                  </a:lnTo>
                  <a:lnTo>
                    <a:pt x="325" y="59"/>
                  </a:lnTo>
                  <a:lnTo>
                    <a:pt x="325" y="59"/>
                  </a:lnTo>
                  <a:lnTo>
                    <a:pt x="325" y="59"/>
                  </a:lnTo>
                  <a:lnTo>
                    <a:pt x="325" y="59"/>
                  </a:lnTo>
                  <a:lnTo>
                    <a:pt x="326" y="59"/>
                  </a:lnTo>
                  <a:lnTo>
                    <a:pt x="325" y="58"/>
                  </a:lnTo>
                  <a:lnTo>
                    <a:pt x="325" y="58"/>
                  </a:lnTo>
                  <a:lnTo>
                    <a:pt x="325" y="56"/>
                  </a:lnTo>
                  <a:lnTo>
                    <a:pt x="325" y="58"/>
                  </a:lnTo>
                  <a:lnTo>
                    <a:pt x="326" y="58"/>
                  </a:lnTo>
                  <a:lnTo>
                    <a:pt x="326" y="59"/>
                  </a:lnTo>
                  <a:lnTo>
                    <a:pt x="327" y="58"/>
                  </a:lnTo>
                  <a:lnTo>
                    <a:pt x="328" y="58"/>
                  </a:lnTo>
                  <a:lnTo>
                    <a:pt x="327" y="58"/>
                  </a:lnTo>
                  <a:lnTo>
                    <a:pt x="326" y="57"/>
                  </a:lnTo>
                  <a:lnTo>
                    <a:pt x="327" y="56"/>
                  </a:lnTo>
                  <a:lnTo>
                    <a:pt x="328" y="55"/>
                  </a:lnTo>
                  <a:lnTo>
                    <a:pt x="328" y="54"/>
                  </a:lnTo>
                  <a:lnTo>
                    <a:pt x="328" y="51"/>
                  </a:lnTo>
                  <a:lnTo>
                    <a:pt x="328" y="51"/>
                  </a:lnTo>
                  <a:lnTo>
                    <a:pt x="330" y="50"/>
                  </a:lnTo>
                  <a:lnTo>
                    <a:pt x="331" y="49"/>
                  </a:lnTo>
                  <a:lnTo>
                    <a:pt x="333" y="47"/>
                  </a:lnTo>
                  <a:lnTo>
                    <a:pt x="333" y="46"/>
                  </a:lnTo>
                  <a:lnTo>
                    <a:pt x="333" y="45"/>
                  </a:lnTo>
                  <a:lnTo>
                    <a:pt x="332" y="45"/>
                  </a:lnTo>
                  <a:lnTo>
                    <a:pt x="332" y="44"/>
                  </a:lnTo>
                  <a:lnTo>
                    <a:pt x="333" y="43"/>
                  </a:lnTo>
                  <a:lnTo>
                    <a:pt x="333" y="42"/>
                  </a:lnTo>
                  <a:lnTo>
                    <a:pt x="333" y="41"/>
                  </a:lnTo>
                  <a:lnTo>
                    <a:pt x="334" y="41"/>
                  </a:lnTo>
                  <a:lnTo>
                    <a:pt x="335" y="42"/>
                  </a:lnTo>
                  <a:lnTo>
                    <a:pt x="334" y="41"/>
                  </a:lnTo>
                  <a:lnTo>
                    <a:pt x="334" y="40"/>
                  </a:lnTo>
                  <a:lnTo>
                    <a:pt x="335" y="40"/>
                  </a:lnTo>
                  <a:lnTo>
                    <a:pt x="336" y="40"/>
                  </a:lnTo>
                  <a:lnTo>
                    <a:pt x="336" y="41"/>
                  </a:lnTo>
                  <a:lnTo>
                    <a:pt x="336" y="42"/>
                  </a:lnTo>
                  <a:lnTo>
                    <a:pt x="337" y="42"/>
                  </a:lnTo>
                  <a:lnTo>
                    <a:pt x="338" y="42"/>
                  </a:lnTo>
                  <a:lnTo>
                    <a:pt x="339" y="42"/>
                  </a:lnTo>
                  <a:lnTo>
                    <a:pt x="340" y="43"/>
                  </a:lnTo>
                  <a:lnTo>
                    <a:pt x="340" y="41"/>
                  </a:lnTo>
                  <a:lnTo>
                    <a:pt x="340" y="40"/>
                  </a:lnTo>
                  <a:lnTo>
                    <a:pt x="340" y="39"/>
                  </a:lnTo>
                  <a:lnTo>
                    <a:pt x="339" y="38"/>
                  </a:lnTo>
                  <a:lnTo>
                    <a:pt x="339" y="37"/>
                  </a:lnTo>
                  <a:lnTo>
                    <a:pt x="340" y="37"/>
                  </a:lnTo>
                  <a:lnTo>
                    <a:pt x="341" y="36"/>
                  </a:lnTo>
                  <a:lnTo>
                    <a:pt x="342" y="35"/>
                  </a:lnTo>
                  <a:lnTo>
                    <a:pt x="343" y="36"/>
                  </a:lnTo>
                  <a:lnTo>
                    <a:pt x="344" y="36"/>
                  </a:lnTo>
                  <a:lnTo>
                    <a:pt x="345" y="36"/>
                  </a:lnTo>
                  <a:lnTo>
                    <a:pt x="345" y="35"/>
                  </a:lnTo>
                  <a:lnTo>
                    <a:pt x="344" y="35"/>
                  </a:lnTo>
                  <a:lnTo>
                    <a:pt x="344" y="34"/>
                  </a:lnTo>
                  <a:lnTo>
                    <a:pt x="343" y="33"/>
                  </a:lnTo>
                  <a:lnTo>
                    <a:pt x="342" y="33"/>
                  </a:lnTo>
                  <a:lnTo>
                    <a:pt x="341" y="33"/>
                  </a:lnTo>
                  <a:lnTo>
                    <a:pt x="342" y="32"/>
                  </a:lnTo>
                  <a:lnTo>
                    <a:pt x="343" y="31"/>
                  </a:lnTo>
                  <a:lnTo>
                    <a:pt x="344" y="31"/>
                  </a:lnTo>
                  <a:lnTo>
                    <a:pt x="345" y="30"/>
                  </a:lnTo>
                  <a:lnTo>
                    <a:pt x="344" y="29"/>
                  </a:lnTo>
                  <a:lnTo>
                    <a:pt x="344" y="31"/>
                  </a:lnTo>
                  <a:lnTo>
                    <a:pt x="343" y="31"/>
                  </a:lnTo>
                  <a:lnTo>
                    <a:pt x="342" y="31"/>
                  </a:lnTo>
                  <a:lnTo>
                    <a:pt x="341" y="32"/>
                  </a:lnTo>
                  <a:lnTo>
                    <a:pt x="340" y="31"/>
                  </a:lnTo>
                  <a:lnTo>
                    <a:pt x="340" y="29"/>
                  </a:lnTo>
                  <a:lnTo>
                    <a:pt x="339" y="29"/>
                  </a:lnTo>
                  <a:lnTo>
                    <a:pt x="339" y="31"/>
                  </a:lnTo>
                  <a:lnTo>
                    <a:pt x="339" y="32"/>
                  </a:lnTo>
                  <a:lnTo>
                    <a:pt x="339" y="33"/>
                  </a:lnTo>
                  <a:lnTo>
                    <a:pt x="338" y="33"/>
                  </a:lnTo>
                  <a:lnTo>
                    <a:pt x="337" y="33"/>
                  </a:lnTo>
                  <a:lnTo>
                    <a:pt x="338" y="34"/>
                  </a:lnTo>
                  <a:lnTo>
                    <a:pt x="337" y="34"/>
                  </a:lnTo>
                  <a:lnTo>
                    <a:pt x="337" y="35"/>
                  </a:lnTo>
                  <a:lnTo>
                    <a:pt x="336" y="35"/>
                  </a:lnTo>
                  <a:lnTo>
                    <a:pt x="336" y="34"/>
                  </a:lnTo>
                  <a:lnTo>
                    <a:pt x="335" y="35"/>
                  </a:lnTo>
                  <a:lnTo>
                    <a:pt x="335" y="34"/>
                  </a:lnTo>
                  <a:lnTo>
                    <a:pt x="334" y="34"/>
                  </a:lnTo>
                  <a:lnTo>
                    <a:pt x="334" y="35"/>
                  </a:lnTo>
                  <a:lnTo>
                    <a:pt x="333" y="35"/>
                  </a:lnTo>
                  <a:lnTo>
                    <a:pt x="333" y="35"/>
                  </a:lnTo>
                  <a:lnTo>
                    <a:pt x="333" y="33"/>
                  </a:lnTo>
                  <a:lnTo>
                    <a:pt x="333" y="32"/>
                  </a:lnTo>
                  <a:lnTo>
                    <a:pt x="332" y="31"/>
                  </a:lnTo>
                  <a:lnTo>
                    <a:pt x="332" y="33"/>
                  </a:lnTo>
                  <a:lnTo>
                    <a:pt x="332" y="34"/>
                  </a:lnTo>
                  <a:lnTo>
                    <a:pt x="332" y="35"/>
                  </a:lnTo>
                  <a:lnTo>
                    <a:pt x="332" y="35"/>
                  </a:lnTo>
                  <a:lnTo>
                    <a:pt x="332" y="35"/>
                  </a:lnTo>
                  <a:lnTo>
                    <a:pt x="331" y="34"/>
                  </a:lnTo>
                  <a:lnTo>
                    <a:pt x="331" y="35"/>
                  </a:lnTo>
                  <a:lnTo>
                    <a:pt x="331" y="35"/>
                  </a:lnTo>
                  <a:lnTo>
                    <a:pt x="330" y="35"/>
                  </a:lnTo>
                  <a:lnTo>
                    <a:pt x="329" y="37"/>
                  </a:lnTo>
                  <a:lnTo>
                    <a:pt x="328" y="37"/>
                  </a:lnTo>
                  <a:lnTo>
                    <a:pt x="327" y="38"/>
                  </a:lnTo>
                  <a:lnTo>
                    <a:pt x="325" y="39"/>
                  </a:lnTo>
                  <a:lnTo>
                    <a:pt x="323" y="41"/>
                  </a:lnTo>
                  <a:lnTo>
                    <a:pt x="322" y="41"/>
                  </a:lnTo>
                  <a:lnTo>
                    <a:pt x="321" y="40"/>
                  </a:lnTo>
                  <a:lnTo>
                    <a:pt x="320" y="39"/>
                  </a:lnTo>
                  <a:lnTo>
                    <a:pt x="320" y="37"/>
                  </a:lnTo>
                  <a:lnTo>
                    <a:pt x="319" y="37"/>
                  </a:lnTo>
                  <a:lnTo>
                    <a:pt x="319" y="36"/>
                  </a:lnTo>
                  <a:lnTo>
                    <a:pt x="319" y="35"/>
                  </a:lnTo>
                  <a:lnTo>
                    <a:pt x="320" y="35"/>
                  </a:lnTo>
                  <a:lnTo>
                    <a:pt x="319" y="33"/>
                  </a:lnTo>
                  <a:lnTo>
                    <a:pt x="319" y="31"/>
                  </a:lnTo>
                  <a:lnTo>
                    <a:pt x="319" y="30"/>
                  </a:lnTo>
                  <a:lnTo>
                    <a:pt x="320" y="28"/>
                  </a:lnTo>
                  <a:lnTo>
                    <a:pt x="321" y="27"/>
                  </a:lnTo>
                  <a:lnTo>
                    <a:pt x="321" y="24"/>
                  </a:lnTo>
                  <a:lnTo>
                    <a:pt x="322" y="20"/>
                  </a:lnTo>
                  <a:lnTo>
                    <a:pt x="322" y="19"/>
                  </a:lnTo>
                  <a:lnTo>
                    <a:pt x="322" y="19"/>
                  </a:lnTo>
                  <a:lnTo>
                    <a:pt x="323" y="17"/>
                  </a:lnTo>
                  <a:lnTo>
                    <a:pt x="324" y="15"/>
                  </a:lnTo>
                  <a:lnTo>
                    <a:pt x="325" y="13"/>
                  </a:lnTo>
                  <a:lnTo>
                    <a:pt x="326" y="12"/>
                  </a:lnTo>
                  <a:lnTo>
                    <a:pt x="327" y="12"/>
                  </a:lnTo>
                  <a:lnTo>
                    <a:pt x="329" y="11"/>
                  </a:lnTo>
                  <a:lnTo>
                    <a:pt x="330" y="11"/>
                  </a:lnTo>
                  <a:lnTo>
                    <a:pt x="331" y="11"/>
                  </a:lnTo>
                  <a:lnTo>
                    <a:pt x="333" y="11"/>
                  </a:lnTo>
                  <a:lnTo>
                    <a:pt x="334" y="11"/>
                  </a:lnTo>
                  <a:lnTo>
                    <a:pt x="338" y="14"/>
                  </a:lnTo>
                  <a:lnTo>
                    <a:pt x="339" y="14"/>
                  </a:lnTo>
                  <a:lnTo>
                    <a:pt x="340" y="14"/>
                  </a:lnTo>
                  <a:lnTo>
                    <a:pt x="341" y="14"/>
                  </a:lnTo>
                  <a:lnTo>
                    <a:pt x="341" y="15"/>
                  </a:lnTo>
                  <a:lnTo>
                    <a:pt x="342" y="14"/>
                  </a:lnTo>
                  <a:lnTo>
                    <a:pt x="343" y="14"/>
                  </a:lnTo>
                  <a:lnTo>
                    <a:pt x="344" y="13"/>
                  </a:lnTo>
                  <a:lnTo>
                    <a:pt x="343" y="13"/>
                  </a:lnTo>
                  <a:lnTo>
                    <a:pt x="343" y="11"/>
                  </a:lnTo>
                  <a:lnTo>
                    <a:pt x="343" y="11"/>
                  </a:lnTo>
                  <a:lnTo>
                    <a:pt x="342" y="11"/>
                  </a:lnTo>
                  <a:lnTo>
                    <a:pt x="341" y="10"/>
                  </a:lnTo>
                  <a:lnTo>
                    <a:pt x="340" y="9"/>
                  </a:lnTo>
                  <a:lnTo>
                    <a:pt x="339" y="8"/>
                  </a:lnTo>
                  <a:lnTo>
                    <a:pt x="336" y="8"/>
                  </a:lnTo>
                  <a:lnTo>
                    <a:pt x="335" y="7"/>
                  </a:lnTo>
                  <a:lnTo>
                    <a:pt x="332" y="7"/>
                  </a:lnTo>
                  <a:lnTo>
                    <a:pt x="331" y="7"/>
                  </a:lnTo>
                  <a:lnTo>
                    <a:pt x="331" y="6"/>
                  </a:lnTo>
                  <a:lnTo>
                    <a:pt x="330" y="6"/>
                  </a:lnTo>
                  <a:lnTo>
                    <a:pt x="329" y="6"/>
                  </a:lnTo>
                  <a:lnTo>
                    <a:pt x="330" y="6"/>
                  </a:lnTo>
                  <a:lnTo>
                    <a:pt x="331" y="6"/>
                  </a:lnTo>
                  <a:lnTo>
                    <a:pt x="332" y="7"/>
                  </a:lnTo>
                  <a:lnTo>
                    <a:pt x="333" y="7"/>
                  </a:lnTo>
                  <a:lnTo>
                    <a:pt x="333" y="6"/>
                  </a:lnTo>
                  <a:lnTo>
                    <a:pt x="331" y="5"/>
                  </a:lnTo>
                  <a:lnTo>
                    <a:pt x="330" y="5"/>
                  </a:lnTo>
                  <a:lnTo>
                    <a:pt x="328" y="6"/>
                  </a:lnTo>
                  <a:lnTo>
                    <a:pt x="327" y="6"/>
                  </a:lnTo>
                  <a:lnTo>
                    <a:pt x="326" y="6"/>
                  </a:lnTo>
                  <a:lnTo>
                    <a:pt x="325" y="6"/>
                  </a:lnTo>
                  <a:lnTo>
                    <a:pt x="328" y="5"/>
                  </a:lnTo>
                  <a:lnTo>
                    <a:pt x="330" y="5"/>
                  </a:lnTo>
                  <a:lnTo>
                    <a:pt x="331" y="5"/>
                  </a:lnTo>
                  <a:lnTo>
                    <a:pt x="331" y="4"/>
                  </a:lnTo>
                  <a:lnTo>
                    <a:pt x="330" y="4"/>
                  </a:lnTo>
                  <a:lnTo>
                    <a:pt x="328" y="4"/>
                  </a:lnTo>
                  <a:lnTo>
                    <a:pt x="327" y="5"/>
                  </a:lnTo>
                  <a:lnTo>
                    <a:pt x="325" y="5"/>
                  </a:lnTo>
                  <a:lnTo>
                    <a:pt x="325" y="6"/>
                  </a:lnTo>
                  <a:lnTo>
                    <a:pt x="322" y="9"/>
                  </a:lnTo>
                  <a:lnTo>
                    <a:pt x="322" y="8"/>
                  </a:lnTo>
                  <a:lnTo>
                    <a:pt x="322" y="9"/>
                  </a:lnTo>
                  <a:lnTo>
                    <a:pt x="321" y="10"/>
                  </a:lnTo>
                  <a:lnTo>
                    <a:pt x="320" y="9"/>
                  </a:lnTo>
                  <a:lnTo>
                    <a:pt x="318" y="9"/>
                  </a:lnTo>
                  <a:lnTo>
                    <a:pt x="317" y="10"/>
                  </a:lnTo>
                  <a:lnTo>
                    <a:pt x="317" y="10"/>
                  </a:lnTo>
                  <a:lnTo>
                    <a:pt x="317" y="11"/>
                  </a:lnTo>
                  <a:lnTo>
                    <a:pt x="317" y="11"/>
                  </a:lnTo>
                  <a:lnTo>
                    <a:pt x="317" y="11"/>
                  </a:lnTo>
                  <a:lnTo>
                    <a:pt x="317" y="10"/>
                  </a:lnTo>
                  <a:lnTo>
                    <a:pt x="318" y="7"/>
                  </a:lnTo>
                  <a:lnTo>
                    <a:pt x="318" y="6"/>
                  </a:lnTo>
                  <a:lnTo>
                    <a:pt x="317" y="7"/>
                  </a:lnTo>
                  <a:lnTo>
                    <a:pt x="316" y="11"/>
                  </a:lnTo>
                  <a:lnTo>
                    <a:pt x="315" y="11"/>
                  </a:lnTo>
                  <a:lnTo>
                    <a:pt x="314" y="11"/>
                  </a:lnTo>
                  <a:lnTo>
                    <a:pt x="312" y="12"/>
                  </a:lnTo>
                  <a:lnTo>
                    <a:pt x="311" y="11"/>
                  </a:lnTo>
                  <a:lnTo>
                    <a:pt x="310" y="11"/>
                  </a:lnTo>
                  <a:lnTo>
                    <a:pt x="311" y="11"/>
                  </a:lnTo>
                  <a:lnTo>
                    <a:pt x="311" y="12"/>
                  </a:lnTo>
                  <a:lnTo>
                    <a:pt x="310" y="13"/>
                  </a:lnTo>
                  <a:lnTo>
                    <a:pt x="310" y="14"/>
                  </a:lnTo>
                  <a:lnTo>
                    <a:pt x="310" y="15"/>
                  </a:lnTo>
                  <a:lnTo>
                    <a:pt x="310" y="17"/>
                  </a:lnTo>
                  <a:lnTo>
                    <a:pt x="309" y="17"/>
                  </a:lnTo>
                  <a:lnTo>
                    <a:pt x="309" y="17"/>
                  </a:lnTo>
                  <a:lnTo>
                    <a:pt x="308" y="17"/>
                  </a:lnTo>
                  <a:lnTo>
                    <a:pt x="308" y="16"/>
                  </a:lnTo>
                  <a:lnTo>
                    <a:pt x="308" y="15"/>
                  </a:lnTo>
                  <a:lnTo>
                    <a:pt x="308" y="14"/>
                  </a:lnTo>
                  <a:lnTo>
                    <a:pt x="309" y="13"/>
                  </a:lnTo>
                  <a:lnTo>
                    <a:pt x="308" y="13"/>
                  </a:lnTo>
                  <a:lnTo>
                    <a:pt x="308" y="14"/>
                  </a:lnTo>
                  <a:lnTo>
                    <a:pt x="307" y="14"/>
                  </a:lnTo>
                  <a:lnTo>
                    <a:pt x="307" y="17"/>
                  </a:lnTo>
                  <a:lnTo>
                    <a:pt x="307" y="18"/>
                  </a:lnTo>
                  <a:lnTo>
                    <a:pt x="306" y="16"/>
                  </a:lnTo>
                  <a:lnTo>
                    <a:pt x="306" y="15"/>
                  </a:lnTo>
                  <a:lnTo>
                    <a:pt x="306" y="14"/>
                  </a:lnTo>
                  <a:lnTo>
                    <a:pt x="307" y="13"/>
                  </a:lnTo>
                  <a:lnTo>
                    <a:pt x="309" y="12"/>
                  </a:lnTo>
                  <a:lnTo>
                    <a:pt x="308" y="12"/>
                  </a:lnTo>
                  <a:lnTo>
                    <a:pt x="307" y="13"/>
                  </a:lnTo>
                  <a:lnTo>
                    <a:pt x="307" y="11"/>
                  </a:lnTo>
                  <a:lnTo>
                    <a:pt x="308" y="10"/>
                  </a:lnTo>
                  <a:lnTo>
                    <a:pt x="308" y="9"/>
                  </a:lnTo>
                  <a:lnTo>
                    <a:pt x="308" y="8"/>
                  </a:lnTo>
                  <a:lnTo>
                    <a:pt x="307" y="5"/>
                  </a:lnTo>
                  <a:lnTo>
                    <a:pt x="307" y="4"/>
                  </a:lnTo>
                  <a:lnTo>
                    <a:pt x="308" y="2"/>
                  </a:lnTo>
                  <a:lnTo>
                    <a:pt x="309" y="1"/>
                  </a:lnTo>
                  <a:lnTo>
                    <a:pt x="309" y="0"/>
                  </a:lnTo>
                  <a:lnTo>
                    <a:pt x="306" y="1"/>
                  </a:lnTo>
                  <a:lnTo>
                    <a:pt x="305" y="2"/>
                  </a:lnTo>
                  <a:lnTo>
                    <a:pt x="305" y="3"/>
                  </a:lnTo>
                  <a:lnTo>
                    <a:pt x="304" y="3"/>
                  </a:lnTo>
                  <a:lnTo>
                    <a:pt x="304" y="5"/>
                  </a:lnTo>
                  <a:lnTo>
                    <a:pt x="304" y="7"/>
                  </a:lnTo>
                  <a:lnTo>
                    <a:pt x="303" y="7"/>
                  </a:lnTo>
                  <a:lnTo>
                    <a:pt x="303" y="6"/>
                  </a:lnTo>
                  <a:lnTo>
                    <a:pt x="303" y="4"/>
                  </a:lnTo>
                  <a:lnTo>
                    <a:pt x="303" y="3"/>
                  </a:lnTo>
                  <a:lnTo>
                    <a:pt x="303" y="3"/>
                  </a:lnTo>
                  <a:lnTo>
                    <a:pt x="303" y="3"/>
                  </a:lnTo>
                  <a:lnTo>
                    <a:pt x="302" y="3"/>
                  </a:lnTo>
                  <a:lnTo>
                    <a:pt x="303" y="4"/>
                  </a:lnTo>
                  <a:lnTo>
                    <a:pt x="302" y="6"/>
                  </a:lnTo>
                  <a:lnTo>
                    <a:pt x="303" y="7"/>
                  </a:lnTo>
                  <a:lnTo>
                    <a:pt x="303" y="8"/>
                  </a:lnTo>
                  <a:lnTo>
                    <a:pt x="304" y="9"/>
                  </a:lnTo>
                  <a:lnTo>
                    <a:pt x="303" y="10"/>
                  </a:lnTo>
                  <a:lnTo>
                    <a:pt x="303" y="11"/>
                  </a:lnTo>
                  <a:lnTo>
                    <a:pt x="304" y="10"/>
                  </a:lnTo>
                  <a:lnTo>
                    <a:pt x="304" y="11"/>
                  </a:lnTo>
                  <a:lnTo>
                    <a:pt x="302" y="11"/>
                  </a:lnTo>
                  <a:lnTo>
                    <a:pt x="301" y="12"/>
                  </a:lnTo>
                  <a:lnTo>
                    <a:pt x="302" y="12"/>
                  </a:lnTo>
                  <a:lnTo>
                    <a:pt x="301" y="14"/>
                  </a:lnTo>
                  <a:lnTo>
                    <a:pt x="301" y="13"/>
                  </a:lnTo>
                  <a:lnTo>
                    <a:pt x="300" y="12"/>
                  </a:lnTo>
                  <a:lnTo>
                    <a:pt x="300" y="11"/>
                  </a:lnTo>
                  <a:lnTo>
                    <a:pt x="300" y="11"/>
                  </a:lnTo>
                  <a:lnTo>
                    <a:pt x="301" y="10"/>
                  </a:lnTo>
                  <a:lnTo>
                    <a:pt x="300" y="11"/>
                  </a:lnTo>
                  <a:lnTo>
                    <a:pt x="299" y="11"/>
                  </a:lnTo>
                  <a:lnTo>
                    <a:pt x="299" y="12"/>
                  </a:lnTo>
                  <a:lnTo>
                    <a:pt x="300" y="14"/>
                  </a:lnTo>
                  <a:lnTo>
                    <a:pt x="301" y="16"/>
                  </a:lnTo>
                  <a:lnTo>
                    <a:pt x="301" y="18"/>
                  </a:lnTo>
                  <a:lnTo>
                    <a:pt x="301" y="19"/>
                  </a:lnTo>
                  <a:lnTo>
                    <a:pt x="301" y="19"/>
                  </a:lnTo>
                  <a:lnTo>
                    <a:pt x="300" y="22"/>
                  </a:lnTo>
                  <a:lnTo>
                    <a:pt x="300" y="23"/>
                  </a:lnTo>
                  <a:lnTo>
                    <a:pt x="299" y="22"/>
                  </a:lnTo>
                  <a:lnTo>
                    <a:pt x="298" y="23"/>
                  </a:lnTo>
                  <a:lnTo>
                    <a:pt x="299" y="24"/>
                  </a:lnTo>
                  <a:lnTo>
                    <a:pt x="299" y="23"/>
                  </a:lnTo>
                  <a:lnTo>
                    <a:pt x="300" y="23"/>
                  </a:lnTo>
                  <a:lnTo>
                    <a:pt x="300" y="24"/>
                  </a:lnTo>
                  <a:lnTo>
                    <a:pt x="298" y="26"/>
                  </a:lnTo>
                  <a:lnTo>
                    <a:pt x="296" y="27"/>
                  </a:lnTo>
                  <a:lnTo>
                    <a:pt x="295" y="30"/>
                  </a:lnTo>
                  <a:lnTo>
                    <a:pt x="294" y="31"/>
                  </a:lnTo>
                  <a:lnTo>
                    <a:pt x="294" y="32"/>
                  </a:lnTo>
                  <a:lnTo>
                    <a:pt x="294" y="35"/>
                  </a:lnTo>
                  <a:lnTo>
                    <a:pt x="294" y="35"/>
                  </a:lnTo>
                  <a:lnTo>
                    <a:pt x="295" y="38"/>
                  </a:lnTo>
                  <a:lnTo>
                    <a:pt x="294" y="38"/>
                  </a:lnTo>
                  <a:lnTo>
                    <a:pt x="294" y="39"/>
                  </a:lnTo>
                  <a:lnTo>
                    <a:pt x="296" y="41"/>
                  </a:lnTo>
                  <a:lnTo>
                    <a:pt x="296" y="42"/>
                  </a:lnTo>
                  <a:lnTo>
                    <a:pt x="296" y="43"/>
                  </a:lnTo>
                  <a:lnTo>
                    <a:pt x="296" y="47"/>
                  </a:lnTo>
                  <a:lnTo>
                    <a:pt x="295" y="48"/>
                  </a:lnTo>
                  <a:lnTo>
                    <a:pt x="294" y="50"/>
                  </a:lnTo>
                  <a:lnTo>
                    <a:pt x="294" y="51"/>
                  </a:lnTo>
                  <a:lnTo>
                    <a:pt x="293" y="49"/>
                  </a:lnTo>
                  <a:lnTo>
                    <a:pt x="293" y="49"/>
                  </a:lnTo>
                  <a:lnTo>
                    <a:pt x="292" y="50"/>
                  </a:lnTo>
                  <a:lnTo>
                    <a:pt x="293" y="52"/>
                  </a:lnTo>
                  <a:lnTo>
                    <a:pt x="294" y="53"/>
                  </a:lnTo>
                  <a:lnTo>
                    <a:pt x="294" y="54"/>
                  </a:lnTo>
                  <a:lnTo>
                    <a:pt x="293" y="55"/>
                  </a:lnTo>
                  <a:lnTo>
                    <a:pt x="294" y="56"/>
                  </a:lnTo>
                  <a:lnTo>
                    <a:pt x="295" y="57"/>
                  </a:lnTo>
                  <a:lnTo>
                    <a:pt x="295" y="58"/>
                  </a:lnTo>
                  <a:lnTo>
                    <a:pt x="296" y="59"/>
                  </a:lnTo>
                  <a:lnTo>
                    <a:pt x="296" y="59"/>
                  </a:lnTo>
                  <a:lnTo>
                    <a:pt x="297" y="60"/>
                  </a:lnTo>
                  <a:lnTo>
                    <a:pt x="298" y="60"/>
                  </a:lnTo>
                  <a:lnTo>
                    <a:pt x="299" y="62"/>
                  </a:lnTo>
                  <a:lnTo>
                    <a:pt x="299" y="63"/>
                  </a:lnTo>
                  <a:lnTo>
                    <a:pt x="300" y="64"/>
                  </a:lnTo>
                  <a:lnTo>
                    <a:pt x="301" y="66"/>
                  </a:lnTo>
                  <a:lnTo>
                    <a:pt x="301" y="67"/>
                  </a:lnTo>
                  <a:lnTo>
                    <a:pt x="300" y="67"/>
                  </a:lnTo>
                  <a:lnTo>
                    <a:pt x="298" y="70"/>
                  </a:lnTo>
                  <a:lnTo>
                    <a:pt x="297" y="71"/>
                  </a:lnTo>
                  <a:lnTo>
                    <a:pt x="297" y="72"/>
                  </a:lnTo>
                  <a:lnTo>
                    <a:pt x="296" y="73"/>
                  </a:lnTo>
                  <a:lnTo>
                    <a:pt x="296" y="76"/>
                  </a:lnTo>
                  <a:lnTo>
                    <a:pt x="295" y="80"/>
                  </a:lnTo>
                  <a:lnTo>
                    <a:pt x="294" y="80"/>
                  </a:lnTo>
                  <a:lnTo>
                    <a:pt x="294" y="81"/>
                  </a:lnTo>
                  <a:lnTo>
                    <a:pt x="293" y="82"/>
                  </a:lnTo>
                  <a:lnTo>
                    <a:pt x="293" y="84"/>
                  </a:lnTo>
                  <a:lnTo>
                    <a:pt x="292" y="85"/>
                  </a:lnTo>
                  <a:lnTo>
                    <a:pt x="291" y="86"/>
                  </a:lnTo>
                  <a:lnTo>
                    <a:pt x="289" y="87"/>
                  </a:lnTo>
                  <a:lnTo>
                    <a:pt x="288" y="89"/>
                  </a:lnTo>
                  <a:lnTo>
                    <a:pt x="287" y="90"/>
                  </a:lnTo>
                  <a:lnTo>
                    <a:pt x="286" y="91"/>
                  </a:lnTo>
                  <a:lnTo>
                    <a:pt x="284" y="95"/>
                  </a:lnTo>
                  <a:lnTo>
                    <a:pt x="282" y="97"/>
                  </a:lnTo>
                  <a:lnTo>
                    <a:pt x="282" y="96"/>
                  </a:lnTo>
                  <a:lnTo>
                    <a:pt x="281" y="96"/>
                  </a:lnTo>
                  <a:lnTo>
                    <a:pt x="281" y="95"/>
                  </a:lnTo>
                  <a:lnTo>
                    <a:pt x="281" y="96"/>
                  </a:lnTo>
                  <a:lnTo>
                    <a:pt x="280" y="96"/>
                  </a:lnTo>
                  <a:lnTo>
                    <a:pt x="279" y="95"/>
                  </a:lnTo>
                  <a:lnTo>
                    <a:pt x="280" y="96"/>
                  </a:lnTo>
                  <a:lnTo>
                    <a:pt x="281" y="96"/>
                  </a:lnTo>
                  <a:lnTo>
                    <a:pt x="281" y="97"/>
                  </a:lnTo>
                  <a:lnTo>
                    <a:pt x="282" y="98"/>
                  </a:lnTo>
                  <a:lnTo>
                    <a:pt x="281" y="98"/>
                  </a:lnTo>
                  <a:lnTo>
                    <a:pt x="280" y="98"/>
                  </a:lnTo>
                  <a:lnTo>
                    <a:pt x="280" y="98"/>
                  </a:lnTo>
                  <a:lnTo>
                    <a:pt x="280" y="98"/>
                  </a:lnTo>
                  <a:lnTo>
                    <a:pt x="281" y="99"/>
                  </a:lnTo>
                  <a:lnTo>
                    <a:pt x="281" y="100"/>
                  </a:lnTo>
                  <a:lnTo>
                    <a:pt x="279" y="101"/>
                  </a:lnTo>
                  <a:lnTo>
                    <a:pt x="279" y="102"/>
                  </a:lnTo>
                  <a:lnTo>
                    <a:pt x="280" y="103"/>
                  </a:lnTo>
                  <a:lnTo>
                    <a:pt x="280" y="104"/>
                  </a:lnTo>
                  <a:lnTo>
                    <a:pt x="282" y="105"/>
                  </a:lnTo>
                  <a:lnTo>
                    <a:pt x="282" y="106"/>
                  </a:lnTo>
                  <a:lnTo>
                    <a:pt x="281" y="106"/>
                  </a:lnTo>
                  <a:lnTo>
                    <a:pt x="279" y="107"/>
                  </a:lnTo>
                  <a:lnTo>
                    <a:pt x="278" y="108"/>
                  </a:lnTo>
                  <a:lnTo>
                    <a:pt x="275" y="110"/>
                  </a:lnTo>
                  <a:lnTo>
                    <a:pt x="274" y="110"/>
                  </a:lnTo>
                  <a:lnTo>
                    <a:pt x="272" y="111"/>
                  </a:lnTo>
                  <a:lnTo>
                    <a:pt x="272" y="112"/>
                  </a:lnTo>
                  <a:lnTo>
                    <a:pt x="270" y="112"/>
                  </a:lnTo>
                  <a:lnTo>
                    <a:pt x="270" y="113"/>
                  </a:lnTo>
                  <a:lnTo>
                    <a:pt x="269" y="114"/>
                  </a:lnTo>
                  <a:lnTo>
                    <a:pt x="267" y="114"/>
                  </a:lnTo>
                  <a:lnTo>
                    <a:pt x="265" y="114"/>
                  </a:lnTo>
                  <a:lnTo>
                    <a:pt x="262" y="114"/>
                  </a:lnTo>
                  <a:lnTo>
                    <a:pt x="262" y="115"/>
                  </a:lnTo>
                  <a:lnTo>
                    <a:pt x="261" y="116"/>
                  </a:lnTo>
                  <a:lnTo>
                    <a:pt x="260" y="116"/>
                  </a:lnTo>
                  <a:lnTo>
                    <a:pt x="259" y="116"/>
                  </a:lnTo>
                  <a:lnTo>
                    <a:pt x="257" y="118"/>
                  </a:lnTo>
                  <a:lnTo>
                    <a:pt x="255" y="118"/>
                  </a:lnTo>
                  <a:lnTo>
                    <a:pt x="254" y="118"/>
                  </a:lnTo>
                  <a:lnTo>
                    <a:pt x="254" y="119"/>
                  </a:lnTo>
                  <a:lnTo>
                    <a:pt x="253" y="120"/>
                  </a:lnTo>
                  <a:lnTo>
                    <a:pt x="253" y="121"/>
                  </a:lnTo>
                  <a:lnTo>
                    <a:pt x="254" y="122"/>
                  </a:lnTo>
                  <a:lnTo>
                    <a:pt x="253" y="122"/>
                  </a:lnTo>
                  <a:lnTo>
                    <a:pt x="252" y="122"/>
                  </a:lnTo>
                  <a:lnTo>
                    <a:pt x="251" y="122"/>
                  </a:lnTo>
                  <a:lnTo>
                    <a:pt x="251" y="122"/>
                  </a:lnTo>
                  <a:lnTo>
                    <a:pt x="249" y="123"/>
                  </a:lnTo>
                  <a:lnTo>
                    <a:pt x="247" y="123"/>
                  </a:lnTo>
                  <a:lnTo>
                    <a:pt x="246" y="123"/>
                  </a:lnTo>
                  <a:lnTo>
                    <a:pt x="245" y="123"/>
                  </a:lnTo>
                  <a:lnTo>
                    <a:pt x="243" y="124"/>
                  </a:lnTo>
                  <a:lnTo>
                    <a:pt x="242" y="124"/>
                  </a:lnTo>
                  <a:lnTo>
                    <a:pt x="242" y="125"/>
                  </a:lnTo>
                  <a:lnTo>
                    <a:pt x="241" y="125"/>
                  </a:lnTo>
                  <a:lnTo>
                    <a:pt x="240" y="125"/>
                  </a:lnTo>
                  <a:lnTo>
                    <a:pt x="238" y="126"/>
                  </a:lnTo>
                  <a:lnTo>
                    <a:pt x="238" y="127"/>
                  </a:lnTo>
                  <a:lnTo>
                    <a:pt x="238" y="128"/>
                  </a:lnTo>
                  <a:lnTo>
                    <a:pt x="237" y="128"/>
                  </a:lnTo>
                  <a:lnTo>
                    <a:pt x="236" y="128"/>
                  </a:lnTo>
                  <a:lnTo>
                    <a:pt x="235" y="128"/>
                  </a:lnTo>
                  <a:lnTo>
                    <a:pt x="234" y="129"/>
                  </a:lnTo>
                  <a:lnTo>
                    <a:pt x="232" y="129"/>
                  </a:lnTo>
                  <a:lnTo>
                    <a:pt x="232" y="130"/>
                  </a:lnTo>
                  <a:lnTo>
                    <a:pt x="231" y="130"/>
                  </a:lnTo>
                  <a:lnTo>
                    <a:pt x="230" y="130"/>
                  </a:lnTo>
                  <a:lnTo>
                    <a:pt x="230" y="130"/>
                  </a:lnTo>
                  <a:lnTo>
                    <a:pt x="229" y="130"/>
                  </a:lnTo>
                  <a:lnTo>
                    <a:pt x="228" y="130"/>
                  </a:lnTo>
                  <a:lnTo>
                    <a:pt x="228" y="130"/>
                  </a:lnTo>
                  <a:lnTo>
                    <a:pt x="226" y="130"/>
                  </a:lnTo>
                  <a:lnTo>
                    <a:pt x="226" y="130"/>
                  </a:lnTo>
                  <a:lnTo>
                    <a:pt x="224" y="133"/>
                  </a:lnTo>
                  <a:lnTo>
                    <a:pt x="223" y="133"/>
                  </a:lnTo>
                  <a:lnTo>
                    <a:pt x="224" y="134"/>
                  </a:lnTo>
                  <a:lnTo>
                    <a:pt x="223" y="134"/>
                  </a:lnTo>
                  <a:lnTo>
                    <a:pt x="223" y="135"/>
                  </a:lnTo>
                  <a:lnTo>
                    <a:pt x="222" y="136"/>
                  </a:lnTo>
                  <a:lnTo>
                    <a:pt x="221" y="137"/>
                  </a:lnTo>
                  <a:lnTo>
                    <a:pt x="220" y="137"/>
                  </a:lnTo>
                  <a:lnTo>
                    <a:pt x="218" y="138"/>
                  </a:lnTo>
                  <a:lnTo>
                    <a:pt x="217" y="138"/>
                  </a:lnTo>
                  <a:lnTo>
                    <a:pt x="216" y="138"/>
                  </a:lnTo>
                  <a:lnTo>
                    <a:pt x="215" y="138"/>
                  </a:lnTo>
                  <a:lnTo>
                    <a:pt x="215" y="138"/>
                  </a:lnTo>
                  <a:lnTo>
                    <a:pt x="215" y="138"/>
                  </a:lnTo>
                  <a:lnTo>
                    <a:pt x="214" y="138"/>
                  </a:lnTo>
                  <a:lnTo>
                    <a:pt x="214" y="137"/>
                  </a:lnTo>
                  <a:lnTo>
                    <a:pt x="214" y="138"/>
                  </a:lnTo>
                  <a:lnTo>
                    <a:pt x="214" y="138"/>
                  </a:lnTo>
                  <a:lnTo>
                    <a:pt x="211" y="139"/>
                  </a:lnTo>
                  <a:lnTo>
                    <a:pt x="210" y="139"/>
                  </a:lnTo>
                  <a:lnTo>
                    <a:pt x="209" y="139"/>
                  </a:lnTo>
                  <a:lnTo>
                    <a:pt x="206" y="141"/>
                  </a:lnTo>
                  <a:lnTo>
                    <a:pt x="204" y="141"/>
                  </a:lnTo>
                  <a:lnTo>
                    <a:pt x="204" y="142"/>
                  </a:lnTo>
                  <a:lnTo>
                    <a:pt x="203" y="142"/>
                  </a:lnTo>
                  <a:lnTo>
                    <a:pt x="202" y="143"/>
                  </a:lnTo>
                  <a:lnTo>
                    <a:pt x="201" y="143"/>
                  </a:lnTo>
                  <a:lnTo>
                    <a:pt x="200" y="143"/>
                  </a:lnTo>
                  <a:lnTo>
                    <a:pt x="199" y="143"/>
                  </a:lnTo>
                  <a:lnTo>
                    <a:pt x="199" y="144"/>
                  </a:lnTo>
                  <a:lnTo>
                    <a:pt x="199" y="144"/>
                  </a:lnTo>
                  <a:lnTo>
                    <a:pt x="198" y="145"/>
                  </a:lnTo>
                  <a:lnTo>
                    <a:pt x="197" y="146"/>
                  </a:lnTo>
                  <a:lnTo>
                    <a:pt x="194" y="146"/>
                  </a:lnTo>
                  <a:lnTo>
                    <a:pt x="192" y="146"/>
                  </a:lnTo>
                  <a:lnTo>
                    <a:pt x="192" y="147"/>
                  </a:lnTo>
                  <a:lnTo>
                    <a:pt x="191" y="148"/>
                  </a:lnTo>
                  <a:lnTo>
                    <a:pt x="191" y="148"/>
                  </a:lnTo>
                  <a:lnTo>
                    <a:pt x="190" y="148"/>
                  </a:lnTo>
                  <a:lnTo>
                    <a:pt x="189" y="148"/>
                  </a:lnTo>
                  <a:lnTo>
                    <a:pt x="186" y="148"/>
                  </a:lnTo>
                  <a:lnTo>
                    <a:pt x="185" y="150"/>
                  </a:lnTo>
                  <a:lnTo>
                    <a:pt x="184" y="150"/>
                  </a:lnTo>
                  <a:lnTo>
                    <a:pt x="183" y="150"/>
                  </a:lnTo>
                  <a:lnTo>
                    <a:pt x="182" y="150"/>
                  </a:lnTo>
                  <a:lnTo>
                    <a:pt x="181" y="150"/>
                  </a:lnTo>
                  <a:lnTo>
                    <a:pt x="179" y="150"/>
                  </a:lnTo>
                  <a:lnTo>
                    <a:pt x="178" y="150"/>
                  </a:lnTo>
                  <a:lnTo>
                    <a:pt x="177" y="150"/>
                  </a:lnTo>
                  <a:lnTo>
                    <a:pt x="177" y="151"/>
                  </a:lnTo>
                  <a:lnTo>
                    <a:pt x="176" y="151"/>
                  </a:lnTo>
                  <a:lnTo>
                    <a:pt x="177" y="152"/>
                  </a:lnTo>
                  <a:lnTo>
                    <a:pt x="178" y="153"/>
                  </a:lnTo>
                  <a:lnTo>
                    <a:pt x="177" y="153"/>
                  </a:lnTo>
                  <a:lnTo>
                    <a:pt x="176" y="153"/>
                  </a:lnTo>
                  <a:lnTo>
                    <a:pt x="175" y="154"/>
                  </a:lnTo>
                  <a:lnTo>
                    <a:pt x="175" y="153"/>
                  </a:lnTo>
                  <a:lnTo>
                    <a:pt x="174" y="153"/>
                  </a:lnTo>
                  <a:lnTo>
                    <a:pt x="173" y="153"/>
                  </a:lnTo>
                  <a:lnTo>
                    <a:pt x="172" y="153"/>
                  </a:lnTo>
                  <a:lnTo>
                    <a:pt x="171" y="153"/>
                  </a:lnTo>
                  <a:lnTo>
                    <a:pt x="170" y="153"/>
                  </a:lnTo>
                  <a:lnTo>
                    <a:pt x="170" y="154"/>
                  </a:lnTo>
                  <a:lnTo>
                    <a:pt x="168" y="154"/>
                  </a:lnTo>
                  <a:lnTo>
                    <a:pt x="168" y="153"/>
                  </a:lnTo>
                  <a:lnTo>
                    <a:pt x="167" y="153"/>
                  </a:lnTo>
                  <a:lnTo>
                    <a:pt x="167" y="153"/>
                  </a:lnTo>
                  <a:lnTo>
                    <a:pt x="165" y="153"/>
                  </a:lnTo>
                  <a:lnTo>
                    <a:pt x="164" y="153"/>
                  </a:lnTo>
                  <a:lnTo>
                    <a:pt x="163" y="153"/>
                  </a:lnTo>
                  <a:lnTo>
                    <a:pt x="162" y="154"/>
                  </a:lnTo>
                  <a:lnTo>
                    <a:pt x="163" y="154"/>
                  </a:lnTo>
                  <a:lnTo>
                    <a:pt x="162" y="154"/>
                  </a:lnTo>
                  <a:lnTo>
                    <a:pt x="161" y="154"/>
                  </a:lnTo>
                  <a:lnTo>
                    <a:pt x="160" y="154"/>
                  </a:lnTo>
                  <a:lnTo>
                    <a:pt x="159" y="153"/>
                  </a:lnTo>
                  <a:lnTo>
                    <a:pt x="157" y="152"/>
                  </a:lnTo>
                  <a:lnTo>
                    <a:pt x="156" y="151"/>
                  </a:lnTo>
                  <a:lnTo>
                    <a:pt x="155" y="152"/>
                  </a:lnTo>
                  <a:lnTo>
                    <a:pt x="154" y="152"/>
                  </a:lnTo>
                  <a:lnTo>
                    <a:pt x="149" y="149"/>
                  </a:lnTo>
                  <a:lnTo>
                    <a:pt x="148" y="148"/>
                  </a:lnTo>
                  <a:lnTo>
                    <a:pt x="148" y="147"/>
                  </a:lnTo>
                  <a:lnTo>
                    <a:pt x="148" y="146"/>
                  </a:lnTo>
                  <a:lnTo>
                    <a:pt x="148" y="146"/>
                  </a:lnTo>
                  <a:lnTo>
                    <a:pt x="147" y="147"/>
                  </a:lnTo>
                  <a:lnTo>
                    <a:pt x="146" y="147"/>
                  </a:lnTo>
                  <a:lnTo>
                    <a:pt x="146" y="148"/>
                  </a:lnTo>
                  <a:lnTo>
                    <a:pt x="145" y="147"/>
                  </a:lnTo>
                  <a:lnTo>
                    <a:pt x="144" y="147"/>
                  </a:lnTo>
                  <a:lnTo>
                    <a:pt x="145" y="146"/>
                  </a:lnTo>
                  <a:lnTo>
                    <a:pt x="143" y="146"/>
                  </a:lnTo>
                  <a:lnTo>
                    <a:pt x="143" y="146"/>
                  </a:lnTo>
                  <a:lnTo>
                    <a:pt x="142" y="146"/>
                  </a:lnTo>
                  <a:lnTo>
                    <a:pt x="141" y="146"/>
                  </a:lnTo>
                  <a:lnTo>
                    <a:pt x="139" y="146"/>
                  </a:lnTo>
                  <a:lnTo>
                    <a:pt x="138" y="145"/>
                  </a:lnTo>
                  <a:lnTo>
                    <a:pt x="137" y="145"/>
                  </a:lnTo>
                  <a:lnTo>
                    <a:pt x="136" y="144"/>
                  </a:lnTo>
                  <a:lnTo>
                    <a:pt x="136" y="144"/>
                  </a:lnTo>
                  <a:lnTo>
                    <a:pt x="135" y="144"/>
                  </a:lnTo>
                  <a:lnTo>
                    <a:pt x="134" y="143"/>
                  </a:lnTo>
                  <a:lnTo>
                    <a:pt x="133" y="143"/>
                  </a:lnTo>
                  <a:lnTo>
                    <a:pt x="132" y="142"/>
                  </a:lnTo>
                  <a:lnTo>
                    <a:pt x="130" y="142"/>
                  </a:lnTo>
                  <a:lnTo>
                    <a:pt x="130" y="141"/>
                  </a:lnTo>
                  <a:lnTo>
                    <a:pt x="129" y="141"/>
                  </a:lnTo>
                  <a:lnTo>
                    <a:pt x="129" y="140"/>
                  </a:lnTo>
                  <a:lnTo>
                    <a:pt x="128" y="140"/>
                  </a:lnTo>
                  <a:lnTo>
                    <a:pt x="127" y="139"/>
                  </a:lnTo>
                  <a:lnTo>
                    <a:pt x="126" y="139"/>
                  </a:lnTo>
                  <a:lnTo>
                    <a:pt x="124" y="138"/>
                  </a:lnTo>
                  <a:lnTo>
                    <a:pt x="123" y="137"/>
                  </a:lnTo>
                  <a:lnTo>
                    <a:pt x="124" y="137"/>
                  </a:lnTo>
                  <a:lnTo>
                    <a:pt x="123" y="136"/>
                  </a:lnTo>
                  <a:lnTo>
                    <a:pt x="122" y="136"/>
                  </a:lnTo>
                  <a:lnTo>
                    <a:pt x="121" y="135"/>
                  </a:lnTo>
                  <a:lnTo>
                    <a:pt x="120" y="135"/>
                  </a:lnTo>
                  <a:lnTo>
                    <a:pt x="119" y="135"/>
                  </a:lnTo>
                  <a:lnTo>
                    <a:pt x="116" y="133"/>
                  </a:lnTo>
                  <a:lnTo>
                    <a:pt x="114" y="132"/>
                  </a:lnTo>
                  <a:lnTo>
                    <a:pt x="112" y="130"/>
                  </a:lnTo>
                  <a:lnTo>
                    <a:pt x="109" y="128"/>
                  </a:lnTo>
                  <a:lnTo>
                    <a:pt x="108" y="128"/>
                  </a:lnTo>
                  <a:lnTo>
                    <a:pt x="107" y="126"/>
                  </a:lnTo>
                  <a:lnTo>
                    <a:pt x="106" y="126"/>
                  </a:lnTo>
                  <a:lnTo>
                    <a:pt x="106" y="125"/>
                  </a:lnTo>
                  <a:lnTo>
                    <a:pt x="105" y="125"/>
                  </a:lnTo>
                  <a:lnTo>
                    <a:pt x="104" y="125"/>
                  </a:lnTo>
                  <a:lnTo>
                    <a:pt x="103" y="122"/>
                  </a:lnTo>
                  <a:lnTo>
                    <a:pt x="97" y="118"/>
                  </a:lnTo>
                  <a:lnTo>
                    <a:pt x="98" y="118"/>
                  </a:lnTo>
                  <a:lnTo>
                    <a:pt x="98" y="117"/>
                  </a:lnTo>
                  <a:lnTo>
                    <a:pt x="96" y="117"/>
                  </a:lnTo>
                  <a:lnTo>
                    <a:pt x="95" y="115"/>
                  </a:lnTo>
                  <a:lnTo>
                    <a:pt x="93" y="114"/>
                  </a:lnTo>
                  <a:lnTo>
                    <a:pt x="92" y="114"/>
                  </a:lnTo>
                  <a:lnTo>
                    <a:pt x="92" y="113"/>
                  </a:lnTo>
                  <a:lnTo>
                    <a:pt x="90" y="112"/>
                  </a:lnTo>
                  <a:lnTo>
                    <a:pt x="88" y="110"/>
                  </a:lnTo>
                  <a:lnTo>
                    <a:pt x="88" y="109"/>
                  </a:lnTo>
                  <a:lnTo>
                    <a:pt x="88" y="108"/>
                  </a:lnTo>
                  <a:lnTo>
                    <a:pt x="87" y="108"/>
                  </a:lnTo>
                  <a:lnTo>
                    <a:pt x="86" y="107"/>
                  </a:lnTo>
                  <a:lnTo>
                    <a:pt x="85" y="106"/>
                  </a:lnTo>
                  <a:lnTo>
                    <a:pt x="84" y="106"/>
                  </a:lnTo>
                  <a:lnTo>
                    <a:pt x="83" y="105"/>
                  </a:lnTo>
                  <a:lnTo>
                    <a:pt x="80" y="102"/>
                  </a:lnTo>
                  <a:lnTo>
                    <a:pt x="79" y="100"/>
                  </a:lnTo>
                  <a:lnTo>
                    <a:pt x="78" y="98"/>
                  </a:lnTo>
                  <a:lnTo>
                    <a:pt x="75" y="97"/>
                  </a:lnTo>
                  <a:lnTo>
                    <a:pt x="72" y="93"/>
                  </a:lnTo>
                  <a:lnTo>
                    <a:pt x="72" y="92"/>
                  </a:lnTo>
                  <a:lnTo>
                    <a:pt x="71" y="91"/>
                  </a:lnTo>
                  <a:lnTo>
                    <a:pt x="66" y="86"/>
                  </a:lnTo>
                  <a:lnTo>
                    <a:pt x="64" y="82"/>
                  </a:lnTo>
                  <a:lnTo>
                    <a:pt x="63" y="82"/>
                  </a:lnTo>
                  <a:lnTo>
                    <a:pt x="62" y="82"/>
                  </a:lnTo>
                  <a:lnTo>
                    <a:pt x="59" y="78"/>
                  </a:lnTo>
                  <a:lnTo>
                    <a:pt x="55" y="74"/>
                  </a:lnTo>
                  <a:lnTo>
                    <a:pt x="50" y="69"/>
                  </a:lnTo>
                  <a:lnTo>
                    <a:pt x="48" y="67"/>
                  </a:lnTo>
                  <a:lnTo>
                    <a:pt x="47" y="66"/>
                  </a:lnTo>
                  <a:lnTo>
                    <a:pt x="46" y="66"/>
                  </a:lnTo>
                  <a:lnTo>
                    <a:pt x="46" y="65"/>
                  </a:lnTo>
                  <a:lnTo>
                    <a:pt x="47" y="65"/>
                  </a:lnTo>
                  <a:lnTo>
                    <a:pt x="47" y="64"/>
                  </a:lnTo>
                  <a:lnTo>
                    <a:pt x="46" y="64"/>
                  </a:lnTo>
                  <a:lnTo>
                    <a:pt x="46" y="66"/>
                  </a:lnTo>
                  <a:lnTo>
                    <a:pt x="45" y="66"/>
                  </a:lnTo>
                  <a:lnTo>
                    <a:pt x="44" y="65"/>
                  </a:lnTo>
                  <a:lnTo>
                    <a:pt x="41" y="62"/>
                  </a:lnTo>
                  <a:lnTo>
                    <a:pt x="39" y="60"/>
                  </a:lnTo>
                  <a:lnTo>
                    <a:pt x="39" y="59"/>
                  </a:lnTo>
                  <a:lnTo>
                    <a:pt x="35" y="57"/>
                  </a:lnTo>
                  <a:lnTo>
                    <a:pt x="33" y="55"/>
                  </a:lnTo>
                  <a:lnTo>
                    <a:pt x="32" y="54"/>
                  </a:lnTo>
                  <a:lnTo>
                    <a:pt x="30" y="52"/>
                  </a:lnTo>
                  <a:lnTo>
                    <a:pt x="29" y="51"/>
                  </a:lnTo>
                  <a:lnTo>
                    <a:pt x="28" y="51"/>
                  </a:lnTo>
                  <a:lnTo>
                    <a:pt x="26" y="49"/>
                  </a:lnTo>
                  <a:lnTo>
                    <a:pt x="25" y="47"/>
                  </a:lnTo>
                  <a:lnTo>
                    <a:pt x="25" y="48"/>
                  </a:lnTo>
                  <a:lnTo>
                    <a:pt x="26" y="46"/>
                  </a:lnTo>
                  <a:lnTo>
                    <a:pt x="27" y="45"/>
                  </a:lnTo>
                  <a:lnTo>
                    <a:pt x="26" y="45"/>
                  </a:lnTo>
                  <a:lnTo>
                    <a:pt x="25" y="47"/>
                  </a:lnTo>
                  <a:lnTo>
                    <a:pt x="24" y="47"/>
                  </a:lnTo>
                  <a:lnTo>
                    <a:pt x="23" y="46"/>
                  </a:lnTo>
                  <a:lnTo>
                    <a:pt x="21" y="44"/>
                  </a:lnTo>
                  <a:lnTo>
                    <a:pt x="19" y="43"/>
                  </a:lnTo>
                  <a:lnTo>
                    <a:pt x="17" y="41"/>
                  </a:lnTo>
                  <a:lnTo>
                    <a:pt x="15" y="39"/>
                  </a:lnTo>
                  <a:lnTo>
                    <a:pt x="12" y="36"/>
                  </a:lnTo>
                  <a:lnTo>
                    <a:pt x="9" y="34"/>
                  </a:lnTo>
                  <a:lnTo>
                    <a:pt x="9" y="33"/>
                  </a:lnTo>
                  <a:lnTo>
                    <a:pt x="10" y="33"/>
                  </a:lnTo>
                  <a:lnTo>
                    <a:pt x="9" y="32"/>
                  </a:lnTo>
                  <a:lnTo>
                    <a:pt x="9" y="31"/>
                  </a:lnTo>
                  <a:lnTo>
                    <a:pt x="9" y="32"/>
                  </a:lnTo>
                  <a:lnTo>
                    <a:pt x="9" y="33"/>
                  </a:lnTo>
                  <a:lnTo>
                    <a:pt x="9" y="33"/>
                  </a:lnTo>
                  <a:lnTo>
                    <a:pt x="8" y="32"/>
                  </a:lnTo>
                  <a:lnTo>
                    <a:pt x="7" y="31"/>
                  </a:lnTo>
                  <a:lnTo>
                    <a:pt x="5" y="30"/>
                  </a:lnTo>
                  <a:lnTo>
                    <a:pt x="1" y="26"/>
                  </a:lnTo>
                  <a:lnTo>
                    <a:pt x="0" y="2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7" name="Freeform 26"/>
            <p:cNvSpPr>
              <a:spLocks/>
            </p:cNvSpPr>
            <p:nvPr/>
          </p:nvSpPr>
          <p:spPr bwMode="auto">
            <a:xfrm>
              <a:off x="2398714" y="3059109"/>
              <a:ext cx="379413" cy="346074"/>
            </a:xfrm>
            <a:custGeom>
              <a:avLst/>
              <a:gdLst>
                <a:gd name="T0" fmla="*/ 70 w 239"/>
                <a:gd name="T1" fmla="*/ 195 h 218"/>
                <a:gd name="T2" fmla="*/ 79 w 239"/>
                <a:gd name="T3" fmla="*/ 188 h 218"/>
                <a:gd name="T4" fmla="*/ 94 w 239"/>
                <a:gd name="T5" fmla="*/ 190 h 218"/>
                <a:gd name="T6" fmla="*/ 98 w 239"/>
                <a:gd name="T7" fmla="*/ 202 h 218"/>
                <a:gd name="T8" fmla="*/ 114 w 239"/>
                <a:gd name="T9" fmla="*/ 197 h 218"/>
                <a:gd name="T10" fmla="*/ 124 w 239"/>
                <a:gd name="T11" fmla="*/ 188 h 218"/>
                <a:gd name="T12" fmla="*/ 130 w 239"/>
                <a:gd name="T13" fmla="*/ 193 h 218"/>
                <a:gd name="T14" fmla="*/ 138 w 239"/>
                <a:gd name="T15" fmla="*/ 190 h 218"/>
                <a:gd name="T16" fmla="*/ 147 w 239"/>
                <a:gd name="T17" fmla="*/ 185 h 218"/>
                <a:gd name="T18" fmla="*/ 161 w 239"/>
                <a:gd name="T19" fmla="*/ 180 h 218"/>
                <a:gd name="T20" fmla="*/ 169 w 239"/>
                <a:gd name="T21" fmla="*/ 175 h 218"/>
                <a:gd name="T22" fmla="*/ 188 w 239"/>
                <a:gd name="T23" fmla="*/ 168 h 218"/>
                <a:gd name="T24" fmla="*/ 193 w 239"/>
                <a:gd name="T25" fmla="*/ 158 h 218"/>
                <a:gd name="T26" fmla="*/ 205 w 239"/>
                <a:gd name="T27" fmla="*/ 144 h 218"/>
                <a:gd name="T28" fmla="*/ 206 w 239"/>
                <a:gd name="T29" fmla="*/ 153 h 218"/>
                <a:gd name="T30" fmla="*/ 216 w 239"/>
                <a:gd name="T31" fmla="*/ 144 h 218"/>
                <a:gd name="T32" fmla="*/ 221 w 239"/>
                <a:gd name="T33" fmla="*/ 134 h 218"/>
                <a:gd name="T34" fmla="*/ 233 w 239"/>
                <a:gd name="T35" fmla="*/ 125 h 218"/>
                <a:gd name="T36" fmla="*/ 238 w 239"/>
                <a:gd name="T37" fmla="*/ 117 h 218"/>
                <a:gd name="T38" fmla="*/ 229 w 239"/>
                <a:gd name="T39" fmla="*/ 115 h 218"/>
                <a:gd name="T40" fmla="*/ 215 w 239"/>
                <a:gd name="T41" fmla="*/ 117 h 218"/>
                <a:gd name="T42" fmla="*/ 202 w 239"/>
                <a:gd name="T43" fmla="*/ 114 h 218"/>
                <a:gd name="T44" fmla="*/ 190 w 239"/>
                <a:gd name="T45" fmla="*/ 119 h 218"/>
                <a:gd name="T46" fmla="*/ 185 w 239"/>
                <a:gd name="T47" fmla="*/ 128 h 218"/>
                <a:gd name="T48" fmla="*/ 180 w 239"/>
                <a:gd name="T49" fmla="*/ 140 h 218"/>
                <a:gd name="T50" fmla="*/ 164 w 239"/>
                <a:gd name="T51" fmla="*/ 144 h 218"/>
                <a:gd name="T52" fmla="*/ 146 w 239"/>
                <a:gd name="T53" fmla="*/ 151 h 218"/>
                <a:gd name="T54" fmla="*/ 142 w 239"/>
                <a:gd name="T55" fmla="*/ 157 h 218"/>
                <a:gd name="T56" fmla="*/ 133 w 239"/>
                <a:gd name="T57" fmla="*/ 154 h 218"/>
                <a:gd name="T58" fmla="*/ 124 w 239"/>
                <a:gd name="T59" fmla="*/ 152 h 218"/>
                <a:gd name="T60" fmla="*/ 119 w 239"/>
                <a:gd name="T61" fmla="*/ 154 h 218"/>
                <a:gd name="T62" fmla="*/ 97 w 239"/>
                <a:gd name="T63" fmla="*/ 148 h 218"/>
                <a:gd name="T64" fmla="*/ 70 w 239"/>
                <a:gd name="T65" fmla="*/ 134 h 218"/>
                <a:gd name="T66" fmla="*/ 54 w 239"/>
                <a:gd name="T67" fmla="*/ 125 h 218"/>
                <a:gd name="T68" fmla="*/ 45 w 239"/>
                <a:gd name="T69" fmla="*/ 119 h 218"/>
                <a:gd name="T70" fmla="*/ 43 w 239"/>
                <a:gd name="T71" fmla="*/ 116 h 218"/>
                <a:gd name="T72" fmla="*/ 40 w 239"/>
                <a:gd name="T73" fmla="*/ 109 h 218"/>
                <a:gd name="T74" fmla="*/ 39 w 239"/>
                <a:gd name="T75" fmla="*/ 107 h 218"/>
                <a:gd name="T76" fmla="*/ 39 w 239"/>
                <a:gd name="T77" fmla="*/ 103 h 218"/>
                <a:gd name="T78" fmla="*/ 30 w 239"/>
                <a:gd name="T79" fmla="*/ 103 h 218"/>
                <a:gd name="T80" fmla="*/ 28 w 239"/>
                <a:gd name="T81" fmla="*/ 93 h 218"/>
                <a:gd name="T82" fmla="*/ 21 w 239"/>
                <a:gd name="T83" fmla="*/ 95 h 218"/>
                <a:gd name="T84" fmla="*/ 23 w 239"/>
                <a:gd name="T85" fmla="*/ 86 h 218"/>
                <a:gd name="T86" fmla="*/ 30 w 239"/>
                <a:gd name="T87" fmla="*/ 69 h 218"/>
                <a:gd name="T88" fmla="*/ 47 w 239"/>
                <a:gd name="T89" fmla="*/ 57 h 218"/>
                <a:gd name="T90" fmla="*/ 49 w 239"/>
                <a:gd name="T91" fmla="*/ 54 h 218"/>
                <a:gd name="T92" fmla="*/ 28 w 239"/>
                <a:gd name="T93" fmla="*/ 64 h 218"/>
                <a:gd name="T94" fmla="*/ 16 w 239"/>
                <a:gd name="T95" fmla="*/ 77 h 218"/>
                <a:gd name="T96" fmla="*/ 3 w 239"/>
                <a:gd name="T97" fmla="*/ 72 h 218"/>
                <a:gd name="T98" fmla="*/ 8 w 239"/>
                <a:gd name="T99" fmla="*/ 67 h 218"/>
                <a:gd name="T100" fmla="*/ 1 w 239"/>
                <a:gd name="T101" fmla="*/ 55 h 218"/>
                <a:gd name="T102" fmla="*/ 8 w 239"/>
                <a:gd name="T103" fmla="*/ 46 h 218"/>
                <a:gd name="T104" fmla="*/ 17 w 239"/>
                <a:gd name="T105" fmla="*/ 41 h 218"/>
                <a:gd name="T106" fmla="*/ 60 w 239"/>
                <a:gd name="T107" fmla="*/ 10 h 218"/>
                <a:gd name="T108" fmla="*/ 71 w 239"/>
                <a:gd name="T109" fmla="*/ 15 h 218"/>
                <a:gd name="T110" fmla="*/ 94 w 239"/>
                <a:gd name="T111" fmla="*/ 16 h 218"/>
                <a:gd name="T112" fmla="*/ 119 w 239"/>
                <a:gd name="T113" fmla="*/ 14 h 218"/>
                <a:gd name="T114" fmla="*/ 143 w 239"/>
                <a:gd name="T115" fmla="*/ 22 h 218"/>
                <a:gd name="T116" fmla="*/ 173 w 239"/>
                <a:gd name="T117" fmla="*/ 22 h 218"/>
                <a:gd name="T118" fmla="*/ 219 w 239"/>
                <a:gd name="T119" fmla="*/ 1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9" h="218">
                  <a:moveTo>
                    <a:pt x="85" y="218"/>
                  </a:moveTo>
                  <a:lnTo>
                    <a:pt x="84" y="217"/>
                  </a:lnTo>
                  <a:lnTo>
                    <a:pt x="82" y="215"/>
                  </a:lnTo>
                  <a:lnTo>
                    <a:pt x="78" y="210"/>
                  </a:lnTo>
                  <a:lnTo>
                    <a:pt x="76" y="209"/>
                  </a:lnTo>
                  <a:lnTo>
                    <a:pt x="75" y="208"/>
                  </a:lnTo>
                  <a:lnTo>
                    <a:pt x="74" y="207"/>
                  </a:lnTo>
                  <a:lnTo>
                    <a:pt x="73" y="206"/>
                  </a:lnTo>
                  <a:lnTo>
                    <a:pt x="73" y="205"/>
                  </a:lnTo>
                  <a:lnTo>
                    <a:pt x="72" y="204"/>
                  </a:lnTo>
                  <a:lnTo>
                    <a:pt x="71" y="204"/>
                  </a:lnTo>
                  <a:lnTo>
                    <a:pt x="71" y="201"/>
                  </a:lnTo>
                  <a:lnTo>
                    <a:pt x="70" y="199"/>
                  </a:lnTo>
                  <a:lnTo>
                    <a:pt x="70" y="198"/>
                  </a:lnTo>
                  <a:lnTo>
                    <a:pt x="70" y="198"/>
                  </a:lnTo>
                  <a:lnTo>
                    <a:pt x="70" y="197"/>
                  </a:lnTo>
                  <a:lnTo>
                    <a:pt x="70" y="195"/>
                  </a:lnTo>
                  <a:lnTo>
                    <a:pt x="71" y="195"/>
                  </a:lnTo>
                  <a:lnTo>
                    <a:pt x="71" y="194"/>
                  </a:lnTo>
                  <a:lnTo>
                    <a:pt x="71" y="193"/>
                  </a:lnTo>
                  <a:lnTo>
                    <a:pt x="71" y="192"/>
                  </a:lnTo>
                  <a:lnTo>
                    <a:pt x="73" y="189"/>
                  </a:lnTo>
                  <a:lnTo>
                    <a:pt x="74" y="188"/>
                  </a:lnTo>
                  <a:lnTo>
                    <a:pt x="76" y="186"/>
                  </a:lnTo>
                  <a:lnTo>
                    <a:pt x="79" y="183"/>
                  </a:lnTo>
                  <a:lnTo>
                    <a:pt x="80" y="182"/>
                  </a:lnTo>
                  <a:lnTo>
                    <a:pt x="82" y="182"/>
                  </a:lnTo>
                  <a:lnTo>
                    <a:pt x="83" y="182"/>
                  </a:lnTo>
                  <a:lnTo>
                    <a:pt x="83" y="182"/>
                  </a:lnTo>
                  <a:lnTo>
                    <a:pt x="82" y="184"/>
                  </a:lnTo>
                  <a:lnTo>
                    <a:pt x="81" y="184"/>
                  </a:lnTo>
                  <a:lnTo>
                    <a:pt x="80" y="185"/>
                  </a:lnTo>
                  <a:lnTo>
                    <a:pt x="79" y="186"/>
                  </a:lnTo>
                  <a:lnTo>
                    <a:pt x="79" y="188"/>
                  </a:lnTo>
                  <a:lnTo>
                    <a:pt x="80" y="188"/>
                  </a:lnTo>
                  <a:lnTo>
                    <a:pt x="80" y="189"/>
                  </a:lnTo>
                  <a:lnTo>
                    <a:pt x="82" y="190"/>
                  </a:lnTo>
                  <a:lnTo>
                    <a:pt x="83" y="190"/>
                  </a:lnTo>
                  <a:lnTo>
                    <a:pt x="84" y="190"/>
                  </a:lnTo>
                  <a:lnTo>
                    <a:pt x="85" y="190"/>
                  </a:lnTo>
                  <a:lnTo>
                    <a:pt x="86" y="188"/>
                  </a:lnTo>
                  <a:lnTo>
                    <a:pt x="87" y="189"/>
                  </a:lnTo>
                  <a:lnTo>
                    <a:pt x="88" y="189"/>
                  </a:lnTo>
                  <a:lnTo>
                    <a:pt x="89" y="189"/>
                  </a:lnTo>
                  <a:lnTo>
                    <a:pt x="91" y="188"/>
                  </a:lnTo>
                  <a:lnTo>
                    <a:pt x="92" y="187"/>
                  </a:lnTo>
                  <a:lnTo>
                    <a:pt x="94" y="187"/>
                  </a:lnTo>
                  <a:lnTo>
                    <a:pt x="94" y="188"/>
                  </a:lnTo>
                  <a:lnTo>
                    <a:pt x="94" y="189"/>
                  </a:lnTo>
                  <a:lnTo>
                    <a:pt x="94" y="190"/>
                  </a:lnTo>
                  <a:lnTo>
                    <a:pt x="94" y="190"/>
                  </a:lnTo>
                  <a:lnTo>
                    <a:pt x="94" y="190"/>
                  </a:lnTo>
                  <a:lnTo>
                    <a:pt x="93" y="190"/>
                  </a:lnTo>
                  <a:lnTo>
                    <a:pt x="92" y="191"/>
                  </a:lnTo>
                  <a:lnTo>
                    <a:pt x="92" y="192"/>
                  </a:lnTo>
                  <a:lnTo>
                    <a:pt x="92" y="193"/>
                  </a:lnTo>
                  <a:lnTo>
                    <a:pt x="93" y="193"/>
                  </a:lnTo>
                  <a:lnTo>
                    <a:pt x="92" y="194"/>
                  </a:lnTo>
                  <a:lnTo>
                    <a:pt x="92" y="195"/>
                  </a:lnTo>
                  <a:lnTo>
                    <a:pt x="90" y="197"/>
                  </a:lnTo>
                  <a:lnTo>
                    <a:pt x="91" y="198"/>
                  </a:lnTo>
                  <a:lnTo>
                    <a:pt x="91" y="198"/>
                  </a:lnTo>
                  <a:lnTo>
                    <a:pt x="92" y="199"/>
                  </a:lnTo>
                  <a:lnTo>
                    <a:pt x="94" y="201"/>
                  </a:lnTo>
                  <a:lnTo>
                    <a:pt x="95" y="201"/>
                  </a:lnTo>
                  <a:lnTo>
                    <a:pt x="95" y="202"/>
                  </a:lnTo>
                  <a:lnTo>
                    <a:pt x="97" y="202"/>
                  </a:lnTo>
                  <a:lnTo>
                    <a:pt x="98" y="202"/>
                  </a:lnTo>
                  <a:lnTo>
                    <a:pt x="101" y="200"/>
                  </a:lnTo>
                  <a:lnTo>
                    <a:pt x="102" y="200"/>
                  </a:lnTo>
                  <a:lnTo>
                    <a:pt x="102" y="200"/>
                  </a:lnTo>
                  <a:lnTo>
                    <a:pt x="103" y="199"/>
                  </a:lnTo>
                  <a:lnTo>
                    <a:pt x="104" y="199"/>
                  </a:lnTo>
                  <a:lnTo>
                    <a:pt x="106" y="198"/>
                  </a:lnTo>
                  <a:lnTo>
                    <a:pt x="106" y="198"/>
                  </a:lnTo>
                  <a:lnTo>
                    <a:pt x="107" y="197"/>
                  </a:lnTo>
                  <a:lnTo>
                    <a:pt x="107" y="196"/>
                  </a:lnTo>
                  <a:lnTo>
                    <a:pt x="106" y="196"/>
                  </a:lnTo>
                  <a:lnTo>
                    <a:pt x="107" y="196"/>
                  </a:lnTo>
                  <a:lnTo>
                    <a:pt x="108" y="196"/>
                  </a:lnTo>
                  <a:lnTo>
                    <a:pt x="109" y="196"/>
                  </a:lnTo>
                  <a:lnTo>
                    <a:pt x="110" y="196"/>
                  </a:lnTo>
                  <a:lnTo>
                    <a:pt x="111" y="196"/>
                  </a:lnTo>
                  <a:lnTo>
                    <a:pt x="112" y="196"/>
                  </a:lnTo>
                  <a:lnTo>
                    <a:pt x="114" y="197"/>
                  </a:lnTo>
                  <a:lnTo>
                    <a:pt x="116" y="196"/>
                  </a:lnTo>
                  <a:lnTo>
                    <a:pt x="117" y="195"/>
                  </a:lnTo>
                  <a:lnTo>
                    <a:pt x="118" y="195"/>
                  </a:lnTo>
                  <a:lnTo>
                    <a:pt x="118" y="196"/>
                  </a:lnTo>
                  <a:lnTo>
                    <a:pt x="118" y="197"/>
                  </a:lnTo>
                  <a:lnTo>
                    <a:pt x="118" y="197"/>
                  </a:lnTo>
                  <a:lnTo>
                    <a:pt x="118" y="196"/>
                  </a:lnTo>
                  <a:lnTo>
                    <a:pt x="119" y="195"/>
                  </a:lnTo>
                  <a:lnTo>
                    <a:pt x="120" y="195"/>
                  </a:lnTo>
                  <a:lnTo>
                    <a:pt x="121" y="194"/>
                  </a:lnTo>
                  <a:lnTo>
                    <a:pt x="121" y="193"/>
                  </a:lnTo>
                  <a:lnTo>
                    <a:pt x="122" y="192"/>
                  </a:lnTo>
                  <a:lnTo>
                    <a:pt x="123" y="191"/>
                  </a:lnTo>
                  <a:lnTo>
                    <a:pt x="124" y="191"/>
                  </a:lnTo>
                  <a:lnTo>
                    <a:pt x="125" y="190"/>
                  </a:lnTo>
                  <a:lnTo>
                    <a:pt x="124" y="189"/>
                  </a:lnTo>
                  <a:lnTo>
                    <a:pt x="124" y="188"/>
                  </a:lnTo>
                  <a:lnTo>
                    <a:pt x="123" y="187"/>
                  </a:lnTo>
                  <a:lnTo>
                    <a:pt x="124" y="186"/>
                  </a:lnTo>
                  <a:lnTo>
                    <a:pt x="126" y="187"/>
                  </a:lnTo>
                  <a:lnTo>
                    <a:pt x="126" y="188"/>
                  </a:lnTo>
                  <a:lnTo>
                    <a:pt x="126" y="188"/>
                  </a:lnTo>
                  <a:lnTo>
                    <a:pt x="127" y="189"/>
                  </a:lnTo>
                  <a:lnTo>
                    <a:pt x="126" y="189"/>
                  </a:lnTo>
                  <a:lnTo>
                    <a:pt x="126" y="190"/>
                  </a:lnTo>
                  <a:lnTo>
                    <a:pt x="127" y="190"/>
                  </a:lnTo>
                  <a:lnTo>
                    <a:pt x="127" y="190"/>
                  </a:lnTo>
                  <a:lnTo>
                    <a:pt x="126" y="190"/>
                  </a:lnTo>
                  <a:lnTo>
                    <a:pt x="127" y="191"/>
                  </a:lnTo>
                  <a:lnTo>
                    <a:pt x="128" y="192"/>
                  </a:lnTo>
                  <a:lnTo>
                    <a:pt x="129" y="191"/>
                  </a:lnTo>
                  <a:lnTo>
                    <a:pt x="130" y="192"/>
                  </a:lnTo>
                  <a:lnTo>
                    <a:pt x="131" y="192"/>
                  </a:lnTo>
                  <a:lnTo>
                    <a:pt x="130" y="193"/>
                  </a:lnTo>
                  <a:lnTo>
                    <a:pt x="129" y="194"/>
                  </a:lnTo>
                  <a:lnTo>
                    <a:pt x="130" y="195"/>
                  </a:lnTo>
                  <a:lnTo>
                    <a:pt x="132" y="193"/>
                  </a:lnTo>
                  <a:lnTo>
                    <a:pt x="133" y="194"/>
                  </a:lnTo>
                  <a:lnTo>
                    <a:pt x="133" y="193"/>
                  </a:lnTo>
                  <a:lnTo>
                    <a:pt x="134" y="194"/>
                  </a:lnTo>
                  <a:lnTo>
                    <a:pt x="134" y="193"/>
                  </a:lnTo>
                  <a:lnTo>
                    <a:pt x="134" y="192"/>
                  </a:lnTo>
                  <a:lnTo>
                    <a:pt x="134" y="192"/>
                  </a:lnTo>
                  <a:lnTo>
                    <a:pt x="135" y="192"/>
                  </a:lnTo>
                  <a:lnTo>
                    <a:pt x="135" y="193"/>
                  </a:lnTo>
                  <a:lnTo>
                    <a:pt x="136" y="193"/>
                  </a:lnTo>
                  <a:lnTo>
                    <a:pt x="136" y="192"/>
                  </a:lnTo>
                  <a:lnTo>
                    <a:pt x="137" y="192"/>
                  </a:lnTo>
                  <a:lnTo>
                    <a:pt x="136" y="191"/>
                  </a:lnTo>
                  <a:lnTo>
                    <a:pt x="137" y="190"/>
                  </a:lnTo>
                  <a:lnTo>
                    <a:pt x="138" y="190"/>
                  </a:lnTo>
                  <a:lnTo>
                    <a:pt x="139" y="189"/>
                  </a:lnTo>
                  <a:lnTo>
                    <a:pt x="140" y="189"/>
                  </a:lnTo>
                  <a:lnTo>
                    <a:pt x="141" y="189"/>
                  </a:lnTo>
                  <a:lnTo>
                    <a:pt x="141" y="188"/>
                  </a:lnTo>
                  <a:lnTo>
                    <a:pt x="141" y="186"/>
                  </a:lnTo>
                  <a:lnTo>
                    <a:pt x="142" y="185"/>
                  </a:lnTo>
                  <a:lnTo>
                    <a:pt x="142" y="184"/>
                  </a:lnTo>
                  <a:lnTo>
                    <a:pt x="142" y="183"/>
                  </a:lnTo>
                  <a:lnTo>
                    <a:pt x="143" y="182"/>
                  </a:lnTo>
                  <a:lnTo>
                    <a:pt x="143" y="182"/>
                  </a:lnTo>
                  <a:lnTo>
                    <a:pt x="144" y="182"/>
                  </a:lnTo>
                  <a:lnTo>
                    <a:pt x="144" y="183"/>
                  </a:lnTo>
                  <a:lnTo>
                    <a:pt x="144" y="185"/>
                  </a:lnTo>
                  <a:lnTo>
                    <a:pt x="145" y="185"/>
                  </a:lnTo>
                  <a:lnTo>
                    <a:pt x="146" y="186"/>
                  </a:lnTo>
                  <a:lnTo>
                    <a:pt x="146" y="185"/>
                  </a:lnTo>
                  <a:lnTo>
                    <a:pt x="147" y="185"/>
                  </a:lnTo>
                  <a:lnTo>
                    <a:pt x="148" y="187"/>
                  </a:lnTo>
                  <a:lnTo>
                    <a:pt x="149" y="188"/>
                  </a:lnTo>
                  <a:lnTo>
                    <a:pt x="150" y="188"/>
                  </a:lnTo>
                  <a:lnTo>
                    <a:pt x="150" y="189"/>
                  </a:lnTo>
                  <a:lnTo>
                    <a:pt x="150" y="188"/>
                  </a:lnTo>
                  <a:lnTo>
                    <a:pt x="151" y="188"/>
                  </a:lnTo>
                  <a:lnTo>
                    <a:pt x="152" y="185"/>
                  </a:lnTo>
                  <a:lnTo>
                    <a:pt x="152" y="183"/>
                  </a:lnTo>
                  <a:lnTo>
                    <a:pt x="153" y="183"/>
                  </a:lnTo>
                  <a:lnTo>
                    <a:pt x="155" y="183"/>
                  </a:lnTo>
                  <a:lnTo>
                    <a:pt x="157" y="184"/>
                  </a:lnTo>
                  <a:lnTo>
                    <a:pt x="157" y="183"/>
                  </a:lnTo>
                  <a:lnTo>
                    <a:pt x="158" y="182"/>
                  </a:lnTo>
                  <a:lnTo>
                    <a:pt x="160" y="182"/>
                  </a:lnTo>
                  <a:lnTo>
                    <a:pt x="160" y="182"/>
                  </a:lnTo>
                  <a:lnTo>
                    <a:pt x="160" y="181"/>
                  </a:lnTo>
                  <a:lnTo>
                    <a:pt x="161" y="180"/>
                  </a:lnTo>
                  <a:lnTo>
                    <a:pt x="161" y="179"/>
                  </a:lnTo>
                  <a:lnTo>
                    <a:pt x="162" y="179"/>
                  </a:lnTo>
                  <a:lnTo>
                    <a:pt x="163" y="178"/>
                  </a:lnTo>
                  <a:lnTo>
                    <a:pt x="163" y="179"/>
                  </a:lnTo>
                  <a:lnTo>
                    <a:pt x="164" y="179"/>
                  </a:lnTo>
                  <a:lnTo>
                    <a:pt x="165" y="179"/>
                  </a:lnTo>
                  <a:lnTo>
                    <a:pt x="165" y="180"/>
                  </a:lnTo>
                  <a:lnTo>
                    <a:pt x="165" y="179"/>
                  </a:lnTo>
                  <a:lnTo>
                    <a:pt x="165" y="179"/>
                  </a:lnTo>
                  <a:lnTo>
                    <a:pt x="165" y="178"/>
                  </a:lnTo>
                  <a:lnTo>
                    <a:pt x="164" y="177"/>
                  </a:lnTo>
                  <a:lnTo>
                    <a:pt x="165" y="177"/>
                  </a:lnTo>
                  <a:lnTo>
                    <a:pt x="166" y="176"/>
                  </a:lnTo>
                  <a:lnTo>
                    <a:pt x="166" y="175"/>
                  </a:lnTo>
                  <a:lnTo>
                    <a:pt x="167" y="175"/>
                  </a:lnTo>
                  <a:lnTo>
                    <a:pt x="168" y="175"/>
                  </a:lnTo>
                  <a:lnTo>
                    <a:pt x="169" y="175"/>
                  </a:lnTo>
                  <a:lnTo>
                    <a:pt x="170" y="175"/>
                  </a:lnTo>
                  <a:lnTo>
                    <a:pt x="171" y="175"/>
                  </a:lnTo>
                  <a:lnTo>
                    <a:pt x="172" y="175"/>
                  </a:lnTo>
                  <a:lnTo>
                    <a:pt x="173" y="175"/>
                  </a:lnTo>
                  <a:lnTo>
                    <a:pt x="173" y="175"/>
                  </a:lnTo>
                  <a:lnTo>
                    <a:pt x="175" y="175"/>
                  </a:lnTo>
                  <a:lnTo>
                    <a:pt x="177" y="175"/>
                  </a:lnTo>
                  <a:lnTo>
                    <a:pt x="179" y="175"/>
                  </a:lnTo>
                  <a:lnTo>
                    <a:pt x="182" y="175"/>
                  </a:lnTo>
                  <a:lnTo>
                    <a:pt x="184" y="175"/>
                  </a:lnTo>
                  <a:lnTo>
                    <a:pt x="186" y="174"/>
                  </a:lnTo>
                  <a:lnTo>
                    <a:pt x="186" y="173"/>
                  </a:lnTo>
                  <a:lnTo>
                    <a:pt x="187" y="173"/>
                  </a:lnTo>
                  <a:lnTo>
                    <a:pt x="187" y="172"/>
                  </a:lnTo>
                  <a:lnTo>
                    <a:pt x="188" y="170"/>
                  </a:lnTo>
                  <a:lnTo>
                    <a:pt x="188" y="169"/>
                  </a:lnTo>
                  <a:lnTo>
                    <a:pt x="188" y="168"/>
                  </a:lnTo>
                  <a:lnTo>
                    <a:pt x="189" y="168"/>
                  </a:lnTo>
                  <a:lnTo>
                    <a:pt x="189" y="167"/>
                  </a:lnTo>
                  <a:lnTo>
                    <a:pt x="190" y="167"/>
                  </a:lnTo>
                  <a:lnTo>
                    <a:pt x="190" y="166"/>
                  </a:lnTo>
                  <a:lnTo>
                    <a:pt x="192" y="164"/>
                  </a:lnTo>
                  <a:lnTo>
                    <a:pt x="192" y="163"/>
                  </a:lnTo>
                  <a:lnTo>
                    <a:pt x="192" y="162"/>
                  </a:lnTo>
                  <a:lnTo>
                    <a:pt x="193" y="162"/>
                  </a:lnTo>
                  <a:lnTo>
                    <a:pt x="194" y="161"/>
                  </a:lnTo>
                  <a:lnTo>
                    <a:pt x="192" y="161"/>
                  </a:lnTo>
                  <a:lnTo>
                    <a:pt x="191" y="161"/>
                  </a:lnTo>
                  <a:lnTo>
                    <a:pt x="192" y="160"/>
                  </a:lnTo>
                  <a:lnTo>
                    <a:pt x="192" y="159"/>
                  </a:lnTo>
                  <a:lnTo>
                    <a:pt x="193" y="160"/>
                  </a:lnTo>
                  <a:lnTo>
                    <a:pt x="193" y="159"/>
                  </a:lnTo>
                  <a:lnTo>
                    <a:pt x="193" y="159"/>
                  </a:lnTo>
                  <a:lnTo>
                    <a:pt x="193" y="158"/>
                  </a:lnTo>
                  <a:lnTo>
                    <a:pt x="194" y="158"/>
                  </a:lnTo>
                  <a:lnTo>
                    <a:pt x="195" y="158"/>
                  </a:lnTo>
                  <a:lnTo>
                    <a:pt x="196" y="158"/>
                  </a:lnTo>
                  <a:lnTo>
                    <a:pt x="197" y="157"/>
                  </a:lnTo>
                  <a:lnTo>
                    <a:pt x="197" y="155"/>
                  </a:lnTo>
                  <a:lnTo>
                    <a:pt x="198" y="154"/>
                  </a:lnTo>
                  <a:lnTo>
                    <a:pt x="197" y="154"/>
                  </a:lnTo>
                  <a:lnTo>
                    <a:pt x="198" y="152"/>
                  </a:lnTo>
                  <a:lnTo>
                    <a:pt x="198" y="151"/>
                  </a:lnTo>
                  <a:lnTo>
                    <a:pt x="200" y="149"/>
                  </a:lnTo>
                  <a:lnTo>
                    <a:pt x="200" y="148"/>
                  </a:lnTo>
                  <a:lnTo>
                    <a:pt x="203" y="144"/>
                  </a:lnTo>
                  <a:lnTo>
                    <a:pt x="204" y="143"/>
                  </a:lnTo>
                  <a:lnTo>
                    <a:pt x="205" y="143"/>
                  </a:lnTo>
                  <a:lnTo>
                    <a:pt x="206" y="143"/>
                  </a:lnTo>
                  <a:lnTo>
                    <a:pt x="206" y="143"/>
                  </a:lnTo>
                  <a:lnTo>
                    <a:pt x="205" y="144"/>
                  </a:lnTo>
                  <a:lnTo>
                    <a:pt x="205" y="145"/>
                  </a:lnTo>
                  <a:lnTo>
                    <a:pt x="205" y="146"/>
                  </a:lnTo>
                  <a:lnTo>
                    <a:pt x="205" y="147"/>
                  </a:lnTo>
                  <a:lnTo>
                    <a:pt x="205" y="148"/>
                  </a:lnTo>
                  <a:lnTo>
                    <a:pt x="205" y="149"/>
                  </a:lnTo>
                  <a:lnTo>
                    <a:pt x="205" y="150"/>
                  </a:lnTo>
                  <a:lnTo>
                    <a:pt x="205" y="150"/>
                  </a:lnTo>
                  <a:lnTo>
                    <a:pt x="205" y="151"/>
                  </a:lnTo>
                  <a:lnTo>
                    <a:pt x="205" y="151"/>
                  </a:lnTo>
                  <a:lnTo>
                    <a:pt x="205" y="152"/>
                  </a:lnTo>
                  <a:lnTo>
                    <a:pt x="205" y="153"/>
                  </a:lnTo>
                  <a:lnTo>
                    <a:pt x="205" y="154"/>
                  </a:lnTo>
                  <a:lnTo>
                    <a:pt x="205" y="155"/>
                  </a:lnTo>
                  <a:lnTo>
                    <a:pt x="205" y="155"/>
                  </a:lnTo>
                  <a:lnTo>
                    <a:pt x="205" y="154"/>
                  </a:lnTo>
                  <a:lnTo>
                    <a:pt x="206" y="154"/>
                  </a:lnTo>
                  <a:lnTo>
                    <a:pt x="206" y="153"/>
                  </a:lnTo>
                  <a:lnTo>
                    <a:pt x="206" y="152"/>
                  </a:lnTo>
                  <a:lnTo>
                    <a:pt x="207" y="152"/>
                  </a:lnTo>
                  <a:lnTo>
                    <a:pt x="207" y="151"/>
                  </a:lnTo>
                  <a:lnTo>
                    <a:pt x="208" y="151"/>
                  </a:lnTo>
                  <a:lnTo>
                    <a:pt x="209" y="151"/>
                  </a:lnTo>
                  <a:lnTo>
                    <a:pt x="210" y="151"/>
                  </a:lnTo>
                  <a:lnTo>
                    <a:pt x="211" y="151"/>
                  </a:lnTo>
                  <a:lnTo>
                    <a:pt x="212" y="151"/>
                  </a:lnTo>
                  <a:lnTo>
                    <a:pt x="212" y="150"/>
                  </a:lnTo>
                  <a:lnTo>
                    <a:pt x="213" y="149"/>
                  </a:lnTo>
                  <a:lnTo>
                    <a:pt x="213" y="148"/>
                  </a:lnTo>
                  <a:lnTo>
                    <a:pt x="213" y="147"/>
                  </a:lnTo>
                  <a:lnTo>
                    <a:pt x="214" y="146"/>
                  </a:lnTo>
                  <a:lnTo>
                    <a:pt x="214" y="145"/>
                  </a:lnTo>
                  <a:lnTo>
                    <a:pt x="215" y="145"/>
                  </a:lnTo>
                  <a:lnTo>
                    <a:pt x="215" y="144"/>
                  </a:lnTo>
                  <a:lnTo>
                    <a:pt x="216" y="144"/>
                  </a:lnTo>
                  <a:lnTo>
                    <a:pt x="217" y="144"/>
                  </a:lnTo>
                  <a:lnTo>
                    <a:pt x="218" y="144"/>
                  </a:lnTo>
                  <a:lnTo>
                    <a:pt x="218" y="143"/>
                  </a:lnTo>
                  <a:lnTo>
                    <a:pt x="219" y="143"/>
                  </a:lnTo>
                  <a:lnTo>
                    <a:pt x="220" y="143"/>
                  </a:lnTo>
                  <a:lnTo>
                    <a:pt x="221" y="143"/>
                  </a:lnTo>
                  <a:lnTo>
                    <a:pt x="221" y="143"/>
                  </a:lnTo>
                  <a:lnTo>
                    <a:pt x="221" y="142"/>
                  </a:lnTo>
                  <a:lnTo>
                    <a:pt x="221" y="141"/>
                  </a:lnTo>
                  <a:lnTo>
                    <a:pt x="220" y="140"/>
                  </a:lnTo>
                  <a:lnTo>
                    <a:pt x="220" y="139"/>
                  </a:lnTo>
                  <a:lnTo>
                    <a:pt x="221" y="138"/>
                  </a:lnTo>
                  <a:lnTo>
                    <a:pt x="221" y="137"/>
                  </a:lnTo>
                  <a:lnTo>
                    <a:pt x="221" y="136"/>
                  </a:lnTo>
                  <a:lnTo>
                    <a:pt x="221" y="135"/>
                  </a:lnTo>
                  <a:lnTo>
                    <a:pt x="221" y="135"/>
                  </a:lnTo>
                  <a:lnTo>
                    <a:pt x="221" y="134"/>
                  </a:lnTo>
                  <a:lnTo>
                    <a:pt x="221" y="133"/>
                  </a:lnTo>
                  <a:lnTo>
                    <a:pt x="222" y="132"/>
                  </a:lnTo>
                  <a:lnTo>
                    <a:pt x="222" y="131"/>
                  </a:lnTo>
                  <a:lnTo>
                    <a:pt x="223" y="130"/>
                  </a:lnTo>
                  <a:lnTo>
                    <a:pt x="224" y="129"/>
                  </a:lnTo>
                  <a:lnTo>
                    <a:pt x="225" y="128"/>
                  </a:lnTo>
                  <a:lnTo>
                    <a:pt x="226" y="128"/>
                  </a:lnTo>
                  <a:lnTo>
                    <a:pt x="226" y="127"/>
                  </a:lnTo>
                  <a:lnTo>
                    <a:pt x="227" y="127"/>
                  </a:lnTo>
                  <a:lnTo>
                    <a:pt x="228" y="127"/>
                  </a:lnTo>
                  <a:lnTo>
                    <a:pt x="228" y="127"/>
                  </a:lnTo>
                  <a:lnTo>
                    <a:pt x="228" y="126"/>
                  </a:lnTo>
                  <a:lnTo>
                    <a:pt x="229" y="126"/>
                  </a:lnTo>
                  <a:lnTo>
                    <a:pt x="230" y="126"/>
                  </a:lnTo>
                  <a:lnTo>
                    <a:pt x="231" y="125"/>
                  </a:lnTo>
                  <a:lnTo>
                    <a:pt x="232" y="125"/>
                  </a:lnTo>
                  <a:lnTo>
                    <a:pt x="233" y="125"/>
                  </a:lnTo>
                  <a:lnTo>
                    <a:pt x="234" y="125"/>
                  </a:lnTo>
                  <a:lnTo>
                    <a:pt x="235" y="125"/>
                  </a:lnTo>
                  <a:lnTo>
                    <a:pt x="235" y="124"/>
                  </a:lnTo>
                  <a:lnTo>
                    <a:pt x="236" y="124"/>
                  </a:lnTo>
                  <a:lnTo>
                    <a:pt x="236" y="123"/>
                  </a:lnTo>
                  <a:lnTo>
                    <a:pt x="236" y="122"/>
                  </a:lnTo>
                  <a:lnTo>
                    <a:pt x="236" y="121"/>
                  </a:lnTo>
                  <a:lnTo>
                    <a:pt x="236" y="120"/>
                  </a:lnTo>
                  <a:lnTo>
                    <a:pt x="236" y="120"/>
                  </a:lnTo>
                  <a:lnTo>
                    <a:pt x="237" y="121"/>
                  </a:lnTo>
                  <a:lnTo>
                    <a:pt x="238" y="121"/>
                  </a:lnTo>
                  <a:lnTo>
                    <a:pt x="238" y="120"/>
                  </a:lnTo>
                  <a:lnTo>
                    <a:pt x="238" y="119"/>
                  </a:lnTo>
                  <a:lnTo>
                    <a:pt x="238" y="119"/>
                  </a:lnTo>
                  <a:lnTo>
                    <a:pt x="237" y="118"/>
                  </a:lnTo>
                  <a:lnTo>
                    <a:pt x="237" y="117"/>
                  </a:lnTo>
                  <a:lnTo>
                    <a:pt x="238" y="117"/>
                  </a:lnTo>
                  <a:lnTo>
                    <a:pt x="239" y="116"/>
                  </a:lnTo>
                  <a:lnTo>
                    <a:pt x="239" y="115"/>
                  </a:lnTo>
                  <a:lnTo>
                    <a:pt x="239" y="114"/>
                  </a:lnTo>
                  <a:lnTo>
                    <a:pt x="238" y="114"/>
                  </a:lnTo>
                  <a:lnTo>
                    <a:pt x="237" y="114"/>
                  </a:lnTo>
                  <a:lnTo>
                    <a:pt x="236" y="114"/>
                  </a:lnTo>
                  <a:lnTo>
                    <a:pt x="236" y="114"/>
                  </a:lnTo>
                  <a:lnTo>
                    <a:pt x="235" y="113"/>
                  </a:lnTo>
                  <a:lnTo>
                    <a:pt x="234" y="113"/>
                  </a:lnTo>
                  <a:lnTo>
                    <a:pt x="233" y="112"/>
                  </a:lnTo>
                  <a:lnTo>
                    <a:pt x="232" y="112"/>
                  </a:lnTo>
                  <a:lnTo>
                    <a:pt x="231" y="112"/>
                  </a:lnTo>
                  <a:lnTo>
                    <a:pt x="231" y="113"/>
                  </a:lnTo>
                  <a:lnTo>
                    <a:pt x="231" y="114"/>
                  </a:lnTo>
                  <a:lnTo>
                    <a:pt x="230" y="114"/>
                  </a:lnTo>
                  <a:lnTo>
                    <a:pt x="229" y="114"/>
                  </a:lnTo>
                  <a:lnTo>
                    <a:pt x="229" y="115"/>
                  </a:lnTo>
                  <a:lnTo>
                    <a:pt x="229" y="116"/>
                  </a:lnTo>
                  <a:lnTo>
                    <a:pt x="228" y="117"/>
                  </a:lnTo>
                  <a:lnTo>
                    <a:pt x="228" y="117"/>
                  </a:lnTo>
                  <a:lnTo>
                    <a:pt x="227" y="117"/>
                  </a:lnTo>
                  <a:lnTo>
                    <a:pt x="226" y="117"/>
                  </a:lnTo>
                  <a:lnTo>
                    <a:pt x="225" y="117"/>
                  </a:lnTo>
                  <a:lnTo>
                    <a:pt x="224" y="117"/>
                  </a:lnTo>
                  <a:lnTo>
                    <a:pt x="223" y="117"/>
                  </a:lnTo>
                  <a:lnTo>
                    <a:pt x="222" y="117"/>
                  </a:lnTo>
                  <a:lnTo>
                    <a:pt x="221" y="117"/>
                  </a:lnTo>
                  <a:lnTo>
                    <a:pt x="221" y="117"/>
                  </a:lnTo>
                  <a:lnTo>
                    <a:pt x="220" y="117"/>
                  </a:lnTo>
                  <a:lnTo>
                    <a:pt x="219" y="117"/>
                  </a:lnTo>
                  <a:lnTo>
                    <a:pt x="218" y="117"/>
                  </a:lnTo>
                  <a:lnTo>
                    <a:pt x="217" y="117"/>
                  </a:lnTo>
                  <a:lnTo>
                    <a:pt x="216" y="117"/>
                  </a:lnTo>
                  <a:lnTo>
                    <a:pt x="215" y="117"/>
                  </a:lnTo>
                  <a:lnTo>
                    <a:pt x="214" y="117"/>
                  </a:lnTo>
                  <a:lnTo>
                    <a:pt x="214" y="116"/>
                  </a:lnTo>
                  <a:lnTo>
                    <a:pt x="213" y="115"/>
                  </a:lnTo>
                  <a:lnTo>
                    <a:pt x="213" y="114"/>
                  </a:lnTo>
                  <a:lnTo>
                    <a:pt x="213" y="114"/>
                  </a:lnTo>
                  <a:lnTo>
                    <a:pt x="212" y="114"/>
                  </a:lnTo>
                  <a:lnTo>
                    <a:pt x="211" y="114"/>
                  </a:lnTo>
                  <a:lnTo>
                    <a:pt x="210" y="114"/>
                  </a:lnTo>
                  <a:lnTo>
                    <a:pt x="209" y="114"/>
                  </a:lnTo>
                  <a:lnTo>
                    <a:pt x="208" y="114"/>
                  </a:lnTo>
                  <a:lnTo>
                    <a:pt x="207" y="114"/>
                  </a:lnTo>
                  <a:lnTo>
                    <a:pt x="206" y="114"/>
                  </a:lnTo>
                  <a:lnTo>
                    <a:pt x="205" y="114"/>
                  </a:lnTo>
                  <a:lnTo>
                    <a:pt x="205" y="114"/>
                  </a:lnTo>
                  <a:lnTo>
                    <a:pt x="204" y="114"/>
                  </a:lnTo>
                  <a:lnTo>
                    <a:pt x="203" y="114"/>
                  </a:lnTo>
                  <a:lnTo>
                    <a:pt x="202" y="114"/>
                  </a:lnTo>
                  <a:lnTo>
                    <a:pt x="201" y="114"/>
                  </a:lnTo>
                  <a:lnTo>
                    <a:pt x="200" y="114"/>
                  </a:lnTo>
                  <a:lnTo>
                    <a:pt x="199" y="114"/>
                  </a:lnTo>
                  <a:lnTo>
                    <a:pt x="198" y="114"/>
                  </a:lnTo>
                  <a:lnTo>
                    <a:pt x="197" y="115"/>
                  </a:lnTo>
                  <a:lnTo>
                    <a:pt x="197" y="116"/>
                  </a:lnTo>
                  <a:lnTo>
                    <a:pt x="197" y="117"/>
                  </a:lnTo>
                  <a:lnTo>
                    <a:pt x="197" y="117"/>
                  </a:lnTo>
                  <a:lnTo>
                    <a:pt x="196" y="117"/>
                  </a:lnTo>
                  <a:lnTo>
                    <a:pt x="195" y="117"/>
                  </a:lnTo>
                  <a:lnTo>
                    <a:pt x="195" y="118"/>
                  </a:lnTo>
                  <a:lnTo>
                    <a:pt x="194" y="118"/>
                  </a:lnTo>
                  <a:lnTo>
                    <a:pt x="194" y="119"/>
                  </a:lnTo>
                  <a:lnTo>
                    <a:pt x="193" y="119"/>
                  </a:lnTo>
                  <a:lnTo>
                    <a:pt x="192" y="119"/>
                  </a:lnTo>
                  <a:lnTo>
                    <a:pt x="191" y="119"/>
                  </a:lnTo>
                  <a:lnTo>
                    <a:pt x="190" y="119"/>
                  </a:lnTo>
                  <a:lnTo>
                    <a:pt x="190" y="119"/>
                  </a:lnTo>
                  <a:lnTo>
                    <a:pt x="190" y="120"/>
                  </a:lnTo>
                  <a:lnTo>
                    <a:pt x="189" y="120"/>
                  </a:lnTo>
                  <a:lnTo>
                    <a:pt x="190" y="121"/>
                  </a:lnTo>
                  <a:lnTo>
                    <a:pt x="190" y="122"/>
                  </a:lnTo>
                  <a:lnTo>
                    <a:pt x="189" y="122"/>
                  </a:lnTo>
                  <a:lnTo>
                    <a:pt x="189" y="123"/>
                  </a:lnTo>
                  <a:lnTo>
                    <a:pt x="189" y="123"/>
                  </a:lnTo>
                  <a:lnTo>
                    <a:pt x="189" y="124"/>
                  </a:lnTo>
                  <a:lnTo>
                    <a:pt x="189" y="125"/>
                  </a:lnTo>
                  <a:lnTo>
                    <a:pt x="188" y="126"/>
                  </a:lnTo>
                  <a:lnTo>
                    <a:pt x="187" y="125"/>
                  </a:lnTo>
                  <a:lnTo>
                    <a:pt x="187" y="126"/>
                  </a:lnTo>
                  <a:lnTo>
                    <a:pt x="186" y="126"/>
                  </a:lnTo>
                  <a:lnTo>
                    <a:pt x="186" y="127"/>
                  </a:lnTo>
                  <a:lnTo>
                    <a:pt x="186" y="127"/>
                  </a:lnTo>
                  <a:lnTo>
                    <a:pt x="185" y="128"/>
                  </a:lnTo>
                  <a:lnTo>
                    <a:pt x="185" y="129"/>
                  </a:lnTo>
                  <a:lnTo>
                    <a:pt x="184" y="130"/>
                  </a:lnTo>
                  <a:lnTo>
                    <a:pt x="184" y="131"/>
                  </a:lnTo>
                  <a:lnTo>
                    <a:pt x="183" y="132"/>
                  </a:lnTo>
                  <a:lnTo>
                    <a:pt x="182" y="132"/>
                  </a:lnTo>
                  <a:lnTo>
                    <a:pt x="182" y="133"/>
                  </a:lnTo>
                  <a:lnTo>
                    <a:pt x="181" y="133"/>
                  </a:lnTo>
                  <a:lnTo>
                    <a:pt x="181" y="134"/>
                  </a:lnTo>
                  <a:lnTo>
                    <a:pt x="181" y="134"/>
                  </a:lnTo>
                  <a:lnTo>
                    <a:pt x="181" y="135"/>
                  </a:lnTo>
                  <a:lnTo>
                    <a:pt x="179" y="135"/>
                  </a:lnTo>
                  <a:lnTo>
                    <a:pt x="179" y="136"/>
                  </a:lnTo>
                  <a:lnTo>
                    <a:pt x="181" y="137"/>
                  </a:lnTo>
                  <a:lnTo>
                    <a:pt x="181" y="138"/>
                  </a:lnTo>
                  <a:lnTo>
                    <a:pt x="181" y="138"/>
                  </a:lnTo>
                  <a:lnTo>
                    <a:pt x="181" y="139"/>
                  </a:lnTo>
                  <a:lnTo>
                    <a:pt x="180" y="140"/>
                  </a:lnTo>
                  <a:lnTo>
                    <a:pt x="179" y="140"/>
                  </a:lnTo>
                  <a:lnTo>
                    <a:pt x="179" y="141"/>
                  </a:lnTo>
                  <a:lnTo>
                    <a:pt x="179" y="142"/>
                  </a:lnTo>
                  <a:lnTo>
                    <a:pt x="178" y="142"/>
                  </a:lnTo>
                  <a:lnTo>
                    <a:pt x="177" y="142"/>
                  </a:lnTo>
                  <a:lnTo>
                    <a:pt x="176" y="142"/>
                  </a:lnTo>
                  <a:lnTo>
                    <a:pt x="175" y="141"/>
                  </a:lnTo>
                  <a:lnTo>
                    <a:pt x="175" y="142"/>
                  </a:lnTo>
                  <a:lnTo>
                    <a:pt x="173" y="142"/>
                  </a:lnTo>
                  <a:lnTo>
                    <a:pt x="172" y="142"/>
                  </a:lnTo>
                  <a:lnTo>
                    <a:pt x="170" y="142"/>
                  </a:lnTo>
                  <a:lnTo>
                    <a:pt x="169" y="143"/>
                  </a:lnTo>
                  <a:lnTo>
                    <a:pt x="168" y="143"/>
                  </a:lnTo>
                  <a:lnTo>
                    <a:pt x="167" y="143"/>
                  </a:lnTo>
                  <a:lnTo>
                    <a:pt x="165" y="143"/>
                  </a:lnTo>
                  <a:lnTo>
                    <a:pt x="164" y="143"/>
                  </a:lnTo>
                  <a:lnTo>
                    <a:pt x="164" y="144"/>
                  </a:lnTo>
                  <a:lnTo>
                    <a:pt x="162" y="144"/>
                  </a:lnTo>
                  <a:lnTo>
                    <a:pt x="161" y="145"/>
                  </a:lnTo>
                  <a:lnTo>
                    <a:pt x="159" y="145"/>
                  </a:lnTo>
                  <a:lnTo>
                    <a:pt x="157" y="145"/>
                  </a:lnTo>
                  <a:lnTo>
                    <a:pt x="156" y="145"/>
                  </a:lnTo>
                  <a:lnTo>
                    <a:pt x="154" y="146"/>
                  </a:lnTo>
                  <a:lnTo>
                    <a:pt x="153" y="147"/>
                  </a:lnTo>
                  <a:lnTo>
                    <a:pt x="152" y="147"/>
                  </a:lnTo>
                  <a:lnTo>
                    <a:pt x="151" y="147"/>
                  </a:lnTo>
                  <a:lnTo>
                    <a:pt x="151" y="148"/>
                  </a:lnTo>
                  <a:lnTo>
                    <a:pt x="150" y="149"/>
                  </a:lnTo>
                  <a:lnTo>
                    <a:pt x="150" y="150"/>
                  </a:lnTo>
                  <a:lnTo>
                    <a:pt x="149" y="149"/>
                  </a:lnTo>
                  <a:lnTo>
                    <a:pt x="149" y="150"/>
                  </a:lnTo>
                  <a:lnTo>
                    <a:pt x="148" y="150"/>
                  </a:lnTo>
                  <a:lnTo>
                    <a:pt x="147" y="151"/>
                  </a:lnTo>
                  <a:lnTo>
                    <a:pt x="146" y="151"/>
                  </a:lnTo>
                  <a:lnTo>
                    <a:pt x="146" y="151"/>
                  </a:lnTo>
                  <a:lnTo>
                    <a:pt x="145" y="151"/>
                  </a:lnTo>
                  <a:lnTo>
                    <a:pt x="144" y="151"/>
                  </a:lnTo>
                  <a:lnTo>
                    <a:pt x="145" y="152"/>
                  </a:lnTo>
                  <a:lnTo>
                    <a:pt x="144" y="153"/>
                  </a:lnTo>
                  <a:lnTo>
                    <a:pt x="143" y="154"/>
                  </a:lnTo>
                  <a:lnTo>
                    <a:pt x="142" y="156"/>
                  </a:lnTo>
                  <a:lnTo>
                    <a:pt x="142" y="156"/>
                  </a:lnTo>
                  <a:lnTo>
                    <a:pt x="142" y="155"/>
                  </a:lnTo>
                  <a:lnTo>
                    <a:pt x="141" y="154"/>
                  </a:lnTo>
                  <a:lnTo>
                    <a:pt x="141" y="155"/>
                  </a:lnTo>
                  <a:lnTo>
                    <a:pt x="142" y="156"/>
                  </a:lnTo>
                  <a:lnTo>
                    <a:pt x="142" y="156"/>
                  </a:lnTo>
                  <a:lnTo>
                    <a:pt x="140" y="155"/>
                  </a:lnTo>
                  <a:lnTo>
                    <a:pt x="140" y="156"/>
                  </a:lnTo>
                  <a:lnTo>
                    <a:pt x="141" y="156"/>
                  </a:lnTo>
                  <a:lnTo>
                    <a:pt x="142" y="157"/>
                  </a:lnTo>
                  <a:lnTo>
                    <a:pt x="142" y="157"/>
                  </a:lnTo>
                  <a:lnTo>
                    <a:pt x="142" y="157"/>
                  </a:lnTo>
                  <a:lnTo>
                    <a:pt x="141" y="157"/>
                  </a:lnTo>
                  <a:lnTo>
                    <a:pt x="139" y="156"/>
                  </a:lnTo>
                  <a:lnTo>
                    <a:pt x="138" y="155"/>
                  </a:lnTo>
                  <a:lnTo>
                    <a:pt x="138" y="156"/>
                  </a:lnTo>
                  <a:lnTo>
                    <a:pt x="137" y="155"/>
                  </a:lnTo>
                  <a:lnTo>
                    <a:pt x="135" y="154"/>
                  </a:lnTo>
                  <a:lnTo>
                    <a:pt x="135" y="152"/>
                  </a:lnTo>
                  <a:lnTo>
                    <a:pt x="134" y="151"/>
                  </a:lnTo>
                  <a:lnTo>
                    <a:pt x="134" y="152"/>
                  </a:lnTo>
                  <a:lnTo>
                    <a:pt x="134" y="153"/>
                  </a:lnTo>
                  <a:lnTo>
                    <a:pt x="135" y="154"/>
                  </a:lnTo>
                  <a:lnTo>
                    <a:pt x="134" y="155"/>
                  </a:lnTo>
                  <a:lnTo>
                    <a:pt x="134" y="155"/>
                  </a:lnTo>
                  <a:lnTo>
                    <a:pt x="134" y="154"/>
                  </a:lnTo>
                  <a:lnTo>
                    <a:pt x="133" y="154"/>
                  </a:lnTo>
                  <a:lnTo>
                    <a:pt x="132" y="154"/>
                  </a:lnTo>
                  <a:lnTo>
                    <a:pt x="133" y="155"/>
                  </a:lnTo>
                  <a:lnTo>
                    <a:pt x="132" y="155"/>
                  </a:lnTo>
                  <a:lnTo>
                    <a:pt x="129" y="155"/>
                  </a:lnTo>
                  <a:lnTo>
                    <a:pt x="127" y="153"/>
                  </a:lnTo>
                  <a:lnTo>
                    <a:pt x="127" y="152"/>
                  </a:lnTo>
                  <a:lnTo>
                    <a:pt x="128" y="152"/>
                  </a:lnTo>
                  <a:lnTo>
                    <a:pt x="128" y="151"/>
                  </a:lnTo>
                  <a:lnTo>
                    <a:pt x="127" y="151"/>
                  </a:lnTo>
                  <a:lnTo>
                    <a:pt x="126" y="151"/>
                  </a:lnTo>
                  <a:lnTo>
                    <a:pt x="126" y="152"/>
                  </a:lnTo>
                  <a:lnTo>
                    <a:pt x="126" y="152"/>
                  </a:lnTo>
                  <a:lnTo>
                    <a:pt x="125" y="152"/>
                  </a:lnTo>
                  <a:lnTo>
                    <a:pt x="124" y="152"/>
                  </a:lnTo>
                  <a:lnTo>
                    <a:pt x="123" y="151"/>
                  </a:lnTo>
                  <a:lnTo>
                    <a:pt x="123" y="152"/>
                  </a:lnTo>
                  <a:lnTo>
                    <a:pt x="124" y="152"/>
                  </a:lnTo>
                  <a:lnTo>
                    <a:pt x="123" y="152"/>
                  </a:lnTo>
                  <a:lnTo>
                    <a:pt x="122" y="152"/>
                  </a:lnTo>
                  <a:lnTo>
                    <a:pt x="121" y="152"/>
                  </a:lnTo>
                  <a:lnTo>
                    <a:pt x="120" y="152"/>
                  </a:lnTo>
                  <a:lnTo>
                    <a:pt x="120" y="151"/>
                  </a:lnTo>
                  <a:lnTo>
                    <a:pt x="119" y="151"/>
                  </a:lnTo>
                  <a:lnTo>
                    <a:pt x="118" y="151"/>
                  </a:lnTo>
                  <a:lnTo>
                    <a:pt x="118" y="151"/>
                  </a:lnTo>
                  <a:lnTo>
                    <a:pt x="118" y="152"/>
                  </a:lnTo>
                  <a:lnTo>
                    <a:pt x="119" y="152"/>
                  </a:lnTo>
                  <a:lnTo>
                    <a:pt x="119" y="153"/>
                  </a:lnTo>
                  <a:lnTo>
                    <a:pt x="120" y="152"/>
                  </a:lnTo>
                  <a:lnTo>
                    <a:pt x="121" y="153"/>
                  </a:lnTo>
                  <a:lnTo>
                    <a:pt x="120" y="153"/>
                  </a:lnTo>
                  <a:lnTo>
                    <a:pt x="122" y="153"/>
                  </a:lnTo>
                  <a:lnTo>
                    <a:pt x="120" y="154"/>
                  </a:lnTo>
                  <a:lnTo>
                    <a:pt x="119" y="154"/>
                  </a:lnTo>
                  <a:lnTo>
                    <a:pt x="118" y="153"/>
                  </a:lnTo>
                  <a:lnTo>
                    <a:pt x="118" y="154"/>
                  </a:lnTo>
                  <a:lnTo>
                    <a:pt x="118" y="153"/>
                  </a:lnTo>
                  <a:lnTo>
                    <a:pt x="117" y="152"/>
                  </a:lnTo>
                  <a:lnTo>
                    <a:pt x="112" y="151"/>
                  </a:lnTo>
                  <a:lnTo>
                    <a:pt x="110" y="150"/>
                  </a:lnTo>
                  <a:lnTo>
                    <a:pt x="110" y="149"/>
                  </a:lnTo>
                  <a:lnTo>
                    <a:pt x="110" y="148"/>
                  </a:lnTo>
                  <a:lnTo>
                    <a:pt x="109" y="149"/>
                  </a:lnTo>
                  <a:lnTo>
                    <a:pt x="108" y="149"/>
                  </a:lnTo>
                  <a:lnTo>
                    <a:pt x="106" y="149"/>
                  </a:lnTo>
                  <a:lnTo>
                    <a:pt x="104" y="149"/>
                  </a:lnTo>
                  <a:lnTo>
                    <a:pt x="103" y="149"/>
                  </a:lnTo>
                  <a:lnTo>
                    <a:pt x="102" y="149"/>
                  </a:lnTo>
                  <a:lnTo>
                    <a:pt x="101" y="149"/>
                  </a:lnTo>
                  <a:lnTo>
                    <a:pt x="99" y="149"/>
                  </a:lnTo>
                  <a:lnTo>
                    <a:pt x="97" y="148"/>
                  </a:lnTo>
                  <a:lnTo>
                    <a:pt x="95" y="148"/>
                  </a:lnTo>
                  <a:lnTo>
                    <a:pt x="94" y="148"/>
                  </a:lnTo>
                  <a:lnTo>
                    <a:pt x="92" y="147"/>
                  </a:lnTo>
                  <a:lnTo>
                    <a:pt x="90" y="145"/>
                  </a:lnTo>
                  <a:lnTo>
                    <a:pt x="89" y="145"/>
                  </a:lnTo>
                  <a:lnTo>
                    <a:pt x="86" y="143"/>
                  </a:lnTo>
                  <a:lnTo>
                    <a:pt x="85" y="143"/>
                  </a:lnTo>
                  <a:lnTo>
                    <a:pt x="83" y="141"/>
                  </a:lnTo>
                  <a:lnTo>
                    <a:pt x="81" y="140"/>
                  </a:lnTo>
                  <a:lnTo>
                    <a:pt x="80" y="140"/>
                  </a:lnTo>
                  <a:lnTo>
                    <a:pt x="78" y="138"/>
                  </a:lnTo>
                  <a:lnTo>
                    <a:pt x="76" y="137"/>
                  </a:lnTo>
                  <a:lnTo>
                    <a:pt x="74" y="136"/>
                  </a:lnTo>
                  <a:lnTo>
                    <a:pt x="72" y="135"/>
                  </a:lnTo>
                  <a:lnTo>
                    <a:pt x="71" y="135"/>
                  </a:lnTo>
                  <a:lnTo>
                    <a:pt x="71" y="135"/>
                  </a:lnTo>
                  <a:lnTo>
                    <a:pt x="70" y="134"/>
                  </a:lnTo>
                  <a:lnTo>
                    <a:pt x="69" y="133"/>
                  </a:lnTo>
                  <a:lnTo>
                    <a:pt x="68" y="133"/>
                  </a:lnTo>
                  <a:lnTo>
                    <a:pt x="65" y="131"/>
                  </a:lnTo>
                  <a:lnTo>
                    <a:pt x="64" y="131"/>
                  </a:lnTo>
                  <a:lnTo>
                    <a:pt x="63" y="130"/>
                  </a:lnTo>
                  <a:lnTo>
                    <a:pt x="63" y="129"/>
                  </a:lnTo>
                  <a:lnTo>
                    <a:pt x="63" y="129"/>
                  </a:lnTo>
                  <a:lnTo>
                    <a:pt x="62" y="129"/>
                  </a:lnTo>
                  <a:lnTo>
                    <a:pt x="62" y="128"/>
                  </a:lnTo>
                  <a:lnTo>
                    <a:pt x="62" y="127"/>
                  </a:lnTo>
                  <a:lnTo>
                    <a:pt x="61" y="128"/>
                  </a:lnTo>
                  <a:lnTo>
                    <a:pt x="59" y="127"/>
                  </a:lnTo>
                  <a:lnTo>
                    <a:pt x="58" y="127"/>
                  </a:lnTo>
                  <a:lnTo>
                    <a:pt x="57" y="126"/>
                  </a:lnTo>
                  <a:lnTo>
                    <a:pt x="57" y="127"/>
                  </a:lnTo>
                  <a:lnTo>
                    <a:pt x="55" y="126"/>
                  </a:lnTo>
                  <a:lnTo>
                    <a:pt x="54" y="125"/>
                  </a:lnTo>
                  <a:lnTo>
                    <a:pt x="52" y="124"/>
                  </a:lnTo>
                  <a:lnTo>
                    <a:pt x="52" y="123"/>
                  </a:lnTo>
                  <a:lnTo>
                    <a:pt x="53" y="122"/>
                  </a:lnTo>
                  <a:lnTo>
                    <a:pt x="54" y="121"/>
                  </a:lnTo>
                  <a:lnTo>
                    <a:pt x="55" y="121"/>
                  </a:lnTo>
                  <a:lnTo>
                    <a:pt x="54" y="120"/>
                  </a:lnTo>
                  <a:lnTo>
                    <a:pt x="54" y="121"/>
                  </a:lnTo>
                  <a:lnTo>
                    <a:pt x="54" y="120"/>
                  </a:lnTo>
                  <a:lnTo>
                    <a:pt x="53" y="121"/>
                  </a:lnTo>
                  <a:lnTo>
                    <a:pt x="52" y="122"/>
                  </a:lnTo>
                  <a:lnTo>
                    <a:pt x="51" y="123"/>
                  </a:lnTo>
                  <a:lnTo>
                    <a:pt x="50" y="123"/>
                  </a:lnTo>
                  <a:lnTo>
                    <a:pt x="50" y="122"/>
                  </a:lnTo>
                  <a:lnTo>
                    <a:pt x="48" y="121"/>
                  </a:lnTo>
                  <a:lnTo>
                    <a:pt x="47" y="120"/>
                  </a:lnTo>
                  <a:lnTo>
                    <a:pt x="46" y="119"/>
                  </a:lnTo>
                  <a:lnTo>
                    <a:pt x="45" y="119"/>
                  </a:lnTo>
                  <a:lnTo>
                    <a:pt x="43" y="119"/>
                  </a:lnTo>
                  <a:lnTo>
                    <a:pt x="41" y="117"/>
                  </a:lnTo>
                  <a:lnTo>
                    <a:pt x="41" y="116"/>
                  </a:lnTo>
                  <a:lnTo>
                    <a:pt x="43" y="118"/>
                  </a:lnTo>
                  <a:lnTo>
                    <a:pt x="44" y="119"/>
                  </a:lnTo>
                  <a:lnTo>
                    <a:pt x="47" y="119"/>
                  </a:lnTo>
                  <a:lnTo>
                    <a:pt x="47" y="119"/>
                  </a:lnTo>
                  <a:lnTo>
                    <a:pt x="49" y="119"/>
                  </a:lnTo>
                  <a:lnTo>
                    <a:pt x="50" y="119"/>
                  </a:lnTo>
                  <a:lnTo>
                    <a:pt x="49" y="119"/>
                  </a:lnTo>
                  <a:lnTo>
                    <a:pt x="48" y="119"/>
                  </a:lnTo>
                  <a:lnTo>
                    <a:pt x="47" y="119"/>
                  </a:lnTo>
                  <a:lnTo>
                    <a:pt x="46" y="118"/>
                  </a:lnTo>
                  <a:lnTo>
                    <a:pt x="45" y="118"/>
                  </a:lnTo>
                  <a:lnTo>
                    <a:pt x="45" y="117"/>
                  </a:lnTo>
                  <a:lnTo>
                    <a:pt x="43" y="117"/>
                  </a:lnTo>
                  <a:lnTo>
                    <a:pt x="43" y="116"/>
                  </a:lnTo>
                  <a:lnTo>
                    <a:pt x="42" y="116"/>
                  </a:lnTo>
                  <a:lnTo>
                    <a:pt x="43" y="114"/>
                  </a:lnTo>
                  <a:lnTo>
                    <a:pt x="42" y="114"/>
                  </a:lnTo>
                  <a:lnTo>
                    <a:pt x="42" y="115"/>
                  </a:lnTo>
                  <a:lnTo>
                    <a:pt x="41" y="114"/>
                  </a:lnTo>
                  <a:lnTo>
                    <a:pt x="41" y="115"/>
                  </a:lnTo>
                  <a:lnTo>
                    <a:pt x="40" y="115"/>
                  </a:lnTo>
                  <a:lnTo>
                    <a:pt x="39" y="114"/>
                  </a:lnTo>
                  <a:lnTo>
                    <a:pt x="38" y="113"/>
                  </a:lnTo>
                  <a:lnTo>
                    <a:pt x="37" y="112"/>
                  </a:lnTo>
                  <a:lnTo>
                    <a:pt x="37" y="111"/>
                  </a:lnTo>
                  <a:lnTo>
                    <a:pt x="36" y="111"/>
                  </a:lnTo>
                  <a:lnTo>
                    <a:pt x="37" y="110"/>
                  </a:lnTo>
                  <a:lnTo>
                    <a:pt x="38" y="111"/>
                  </a:lnTo>
                  <a:lnTo>
                    <a:pt x="38" y="110"/>
                  </a:lnTo>
                  <a:lnTo>
                    <a:pt x="39" y="110"/>
                  </a:lnTo>
                  <a:lnTo>
                    <a:pt x="40" y="109"/>
                  </a:lnTo>
                  <a:lnTo>
                    <a:pt x="41" y="109"/>
                  </a:lnTo>
                  <a:lnTo>
                    <a:pt x="42" y="108"/>
                  </a:lnTo>
                  <a:lnTo>
                    <a:pt x="41" y="107"/>
                  </a:lnTo>
                  <a:lnTo>
                    <a:pt x="40" y="107"/>
                  </a:lnTo>
                  <a:lnTo>
                    <a:pt x="40" y="106"/>
                  </a:lnTo>
                  <a:lnTo>
                    <a:pt x="40" y="105"/>
                  </a:lnTo>
                  <a:lnTo>
                    <a:pt x="42" y="104"/>
                  </a:lnTo>
                  <a:lnTo>
                    <a:pt x="43" y="104"/>
                  </a:lnTo>
                  <a:lnTo>
                    <a:pt x="42" y="104"/>
                  </a:lnTo>
                  <a:lnTo>
                    <a:pt x="41" y="104"/>
                  </a:lnTo>
                  <a:lnTo>
                    <a:pt x="40" y="104"/>
                  </a:lnTo>
                  <a:lnTo>
                    <a:pt x="39" y="104"/>
                  </a:lnTo>
                  <a:lnTo>
                    <a:pt x="39" y="105"/>
                  </a:lnTo>
                  <a:lnTo>
                    <a:pt x="39" y="105"/>
                  </a:lnTo>
                  <a:lnTo>
                    <a:pt x="39" y="106"/>
                  </a:lnTo>
                  <a:lnTo>
                    <a:pt x="39" y="107"/>
                  </a:lnTo>
                  <a:lnTo>
                    <a:pt x="39" y="107"/>
                  </a:lnTo>
                  <a:lnTo>
                    <a:pt x="38" y="108"/>
                  </a:lnTo>
                  <a:lnTo>
                    <a:pt x="38" y="109"/>
                  </a:lnTo>
                  <a:lnTo>
                    <a:pt x="37" y="109"/>
                  </a:lnTo>
                  <a:lnTo>
                    <a:pt x="35" y="109"/>
                  </a:lnTo>
                  <a:lnTo>
                    <a:pt x="33" y="109"/>
                  </a:lnTo>
                  <a:lnTo>
                    <a:pt x="32" y="107"/>
                  </a:lnTo>
                  <a:lnTo>
                    <a:pt x="32" y="106"/>
                  </a:lnTo>
                  <a:lnTo>
                    <a:pt x="32" y="105"/>
                  </a:lnTo>
                  <a:lnTo>
                    <a:pt x="33" y="105"/>
                  </a:lnTo>
                  <a:lnTo>
                    <a:pt x="34" y="105"/>
                  </a:lnTo>
                  <a:lnTo>
                    <a:pt x="33" y="104"/>
                  </a:lnTo>
                  <a:lnTo>
                    <a:pt x="33" y="103"/>
                  </a:lnTo>
                  <a:lnTo>
                    <a:pt x="36" y="103"/>
                  </a:lnTo>
                  <a:lnTo>
                    <a:pt x="37" y="103"/>
                  </a:lnTo>
                  <a:lnTo>
                    <a:pt x="37" y="103"/>
                  </a:lnTo>
                  <a:lnTo>
                    <a:pt x="38" y="103"/>
                  </a:lnTo>
                  <a:lnTo>
                    <a:pt x="39" y="103"/>
                  </a:lnTo>
                  <a:lnTo>
                    <a:pt x="39" y="102"/>
                  </a:lnTo>
                  <a:lnTo>
                    <a:pt x="40" y="102"/>
                  </a:lnTo>
                  <a:lnTo>
                    <a:pt x="40" y="101"/>
                  </a:lnTo>
                  <a:lnTo>
                    <a:pt x="40" y="100"/>
                  </a:lnTo>
                  <a:lnTo>
                    <a:pt x="39" y="100"/>
                  </a:lnTo>
                  <a:lnTo>
                    <a:pt x="39" y="102"/>
                  </a:lnTo>
                  <a:lnTo>
                    <a:pt x="39" y="102"/>
                  </a:lnTo>
                  <a:lnTo>
                    <a:pt x="38" y="102"/>
                  </a:lnTo>
                  <a:lnTo>
                    <a:pt x="37" y="101"/>
                  </a:lnTo>
                  <a:lnTo>
                    <a:pt x="35" y="101"/>
                  </a:lnTo>
                  <a:lnTo>
                    <a:pt x="35" y="100"/>
                  </a:lnTo>
                  <a:lnTo>
                    <a:pt x="34" y="100"/>
                  </a:lnTo>
                  <a:lnTo>
                    <a:pt x="33" y="101"/>
                  </a:lnTo>
                  <a:lnTo>
                    <a:pt x="32" y="102"/>
                  </a:lnTo>
                  <a:lnTo>
                    <a:pt x="31" y="103"/>
                  </a:lnTo>
                  <a:lnTo>
                    <a:pt x="31" y="103"/>
                  </a:lnTo>
                  <a:lnTo>
                    <a:pt x="30" y="103"/>
                  </a:lnTo>
                  <a:lnTo>
                    <a:pt x="30" y="102"/>
                  </a:lnTo>
                  <a:lnTo>
                    <a:pt x="29" y="101"/>
                  </a:lnTo>
                  <a:lnTo>
                    <a:pt x="29" y="100"/>
                  </a:lnTo>
                  <a:lnTo>
                    <a:pt x="28" y="100"/>
                  </a:lnTo>
                  <a:lnTo>
                    <a:pt x="27" y="100"/>
                  </a:lnTo>
                  <a:lnTo>
                    <a:pt x="26" y="100"/>
                  </a:lnTo>
                  <a:lnTo>
                    <a:pt x="27" y="99"/>
                  </a:lnTo>
                  <a:lnTo>
                    <a:pt x="28" y="96"/>
                  </a:lnTo>
                  <a:lnTo>
                    <a:pt x="29" y="95"/>
                  </a:lnTo>
                  <a:lnTo>
                    <a:pt x="28" y="95"/>
                  </a:lnTo>
                  <a:lnTo>
                    <a:pt x="28" y="95"/>
                  </a:lnTo>
                  <a:lnTo>
                    <a:pt x="29" y="95"/>
                  </a:lnTo>
                  <a:lnTo>
                    <a:pt x="30" y="95"/>
                  </a:lnTo>
                  <a:lnTo>
                    <a:pt x="31" y="94"/>
                  </a:lnTo>
                  <a:lnTo>
                    <a:pt x="30" y="93"/>
                  </a:lnTo>
                  <a:lnTo>
                    <a:pt x="29" y="93"/>
                  </a:lnTo>
                  <a:lnTo>
                    <a:pt x="28" y="93"/>
                  </a:lnTo>
                  <a:lnTo>
                    <a:pt x="27" y="94"/>
                  </a:lnTo>
                  <a:lnTo>
                    <a:pt x="27" y="95"/>
                  </a:lnTo>
                  <a:lnTo>
                    <a:pt x="26" y="95"/>
                  </a:lnTo>
                  <a:lnTo>
                    <a:pt x="27" y="95"/>
                  </a:lnTo>
                  <a:lnTo>
                    <a:pt x="26" y="96"/>
                  </a:lnTo>
                  <a:lnTo>
                    <a:pt x="25" y="95"/>
                  </a:lnTo>
                  <a:lnTo>
                    <a:pt x="24" y="95"/>
                  </a:lnTo>
                  <a:lnTo>
                    <a:pt x="23" y="95"/>
                  </a:lnTo>
                  <a:lnTo>
                    <a:pt x="23" y="94"/>
                  </a:lnTo>
                  <a:lnTo>
                    <a:pt x="23" y="93"/>
                  </a:lnTo>
                  <a:lnTo>
                    <a:pt x="22" y="93"/>
                  </a:lnTo>
                  <a:lnTo>
                    <a:pt x="22" y="94"/>
                  </a:lnTo>
                  <a:lnTo>
                    <a:pt x="23" y="95"/>
                  </a:lnTo>
                  <a:lnTo>
                    <a:pt x="23" y="95"/>
                  </a:lnTo>
                  <a:lnTo>
                    <a:pt x="23" y="96"/>
                  </a:lnTo>
                  <a:lnTo>
                    <a:pt x="22" y="95"/>
                  </a:lnTo>
                  <a:lnTo>
                    <a:pt x="21" y="95"/>
                  </a:lnTo>
                  <a:lnTo>
                    <a:pt x="20" y="95"/>
                  </a:lnTo>
                  <a:lnTo>
                    <a:pt x="20" y="94"/>
                  </a:lnTo>
                  <a:lnTo>
                    <a:pt x="19" y="94"/>
                  </a:lnTo>
                  <a:lnTo>
                    <a:pt x="19" y="93"/>
                  </a:lnTo>
                  <a:lnTo>
                    <a:pt x="18" y="91"/>
                  </a:lnTo>
                  <a:lnTo>
                    <a:pt x="18" y="90"/>
                  </a:lnTo>
                  <a:lnTo>
                    <a:pt x="19" y="89"/>
                  </a:lnTo>
                  <a:lnTo>
                    <a:pt x="20" y="89"/>
                  </a:lnTo>
                  <a:lnTo>
                    <a:pt x="20" y="88"/>
                  </a:lnTo>
                  <a:lnTo>
                    <a:pt x="21" y="89"/>
                  </a:lnTo>
                  <a:lnTo>
                    <a:pt x="23" y="88"/>
                  </a:lnTo>
                  <a:lnTo>
                    <a:pt x="23" y="88"/>
                  </a:lnTo>
                  <a:lnTo>
                    <a:pt x="23" y="88"/>
                  </a:lnTo>
                  <a:lnTo>
                    <a:pt x="23" y="87"/>
                  </a:lnTo>
                  <a:lnTo>
                    <a:pt x="23" y="87"/>
                  </a:lnTo>
                  <a:lnTo>
                    <a:pt x="23" y="86"/>
                  </a:lnTo>
                  <a:lnTo>
                    <a:pt x="23" y="86"/>
                  </a:lnTo>
                  <a:lnTo>
                    <a:pt x="22" y="85"/>
                  </a:lnTo>
                  <a:lnTo>
                    <a:pt x="21" y="82"/>
                  </a:lnTo>
                  <a:lnTo>
                    <a:pt x="21" y="81"/>
                  </a:lnTo>
                  <a:lnTo>
                    <a:pt x="22" y="81"/>
                  </a:lnTo>
                  <a:lnTo>
                    <a:pt x="23" y="80"/>
                  </a:lnTo>
                  <a:lnTo>
                    <a:pt x="23" y="80"/>
                  </a:lnTo>
                  <a:lnTo>
                    <a:pt x="24" y="79"/>
                  </a:lnTo>
                  <a:lnTo>
                    <a:pt x="23" y="80"/>
                  </a:lnTo>
                  <a:lnTo>
                    <a:pt x="23" y="80"/>
                  </a:lnTo>
                  <a:lnTo>
                    <a:pt x="23" y="79"/>
                  </a:lnTo>
                  <a:lnTo>
                    <a:pt x="24" y="77"/>
                  </a:lnTo>
                  <a:lnTo>
                    <a:pt x="25" y="76"/>
                  </a:lnTo>
                  <a:lnTo>
                    <a:pt x="25" y="75"/>
                  </a:lnTo>
                  <a:lnTo>
                    <a:pt x="25" y="74"/>
                  </a:lnTo>
                  <a:lnTo>
                    <a:pt x="26" y="72"/>
                  </a:lnTo>
                  <a:lnTo>
                    <a:pt x="27" y="72"/>
                  </a:lnTo>
                  <a:lnTo>
                    <a:pt x="30" y="69"/>
                  </a:lnTo>
                  <a:lnTo>
                    <a:pt x="31" y="67"/>
                  </a:lnTo>
                  <a:lnTo>
                    <a:pt x="33" y="65"/>
                  </a:lnTo>
                  <a:lnTo>
                    <a:pt x="34" y="64"/>
                  </a:lnTo>
                  <a:lnTo>
                    <a:pt x="36" y="64"/>
                  </a:lnTo>
                  <a:lnTo>
                    <a:pt x="37" y="64"/>
                  </a:lnTo>
                  <a:lnTo>
                    <a:pt x="39" y="62"/>
                  </a:lnTo>
                  <a:lnTo>
                    <a:pt x="39" y="63"/>
                  </a:lnTo>
                  <a:lnTo>
                    <a:pt x="39" y="62"/>
                  </a:lnTo>
                  <a:lnTo>
                    <a:pt x="40" y="61"/>
                  </a:lnTo>
                  <a:lnTo>
                    <a:pt x="41" y="60"/>
                  </a:lnTo>
                  <a:lnTo>
                    <a:pt x="42" y="59"/>
                  </a:lnTo>
                  <a:lnTo>
                    <a:pt x="43" y="58"/>
                  </a:lnTo>
                  <a:lnTo>
                    <a:pt x="43" y="57"/>
                  </a:lnTo>
                  <a:lnTo>
                    <a:pt x="44" y="57"/>
                  </a:lnTo>
                  <a:lnTo>
                    <a:pt x="45" y="57"/>
                  </a:lnTo>
                  <a:lnTo>
                    <a:pt x="46" y="58"/>
                  </a:lnTo>
                  <a:lnTo>
                    <a:pt x="47" y="57"/>
                  </a:lnTo>
                  <a:lnTo>
                    <a:pt x="47" y="56"/>
                  </a:lnTo>
                  <a:lnTo>
                    <a:pt x="47" y="56"/>
                  </a:lnTo>
                  <a:lnTo>
                    <a:pt x="48" y="56"/>
                  </a:lnTo>
                  <a:lnTo>
                    <a:pt x="50" y="55"/>
                  </a:lnTo>
                  <a:lnTo>
                    <a:pt x="51" y="54"/>
                  </a:lnTo>
                  <a:lnTo>
                    <a:pt x="54" y="54"/>
                  </a:lnTo>
                  <a:lnTo>
                    <a:pt x="55" y="52"/>
                  </a:lnTo>
                  <a:lnTo>
                    <a:pt x="55" y="52"/>
                  </a:lnTo>
                  <a:lnTo>
                    <a:pt x="55" y="51"/>
                  </a:lnTo>
                  <a:lnTo>
                    <a:pt x="54" y="50"/>
                  </a:lnTo>
                  <a:lnTo>
                    <a:pt x="54" y="51"/>
                  </a:lnTo>
                  <a:lnTo>
                    <a:pt x="55" y="51"/>
                  </a:lnTo>
                  <a:lnTo>
                    <a:pt x="55" y="52"/>
                  </a:lnTo>
                  <a:lnTo>
                    <a:pt x="54" y="53"/>
                  </a:lnTo>
                  <a:lnTo>
                    <a:pt x="51" y="53"/>
                  </a:lnTo>
                  <a:lnTo>
                    <a:pt x="50" y="54"/>
                  </a:lnTo>
                  <a:lnTo>
                    <a:pt x="49" y="54"/>
                  </a:lnTo>
                  <a:lnTo>
                    <a:pt x="48" y="54"/>
                  </a:lnTo>
                  <a:lnTo>
                    <a:pt x="47" y="54"/>
                  </a:lnTo>
                  <a:lnTo>
                    <a:pt x="46" y="54"/>
                  </a:lnTo>
                  <a:lnTo>
                    <a:pt x="43" y="54"/>
                  </a:lnTo>
                  <a:lnTo>
                    <a:pt x="41" y="56"/>
                  </a:lnTo>
                  <a:lnTo>
                    <a:pt x="39" y="56"/>
                  </a:lnTo>
                  <a:lnTo>
                    <a:pt x="38" y="57"/>
                  </a:lnTo>
                  <a:lnTo>
                    <a:pt x="37" y="58"/>
                  </a:lnTo>
                  <a:lnTo>
                    <a:pt x="35" y="58"/>
                  </a:lnTo>
                  <a:lnTo>
                    <a:pt x="33" y="61"/>
                  </a:lnTo>
                  <a:lnTo>
                    <a:pt x="31" y="63"/>
                  </a:lnTo>
                  <a:lnTo>
                    <a:pt x="31" y="61"/>
                  </a:lnTo>
                  <a:lnTo>
                    <a:pt x="31" y="60"/>
                  </a:lnTo>
                  <a:lnTo>
                    <a:pt x="30" y="62"/>
                  </a:lnTo>
                  <a:lnTo>
                    <a:pt x="29" y="62"/>
                  </a:lnTo>
                  <a:lnTo>
                    <a:pt x="29" y="63"/>
                  </a:lnTo>
                  <a:lnTo>
                    <a:pt x="28" y="64"/>
                  </a:lnTo>
                  <a:lnTo>
                    <a:pt x="27" y="64"/>
                  </a:lnTo>
                  <a:lnTo>
                    <a:pt x="25" y="64"/>
                  </a:lnTo>
                  <a:lnTo>
                    <a:pt x="24" y="64"/>
                  </a:lnTo>
                  <a:lnTo>
                    <a:pt x="23" y="64"/>
                  </a:lnTo>
                  <a:lnTo>
                    <a:pt x="23" y="64"/>
                  </a:lnTo>
                  <a:lnTo>
                    <a:pt x="22" y="64"/>
                  </a:lnTo>
                  <a:lnTo>
                    <a:pt x="22" y="65"/>
                  </a:lnTo>
                  <a:lnTo>
                    <a:pt x="21" y="66"/>
                  </a:lnTo>
                  <a:lnTo>
                    <a:pt x="21" y="67"/>
                  </a:lnTo>
                  <a:lnTo>
                    <a:pt x="19" y="71"/>
                  </a:lnTo>
                  <a:lnTo>
                    <a:pt x="18" y="73"/>
                  </a:lnTo>
                  <a:lnTo>
                    <a:pt x="17" y="73"/>
                  </a:lnTo>
                  <a:lnTo>
                    <a:pt x="17" y="74"/>
                  </a:lnTo>
                  <a:lnTo>
                    <a:pt x="17" y="75"/>
                  </a:lnTo>
                  <a:lnTo>
                    <a:pt x="16" y="75"/>
                  </a:lnTo>
                  <a:lnTo>
                    <a:pt x="16" y="76"/>
                  </a:lnTo>
                  <a:lnTo>
                    <a:pt x="16" y="77"/>
                  </a:lnTo>
                  <a:lnTo>
                    <a:pt x="15" y="77"/>
                  </a:lnTo>
                  <a:lnTo>
                    <a:pt x="13" y="79"/>
                  </a:lnTo>
                  <a:lnTo>
                    <a:pt x="11" y="80"/>
                  </a:lnTo>
                  <a:lnTo>
                    <a:pt x="10" y="80"/>
                  </a:lnTo>
                  <a:lnTo>
                    <a:pt x="8" y="79"/>
                  </a:lnTo>
                  <a:lnTo>
                    <a:pt x="7" y="80"/>
                  </a:lnTo>
                  <a:lnTo>
                    <a:pt x="7" y="78"/>
                  </a:lnTo>
                  <a:lnTo>
                    <a:pt x="7" y="77"/>
                  </a:lnTo>
                  <a:lnTo>
                    <a:pt x="8" y="77"/>
                  </a:lnTo>
                  <a:lnTo>
                    <a:pt x="8" y="76"/>
                  </a:lnTo>
                  <a:lnTo>
                    <a:pt x="8" y="75"/>
                  </a:lnTo>
                  <a:lnTo>
                    <a:pt x="7" y="74"/>
                  </a:lnTo>
                  <a:lnTo>
                    <a:pt x="7" y="73"/>
                  </a:lnTo>
                  <a:lnTo>
                    <a:pt x="6" y="72"/>
                  </a:lnTo>
                  <a:lnTo>
                    <a:pt x="5" y="72"/>
                  </a:lnTo>
                  <a:lnTo>
                    <a:pt x="4" y="72"/>
                  </a:lnTo>
                  <a:lnTo>
                    <a:pt x="3" y="72"/>
                  </a:lnTo>
                  <a:lnTo>
                    <a:pt x="3" y="72"/>
                  </a:lnTo>
                  <a:lnTo>
                    <a:pt x="5" y="72"/>
                  </a:lnTo>
                  <a:lnTo>
                    <a:pt x="6" y="72"/>
                  </a:lnTo>
                  <a:lnTo>
                    <a:pt x="7" y="71"/>
                  </a:lnTo>
                  <a:lnTo>
                    <a:pt x="8" y="70"/>
                  </a:lnTo>
                  <a:lnTo>
                    <a:pt x="8" y="69"/>
                  </a:lnTo>
                  <a:lnTo>
                    <a:pt x="8" y="68"/>
                  </a:lnTo>
                  <a:lnTo>
                    <a:pt x="10" y="66"/>
                  </a:lnTo>
                  <a:lnTo>
                    <a:pt x="10" y="65"/>
                  </a:lnTo>
                  <a:lnTo>
                    <a:pt x="11" y="65"/>
                  </a:lnTo>
                  <a:lnTo>
                    <a:pt x="12" y="65"/>
                  </a:lnTo>
                  <a:lnTo>
                    <a:pt x="12" y="64"/>
                  </a:lnTo>
                  <a:lnTo>
                    <a:pt x="12" y="64"/>
                  </a:lnTo>
                  <a:lnTo>
                    <a:pt x="10" y="64"/>
                  </a:lnTo>
                  <a:lnTo>
                    <a:pt x="9" y="64"/>
                  </a:lnTo>
                  <a:lnTo>
                    <a:pt x="9" y="65"/>
                  </a:lnTo>
                  <a:lnTo>
                    <a:pt x="8" y="67"/>
                  </a:lnTo>
                  <a:lnTo>
                    <a:pt x="7" y="68"/>
                  </a:lnTo>
                  <a:lnTo>
                    <a:pt x="6" y="69"/>
                  </a:lnTo>
                  <a:lnTo>
                    <a:pt x="5" y="69"/>
                  </a:lnTo>
                  <a:lnTo>
                    <a:pt x="4" y="70"/>
                  </a:lnTo>
                  <a:lnTo>
                    <a:pt x="3" y="69"/>
                  </a:lnTo>
                  <a:lnTo>
                    <a:pt x="3" y="68"/>
                  </a:lnTo>
                  <a:lnTo>
                    <a:pt x="1" y="68"/>
                  </a:lnTo>
                  <a:lnTo>
                    <a:pt x="1" y="67"/>
                  </a:lnTo>
                  <a:lnTo>
                    <a:pt x="0" y="67"/>
                  </a:lnTo>
                  <a:lnTo>
                    <a:pt x="0" y="65"/>
                  </a:lnTo>
                  <a:lnTo>
                    <a:pt x="0" y="64"/>
                  </a:lnTo>
                  <a:lnTo>
                    <a:pt x="0" y="64"/>
                  </a:lnTo>
                  <a:lnTo>
                    <a:pt x="1" y="62"/>
                  </a:lnTo>
                  <a:lnTo>
                    <a:pt x="1" y="60"/>
                  </a:lnTo>
                  <a:lnTo>
                    <a:pt x="1" y="59"/>
                  </a:lnTo>
                  <a:lnTo>
                    <a:pt x="1" y="57"/>
                  </a:lnTo>
                  <a:lnTo>
                    <a:pt x="1" y="55"/>
                  </a:lnTo>
                  <a:lnTo>
                    <a:pt x="1" y="54"/>
                  </a:lnTo>
                  <a:lnTo>
                    <a:pt x="2" y="55"/>
                  </a:lnTo>
                  <a:lnTo>
                    <a:pt x="3" y="54"/>
                  </a:lnTo>
                  <a:lnTo>
                    <a:pt x="4" y="53"/>
                  </a:lnTo>
                  <a:lnTo>
                    <a:pt x="5" y="53"/>
                  </a:lnTo>
                  <a:lnTo>
                    <a:pt x="6" y="54"/>
                  </a:lnTo>
                  <a:lnTo>
                    <a:pt x="7" y="54"/>
                  </a:lnTo>
                  <a:lnTo>
                    <a:pt x="6" y="54"/>
                  </a:lnTo>
                  <a:lnTo>
                    <a:pt x="7" y="52"/>
                  </a:lnTo>
                  <a:lnTo>
                    <a:pt x="7" y="50"/>
                  </a:lnTo>
                  <a:lnTo>
                    <a:pt x="6" y="50"/>
                  </a:lnTo>
                  <a:lnTo>
                    <a:pt x="6" y="49"/>
                  </a:lnTo>
                  <a:lnTo>
                    <a:pt x="7" y="49"/>
                  </a:lnTo>
                  <a:lnTo>
                    <a:pt x="8" y="48"/>
                  </a:lnTo>
                  <a:lnTo>
                    <a:pt x="8" y="48"/>
                  </a:lnTo>
                  <a:lnTo>
                    <a:pt x="8" y="47"/>
                  </a:lnTo>
                  <a:lnTo>
                    <a:pt x="8" y="46"/>
                  </a:lnTo>
                  <a:lnTo>
                    <a:pt x="8" y="46"/>
                  </a:lnTo>
                  <a:lnTo>
                    <a:pt x="9" y="47"/>
                  </a:lnTo>
                  <a:lnTo>
                    <a:pt x="10" y="47"/>
                  </a:lnTo>
                  <a:lnTo>
                    <a:pt x="12" y="47"/>
                  </a:lnTo>
                  <a:lnTo>
                    <a:pt x="12" y="46"/>
                  </a:lnTo>
                  <a:lnTo>
                    <a:pt x="13" y="46"/>
                  </a:lnTo>
                  <a:lnTo>
                    <a:pt x="13" y="45"/>
                  </a:lnTo>
                  <a:lnTo>
                    <a:pt x="13" y="44"/>
                  </a:lnTo>
                  <a:lnTo>
                    <a:pt x="13" y="43"/>
                  </a:lnTo>
                  <a:lnTo>
                    <a:pt x="13" y="42"/>
                  </a:lnTo>
                  <a:lnTo>
                    <a:pt x="14" y="41"/>
                  </a:lnTo>
                  <a:lnTo>
                    <a:pt x="15" y="41"/>
                  </a:lnTo>
                  <a:lnTo>
                    <a:pt x="15" y="41"/>
                  </a:lnTo>
                  <a:lnTo>
                    <a:pt x="15" y="40"/>
                  </a:lnTo>
                  <a:lnTo>
                    <a:pt x="16" y="40"/>
                  </a:lnTo>
                  <a:lnTo>
                    <a:pt x="17" y="40"/>
                  </a:lnTo>
                  <a:lnTo>
                    <a:pt x="17" y="41"/>
                  </a:lnTo>
                  <a:lnTo>
                    <a:pt x="18" y="42"/>
                  </a:lnTo>
                  <a:lnTo>
                    <a:pt x="52" y="42"/>
                  </a:lnTo>
                  <a:lnTo>
                    <a:pt x="52" y="39"/>
                  </a:lnTo>
                  <a:lnTo>
                    <a:pt x="53" y="35"/>
                  </a:lnTo>
                  <a:lnTo>
                    <a:pt x="53" y="29"/>
                  </a:lnTo>
                  <a:lnTo>
                    <a:pt x="53" y="24"/>
                  </a:lnTo>
                  <a:lnTo>
                    <a:pt x="53" y="21"/>
                  </a:lnTo>
                  <a:lnTo>
                    <a:pt x="54" y="19"/>
                  </a:lnTo>
                  <a:lnTo>
                    <a:pt x="54" y="17"/>
                  </a:lnTo>
                  <a:lnTo>
                    <a:pt x="54" y="16"/>
                  </a:lnTo>
                  <a:lnTo>
                    <a:pt x="54" y="12"/>
                  </a:lnTo>
                  <a:lnTo>
                    <a:pt x="54" y="11"/>
                  </a:lnTo>
                  <a:lnTo>
                    <a:pt x="55" y="11"/>
                  </a:lnTo>
                  <a:lnTo>
                    <a:pt x="56" y="10"/>
                  </a:lnTo>
                  <a:lnTo>
                    <a:pt x="57" y="10"/>
                  </a:lnTo>
                  <a:lnTo>
                    <a:pt x="59" y="9"/>
                  </a:lnTo>
                  <a:lnTo>
                    <a:pt x="60" y="10"/>
                  </a:lnTo>
                  <a:lnTo>
                    <a:pt x="60" y="12"/>
                  </a:lnTo>
                  <a:lnTo>
                    <a:pt x="60" y="16"/>
                  </a:lnTo>
                  <a:lnTo>
                    <a:pt x="61" y="17"/>
                  </a:lnTo>
                  <a:lnTo>
                    <a:pt x="62" y="19"/>
                  </a:lnTo>
                  <a:lnTo>
                    <a:pt x="63" y="19"/>
                  </a:lnTo>
                  <a:lnTo>
                    <a:pt x="63" y="19"/>
                  </a:lnTo>
                  <a:lnTo>
                    <a:pt x="63" y="18"/>
                  </a:lnTo>
                  <a:lnTo>
                    <a:pt x="64" y="17"/>
                  </a:lnTo>
                  <a:lnTo>
                    <a:pt x="64" y="16"/>
                  </a:lnTo>
                  <a:lnTo>
                    <a:pt x="65" y="14"/>
                  </a:lnTo>
                  <a:lnTo>
                    <a:pt x="66" y="13"/>
                  </a:lnTo>
                  <a:lnTo>
                    <a:pt x="67" y="12"/>
                  </a:lnTo>
                  <a:lnTo>
                    <a:pt x="69" y="11"/>
                  </a:lnTo>
                  <a:lnTo>
                    <a:pt x="70" y="11"/>
                  </a:lnTo>
                  <a:lnTo>
                    <a:pt x="71" y="13"/>
                  </a:lnTo>
                  <a:lnTo>
                    <a:pt x="71" y="14"/>
                  </a:lnTo>
                  <a:lnTo>
                    <a:pt x="71" y="15"/>
                  </a:lnTo>
                  <a:lnTo>
                    <a:pt x="72" y="16"/>
                  </a:lnTo>
                  <a:lnTo>
                    <a:pt x="74" y="17"/>
                  </a:lnTo>
                  <a:lnTo>
                    <a:pt x="76" y="17"/>
                  </a:lnTo>
                  <a:lnTo>
                    <a:pt x="77" y="17"/>
                  </a:lnTo>
                  <a:lnTo>
                    <a:pt x="79" y="16"/>
                  </a:lnTo>
                  <a:lnTo>
                    <a:pt x="82" y="14"/>
                  </a:lnTo>
                  <a:lnTo>
                    <a:pt x="83" y="14"/>
                  </a:lnTo>
                  <a:lnTo>
                    <a:pt x="84" y="14"/>
                  </a:lnTo>
                  <a:lnTo>
                    <a:pt x="86" y="14"/>
                  </a:lnTo>
                  <a:lnTo>
                    <a:pt x="86" y="14"/>
                  </a:lnTo>
                  <a:lnTo>
                    <a:pt x="87" y="14"/>
                  </a:lnTo>
                  <a:lnTo>
                    <a:pt x="88" y="15"/>
                  </a:lnTo>
                  <a:lnTo>
                    <a:pt x="89" y="16"/>
                  </a:lnTo>
                  <a:lnTo>
                    <a:pt x="90" y="16"/>
                  </a:lnTo>
                  <a:lnTo>
                    <a:pt x="91" y="16"/>
                  </a:lnTo>
                  <a:lnTo>
                    <a:pt x="94" y="16"/>
                  </a:lnTo>
                  <a:lnTo>
                    <a:pt x="94" y="16"/>
                  </a:lnTo>
                  <a:lnTo>
                    <a:pt x="96" y="16"/>
                  </a:lnTo>
                  <a:lnTo>
                    <a:pt x="97" y="15"/>
                  </a:lnTo>
                  <a:lnTo>
                    <a:pt x="98" y="15"/>
                  </a:lnTo>
                  <a:lnTo>
                    <a:pt x="101" y="14"/>
                  </a:lnTo>
                  <a:lnTo>
                    <a:pt x="102" y="14"/>
                  </a:lnTo>
                  <a:lnTo>
                    <a:pt x="103" y="13"/>
                  </a:lnTo>
                  <a:lnTo>
                    <a:pt x="104" y="13"/>
                  </a:lnTo>
                  <a:lnTo>
                    <a:pt x="107" y="13"/>
                  </a:lnTo>
                  <a:lnTo>
                    <a:pt x="110" y="14"/>
                  </a:lnTo>
                  <a:lnTo>
                    <a:pt x="111" y="14"/>
                  </a:lnTo>
                  <a:lnTo>
                    <a:pt x="112" y="14"/>
                  </a:lnTo>
                  <a:lnTo>
                    <a:pt x="113" y="13"/>
                  </a:lnTo>
                  <a:lnTo>
                    <a:pt x="114" y="13"/>
                  </a:lnTo>
                  <a:lnTo>
                    <a:pt x="116" y="13"/>
                  </a:lnTo>
                  <a:lnTo>
                    <a:pt x="117" y="13"/>
                  </a:lnTo>
                  <a:lnTo>
                    <a:pt x="118" y="14"/>
                  </a:lnTo>
                  <a:lnTo>
                    <a:pt x="119" y="14"/>
                  </a:lnTo>
                  <a:lnTo>
                    <a:pt x="120" y="14"/>
                  </a:lnTo>
                  <a:lnTo>
                    <a:pt x="122" y="14"/>
                  </a:lnTo>
                  <a:lnTo>
                    <a:pt x="123" y="14"/>
                  </a:lnTo>
                  <a:lnTo>
                    <a:pt x="126" y="13"/>
                  </a:lnTo>
                  <a:lnTo>
                    <a:pt x="128" y="13"/>
                  </a:lnTo>
                  <a:lnTo>
                    <a:pt x="130" y="12"/>
                  </a:lnTo>
                  <a:lnTo>
                    <a:pt x="131" y="12"/>
                  </a:lnTo>
                  <a:lnTo>
                    <a:pt x="132" y="13"/>
                  </a:lnTo>
                  <a:lnTo>
                    <a:pt x="133" y="14"/>
                  </a:lnTo>
                  <a:lnTo>
                    <a:pt x="134" y="14"/>
                  </a:lnTo>
                  <a:lnTo>
                    <a:pt x="138" y="18"/>
                  </a:lnTo>
                  <a:lnTo>
                    <a:pt x="139" y="19"/>
                  </a:lnTo>
                  <a:lnTo>
                    <a:pt x="140" y="19"/>
                  </a:lnTo>
                  <a:lnTo>
                    <a:pt x="141" y="20"/>
                  </a:lnTo>
                  <a:lnTo>
                    <a:pt x="142" y="21"/>
                  </a:lnTo>
                  <a:lnTo>
                    <a:pt x="142" y="22"/>
                  </a:lnTo>
                  <a:lnTo>
                    <a:pt x="143" y="22"/>
                  </a:lnTo>
                  <a:lnTo>
                    <a:pt x="144" y="23"/>
                  </a:lnTo>
                  <a:lnTo>
                    <a:pt x="145" y="23"/>
                  </a:lnTo>
                  <a:lnTo>
                    <a:pt x="146" y="23"/>
                  </a:lnTo>
                  <a:lnTo>
                    <a:pt x="148" y="23"/>
                  </a:lnTo>
                  <a:lnTo>
                    <a:pt x="153" y="23"/>
                  </a:lnTo>
                  <a:lnTo>
                    <a:pt x="154" y="23"/>
                  </a:lnTo>
                  <a:lnTo>
                    <a:pt x="156" y="23"/>
                  </a:lnTo>
                  <a:lnTo>
                    <a:pt x="157" y="24"/>
                  </a:lnTo>
                  <a:lnTo>
                    <a:pt x="157" y="24"/>
                  </a:lnTo>
                  <a:lnTo>
                    <a:pt x="157" y="23"/>
                  </a:lnTo>
                  <a:lnTo>
                    <a:pt x="160" y="24"/>
                  </a:lnTo>
                  <a:lnTo>
                    <a:pt x="160" y="23"/>
                  </a:lnTo>
                  <a:lnTo>
                    <a:pt x="161" y="24"/>
                  </a:lnTo>
                  <a:lnTo>
                    <a:pt x="167" y="24"/>
                  </a:lnTo>
                  <a:lnTo>
                    <a:pt x="169" y="23"/>
                  </a:lnTo>
                  <a:lnTo>
                    <a:pt x="171" y="23"/>
                  </a:lnTo>
                  <a:lnTo>
                    <a:pt x="173" y="22"/>
                  </a:lnTo>
                  <a:lnTo>
                    <a:pt x="175" y="21"/>
                  </a:lnTo>
                  <a:lnTo>
                    <a:pt x="176" y="18"/>
                  </a:lnTo>
                  <a:lnTo>
                    <a:pt x="178" y="16"/>
                  </a:lnTo>
                  <a:lnTo>
                    <a:pt x="179" y="13"/>
                  </a:lnTo>
                  <a:lnTo>
                    <a:pt x="180" y="12"/>
                  </a:lnTo>
                  <a:lnTo>
                    <a:pt x="181" y="11"/>
                  </a:lnTo>
                  <a:lnTo>
                    <a:pt x="182" y="10"/>
                  </a:lnTo>
                  <a:lnTo>
                    <a:pt x="183" y="10"/>
                  </a:lnTo>
                  <a:lnTo>
                    <a:pt x="187" y="9"/>
                  </a:lnTo>
                  <a:lnTo>
                    <a:pt x="191" y="8"/>
                  </a:lnTo>
                  <a:lnTo>
                    <a:pt x="192" y="8"/>
                  </a:lnTo>
                  <a:lnTo>
                    <a:pt x="195" y="8"/>
                  </a:lnTo>
                  <a:lnTo>
                    <a:pt x="197" y="7"/>
                  </a:lnTo>
                  <a:lnTo>
                    <a:pt x="198" y="7"/>
                  </a:lnTo>
                  <a:lnTo>
                    <a:pt x="203" y="6"/>
                  </a:lnTo>
                  <a:lnTo>
                    <a:pt x="213" y="2"/>
                  </a:lnTo>
                  <a:lnTo>
                    <a:pt x="219" y="1"/>
                  </a:lnTo>
                  <a:lnTo>
                    <a:pt x="221" y="0"/>
                  </a:lnTo>
                  <a:lnTo>
                    <a:pt x="223" y="0"/>
                  </a:lnTo>
                  <a:lnTo>
                    <a:pt x="225" y="0"/>
                  </a:lnTo>
                  <a:lnTo>
                    <a:pt x="225"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8" name="Freeform 27"/>
            <p:cNvSpPr>
              <a:spLocks/>
            </p:cNvSpPr>
            <p:nvPr/>
          </p:nvSpPr>
          <p:spPr bwMode="auto">
            <a:xfrm>
              <a:off x="2751138" y="3013072"/>
              <a:ext cx="581025" cy="685799"/>
            </a:xfrm>
            <a:custGeom>
              <a:avLst/>
              <a:gdLst>
                <a:gd name="T0" fmla="*/ 2 w 366"/>
                <a:gd name="T1" fmla="*/ 41 h 432"/>
                <a:gd name="T2" fmla="*/ 22 w 366"/>
                <a:gd name="T3" fmla="*/ 47 h 432"/>
                <a:gd name="T4" fmla="*/ 29 w 366"/>
                <a:gd name="T5" fmla="*/ 40 h 432"/>
                <a:gd name="T6" fmla="*/ 48 w 366"/>
                <a:gd name="T7" fmla="*/ 31 h 432"/>
                <a:gd name="T8" fmla="*/ 40 w 366"/>
                <a:gd name="T9" fmla="*/ 22 h 432"/>
                <a:gd name="T10" fmla="*/ 50 w 366"/>
                <a:gd name="T11" fmla="*/ 6 h 432"/>
                <a:gd name="T12" fmla="*/ 73 w 366"/>
                <a:gd name="T13" fmla="*/ 6 h 432"/>
                <a:gd name="T14" fmla="*/ 90 w 366"/>
                <a:gd name="T15" fmla="*/ 3 h 432"/>
                <a:gd name="T16" fmla="*/ 115 w 366"/>
                <a:gd name="T17" fmla="*/ 4 h 432"/>
                <a:gd name="T18" fmla="*/ 124 w 366"/>
                <a:gd name="T19" fmla="*/ 4 h 432"/>
                <a:gd name="T20" fmla="*/ 133 w 366"/>
                <a:gd name="T21" fmla="*/ 3 h 432"/>
                <a:gd name="T22" fmla="*/ 148 w 366"/>
                <a:gd name="T23" fmla="*/ 7 h 432"/>
                <a:gd name="T24" fmla="*/ 165 w 366"/>
                <a:gd name="T25" fmla="*/ 9 h 432"/>
                <a:gd name="T26" fmla="*/ 162 w 366"/>
                <a:gd name="T27" fmla="*/ 14 h 432"/>
                <a:gd name="T28" fmla="*/ 176 w 366"/>
                <a:gd name="T29" fmla="*/ 21 h 432"/>
                <a:gd name="T30" fmla="*/ 186 w 366"/>
                <a:gd name="T31" fmla="*/ 19 h 432"/>
                <a:gd name="T32" fmla="*/ 212 w 366"/>
                <a:gd name="T33" fmla="*/ 33 h 432"/>
                <a:gd name="T34" fmla="*/ 226 w 366"/>
                <a:gd name="T35" fmla="*/ 26 h 432"/>
                <a:gd name="T36" fmla="*/ 238 w 366"/>
                <a:gd name="T37" fmla="*/ 27 h 432"/>
                <a:gd name="T38" fmla="*/ 244 w 366"/>
                <a:gd name="T39" fmla="*/ 39 h 432"/>
                <a:gd name="T40" fmla="*/ 238 w 366"/>
                <a:gd name="T41" fmla="*/ 54 h 432"/>
                <a:gd name="T42" fmla="*/ 253 w 366"/>
                <a:gd name="T43" fmla="*/ 67 h 432"/>
                <a:gd name="T44" fmla="*/ 266 w 366"/>
                <a:gd name="T45" fmla="*/ 65 h 432"/>
                <a:gd name="T46" fmla="*/ 264 w 366"/>
                <a:gd name="T47" fmla="*/ 85 h 432"/>
                <a:gd name="T48" fmla="*/ 273 w 366"/>
                <a:gd name="T49" fmla="*/ 93 h 432"/>
                <a:gd name="T50" fmla="*/ 283 w 366"/>
                <a:gd name="T51" fmla="*/ 101 h 432"/>
                <a:gd name="T52" fmla="*/ 288 w 366"/>
                <a:gd name="T53" fmla="*/ 119 h 432"/>
                <a:gd name="T54" fmla="*/ 303 w 366"/>
                <a:gd name="T55" fmla="*/ 121 h 432"/>
                <a:gd name="T56" fmla="*/ 314 w 366"/>
                <a:gd name="T57" fmla="*/ 130 h 432"/>
                <a:gd name="T58" fmla="*/ 327 w 366"/>
                <a:gd name="T59" fmla="*/ 132 h 432"/>
                <a:gd name="T60" fmla="*/ 338 w 366"/>
                <a:gd name="T61" fmla="*/ 147 h 432"/>
                <a:gd name="T62" fmla="*/ 349 w 366"/>
                <a:gd name="T63" fmla="*/ 153 h 432"/>
                <a:gd name="T64" fmla="*/ 359 w 366"/>
                <a:gd name="T65" fmla="*/ 172 h 432"/>
                <a:gd name="T66" fmla="*/ 348 w 366"/>
                <a:gd name="T67" fmla="*/ 196 h 432"/>
                <a:gd name="T68" fmla="*/ 324 w 366"/>
                <a:gd name="T69" fmla="*/ 210 h 432"/>
                <a:gd name="T70" fmla="*/ 346 w 366"/>
                <a:gd name="T71" fmla="*/ 217 h 432"/>
                <a:gd name="T72" fmla="*/ 328 w 366"/>
                <a:gd name="T73" fmla="*/ 235 h 432"/>
                <a:gd name="T74" fmla="*/ 331 w 366"/>
                <a:gd name="T75" fmla="*/ 255 h 432"/>
                <a:gd name="T76" fmla="*/ 311 w 366"/>
                <a:gd name="T77" fmla="*/ 271 h 432"/>
                <a:gd name="T78" fmla="*/ 306 w 366"/>
                <a:gd name="T79" fmla="*/ 294 h 432"/>
                <a:gd name="T80" fmla="*/ 338 w 366"/>
                <a:gd name="T81" fmla="*/ 296 h 432"/>
                <a:gd name="T82" fmla="*/ 341 w 366"/>
                <a:gd name="T83" fmla="*/ 306 h 432"/>
                <a:gd name="T84" fmla="*/ 316 w 366"/>
                <a:gd name="T85" fmla="*/ 323 h 432"/>
                <a:gd name="T86" fmla="*/ 288 w 366"/>
                <a:gd name="T87" fmla="*/ 336 h 432"/>
                <a:gd name="T88" fmla="*/ 307 w 366"/>
                <a:gd name="T89" fmla="*/ 347 h 432"/>
                <a:gd name="T90" fmla="*/ 316 w 366"/>
                <a:gd name="T91" fmla="*/ 368 h 432"/>
                <a:gd name="T92" fmla="*/ 298 w 366"/>
                <a:gd name="T93" fmla="*/ 390 h 432"/>
                <a:gd name="T94" fmla="*/ 271 w 366"/>
                <a:gd name="T95" fmla="*/ 380 h 432"/>
                <a:gd name="T96" fmla="*/ 269 w 366"/>
                <a:gd name="T97" fmla="*/ 404 h 432"/>
                <a:gd name="T98" fmla="*/ 257 w 366"/>
                <a:gd name="T99" fmla="*/ 425 h 432"/>
                <a:gd name="T100" fmla="*/ 250 w 366"/>
                <a:gd name="T101" fmla="*/ 425 h 432"/>
                <a:gd name="T102" fmla="*/ 237 w 366"/>
                <a:gd name="T103" fmla="*/ 424 h 432"/>
                <a:gd name="T104" fmla="*/ 242 w 366"/>
                <a:gd name="T105" fmla="*/ 413 h 432"/>
                <a:gd name="T106" fmla="*/ 229 w 366"/>
                <a:gd name="T107" fmla="*/ 416 h 432"/>
                <a:gd name="T108" fmla="*/ 220 w 366"/>
                <a:gd name="T109" fmla="*/ 424 h 432"/>
                <a:gd name="T110" fmla="*/ 204 w 366"/>
                <a:gd name="T111" fmla="*/ 426 h 432"/>
                <a:gd name="T112" fmla="*/ 205 w 366"/>
                <a:gd name="T113" fmla="*/ 417 h 432"/>
                <a:gd name="T114" fmla="*/ 217 w 366"/>
                <a:gd name="T115" fmla="*/ 409 h 432"/>
                <a:gd name="T116" fmla="*/ 221 w 366"/>
                <a:gd name="T117" fmla="*/ 400 h 432"/>
                <a:gd name="T118" fmla="*/ 218 w 366"/>
                <a:gd name="T119" fmla="*/ 394 h 432"/>
                <a:gd name="T120" fmla="*/ 219 w 366"/>
                <a:gd name="T121" fmla="*/ 386 h 432"/>
                <a:gd name="T122" fmla="*/ 219 w 366"/>
                <a:gd name="T123" fmla="*/ 378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6" h="432">
                  <a:moveTo>
                    <a:pt x="3" y="30"/>
                  </a:moveTo>
                  <a:lnTo>
                    <a:pt x="3" y="30"/>
                  </a:lnTo>
                  <a:lnTo>
                    <a:pt x="3" y="31"/>
                  </a:lnTo>
                  <a:lnTo>
                    <a:pt x="2" y="33"/>
                  </a:lnTo>
                  <a:lnTo>
                    <a:pt x="1" y="34"/>
                  </a:lnTo>
                  <a:lnTo>
                    <a:pt x="0" y="34"/>
                  </a:lnTo>
                  <a:lnTo>
                    <a:pt x="0" y="35"/>
                  </a:lnTo>
                  <a:lnTo>
                    <a:pt x="1" y="37"/>
                  </a:lnTo>
                  <a:lnTo>
                    <a:pt x="1" y="37"/>
                  </a:lnTo>
                  <a:lnTo>
                    <a:pt x="2" y="38"/>
                  </a:lnTo>
                  <a:lnTo>
                    <a:pt x="1" y="39"/>
                  </a:lnTo>
                  <a:lnTo>
                    <a:pt x="1" y="40"/>
                  </a:lnTo>
                  <a:lnTo>
                    <a:pt x="2" y="41"/>
                  </a:lnTo>
                  <a:lnTo>
                    <a:pt x="2" y="42"/>
                  </a:lnTo>
                  <a:lnTo>
                    <a:pt x="1" y="42"/>
                  </a:lnTo>
                  <a:lnTo>
                    <a:pt x="1" y="43"/>
                  </a:lnTo>
                  <a:lnTo>
                    <a:pt x="1" y="44"/>
                  </a:lnTo>
                  <a:lnTo>
                    <a:pt x="2" y="45"/>
                  </a:lnTo>
                  <a:lnTo>
                    <a:pt x="3" y="45"/>
                  </a:lnTo>
                  <a:lnTo>
                    <a:pt x="5" y="45"/>
                  </a:lnTo>
                  <a:lnTo>
                    <a:pt x="6" y="45"/>
                  </a:lnTo>
                  <a:lnTo>
                    <a:pt x="8" y="46"/>
                  </a:lnTo>
                  <a:lnTo>
                    <a:pt x="9" y="46"/>
                  </a:lnTo>
                  <a:lnTo>
                    <a:pt x="12" y="46"/>
                  </a:lnTo>
                  <a:lnTo>
                    <a:pt x="15" y="47"/>
                  </a:lnTo>
                  <a:lnTo>
                    <a:pt x="22" y="47"/>
                  </a:lnTo>
                  <a:lnTo>
                    <a:pt x="22" y="46"/>
                  </a:lnTo>
                  <a:lnTo>
                    <a:pt x="23" y="46"/>
                  </a:lnTo>
                  <a:lnTo>
                    <a:pt x="25" y="45"/>
                  </a:lnTo>
                  <a:lnTo>
                    <a:pt x="26" y="45"/>
                  </a:lnTo>
                  <a:lnTo>
                    <a:pt x="27" y="45"/>
                  </a:lnTo>
                  <a:lnTo>
                    <a:pt x="29" y="44"/>
                  </a:lnTo>
                  <a:lnTo>
                    <a:pt x="30" y="44"/>
                  </a:lnTo>
                  <a:lnTo>
                    <a:pt x="31" y="44"/>
                  </a:lnTo>
                  <a:lnTo>
                    <a:pt x="32" y="43"/>
                  </a:lnTo>
                  <a:lnTo>
                    <a:pt x="31" y="42"/>
                  </a:lnTo>
                  <a:lnTo>
                    <a:pt x="29" y="42"/>
                  </a:lnTo>
                  <a:lnTo>
                    <a:pt x="29" y="41"/>
                  </a:lnTo>
                  <a:lnTo>
                    <a:pt x="29" y="40"/>
                  </a:lnTo>
                  <a:lnTo>
                    <a:pt x="29" y="39"/>
                  </a:lnTo>
                  <a:lnTo>
                    <a:pt x="31" y="38"/>
                  </a:lnTo>
                  <a:lnTo>
                    <a:pt x="33" y="37"/>
                  </a:lnTo>
                  <a:lnTo>
                    <a:pt x="35" y="36"/>
                  </a:lnTo>
                  <a:lnTo>
                    <a:pt x="37" y="36"/>
                  </a:lnTo>
                  <a:lnTo>
                    <a:pt x="39" y="34"/>
                  </a:lnTo>
                  <a:lnTo>
                    <a:pt x="40" y="34"/>
                  </a:lnTo>
                  <a:lnTo>
                    <a:pt x="41" y="34"/>
                  </a:lnTo>
                  <a:lnTo>
                    <a:pt x="42" y="35"/>
                  </a:lnTo>
                  <a:lnTo>
                    <a:pt x="44" y="35"/>
                  </a:lnTo>
                  <a:lnTo>
                    <a:pt x="45" y="34"/>
                  </a:lnTo>
                  <a:lnTo>
                    <a:pt x="46" y="34"/>
                  </a:lnTo>
                  <a:lnTo>
                    <a:pt x="48" y="31"/>
                  </a:lnTo>
                  <a:lnTo>
                    <a:pt x="52" y="30"/>
                  </a:lnTo>
                  <a:lnTo>
                    <a:pt x="53" y="30"/>
                  </a:lnTo>
                  <a:lnTo>
                    <a:pt x="53" y="29"/>
                  </a:lnTo>
                  <a:lnTo>
                    <a:pt x="52" y="28"/>
                  </a:lnTo>
                  <a:lnTo>
                    <a:pt x="51" y="27"/>
                  </a:lnTo>
                  <a:lnTo>
                    <a:pt x="50" y="27"/>
                  </a:lnTo>
                  <a:lnTo>
                    <a:pt x="48" y="27"/>
                  </a:lnTo>
                  <a:lnTo>
                    <a:pt x="43" y="27"/>
                  </a:lnTo>
                  <a:lnTo>
                    <a:pt x="42" y="26"/>
                  </a:lnTo>
                  <a:lnTo>
                    <a:pt x="41" y="26"/>
                  </a:lnTo>
                  <a:lnTo>
                    <a:pt x="41" y="24"/>
                  </a:lnTo>
                  <a:lnTo>
                    <a:pt x="40" y="23"/>
                  </a:lnTo>
                  <a:lnTo>
                    <a:pt x="40" y="22"/>
                  </a:lnTo>
                  <a:lnTo>
                    <a:pt x="41" y="20"/>
                  </a:lnTo>
                  <a:lnTo>
                    <a:pt x="41" y="18"/>
                  </a:lnTo>
                  <a:lnTo>
                    <a:pt x="40" y="16"/>
                  </a:lnTo>
                  <a:lnTo>
                    <a:pt x="40" y="11"/>
                  </a:lnTo>
                  <a:lnTo>
                    <a:pt x="41" y="9"/>
                  </a:lnTo>
                  <a:lnTo>
                    <a:pt x="42" y="8"/>
                  </a:lnTo>
                  <a:lnTo>
                    <a:pt x="43" y="7"/>
                  </a:lnTo>
                  <a:lnTo>
                    <a:pt x="45" y="6"/>
                  </a:lnTo>
                  <a:lnTo>
                    <a:pt x="46" y="6"/>
                  </a:lnTo>
                  <a:lnTo>
                    <a:pt x="47" y="6"/>
                  </a:lnTo>
                  <a:lnTo>
                    <a:pt x="48" y="5"/>
                  </a:lnTo>
                  <a:lnTo>
                    <a:pt x="49" y="5"/>
                  </a:lnTo>
                  <a:lnTo>
                    <a:pt x="50" y="6"/>
                  </a:lnTo>
                  <a:lnTo>
                    <a:pt x="51" y="6"/>
                  </a:lnTo>
                  <a:lnTo>
                    <a:pt x="54" y="7"/>
                  </a:lnTo>
                  <a:lnTo>
                    <a:pt x="55" y="8"/>
                  </a:lnTo>
                  <a:lnTo>
                    <a:pt x="57" y="8"/>
                  </a:lnTo>
                  <a:lnTo>
                    <a:pt x="58" y="8"/>
                  </a:lnTo>
                  <a:lnTo>
                    <a:pt x="58" y="9"/>
                  </a:lnTo>
                  <a:lnTo>
                    <a:pt x="67" y="10"/>
                  </a:lnTo>
                  <a:lnTo>
                    <a:pt x="68" y="10"/>
                  </a:lnTo>
                  <a:lnTo>
                    <a:pt x="69" y="8"/>
                  </a:lnTo>
                  <a:lnTo>
                    <a:pt x="70" y="8"/>
                  </a:lnTo>
                  <a:lnTo>
                    <a:pt x="70" y="7"/>
                  </a:lnTo>
                  <a:lnTo>
                    <a:pt x="70" y="6"/>
                  </a:lnTo>
                  <a:lnTo>
                    <a:pt x="73" y="6"/>
                  </a:lnTo>
                  <a:lnTo>
                    <a:pt x="74" y="8"/>
                  </a:lnTo>
                  <a:lnTo>
                    <a:pt x="77" y="8"/>
                  </a:lnTo>
                  <a:lnTo>
                    <a:pt x="77" y="8"/>
                  </a:lnTo>
                  <a:lnTo>
                    <a:pt x="78" y="7"/>
                  </a:lnTo>
                  <a:lnTo>
                    <a:pt x="80" y="6"/>
                  </a:lnTo>
                  <a:lnTo>
                    <a:pt x="81" y="6"/>
                  </a:lnTo>
                  <a:lnTo>
                    <a:pt x="83" y="5"/>
                  </a:lnTo>
                  <a:lnTo>
                    <a:pt x="85" y="5"/>
                  </a:lnTo>
                  <a:lnTo>
                    <a:pt x="85" y="4"/>
                  </a:lnTo>
                  <a:lnTo>
                    <a:pt x="86" y="4"/>
                  </a:lnTo>
                  <a:lnTo>
                    <a:pt x="88" y="4"/>
                  </a:lnTo>
                  <a:lnTo>
                    <a:pt x="89" y="4"/>
                  </a:lnTo>
                  <a:lnTo>
                    <a:pt x="90" y="3"/>
                  </a:lnTo>
                  <a:lnTo>
                    <a:pt x="92" y="4"/>
                  </a:lnTo>
                  <a:lnTo>
                    <a:pt x="94" y="4"/>
                  </a:lnTo>
                  <a:lnTo>
                    <a:pt x="96" y="5"/>
                  </a:lnTo>
                  <a:lnTo>
                    <a:pt x="98" y="4"/>
                  </a:lnTo>
                  <a:lnTo>
                    <a:pt x="101" y="6"/>
                  </a:lnTo>
                  <a:lnTo>
                    <a:pt x="101" y="7"/>
                  </a:lnTo>
                  <a:lnTo>
                    <a:pt x="102" y="7"/>
                  </a:lnTo>
                  <a:lnTo>
                    <a:pt x="103" y="7"/>
                  </a:lnTo>
                  <a:lnTo>
                    <a:pt x="105" y="7"/>
                  </a:lnTo>
                  <a:lnTo>
                    <a:pt x="107" y="6"/>
                  </a:lnTo>
                  <a:lnTo>
                    <a:pt x="109" y="6"/>
                  </a:lnTo>
                  <a:lnTo>
                    <a:pt x="113" y="5"/>
                  </a:lnTo>
                  <a:lnTo>
                    <a:pt x="115" y="4"/>
                  </a:lnTo>
                  <a:lnTo>
                    <a:pt x="116" y="5"/>
                  </a:lnTo>
                  <a:lnTo>
                    <a:pt x="117" y="6"/>
                  </a:lnTo>
                  <a:lnTo>
                    <a:pt x="116" y="7"/>
                  </a:lnTo>
                  <a:lnTo>
                    <a:pt x="116" y="8"/>
                  </a:lnTo>
                  <a:lnTo>
                    <a:pt x="117" y="9"/>
                  </a:lnTo>
                  <a:lnTo>
                    <a:pt x="119" y="9"/>
                  </a:lnTo>
                  <a:lnTo>
                    <a:pt x="121" y="10"/>
                  </a:lnTo>
                  <a:lnTo>
                    <a:pt x="121" y="9"/>
                  </a:lnTo>
                  <a:lnTo>
                    <a:pt x="122" y="8"/>
                  </a:lnTo>
                  <a:lnTo>
                    <a:pt x="121" y="6"/>
                  </a:lnTo>
                  <a:lnTo>
                    <a:pt x="121" y="5"/>
                  </a:lnTo>
                  <a:lnTo>
                    <a:pt x="123" y="4"/>
                  </a:lnTo>
                  <a:lnTo>
                    <a:pt x="124" y="4"/>
                  </a:lnTo>
                  <a:lnTo>
                    <a:pt x="125" y="5"/>
                  </a:lnTo>
                  <a:lnTo>
                    <a:pt x="126" y="5"/>
                  </a:lnTo>
                  <a:lnTo>
                    <a:pt x="127" y="5"/>
                  </a:lnTo>
                  <a:lnTo>
                    <a:pt x="126" y="6"/>
                  </a:lnTo>
                  <a:lnTo>
                    <a:pt x="127" y="7"/>
                  </a:lnTo>
                  <a:lnTo>
                    <a:pt x="128" y="8"/>
                  </a:lnTo>
                  <a:lnTo>
                    <a:pt x="129" y="8"/>
                  </a:lnTo>
                  <a:lnTo>
                    <a:pt x="130" y="7"/>
                  </a:lnTo>
                  <a:lnTo>
                    <a:pt x="131" y="7"/>
                  </a:lnTo>
                  <a:lnTo>
                    <a:pt x="133" y="6"/>
                  </a:lnTo>
                  <a:lnTo>
                    <a:pt x="133" y="6"/>
                  </a:lnTo>
                  <a:lnTo>
                    <a:pt x="133" y="4"/>
                  </a:lnTo>
                  <a:lnTo>
                    <a:pt x="133" y="3"/>
                  </a:lnTo>
                  <a:lnTo>
                    <a:pt x="135" y="2"/>
                  </a:lnTo>
                  <a:lnTo>
                    <a:pt x="135" y="3"/>
                  </a:lnTo>
                  <a:lnTo>
                    <a:pt x="136" y="3"/>
                  </a:lnTo>
                  <a:lnTo>
                    <a:pt x="139" y="1"/>
                  </a:lnTo>
                  <a:lnTo>
                    <a:pt x="140" y="1"/>
                  </a:lnTo>
                  <a:lnTo>
                    <a:pt x="141" y="0"/>
                  </a:lnTo>
                  <a:lnTo>
                    <a:pt x="143" y="1"/>
                  </a:lnTo>
                  <a:lnTo>
                    <a:pt x="143" y="3"/>
                  </a:lnTo>
                  <a:lnTo>
                    <a:pt x="143" y="4"/>
                  </a:lnTo>
                  <a:lnTo>
                    <a:pt x="143" y="6"/>
                  </a:lnTo>
                  <a:lnTo>
                    <a:pt x="146" y="6"/>
                  </a:lnTo>
                  <a:lnTo>
                    <a:pt x="146" y="7"/>
                  </a:lnTo>
                  <a:lnTo>
                    <a:pt x="148" y="7"/>
                  </a:lnTo>
                  <a:lnTo>
                    <a:pt x="148" y="7"/>
                  </a:lnTo>
                  <a:lnTo>
                    <a:pt x="151" y="9"/>
                  </a:lnTo>
                  <a:lnTo>
                    <a:pt x="153" y="9"/>
                  </a:lnTo>
                  <a:lnTo>
                    <a:pt x="156" y="8"/>
                  </a:lnTo>
                  <a:lnTo>
                    <a:pt x="156" y="7"/>
                  </a:lnTo>
                  <a:lnTo>
                    <a:pt x="158" y="9"/>
                  </a:lnTo>
                  <a:lnTo>
                    <a:pt x="159" y="8"/>
                  </a:lnTo>
                  <a:lnTo>
                    <a:pt x="160" y="8"/>
                  </a:lnTo>
                  <a:lnTo>
                    <a:pt x="161" y="9"/>
                  </a:lnTo>
                  <a:lnTo>
                    <a:pt x="162" y="9"/>
                  </a:lnTo>
                  <a:lnTo>
                    <a:pt x="163" y="9"/>
                  </a:lnTo>
                  <a:lnTo>
                    <a:pt x="164" y="9"/>
                  </a:lnTo>
                  <a:lnTo>
                    <a:pt x="165" y="9"/>
                  </a:lnTo>
                  <a:lnTo>
                    <a:pt x="166" y="8"/>
                  </a:lnTo>
                  <a:lnTo>
                    <a:pt x="167" y="9"/>
                  </a:lnTo>
                  <a:lnTo>
                    <a:pt x="167" y="11"/>
                  </a:lnTo>
                  <a:lnTo>
                    <a:pt x="166" y="12"/>
                  </a:lnTo>
                  <a:lnTo>
                    <a:pt x="164" y="12"/>
                  </a:lnTo>
                  <a:lnTo>
                    <a:pt x="163" y="10"/>
                  </a:lnTo>
                  <a:lnTo>
                    <a:pt x="162" y="11"/>
                  </a:lnTo>
                  <a:lnTo>
                    <a:pt x="161" y="11"/>
                  </a:lnTo>
                  <a:lnTo>
                    <a:pt x="160" y="11"/>
                  </a:lnTo>
                  <a:lnTo>
                    <a:pt x="158" y="13"/>
                  </a:lnTo>
                  <a:lnTo>
                    <a:pt x="158" y="14"/>
                  </a:lnTo>
                  <a:lnTo>
                    <a:pt x="160" y="15"/>
                  </a:lnTo>
                  <a:lnTo>
                    <a:pt x="162" y="14"/>
                  </a:lnTo>
                  <a:lnTo>
                    <a:pt x="162" y="16"/>
                  </a:lnTo>
                  <a:lnTo>
                    <a:pt x="163" y="16"/>
                  </a:lnTo>
                  <a:lnTo>
                    <a:pt x="165" y="15"/>
                  </a:lnTo>
                  <a:lnTo>
                    <a:pt x="165" y="14"/>
                  </a:lnTo>
                  <a:lnTo>
                    <a:pt x="167" y="15"/>
                  </a:lnTo>
                  <a:lnTo>
                    <a:pt x="168" y="15"/>
                  </a:lnTo>
                  <a:lnTo>
                    <a:pt x="169" y="16"/>
                  </a:lnTo>
                  <a:lnTo>
                    <a:pt x="169" y="17"/>
                  </a:lnTo>
                  <a:lnTo>
                    <a:pt x="171" y="20"/>
                  </a:lnTo>
                  <a:lnTo>
                    <a:pt x="174" y="19"/>
                  </a:lnTo>
                  <a:lnTo>
                    <a:pt x="174" y="20"/>
                  </a:lnTo>
                  <a:lnTo>
                    <a:pt x="176" y="20"/>
                  </a:lnTo>
                  <a:lnTo>
                    <a:pt x="176" y="21"/>
                  </a:lnTo>
                  <a:lnTo>
                    <a:pt x="175" y="22"/>
                  </a:lnTo>
                  <a:lnTo>
                    <a:pt x="175" y="23"/>
                  </a:lnTo>
                  <a:lnTo>
                    <a:pt x="175" y="24"/>
                  </a:lnTo>
                  <a:lnTo>
                    <a:pt x="177" y="26"/>
                  </a:lnTo>
                  <a:lnTo>
                    <a:pt x="178" y="28"/>
                  </a:lnTo>
                  <a:lnTo>
                    <a:pt x="178" y="29"/>
                  </a:lnTo>
                  <a:lnTo>
                    <a:pt x="180" y="29"/>
                  </a:lnTo>
                  <a:lnTo>
                    <a:pt x="181" y="29"/>
                  </a:lnTo>
                  <a:lnTo>
                    <a:pt x="180" y="25"/>
                  </a:lnTo>
                  <a:lnTo>
                    <a:pt x="182" y="25"/>
                  </a:lnTo>
                  <a:lnTo>
                    <a:pt x="183" y="22"/>
                  </a:lnTo>
                  <a:lnTo>
                    <a:pt x="185" y="21"/>
                  </a:lnTo>
                  <a:lnTo>
                    <a:pt x="186" y="19"/>
                  </a:lnTo>
                  <a:lnTo>
                    <a:pt x="188" y="22"/>
                  </a:lnTo>
                  <a:lnTo>
                    <a:pt x="196" y="24"/>
                  </a:lnTo>
                  <a:lnTo>
                    <a:pt x="197" y="24"/>
                  </a:lnTo>
                  <a:lnTo>
                    <a:pt x="199" y="24"/>
                  </a:lnTo>
                  <a:lnTo>
                    <a:pt x="199" y="25"/>
                  </a:lnTo>
                  <a:lnTo>
                    <a:pt x="198" y="26"/>
                  </a:lnTo>
                  <a:lnTo>
                    <a:pt x="199" y="29"/>
                  </a:lnTo>
                  <a:lnTo>
                    <a:pt x="202" y="32"/>
                  </a:lnTo>
                  <a:lnTo>
                    <a:pt x="203" y="33"/>
                  </a:lnTo>
                  <a:lnTo>
                    <a:pt x="204" y="34"/>
                  </a:lnTo>
                  <a:lnTo>
                    <a:pt x="208" y="33"/>
                  </a:lnTo>
                  <a:lnTo>
                    <a:pt x="211" y="34"/>
                  </a:lnTo>
                  <a:lnTo>
                    <a:pt x="212" y="33"/>
                  </a:lnTo>
                  <a:lnTo>
                    <a:pt x="215" y="33"/>
                  </a:lnTo>
                  <a:lnTo>
                    <a:pt x="218" y="34"/>
                  </a:lnTo>
                  <a:lnTo>
                    <a:pt x="220" y="36"/>
                  </a:lnTo>
                  <a:lnTo>
                    <a:pt x="223" y="35"/>
                  </a:lnTo>
                  <a:lnTo>
                    <a:pt x="224" y="34"/>
                  </a:lnTo>
                  <a:lnTo>
                    <a:pt x="227" y="33"/>
                  </a:lnTo>
                  <a:lnTo>
                    <a:pt x="226" y="31"/>
                  </a:lnTo>
                  <a:lnTo>
                    <a:pt x="224" y="31"/>
                  </a:lnTo>
                  <a:lnTo>
                    <a:pt x="224" y="30"/>
                  </a:lnTo>
                  <a:lnTo>
                    <a:pt x="226" y="29"/>
                  </a:lnTo>
                  <a:lnTo>
                    <a:pt x="226" y="27"/>
                  </a:lnTo>
                  <a:lnTo>
                    <a:pt x="227" y="27"/>
                  </a:lnTo>
                  <a:lnTo>
                    <a:pt x="226" y="26"/>
                  </a:lnTo>
                  <a:lnTo>
                    <a:pt x="226" y="25"/>
                  </a:lnTo>
                  <a:lnTo>
                    <a:pt x="227" y="22"/>
                  </a:lnTo>
                  <a:lnTo>
                    <a:pt x="228" y="22"/>
                  </a:lnTo>
                  <a:lnTo>
                    <a:pt x="229" y="22"/>
                  </a:lnTo>
                  <a:lnTo>
                    <a:pt x="229" y="24"/>
                  </a:lnTo>
                  <a:lnTo>
                    <a:pt x="232" y="24"/>
                  </a:lnTo>
                  <a:lnTo>
                    <a:pt x="235" y="22"/>
                  </a:lnTo>
                  <a:lnTo>
                    <a:pt x="236" y="21"/>
                  </a:lnTo>
                  <a:lnTo>
                    <a:pt x="237" y="22"/>
                  </a:lnTo>
                  <a:lnTo>
                    <a:pt x="237" y="23"/>
                  </a:lnTo>
                  <a:lnTo>
                    <a:pt x="239" y="25"/>
                  </a:lnTo>
                  <a:lnTo>
                    <a:pt x="238" y="26"/>
                  </a:lnTo>
                  <a:lnTo>
                    <a:pt x="238" y="27"/>
                  </a:lnTo>
                  <a:lnTo>
                    <a:pt x="238" y="28"/>
                  </a:lnTo>
                  <a:lnTo>
                    <a:pt x="235" y="30"/>
                  </a:lnTo>
                  <a:lnTo>
                    <a:pt x="237" y="31"/>
                  </a:lnTo>
                  <a:lnTo>
                    <a:pt x="238" y="31"/>
                  </a:lnTo>
                  <a:lnTo>
                    <a:pt x="239" y="33"/>
                  </a:lnTo>
                  <a:lnTo>
                    <a:pt x="242" y="33"/>
                  </a:lnTo>
                  <a:lnTo>
                    <a:pt x="243" y="34"/>
                  </a:lnTo>
                  <a:lnTo>
                    <a:pt x="245" y="35"/>
                  </a:lnTo>
                  <a:lnTo>
                    <a:pt x="246" y="37"/>
                  </a:lnTo>
                  <a:lnTo>
                    <a:pt x="247" y="37"/>
                  </a:lnTo>
                  <a:lnTo>
                    <a:pt x="247" y="37"/>
                  </a:lnTo>
                  <a:lnTo>
                    <a:pt x="245" y="37"/>
                  </a:lnTo>
                  <a:lnTo>
                    <a:pt x="244" y="39"/>
                  </a:lnTo>
                  <a:lnTo>
                    <a:pt x="242" y="38"/>
                  </a:lnTo>
                  <a:lnTo>
                    <a:pt x="242" y="39"/>
                  </a:lnTo>
                  <a:lnTo>
                    <a:pt x="241" y="42"/>
                  </a:lnTo>
                  <a:lnTo>
                    <a:pt x="239" y="43"/>
                  </a:lnTo>
                  <a:lnTo>
                    <a:pt x="238" y="45"/>
                  </a:lnTo>
                  <a:lnTo>
                    <a:pt x="237" y="45"/>
                  </a:lnTo>
                  <a:lnTo>
                    <a:pt x="238" y="46"/>
                  </a:lnTo>
                  <a:lnTo>
                    <a:pt x="236" y="47"/>
                  </a:lnTo>
                  <a:lnTo>
                    <a:pt x="236" y="48"/>
                  </a:lnTo>
                  <a:lnTo>
                    <a:pt x="235" y="50"/>
                  </a:lnTo>
                  <a:lnTo>
                    <a:pt x="235" y="51"/>
                  </a:lnTo>
                  <a:lnTo>
                    <a:pt x="237" y="53"/>
                  </a:lnTo>
                  <a:lnTo>
                    <a:pt x="238" y="54"/>
                  </a:lnTo>
                  <a:lnTo>
                    <a:pt x="241" y="56"/>
                  </a:lnTo>
                  <a:lnTo>
                    <a:pt x="242" y="57"/>
                  </a:lnTo>
                  <a:lnTo>
                    <a:pt x="244" y="59"/>
                  </a:lnTo>
                  <a:lnTo>
                    <a:pt x="245" y="60"/>
                  </a:lnTo>
                  <a:lnTo>
                    <a:pt x="246" y="60"/>
                  </a:lnTo>
                  <a:lnTo>
                    <a:pt x="249" y="61"/>
                  </a:lnTo>
                  <a:lnTo>
                    <a:pt x="247" y="65"/>
                  </a:lnTo>
                  <a:lnTo>
                    <a:pt x="250" y="66"/>
                  </a:lnTo>
                  <a:lnTo>
                    <a:pt x="250" y="67"/>
                  </a:lnTo>
                  <a:lnTo>
                    <a:pt x="251" y="67"/>
                  </a:lnTo>
                  <a:lnTo>
                    <a:pt x="251" y="68"/>
                  </a:lnTo>
                  <a:lnTo>
                    <a:pt x="251" y="68"/>
                  </a:lnTo>
                  <a:lnTo>
                    <a:pt x="253" y="67"/>
                  </a:lnTo>
                  <a:lnTo>
                    <a:pt x="255" y="66"/>
                  </a:lnTo>
                  <a:lnTo>
                    <a:pt x="257" y="64"/>
                  </a:lnTo>
                  <a:lnTo>
                    <a:pt x="258" y="63"/>
                  </a:lnTo>
                  <a:lnTo>
                    <a:pt x="259" y="61"/>
                  </a:lnTo>
                  <a:lnTo>
                    <a:pt x="259" y="59"/>
                  </a:lnTo>
                  <a:lnTo>
                    <a:pt x="259" y="58"/>
                  </a:lnTo>
                  <a:lnTo>
                    <a:pt x="259" y="58"/>
                  </a:lnTo>
                  <a:lnTo>
                    <a:pt x="262" y="58"/>
                  </a:lnTo>
                  <a:lnTo>
                    <a:pt x="263" y="60"/>
                  </a:lnTo>
                  <a:lnTo>
                    <a:pt x="262" y="61"/>
                  </a:lnTo>
                  <a:lnTo>
                    <a:pt x="265" y="62"/>
                  </a:lnTo>
                  <a:lnTo>
                    <a:pt x="267" y="64"/>
                  </a:lnTo>
                  <a:lnTo>
                    <a:pt x="266" y="65"/>
                  </a:lnTo>
                  <a:lnTo>
                    <a:pt x="267" y="68"/>
                  </a:lnTo>
                  <a:lnTo>
                    <a:pt x="267" y="69"/>
                  </a:lnTo>
                  <a:lnTo>
                    <a:pt x="267" y="69"/>
                  </a:lnTo>
                  <a:lnTo>
                    <a:pt x="267" y="69"/>
                  </a:lnTo>
                  <a:lnTo>
                    <a:pt x="267" y="74"/>
                  </a:lnTo>
                  <a:lnTo>
                    <a:pt x="268" y="75"/>
                  </a:lnTo>
                  <a:lnTo>
                    <a:pt x="267" y="77"/>
                  </a:lnTo>
                  <a:lnTo>
                    <a:pt x="266" y="76"/>
                  </a:lnTo>
                  <a:lnTo>
                    <a:pt x="265" y="77"/>
                  </a:lnTo>
                  <a:lnTo>
                    <a:pt x="261" y="82"/>
                  </a:lnTo>
                  <a:lnTo>
                    <a:pt x="262" y="83"/>
                  </a:lnTo>
                  <a:lnTo>
                    <a:pt x="263" y="83"/>
                  </a:lnTo>
                  <a:lnTo>
                    <a:pt x="264" y="85"/>
                  </a:lnTo>
                  <a:lnTo>
                    <a:pt x="262" y="87"/>
                  </a:lnTo>
                  <a:lnTo>
                    <a:pt x="264" y="89"/>
                  </a:lnTo>
                  <a:lnTo>
                    <a:pt x="264" y="90"/>
                  </a:lnTo>
                  <a:lnTo>
                    <a:pt x="265" y="90"/>
                  </a:lnTo>
                  <a:lnTo>
                    <a:pt x="266" y="88"/>
                  </a:lnTo>
                  <a:lnTo>
                    <a:pt x="267" y="88"/>
                  </a:lnTo>
                  <a:lnTo>
                    <a:pt x="267" y="88"/>
                  </a:lnTo>
                  <a:lnTo>
                    <a:pt x="268" y="90"/>
                  </a:lnTo>
                  <a:lnTo>
                    <a:pt x="269" y="91"/>
                  </a:lnTo>
                  <a:lnTo>
                    <a:pt x="271" y="91"/>
                  </a:lnTo>
                  <a:lnTo>
                    <a:pt x="271" y="93"/>
                  </a:lnTo>
                  <a:lnTo>
                    <a:pt x="272" y="93"/>
                  </a:lnTo>
                  <a:lnTo>
                    <a:pt x="273" y="93"/>
                  </a:lnTo>
                  <a:lnTo>
                    <a:pt x="274" y="95"/>
                  </a:lnTo>
                  <a:lnTo>
                    <a:pt x="276" y="95"/>
                  </a:lnTo>
                  <a:lnTo>
                    <a:pt x="276" y="98"/>
                  </a:lnTo>
                  <a:lnTo>
                    <a:pt x="276" y="100"/>
                  </a:lnTo>
                  <a:lnTo>
                    <a:pt x="275" y="101"/>
                  </a:lnTo>
                  <a:lnTo>
                    <a:pt x="276" y="101"/>
                  </a:lnTo>
                  <a:lnTo>
                    <a:pt x="276" y="101"/>
                  </a:lnTo>
                  <a:lnTo>
                    <a:pt x="275" y="102"/>
                  </a:lnTo>
                  <a:lnTo>
                    <a:pt x="276" y="103"/>
                  </a:lnTo>
                  <a:lnTo>
                    <a:pt x="278" y="105"/>
                  </a:lnTo>
                  <a:lnTo>
                    <a:pt x="279" y="103"/>
                  </a:lnTo>
                  <a:lnTo>
                    <a:pt x="280" y="103"/>
                  </a:lnTo>
                  <a:lnTo>
                    <a:pt x="283" y="101"/>
                  </a:lnTo>
                  <a:lnTo>
                    <a:pt x="286" y="101"/>
                  </a:lnTo>
                  <a:lnTo>
                    <a:pt x="289" y="102"/>
                  </a:lnTo>
                  <a:lnTo>
                    <a:pt x="290" y="103"/>
                  </a:lnTo>
                  <a:lnTo>
                    <a:pt x="290" y="104"/>
                  </a:lnTo>
                  <a:lnTo>
                    <a:pt x="290" y="105"/>
                  </a:lnTo>
                  <a:lnTo>
                    <a:pt x="290" y="109"/>
                  </a:lnTo>
                  <a:lnTo>
                    <a:pt x="289" y="109"/>
                  </a:lnTo>
                  <a:lnTo>
                    <a:pt x="288" y="112"/>
                  </a:lnTo>
                  <a:lnTo>
                    <a:pt x="290" y="113"/>
                  </a:lnTo>
                  <a:lnTo>
                    <a:pt x="290" y="114"/>
                  </a:lnTo>
                  <a:lnTo>
                    <a:pt x="290" y="115"/>
                  </a:lnTo>
                  <a:lnTo>
                    <a:pt x="289" y="115"/>
                  </a:lnTo>
                  <a:lnTo>
                    <a:pt x="288" y="119"/>
                  </a:lnTo>
                  <a:lnTo>
                    <a:pt x="289" y="119"/>
                  </a:lnTo>
                  <a:lnTo>
                    <a:pt x="290" y="120"/>
                  </a:lnTo>
                  <a:lnTo>
                    <a:pt x="291" y="118"/>
                  </a:lnTo>
                  <a:lnTo>
                    <a:pt x="294" y="118"/>
                  </a:lnTo>
                  <a:lnTo>
                    <a:pt x="295" y="120"/>
                  </a:lnTo>
                  <a:lnTo>
                    <a:pt x="296" y="122"/>
                  </a:lnTo>
                  <a:lnTo>
                    <a:pt x="296" y="123"/>
                  </a:lnTo>
                  <a:lnTo>
                    <a:pt x="298" y="120"/>
                  </a:lnTo>
                  <a:lnTo>
                    <a:pt x="299" y="118"/>
                  </a:lnTo>
                  <a:lnTo>
                    <a:pt x="301" y="119"/>
                  </a:lnTo>
                  <a:lnTo>
                    <a:pt x="301" y="120"/>
                  </a:lnTo>
                  <a:lnTo>
                    <a:pt x="302" y="121"/>
                  </a:lnTo>
                  <a:lnTo>
                    <a:pt x="303" y="121"/>
                  </a:lnTo>
                  <a:lnTo>
                    <a:pt x="304" y="120"/>
                  </a:lnTo>
                  <a:lnTo>
                    <a:pt x="306" y="120"/>
                  </a:lnTo>
                  <a:lnTo>
                    <a:pt x="306" y="119"/>
                  </a:lnTo>
                  <a:lnTo>
                    <a:pt x="307" y="120"/>
                  </a:lnTo>
                  <a:lnTo>
                    <a:pt x="307" y="122"/>
                  </a:lnTo>
                  <a:lnTo>
                    <a:pt x="309" y="124"/>
                  </a:lnTo>
                  <a:lnTo>
                    <a:pt x="310" y="125"/>
                  </a:lnTo>
                  <a:lnTo>
                    <a:pt x="311" y="126"/>
                  </a:lnTo>
                  <a:lnTo>
                    <a:pt x="311" y="127"/>
                  </a:lnTo>
                  <a:lnTo>
                    <a:pt x="312" y="127"/>
                  </a:lnTo>
                  <a:lnTo>
                    <a:pt x="313" y="128"/>
                  </a:lnTo>
                  <a:lnTo>
                    <a:pt x="313" y="130"/>
                  </a:lnTo>
                  <a:lnTo>
                    <a:pt x="314" y="130"/>
                  </a:lnTo>
                  <a:lnTo>
                    <a:pt x="314" y="130"/>
                  </a:lnTo>
                  <a:lnTo>
                    <a:pt x="315" y="130"/>
                  </a:lnTo>
                  <a:lnTo>
                    <a:pt x="317" y="130"/>
                  </a:lnTo>
                  <a:lnTo>
                    <a:pt x="317" y="129"/>
                  </a:lnTo>
                  <a:lnTo>
                    <a:pt x="317" y="127"/>
                  </a:lnTo>
                  <a:lnTo>
                    <a:pt x="318" y="126"/>
                  </a:lnTo>
                  <a:lnTo>
                    <a:pt x="320" y="126"/>
                  </a:lnTo>
                  <a:lnTo>
                    <a:pt x="321" y="130"/>
                  </a:lnTo>
                  <a:lnTo>
                    <a:pt x="322" y="131"/>
                  </a:lnTo>
                  <a:lnTo>
                    <a:pt x="325" y="131"/>
                  </a:lnTo>
                  <a:lnTo>
                    <a:pt x="325" y="132"/>
                  </a:lnTo>
                  <a:lnTo>
                    <a:pt x="325" y="132"/>
                  </a:lnTo>
                  <a:lnTo>
                    <a:pt x="327" y="132"/>
                  </a:lnTo>
                  <a:lnTo>
                    <a:pt x="326" y="134"/>
                  </a:lnTo>
                  <a:lnTo>
                    <a:pt x="327" y="134"/>
                  </a:lnTo>
                  <a:lnTo>
                    <a:pt x="329" y="133"/>
                  </a:lnTo>
                  <a:lnTo>
                    <a:pt x="332" y="134"/>
                  </a:lnTo>
                  <a:lnTo>
                    <a:pt x="332" y="136"/>
                  </a:lnTo>
                  <a:lnTo>
                    <a:pt x="335" y="137"/>
                  </a:lnTo>
                  <a:lnTo>
                    <a:pt x="335" y="140"/>
                  </a:lnTo>
                  <a:lnTo>
                    <a:pt x="334" y="144"/>
                  </a:lnTo>
                  <a:lnTo>
                    <a:pt x="334" y="145"/>
                  </a:lnTo>
                  <a:lnTo>
                    <a:pt x="335" y="145"/>
                  </a:lnTo>
                  <a:lnTo>
                    <a:pt x="336" y="145"/>
                  </a:lnTo>
                  <a:lnTo>
                    <a:pt x="337" y="147"/>
                  </a:lnTo>
                  <a:lnTo>
                    <a:pt x="338" y="147"/>
                  </a:lnTo>
                  <a:lnTo>
                    <a:pt x="339" y="148"/>
                  </a:lnTo>
                  <a:lnTo>
                    <a:pt x="340" y="147"/>
                  </a:lnTo>
                  <a:lnTo>
                    <a:pt x="339" y="146"/>
                  </a:lnTo>
                  <a:lnTo>
                    <a:pt x="341" y="144"/>
                  </a:lnTo>
                  <a:lnTo>
                    <a:pt x="342" y="144"/>
                  </a:lnTo>
                  <a:lnTo>
                    <a:pt x="343" y="144"/>
                  </a:lnTo>
                  <a:lnTo>
                    <a:pt x="344" y="144"/>
                  </a:lnTo>
                  <a:lnTo>
                    <a:pt x="345" y="145"/>
                  </a:lnTo>
                  <a:lnTo>
                    <a:pt x="345" y="144"/>
                  </a:lnTo>
                  <a:lnTo>
                    <a:pt x="347" y="147"/>
                  </a:lnTo>
                  <a:lnTo>
                    <a:pt x="348" y="149"/>
                  </a:lnTo>
                  <a:lnTo>
                    <a:pt x="349" y="150"/>
                  </a:lnTo>
                  <a:lnTo>
                    <a:pt x="349" y="153"/>
                  </a:lnTo>
                  <a:lnTo>
                    <a:pt x="351" y="154"/>
                  </a:lnTo>
                  <a:lnTo>
                    <a:pt x="353" y="156"/>
                  </a:lnTo>
                  <a:lnTo>
                    <a:pt x="354" y="156"/>
                  </a:lnTo>
                  <a:lnTo>
                    <a:pt x="354" y="156"/>
                  </a:lnTo>
                  <a:lnTo>
                    <a:pt x="353" y="156"/>
                  </a:lnTo>
                  <a:lnTo>
                    <a:pt x="354" y="159"/>
                  </a:lnTo>
                  <a:lnTo>
                    <a:pt x="354" y="160"/>
                  </a:lnTo>
                  <a:lnTo>
                    <a:pt x="355" y="161"/>
                  </a:lnTo>
                  <a:lnTo>
                    <a:pt x="354" y="164"/>
                  </a:lnTo>
                  <a:lnTo>
                    <a:pt x="354" y="166"/>
                  </a:lnTo>
                  <a:lnTo>
                    <a:pt x="355" y="169"/>
                  </a:lnTo>
                  <a:lnTo>
                    <a:pt x="357" y="172"/>
                  </a:lnTo>
                  <a:lnTo>
                    <a:pt x="359" y="172"/>
                  </a:lnTo>
                  <a:lnTo>
                    <a:pt x="361" y="171"/>
                  </a:lnTo>
                  <a:lnTo>
                    <a:pt x="365" y="170"/>
                  </a:lnTo>
                  <a:lnTo>
                    <a:pt x="366" y="172"/>
                  </a:lnTo>
                  <a:lnTo>
                    <a:pt x="366" y="174"/>
                  </a:lnTo>
                  <a:lnTo>
                    <a:pt x="364" y="178"/>
                  </a:lnTo>
                  <a:lnTo>
                    <a:pt x="361" y="182"/>
                  </a:lnTo>
                  <a:lnTo>
                    <a:pt x="361" y="183"/>
                  </a:lnTo>
                  <a:lnTo>
                    <a:pt x="359" y="187"/>
                  </a:lnTo>
                  <a:lnTo>
                    <a:pt x="358" y="189"/>
                  </a:lnTo>
                  <a:lnTo>
                    <a:pt x="356" y="194"/>
                  </a:lnTo>
                  <a:lnTo>
                    <a:pt x="354" y="196"/>
                  </a:lnTo>
                  <a:lnTo>
                    <a:pt x="350" y="196"/>
                  </a:lnTo>
                  <a:lnTo>
                    <a:pt x="348" y="196"/>
                  </a:lnTo>
                  <a:lnTo>
                    <a:pt x="346" y="196"/>
                  </a:lnTo>
                  <a:lnTo>
                    <a:pt x="345" y="196"/>
                  </a:lnTo>
                  <a:lnTo>
                    <a:pt x="343" y="199"/>
                  </a:lnTo>
                  <a:lnTo>
                    <a:pt x="341" y="201"/>
                  </a:lnTo>
                  <a:lnTo>
                    <a:pt x="338" y="202"/>
                  </a:lnTo>
                  <a:lnTo>
                    <a:pt x="338" y="204"/>
                  </a:lnTo>
                  <a:lnTo>
                    <a:pt x="335" y="206"/>
                  </a:lnTo>
                  <a:lnTo>
                    <a:pt x="332" y="207"/>
                  </a:lnTo>
                  <a:lnTo>
                    <a:pt x="330" y="205"/>
                  </a:lnTo>
                  <a:lnTo>
                    <a:pt x="329" y="205"/>
                  </a:lnTo>
                  <a:lnTo>
                    <a:pt x="327" y="204"/>
                  </a:lnTo>
                  <a:lnTo>
                    <a:pt x="324" y="207"/>
                  </a:lnTo>
                  <a:lnTo>
                    <a:pt x="324" y="210"/>
                  </a:lnTo>
                  <a:lnTo>
                    <a:pt x="326" y="209"/>
                  </a:lnTo>
                  <a:lnTo>
                    <a:pt x="328" y="210"/>
                  </a:lnTo>
                  <a:lnTo>
                    <a:pt x="330" y="211"/>
                  </a:lnTo>
                  <a:lnTo>
                    <a:pt x="331" y="213"/>
                  </a:lnTo>
                  <a:lnTo>
                    <a:pt x="331" y="215"/>
                  </a:lnTo>
                  <a:lnTo>
                    <a:pt x="333" y="215"/>
                  </a:lnTo>
                  <a:lnTo>
                    <a:pt x="335" y="216"/>
                  </a:lnTo>
                  <a:lnTo>
                    <a:pt x="337" y="215"/>
                  </a:lnTo>
                  <a:lnTo>
                    <a:pt x="338" y="213"/>
                  </a:lnTo>
                  <a:lnTo>
                    <a:pt x="339" y="211"/>
                  </a:lnTo>
                  <a:lnTo>
                    <a:pt x="339" y="215"/>
                  </a:lnTo>
                  <a:lnTo>
                    <a:pt x="343" y="215"/>
                  </a:lnTo>
                  <a:lnTo>
                    <a:pt x="346" y="217"/>
                  </a:lnTo>
                  <a:lnTo>
                    <a:pt x="347" y="218"/>
                  </a:lnTo>
                  <a:lnTo>
                    <a:pt x="345" y="219"/>
                  </a:lnTo>
                  <a:lnTo>
                    <a:pt x="341" y="222"/>
                  </a:lnTo>
                  <a:lnTo>
                    <a:pt x="338" y="225"/>
                  </a:lnTo>
                  <a:lnTo>
                    <a:pt x="335" y="225"/>
                  </a:lnTo>
                  <a:lnTo>
                    <a:pt x="331" y="223"/>
                  </a:lnTo>
                  <a:lnTo>
                    <a:pt x="329" y="222"/>
                  </a:lnTo>
                  <a:lnTo>
                    <a:pt x="327" y="225"/>
                  </a:lnTo>
                  <a:lnTo>
                    <a:pt x="326" y="227"/>
                  </a:lnTo>
                  <a:lnTo>
                    <a:pt x="328" y="230"/>
                  </a:lnTo>
                  <a:lnTo>
                    <a:pt x="328" y="232"/>
                  </a:lnTo>
                  <a:lnTo>
                    <a:pt x="328" y="233"/>
                  </a:lnTo>
                  <a:lnTo>
                    <a:pt x="328" y="235"/>
                  </a:lnTo>
                  <a:lnTo>
                    <a:pt x="330" y="235"/>
                  </a:lnTo>
                  <a:lnTo>
                    <a:pt x="331" y="235"/>
                  </a:lnTo>
                  <a:lnTo>
                    <a:pt x="331" y="237"/>
                  </a:lnTo>
                  <a:lnTo>
                    <a:pt x="332" y="240"/>
                  </a:lnTo>
                  <a:lnTo>
                    <a:pt x="332" y="242"/>
                  </a:lnTo>
                  <a:lnTo>
                    <a:pt x="332" y="244"/>
                  </a:lnTo>
                  <a:lnTo>
                    <a:pt x="332" y="247"/>
                  </a:lnTo>
                  <a:lnTo>
                    <a:pt x="335" y="247"/>
                  </a:lnTo>
                  <a:lnTo>
                    <a:pt x="337" y="248"/>
                  </a:lnTo>
                  <a:lnTo>
                    <a:pt x="335" y="250"/>
                  </a:lnTo>
                  <a:lnTo>
                    <a:pt x="333" y="251"/>
                  </a:lnTo>
                  <a:lnTo>
                    <a:pt x="331" y="253"/>
                  </a:lnTo>
                  <a:lnTo>
                    <a:pt x="331" y="255"/>
                  </a:lnTo>
                  <a:lnTo>
                    <a:pt x="333" y="255"/>
                  </a:lnTo>
                  <a:lnTo>
                    <a:pt x="336" y="261"/>
                  </a:lnTo>
                  <a:lnTo>
                    <a:pt x="333" y="261"/>
                  </a:lnTo>
                  <a:lnTo>
                    <a:pt x="330" y="263"/>
                  </a:lnTo>
                  <a:lnTo>
                    <a:pt x="328" y="263"/>
                  </a:lnTo>
                  <a:lnTo>
                    <a:pt x="325" y="265"/>
                  </a:lnTo>
                  <a:lnTo>
                    <a:pt x="322" y="267"/>
                  </a:lnTo>
                  <a:lnTo>
                    <a:pt x="321" y="267"/>
                  </a:lnTo>
                  <a:lnTo>
                    <a:pt x="320" y="267"/>
                  </a:lnTo>
                  <a:lnTo>
                    <a:pt x="318" y="268"/>
                  </a:lnTo>
                  <a:lnTo>
                    <a:pt x="316" y="269"/>
                  </a:lnTo>
                  <a:lnTo>
                    <a:pt x="314" y="270"/>
                  </a:lnTo>
                  <a:lnTo>
                    <a:pt x="311" y="271"/>
                  </a:lnTo>
                  <a:lnTo>
                    <a:pt x="308" y="271"/>
                  </a:lnTo>
                  <a:lnTo>
                    <a:pt x="306" y="272"/>
                  </a:lnTo>
                  <a:lnTo>
                    <a:pt x="306" y="274"/>
                  </a:lnTo>
                  <a:lnTo>
                    <a:pt x="309" y="275"/>
                  </a:lnTo>
                  <a:lnTo>
                    <a:pt x="309" y="277"/>
                  </a:lnTo>
                  <a:lnTo>
                    <a:pt x="309" y="279"/>
                  </a:lnTo>
                  <a:lnTo>
                    <a:pt x="311" y="283"/>
                  </a:lnTo>
                  <a:lnTo>
                    <a:pt x="313" y="284"/>
                  </a:lnTo>
                  <a:lnTo>
                    <a:pt x="314" y="287"/>
                  </a:lnTo>
                  <a:lnTo>
                    <a:pt x="313" y="289"/>
                  </a:lnTo>
                  <a:lnTo>
                    <a:pt x="308" y="290"/>
                  </a:lnTo>
                  <a:lnTo>
                    <a:pt x="304" y="291"/>
                  </a:lnTo>
                  <a:lnTo>
                    <a:pt x="306" y="294"/>
                  </a:lnTo>
                  <a:lnTo>
                    <a:pt x="308" y="298"/>
                  </a:lnTo>
                  <a:lnTo>
                    <a:pt x="310" y="302"/>
                  </a:lnTo>
                  <a:lnTo>
                    <a:pt x="311" y="304"/>
                  </a:lnTo>
                  <a:lnTo>
                    <a:pt x="313" y="301"/>
                  </a:lnTo>
                  <a:lnTo>
                    <a:pt x="314" y="300"/>
                  </a:lnTo>
                  <a:lnTo>
                    <a:pt x="318" y="300"/>
                  </a:lnTo>
                  <a:lnTo>
                    <a:pt x="321" y="299"/>
                  </a:lnTo>
                  <a:lnTo>
                    <a:pt x="322" y="298"/>
                  </a:lnTo>
                  <a:lnTo>
                    <a:pt x="326" y="298"/>
                  </a:lnTo>
                  <a:lnTo>
                    <a:pt x="329" y="297"/>
                  </a:lnTo>
                  <a:lnTo>
                    <a:pt x="333" y="298"/>
                  </a:lnTo>
                  <a:lnTo>
                    <a:pt x="336" y="298"/>
                  </a:lnTo>
                  <a:lnTo>
                    <a:pt x="338" y="296"/>
                  </a:lnTo>
                  <a:lnTo>
                    <a:pt x="341" y="297"/>
                  </a:lnTo>
                  <a:lnTo>
                    <a:pt x="343" y="298"/>
                  </a:lnTo>
                  <a:lnTo>
                    <a:pt x="346" y="298"/>
                  </a:lnTo>
                  <a:lnTo>
                    <a:pt x="347" y="298"/>
                  </a:lnTo>
                  <a:lnTo>
                    <a:pt x="349" y="297"/>
                  </a:lnTo>
                  <a:lnTo>
                    <a:pt x="352" y="296"/>
                  </a:lnTo>
                  <a:lnTo>
                    <a:pt x="351" y="299"/>
                  </a:lnTo>
                  <a:lnTo>
                    <a:pt x="350" y="303"/>
                  </a:lnTo>
                  <a:lnTo>
                    <a:pt x="348" y="303"/>
                  </a:lnTo>
                  <a:lnTo>
                    <a:pt x="346" y="306"/>
                  </a:lnTo>
                  <a:lnTo>
                    <a:pt x="344" y="304"/>
                  </a:lnTo>
                  <a:lnTo>
                    <a:pt x="343" y="305"/>
                  </a:lnTo>
                  <a:lnTo>
                    <a:pt x="341" y="306"/>
                  </a:lnTo>
                  <a:lnTo>
                    <a:pt x="338" y="306"/>
                  </a:lnTo>
                  <a:lnTo>
                    <a:pt x="336" y="306"/>
                  </a:lnTo>
                  <a:lnTo>
                    <a:pt x="333" y="307"/>
                  </a:lnTo>
                  <a:lnTo>
                    <a:pt x="331" y="306"/>
                  </a:lnTo>
                  <a:lnTo>
                    <a:pt x="329" y="306"/>
                  </a:lnTo>
                  <a:lnTo>
                    <a:pt x="327" y="309"/>
                  </a:lnTo>
                  <a:lnTo>
                    <a:pt x="323" y="310"/>
                  </a:lnTo>
                  <a:lnTo>
                    <a:pt x="321" y="312"/>
                  </a:lnTo>
                  <a:lnTo>
                    <a:pt x="320" y="313"/>
                  </a:lnTo>
                  <a:lnTo>
                    <a:pt x="319" y="314"/>
                  </a:lnTo>
                  <a:lnTo>
                    <a:pt x="318" y="317"/>
                  </a:lnTo>
                  <a:lnTo>
                    <a:pt x="318" y="321"/>
                  </a:lnTo>
                  <a:lnTo>
                    <a:pt x="316" y="323"/>
                  </a:lnTo>
                  <a:lnTo>
                    <a:pt x="313" y="325"/>
                  </a:lnTo>
                  <a:lnTo>
                    <a:pt x="310" y="325"/>
                  </a:lnTo>
                  <a:lnTo>
                    <a:pt x="307" y="326"/>
                  </a:lnTo>
                  <a:lnTo>
                    <a:pt x="306" y="328"/>
                  </a:lnTo>
                  <a:lnTo>
                    <a:pt x="305" y="330"/>
                  </a:lnTo>
                  <a:lnTo>
                    <a:pt x="301" y="331"/>
                  </a:lnTo>
                  <a:lnTo>
                    <a:pt x="299" y="333"/>
                  </a:lnTo>
                  <a:lnTo>
                    <a:pt x="297" y="335"/>
                  </a:lnTo>
                  <a:lnTo>
                    <a:pt x="293" y="335"/>
                  </a:lnTo>
                  <a:lnTo>
                    <a:pt x="290" y="335"/>
                  </a:lnTo>
                  <a:lnTo>
                    <a:pt x="288" y="332"/>
                  </a:lnTo>
                  <a:lnTo>
                    <a:pt x="285" y="332"/>
                  </a:lnTo>
                  <a:lnTo>
                    <a:pt x="288" y="336"/>
                  </a:lnTo>
                  <a:lnTo>
                    <a:pt x="290" y="338"/>
                  </a:lnTo>
                  <a:lnTo>
                    <a:pt x="291" y="341"/>
                  </a:lnTo>
                  <a:lnTo>
                    <a:pt x="292" y="343"/>
                  </a:lnTo>
                  <a:lnTo>
                    <a:pt x="294" y="343"/>
                  </a:lnTo>
                  <a:lnTo>
                    <a:pt x="294" y="344"/>
                  </a:lnTo>
                  <a:lnTo>
                    <a:pt x="296" y="343"/>
                  </a:lnTo>
                  <a:lnTo>
                    <a:pt x="298" y="343"/>
                  </a:lnTo>
                  <a:lnTo>
                    <a:pt x="299" y="342"/>
                  </a:lnTo>
                  <a:lnTo>
                    <a:pt x="300" y="342"/>
                  </a:lnTo>
                  <a:lnTo>
                    <a:pt x="302" y="343"/>
                  </a:lnTo>
                  <a:lnTo>
                    <a:pt x="306" y="344"/>
                  </a:lnTo>
                  <a:lnTo>
                    <a:pt x="305" y="346"/>
                  </a:lnTo>
                  <a:lnTo>
                    <a:pt x="307" y="347"/>
                  </a:lnTo>
                  <a:lnTo>
                    <a:pt x="310" y="349"/>
                  </a:lnTo>
                  <a:lnTo>
                    <a:pt x="310" y="350"/>
                  </a:lnTo>
                  <a:lnTo>
                    <a:pt x="312" y="351"/>
                  </a:lnTo>
                  <a:lnTo>
                    <a:pt x="314" y="351"/>
                  </a:lnTo>
                  <a:lnTo>
                    <a:pt x="315" y="353"/>
                  </a:lnTo>
                  <a:lnTo>
                    <a:pt x="314" y="354"/>
                  </a:lnTo>
                  <a:lnTo>
                    <a:pt x="314" y="355"/>
                  </a:lnTo>
                  <a:lnTo>
                    <a:pt x="314" y="358"/>
                  </a:lnTo>
                  <a:lnTo>
                    <a:pt x="315" y="359"/>
                  </a:lnTo>
                  <a:lnTo>
                    <a:pt x="316" y="362"/>
                  </a:lnTo>
                  <a:lnTo>
                    <a:pt x="316" y="363"/>
                  </a:lnTo>
                  <a:lnTo>
                    <a:pt x="317" y="365"/>
                  </a:lnTo>
                  <a:lnTo>
                    <a:pt x="316" y="368"/>
                  </a:lnTo>
                  <a:lnTo>
                    <a:pt x="316" y="370"/>
                  </a:lnTo>
                  <a:lnTo>
                    <a:pt x="316" y="372"/>
                  </a:lnTo>
                  <a:lnTo>
                    <a:pt x="315" y="375"/>
                  </a:lnTo>
                  <a:lnTo>
                    <a:pt x="313" y="376"/>
                  </a:lnTo>
                  <a:lnTo>
                    <a:pt x="311" y="377"/>
                  </a:lnTo>
                  <a:lnTo>
                    <a:pt x="309" y="378"/>
                  </a:lnTo>
                  <a:lnTo>
                    <a:pt x="306" y="379"/>
                  </a:lnTo>
                  <a:lnTo>
                    <a:pt x="306" y="381"/>
                  </a:lnTo>
                  <a:lnTo>
                    <a:pt x="307" y="384"/>
                  </a:lnTo>
                  <a:lnTo>
                    <a:pt x="306" y="385"/>
                  </a:lnTo>
                  <a:lnTo>
                    <a:pt x="304" y="386"/>
                  </a:lnTo>
                  <a:lnTo>
                    <a:pt x="301" y="388"/>
                  </a:lnTo>
                  <a:lnTo>
                    <a:pt x="298" y="390"/>
                  </a:lnTo>
                  <a:lnTo>
                    <a:pt x="294" y="390"/>
                  </a:lnTo>
                  <a:lnTo>
                    <a:pt x="290" y="390"/>
                  </a:lnTo>
                  <a:lnTo>
                    <a:pt x="289" y="388"/>
                  </a:lnTo>
                  <a:lnTo>
                    <a:pt x="287" y="385"/>
                  </a:lnTo>
                  <a:lnTo>
                    <a:pt x="285" y="385"/>
                  </a:lnTo>
                  <a:lnTo>
                    <a:pt x="282" y="384"/>
                  </a:lnTo>
                  <a:lnTo>
                    <a:pt x="281" y="382"/>
                  </a:lnTo>
                  <a:lnTo>
                    <a:pt x="277" y="381"/>
                  </a:lnTo>
                  <a:lnTo>
                    <a:pt x="275" y="378"/>
                  </a:lnTo>
                  <a:lnTo>
                    <a:pt x="275" y="377"/>
                  </a:lnTo>
                  <a:lnTo>
                    <a:pt x="274" y="377"/>
                  </a:lnTo>
                  <a:lnTo>
                    <a:pt x="273" y="378"/>
                  </a:lnTo>
                  <a:lnTo>
                    <a:pt x="271" y="380"/>
                  </a:lnTo>
                  <a:lnTo>
                    <a:pt x="269" y="382"/>
                  </a:lnTo>
                  <a:lnTo>
                    <a:pt x="267" y="383"/>
                  </a:lnTo>
                  <a:lnTo>
                    <a:pt x="268" y="384"/>
                  </a:lnTo>
                  <a:lnTo>
                    <a:pt x="268" y="385"/>
                  </a:lnTo>
                  <a:lnTo>
                    <a:pt x="270" y="385"/>
                  </a:lnTo>
                  <a:lnTo>
                    <a:pt x="271" y="386"/>
                  </a:lnTo>
                  <a:lnTo>
                    <a:pt x="274" y="388"/>
                  </a:lnTo>
                  <a:lnTo>
                    <a:pt x="275" y="390"/>
                  </a:lnTo>
                  <a:lnTo>
                    <a:pt x="275" y="392"/>
                  </a:lnTo>
                  <a:lnTo>
                    <a:pt x="275" y="393"/>
                  </a:lnTo>
                  <a:lnTo>
                    <a:pt x="274" y="397"/>
                  </a:lnTo>
                  <a:lnTo>
                    <a:pt x="271" y="401"/>
                  </a:lnTo>
                  <a:lnTo>
                    <a:pt x="269" y="404"/>
                  </a:lnTo>
                  <a:lnTo>
                    <a:pt x="267" y="407"/>
                  </a:lnTo>
                  <a:lnTo>
                    <a:pt x="267" y="409"/>
                  </a:lnTo>
                  <a:lnTo>
                    <a:pt x="267" y="409"/>
                  </a:lnTo>
                  <a:lnTo>
                    <a:pt x="268" y="413"/>
                  </a:lnTo>
                  <a:lnTo>
                    <a:pt x="269" y="415"/>
                  </a:lnTo>
                  <a:lnTo>
                    <a:pt x="268" y="419"/>
                  </a:lnTo>
                  <a:lnTo>
                    <a:pt x="267" y="423"/>
                  </a:lnTo>
                  <a:lnTo>
                    <a:pt x="267" y="425"/>
                  </a:lnTo>
                  <a:lnTo>
                    <a:pt x="266" y="425"/>
                  </a:lnTo>
                  <a:lnTo>
                    <a:pt x="264" y="425"/>
                  </a:lnTo>
                  <a:lnTo>
                    <a:pt x="261" y="425"/>
                  </a:lnTo>
                  <a:lnTo>
                    <a:pt x="259" y="425"/>
                  </a:lnTo>
                  <a:lnTo>
                    <a:pt x="257" y="425"/>
                  </a:lnTo>
                  <a:lnTo>
                    <a:pt x="256" y="425"/>
                  </a:lnTo>
                  <a:lnTo>
                    <a:pt x="256" y="426"/>
                  </a:lnTo>
                  <a:lnTo>
                    <a:pt x="255" y="428"/>
                  </a:lnTo>
                  <a:lnTo>
                    <a:pt x="253" y="430"/>
                  </a:lnTo>
                  <a:lnTo>
                    <a:pt x="252" y="432"/>
                  </a:lnTo>
                  <a:lnTo>
                    <a:pt x="251" y="432"/>
                  </a:lnTo>
                  <a:lnTo>
                    <a:pt x="250" y="431"/>
                  </a:lnTo>
                  <a:lnTo>
                    <a:pt x="250" y="430"/>
                  </a:lnTo>
                  <a:lnTo>
                    <a:pt x="251" y="427"/>
                  </a:lnTo>
                  <a:lnTo>
                    <a:pt x="251" y="427"/>
                  </a:lnTo>
                  <a:lnTo>
                    <a:pt x="251" y="426"/>
                  </a:lnTo>
                  <a:lnTo>
                    <a:pt x="251" y="425"/>
                  </a:lnTo>
                  <a:lnTo>
                    <a:pt x="250" y="425"/>
                  </a:lnTo>
                  <a:lnTo>
                    <a:pt x="247" y="425"/>
                  </a:lnTo>
                  <a:lnTo>
                    <a:pt x="244" y="425"/>
                  </a:lnTo>
                  <a:lnTo>
                    <a:pt x="244" y="426"/>
                  </a:lnTo>
                  <a:lnTo>
                    <a:pt x="244" y="427"/>
                  </a:lnTo>
                  <a:lnTo>
                    <a:pt x="243" y="428"/>
                  </a:lnTo>
                  <a:lnTo>
                    <a:pt x="242" y="428"/>
                  </a:lnTo>
                  <a:lnTo>
                    <a:pt x="240" y="427"/>
                  </a:lnTo>
                  <a:lnTo>
                    <a:pt x="239" y="428"/>
                  </a:lnTo>
                  <a:lnTo>
                    <a:pt x="238" y="428"/>
                  </a:lnTo>
                  <a:lnTo>
                    <a:pt x="238" y="427"/>
                  </a:lnTo>
                  <a:lnTo>
                    <a:pt x="238" y="426"/>
                  </a:lnTo>
                  <a:lnTo>
                    <a:pt x="237" y="425"/>
                  </a:lnTo>
                  <a:lnTo>
                    <a:pt x="237" y="424"/>
                  </a:lnTo>
                  <a:lnTo>
                    <a:pt x="238" y="423"/>
                  </a:lnTo>
                  <a:lnTo>
                    <a:pt x="240" y="422"/>
                  </a:lnTo>
                  <a:lnTo>
                    <a:pt x="242" y="420"/>
                  </a:lnTo>
                  <a:lnTo>
                    <a:pt x="243" y="419"/>
                  </a:lnTo>
                  <a:lnTo>
                    <a:pt x="244" y="417"/>
                  </a:lnTo>
                  <a:lnTo>
                    <a:pt x="245" y="416"/>
                  </a:lnTo>
                  <a:lnTo>
                    <a:pt x="246" y="417"/>
                  </a:lnTo>
                  <a:lnTo>
                    <a:pt x="247" y="415"/>
                  </a:lnTo>
                  <a:lnTo>
                    <a:pt x="246" y="414"/>
                  </a:lnTo>
                  <a:lnTo>
                    <a:pt x="245" y="414"/>
                  </a:lnTo>
                  <a:lnTo>
                    <a:pt x="243" y="414"/>
                  </a:lnTo>
                  <a:lnTo>
                    <a:pt x="242" y="414"/>
                  </a:lnTo>
                  <a:lnTo>
                    <a:pt x="242" y="413"/>
                  </a:lnTo>
                  <a:lnTo>
                    <a:pt x="243" y="411"/>
                  </a:lnTo>
                  <a:lnTo>
                    <a:pt x="242" y="410"/>
                  </a:lnTo>
                  <a:lnTo>
                    <a:pt x="240" y="411"/>
                  </a:lnTo>
                  <a:lnTo>
                    <a:pt x="239" y="412"/>
                  </a:lnTo>
                  <a:lnTo>
                    <a:pt x="238" y="412"/>
                  </a:lnTo>
                  <a:lnTo>
                    <a:pt x="235" y="412"/>
                  </a:lnTo>
                  <a:lnTo>
                    <a:pt x="235" y="414"/>
                  </a:lnTo>
                  <a:lnTo>
                    <a:pt x="235" y="416"/>
                  </a:lnTo>
                  <a:lnTo>
                    <a:pt x="234" y="415"/>
                  </a:lnTo>
                  <a:lnTo>
                    <a:pt x="233" y="414"/>
                  </a:lnTo>
                  <a:lnTo>
                    <a:pt x="232" y="415"/>
                  </a:lnTo>
                  <a:lnTo>
                    <a:pt x="231" y="416"/>
                  </a:lnTo>
                  <a:lnTo>
                    <a:pt x="229" y="416"/>
                  </a:lnTo>
                  <a:lnTo>
                    <a:pt x="229" y="417"/>
                  </a:lnTo>
                  <a:lnTo>
                    <a:pt x="228" y="417"/>
                  </a:lnTo>
                  <a:lnTo>
                    <a:pt x="227" y="417"/>
                  </a:lnTo>
                  <a:lnTo>
                    <a:pt x="224" y="417"/>
                  </a:lnTo>
                  <a:lnTo>
                    <a:pt x="225" y="418"/>
                  </a:lnTo>
                  <a:lnTo>
                    <a:pt x="226" y="420"/>
                  </a:lnTo>
                  <a:lnTo>
                    <a:pt x="227" y="421"/>
                  </a:lnTo>
                  <a:lnTo>
                    <a:pt x="228" y="422"/>
                  </a:lnTo>
                  <a:lnTo>
                    <a:pt x="227" y="424"/>
                  </a:lnTo>
                  <a:lnTo>
                    <a:pt x="226" y="425"/>
                  </a:lnTo>
                  <a:lnTo>
                    <a:pt x="225" y="424"/>
                  </a:lnTo>
                  <a:lnTo>
                    <a:pt x="223" y="424"/>
                  </a:lnTo>
                  <a:lnTo>
                    <a:pt x="220" y="424"/>
                  </a:lnTo>
                  <a:lnTo>
                    <a:pt x="218" y="424"/>
                  </a:lnTo>
                  <a:lnTo>
                    <a:pt x="216" y="425"/>
                  </a:lnTo>
                  <a:lnTo>
                    <a:pt x="215" y="427"/>
                  </a:lnTo>
                  <a:lnTo>
                    <a:pt x="215" y="428"/>
                  </a:lnTo>
                  <a:lnTo>
                    <a:pt x="214" y="428"/>
                  </a:lnTo>
                  <a:lnTo>
                    <a:pt x="212" y="430"/>
                  </a:lnTo>
                  <a:lnTo>
                    <a:pt x="210" y="430"/>
                  </a:lnTo>
                  <a:lnTo>
                    <a:pt x="209" y="430"/>
                  </a:lnTo>
                  <a:lnTo>
                    <a:pt x="206" y="430"/>
                  </a:lnTo>
                  <a:lnTo>
                    <a:pt x="205" y="429"/>
                  </a:lnTo>
                  <a:lnTo>
                    <a:pt x="204" y="429"/>
                  </a:lnTo>
                  <a:lnTo>
                    <a:pt x="204" y="428"/>
                  </a:lnTo>
                  <a:lnTo>
                    <a:pt x="204" y="426"/>
                  </a:lnTo>
                  <a:lnTo>
                    <a:pt x="204" y="425"/>
                  </a:lnTo>
                  <a:lnTo>
                    <a:pt x="205" y="424"/>
                  </a:lnTo>
                  <a:lnTo>
                    <a:pt x="206" y="423"/>
                  </a:lnTo>
                  <a:lnTo>
                    <a:pt x="208" y="424"/>
                  </a:lnTo>
                  <a:lnTo>
                    <a:pt x="208" y="423"/>
                  </a:lnTo>
                  <a:lnTo>
                    <a:pt x="207" y="423"/>
                  </a:lnTo>
                  <a:lnTo>
                    <a:pt x="206" y="423"/>
                  </a:lnTo>
                  <a:lnTo>
                    <a:pt x="205" y="424"/>
                  </a:lnTo>
                  <a:lnTo>
                    <a:pt x="204" y="424"/>
                  </a:lnTo>
                  <a:lnTo>
                    <a:pt x="204" y="420"/>
                  </a:lnTo>
                  <a:lnTo>
                    <a:pt x="204" y="419"/>
                  </a:lnTo>
                  <a:lnTo>
                    <a:pt x="205" y="417"/>
                  </a:lnTo>
                  <a:lnTo>
                    <a:pt x="205" y="417"/>
                  </a:lnTo>
                  <a:lnTo>
                    <a:pt x="205" y="416"/>
                  </a:lnTo>
                  <a:lnTo>
                    <a:pt x="206" y="415"/>
                  </a:lnTo>
                  <a:lnTo>
                    <a:pt x="207" y="415"/>
                  </a:lnTo>
                  <a:lnTo>
                    <a:pt x="207" y="412"/>
                  </a:lnTo>
                  <a:lnTo>
                    <a:pt x="208" y="411"/>
                  </a:lnTo>
                  <a:lnTo>
                    <a:pt x="208" y="410"/>
                  </a:lnTo>
                  <a:lnTo>
                    <a:pt x="211" y="410"/>
                  </a:lnTo>
                  <a:lnTo>
                    <a:pt x="211" y="409"/>
                  </a:lnTo>
                  <a:lnTo>
                    <a:pt x="212" y="409"/>
                  </a:lnTo>
                  <a:lnTo>
                    <a:pt x="212" y="409"/>
                  </a:lnTo>
                  <a:lnTo>
                    <a:pt x="214" y="409"/>
                  </a:lnTo>
                  <a:lnTo>
                    <a:pt x="215" y="409"/>
                  </a:lnTo>
                  <a:lnTo>
                    <a:pt x="217" y="409"/>
                  </a:lnTo>
                  <a:lnTo>
                    <a:pt x="218" y="409"/>
                  </a:lnTo>
                  <a:lnTo>
                    <a:pt x="219" y="409"/>
                  </a:lnTo>
                  <a:lnTo>
                    <a:pt x="220" y="409"/>
                  </a:lnTo>
                  <a:lnTo>
                    <a:pt x="222" y="409"/>
                  </a:lnTo>
                  <a:lnTo>
                    <a:pt x="223" y="408"/>
                  </a:lnTo>
                  <a:lnTo>
                    <a:pt x="223" y="406"/>
                  </a:lnTo>
                  <a:lnTo>
                    <a:pt x="224" y="404"/>
                  </a:lnTo>
                  <a:lnTo>
                    <a:pt x="221" y="404"/>
                  </a:lnTo>
                  <a:lnTo>
                    <a:pt x="219" y="404"/>
                  </a:lnTo>
                  <a:lnTo>
                    <a:pt x="220" y="402"/>
                  </a:lnTo>
                  <a:lnTo>
                    <a:pt x="221" y="401"/>
                  </a:lnTo>
                  <a:lnTo>
                    <a:pt x="223" y="401"/>
                  </a:lnTo>
                  <a:lnTo>
                    <a:pt x="221" y="400"/>
                  </a:lnTo>
                  <a:lnTo>
                    <a:pt x="219" y="400"/>
                  </a:lnTo>
                  <a:lnTo>
                    <a:pt x="219" y="399"/>
                  </a:lnTo>
                  <a:lnTo>
                    <a:pt x="218" y="399"/>
                  </a:lnTo>
                  <a:lnTo>
                    <a:pt x="215" y="398"/>
                  </a:lnTo>
                  <a:lnTo>
                    <a:pt x="216" y="397"/>
                  </a:lnTo>
                  <a:lnTo>
                    <a:pt x="217" y="396"/>
                  </a:lnTo>
                  <a:lnTo>
                    <a:pt x="218" y="396"/>
                  </a:lnTo>
                  <a:lnTo>
                    <a:pt x="218" y="395"/>
                  </a:lnTo>
                  <a:lnTo>
                    <a:pt x="218" y="394"/>
                  </a:lnTo>
                  <a:lnTo>
                    <a:pt x="218" y="395"/>
                  </a:lnTo>
                  <a:lnTo>
                    <a:pt x="217" y="393"/>
                  </a:lnTo>
                  <a:lnTo>
                    <a:pt x="218" y="393"/>
                  </a:lnTo>
                  <a:lnTo>
                    <a:pt x="218" y="394"/>
                  </a:lnTo>
                  <a:lnTo>
                    <a:pt x="218" y="393"/>
                  </a:lnTo>
                  <a:lnTo>
                    <a:pt x="219" y="393"/>
                  </a:lnTo>
                  <a:lnTo>
                    <a:pt x="218" y="393"/>
                  </a:lnTo>
                  <a:lnTo>
                    <a:pt x="218" y="392"/>
                  </a:lnTo>
                  <a:lnTo>
                    <a:pt x="219" y="389"/>
                  </a:lnTo>
                  <a:lnTo>
                    <a:pt x="219" y="388"/>
                  </a:lnTo>
                  <a:lnTo>
                    <a:pt x="218" y="385"/>
                  </a:lnTo>
                  <a:lnTo>
                    <a:pt x="217" y="383"/>
                  </a:lnTo>
                  <a:lnTo>
                    <a:pt x="217" y="382"/>
                  </a:lnTo>
                  <a:lnTo>
                    <a:pt x="218" y="384"/>
                  </a:lnTo>
                  <a:lnTo>
                    <a:pt x="218" y="385"/>
                  </a:lnTo>
                  <a:lnTo>
                    <a:pt x="219" y="385"/>
                  </a:lnTo>
                  <a:lnTo>
                    <a:pt x="219" y="386"/>
                  </a:lnTo>
                  <a:lnTo>
                    <a:pt x="219" y="387"/>
                  </a:lnTo>
                  <a:lnTo>
                    <a:pt x="219" y="386"/>
                  </a:lnTo>
                  <a:lnTo>
                    <a:pt x="219" y="385"/>
                  </a:lnTo>
                  <a:lnTo>
                    <a:pt x="219" y="385"/>
                  </a:lnTo>
                  <a:lnTo>
                    <a:pt x="219" y="384"/>
                  </a:lnTo>
                  <a:lnTo>
                    <a:pt x="218" y="384"/>
                  </a:lnTo>
                  <a:lnTo>
                    <a:pt x="218" y="383"/>
                  </a:lnTo>
                  <a:lnTo>
                    <a:pt x="219" y="383"/>
                  </a:lnTo>
                  <a:lnTo>
                    <a:pt x="219" y="381"/>
                  </a:lnTo>
                  <a:lnTo>
                    <a:pt x="219" y="381"/>
                  </a:lnTo>
                  <a:lnTo>
                    <a:pt x="219" y="380"/>
                  </a:lnTo>
                  <a:lnTo>
                    <a:pt x="219" y="379"/>
                  </a:lnTo>
                  <a:lnTo>
                    <a:pt x="219" y="378"/>
                  </a:lnTo>
                  <a:lnTo>
                    <a:pt x="219" y="378"/>
                  </a:lnTo>
                  <a:lnTo>
                    <a:pt x="219" y="378"/>
                  </a:lnTo>
                  <a:lnTo>
                    <a:pt x="219" y="377"/>
                  </a:lnTo>
                  <a:lnTo>
                    <a:pt x="219" y="377"/>
                  </a:lnTo>
                  <a:lnTo>
                    <a:pt x="220" y="376"/>
                  </a:lnTo>
                  <a:lnTo>
                    <a:pt x="219" y="376"/>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9" name="Freeform 28"/>
            <p:cNvSpPr>
              <a:spLocks/>
            </p:cNvSpPr>
            <p:nvPr/>
          </p:nvSpPr>
          <p:spPr bwMode="auto">
            <a:xfrm>
              <a:off x="4187827" y="3100384"/>
              <a:ext cx="622300" cy="947737"/>
            </a:xfrm>
            <a:custGeom>
              <a:avLst/>
              <a:gdLst>
                <a:gd name="T0" fmla="*/ 380 w 392"/>
                <a:gd name="T1" fmla="*/ 123 h 597"/>
                <a:gd name="T2" fmla="*/ 340 w 392"/>
                <a:gd name="T3" fmla="*/ 168 h 597"/>
                <a:gd name="T4" fmla="*/ 317 w 392"/>
                <a:gd name="T5" fmla="*/ 212 h 597"/>
                <a:gd name="T6" fmla="*/ 294 w 392"/>
                <a:gd name="T7" fmla="*/ 243 h 597"/>
                <a:gd name="T8" fmla="*/ 277 w 392"/>
                <a:gd name="T9" fmla="*/ 280 h 597"/>
                <a:gd name="T10" fmla="*/ 227 w 392"/>
                <a:gd name="T11" fmla="*/ 284 h 597"/>
                <a:gd name="T12" fmla="*/ 203 w 392"/>
                <a:gd name="T13" fmla="*/ 321 h 597"/>
                <a:gd name="T14" fmla="*/ 209 w 392"/>
                <a:gd name="T15" fmla="*/ 369 h 597"/>
                <a:gd name="T16" fmla="*/ 238 w 392"/>
                <a:gd name="T17" fmla="*/ 395 h 597"/>
                <a:gd name="T18" fmla="*/ 197 w 392"/>
                <a:gd name="T19" fmla="*/ 394 h 597"/>
                <a:gd name="T20" fmla="*/ 159 w 392"/>
                <a:gd name="T21" fmla="*/ 382 h 597"/>
                <a:gd name="T22" fmla="*/ 174 w 392"/>
                <a:gd name="T23" fmla="*/ 425 h 597"/>
                <a:gd name="T24" fmla="*/ 186 w 392"/>
                <a:gd name="T25" fmla="*/ 464 h 597"/>
                <a:gd name="T26" fmla="*/ 171 w 392"/>
                <a:gd name="T27" fmla="*/ 510 h 597"/>
                <a:gd name="T28" fmla="*/ 147 w 392"/>
                <a:gd name="T29" fmla="*/ 540 h 597"/>
                <a:gd name="T30" fmla="*/ 117 w 392"/>
                <a:gd name="T31" fmla="*/ 583 h 597"/>
                <a:gd name="T32" fmla="*/ 74 w 392"/>
                <a:gd name="T33" fmla="*/ 592 h 597"/>
                <a:gd name="T34" fmla="*/ 61 w 392"/>
                <a:gd name="T35" fmla="*/ 560 h 597"/>
                <a:gd name="T36" fmla="*/ 50 w 392"/>
                <a:gd name="T37" fmla="*/ 539 h 597"/>
                <a:gd name="T38" fmla="*/ 26 w 392"/>
                <a:gd name="T39" fmla="*/ 518 h 597"/>
                <a:gd name="T40" fmla="*/ 2 w 392"/>
                <a:gd name="T41" fmla="*/ 505 h 597"/>
                <a:gd name="T42" fmla="*/ 21 w 392"/>
                <a:gd name="T43" fmla="*/ 456 h 597"/>
                <a:gd name="T44" fmla="*/ 53 w 392"/>
                <a:gd name="T45" fmla="*/ 445 h 597"/>
                <a:gd name="T46" fmla="*/ 31 w 392"/>
                <a:gd name="T47" fmla="*/ 414 h 597"/>
                <a:gd name="T48" fmla="*/ 24 w 392"/>
                <a:gd name="T49" fmla="*/ 397 h 597"/>
                <a:gd name="T50" fmla="*/ 33 w 392"/>
                <a:gd name="T51" fmla="*/ 361 h 597"/>
                <a:gd name="T52" fmla="*/ 30 w 392"/>
                <a:gd name="T53" fmla="*/ 320 h 597"/>
                <a:gd name="T54" fmla="*/ 40 w 392"/>
                <a:gd name="T55" fmla="*/ 265 h 597"/>
                <a:gd name="T56" fmla="*/ 50 w 392"/>
                <a:gd name="T57" fmla="*/ 248 h 597"/>
                <a:gd name="T58" fmla="*/ 48 w 392"/>
                <a:gd name="T59" fmla="*/ 233 h 597"/>
                <a:gd name="T60" fmla="*/ 57 w 392"/>
                <a:gd name="T61" fmla="*/ 221 h 597"/>
                <a:gd name="T62" fmla="*/ 59 w 392"/>
                <a:gd name="T63" fmla="*/ 205 h 597"/>
                <a:gd name="T64" fmla="*/ 70 w 392"/>
                <a:gd name="T65" fmla="*/ 197 h 597"/>
                <a:gd name="T66" fmla="*/ 75 w 392"/>
                <a:gd name="T67" fmla="*/ 185 h 597"/>
                <a:gd name="T68" fmla="*/ 84 w 392"/>
                <a:gd name="T69" fmla="*/ 174 h 597"/>
                <a:gd name="T70" fmla="*/ 89 w 392"/>
                <a:gd name="T71" fmla="*/ 156 h 597"/>
                <a:gd name="T72" fmla="*/ 102 w 392"/>
                <a:gd name="T73" fmla="*/ 156 h 597"/>
                <a:gd name="T74" fmla="*/ 112 w 392"/>
                <a:gd name="T75" fmla="*/ 162 h 597"/>
                <a:gd name="T76" fmla="*/ 126 w 392"/>
                <a:gd name="T77" fmla="*/ 153 h 597"/>
                <a:gd name="T78" fmla="*/ 135 w 392"/>
                <a:gd name="T79" fmla="*/ 145 h 597"/>
                <a:gd name="T80" fmla="*/ 146 w 392"/>
                <a:gd name="T81" fmla="*/ 128 h 597"/>
                <a:gd name="T82" fmla="*/ 166 w 392"/>
                <a:gd name="T83" fmla="*/ 101 h 597"/>
                <a:gd name="T84" fmla="*/ 182 w 392"/>
                <a:gd name="T85" fmla="*/ 92 h 597"/>
                <a:gd name="T86" fmla="*/ 186 w 392"/>
                <a:gd name="T87" fmla="*/ 77 h 597"/>
                <a:gd name="T88" fmla="*/ 170 w 392"/>
                <a:gd name="T89" fmla="*/ 73 h 597"/>
                <a:gd name="T90" fmla="*/ 160 w 392"/>
                <a:gd name="T91" fmla="*/ 59 h 597"/>
                <a:gd name="T92" fmla="*/ 146 w 392"/>
                <a:gd name="T93" fmla="*/ 55 h 597"/>
                <a:gd name="T94" fmla="*/ 133 w 392"/>
                <a:gd name="T95" fmla="*/ 62 h 597"/>
                <a:gd name="T96" fmla="*/ 133 w 392"/>
                <a:gd name="T97" fmla="*/ 50 h 597"/>
                <a:gd name="T98" fmla="*/ 137 w 392"/>
                <a:gd name="T99" fmla="*/ 38 h 597"/>
                <a:gd name="T100" fmla="*/ 132 w 392"/>
                <a:gd name="T101" fmla="*/ 26 h 597"/>
                <a:gd name="T102" fmla="*/ 144 w 392"/>
                <a:gd name="T103" fmla="*/ 30 h 597"/>
                <a:gd name="T104" fmla="*/ 158 w 392"/>
                <a:gd name="T105" fmla="*/ 28 h 597"/>
                <a:gd name="T106" fmla="*/ 174 w 392"/>
                <a:gd name="T107" fmla="*/ 32 h 597"/>
                <a:gd name="T108" fmla="*/ 192 w 392"/>
                <a:gd name="T109" fmla="*/ 34 h 597"/>
                <a:gd name="T110" fmla="*/ 210 w 392"/>
                <a:gd name="T111" fmla="*/ 33 h 597"/>
                <a:gd name="T112" fmla="*/ 225 w 392"/>
                <a:gd name="T113" fmla="*/ 30 h 597"/>
                <a:gd name="T114" fmla="*/ 237 w 392"/>
                <a:gd name="T115" fmla="*/ 22 h 597"/>
                <a:gd name="T116" fmla="*/ 277 w 392"/>
                <a:gd name="T117" fmla="*/ 21 h 597"/>
                <a:gd name="T118" fmla="*/ 326 w 392"/>
                <a:gd name="T119" fmla="*/ 30 h 597"/>
                <a:gd name="T120" fmla="*/ 352 w 392"/>
                <a:gd name="T121" fmla="*/ 63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2" h="597">
                  <a:moveTo>
                    <a:pt x="358" y="88"/>
                  </a:moveTo>
                  <a:lnTo>
                    <a:pt x="360" y="90"/>
                  </a:lnTo>
                  <a:lnTo>
                    <a:pt x="362" y="91"/>
                  </a:lnTo>
                  <a:lnTo>
                    <a:pt x="365" y="93"/>
                  </a:lnTo>
                  <a:lnTo>
                    <a:pt x="365" y="95"/>
                  </a:lnTo>
                  <a:lnTo>
                    <a:pt x="367" y="100"/>
                  </a:lnTo>
                  <a:lnTo>
                    <a:pt x="369" y="103"/>
                  </a:lnTo>
                  <a:lnTo>
                    <a:pt x="371" y="102"/>
                  </a:lnTo>
                  <a:lnTo>
                    <a:pt x="371" y="100"/>
                  </a:lnTo>
                  <a:lnTo>
                    <a:pt x="374" y="101"/>
                  </a:lnTo>
                  <a:lnTo>
                    <a:pt x="379" y="103"/>
                  </a:lnTo>
                  <a:lnTo>
                    <a:pt x="381" y="102"/>
                  </a:lnTo>
                  <a:lnTo>
                    <a:pt x="383" y="103"/>
                  </a:lnTo>
                  <a:lnTo>
                    <a:pt x="385" y="101"/>
                  </a:lnTo>
                  <a:lnTo>
                    <a:pt x="387" y="102"/>
                  </a:lnTo>
                  <a:lnTo>
                    <a:pt x="390" y="105"/>
                  </a:lnTo>
                  <a:lnTo>
                    <a:pt x="392" y="107"/>
                  </a:lnTo>
                  <a:lnTo>
                    <a:pt x="392" y="109"/>
                  </a:lnTo>
                  <a:lnTo>
                    <a:pt x="391" y="112"/>
                  </a:lnTo>
                  <a:lnTo>
                    <a:pt x="387" y="114"/>
                  </a:lnTo>
                  <a:lnTo>
                    <a:pt x="385" y="116"/>
                  </a:lnTo>
                  <a:lnTo>
                    <a:pt x="385" y="119"/>
                  </a:lnTo>
                  <a:lnTo>
                    <a:pt x="384" y="120"/>
                  </a:lnTo>
                  <a:lnTo>
                    <a:pt x="383" y="123"/>
                  </a:lnTo>
                  <a:lnTo>
                    <a:pt x="380" y="123"/>
                  </a:lnTo>
                  <a:lnTo>
                    <a:pt x="379" y="125"/>
                  </a:lnTo>
                  <a:lnTo>
                    <a:pt x="378" y="128"/>
                  </a:lnTo>
                  <a:lnTo>
                    <a:pt x="378" y="129"/>
                  </a:lnTo>
                  <a:lnTo>
                    <a:pt x="378" y="131"/>
                  </a:lnTo>
                  <a:lnTo>
                    <a:pt x="376" y="132"/>
                  </a:lnTo>
                  <a:lnTo>
                    <a:pt x="372" y="134"/>
                  </a:lnTo>
                  <a:lnTo>
                    <a:pt x="370" y="136"/>
                  </a:lnTo>
                  <a:lnTo>
                    <a:pt x="367" y="136"/>
                  </a:lnTo>
                  <a:lnTo>
                    <a:pt x="364" y="136"/>
                  </a:lnTo>
                  <a:lnTo>
                    <a:pt x="361" y="139"/>
                  </a:lnTo>
                  <a:lnTo>
                    <a:pt x="358" y="141"/>
                  </a:lnTo>
                  <a:lnTo>
                    <a:pt x="358" y="141"/>
                  </a:lnTo>
                  <a:lnTo>
                    <a:pt x="356" y="142"/>
                  </a:lnTo>
                  <a:lnTo>
                    <a:pt x="355" y="146"/>
                  </a:lnTo>
                  <a:lnTo>
                    <a:pt x="355" y="149"/>
                  </a:lnTo>
                  <a:lnTo>
                    <a:pt x="356" y="150"/>
                  </a:lnTo>
                  <a:lnTo>
                    <a:pt x="358" y="152"/>
                  </a:lnTo>
                  <a:lnTo>
                    <a:pt x="359" y="155"/>
                  </a:lnTo>
                  <a:lnTo>
                    <a:pt x="358" y="157"/>
                  </a:lnTo>
                  <a:lnTo>
                    <a:pt x="357" y="160"/>
                  </a:lnTo>
                  <a:lnTo>
                    <a:pt x="354" y="164"/>
                  </a:lnTo>
                  <a:lnTo>
                    <a:pt x="349" y="164"/>
                  </a:lnTo>
                  <a:lnTo>
                    <a:pt x="347" y="164"/>
                  </a:lnTo>
                  <a:lnTo>
                    <a:pt x="344" y="165"/>
                  </a:lnTo>
                  <a:lnTo>
                    <a:pt x="340" y="168"/>
                  </a:lnTo>
                  <a:lnTo>
                    <a:pt x="339" y="171"/>
                  </a:lnTo>
                  <a:lnTo>
                    <a:pt x="336" y="172"/>
                  </a:lnTo>
                  <a:lnTo>
                    <a:pt x="334" y="173"/>
                  </a:lnTo>
                  <a:lnTo>
                    <a:pt x="332" y="175"/>
                  </a:lnTo>
                  <a:lnTo>
                    <a:pt x="330" y="175"/>
                  </a:lnTo>
                  <a:lnTo>
                    <a:pt x="326" y="175"/>
                  </a:lnTo>
                  <a:lnTo>
                    <a:pt x="323" y="179"/>
                  </a:lnTo>
                  <a:lnTo>
                    <a:pt x="320" y="181"/>
                  </a:lnTo>
                  <a:lnTo>
                    <a:pt x="318" y="186"/>
                  </a:lnTo>
                  <a:lnTo>
                    <a:pt x="316" y="188"/>
                  </a:lnTo>
                  <a:lnTo>
                    <a:pt x="313" y="189"/>
                  </a:lnTo>
                  <a:lnTo>
                    <a:pt x="316" y="190"/>
                  </a:lnTo>
                  <a:lnTo>
                    <a:pt x="317" y="193"/>
                  </a:lnTo>
                  <a:lnTo>
                    <a:pt x="315" y="194"/>
                  </a:lnTo>
                  <a:lnTo>
                    <a:pt x="312" y="195"/>
                  </a:lnTo>
                  <a:lnTo>
                    <a:pt x="312" y="196"/>
                  </a:lnTo>
                  <a:lnTo>
                    <a:pt x="315" y="197"/>
                  </a:lnTo>
                  <a:lnTo>
                    <a:pt x="314" y="199"/>
                  </a:lnTo>
                  <a:lnTo>
                    <a:pt x="316" y="202"/>
                  </a:lnTo>
                  <a:lnTo>
                    <a:pt x="318" y="203"/>
                  </a:lnTo>
                  <a:lnTo>
                    <a:pt x="319" y="204"/>
                  </a:lnTo>
                  <a:lnTo>
                    <a:pt x="317" y="207"/>
                  </a:lnTo>
                  <a:lnTo>
                    <a:pt x="316" y="209"/>
                  </a:lnTo>
                  <a:lnTo>
                    <a:pt x="318" y="211"/>
                  </a:lnTo>
                  <a:lnTo>
                    <a:pt x="317" y="212"/>
                  </a:lnTo>
                  <a:lnTo>
                    <a:pt x="315" y="212"/>
                  </a:lnTo>
                  <a:lnTo>
                    <a:pt x="314" y="213"/>
                  </a:lnTo>
                  <a:lnTo>
                    <a:pt x="314" y="215"/>
                  </a:lnTo>
                  <a:lnTo>
                    <a:pt x="313" y="216"/>
                  </a:lnTo>
                  <a:lnTo>
                    <a:pt x="310" y="214"/>
                  </a:lnTo>
                  <a:lnTo>
                    <a:pt x="308" y="215"/>
                  </a:lnTo>
                  <a:lnTo>
                    <a:pt x="308" y="218"/>
                  </a:lnTo>
                  <a:lnTo>
                    <a:pt x="308" y="220"/>
                  </a:lnTo>
                  <a:lnTo>
                    <a:pt x="308" y="220"/>
                  </a:lnTo>
                  <a:lnTo>
                    <a:pt x="308" y="222"/>
                  </a:lnTo>
                  <a:lnTo>
                    <a:pt x="307" y="224"/>
                  </a:lnTo>
                  <a:lnTo>
                    <a:pt x="304" y="226"/>
                  </a:lnTo>
                  <a:lnTo>
                    <a:pt x="302" y="227"/>
                  </a:lnTo>
                  <a:lnTo>
                    <a:pt x="303" y="228"/>
                  </a:lnTo>
                  <a:lnTo>
                    <a:pt x="303" y="228"/>
                  </a:lnTo>
                  <a:lnTo>
                    <a:pt x="307" y="229"/>
                  </a:lnTo>
                  <a:lnTo>
                    <a:pt x="308" y="232"/>
                  </a:lnTo>
                  <a:lnTo>
                    <a:pt x="307" y="234"/>
                  </a:lnTo>
                  <a:lnTo>
                    <a:pt x="306" y="233"/>
                  </a:lnTo>
                  <a:lnTo>
                    <a:pt x="303" y="230"/>
                  </a:lnTo>
                  <a:lnTo>
                    <a:pt x="301" y="232"/>
                  </a:lnTo>
                  <a:lnTo>
                    <a:pt x="300" y="234"/>
                  </a:lnTo>
                  <a:lnTo>
                    <a:pt x="298" y="236"/>
                  </a:lnTo>
                  <a:lnTo>
                    <a:pt x="297" y="239"/>
                  </a:lnTo>
                  <a:lnTo>
                    <a:pt x="294" y="243"/>
                  </a:lnTo>
                  <a:lnTo>
                    <a:pt x="295" y="244"/>
                  </a:lnTo>
                  <a:lnTo>
                    <a:pt x="296" y="247"/>
                  </a:lnTo>
                  <a:lnTo>
                    <a:pt x="300" y="251"/>
                  </a:lnTo>
                  <a:lnTo>
                    <a:pt x="300" y="253"/>
                  </a:lnTo>
                  <a:lnTo>
                    <a:pt x="301" y="258"/>
                  </a:lnTo>
                  <a:lnTo>
                    <a:pt x="300" y="259"/>
                  </a:lnTo>
                  <a:lnTo>
                    <a:pt x="298" y="258"/>
                  </a:lnTo>
                  <a:lnTo>
                    <a:pt x="293" y="257"/>
                  </a:lnTo>
                  <a:lnTo>
                    <a:pt x="291" y="256"/>
                  </a:lnTo>
                  <a:lnTo>
                    <a:pt x="288" y="256"/>
                  </a:lnTo>
                  <a:lnTo>
                    <a:pt x="289" y="257"/>
                  </a:lnTo>
                  <a:lnTo>
                    <a:pt x="288" y="259"/>
                  </a:lnTo>
                  <a:lnTo>
                    <a:pt x="288" y="259"/>
                  </a:lnTo>
                  <a:lnTo>
                    <a:pt x="288" y="262"/>
                  </a:lnTo>
                  <a:lnTo>
                    <a:pt x="290" y="264"/>
                  </a:lnTo>
                  <a:lnTo>
                    <a:pt x="288" y="265"/>
                  </a:lnTo>
                  <a:lnTo>
                    <a:pt x="285" y="266"/>
                  </a:lnTo>
                  <a:lnTo>
                    <a:pt x="284" y="267"/>
                  </a:lnTo>
                  <a:lnTo>
                    <a:pt x="285" y="269"/>
                  </a:lnTo>
                  <a:lnTo>
                    <a:pt x="284" y="272"/>
                  </a:lnTo>
                  <a:lnTo>
                    <a:pt x="283" y="274"/>
                  </a:lnTo>
                  <a:lnTo>
                    <a:pt x="282" y="276"/>
                  </a:lnTo>
                  <a:lnTo>
                    <a:pt x="282" y="278"/>
                  </a:lnTo>
                  <a:lnTo>
                    <a:pt x="279" y="279"/>
                  </a:lnTo>
                  <a:lnTo>
                    <a:pt x="277" y="280"/>
                  </a:lnTo>
                  <a:lnTo>
                    <a:pt x="274" y="281"/>
                  </a:lnTo>
                  <a:lnTo>
                    <a:pt x="269" y="281"/>
                  </a:lnTo>
                  <a:lnTo>
                    <a:pt x="266" y="279"/>
                  </a:lnTo>
                  <a:lnTo>
                    <a:pt x="264" y="278"/>
                  </a:lnTo>
                  <a:lnTo>
                    <a:pt x="262" y="278"/>
                  </a:lnTo>
                  <a:lnTo>
                    <a:pt x="263" y="276"/>
                  </a:lnTo>
                  <a:lnTo>
                    <a:pt x="261" y="275"/>
                  </a:lnTo>
                  <a:lnTo>
                    <a:pt x="259" y="275"/>
                  </a:lnTo>
                  <a:lnTo>
                    <a:pt x="259" y="276"/>
                  </a:lnTo>
                  <a:lnTo>
                    <a:pt x="256" y="278"/>
                  </a:lnTo>
                  <a:lnTo>
                    <a:pt x="253" y="278"/>
                  </a:lnTo>
                  <a:lnTo>
                    <a:pt x="250" y="278"/>
                  </a:lnTo>
                  <a:lnTo>
                    <a:pt x="248" y="278"/>
                  </a:lnTo>
                  <a:lnTo>
                    <a:pt x="246" y="277"/>
                  </a:lnTo>
                  <a:lnTo>
                    <a:pt x="245" y="277"/>
                  </a:lnTo>
                  <a:lnTo>
                    <a:pt x="243" y="278"/>
                  </a:lnTo>
                  <a:lnTo>
                    <a:pt x="238" y="277"/>
                  </a:lnTo>
                  <a:lnTo>
                    <a:pt x="236" y="276"/>
                  </a:lnTo>
                  <a:lnTo>
                    <a:pt x="234" y="277"/>
                  </a:lnTo>
                  <a:lnTo>
                    <a:pt x="233" y="277"/>
                  </a:lnTo>
                  <a:lnTo>
                    <a:pt x="230" y="278"/>
                  </a:lnTo>
                  <a:lnTo>
                    <a:pt x="227" y="278"/>
                  </a:lnTo>
                  <a:lnTo>
                    <a:pt x="228" y="280"/>
                  </a:lnTo>
                  <a:lnTo>
                    <a:pt x="228" y="282"/>
                  </a:lnTo>
                  <a:lnTo>
                    <a:pt x="227" y="284"/>
                  </a:lnTo>
                  <a:lnTo>
                    <a:pt x="225" y="286"/>
                  </a:lnTo>
                  <a:lnTo>
                    <a:pt x="226" y="288"/>
                  </a:lnTo>
                  <a:lnTo>
                    <a:pt x="227" y="290"/>
                  </a:lnTo>
                  <a:lnTo>
                    <a:pt x="225" y="291"/>
                  </a:lnTo>
                  <a:lnTo>
                    <a:pt x="224" y="293"/>
                  </a:lnTo>
                  <a:lnTo>
                    <a:pt x="223" y="294"/>
                  </a:lnTo>
                  <a:lnTo>
                    <a:pt x="221" y="299"/>
                  </a:lnTo>
                  <a:lnTo>
                    <a:pt x="219" y="300"/>
                  </a:lnTo>
                  <a:lnTo>
                    <a:pt x="217" y="301"/>
                  </a:lnTo>
                  <a:lnTo>
                    <a:pt x="214" y="302"/>
                  </a:lnTo>
                  <a:lnTo>
                    <a:pt x="214" y="305"/>
                  </a:lnTo>
                  <a:lnTo>
                    <a:pt x="214" y="307"/>
                  </a:lnTo>
                  <a:lnTo>
                    <a:pt x="212" y="308"/>
                  </a:lnTo>
                  <a:lnTo>
                    <a:pt x="209" y="308"/>
                  </a:lnTo>
                  <a:lnTo>
                    <a:pt x="208" y="307"/>
                  </a:lnTo>
                  <a:lnTo>
                    <a:pt x="207" y="306"/>
                  </a:lnTo>
                  <a:lnTo>
                    <a:pt x="206" y="304"/>
                  </a:lnTo>
                  <a:lnTo>
                    <a:pt x="205" y="305"/>
                  </a:lnTo>
                  <a:lnTo>
                    <a:pt x="203" y="304"/>
                  </a:lnTo>
                  <a:lnTo>
                    <a:pt x="202" y="304"/>
                  </a:lnTo>
                  <a:lnTo>
                    <a:pt x="201" y="307"/>
                  </a:lnTo>
                  <a:lnTo>
                    <a:pt x="201" y="310"/>
                  </a:lnTo>
                  <a:lnTo>
                    <a:pt x="203" y="313"/>
                  </a:lnTo>
                  <a:lnTo>
                    <a:pt x="202" y="317"/>
                  </a:lnTo>
                  <a:lnTo>
                    <a:pt x="203" y="321"/>
                  </a:lnTo>
                  <a:lnTo>
                    <a:pt x="204" y="325"/>
                  </a:lnTo>
                  <a:lnTo>
                    <a:pt x="204" y="327"/>
                  </a:lnTo>
                  <a:lnTo>
                    <a:pt x="204" y="330"/>
                  </a:lnTo>
                  <a:lnTo>
                    <a:pt x="202" y="332"/>
                  </a:lnTo>
                  <a:lnTo>
                    <a:pt x="201" y="333"/>
                  </a:lnTo>
                  <a:lnTo>
                    <a:pt x="200" y="336"/>
                  </a:lnTo>
                  <a:lnTo>
                    <a:pt x="203" y="337"/>
                  </a:lnTo>
                  <a:lnTo>
                    <a:pt x="206" y="338"/>
                  </a:lnTo>
                  <a:lnTo>
                    <a:pt x="206" y="340"/>
                  </a:lnTo>
                  <a:lnTo>
                    <a:pt x="206" y="342"/>
                  </a:lnTo>
                  <a:lnTo>
                    <a:pt x="206" y="344"/>
                  </a:lnTo>
                  <a:lnTo>
                    <a:pt x="208" y="343"/>
                  </a:lnTo>
                  <a:lnTo>
                    <a:pt x="209" y="345"/>
                  </a:lnTo>
                  <a:lnTo>
                    <a:pt x="210" y="347"/>
                  </a:lnTo>
                  <a:lnTo>
                    <a:pt x="209" y="350"/>
                  </a:lnTo>
                  <a:lnTo>
                    <a:pt x="208" y="352"/>
                  </a:lnTo>
                  <a:lnTo>
                    <a:pt x="206" y="354"/>
                  </a:lnTo>
                  <a:lnTo>
                    <a:pt x="207" y="356"/>
                  </a:lnTo>
                  <a:lnTo>
                    <a:pt x="208" y="357"/>
                  </a:lnTo>
                  <a:lnTo>
                    <a:pt x="210" y="359"/>
                  </a:lnTo>
                  <a:lnTo>
                    <a:pt x="210" y="361"/>
                  </a:lnTo>
                  <a:lnTo>
                    <a:pt x="208" y="362"/>
                  </a:lnTo>
                  <a:lnTo>
                    <a:pt x="208" y="364"/>
                  </a:lnTo>
                  <a:lnTo>
                    <a:pt x="209" y="366"/>
                  </a:lnTo>
                  <a:lnTo>
                    <a:pt x="209" y="369"/>
                  </a:lnTo>
                  <a:lnTo>
                    <a:pt x="208" y="371"/>
                  </a:lnTo>
                  <a:lnTo>
                    <a:pt x="208" y="372"/>
                  </a:lnTo>
                  <a:lnTo>
                    <a:pt x="207" y="373"/>
                  </a:lnTo>
                  <a:lnTo>
                    <a:pt x="207" y="375"/>
                  </a:lnTo>
                  <a:lnTo>
                    <a:pt x="208" y="376"/>
                  </a:lnTo>
                  <a:lnTo>
                    <a:pt x="207" y="379"/>
                  </a:lnTo>
                  <a:lnTo>
                    <a:pt x="208" y="381"/>
                  </a:lnTo>
                  <a:lnTo>
                    <a:pt x="208" y="382"/>
                  </a:lnTo>
                  <a:lnTo>
                    <a:pt x="211" y="383"/>
                  </a:lnTo>
                  <a:lnTo>
                    <a:pt x="214" y="384"/>
                  </a:lnTo>
                  <a:lnTo>
                    <a:pt x="216" y="384"/>
                  </a:lnTo>
                  <a:lnTo>
                    <a:pt x="218" y="386"/>
                  </a:lnTo>
                  <a:lnTo>
                    <a:pt x="221" y="385"/>
                  </a:lnTo>
                  <a:lnTo>
                    <a:pt x="222" y="385"/>
                  </a:lnTo>
                  <a:lnTo>
                    <a:pt x="223" y="386"/>
                  </a:lnTo>
                  <a:lnTo>
                    <a:pt x="224" y="386"/>
                  </a:lnTo>
                  <a:lnTo>
                    <a:pt x="226" y="386"/>
                  </a:lnTo>
                  <a:lnTo>
                    <a:pt x="227" y="387"/>
                  </a:lnTo>
                  <a:lnTo>
                    <a:pt x="229" y="386"/>
                  </a:lnTo>
                  <a:lnTo>
                    <a:pt x="231" y="386"/>
                  </a:lnTo>
                  <a:lnTo>
                    <a:pt x="234" y="386"/>
                  </a:lnTo>
                  <a:lnTo>
                    <a:pt x="237" y="386"/>
                  </a:lnTo>
                  <a:lnTo>
                    <a:pt x="237" y="388"/>
                  </a:lnTo>
                  <a:lnTo>
                    <a:pt x="237" y="391"/>
                  </a:lnTo>
                  <a:lnTo>
                    <a:pt x="238" y="395"/>
                  </a:lnTo>
                  <a:lnTo>
                    <a:pt x="237" y="398"/>
                  </a:lnTo>
                  <a:lnTo>
                    <a:pt x="237" y="401"/>
                  </a:lnTo>
                  <a:lnTo>
                    <a:pt x="235" y="402"/>
                  </a:lnTo>
                  <a:lnTo>
                    <a:pt x="232" y="402"/>
                  </a:lnTo>
                  <a:lnTo>
                    <a:pt x="229" y="405"/>
                  </a:lnTo>
                  <a:lnTo>
                    <a:pt x="228" y="407"/>
                  </a:lnTo>
                  <a:lnTo>
                    <a:pt x="227" y="408"/>
                  </a:lnTo>
                  <a:lnTo>
                    <a:pt x="226" y="407"/>
                  </a:lnTo>
                  <a:lnTo>
                    <a:pt x="225" y="405"/>
                  </a:lnTo>
                  <a:lnTo>
                    <a:pt x="225" y="402"/>
                  </a:lnTo>
                  <a:lnTo>
                    <a:pt x="226" y="401"/>
                  </a:lnTo>
                  <a:lnTo>
                    <a:pt x="227" y="400"/>
                  </a:lnTo>
                  <a:lnTo>
                    <a:pt x="225" y="399"/>
                  </a:lnTo>
                  <a:lnTo>
                    <a:pt x="222" y="399"/>
                  </a:lnTo>
                  <a:lnTo>
                    <a:pt x="220" y="399"/>
                  </a:lnTo>
                  <a:lnTo>
                    <a:pt x="216" y="399"/>
                  </a:lnTo>
                  <a:lnTo>
                    <a:pt x="214" y="398"/>
                  </a:lnTo>
                  <a:lnTo>
                    <a:pt x="211" y="398"/>
                  </a:lnTo>
                  <a:lnTo>
                    <a:pt x="209" y="398"/>
                  </a:lnTo>
                  <a:lnTo>
                    <a:pt x="207" y="399"/>
                  </a:lnTo>
                  <a:lnTo>
                    <a:pt x="206" y="401"/>
                  </a:lnTo>
                  <a:lnTo>
                    <a:pt x="204" y="402"/>
                  </a:lnTo>
                  <a:lnTo>
                    <a:pt x="202" y="402"/>
                  </a:lnTo>
                  <a:lnTo>
                    <a:pt x="199" y="398"/>
                  </a:lnTo>
                  <a:lnTo>
                    <a:pt x="197" y="394"/>
                  </a:lnTo>
                  <a:lnTo>
                    <a:pt x="194" y="390"/>
                  </a:lnTo>
                  <a:lnTo>
                    <a:pt x="191" y="388"/>
                  </a:lnTo>
                  <a:lnTo>
                    <a:pt x="190" y="388"/>
                  </a:lnTo>
                  <a:lnTo>
                    <a:pt x="189" y="389"/>
                  </a:lnTo>
                  <a:lnTo>
                    <a:pt x="186" y="389"/>
                  </a:lnTo>
                  <a:lnTo>
                    <a:pt x="184" y="387"/>
                  </a:lnTo>
                  <a:lnTo>
                    <a:pt x="183" y="387"/>
                  </a:lnTo>
                  <a:lnTo>
                    <a:pt x="182" y="387"/>
                  </a:lnTo>
                  <a:lnTo>
                    <a:pt x="182" y="386"/>
                  </a:lnTo>
                  <a:lnTo>
                    <a:pt x="180" y="386"/>
                  </a:lnTo>
                  <a:lnTo>
                    <a:pt x="179" y="386"/>
                  </a:lnTo>
                  <a:lnTo>
                    <a:pt x="177" y="384"/>
                  </a:lnTo>
                  <a:lnTo>
                    <a:pt x="175" y="383"/>
                  </a:lnTo>
                  <a:lnTo>
                    <a:pt x="173" y="384"/>
                  </a:lnTo>
                  <a:lnTo>
                    <a:pt x="172" y="386"/>
                  </a:lnTo>
                  <a:lnTo>
                    <a:pt x="171" y="386"/>
                  </a:lnTo>
                  <a:lnTo>
                    <a:pt x="171" y="385"/>
                  </a:lnTo>
                  <a:lnTo>
                    <a:pt x="170" y="383"/>
                  </a:lnTo>
                  <a:lnTo>
                    <a:pt x="169" y="382"/>
                  </a:lnTo>
                  <a:lnTo>
                    <a:pt x="166" y="381"/>
                  </a:lnTo>
                  <a:lnTo>
                    <a:pt x="165" y="379"/>
                  </a:lnTo>
                  <a:lnTo>
                    <a:pt x="164" y="379"/>
                  </a:lnTo>
                  <a:lnTo>
                    <a:pt x="162" y="379"/>
                  </a:lnTo>
                  <a:lnTo>
                    <a:pt x="161" y="380"/>
                  </a:lnTo>
                  <a:lnTo>
                    <a:pt x="159" y="382"/>
                  </a:lnTo>
                  <a:lnTo>
                    <a:pt x="157" y="385"/>
                  </a:lnTo>
                  <a:lnTo>
                    <a:pt x="156" y="384"/>
                  </a:lnTo>
                  <a:lnTo>
                    <a:pt x="155" y="389"/>
                  </a:lnTo>
                  <a:lnTo>
                    <a:pt x="155" y="391"/>
                  </a:lnTo>
                  <a:lnTo>
                    <a:pt x="154" y="394"/>
                  </a:lnTo>
                  <a:lnTo>
                    <a:pt x="155" y="394"/>
                  </a:lnTo>
                  <a:lnTo>
                    <a:pt x="156" y="396"/>
                  </a:lnTo>
                  <a:lnTo>
                    <a:pt x="157" y="396"/>
                  </a:lnTo>
                  <a:lnTo>
                    <a:pt x="157" y="397"/>
                  </a:lnTo>
                  <a:lnTo>
                    <a:pt x="159" y="398"/>
                  </a:lnTo>
                  <a:lnTo>
                    <a:pt x="161" y="400"/>
                  </a:lnTo>
                  <a:lnTo>
                    <a:pt x="164" y="402"/>
                  </a:lnTo>
                  <a:lnTo>
                    <a:pt x="166" y="402"/>
                  </a:lnTo>
                  <a:lnTo>
                    <a:pt x="166" y="404"/>
                  </a:lnTo>
                  <a:lnTo>
                    <a:pt x="166" y="406"/>
                  </a:lnTo>
                  <a:lnTo>
                    <a:pt x="168" y="407"/>
                  </a:lnTo>
                  <a:lnTo>
                    <a:pt x="170" y="407"/>
                  </a:lnTo>
                  <a:lnTo>
                    <a:pt x="173" y="406"/>
                  </a:lnTo>
                  <a:lnTo>
                    <a:pt x="175" y="408"/>
                  </a:lnTo>
                  <a:lnTo>
                    <a:pt x="175" y="410"/>
                  </a:lnTo>
                  <a:lnTo>
                    <a:pt x="174" y="413"/>
                  </a:lnTo>
                  <a:lnTo>
                    <a:pt x="174" y="417"/>
                  </a:lnTo>
                  <a:lnTo>
                    <a:pt x="174" y="419"/>
                  </a:lnTo>
                  <a:lnTo>
                    <a:pt x="174" y="422"/>
                  </a:lnTo>
                  <a:lnTo>
                    <a:pt x="174" y="425"/>
                  </a:lnTo>
                  <a:lnTo>
                    <a:pt x="173" y="428"/>
                  </a:lnTo>
                  <a:lnTo>
                    <a:pt x="173" y="431"/>
                  </a:lnTo>
                  <a:lnTo>
                    <a:pt x="173" y="433"/>
                  </a:lnTo>
                  <a:lnTo>
                    <a:pt x="173" y="433"/>
                  </a:lnTo>
                  <a:lnTo>
                    <a:pt x="174" y="435"/>
                  </a:lnTo>
                  <a:lnTo>
                    <a:pt x="176" y="434"/>
                  </a:lnTo>
                  <a:lnTo>
                    <a:pt x="178" y="435"/>
                  </a:lnTo>
                  <a:lnTo>
                    <a:pt x="180" y="437"/>
                  </a:lnTo>
                  <a:lnTo>
                    <a:pt x="181" y="440"/>
                  </a:lnTo>
                  <a:lnTo>
                    <a:pt x="181" y="441"/>
                  </a:lnTo>
                  <a:lnTo>
                    <a:pt x="182" y="441"/>
                  </a:lnTo>
                  <a:lnTo>
                    <a:pt x="184" y="441"/>
                  </a:lnTo>
                  <a:lnTo>
                    <a:pt x="186" y="441"/>
                  </a:lnTo>
                  <a:lnTo>
                    <a:pt x="186" y="443"/>
                  </a:lnTo>
                  <a:lnTo>
                    <a:pt x="185" y="446"/>
                  </a:lnTo>
                  <a:lnTo>
                    <a:pt x="183" y="448"/>
                  </a:lnTo>
                  <a:lnTo>
                    <a:pt x="185" y="449"/>
                  </a:lnTo>
                  <a:lnTo>
                    <a:pt x="187" y="449"/>
                  </a:lnTo>
                  <a:lnTo>
                    <a:pt x="187" y="451"/>
                  </a:lnTo>
                  <a:lnTo>
                    <a:pt x="186" y="454"/>
                  </a:lnTo>
                  <a:lnTo>
                    <a:pt x="185" y="457"/>
                  </a:lnTo>
                  <a:lnTo>
                    <a:pt x="185" y="457"/>
                  </a:lnTo>
                  <a:lnTo>
                    <a:pt x="185" y="458"/>
                  </a:lnTo>
                  <a:lnTo>
                    <a:pt x="185" y="461"/>
                  </a:lnTo>
                  <a:lnTo>
                    <a:pt x="186" y="464"/>
                  </a:lnTo>
                  <a:lnTo>
                    <a:pt x="187" y="466"/>
                  </a:lnTo>
                  <a:lnTo>
                    <a:pt x="185" y="468"/>
                  </a:lnTo>
                  <a:lnTo>
                    <a:pt x="185" y="470"/>
                  </a:lnTo>
                  <a:lnTo>
                    <a:pt x="187" y="471"/>
                  </a:lnTo>
                  <a:lnTo>
                    <a:pt x="189" y="471"/>
                  </a:lnTo>
                  <a:lnTo>
                    <a:pt x="190" y="474"/>
                  </a:lnTo>
                  <a:lnTo>
                    <a:pt x="189" y="476"/>
                  </a:lnTo>
                  <a:lnTo>
                    <a:pt x="190" y="478"/>
                  </a:lnTo>
                  <a:lnTo>
                    <a:pt x="191" y="479"/>
                  </a:lnTo>
                  <a:lnTo>
                    <a:pt x="192" y="481"/>
                  </a:lnTo>
                  <a:lnTo>
                    <a:pt x="192" y="484"/>
                  </a:lnTo>
                  <a:lnTo>
                    <a:pt x="192" y="488"/>
                  </a:lnTo>
                  <a:lnTo>
                    <a:pt x="192" y="490"/>
                  </a:lnTo>
                  <a:lnTo>
                    <a:pt x="190" y="491"/>
                  </a:lnTo>
                  <a:lnTo>
                    <a:pt x="188" y="492"/>
                  </a:lnTo>
                  <a:lnTo>
                    <a:pt x="186" y="494"/>
                  </a:lnTo>
                  <a:lnTo>
                    <a:pt x="186" y="497"/>
                  </a:lnTo>
                  <a:lnTo>
                    <a:pt x="185" y="500"/>
                  </a:lnTo>
                  <a:lnTo>
                    <a:pt x="184" y="504"/>
                  </a:lnTo>
                  <a:lnTo>
                    <a:pt x="181" y="504"/>
                  </a:lnTo>
                  <a:lnTo>
                    <a:pt x="178" y="504"/>
                  </a:lnTo>
                  <a:lnTo>
                    <a:pt x="178" y="507"/>
                  </a:lnTo>
                  <a:lnTo>
                    <a:pt x="177" y="508"/>
                  </a:lnTo>
                  <a:lnTo>
                    <a:pt x="174" y="508"/>
                  </a:lnTo>
                  <a:lnTo>
                    <a:pt x="171" y="510"/>
                  </a:lnTo>
                  <a:lnTo>
                    <a:pt x="169" y="511"/>
                  </a:lnTo>
                  <a:lnTo>
                    <a:pt x="166" y="512"/>
                  </a:lnTo>
                  <a:lnTo>
                    <a:pt x="165" y="513"/>
                  </a:lnTo>
                  <a:lnTo>
                    <a:pt x="165" y="514"/>
                  </a:lnTo>
                  <a:lnTo>
                    <a:pt x="164" y="516"/>
                  </a:lnTo>
                  <a:lnTo>
                    <a:pt x="163" y="516"/>
                  </a:lnTo>
                  <a:lnTo>
                    <a:pt x="161" y="516"/>
                  </a:lnTo>
                  <a:lnTo>
                    <a:pt x="160" y="516"/>
                  </a:lnTo>
                  <a:lnTo>
                    <a:pt x="159" y="515"/>
                  </a:lnTo>
                  <a:lnTo>
                    <a:pt x="160" y="517"/>
                  </a:lnTo>
                  <a:lnTo>
                    <a:pt x="162" y="517"/>
                  </a:lnTo>
                  <a:lnTo>
                    <a:pt x="164" y="518"/>
                  </a:lnTo>
                  <a:lnTo>
                    <a:pt x="166" y="519"/>
                  </a:lnTo>
                  <a:lnTo>
                    <a:pt x="166" y="520"/>
                  </a:lnTo>
                  <a:lnTo>
                    <a:pt x="165" y="522"/>
                  </a:lnTo>
                  <a:lnTo>
                    <a:pt x="163" y="523"/>
                  </a:lnTo>
                  <a:lnTo>
                    <a:pt x="161" y="523"/>
                  </a:lnTo>
                  <a:lnTo>
                    <a:pt x="160" y="526"/>
                  </a:lnTo>
                  <a:lnTo>
                    <a:pt x="157" y="527"/>
                  </a:lnTo>
                  <a:lnTo>
                    <a:pt x="156" y="530"/>
                  </a:lnTo>
                  <a:lnTo>
                    <a:pt x="153" y="532"/>
                  </a:lnTo>
                  <a:lnTo>
                    <a:pt x="151" y="534"/>
                  </a:lnTo>
                  <a:lnTo>
                    <a:pt x="151" y="535"/>
                  </a:lnTo>
                  <a:lnTo>
                    <a:pt x="148" y="537"/>
                  </a:lnTo>
                  <a:lnTo>
                    <a:pt x="147" y="540"/>
                  </a:lnTo>
                  <a:lnTo>
                    <a:pt x="145" y="543"/>
                  </a:lnTo>
                  <a:lnTo>
                    <a:pt x="144" y="544"/>
                  </a:lnTo>
                  <a:lnTo>
                    <a:pt x="143" y="544"/>
                  </a:lnTo>
                  <a:lnTo>
                    <a:pt x="143" y="544"/>
                  </a:lnTo>
                  <a:lnTo>
                    <a:pt x="141" y="545"/>
                  </a:lnTo>
                  <a:lnTo>
                    <a:pt x="138" y="545"/>
                  </a:lnTo>
                  <a:lnTo>
                    <a:pt x="137" y="548"/>
                  </a:lnTo>
                  <a:lnTo>
                    <a:pt x="135" y="548"/>
                  </a:lnTo>
                  <a:lnTo>
                    <a:pt x="132" y="550"/>
                  </a:lnTo>
                  <a:lnTo>
                    <a:pt x="128" y="552"/>
                  </a:lnTo>
                  <a:lnTo>
                    <a:pt x="126" y="553"/>
                  </a:lnTo>
                  <a:lnTo>
                    <a:pt x="125" y="555"/>
                  </a:lnTo>
                  <a:lnTo>
                    <a:pt x="124" y="559"/>
                  </a:lnTo>
                  <a:lnTo>
                    <a:pt x="125" y="560"/>
                  </a:lnTo>
                  <a:lnTo>
                    <a:pt x="125" y="563"/>
                  </a:lnTo>
                  <a:lnTo>
                    <a:pt x="124" y="566"/>
                  </a:lnTo>
                  <a:lnTo>
                    <a:pt x="123" y="568"/>
                  </a:lnTo>
                  <a:lnTo>
                    <a:pt x="122" y="570"/>
                  </a:lnTo>
                  <a:lnTo>
                    <a:pt x="121" y="572"/>
                  </a:lnTo>
                  <a:lnTo>
                    <a:pt x="120" y="574"/>
                  </a:lnTo>
                  <a:lnTo>
                    <a:pt x="120" y="576"/>
                  </a:lnTo>
                  <a:lnTo>
                    <a:pt x="119" y="578"/>
                  </a:lnTo>
                  <a:lnTo>
                    <a:pt x="119" y="580"/>
                  </a:lnTo>
                  <a:lnTo>
                    <a:pt x="118" y="582"/>
                  </a:lnTo>
                  <a:lnTo>
                    <a:pt x="117" y="583"/>
                  </a:lnTo>
                  <a:lnTo>
                    <a:pt x="117" y="585"/>
                  </a:lnTo>
                  <a:lnTo>
                    <a:pt x="116" y="587"/>
                  </a:lnTo>
                  <a:lnTo>
                    <a:pt x="115" y="587"/>
                  </a:lnTo>
                  <a:lnTo>
                    <a:pt x="114" y="587"/>
                  </a:lnTo>
                  <a:lnTo>
                    <a:pt x="113" y="587"/>
                  </a:lnTo>
                  <a:lnTo>
                    <a:pt x="112" y="587"/>
                  </a:lnTo>
                  <a:lnTo>
                    <a:pt x="113" y="591"/>
                  </a:lnTo>
                  <a:lnTo>
                    <a:pt x="111" y="594"/>
                  </a:lnTo>
                  <a:lnTo>
                    <a:pt x="109" y="594"/>
                  </a:lnTo>
                  <a:lnTo>
                    <a:pt x="105" y="594"/>
                  </a:lnTo>
                  <a:lnTo>
                    <a:pt x="103" y="593"/>
                  </a:lnTo>
                  <a:lnTo>
                    <a:pt x="101" y="594"/>
                  </a:lnTo>
                  <a:lnTo>
                    <a:pt x="98" y="593"/>
                  </a:lnTo>
                  <a:lnTo>
                    <a:pt x="95" y="592"/>
                  </a:lnTo>
                  <a:lnTo>
                    <a:pt x="93" y="591"/>
                  </a:lnTo>
                  <a:lnTo>
                    <a:pt x="91" y="591"/>
                  </a:lnTo>
                  <a:lnTo>
                    <a:pt x="89" y="590"/>
                  </a:lnTo>
                  <a:lnTo>
                    <a:pt x="87" y="591"/>
                  </a:lnTo>
                  <a:lnTo>
                    <a:pt x="86" y="593"/>
                  </a:lnTo>
                  <a:lnTo>
                    <a:pt x="83" y="593"/>
                  </a:lnTo>
                  <a:lnTo>
                    <a:pt x="81" y="595"/>
                  </a:lnTo>
                  <a:lnTo>
                    <a:pt x="80" y="597"/>
                  </a:lnTo>
                  <a:lnTo>
                    <a:pt x="77" y="596"/>
                  </a:lnTo>
                  <a:lnTo>
                    <a:pt x="75" y="595"/>
                  </a:lnTo>
                  <a:lnTo>
                    <a:pt x="74" y="592"/>
                  </a:lnTo>
                  <a:lnTo>
                    <a:pt x="73" y="591"/>
                  </a:lnTo>
                  <a:lnTo>
                    <a:pt x="73" y="589"/>
                  </a:lnTo>
                  <a:lnTo>
                    <a:pt x="73" y="586"/>
                  </a:lnTo>
                  <a:lnTo>
                    <a:pt x="73" y="584"/>
                  </a:lnTo>
                  <a:lnTo>
                    <a:pt x="73" y="578"/>
                  </a:lnTo>
                  <a:lnTo>
                    <a:pt x="72" y="575"/>
                  </a:lnTo>
                  <a:lnTo>
                    <a:pt x="72" y="575"/>
                  </a:lnTo>
                  <a:lnTo>
                    <a:pt x="70" y="574"/>
                  </a:lnTo>
                  <a:lnTo>
                    <a:pt x="71" y="572"/>
                  </a:lnTo>
                  <a:lnTo>
                    <a:pt x="70" y="569"/>
                  </a:lnTo>
                  <a:lnTo>
                    <a:pt x="69" y="568"/>
                  </a:lnTo>
                  <a:lnTo>
                    <a:pt x="70" y="566"/>
                  </a:lnTo>
                  <a:lnTo>
                    <a:pt x="70" y="565"/>
                  </a:lnTo>
                  <a:lnTo>
                    <a:pt x="71" y="563"/>
                  </a:lnTo>
                  <a:lnTo>
                    <a:pt x="72" y="562"/>
                  </a:lnTo>
                  <a:lnTo>
                    <a:pt x="72" y="560"/>
                  </a:lnTo>
                  <a:lnTo>
                    <a:pt x="72" y="559"/>
                  </a:lnTo>
                  <a:lnTo>
                    <a:pt x="71" y="560"/>
                  </a:lnTo>
                  <a:lnTo>
                    <a:pt x="70" y="560"/>
                  </a:lnTo>
                  <a:lnTo>
                    <a:pt x="68" y="560"/>
                  </a:lnTo>
                  <a:lnTo>
                    <a:pt x="66" y="562"/>
                  </a:lnTo>
                  <a:lnTo>
                    <a:pt x="64" y="563"/>
                  </a:lnTo>
                  <a:lnTo>
                    <a:pt x="63" y="563"/>
                  </a:lnTo>
                  <a:lnTo>
                    <a:pt x="62" y="563"/>
                  </a:lnTo>
                  <a:lnTo>
                    <a:pt x="61" y="560"/>
                  </a:lnTo>
                  <a:lnTo>
                    <a:pt x="61" y="558"/>
                  </a:lnTo>
                  <a:lnTo>
                    <a:pt x="61" y="557"/>
                  </a:lnTo>
                  <a:lnTo>
                    <a:pt x="64" y="556"/>
                  </a:lnTo>
                  <a:lnTo>
                    <a:pt x="60" y="554"/>
                  </a:lnTo>
                  <a:lnTo>
                    <a:pt x="59" y="555"/>
                  </a:lnTo>
                  <a:lnTo>
                    <a:pt x="58" y="557"/>
                  </a:lnTo>
                  <a:lnTo>
                    <a:pt x="58" y="560"/>
                  </a:lnTo>
                  <a:lnTo>
                    <a:pt x="55" y="561"/>
                  </a:lnTo>
                  <a:lnTo>
                    <a:pt x="53" y="560"/>
                  </a:lnTo>
                  <a:lnTo>
                    <a:pt x="51" y="560"/>
                  </a:lnTo>
                  <a:lnTo>
                    <a:pt x="50" y="558"/>
                  </a:lnTo>
                  <a:lnTo>
                    <a:pt x="51" y="556"/>
                  </a:lnTo>
                  <a:lnTo>
                    <a:pt x="53" y="555"/>
                  </a:lnTo>
                  <a:lnTo>
                    <a:pt x="55" y="554"/>
                  </a:lnTo>
                  <a:lnTo>
                    <a:pt x="56" y="555"/>
                  </a:lnTo>
                  <a:lnTo>
                    <a:pt x="56" y="553"/>
                  </a:lnTo>
                  <a:lnTo>
                    <a:pt x="56" y="552"/>
                  </a:lnTo>
                  <a:lnTo>
                    <a:pt x="55" y="552"/>
                  </a:lnTo>
                  <a:lnTo>
                    <a:pt x="54" y="549"/>
                  </a:lnTo>
                  <a:lnTo>
                    <a:pt x="53" y="548"/>
                  </a:lnTo>
                  <a:lnTo>
                    <a:pt x="51" y="545"/>
                  </a:lnTo>
                  <a:lnTo>
                    <a:pt x="51" y="544"/>
                  </a:lnTo>
                  <a:lnTo>
                    <a:pt x="50" y="542"/>
                  </a:lnTo>
                  <a:lnTo>
                    <a:pt x="49" y="540"/>
                  </a:lnTo>
                  <a:lnTo>
                    <a:pt x="50" y="539"/>
                  </a:lnTo>
                  <a:lnTo>
                    <a:pt x="50" y="538"/>
                  </a:lnTo>
                  <a:lnTo>
                    <a:pt x="49" y="538"/>
                  </a:lnTo>
                  <a:lnTo>
                    <a:pt x="48" y="538"/>
                  </a:lnTo>
                  <a:lnTo>
                    <a:pt x="48" y="537"/>
                  </a:lnTo>
                  <a:lnTo>
                    <a:pt x="47" y="536"/>
                  </a:lnTo>
                  <a:lnTo>
                    <a:pt x="48" y="536"/>
                  </a:lnTo>
                  <a:lnTo>
                    <a:pt x="47" y="535"/>
                  </a:lnTo>
                  <a:lnTo>
                    <a:pt x="46" y="534"/>
                  </a:lnTo>
                  <a:lnTo>
                    <a:pt x="44" y="532"/>
                  </a:lnTo>
                  <a:lnTo>
                    <a:pt x="43" y="531"/>
                  </a:lnTo>
                  <a:lnTo>
                    <a:pt x="42" y="530"/>
                  </a:lnTo>
                  <a:lnTo>
                    <a:pt x="42" y="529"/>
                  </a:lnTo>
                  <a:lnTo>
                    <a:pt x="41" y="528"/>
                  </a:lnTo>
                  <a:lnTo>
                    <a:pt x="40" y="527"/>
                  </a:lnTo>
                  <a:lnTo>
                    <a:pt x="40" y="526"/>
                  </a:lnTo>
                  <a:lnTo>
                    <a:pt x="38" y="525"/>
                  </a:lnTo>
                  <a:lnTo>
                    <a:pt x="36" y="524"/>
                  </a:lnTo>
                  <a:lnTo>
                    <a:pt x="35" y="523"/>
                  </a:lnTo>
                  <a:lnTo>
                    <a:pt x="34" y="522"/>
                  </a:lnTo>
                  <a:lnTo>
                    <a:pt x="32" y="521"/>
                  </a:lnTo>
                  <a:lnTo>
                    <a:pt x="32" y="520"/>
                  </a:lnTo>
                  <a:lnTo>
                    <a:pt x="31" y="520"/>
                  </a:lnTo>
                  <a:lnTo>
                    <a:pt x="30" y="519"/>
                  </a:lnTo>
                  <a:lnTo>
                    <a:pt x="27" y="518"/>
                  </a:lnTo>
                  <a:lnTo>
                    <a:pt x="26" y="518"/>
                  </a:lnTo>
                  <a:lnTo>
                    <a:pt x="25" y="518"/>
                  </a:lnTo>
                  <a:lnTo>
                    <a:pt x="24" y="518"/>
                  </a:lnTo>
                  <a:lnTo>
                    <a:pt x="23" y="519"/>
                  </a:lnTo>
                  <a:lnTo>
                    <a:pt x="22" y="519"/>
                  </a:lnTo>
                  <a:lnTo>
                    <a:pt x="21" y="520"/>
                  </a:lnTo>
                  <a:lnTo>
                    <a:pt x="16" y="520"/>
                  </a:lnTo>
                  <a:lnTo>
                    <a:pt x="16" y="520"/>
                  </a:lnTo>
                  <a:lnTo>
                    <a:pt x="15" y="521"/>
                  </a:lnTo>
                  <a:lnTo>
                    <a:pt x="14" y="521"/>
                  </a:lnTo>
                  <a:lnTo>
                    <a:pt x="13" y="520"/>
                  </a:lnTo>
                  <a:lnTo>
                    <a:pt x="12" y="520"/>
                  </a:lnTo>
                  <a:lnTo>
                    <a:pt x="11" y="518"/>
                  </a:lnTo>
                  <a:lnTo>
                    <a:pt x="10" y="515"/>
                  </a:lnTo>
                  <a:lnTo>
                    <a:pt x="10" y="513"/>
                  </a:lnTo>
                  <a:lnTo>
                    <a:pt x="9" y="512"/>
                  </a:lnTo>
                  <a:lnTo>
                    <a:pt x="8" y="510"/>
                  </a:lnTo>
                  <a:lnTo>
                    <a:pt x="7" y="510"/>
                  </a:lnTo>
                  <a:lnTo>
                    <a:pt x="6" y="510"/>
                  </a:lnTo>
                  <a:lnTo>
                    <a:pt x="5" y="511"/>
                  </a:lnTo>
                  <a:lnTo>
                    <a:pt x="3" y="511"/>
                  </a:lnTo>
                  <a:lnTo>
                    <a:pt x="2" y="511"/>
                  </a:lnTo>
                  <a:lnTo>
                    <a:pt x="0" y="508"/>
                  </a:lnTo>
                  <a:lnTo>
                    <a:pt x="0" y="507"/>
                  </a:lnTo>
                  <a:lnTo>
                    <a:pt x="1" y="506"/>
                  </a:lnTo>
                  <a:lnTo>
                    <a:pt x="2" y="505"/>
                  </a:lnTo>
                  <a:lnTo>
                    <a:pt x="5" y="504"/>
                  </a:lnTo>
                  <a:lnTo>
                    <a:pt x="8" y="501"/>
                  </a:lnTo>
                  <a:lnTo>
                    <a:pt x="7" y="499"/>
                  </a:lnTo>
                  <a:lnTo>
                    <a:pt x="5" y="497"/>
                  </a:lnTo>
                  <a:lnTo>
                    <a:pt x="4" y="496"/>
                  </a:lnTo>
                  <a:lnTo>
                    <a:pt x="2" y="493"/>
                  </a:lnTo>
                  <a:lnTo>
                    <a:pt x="1" y="490"/>
                  </a:lnTo>
                  <a:lnTo>
                    <a:pt x="1" y="489"/>
                  </a:lnTo>
                  <a:lnTo>
                    <a:pt x="1" y="487"/>
                  </a:lnTo>
                  <a:lnTo>
                    <a:pt x="2" y="485"/>
                  </a:lnTo>
                  <a:lnTo>
                    <a:pt x="3" y="483"/>
                  </a:lnTo>
                  <a:lnTo>
                    <a:pt x="5" y="481"/>
                  </a:lnTo>
                  <a:lnTo>
                    <a:pt x="6" y="479"/>
                  </a:lnTo>
                  <a:lnTo>
                    <a:pt x="7" y="476"/>
                  </a:lnTo>
                  <a:lnTo>
                    <a:pt x="7" y="473"/>
                  </a:lnTo>
                  <a:lnTo>
                    <a:pt x="8" y="472"/>
                  </a:lnTo>
                  <a:lnTo>
                    <a:pt x="10" y="469"/>
                  </a:lnTo>
                  <a:lnTo>
                    <a:pt x="11" y="466"/>
                  </a:lnTo>
                  <a:lnTo>
                    <a:pt x="11" y="464"/>
                  </a:lnTo>
                  <a:lnTo>
                    <a:pt x="14" y="463"/>
                  </a:lnTo>
                  <a:lnTo>
                    <a:pt x="16" y="461"/>
                  </a:lnTo>
                  <a:lnTo>
                    <a:pt x="17" y="460"/>
                  </a:lnTo>
                  <a:lnTo>
                    <a:pt x="18" y="459"/>
                  </a:lnTo>
                  <a:lnTo>
                    <a:pt x="20" y="457"/>
                  </a:lnTo>
                  <a:lnTo>
                    <a:pt x="21" y="456"/>
                  </a:lnTo>
                  <a:lnTo>
                    <a:pt x="24" y="454"/>
                  </a:lnTo>
                  <a:lnTo>
                    <a:pt x="24" y="453"/>
                  </a:lnTo>
                  <a:lnTo>
                    <a:pt x="28" y="449"/>
                  </a:lnTo>
                  <a:lnTo>
                    <a:pt x="30" y="449"/>
                  </a:lnTo>
                  <a:lnTo>
                    <a:pt x="32" y="449"/>
                  </a:lnTo>
                  <a:lnTo>
                    <a:pt x="32" y="452"/>
                  </a:lnTo>
                  <a:lnTo>
                    <a:pt x="33" y="455"/>
                  </a:lnTo>
                  <a:lnTo>
                    <a:pt x="34" y="457"/>
                  </a:lnTo>
                  <a:lnTo>
                    <a:pt x="37" y="457"/>
                  </a:lnTo>
                  <a:lnTo>
                    <a:pt x="39" y="456"/>
                  </a:lnTo>
                  <a:lnTo>
                    <a:pt x="40" y="456"/>
                  </a:lnTo>
                  <a:lnTo>
                    <a:pt x="40" y="457"/>
                  </a:lnTo>
                  <a:lnTo>
                    <a:pt x="41" y="457"/>
                  </a:lnTo>
                  <a:lnTo>
                    <a:pt x="41" y="458"/>
                  </a:lnTo>
                  <a:lnTo>
                    <a:pt x="43" y="458"/>
                  </a:lnTo>
                  <a:lnTo>
                    <a:pt x="46" y="457"/>
                  </a:lnTo>
                  <a:lnTo>
                    <a:pt x="49" y="457"/>
                  </a:lnTo>
                  <a:lnTo>
                    <a:pt x="51" y="455"/>
                  </a:lnTo>
                  <a:lnTo>
                    <a:pt x="55" y="453"/>
                  </a:lnTo>
                  <a:lnTo>
                    <a:pt x="56" y="451"/>
                  </a:lnTo>
                  <a:lnTo>
                    <a:pt x="57" y="450"/>
                  </a:lnTo>
                  <a:lnTo>
                    <a:pt x="56" y="449"/>
                  </a:lnTo>
                  <a:lnTo>
                    <a:pt x="55" y="449"/>
                  </a:lnTo>
                  <a:lnTo>
                    <a:pt x="54" y="447"/>
                  </a:lnTo>
                  <a:lnTo>
                    <a:pt x="53" y="445"/>
                  </a:lnTo>
                  <a:lnTo>
                    <a:pt x="54" y="444"/>
                  </a:lnTo>
                  <a:lnTo>
                    <a:pt x="56" y="443"/>
                  </a:lnTo>
                  <a:lnTo>
                    <a:pt x="59" y="441"/>
                  </a:lnTo>
                  <a:lnTo>
                    <a:pt x="62" y="440"/>
                  </a:lnTo>
                  <a:lnTo>
                    <a:pt x="62" y="436"/>
                  </a:lnTo>
                  <a:lnTo>
                    <a:pt x="59" y="435"/>
                  </a:lnTo>
                  <a:lnTo>
                    <a:pt x="57" y="435"/>
                  </a:lnTo>
                  <a:lnTo>
                    <a:pt x="56" y="433"/>
                  </a:lnTo>
                  <a:lnTo>
                    <a:pt x="56" y="431"/>
                  </a:lnTo>
                  <a:lnTo>
                    <a:pt x="54" y="431"/>
                  </a:lnTo>
                  <a:lnTo>
                    <a:pt x="52" y="431"/>
                  </a:lnTo>
                  <a:lnTo>
                    <a:pt x="49" y="429"/>
                  </a:lnTo>
                  <a:lnTo>
                    <a:pt x="48" y="427"/>
                  </a:lnTo>
                  <a:lnTo>
                    <a:pt x="44" y="426"/>
                  </a:lnTo>
                  <a:lnTo>
                    <a:pt x="41" y="427"/>
                  </a:lnTo>
                  <a:lnTo>
                    <a:pt x="40" y="427"/>
                  </a:lnTo>
                  <a:lnTo>
                    <a:pt x="40" y="426"/>
                  </a:lnTo>
                  <a:lnTo>
                    <a:pt x="40" y="425"/>
                  </a:lnTo>
                  <a:lnTo>
                    <a:pt x="40" y="423"/>
                  </a:lnTo>
                  <a:lnTo>
                    <a:pt x="40" y="421"/>
                  </a:lnTo>
                  <a:lnTo>
                    <a:pt x="38" y="418"/>
                  </a:lnTo>
                  <a:lnTo>
                    <a:pt x="36" y="417"/>
                  </a:lnTo>
                  <a:lnTo>
                    <a:pt x="34" y="416"/>
                  </a:lnTo>
                  <a:lnTo>
                    <a:pt x="32" y="415"/>
                  </a:lnTo>
                  <a:lnTo>
                    <a:pt x="31" y="414"/>
                  </a:lnTo>
                  <a:lnTo>
                    <a:pt x="29" y="412"/>
                  </a:lnTo>
                  <a:lnTo>
                    <a:pt x="29" y="410"/>
                  </a:lnTo>
                  <a:lnTo>
                    <a:pt x="29" y="408"/>
                  </a:lnTo>
                  <a:lnTo>
                    <a:pt x="27" y="407"/>
                  </a:lnTo>
                  <a:lnTo>
                    <a:pt x="24" y="406"/>
                  </a:lnTo>
                  <a:lnTo>
                    <a:pt x="22" y="408"/>
                  </a:lnTo>
                  <a:lnTo>
                    <a:pt x="21" y="410"/>
                  </a:lnTo>
                  <a:lnTo>
                    <a:pt x="22" y="411"/>
                  </a:lnTo>
                  <a:lnTo>
                    <a:pt x="20" y="410"/>
                  </a:lnTo>
                  <a:lnTo>
                    <a:pt x="17" y="410"/>
                  </a:lnTo>
                  <a:lnTo>
                    <a:pt x="15" y="410"/>
                  </a:lnTo>
                  <a:lnTo>
                    <a:pt x="16" y="409"/>
                  </a:lnTo>
                  <a:lnTo>
                    <a:pt x="18" y="408"/>
                  </a:lnTo>
                  <a:lnTo>
                    <a:pt x="20" y="407"/>
                  </a:lnTo>
                  <a:lnTo>
                    <a:pt x="22" y="405"/>
                  </a:lnTo>
                  <a:lnTo>
                    <a:pt x="24" y="403"/>
                  </a:lnTo>
                  <a:lnTo>
                    <a:pt x="24" y="402"/>
                  </a:lnTo>
                  <a:lnTo>
                    <a:pt x="22" y="401"/>
                  </a:lnTo>
                  <a:lnTo>
                    <a:pt x="18" y="401"/>
                  </a:lnTo>
                  <a:lnTo>
                    <a:pt x="16" y="401"/>
                  </a:lnTo>
                  <a:lnTo>
                    <a:pt x="16" y="397"/>
                  </a:lnTo>
                  <a:lnTo>
                    <a:pt x="18" y="396"/>
                  </a:lnTo>
                  <a:lnTo>
                    <a:pt x="21" y="396"/>
                  </a:lnTo>
                  <a:lnTo>
                    <a:pt x="23" y="397"/>
                  </a:lnTo>
                  <a:lnTo>
                    <a:pt x="24" y="397"/>
                  </a:lnTo>
                  <a:lnTo>
                    <a:pt x="26" y="395"/>
                  </a:lnTo>
                  <a:lnTo>
                    <a:pt x="27" y="394"/>
                  </a:lnTo>
                  <a:lnTo>
                    <a:pt x="28" y="391"/>
                  </a:lnTo>
                  <a:lnTo>
                    <a:pt x="30" y="389"/>
                  </a:lnTo>
                  <a:lnTo>
                    <a:pt x="29" y="387"/>
                  </a:lnTo>
                  <a:lnTo>
                    <a:pt x="29" y="386"/>
                  </a:lnTo>
                  <a:lnTo>
                    <a:pt x="30" y="385"/>
                  </a:lnTo>
                  <a:lnTo>
                    <a:pt x="30" y="383"/>
                  </a:lnTo>
                  <a:lnTo>
                    <a:pt x="29" y="382"/>
                  </a:lnTo>
                  <a:lnTo>
                    <a:pt x="28" y="381"/>
                  </a:lnTo>
                  <a:lnTo>
                    <a:pt x="28" y="380"/>
                  </a:lnTo>
                  <a:lnTo>
                    <a:pt x="27" y="379"/>
                  </a:lnTo>
                  <a:lnTo>
                    <a:pt x="25" y="378"/>
                  </a:lnTo>
                  <a:lnTo>
                    <a:pt x="21" y="378"/>
                  </a:lnTo>
                  <a:lnTo>
                    <a:pt x="17" y="377"/>
                  </a:lnTo>
                  <a:lnTo>
                    <a:pt x="15" y="377"/>
                  </a:lnTo>
                  <a:lnTo>
                    <a:pt x="16" y="373"/>
                  </a:lnTo>
                  <a:lnTo>
                    <a:pt x="16" y="370"/>
                  </a:lnTo>
                  <a:lnTo>
                    <a:pt x="16" y="370"/>
                  </a:lnTo>
                  <a:lnTo>
                    <a:pt x="16" y="367"/>
                  </a:lnTo>
                  <a:lnTo>
                    <a:pt x="19" y="366"/>
                  </a:lnTo>
                  <a:lnTo>
                    <a:pt x="24" y="364"/>
                  </a:lnTo>
                  <a:lnTo>
                    <a:pt x="26" y="362"/>
                  </a:lnTo>
                  <a:lnTo>
                    <a:pt x="30" y="362"/>
                  </a:lnTo>
                  <a:lnTo>
                    <a:pt x="33" y="361"/>
                  </a:lnTo>
                  <a:lnTo>
                    <a:pt x="36" y="358"/>
                  </a:lnTo>
                  <a:lnTo>
                    <a:pt x="33" y="355"/>
                  </a:lnTo>
                  <a:lnTo>
                    <a:pt x="33" y="353"/>
                  </a:lnTo>
                  <a:lnTo>
                    <a:pt x="34" y="351"/>
                  </a:lnTo>
                  <a:lnTo>
                    <a:pt x="34" y="349"/>
                  </a:lnTo>
                  <a:lnTo>
                    <a:pt x="35" y="346"/>
                  </a:lnTo>
                  <a:lnTo>
                    <a:pt x="34" y="347"/>
                  </a:lnTo>
                  <a:lnTo>
                    <a:pt x="35" y="344"/>
                  </a:lnTo>
                  <a:lnTo>
                    <a:pt x="36" y="339"/>
                  </a:lnTo>
                  <a:lnTo>
                    <a:pt x="34" y="337"/>
                  </a:lnTo>
                  <a:lnTo>
                    <a:pt x="34" y="335"/>
                  </a:lnTo>
                  <a:lnTo>
                    <a:pt x="35" y="334"/>
                  </a:lnTo>
                  <a:lnTo>
                    <a:pt x="33" y="334"/>
                  </a:lnTo>
                  <a:lnTo>
                    <a:pt x="31" y="334"/>
                  </a:lnTo>
                  <a:lnTo>
                    <a:pt x="27" y="335"/>
                  </a:lnTo>
                  <a:lnTo>
                    <a:pt x="25" y="336"/>
                  </a:lnTo>
                  <a:lnTo>
                    <a:pt x="23" y="333"/>
                  </a:lnTo>
                  <a:lnTo>
                    <a:pt x="24" y="330"/>
                  </a:lnTo>
                  <a:lnTo>
                    <a:pt x="27" y="329"/>
                  </a:lnTo>
                  <a:lnTo>
                    <a:pt x="29" y="328"/>
                  </a:lnTo>
                  <a:lnTo>
                    <a:pt x="31" y="327"/>
                  </a:lnTo>
                  <a:lnTo>
                    <a:pt x="32" y="326"/>
                  </a:lnTo>
                  <a:lnTo>
                    <a:pt x="30" y="323"/>
                  </a:lnTo>
                  <a:lnTo>
                    <a:pt x="30" y="322"/>
                  </a:lnTo>
                  <a:lnTo>
                    <a:pt x="30" y="320"/>
                  </a:lnTo>
                  <a:lnTo>
                    <a:pt x="29" y="316"/>
                  </a:lnTo>
                  <a:lnTo>
                    <a:pt x="29" y="312"/>
                  </a:lnTo>
                  <a:lnTo>
                    <a:pt x="29" y="307"/>
                  </a:lnTo>
                  <a:lnTo>
                    <a:pt x="29" y="307"/>
                  </a:lnTo>
                  <a:lnTo>
                    <a:pt x="27" y="302"/>
                  </a:lnTo>
                  <a:lnTo>
                    <a:pt x="24" y="302"/>
                  </a:lnTo>
                  <a:lnTo>
                    <a:pt x="23" y="303"/>
                  </a:lnTo>
                  <a:lnTo>
                    <a:pt x="21" y="302"/>
                  </a:lnTo>
                  <a:lnTo>
                    <a:pt x="20" y="299"/>
                  </a:lnTo>
                  <a:lnTo>
                    <a:pt x="18" y="296"/>
                  </a:lnTo>
                  <a:lnTo>
                    <a:pt x="20" y="293"/>
                  </a:lnTo>
                  <a:lnTo>
                    <a:pt x="20" y="290"/>
                  </a:lnTo>
                  <a:lnTo>
                    <a:pt x="20" y="287"/>
                  </a:lnTo>
                  <a:lnTo>
                    <a:pt x="20" y="284"/>
                  </a:lnTo>
                  <a:lnTo>
                    <a:pt x="21" y="283"/>
                  </a:lnTo>
                  <a:lnTo>
                    <a:pt x="22" y="281"/>
                  </a:lnTo>
                  <a:lnTo>
                    <a:pt x="24" y="279"/>
                  </a:lnTo>
                  <a:lnTo>
                    <a:pt x="26" y="277"/>
                  </a:lnTo>
                  <a:lnTo>
                    <a:pt x="29" y="276"/>
                  </a:lnTo>
                  <a:lnTo>
                    <a:pt x="32" y="276"/>
                  </a:lnTo>
                  <a:lnTo>
                    <a:pt x="33" y="275"/>
                  </a:lnTo>
                  <a:lnTo>
                    <a:pt x="36" y="273"/>
                  </a:lnTo>
                  <a:lnTo>
                    <a:pt x="39" y="269"/>
                  </a:lnTo>
                  <a:lnTo>
                    <a:pt x="40" y="267"/>
                  </a:lnTo>
                  <a:lnTo>
                    <a:pt x="40" y="265"/>
                  </a:lnTo>
                  <a:lnTo>
                    <a:pt x="42" y="265"/>
                  </a:lnTo>
                  <a:lnTo>
                    <a:pt x="43" y="264"/>
                  </a:lnTo>
                  <a:lnTo>
                    <a:pt x="43" y="263"/>
                  </a:lnTo>
                  <a:lnTo>
                    <a:pt x="43" y="262"/>
                  </a:lnTo>
                  <a:lnTo>
                    <a:pt x="44" y="262"/>
                  </a:lnTo>
                  <a:lnTo>
                    <a:pt x="44" y="261"/>
                  </a:lnTo>
                  <a:lnTo>
                    <a:pt x="45" y="261"/>
                  </a:lnTo>
                  <a:lnTo>
                    <a:pt x="45" y="260"/>
                  </a:lnTo>
                  <a:lnTo>
                    <a:pt x="46" y="260"/>
                  </a:lnTo>
                  <a:lnTo>
                    <a:pt x="47" y="259"/>
                  </a:lnTo>
                  <a:lnTo>
                    <a:pt x="48" y="259"/>
                  </a:lnTo>
                  <a:lnTo>
                    <a:pt x="48" y="258"/>
                  </a:lnTo>
                  <a:lnTo>
                    <a:pt x="48" y="257"/>
                  </a:lnTo>
                  <a:lnTo>
                    <a:pt x="48" y="256"/>
                  </a:lnTo>
                  <a:lnTo>
                    <a:pt x="48" y="255"/>
                  </a:lnTo>
                  <a:lnTo>
                    <a:pt x="48" y="255"/>
                  </a:lnTo>
                  <a:lnTo>
                    <a:pt x="48" y="254"/>
                  </a:lnTo>
                  <a:lnTo>
                    <a:pt x="48" y="253"/>
                  </a:lnTo>
                  <a:lnTo>
                    <a:pt x="48" y="252"/>
                  </a:lnTo>
                  <a:lnTo>
                    <a:pt x="49" y="251"/>
                  </a:lnTo>
                  <a:lnTo>
                    <a:pt x="50" y="251"/>
                  </a:lnTo>
                  <a:lnTo>
                    <a:pt x="50" y="251"/>
                  </a:lnTo>
                  <a:lnTo>
                    <a:pt x="50" y="250"/>
                  </a:lnTo>
                  <a:lnTo>
                    <a:pt x="50" y="249"/>
                  </a:lnTo>
                  <a:lnTo>
                    <a:pt x="50" y="248"/>
                  </a:lnTo>
                  <a:lnTo>
                    <a:pt x="50" y="247"/>
                  </a:lnTo>
                  <a:lnTo>
                    <a:pt x="49" y="247"/>
                  </a:lnTo>
                  <a:lnTo>
                    <a:pt x="49" y="246"/>
                  </a:lnTo>
                  <a:lnTo>
                    <a:pt x="48" y="246"/>
                  </a:lnTo>
                  <a:lnTo>
                    <a:pt x="48" y="245"/>
                  </a:lnTo>
                  <a:lnTo>
                    <a:pt x="48" y="245"/>
                  </a:lnTo>
                  <a:lnTo>
                    <a:pt x="48" y="244"/>
                  </a:lnTo>
                  <a:lnTo>
                    <a:pt x="48" y="243"/>
                  </a:lnTo>
                  <a:lnTo>
                    <a:pt x="48" y="243"/>
                  </a:lnTo>
                  <a:lnTo>
                    <a:pt x="48" y="242"/>
                  </a:lnTo>
                  <a:lnTo>
                    <a:pt x="48" y="241"/>
                  </a:lnTo>
                  <a:lnTo>
                    <a:pt x="48" y="240"/>
                  </a:lnTo>
                  <a:lnTo>
                    <a:pt x="48" y="239"/>
                  </a:lnTo>
                  <a:lnTo>
                    <a:pt x="48" y="238"/>
                  </a:lnTo>
                  <a:lnTo>
                    <a:pt x="48" y="238"/>
                  </a:lnTo>
                  <a:lnTo>
                    <a:pt x="48" y="237"/>
                  </a:lnTo>
                  <a:lnTo>
                    <a:pt x="49" y="237"/>
                  </a:lnTo>
                  <a:lnTo>
                    <a:pt x="50" y="237"/>
                  </a:lnTo>
                  <a:lnTo>
                    <a:pt x="50" y="236"/>
                  </a:lnTo>
                  <a:lnTo>
                    <a:pt x="49" y="236"/>
                  </a:lnTo>
                  <a:lnTo>
                    <a:pt x="48" y="236"/>
                  </a:lnTo>
                  <a:lnTo>
                    <a:pt x="48" y="236"/>
                  </a:lnTo>
                  <a:lnTo>
                    <a:pt x="48" y="235"/>
                  </a:lnTo>
                  <a:lnTo>
                    <a:pt x="48" y="234"/>
                  </a:lnTo>
                  <a:lnTo>
                    <a:pt x="48" y="233"/>
                  </a:lnTo>
                  <a:lnTo>
                    <a:pt x="48" y="232"/>
                  </a:lnTo>
                  <a:lnTo>
                    <a:pt x="48" y="231"/>
                  </a:lnTo>
                  <a:lnTo>
                    <a:pt x="48" y="230"/>
                  </a:lnTo>
                  <a:lnTo>
                    <a:pt x="48" y="230"/>
                  </a:lnTo>
                  <a:lnTo>
                    <a:pt x="48" y="229"/>
                  </a:lnTo>
                  <a:lnTo>
                    <a:pt x="49" y="229"/>
                  </a:lnTo>
                  <a:lnTo>
                    <a:pt x="50" y="228"/>
                  </a:lnTo>
                  <a:lnTo>
                    <a:pt x="50" y="228"/>
                  </a:lnTo>
                  <a:lnTo>
                    <a:pt x="50" y="227"/>
                  </a:lnTo>
                  <a:lnTo>
                    <a:pt x="50" y="226"/>
                  </a:lnTo>
                  <a:lnTo>
                    <a:pt x="50" y="225"/>
                  </a:lnTo>
                  <a:lnTo>
                    <a:pt x="51" y="225"/>
                  </a:lnTo>
                  <a:lnTo>
                    <a:pt x="52" y="224"/>
                  </a:lnTo>
                  <a:lnTo>
                    <a:pt x="53" y="224"/>
                  </a:lnTo>
                  <a:lnTo>
                    <a:pt x="53" y="225"/>
                  </a:lnTo>
                  <a:lnTo>
                    <a:pt x="54" y="225"/>
                  </a:lnTo>
                  <a:lnTo>
                    <a:pt x="55" y="225"/>
                  </a:lnTo>
                  <a:lnTo>
                    <a:pt x="56" y="225"/>
                  </a:lnTo>
                  <a:lnTo>
                    <a:pt x="56" y="225"/>
                  </a:lnTo>
                  <a:lnTo>
                    <a:pt x="56" y="224"/>
                  </a:lnTo>
                  <a:lnTo>
                    <a:pt x="57" y="224"/>
                  </a:lnTo>
                  <a:lnTo>
                    <a:pt x="57" y="223"/>
                  </a:lnTo>
                  <a:lnTo>
                    <a:pt x="56" y="222"/>
                  </a:lnTo>
                  <a:lnTo>
                    <a:pt x="57" y="222"/>
                  </a:lnTo>
                  <a:lnTo>
                    <a:pt x="57" y="221"/>
                  </a:lnTo>
                  <a:lnTo>
                    <a:pt x="58" y="221"/>
                  </a:lnTo>
                  <a:lnTo>
                    <a:pt x="58" y="220"/>
                  </a:lnTo>
                  <a:lnTo>
                    <a:pt x="59" y="220"/>
                  </a:lnTo>
                  <a:lnTo>
                    <a:pt x="59" y="220"/>
                  </a:lnTo>
                  <a:lnTo>
                    <a:pt x="59" y="219"/>
                  </a:lnTo>
                  <a:lnTo>
                    <a:pt x="59" y="218"/>
                  </a:lnTo>
                  <a:lnTo>
                    <a:pt x="59" y="217"/>
                  </a:lnTo>
                  <a:lnTo>
                    <a:pt x="59" y="216"/>
                  </a:lnTo>
                  <a:lnTo>
                    <a:pt x="59" y="215"/>
                  </a:lnTo>
                  <a:lnTo>
                    <a:pt x="60" y="215"/>
                  </a:lnTo>
                  <a:lnTo>
                    <a:pt x="61" y="214"/>
                  </a:lnTo>
                  <a:lnTo>
                    <a:pt x="62" y="214"/>
                  </a:lnTo>
                  <a:lnTo>
                    <a:pt x="61" y="214"/>
                  </a:lnTo>
                  <a:lnTo>
                    <a:pt x="60" y="214"/>
                  </a:lnTo>
                  <a:lnTo>
                    <a:pt x="60" y="213"/>
                  </a:lnTo>
                  <a:lnTo>
                    <a:pt x="59" y="213"/>
                  </a:lnTo>
                  <a:lnTo>
                    <a:pt x="59" y="212"/>
                  </a:lnTo>
                  <a:lnTo>
                    <a:pt x="59" y="212"/>
                  </a:lnTo>
                  <a:lnTo>
                    <a:pt x="59" y="211"/>
                  </a:lnTo>
                  <a:lnTo>
                    <a:pt x="59" y="210"/>
                  </a:lnTo>
                  <a:lnTo>
                    <a:pt x="59" y="209"/>
                  </a:lnTo>
                  <a:lnTo>
                    <a:pt x="59" y="208"/>
                  </a:lnTo>
                  <a:lnTo>
                    <a:pt x="59" y="207"/>
                  </a:lnTo>
                  <a:lnTo>
                    <a:pt x="59" y="206"/>
                  </a:lnTo>
                  <a:lnTo>
                    <a:pt x="59" y="205"/>
                  </a:lnTo>
                  <a:lnTo>
                    <a:pt x="60" y="202"/>
                  </a:lnTo>
                  <a:lnTo>
                    <a:pt x="60" y="201"/>
                  </a:lnTo>
                  <a:lnTo>
                    <a:pt x="60" y="200"/>
                  </a:lnTo>
                  <a:lnTo>
                    <a:pt x="60" y="199"/>
                  </a:lnTo>
                  <a:lnTo>
                    <a:pt x="61" y="198"/>
                  </a:lnTo>
                  <a:lnTo>
                    <a:pt x="62" y="198"/>
                  </a:lnTo>
                  <a:lnTo>
                    <a:pt x="63" y="197"/>
                  </a:lnTo>
                  <a:lnTo>
                    <a:pt x="63" y="196"/>
                  </a:lnTo>
                  <a:lnTo>
                    <a:pt x="63" y="196"/>
                  </a:lnTo>
                  <a:lnTo>
                    <a:pt x="64" y="195"/>
                  </a:lnTo>
                  <a:lnTo>
                    <a:pt x="64" y="194"/>
                  </a:lnTo>
                  <a:lnTo>
                    <a:pt x="64" y="194"/>
                  </a:lnTo>
                  <a:lnTo>
                    <a:pt x="65" y="193"/>
                  </a:lnTo>
                  <a:lnTo>
                    <a:pt x="65" y="192"/>
                  </a:lnTo>
                  <a:lnTo>
                    <a:pt x="65" y="191"/>
                  </a:lnTo>
                  <a:lnTo>
                    <a:pt x="66" y="191"/>
                  </a:lnTo>
                  <a:lnTo>
                    <a:pt x="67" y="192"/>
                  </a:lnTo>
                  <a:lnTo>
                    <a:pt x="68" y="192"/>
                  </a:lnTo>
                  <a:lnTo>
                    <a:pt x="69" y="192"/>
                  </a:lnTo>
                  <a:lnTo>
                    <a:pt x="70" y="193"/>
                  </a:lnTo>
                  <a:lnTo>
                    <a:pt x="70" y="194"/>
                  </a:lnTo>
                  <a:lnTo>
                    <a:pt x="70" y="195"/>
                  </a:lnTo>
                  <a:lnTo>
                    <a:pt x="70" y="196"/>
                  </a:lnTo>
                  <a:lnTo>
                    <a:pt x="70" y="196"/>
                  </a:lnTo>
                  <a:lnTo>
                    <a:pt x="70" y="197"/>
                  </a:lnTo>
                  <a:lnTo>
                    <a:pt x="71" y="197"/>
                  </a:lnTo>
                  <a:lnTo>
                    <a:pt x="72" y="198"/>
                  </a:lnTo>
                  <a:lnTo>
                    <a:pt x="72" y="198"/>
                  </a:lnTo>
                  <a:lnTo>
                    <a:pt x="73" y="198"/>
                  </a:lnTo>
                  <a:lnTo>
                    <a:pt x="74" y="197"/>
                  </a:lnTo>
                  <a:lnTo>
                    <a:pt x="75" y="197"/>
                  </a:lnTo>
                  <a:lnTo>
                    <a:pt x="74" y="196"/>
                  </a:lnTo>
                  <a:lnTo>
                    <a:pt x="74" y="196"/>
                  </a:lnTo>
                  <a:lnTo>
                    <a:pt x="75" y="195"/>
                  </a:lnTo>
                  <a:lnTo>
                    <a:pt x="74" y="194"/>
                  </a:lnTo>
                  <a:lnTo>
                    <a:pt x="74" y="193"/>
                  </a:lnTo>
                  <a:lnTo>
                    <a:pt x="73" y="193"/>
                  </a:lnTo>
                  <a:lnTo>
                    <a:pt x="72" y="192"/>
                  </a:lnTo>
                  <a:lnTo>
                    <a:pt x="72" y="191"/>
                  </a:lnTo>
                  <a:lnTo>
                    <a:pt x="72" y="190"/>
                  </a:lnTo>
                  <a:lnTo>
                    <a:pt x="72" y="189"/>
                  </a:lnTo>
                  <a:lnTo>
                    <a:pt x="73" y="189"/>
                  </a:lnTo>
                  <a:lnTo>
                    <a:pt x="73" y="190"/>
                  </a:lnTo>
                  <a:lnTo>
                    <a:pt x="74" y="190"/>
                  </a:lnTo>
                  <a:lnTo>
                    <a:pt x="75" y="189"/>
                  </a:lnTo>
                  <a:lnTo>
                    <a:pt x="75" y="188"/>
                  </a:lnTo>
                  <a:lnTo>
                    <a:pt x="75" y="188"/>
                  </a:lnTo>
                  <a:lnTo>
                    <a:pt x="75" y="187"/>
                  </a:lnTo>
                  <a:lnTo>
                    <a:pt x="75" y="186"/>
                  </a:lnTo>
                  <a:lnTo>
                    <a:pt x="75" y="185"/>
                  </a:lnTo>
                  <a:lnTo>
                    <a:pt x="75" y="184"/>
                  </a:lnTo>
                  <a:lnTo>
                    <a:pt x="75" y="183"/>
                  </a:lnTo>
                  <a:lnTo>
                    <a:pt x="75" y="182"/>
                  </a:lnTo>
                  <a:lnTo>
                    <a:pt x="74" y="182"/>
                  </a:lnTo>
                  <a:lnTo>
                    <a:pt x="75" y="181"/>
                  </a:lnTo>
                  <a:lnTo>
                    <a:pt x="76" y="181"/>
                  </a:lnTo>
                  <a:lnTo>
                    <a:pt x="77" y="181"/>
                  </a:lnTo>
                  <a:lnTo>
                    <a:pt x="77" y="180"/>
                  </a:lnTo>
                  <a:lnTo>
                    <a:pt x="77" y="180"/>
                  </a:lnTo>
                  <a:lnTo>
                    <a:pt x="78" y="180"/>
                  </a:lnTo>
                  <a:lnTo>
                    <a:pt x="79" y="179"/>
                  </a:lnTo>
                  <a:lnTo>
                    <a:pt x="80" y="179"/>
                  </a:lnTo>
                  <a:lnTo>
                    <a:pt x="80" y="180"/>
                  </a:lnTo>
                  <a:lnTo>
                    <a:pt x="80" y="180"/>
                  </a:lnTo>
                  <a:lnTo>
                    <a:pt x="81" y="180"/>
                  </a:lnTo>
                  <a:lnTo>
                    <a:pt x="82" y="180"/>
                  </a:lnTo>
                  <a:lnTo>
                    <a:pt x="82" y="179"/>
                  </a:lnTo>
                  <a:lnTo>
                    <a:pt x="81" y="178"/>
                  </a:lnTo>
                  <a:lnTo>
                    <a:pt x="82" y="178"/>
                  </a:lnTo>
                  <a:lnTo>
                    <a:pt x="82" y="177"/>
                  </a:lnTo>
                  <a:lnTo>
                    <a:pt x="83" y="177"/>
                  </a:lnTo>
                  <a:lnTo>
                    <a:pt x="84" y="177"/>
                  </a:lnTo>
                  <a:lnTo>
                    <a:pt x="84" y="176"/>
                  </a:lnTo>
                  <a:lnTo>
                    <a:pt x="84" y="175"/>
                  </a:lnTo>
                  <a:lnTo>
                    <a:pt x="84" y="174"/>
                  </a:lnTo>
                  <a:lnTo>
                    <a:pt x="84" y="173"/>
                  </a:lnTo>
                  <a:lnTo>
                    <a:pt x="84" y="172"/>
                  </a:lnTo>
                  <a:lnTo>
                    <a:pt x="84" y="172"/>
                  </a:lnTo>
                  <a:lnTo>
                    <a:pt x="84" y="171"/>
                  </a:lnTo>
                  <a:lnTo>
                    <a:pt x="84" y="170"/>
                  </a:lnTo>
                  <a:lnTo>
                    <a:pt x="84" y="169"/>
                  </a:lnTo>
                  <a:lnTo>
                    <a:pt x="84" y="168"/>
                  </a:lnTo>
                  <a:lnTo>
                    <a:pt x="84" y="167"/>
                  </a:lnTo>
                  <a:lnTo>
                    <a:pt x="84" y="166"/>
                  </a:lnTo>
                  <a:lnTo>
                    <a:pt x="84" y="165"/>
                  </a:lnTo>
                  <a:lnTo>
                    <a:pt x="84" y="164"/>
                  </a:lnTo>
                  <a:lnTo>
                    <a:pt x="84" y="164"/>
                  </a:lnTo>
                  <a:lnTo>
                    <a:pt x="84" y="163"/>
                  </a:lnTo>
                  <a:lnTo>
                    <a:pt x="84" y="162"/>
                  </a:lnTo>
                  <a:lnTo>
                    <a:pt x="84" y="161"/>
                  </a:lnTo>
                  <a:lnTo>
                    <a:pt x="84" y="160"/>
                  </a:lnTo>
                  <a:lnTo>
                    <a:pt x="85" y="160"/>
                  </a:lnTo>
                  <a:lnTo>
                    <a:pt x="87" y="160"/>
                  </a:lnTo>
                  <a:lnTo>
                    <a:pt x="87" y="160"/>
                  </a:lnTo>
                  <a:lnTo>
                    <a:pt x="88" y="159"/>
                  </a:lnTo>
                  <a:lnTo>
                    <a:pt x="89" y="159"/>
                  </a:lnTo>
                  <a:lnTo>
                    <a:pt x="89" y="158"/>
                  </a:lnTo>
                  <a:lnTo>
                    <a:pt x="89" y="157"/>
                  </a:lnTo>
                  <a:lnTo>
                    <a:pt x="89" y="156"/>
                  </a:lnTo>
                  <a:lnTo>
                    <a:pt x="89" y="156"/>
                  </a:lnTo>
                  <a:lnTo>
                    <a:pt x="90" y="156"/>
                  </a:lnTo>
                  <a:lnTo>
                    <a:pt x="91" y="156"/>
                  </a:lnTo>
                  <a:lnTo>
                    <a:pt x="92" y="156"/>
                  </a:lnTo>
                  <a:lnTo>
                    <a:pt x="93" y="156"/>
                  </a:lnTo>
                  <a:lnTo>
                    <a:pt x="94" y="156"/>
                  </a:lnTo>
                  <a:lnTo>
                    <a:pt x="94" y="157"/>
                  </a:lnTo>
                  <a:lnTo>
                    <a:pt x="94" y="158"/>
                  </a:lnTo>
                  <a:lnTo>
                    <a:pt x="94" y="159"/>
                  </a:lnTo>
                  <a:lnTo>
                    <a:pt x="94" y="160"/>
                  </a:lnTo>
                  <a:lnTo>
                    <a:pt x="95" y="160"/>
                  </a:lnTo>
                  <a:lnTo>
                    <a:pt x="95" y="160"/>
                  </a:lnTo>
                  <a:lnTo>
                    <a:pt x="96" y="160"/>
                  </a:lnTo>
                  <a:lnTo>
                    <a:pt x="97" y="160"/>
                  </a:lnTo>
                  <a:lnTo>
                    <a:pt x="97" y="159"/>
                  </a:lnTo>
                  <a:lnTo>
                    <a:pt x="98" y="159"/>
                  </a:lnTo>
                  <a:lnTo>
                    <a:pt x="98" y="158"/>
                  </a:lnTo>
                  <a:lnTo>
                    <a:pt x="99" y="158"/>
                  </a:lnTo>
                  <a:lnTo>
                    <a:pt x="99" y="157"/>
                  </a:lnTo>
                  <a:lnTo>
                    <a:pt x="98" y="157"/>
                  </a:lnTo>
                  <a:lnTo>
                    <a:pt x="98" y="156"/>
                  </a:lnTo>
                  <a:lnTo>
                    <a:pt x="99" y="156"/>
                  </a:lnTo>
                  <a:lnTo>
                    <a:pt x="99" y="156"/>
                  </a:lnTo>
                  <a:lnTo>
                    <a:pt x="100" y="156"/>
                  </a:lnTo>
                  <a:lnTo>
                    <a:pt x="101" y="156"/>
                  </a:lnTo>
                  <a:lnTo>
                    <a:pt x="102" y="156"/>
                  </a:lnTo>
                  <a:lnTo>
                    <a:pt x="103" y="156"/>
                  </a:lnTo>
                  <a:lnTo>
                    <a:pt x="103" y="157"/>
                  </a:lnTo>
                  <a:lnTo>
                    <a:pt x="103" y="157"/>
                  </a:lnTo>
                  <a:lnTo>
                    <a:pt x="103" y="156"/>
                  </a:lnTo>
                  <a:lnTo>
                    <a:pt x="103" y="156"/>
                  </a:lnTo>
                  <a:lnTo>
                    <a:pt x="103" y="155"/>
                  </a:lnTo>
                  <a:lnTo>
                    <a:pt x="103" y="154"/>
                  </a:lnTo>
                  <a:lnTo>
                    <a:pt x="104" y="154"/>
                  </a:lnTo>
                  <a:lnTo>
                    <a:pt x="105" y="154"/>
                  </a:lnTo>
                  <a:lnTo>
                    <a:pt x="106" y="154"/>
                  </a:lnTo>
                  <a:lnTo>
                    <a:pt x="106" y="155"/>
                  </a:lnTo>
                  <a:lnTo>
                    <a:pt x="107" y="155"/>
                  </a:lnTo>
                  <a:lnTo>
                    <a:pt x="108" y="155"/>
                  </a:lnTo>
                  <a:lnTo>
                    <a:pt x="109" y="155"/>
                  </a:lnTo>
                  <a:lnTo>
                    <a:pt x="110" y="156"/>
                  </a:lnTo>
                  <a:lnTo>
                    <a:pt x="111" y="156"/>
                  </a:lnTo>
                  <a:lnTo>
                    <a:pt x="111" y="156"/>
                  </a:lnTo>
                  <a:lnTo>
                    <a:pt x="111" y="157"/>
                  </a:lnTo>
                  <a:lnTo>
                    <a:pt x="111" y="158"/>
                  </a:lnTo>
                  <a:lnTo>
                    <a:pt x="111" y="159"/>
                  </a:lnTo>
                  <a:lnTo>
                    <a:pt x="111" y="160"/>
                  </a:lnTo>
                  <a:lnTo>
                    <a:pt x="111" y="161"/>
                  </a:lnTo>
                  <a:lnTo>
                    <a:pt x="111" y="161"/>
                  </a:lnTo>
                  <a:lnTo>
                    <a:pt x="112" y="161"/>
                  </a:lnTo>
                  <a:lnTo>
                    <a:pt x="112" y="162"/>
                  </a:lnTo>
                  <a:lnTo>
                    <a:pt x="112" y="161"/>
                  </a:lnTo>
                  <a:lnTo>
                    <a:pt x="113" y="161"/>
                  </a:lnTo>
                  <a:lnTo>
                    <a:pt x="113" y="160"/>
                  </a:lnTo>
                  <a:lnTo>
                    <a:pt x="114" y="160"/>
                  </a:lnTo>
                  <a:lnTo>
                    <a:pt x="115" y="160"/>
                  </a:lnTo>
                  <a:lnTo>
                    <a:pt x="115" y="159"/>
                  </a:lnTo>
                  <a:lnTo>
                    <a:pt x="115" y="158"/>
                  </a:lnTo>
                  <a:lnTo>
                    <a:pt x="115" y="157"/>
                  </a:lnTo>
                  <a:lnTo>
                    <a:pt x="116" y="157"/>
                  </a:lnTo>
                  <a:lnTo>
                    <a:pt x="117" y="156"/>
                  </a:lnTo>
                  <a:lnTo>
                    <a:pt x="118" y="156"/>
                  </a:lnTo>
                  <a:lnTo>
                    <a:pt x="119" y="156"/>
                  </a:lnTo>
                  <a:lnTo>
                    <a:pt x="119" y="156"/>
                  </a:lnTo>
                  <a:lnTo>
                    <a:pt x="119" y="156"/>
                  </a:lnTo>
                  <a:lnTo>
                    <a:pt x="119" y="155"/>
                  </a:lnTo>
                  <a:lnTo>
                    <a:pt x="120" y="155"/>
                  </a:lnTo>
                  <a:lnTo>
                    <a:pt x="121" y="155"/>
                  </a:lnTo>
                  <a:lnTo>
                    <a:pt x="122" y="154"/>
                  </a:lnTo>
                  <a:lnTo>
                    <a:pt x="122" y="153"/>
                  </a:lnTo>
                  <a:lnTo>
                    <a:pt x="122" y="152"/>
                  </a:lnTo>
                  <a:lnTo>
                    <a:pt x="123" y="152"/>
                  </a:lnTo>
                  <a:lnTo>
                    <a:pt x="124" y="152"/>
                  </a:lnTo>
                  <a:lnTo>
                    <a:pt x="125" y="152"/>
                  </a:lnTo>
                  <a:lnTo>
                    <a:pt x="125" y="153"/>
                  </a:lnTo>
                  <a:lnTo>
                    <a:pt x="126" y="153"/>
                  </a:lnTo>
                  <a:lnTo>
                    <a:pt x="127" y="153"/>
                  </a:lnTo>
                  <a:lnTo>
                    <a:pt x="127" y="152"/>
                  </a:lnTo>
                  <a:lnTo>
                    <a:pt x="127" y="152"/>
                  </a:lnTo>
                  <a:lnTo>
                    <a:pt x="127" y="151"/>
                  </a:lnTo>
                  <a:lnTo>
                    <a:pt x="127" y="151"/>
                  </a:lnTo>
                  <a:lnTo>
                    <a:pt x="128" y="151"/>
                  </a:lnTo>
                  <a:lnTo>
                    <a:pt x="129" y="151"/>
                  </a:lnTo>
                  <a:lnTo>
                    <a:pt x="130" y="151"/>
                  </a:lnTo>
                  <a:lnTo>
                    <a:pt x="131" y="151"/>
                  </a:lnTo>
                  <a:lnTo>
                    <a:pt x="132" y="151"/>
                  </a:lnTo>
                  <a:lnTo>
                    <a:pt x="132" y="150"/>
                  </a:lnTo>
                  <a:lnTo>
                    <a:pt x="133" y="150"/>
                  </a:lnTo>
                  <a:lnTo>
                    <a:pt x="134" y="149"/>
                  </a:lnTo>
                  <a:lnTo>
                    <a:pt x="135" y="149"/>
                  </a:lnTo>
                  <a:lnTo>
                    <a:pt x="135" y="149"/>
                  </a:lnTo>
                  <a:lnTo>
                    <a:pt x="136" y="149"/>
                  </a:lnTo>
                  <a:lnTo>
                    <a:pt x="135" y="149"/>
                  </a:lnTo>
                  <a:lnTo>
                    <a:pt x="135" y="149"/>
                  </a:lnTo>
                  <a:lnTo>
                    <a:pt x="134" y="149"/>
                  </a:lnTo>
                  <a:lnTo>
                    <a:pt x="134" y="148"/>
                  </a:lnTo>
                  <a:lnTo>
                    <a:pt x="134" y="147"/>
                  </a:lnTo>
                  <a:lnTo>
                    <a:pt x="134" y="146"/>
                  </a:lnTo>
                  <a:lnTo>
                    <a:pt x="135" y="146"/>
                  </a:lnTo>
                  <a:lnTo>
                    <a:pt x="135" y="145"/>
                  </a:lnTo>
                  <a:lnTo>
                    <a:pt x="135" y="145"/>
                  </a:lnTo>
                  <a:lnTo>
                    <a:pt x="135" y="144"/>
                  </a:lnTo>
                  <a:lnTo>
                    <a:pt x="136" y="144"/>
                  </a:lnTo>
                  <a:lnTo>
                    <a:pt x="137" y="144"/>
                  </a:lnTo>
                  <a:lnTo>
                    <a:pt x="138" y="143"/>
                  </a:lnTo>
                  <a:lnTo>
                    <a:pt x="139" y="143"/>
                  </a:lnTo>
                  <a:lnTo>
                    <a:pt x="139" y="142"/>
                  </a:lnTo>
                  <a:lnTo>
                    <a:pt x="140" y="142"/>
                  </a:lnTo>
                  <a:lnTo>
                    <a:pt x="141" y="142"/>
                  </a:lnTo>
                  <a:lnTo>
                    <a:pt x="142" y="141"/>
                  </a:lnTo>
                  <a:lnTo>
                    <a:pt x="141" y="141"/>
                  </a:lnTo>
                  <a:lnTo>
                    <a:pt x="141" y="140"/>
                  </a:lnTo>
                  <a:lnTo>
                    <a:pt x="141" y="139"/>
                  </a:lnTo>
                  <a:lnTo>
                    <a:pt x="142" y="139"/>
                  </a:lnTo>
                  <a:lnTo>
                    <a:pt x="143" y="139"/>
                  </a:lnTo>
                  <a:lnTo>
                    <a:pt x="143" y="139"/>
                  </a:lnTo>
                  <a:lnTo>
                    <a:pt x="143" y="138"/>
                  </a:lnTo>
                  <a:lnTo>
                    <a:pt x="146" y="141"/>
                  </a:lnTo>
                  <a:lnTo>
                    <a:pt x="146" y="141"/>
                  </a:lnTo>
                  <a:lnTo>
                    <a:pt x="146" y="139"/>
                  </a:lnTo>
                  <a:lnTo>
                    <a:pt x="146" y="137"/>
                  </a:lnTo>
                  <a:lnTo>
                    <a:pt x="146" y="135"/>
                  </a:lnTo>
                  <a:lnTo>
                    <a:pt x="146" y="134"/>
                  </a:lnTo>
                  <a:lnTo>
                    <a:pt x="149" y="133"/>
                  </a:lnTo>
                  <a:lnTo>
                    <a:pt x="149" y="131"/>
                  </a:lnTo>
                  <a:lnTo>
                    <a:pt x="146" y="128"/>
                  </a:lnTo>
                  <a:lnTo>
                    <a:pt x="146" y="126"/>
                  </a:lnTo>
                  <a:lnTo>
                    <a:pt x="146" y="125"/>
                  </a:lnTo>
                  <a:lnTo>
                    <a:pt x="146" y="124"/>
                  </a:lnTo>
                  <a:lnTo>
                    <a:pt x="146" y="122"/>
                  </a:lnTo>
                  <a:lnTo>
                    <a:pt x="147" y="122"/>
                  </a:lnTo>
                  <a:lnTo>
                    <a:pt x="148" y="121"/>
                  </a:lnTo>
                  <a:lnTo>
                    <a:pt x="149" y="120"/>
                  </a:lnTo>
                  <a:lnTo>
                    <a:pt x="151" y="120"/>
                  </a:lnTo>
                  <a:lnTo>
                    <a:pt x="152" y="120"/>
                  </a:lnTo>
                  <a:lnTo>
                    <a:pt x="153" y="120"/>
                  </a:lnTo>
                  <a:lnTo>
                    <a:pt x="156" y="119"/>
                  </a:lnTo>
                  <a:lnTo>
                    <a:pt x="156" y="118"/>
                  </a:lnTo>
                  <a:lnTo>
                    <a:pt x="158" y="117"/>
                  </a:lnTo>
                  <a:lnTo>
                    <a:pt x="159" y="116"/>
                  </a:lnTo>
                  <a:lnTo>
                    <a:pt x="160" y="116"/>
                  </a:lnTo>
                  <a:lnTo>
                    <a:pt x="160" y="115"/>
                  </a:lnTo>
                  <a:lnTo>
                    <a:pt x="163" y="113"/>
                  </a:lnTo>
                  <a:lnTo>
                    <a:pt x="163" y="112"/>
                  </a:lnTo>
                  <a:lnTo>
                    <a:pt x="163" y="110"/>
                  </a:lnTo>
                  <a:lnTo>
                    <a:pt x="160" y="109"/>
                  </a:lnTo>
                  <a:lnTo>
                    <a:pt x="160" y="107"/>
                  </a:lnTo>
                  <a:lnTo>
                    <a:pt x="160" y="105"/>
                  </a:lnTo>
                  <a:lnTo>
                    <a:pt x="163" y="102"/>
                  </a:lnTo>
                  <a:lnTo>
                    <a:pt x="163" y="101"/>
                  </a:lnTo>
                  <a:lnTo>
                    <a:pt x="166" y="101"/>
                  </a:lnTo>
                  <a:lnTo>
                    <a:pt x="167" y="101"/>
                  </a:lnTo>
                  <a:lnTo>
                    <a:pt x="169" y="101"/>
                  </a:lnTo>
                  <a:lnTo>
                    <a:pt x="170" y="101"/>
                  </a:lnTo>
                  <a:lnTo>
                    <a:pt x="173" y="101"/>
                  </a:lnTo>
                  <a:lnTo>
                    <a:pt x="173" y="101"/>
                  </a:lnTo>
                  <a:lnTo>
                    <a:pt x="173" y="99"/>
                  </a:lnTo>
                  <a:lnTo>
                    <a:pt x="174" y="98"/>
                  </a:lnTo>
                  <a:lnTo>
                    <a:pt x="174" y="97"/>
                  </a:lnTo>
                  <a:lnTo>
                    <a:pt x="177" y="97"/>
                  </a:lnTo>
                  <a:lnTo>
                    <a:pt x="180" y="98"/>
                  </a:lnTo>
                  <a:lnTo>
                    <a:pt x="182" y="98"/>
                  </a:lnTo>
                  <a:lnTo>
                    <a:pt x="182" y="99"/>
                  </a:lnTo>
                  <a:lnTo>
                    <a:pt x="182" y="98"/>
                  </a:lnTo>
                  <a:lnTo>
                    <a:pt x="182" y="97"/>
                  </a:lnTo>
                  <a:lnTo>
                    <a:pt x="182" y="96"/>
                  </a:lnTo>
                  <a:lnTo>
                    <a:pt x="182" y="95"/>
                  </a:lnTo>
                  <a:lnTo>
                    <a:pt x="182" y="95"/>
                  </a:lnTo>
                  <a:lnTo>
                    <a:pt x="183" y="95"/>
                  </a:lnTo>
                  <a:lnTo>
                    <a:pt x="184" y="95"/>
                  </a:lnTo>
                  <a:lnTo>
                    <a:pt x="184" y="94"/>
                  </a:lnTo>
                  <a:lnTo>
                    <a:pt x="184" y="93"/>
                  </a:lnTo>
                  <a:lnTo>
                    <a:pt x="184" y="93"/>
                  </a:lnTo>
                  <a:lnTo>
                    <a:pt x="183" y="93"/>
                  </a:lnTo>
                  <a:lnTo>
                    <a:pt x="182" y="93"/>
                  </a:lnTo>
                  <a:lnTo>
                    <a:pt x="182" y="92"/>
                  </a:lnTo>
                  <a:lnTo>
                    <a:pt x="182" y="92"/>
                  </a:lnTo>
                  <a:lnTo>
                    <a:pt x="182" y="91"/>
                  </a:lnTo>
                  <a:lnTo>
                    <a:pt x="183" y="91"/>
                  </a:lnTo>
                  <a:lnTo>
                    <a:pt x="183" y="90"/>
                  </a:lnTo>
                  <a:lnTo>
                    <a:pt x="184" y="90"/>
                  </a:lnTo>
                  <a:lnTo>
                    <a:pt x="184" y="89"/>
                  </a:lnTo>
                  <a:lnTo>
                    <a:pt x="184" y="88"/>
                  </a:lnTo>
                  <a:lnTo>
                    <a:pt x="184" y="87"/>
                  </a:lnTo>
                  <a:lnTo>
                    <a:pt x="184" y="86"/>
                  </a:lnTo>
                  <a:lnTo>
                    <a:pt x="184" y="85"/>
                  </a:lnTo>
                  <a:lnTo>
                    <a:pt x="184" y="85"/>
                  </a:lnTo>
                  <a:lnTo>
                    <a:pt x="184" y="84"/>
                  </a:lnTo>
                  <a:lnTo>
                    <a:pt x="185" y="84"/>
                  </a:lnTo>
                  <a:lnTo>
                    <a:pt x="186" y="83"/>
                  </a:lnTo>
                  <a:lnTo>
                    <a:pt x="187" y="83"/>
                  </a:lnTo>
                  <a:lnTo>
                    <a:pt x="187" y="82"/>
                  </a:lnTo>
                  <a:lnTo>
                    <a:pt x="187" y="81"/>
                  </a:lnTo>
                  <a:lnTo>
                    <a:pt x="188" y="80"/>
                  </a:lnTo>
                  <a:lnTo>
                    <a:pt x="189" y="80"/>
                  </a:lnTo>
                  <a:lnTo>
                    <a:pt x="190" y="79"/>
                  </a:lnTo>
                  <a:lnTo>
                    <a:pt x="189" y="79"/>
                  </a:lnTo>
                  <a:lnTo>
                    <a:pt x="189" y="78"/>
                  </a:lnTo>
                  <a:lnTo>
                    <a:pt x="188" y="78"/>
                  </a:lnTo>
                  <a:lnTo>
                    <a:pt x="187" y="78"/>
                  </a:lnTo>
                  <a:lnTo>
                    <a:pt x="186" y="77"/>
                  </a:lnTo>
                  <a:lnTo>
                    <a:pt x="185" y="77"/>
                  </a:lnTo>
                  <a:lnTo>
                    <a:pt x="184" y="77"/>
                  </a:lnTo>
                  <a:lnTo>
                    <a:pt x="184" y="77"/>
                  </a:lnTo>
                  <a:lnTo>
                    <a:pt x="183" y="76"/>
                  </a:lnTo>
                  <a:lnTo>
                    <a:pt x="182" y="76"/>
                  </a:lnTo>
                  <a:lnTo>
                    <a:pt x="182" y="75"/>
                  </a:lnTo>
                  <a:lnTo>
                    <a:pt x="182" y="75"/>
                  </a:lnTo>
                  <a:lnTo>
                    <a:pt x="181" y="75"/>
                  </a:lnTo>
                  <a:lnTo>
                    <a:pt x="180" y="75"/>
                  </a:lnTo>
                  <a:lnTo>
                    <a:pt x="180" y="74"/>
                  </a:lnTo>
                  <a:lnTo>
                    <a:pt x="180" y="73"/>
                  </a:lnTo>
                  <a:lnTo>
                    <a:pt x="180" y="72"/>
                  </a:lnTo>
                  <a:lnTo>
                    <a:pt x="179" y="72"/>
                  </a:lnTo>
                  <a:lnTo>
                    <a:pt x="179" y="71"/>
                  </a:lnTo>
                  <a:lnTo>
                    <a:pt x="178" y="72"/>
                  </a:lnTo>
                  <a:lnTo>
                    <a:pt x="177" y="72"/>
                  </a:lnTo>
                  <a:lnTo>
                    <a:pt x="176" y="72"/>
                  </a:lnTo>
                  <a:lnTo>
                    <a:pt x="175" y="72"/>
                  </a:lnTo>
                  <a:lnTo>
                    <a:pt x="174" y="73"/>
                  </a:lnTo>
                  <a:lnTo>
                    <a:pt x="174" y="73"/>
                  </a:lnTo>
                  <a:lnTo>
                    <a:pt x="173" y="74"/>
                  </a:lnTo>
                  <a:lnTo>
                    <a:pt x="172" y="74"/>
                  </a:lnTo>
                  <a:lnTo>
                    <a:pt x="171" y="74"/>
                  </a:lnTo>
                  <a:lnTo>
                    <a:pt x="170" y="74"/>
                  </a:lnTo>
                  <a:lnTo>
                    <a:pt x="170" y="73"/>
                  </a:lnTo>
                  <a:lnTo>
                    <a:pt x="170" y="72"/>
                  </a:lnTo>
                  <a:lnTo>
                    <a:pt x="170" y="71"/>
                  </a:lnTo>
                  <a:lnTo>
                    <a:pt x="170" y="70"/>
                  </a:lnTo>
                  <a:lnTo>
                    <a:pt x="169" y="70"/>
                  </a:lnTo>
                  <a:lnTo>
                    <a:pt x="168" y="70"/>
                  </a:lnTo>
                  <a:lnTo>
                    <a:pt x="167" y="70"/>
                  </a:lnTo>
                  <a:lnTo>
                    <a:pt x="166" y="70"/>
                  </a:lnTo>
                  <a:lnTo>
                    <a:pt x="166" y="70"/>
                  </a:lnTo>
                  <a:lnTo>
                    <a:pt x="166" y="69"/>
                  </a:lnTo>
                  <a:lnTo>
                    <a:pt x="166" y="69"/>
                  </a:lnTo>
                  <a:lnTo>
                    <a:pt x="166" y="68"/>
                  </a:lnTo>
                  <a:lnTo>
                    <a:pt x="166" y="67"/>
                  </a:lnTo>
                  <a:lnTo>
                    <a:pt x="166" y="66"/>
                  </a:lnTo>
                  <a:lnTo>
                    <a:pt x="166" y="65"/>
                  </a:lnTo>
                  <a:lnTo>
                    <a:pt x="166" y="64"/>
                  </a:lnTo>
                  <a:lnTo>
                    <a:pt x="165" y="64"/>
                  </a:lnTo>
                  <a:lnTo>
                    <a:pt x="165" y="63"/>
                  </a:lnTo>
                  <a:lnTo>
                    <a:pt x="164" y="63"/>
                  </a:lnTo>
                  <a:lnTo>
                    <a:pt x="163" y="62"/>
                  </a:lnTo>
                  <a:lnTo>
                    <a:pt x="163" y="62"/>
                  </a:lnTo>
                  <a:lnTo>
                    <a:pt x="163" y="61"/>
                  </a:lnTo>
                  <a:lnTo>
                    <a:pt x="163" y="60"/>
                  </a:lnTo>
                  <a:lnTo>
                    <a:pt x="162" y="59"/>
                  </a:lnTo>
                  <a:lnTo>
                    <a:pt x="161" y="59"/>
                  </a:lnTo>
                  <a:lnTo>
                    <a:pt x="160" y="59"/>
                  </a:lnTo>
                  <a:lnTo>
                    <a:pt x="159" y="59"/>
                  </a:lnTo>
                  <a:lnTo>
                    <a:pt x="158" y="59"/>
                  </a:lnTo>
                  <a:lnTo>
                    <a:pt x="158" y="60"/>
                  </a:lnTo>
                  <a:lnTo>
                    <a:pt x="158" y="60"/>
                  </a:lnTo>
                  <a:lnTo>
                    <a:pt x="157" y="60"/>
                  </a:lnTo>
                  <a:lnTo>
                    <a:pt x="157" y="61"/>
                  </a:lnTo>
                  <a:lnTo>
                    <a:pt x="156" y="61"/>
                  </a:lnTo>
                  <a:lnTo>
                    <a:pt x="155" y="61"/>
                  </a:lnTo>
                  <a:lnTo>
                    <a:pt x="154" y="61"/>
                  </a:lnTo>
                  <a:lnTo>
                    <a:pt x="153" y="61"/>
                  </a:lnTo>
                  <a:lnTo>
                    <a:pt x="152" y="61"/>
                  </a:lnTo>
                  <a:lnTo>
                    <a:pt x="151" y="61"/>
                  </a:lnTo>
                  <a:lnTo>
                    <a:pt x="151" y="60"/>
                  </a:lnTo>
                  <a:lnTo>
                    <a:pt x="151" y="59"/>
                  </a:lnTo>
                  <a:lnTo>
                    <a:pt x="151" y="58"/>
                  </a:lnTo>
                  <a:lnTo>
                    <a:pt x="151" y="57"/>
                  </a:lnTo>
                  <a:lnTo>
                    <a:pt x="151" y="57"/>
                  </a:lnTo>
                  <a:lnTo>
                    <a:pt x="150" y="57"/>
                  </a:lnTo>
                  <a:lnTo>
                    <a:pt x="149" y="57"/>
                  </a:lnTo>
                  <a:lnTo>
                    <a:pt x="148" y="57"/>
                  </a:lnTo>
                  <a:lnTo>
                    <a:pt x="147" y="58"/>
                  </a:lnTo>
                  <a:lnTo>
                    <a:pt x="147" y="57"/>
                  </a:lnTo>
                  <a:lnTo>
                    <a:pt x="147" y="56"/>
                  </a:lnTo>
                  <a:lnTo>
                    <a:pt x="146" y="56"/>
                  </a:lnTo>
                  <a:lnTo>
                    <a:pt x="146" y="55"/>
                  </a:lnTo>
                  <a:lnTo>
                    <a:pt x="145" y="55"/>
                  </a:lnTo>
                  <a:lnTo>
                    <a:pt x="144" y="55"/>
                  </a:lnTo>
                  <a:lnTo>
                    <a:pt x="143" y="56"/>
                  </a:lnTo>
                  <a:lnTo>
                    <a:pt x="143" y="56"/>
                  </a:lnTo>
                  <a:lnTo>
                    <a:pt x="143" y="57"/>
                  </a:lnTo>
                  <a:lnTo>
                    <a:pt x="142" y="57"/>
                  </a:lnTo>
                  <a:lnTo>
                    <a:pt x="143" y="58"/>
                  </a:lnTo>
                  <a:lnTo>
                    <a:pt x="142" y="58"/>
                  </a:lnTo>
                  <a:lnTo>
                    <a:pt x="142" y="59"/>
                  </a:lnTo>
                  <a:lnTo>
                    <a:pt x="141" y="59"/>
                  </a:lnTo>
                  <a:lnTo>
                    <a:pt x="140" y="59"/>
                  </a:lnTo>
                  <a:lnTo>
                    <a:pt x="139" y="59"/>
                  </a:lnTo>
                  <a:lnTo>
                    <a:pt x="138" y="59"/>
                  </a:lnTo>
                  <a:lnTo>
                    <a:pt x="137" y="60"/>
                  </a:lnTo>
                  <a:lnTo>
                    <a:pt x="137" y="61"/>
                  </a:lnTo>
                  <a:lnTo>
                    <a:pt x="136" y="61"/>
                  </a:lnTo>
                  <a:lnTo>
                    <a:pt x="135" y="61"/>
                  </a:lnTo>
                  <a:lnTo>
                    <a:pt x="135" y="62"/>
                  </a:lnTo>
                  <a:lnTo>
                    <a:pt x="135" y="62"/>
                  </a:lnTo>
                  <a:lnTo>
                    <a:pt x="135" y="62"/>
                  </a:lnTo>
                  <a:lnTo>
                    <a:pt x="135" y="63"/>
                  </a:lnTo>
                  <a:lnTo>
                    <a:pt x="134" y="63"/>
                  </a:lnTo>
                  <a:lnTo>
                    <a:pt x="133" y="63"/>
                  </a:lnTo>
                  <a:lnTo>
                    <a:pt x="133" y="62"/>
                  </a:lnTo>
                  <a:lnTo>
                    <a:pt x="133" y="62"/>
                  </a:lnTo>
                  <a:lnTo>
                    <a:pt x="133" y="61"/>
                  </a:lnTo>
                  <a:lnTo>
                    <a:pt x="133" y="60"/>
                  </a:lnTo>
                  <a:lnTo>
                    <a:pt x="133" y="59"/>
                  </a:lnTo>
                  <a:lnTo>
                    <a:pt x="133" y="58"/>
                  </a:lnTo>
                  <a:lnTo>
                    <a:pt x="132" y="58"/>
                  </a:lnTo>
                  <a:lnTo>
                    <a:pt x="131" y="58"/>
                  </a:lnTo>
                  <a:lnTo>
                    <a:pt x="131" y="57"/>
                  </a:lnTo>
                  <a:lnTo>
                    <a:pt x="130" y="57"/>
                  </a:lnTo>
                  <a:lnTo>
                    <a:pt x="130" y="56"/>
                  </a:lnTo>
                  <a:lnTo>
                    <a:pt x="129" y="56"/>
                  </a:lnTo>
                  <a:lnTo>
                    <a:pt x="128" y="56"/>
                  </a:lnTo>
                  <a:lnTo>
                    <a:pt x="128" y="55"/>
                  </a:lnTo>
                  <a:lnTo>
                    <a:pt x="127" y="55"/>
                  </a:lnTo>
                  <a:lnTo>
                    <a:pt x="127" y="54"/>
                  </a:lnTo>
                  <a:lnTo>
                    <a:pt x="127" y="54"/>
                  </a:lnTo>
                  <a:lnTo>
                    <a:pt x="128" y="54"/>
                  </a:lnTo>
                  <a:lnTo>
                    <a:pt x="129" y="54"/>
                  </a:lnTo>
                  <a:lnTo>
                    <a:pt x="130" y="54"/>
                  </a:lnTo>
                  <a:lnTo>
                    <a:pt x="130" y="53"/>
                  </a:lnTo>
                  <a:lnTo>
                    <a:pt x="131" y="53"/>
                  </a:lnTo>
                  <a:lnTo>
                    <a:pt x="132" y="53"/>
                  </a:lnTo>
                  <a:lnTo>
                    <a:pt x="132" y="52"/>
                  </a:lnTo>
                  <a:lnTo>
                    <a:pt x="133" y="52"/>
                  </a:lnTo>
                  <a:lnTo>
                    <a:pt x="133" y="51"/>
                  </a:lnTo>
                  <a:lnTo>
                    <a:pt x="133" y="50"/>
                  </a:lnTo>
                  <a:lnTo>
                    <a:pt x="133" y="49"/>
                  </a:lnTo>
                  <a:lnTo>
                    <a:pt x="133" y="48"/>
                  </a:lnTo>
                  <a:lnTo>
                    <a:pt x="133" y="47"/>
                  </a:lnTo>
                  <a:lnTo>
                    <a:pt x="133" y="46"/>
                  </a:lnTo>
                  <a:lnTo>
                    <a:pt x="134" y="46"/>
                  </a:lnTo>
                  <a:lnTo>
                    <a:pt x="135" y="47"/>
                  </a:lnTo>
                  <a:lnTo>
                    <a:pt x="135" y="46"/>
                  </a:lnTo>
                  <a:lnTo>
                    <a:pt x="135" y="46"/>
                  </a:lnTo>
                  <a:lnTo>
                    <a:pt x="135" y="46"/>
                  </a:lnTo>
                  <a:lnTo>
                    <a:pt x="135" y="45"/>
                  </a:lnTo>
                  <a:lnTo>
                    <a:pt x="136" y="45"/>
                  </a:lnTo>
                  <a:lnTo>
                    <a:pt x="137" y="45"/>
                  </a:lnTo>
                  <a:lnTo>
                    <a:pt x="137" y="44"/>
                  </a:lnTo>
                  <a:lnTo>
                    <a:pt x="138" y="44"/>
                  </a:lnTo>
                  <a:lnTo>
                    <a:pt x="138" y="43"/>
                  </a:lnTo>
                  <a:lnTo>
                    <a:pt x="139" y="43"/>
                  </a:lnTo>
                  <a:lnTo>
                    <a:pt x="140" y="43"/>
                  </a:lnTo>
                  <a:lnTo>
                    <a:pt x="140" y="42"/>
                  </a:lnTo>
                  <a:lnTo>
                    <a:pt x="140" y="41"/>
                  </a:lnTo>
                  <a:lnTo>
                    <a:pt x="139" y="41"/>
                  </a:lnTo>
                  <a:lnTo>
                    <a:pt x="138" y="40"/>
                  </a:lnTo>
                  <a:lnTo>
                    <a:pt x="137" y="40"/>
                  </a:lnTo>
                  <a:lnTo>
                    <a:pt x="137" y="39"/>
                  </a:lnTo>
                  <a:lnTo>
                    <a:pt x="137" y="38"/>
                  </a:lnTo>
                  <a:lnTo>
                    <a:pt x="137" y="38"/>
                  </a:lnTo>
                  <a:lnTo>
                    <a:pt x="136" y="38"/>
                  </a:lnTo>
                  <a:lnTo>
                    <a:pt x="135" y="38"/>
                  </a:lnTo>
                  <a:lnTo>
                    <a:pt x="135" y="37"/>
                  </a:lnTo>
                  <a:lnTo>
                    <a:pt x="135" y="36"/>
                  </a:lnTo>
                  <a:lnTo>
                    <a:pt x="135" y="35"/>
                  </a:lnTo>
                  <a:lnTo>
                    <a:pt x="135" y="34"/>
                  </a:lnTo>
                  <a:lnTo>
                    <a:pt x="135" y="33"/>
                  </a:lnTo>
                  <a:lnTo>
                    <a:pt x="135" y="32"/>
                  </a:lnTo>
                  <a:lnTo>
                    <a:pt x="135" y="32"/>
                  </a:lnTo>
                  <a:lnTo>
                    <a:pt x="134" y="32"/>
                  </a:lnTo>
                  <a:lnTo>
                    <a:pt x="134" y="31"/>
                  </a:lnTo>
                  <a:lnTo>
                    <a:pt x="133" y="31"/>
                  </a:lnTo>
                  <a:lnTo>
                    <a:pt x="133" y="30"/>
                  </a:lnTo>
                  <a:lnTo>
                    <a:pt x="132" y="30"/>
                  </a:lnTo>
                  <a:lnTo>
                    <a:pt x="131" y="30"/>
                  </a:lnTo>
                  <a:lnTo>
                    <a:pt x="131" y="30"/>
                  </a:lnTo>
                  <a:lnTo>
                    <a:pt x="130" y="30"/>
                  </a:lnTo>
                  <a:lnTo>
                    <a:pt x="130" y="29"/>
                  </a:lnTo>
                  <a:lnTo>
                    <a:pt x="130" y="28"/>
                  </a:lnTo>
                  <a:lnTo>
                    <a:pt x="131" y="28"/>
                  </a:lnTo>
                  <a:lnTo>
                    <a:pt x="132" y="28"/>
                  </a:lnTo>
                  <a:lnTo>
                    <a:pt x="133" y="28"/>
                  </a:lnTo>
                  <a:lnTo>
                    <a:pt x="133" y="27"/>
                  </a:lnTo>
                  <a:lnTo>
                    <a:pt x="133" y="26"/>
                  </a:lnTo>
                  <a:lnTo>
                    <a:pt x="132" y="26"/>
                  </a:lnTo>
                  <a:lnTo>
                    <a:pt x="131" y="26"/>
                  </a:lnTo>
                  <a:lnTo>
                    <a:pt x="130" y="25"/>
                  </a:lnTo>
                  <a:lnTo>
                    <a:pt x="132" y="25"/>
                  </a:lnTo>
                  <a:lnTo>
                    <a:pt x="133" y="25"/>
                  </a:lnTo>
                  <a:lnTo>
                    <a:pt x="133" y="24"/>
                  </a:lnTo>
                  <a:lnTo>
                    <a:pt x="133" y="23"/>
                  </a:lnTo>
                  <a:lnTo>
                    <a:pt x="134" y="23"/>
                  </a:lnTo>
                  <a:lnTo>
                    <a:pt x="135" y="23"/>
                  </a:lnTo>
                  <a:lnTo>
                    <a:pt x="135" y="23"/>
                  </a:lnTo>
                  <a:lnTo>
                    <a:pt x="136" y="22"/>
                  </a:lnTo>
                  <a:lnTo>
                    <a:pt x="137" y="22"/>
                  </a:lnTo>
                  <a:lnTo>
                    <a:pt x="138" y="22"/>
                  </a:lnTo>
                  <a:lnTo>
                    <a:pt x="138" y="23"/>
                  </a:lnTo>
                  <a:lnTo>
                    <a:pt x="139" y="23"/>
                  </a:lnTo>
                  <a:lnTo>
                    <a:pt x="140" y="24"/>
                  </a:lnTo>
                  <a:lnTo>
                    <a:pt x="140" y="25"/>
                  </a:lnTo>
                  <a:lnTo>
                    <a:pt x="140" y="26"/>
                  </a:lnTo>
                  <a:lnTo>
                    <a:pt x="140" y="27"/>
                  </a:lnTo>
                  <a:lnTo>
                    <a:pt x="141" y="27"/>
                  </a:lnTo>
                  <a:lnTo>
                    <a:pt x="141" y="28"/>
                  </a:lnTo>
                  <a:lnTo>
                    <a:pt x="142" y="28"/>
                  </a:lnTo>
                  <a:lnTo>
                    <a:pt x="143" y="28"/>
                  </a:lnTo>
                  <a:lnTo>
                    <a:pt x="143" y="29"/>
                  </a:lnTo>
                  <a:lnTo>
                    <a:pt x="143" y="29"/>
                  </a:lnTo>
                  <a:lnTo>
                    <a:pt x="144" y="30"/>
                  </a:lnTo>
                  <a:lnTo>
                    <a:pt x="144" y="30"/>
                  </a:lnTo>
                  <a:lnTo>
                    <a:pt x="145" y="31"/>
                  </a:lnTo>
                  <a:lnTo>
                    <a:pt x="146" y="31"/>
                  </a:lnTo>
                  <a:lnTo>
                    <a:pt x="147" y="31"/>
                  </a:lnTo>
                  <a:lnTo>
                    <a:pt x="147" y="32"/>
                  </a:lnTo>
                  <a:lnTo>
                    <a:pt x="148" y="32"/>
                  </a:lnTo>
                  <a:lnTo>
                    <a:pt x="149" y="32"/>
                  </a:lnTo>
                  <a:lnTo>
                    <a:pt x="150" y="32"/>
                  </a:lnTo>
                  <a:lnTo>
                    <a:pt x="151" y="32"/>
                  </a:lnTo>
                  <a:lnTo>
                    <a:pt x="151" y="32"/>
                  </a:lnTo>
                  <a:lnTo>
                    <a:pt x="151" y="33"/>
                  </a:lnTo>
                  <a:lnTo>
                    <a:pt x="151" y="32"/>
                  </a:lnTo>
                  <a:lnTo>
                    <a:pt x="152" y="32"/>
                  </a:lnTo>
                  <a:lnTo>
                    <a:pt x="153" y="32"/>
                  </a:lnTo>
                  <a:lnTo>
                    <a:pt x="154" y="32"/>
                  </a:lnTo>
                  <a:lnTo>
                    <a:pt x="154" y="31"/>
                  </a:lnTo>
                  <a:lnTo>
                    <a:pt x="155" y="31"/>
                  </a:lnTo>
                  <a:lnTo>
                    <a:pt x="156" y="31"/>
                  </a:lnTo>
                  <a:lnTo>
                    <a:pt x="157" y="31"/>
                  </a:lnTo>
                  <a:lnTo>
                    <a:pt x="157" y="30"/>
                  </a:lnTo>
                  <a:lnTo>
                    <a:pt x="158" y="30"/>
                  </a:lnTo>
                  <a:lnTo>
                    <a:pt x="158" y="30"/>
                  </a:lnTo>
                  <a:lnTo>
                    <a:pt x="158" y="30"/>
                  </a:lnTo>
                  <a:lnTo>
                    <a:pt x="158" y="29"/>
                  </a:lnTo>
                  <a:lnTo>
                    <a:pt x="158" y="28"/>
                  </a:lnTo>
                  <a:lnTo>
                    <a:pt x="159" y="28"/>
                  </a:lnTo>
                  <a:lnTo>
                    <a:pt x="159" y="27"/>
                  </a:lnTo>
                  <a:lnTo>
                    <a:pt x="160" y="27"/>
                  </a:lnTo>
                  <a:lnTo>
                    <a:pt x="161" y="27"/>
                  </a:lnTo>
                  <a:lnTo>
                    <a:pt x="162" y="27"/>
                  </a:lnTo>
                  <a:lnTo>
                    <a:pt x="163" y="27"/>
                  </a:lnTo>
                  <a:lnTo>
                    <a:pt x="163" y="28"/>
                  </a:lnTo>
                  <a:lnTo>
                    <a:pt x="164" y="28"/>
                  </a:lnTo>
                  <a:lnTo>
                    <a:pt x="165" y="28"/>
                  </a:lnTo>
                  <a:lnTo>
                    <a:pt x="166" y="28"/>
                  </a:lnTo>
                  <a:lnTo>
                    <a:pt x="166" y="28"/>
                  </a:lnTo>
                  <a:lnTo>
                    <a:pt x="167" y="28"/>
                  </a:lnTo>
                  <a:lnTo>
                    <a:pt x="168" y="28"/>
                  </a:lnTo>
                  <a:lnTo>
                    <a:pt x="169" y="28"/>
                  </a:lnTo>
                  <a:lnTo>
                    <a:pt x="169" y="29"/>
                  </a:lnTo>
                  <a:lnTo>
                    <a:pt x="170" y="29"/>
                  </a:lnTo>
                  <a:lnTo>
                    <a:pt x="171" y="29"/>
                  </a:lnTo>
                  <a:lnTo>
                    <a:pt x="172" y="29"/>
                  </a:lnTo>
                  <a:lnTo>
                    <a:pt x="172" y="30"/>
                  </a:lnTo>
                  <a:lnTo>
                    <a:pt x="173" y="30"/>
                  </a:lnTo>
                  <a:lnTo>
                    <a:pt x="173" y="30"/>
                  </a:lnTo>
                  <a:lnTo>
                    <a:pt x="173" y="31"/>
                  </a:lnTo>
                  <a:lnTo>
                    <a:pt x="173" y="32"/>
                  </a:lnTo>
                  <a:lnTo>
                    <a:pt x="174" y="32"/>
                  </a:lnTo>
                  <a:lnTo>
                    <a:pt x="174" y="32"/>
                  </a:lnTo>
                  <a:lnTo>
                    <a:pt x="175" y="32"/>
                  </a:lnTo>
                  <a:lnTo>
                    <a:pt x="176" y="32"/>
                  </a:lnTo>
                  <a:lnTo>
                    <a:pt x="177" y="32"/>
                  </a:lnTo>
                  <a:lnTo>
                    <a:pt x="178" y="32"/>
                  </a:lnTo>
                  <a:lnTo>
                    <a:pt x="179" y="32"/>
                  </a:lnTo>
                  <a:lnTo>
                    <a:pt x="180" y="32"/>
                  </a:lnTo>
                  <a:lnTo>
                    <a:pt x="181" y="32"/>
                  </a:lnTo>
                  <a:lnTo>
                    <a:pt x="182" y="31"/>
                  </a:lnTo>
                  <a:lnTo>
                    <a:pt x="182" y="31"/>
                  </a:lnTo>
                  <a:lnTo>
                    <a:pt x="183" y="31"/>
                  </a:lnTo>
                  <a:lnTo>
                    <a:pt x="184" y="31"/>
                  </a:lnTo>
                  <a:lnTo>
                    <a:pt x="185" y="31"/>
                  </a:lnTo>
                  <a:lnTo>
                    <a:pt x="186" y="31"/>
                  </a:lnTo>
                  <a:lnTo>
                    <a:pt x="186" y="30"/>
                  </a:lnTo>
                  <a:lnTo>
                    <a:pt x="187" y="30"/>
                  </a:lnTo>
                  <a:lnTo>
                    <a:pt x="187" y="31"/>
                  </a:lnTo>
                  <a:lnTo>
                    <a:pt x="187" y="32"/>
                  </a:lnTo>
                  <a:lnTo>
                    <a:pt x="188" y="32"/>
                  </a:lnTo>
                  <a:lnTo>
                    <a:pt x="189" y="32"/>
                  </a:lnTo>
                  <a:lnTo>
                    <a:pt x="189" y="33"/>
                  </a:lnTo>
                  <a:lnTo>
                    <a:pt x="190" y="33"/>
                  </a:lnTo>
                  <a:lnTo>
                    <a:pt x="190" y="34"/>
                  </a:lnTo>
                  <a:lnTo>
                    <a:pt x="190" y="34"/>
                  </a:lnTo>
                  <a:lnTo>
                    <a:pt x="191" y="34"/>
                  </a:lnTo>
                  <a:lnTo>
                    <a:pt x="192" y="34"/>
                  </a:lnTo>
                  <a:lnTo>
                    <a:pt x="192" y="33"/>
                  </a:lnTo>
                  <a:lnTo>
                    <a:pt x="193" y="33"/>
                  </a:lnTo>
                  <a:lnTo>
                    <a:pt x="194" y="33"/>
                  </a:lnTo>
                  <a:lnTo>
                    <a:pt x="194" y="34"/>
                  </a:lnTo>
                  <a:lnTo>
                    <a:pt x="195" y="34"/>
                  </a:lnTo>
                  <a:lnTo>
                    <a:pt x="195" y="33"/>
                  </a:lnTo>
                  <a:lnTo>
                    <a:pt x="196" y="33"/>
                  </a:lnTo>
                  <a:lnTo>
                    <a:pt x="197" y="33"/>
                  </a:lnTo>
                  <a:lnTo>
                    <a:pt x="198" y="33"/>
                  </a:lnTo>
                  <a:lnTo>
                    <a:pt x="198" y="33"/>
                  </a:lnTo>
                  <a:lnTo>
                    <a:pt x="199" y="33"/>
                  </a:lnTo>
                  <a:lnTo>
                    <a:pt x="200" y="33"/>
                  </a:lnTo>
                  <a:lnTo>
                    <a:pt x="201" y="33"/>
                  </a:lnTo>
                  <a:lnTo>
                    <a:pt x="202" y="33"/>
                  </a:lnTo>
                  <a:lnTo>
                    <a:pt x="203" y="33"/>
                  </a:lnTo>
                  <a:lnTo>
                    <a:pt x="203" y="32"/>
                  </a:lnTo>
                  <a:lnTo>
                    <a:pt x="204" y="32"/>
                  </a:lnTo>
                  <a:lnTo>
                    <a:pt x="205" y="32"/>
                  </a:lnTo>
                  <a:lnTo>
                    <a:pt x="206" y="32"/>
                  </a:lnTo>
                  <a:lnTo>
                    <a:pt x="206" y="32"/>
                  </a:lnTo>
                  <a:lnTo>
                    <a:pt x="207" y="32"/>
                  </a:lnTo>
                  <a:lnTo>
                    <a:pt x="208" y="32"/>
                  </a:lnTo>
                  <a:lnTo>
                    <a:pt x="209" y="32"/>
                  </a:lnTo>
                  <a:lnTo>
                    <a:pt x="209" y="33"/>
                  </a:lnTo>
                  <a:lnTo>
                    <a:pt x="210" y="33"/>
                  </a:lnTo>
                  <a:lnTo>
                    <a:pt x="211" y="33"/>
                  </a:lnTo>
                  <a:lnTo>
                    <a:pt x="212" y="33"/>
                  </a:lnTo>
                  <a:lnTo>
                    <a:pt x="213" y="34"/>
                  </a:lnTo>
                  <a:lnTo>
                    <a:pt x="214" y="34"/>
                  </a:lnTo>
                  <a:lnTo>
                    <a:pt x="213" y="35"/>
                  </a:lnTo>
                  <a:lnTo>
                    <a:pt x="214" y="36"/>
                  </a:lnTo>
                  <a:lnTo>
                    <a:pt x="214" y="36"/>
                  </a:lnTo>
                  <a:lnTo>
                    <a:pt x="214" y="35"/>
                  </a:lnTo>
                  <a:lnTo>
                    <a:pt x="215" y="35"/>
                  </a:lnTo>
                  <a:lnTo>
                    <a:pt x="215" y="34"/>
                  </a:lnTo>
                  <a:lnTo>
                    <a:pt x="216" y="34"/>
                  </a:lnTo>
                  <a:lnTo>
                    <a:pt x="217" y="34"/>
                  </a:lnTo>
                  <a:lnTo>
                    <a:pt x="218" y="34"/>
                  </a:lnTo>
                  <a:lnTo>
                    <a:pt x="219" y="34"/>
                  </a:lnTo>
                  <a:lnTo>
                    <a:pt x="220" y="34"/>
                  </a:lnTo>
                  <a:lnTo>
                    <a:pt x="220" y="33"/>
                  </a:lnTo>
                  <a:lnTo>
                    <a:pt x="220" y="32"/>
                  </a:lnTo>
                  <a:lnTo>
                    <a:pt x="220" y="31"/>
                  </a:lnTo>
                  <a:lnTo>
                    <a:pt x="221" y="31"/>
                  </a:lnTo>
                  <a:lnTo>
                    <a:pt x="222" y="31"/>
                  </a:lnTo>
                  <a:lnTo>
                    <a:pt x="222" y="31"/>
                  </a:lnTo>
                  <a:lnTo>
                    <a:pt x="222" y="30"/>
                  </a:lnTo>
                  <a:lnTo>
                    <a:pt x="223" y="30"/>
                  </a:lnTo>
                  <a:lnTo>
                    <a:pt x="224" y="30"/>
                  </a:lnTo>
                  <a:lnTo>
                    <a:pt x="225" y="30"/>
                  </a:lnTo>
                  <a:lnTo>
                    <a:pt x="225" y="30"/>
                  </a:lnTo>
                  <a:lnTo>
                    <a:pt x="226" y="30"/>
                  </a:lnTo>
                  <a:lnTo>
                    <a:pt x="227" y="30"/>
                  </a:lnTo>
                  <a:lnTo>
                    <a:pt x="228" y="30"/>
                  </a:lnTo>
                  <a:lnTo>
                    <a:pt x="227" y="29"/>
                  </a:lnTo>
                  <a:lnTo>
                    <a:pt x="228" y="29"/>
                  </a:lnTo>
                  <a:lnTo>
                    <a:pt x="229" y="29"/>
                  </a:lnTo>
                  <a:lnTo>
                    <a:pt x="229" y="28"/>
                  </a:lnTo>
                  <a:lnTo>
                    <a:pt x="229" y="27"/>
                  </a:lnTo>
                  <a:lnTo>
                    <a:pt x="229" y="26"/>
                  </a:lnTo>
                  <a:lnTo>
                    <a:pt x="229" y="25"/>
                  </a:lnTo>
                  <a:lnTo>
                    <a:pt x="229" y="24"/>
                  </a:lnTo>
                  <a:lnTo>
                    <a:pt x="229" y="23"/>
                  </a:lnTo>
                  <a:lnTo>
                    <a:pt x="229" y="22"/>
                  </a:lnTo>
                  <a:lnTo>
                    <a:pt x="230" y="22"/>
                  </a:lnTo>
                  <a:lnTo>
                    <a:pt x="230" y="22"/>
                  </a:lnTo>
                  <a:lnTo>
                    <a:pt x="231" y="22"/>
                  </a:lnTo>
                  <a:lnTo>
                    <a:pt x="232" y="22"/>
                  </a:lnTo>
                  <a:lnTo>
                    <a:pt x="233" y="21"/>
                  </a:lnTo>
                  <a:lnTo>
                    <a:pt x="234" y="21"/>
                  </a:lnTo>
                  <a:lnTo>
                    <a:pt x="234" y="22"/>
                  </a:lnTo>
                  <a:lnTo>
                    <a:pt x="235" y="22"/>
                  </a:lnTo>
                  <a:lnTo>
                    <a:pt x="236" y="22"/>
                  </a:lnTo>
                  <a:lnTo>
                    <a:pt x="237" y="22"/>
                  </a:lnTo>
                  <a:lnTo>
                    <a:pt x="237" y="22"/>
                  </a:lnTo>
                  <a:lnTo>
                    <a:pt x="237" y="22"/>
                  </a:lnTo>
                  <a:lnTo>
                    <a:pt x="237" y="22"/>
                  </a:lnTo>
                  <a:lnTo>
                    <a:pt x="238" y="22"/>
                  </a:lnTo>
                  <a:lnTo>
                    <a:pt x="239" y="21"/>
                  </a:lnTo>
                  <a:lnTo>
                    <a:pt x="239" y="20"/>
                  </a:lnTo>
                  <a:lnTo>
                    <a:pt x="240" y="20"/>
                  </a:lnTo>
                  <a:lnTo>
                    <a:pt x="241" y="20"/>
                  </a:lnTo>
                  <a:lnTo>
                    <a:pt x="242" y="20"/>
                  </a:lnTo>
                  <a:lnTo>
                    <a:pt x="242" y="19"/>
                  </a:lnTo>
                  <a:lnTo>
                    <a:pt x="242" y="18"/>
                  </a:lnTo>
                  <a:lnTo>
                    <a:pt x="242" y="17"/>
                  </a:lnTo>
                  <a:lnTo>
                    <a:pt x="241" y="16"/>
                  </a:lnTo>
                  <a:lnTo>
                    <a:pt x="241" y="15"/>
                  </a:lnTo>
                  <a:lnTo>
                    <a:pt x="242" y="15"/>
                  </a:lnTo>
                  <a:lnTo>
                    <a:pt x="244" y="16"/>
                  </a:lnTo>
                  <a:lnTo>
                    <a:pt x="246" y="19"/>
                  </a:lnTo>
                  <a:lnTo>
                    <a:pt x="249" y="21"/>
                  </a:lnTo>
                  <a:lnTo>
                    <a:pt x="252" y="22"/>
                  </a:lnTo>
                  <a:lnTo>
                    <a:pt x="255" y="24"/>
                  </a:lnTo>
                  <a:lnTo>
                    <a:pt x="257" y="23"/>
                  </a:lnTo>
                  <a:lnTo>
                    <a:pt x="261" y="23"/>
                  </a:lnTo>
                  <a:lnTo>
                    <a:pt x="265" y="23"/>
                  </a:lnTo>
                  <a:lnTo>
                    <a:pt x="270" y="22"/>
                  </a:lnTo>
                  <a:lnTo>
                    <a:pt x="275" y="22"/>
                  </a:lnTo>
                  <a:lnTo>
                    <a:pt x="277" y="21"/>
                  </a:lnTo>
                  <a:lnTo>
                    <a:pt x="279" y="18"/>
                  </a:lnTo>
                  <a:lnTo>
                    <a:pt x="280" y="15"/>
                  </a:lnTo>
                  <a:lnTo>
                    <a:pt x="281" y="13"/>
                  </a:lnTo>
                  <a:lnTo>
                    <a:pt x="281" y="10"/>
                  </a:lnTo>
                  <a:lnTo>
                    <a:pt x="283" y="8"/>
                  </a:lnTo>
                  <a:lnTo>
                    <a:pt x="285" y="6"/>
                  </a:lnTo>
                  <a:lnTo>
                    <a:pt x="286" y="5"/>
                  </a:lnTo>
                  <a:lnTo>
                    <a:pt x="288" y="2"/>
                  </a:lnTo>
                  <a:lnTo>
                    <a:pt x="290" y="0"/>
                  </a:lnTo>
                  <a:lnTo>
                    <a:pt x="291" y="0"/>
                  </a:lnTo>
                  <a:lnTo>
                    <a:pt x="294" y="1"/>
                  </a:lnTo>
                  <a:lnTo>
                    <a:pt x="298" y="3"/>
                  </a:lnTo>
                  <a:lnTo>
                    <a:pt x="300" y="6"/>
                  </a:lnTo>
                  <a:lnTo>
                    <a:pt x="304" y="6"/>
                  </a:lnTo>
                  <a:lnTo>
                    <a:pt x="307" y="7"/>
                  </a:lnTo>
                  <a:lnTo>
                    <a:pt x="308" y="8"/>
                  </a:lnTo>
                  <a:lnTo>
                    <a:pt x="307" y="12"/>
                  </a:lnTo>
                  <a:lnTo>
                    <a:pt x="308" y="14"/>
                  </a:lnTo>
                  <a:lnTo>
                    <a:pt x="310" y="17"/>
                  </a:lnTo>
                  <a:lnTo>
                    <a:pt x="313" y="21"/>
                  </a:lnTo>
                  <a:lnTo>
                    <a:pt x="315" y="22"/>
                  </a:lnTo>
                  <a:lnTo>
                    <a:pt x="316" y="23"/>
                  </a:lnTo>
                  <a:lnTo>
                    <a:pt x="321" y="25"/>
                  </a:lnTo>
                  <a:lnTo>
                    <a:pt x="324" y="27"/>
                  </a:lnTo>
                  <a:lnTo>
                    <a:pt x="326" y="30"/>
                  </a:lnTo>
                  <a:lnTo>
                    <a:pt x="327" y="33"/>
                  </a:lnTo>
                  <a:lnTo>
                    <a:pt x="328" y="36"/>
                  </a:lnTo>
                  <a:lnTo>
                    <a:pt x="328" y="39"/>
                  </a:lnTo>
                  <a:lnTo>
                    <a:pt x="329" y="41"/>
                  </a:lnTo>
                  <a:lnTo>
                    <a:pt x="330" y="44"/>
                  </a:lnTo>
                  <a:lnTo>
                    <a:pt x="331" y="45"/>
                  </a:lnTo>
                  <a:lnTo>
                    <a:pt x="332" y="46"/>
                  </a:lnTo>
                  <a:lnTo>
                    <a:pt x="335" y="46"/>
                  </a:lnTo>
                  <a:lnTo>
                    <a:pt x="340" y="48"/>
                  </a:lnTo>
                  <a:lnTo>
                    <a:pt x="343" y="48"/>
                  </a:lnTo>
                  <a:lnTo>
                    <a:pt x="346" y="49"/>
                  </a:lnTo>
                  <a:lnTo>
                    <a:pt x="348" y="49"/>
                  </a:lnTo>
                  <a:lnTo>
                    <a:pt x="348" y="46"/>
                  </a:lnTo>
                  <a:lnTo>
                    <a:pt x="348" y="44"/>
                  </a:lnTo>
                  <a:lnTo>
                    <a:pt x="349" y="44"/>
                  </a:lnTo>
                  <a:lnTo>
                    <a:pt x="351" y="42"/>
                  </a:lnTo>
                  <a:lnTo>
                    <a:pt x="354" y="42"/>
                  </a:lnTo>
                  <a:lnTo>
                    <a:pt x="355" y="44"/>
                  </a:lnTo>
                  <a:lnTo>
                    <a:pt x="356" y="46"/>
                  </a:lnTo>
                  <a:lnTo>
                    <a:pt x="356" y="49"/>
                  </a:lnTo>
                  <a:lnTo>
                    <a:pt x="355" y="54"/>
                  </a:lnTo>
                  <a:lnTo>
                    <a:pt x="353" y="56"/>
                  </a:lnTo>
                  <a:lnTo>
                    <a:pt x="351" y="59"/>
                  </a:lnTo>
                  <a:lnTo>
                    <a:pt x="351" y="61"/>
                  </a:lnTo>
                  <a:lnTo>
                    <a:pt x="352" y="63"/>
                  </a:lnTo>
                  <a:lnTo>
                    <a:pt x="350" y="66"/>
                  </a:lnTo>
                  <a:lnTo>
                    <a:pt x="353" y="68"/>
                  </a:lnTo>
                  <a:lnTo>
                    <a:pt x="355" y="67"/>
                  </a:lnTo>
                  <a:lnTo>
                    <a:pt x="358" y="66"/>
                  </a:lnTo>
                  <a:lnTo>
                    <a:pt x="358" y="68"/>
                  </a:lnTo>
                  <a:lnTo>
                    <a:pt x="360" y="69"/>
                  </a:lnTo>
                  <a:lnTo>
                    <a:pt x="362" y="70"/>
                  </a:lnTo>
                  <a:lnTo>
                    <a:pt x="361" y="72"/>
                  </a:lnTo>
                  <a:lnTo>
                    <a:pt x="360" y="77"/>
                  </a:lnTo>
                  <a:lnTo>
                    <a:pt x="359" y="79"/>
                  </a:lnTo>
                  <a:lnTo>
                    <a:pt x="359" y="82"/>
                  </a:lnTo>
                  <a:lnTo>
                    <a:pt x="359" y="84"/>
                  </a:lnTo>
                  <a:lnTo>
                    <a:pt x="358" y="85"/>
                  </a:lnTo>
                  <a:lnTo>
                    <a:pt x="357" y="86"/>
                  </a:lnTo>
                  <a:lnTo>
                    <a:pt x="358" y="88"/>
                  </a:lnTo>
                  <a:close/>
                </a:path>
              </a:pathLst>
            </a:custGeom>
            <a:solidFill>
              <a:srgbClr val="FFC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30" name="Freeform 29"/>
            <p:cNvSpPr>
              <a:spLocks/>
            </p:cNvSpPr>
            <p:nvPr/>
          </p:nvSpPr>
          <p:spPr bwMode="auto">
            <a:xfrm>
              <a:off x="4187827" y="3240084"/>
              <a:ext cx="622300" cy="808037"/>
            </a:xfrm>
            <a:custGeom>
              <a:avLst/>
              <a:gdLst>
                <a:gd name="T0" fmla="*/ 392 w 392"/>
                <a:gd name="T1" fmla="*/ 19 h 509"/>
                <a:gd name="T2" fmla="*/ 364 w 392"/>
                <a:gd name="T3" fmla="*/ 48 h 509"/>
                <a:gd name="T4" fmla="*/ 339 w 392"/>
                <a:gd name="T5" fmla="*/ 83 h 509"/>
                <a:gd name="T6" fmla="*/ 314 w 392"/>
                <a:gd name="T7" fmla="*/ 111 h 509"/>
                <a:gd name="T8" fmla="*/ 308 w 392"/>
                <a:gd name="T9" fmla="*/ 134 h 509"/>
                <a:gd name="T10" fmla="*/ 296 w 392"/>
                <a:gd name="T11" fmla="*/ 159 h 509"/>
                <a:gd name="T12" fmla="*/ 285 w 392"/>
                <a:gd name="T13" fmla="*/ 181 h 509"/>
                <a:gd name="T14" fmla="*/ 253 w 392"/>
                <a:gd name="T15" fmla="*/ 190 h 509"/>
                <a:gd name="T16" fmla="*/ 227 w 392"/>
                <a:gd name="T17" fmla="*/ 202 h 509"/>
                <a:gd name="T18" fmla="*/ 202 w 392"/>
                <a:gd name="T19" fmla="*/ 216 h 509"/>
                <a:gd name="T20" fmla="*/ 208 w 392"/>
                <a:gd name="T21" fmla="*/ 255 h 509"/>
                <a:gd name="T22" fmla="*/ 207 w 392"/>
                <a:gd name="T23" fmla="*/ 287 h 509"/>
                <a:gd name="T24" fmla="*/ 234 w 392"/>
                <a:gd name="T25" fmla="*/ 298 h 509"/>
                <a:gd name="T26" fmla="*/ 225 w 392"/>
                <a:gd name="T27" fmla="*/ 311 h 509"/>
                <a:gd name="T28" fmla="*/ 186 w 392"/>
                <a:gd name="T29" fmla="*/ 301 h 509"/>
                <a:gd name="T30" fmla="*/ 164 w 392"/>
                <a:gd name="T31" fmla="*/ 291 h 509"/>
                <a:gd name="T32" fmla="*/ 166 w 392"/>
                <a:gd name="T33" fmla="*/ 316 h 509"/>
                <a:gd name="T34" fmla="*/ 176 w 392"/>
                <a:gd name="T35" fmla="*/ 346 h 509"/>
                <a:gd name="T36" fmla="*/ 185 w 392"/>
                <a:gd name="T37" fmla="*/ 370 h 509"/>
                <a:gd name="T38" fmla="*/ 188 w 392"/>
                <a:gd name="T39" fmla="*/ 404 h 509"/>
                <a:gd name="T40" fmla="*/ 161 w 392"/>
                <a:gd name="T41" fmla="*/ 428 h 509"/>
                <a:gd name="T42" fmla="*/ 148 w 392"/>
                <a:gd name="T43" fmla="*/ 449 h 509"/>
                <a:gd name="T44" fmla="*/ 124 w 392"/>
                <a:gd name="T45" fmla="*/ 478 h 509"/>
                <a:gd name="T46" fmla="*/ 111 w 392"/>
                <a:gd name="T47" fmla="*/ 506 h 509"/>
                <a:gd name="T48" fmla="*/ 74 w 392"/>
                <a:gd name="T49" fmla="*/ 504 h 509"/>
                <a:gd name="T50" fmla="*/ 72 w 392"/>
                <a:gd name="T51" fmla="*/ 471 h 509"/>
                <a:gd name="T52" fmla="*/ 53 w 392"/>
                <a:gd name="T53" fmla="*/ 472 h 509"/>
                <a:gd name="T54" fmla="*/ 50 w 392"/>
                <a:gd name="T55" fmla="*/ 450 h 509"/>
                <a:gd name="T56" fmla="*/ 35 w 392"/>
                <a:gd name="T57" fmla="*/ 435 h 509"/>
                <a:gd name="T58" fmla="*/ 13 w 392"/>
                <a:gd name="T59" fmla="*/ 432 h 509"/>
                <a:gd name="T60" fmla="*/ 8 w 392"/>
                <a:gd name="T61" fmla="*/ 413 h 509"/>
                <a:gd name="T62" fmla="*/ 11 w 392"/>
                <a:gd name="T63" fmla="*/ 376 h 509"/>
                <a:gd name="T64" fmla="*/ 40 w 392"/>
                <a:gd name="T65" fmla="*/ 368 h 509"/>
                <a:gd name="T66" fmla="*/ 59 w 392"/>
                <a:gd name="T67" fmla="*/ 353 h 509"/>
                <a:gd name="T68" fmla="*/ 40 w 392"/>
                <a:gd name="T69" fmla="*/ 333 h 509"/>
                <a:gd name="T70" fmla="*/ 16 w 392"/>
                <a:gd name="T71" fmla="*/ 321 h 509"/>
                <a:gd name="T72" fmla="*/ 30 w 392"/>
                <a:gd name="T73" fmla="*/ 301 h 509"/>
                <a:gd name="T74" fmla="*/ 19 w 392"/>
                <a:gd name="T75" fmla="*/ 278 h 509"/>
                <a:gd name="T76" fmla="*/ 33 w 392"/>
                <a:gd name="T77" fmla="*/ 246 h 509"/>
                <a:gd name="T78" fmla="*/ 27 w 392"/>
                <a:gd name="T79" fmla="*/ 214 h 509"/>
                <a:gd name="T80" fmla="*/ 36 w 392"/>
                <a:gd name="T81" fmla="*/ 185 h 509"/>
                <a:gd name="T82" fmla="*/ 48 w 392"/>
                <a:gd name="T83" fmla="*/ 168 h 509"/>
                <a:gd name="T84" fmla="*/ 48 w 392"/>
                <a:gd name="T85" fmla="*/ 157 h 509"/>
                <a:gd name="T86" fmla="*/ 48 w 392"/>
                <a:gd name="T87" fmla="*/ 147 h 509"/>
                <a:gd name="T88" fmla="*/ 53 w 392"/>
                <a:gd name="T89" fmla="*/ 137 h 509"/>
                <a:gd name="T90" fmla="*/ 59 w 392"/>
                <a:gd name="T91" fmla="*/ 129 h 509"/>
                <a:gd name="T92" fmla="*/ 59 w 392"/>
                <a:gd name="T93" fmla="*/ 118 h 509"/>
                <a:gd name="T94" fmla="*/ 66 w 392"/>
                <a:gd name="T95" fmla="*/ 103 h 509"/>
                <a:gd name="T96" fmla="*/ 74 w 392"/>
                <a:gd name="T97" fmla="*/ 108 h 509"/>
                <a:gd name="T98" fmla="*/ 75 w 392"/>
                <a:gd name="T99" fmla="*/ 97 h 509"/>
                <a:gd name="T100" fmla="*/ 82 w 392"/>
                <a:gd name="T101" fmla="*/ 91 h 509"/>
                <a:gd name="T102" fmla="*/ 84 w 392"/>
                <a:gd name="T103" fmla="*/ 78 h 509"/>
                <a:gd name="T104" fmla="*/ 90 w 392"/>
                <a:gd name="T105" fmla="*/ 68 h 509"/>
                <a:gd name="T106" fmla="*/ 99 w 392"/>
                <a:gd name="T107" fmla="*/ 69 h 509"/>
                <a:gd name="T108" fmla="*/ 106 w 392"/>
                <a:gd name="T109" fmla="*/ 66 h 509"/>
                <a:gd name="T110" fmla="*/ 113 w 392"/>
                <a:gd name="T111" fmla="*/ 73 h 509"/>
                <a:gd name="T112" fmla="*/ 122 w 392"/>
                <a:gd name="T113" fmla="*/ 65 h 509"/>
                <a:gd name="T114" fmla="*/ 132 w 392"/>
                <a:gd name="T115" fmla="*/ 62 h 509"/>
                <a:gd name="T116" fmla="*/ 137 w 392"/>
                <a:gd name="T117" fmla="*/ 56 h 509"/>
                <a:gd name="T118" fmla="*/ 146 w 392"/>
                <a:gd name="T119" fmla="*/ 49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2" h="509">
                  <a:moveTo>
                    <a:pt x="358" y="0"/>
                  </a:moveTo>
                  <a:lnTo>
                    <a:pt x="360" y="2"/>
                  </a:lnTo>
                  <a:lnTo>
                    <a:pt x="362" y="3"/>
                  </a:lnTo>
                  <a:lnTo>
                    <a:pt x="365" y="5"/>
                  </a:lnTo>
                  <a:lnTo>
                    <a:pt x="365" y="7"/>
                  </a:lnTo>
                  <a:lnTo>
                    <a:pt x="367" y="12"/>
                  </a:lnTo>
                  <a:lnTo>
                    <a:pt x="369" y="15"/>
                  </a:lnTo>
                  <a:lnTo>
                    <a:pt x="371" y="14"/>
                  </a:lnTo>
                  <a:lnTo>
                    <a:pt x="371" y="12"/>
                  </a:lnTo>
                  <a:lnTo>
                    <a:pt x="374" y="13"/>
                  </a:lnTo>
                  <a:lnTo>
                    <a:pt x="379" y="15"/>
                  </a:lnTo>
                  <a:lnTo>
                    <a:pt x="381" y="14"/>
                  </a:lnTo>
                  <a:lnTo>
                    <a:pt x="383" y="15"/>
                  </a:lnTo>
                  <a:lnTo>
                    <a:pt x="385" y="13"/>
                  </a:lnTo>
                  <a:lnTo>
                    <a:pt x="387" y="14"/>
                  </a:lnTo>
                  <a:lnTo>
                    <a:pt x="390" y="17"/>
                  </a:lnTo>
                  <a:lnTo>
                    <a:pt x="392" y="19"/>
                  </a:lnTo>
                  <a:lnTo>
                    <a:pt x="392" y="21"/>
                  </a:lnTo>
                  <a:lnTo>
                    <a:pt x="391" y="24"/>
                  </a:lnTo>
                  <a:lnTo>
                    <a:pt x="387" y="26"/>
                  </a:lnTo>
                  <a:lnTo>
                    <a:pt x="385" y="28"/>
                  </a:lnTo>
                  <a:lnTo>
                    <a:pt x="385" y="31"/>
                  </a:lnTo>
                  <a:lnTo>
                    <a:pt x="384" y="32"/>
                  </a:lnTo>
                  <a:lnTo>
                    <a:pt x="383" y="35"/>
                  </a:lnTo>
                  <a:lnTo>
                    <a:pt x="380" y="35"/>
                  </a:lnTo>
                  <a:lnTo>
                    <a:pt x="379" y="37"/>
                  </a:lnTo>
                  <a:lnTo>
                    <a:pt x="378" y="40"/>
                  </a:lnTo>
                  <a:lnTo>
                    <a:pt x="378" y="41"/>
                  </a:lnTo>
                  <a:lnTo>
                    <a:pt x="378" y="43"/>
                  </a:lnTo>
                  <a:lnTo>
                    <a:pt x="376" y="44"/>
                  </a:lnTo>
                  <a:lnTo>
                    <a:pt x="372" y="46"/>
                  </a:lnTo>
                  <a:lnTo>
                    <a:pt x="370" y="48"/>
                  </a:lnTo>
                  <a:lnTo>
                    <a:pt x="367" y="48"/>
                  </a:lnTo>
                  <a:lnTo>
                    <a:pt x="364" y="48"/>
                  </a:lnTo>
                  <a:lnTo>
                    <a:pt x="361" y="51"/>
                  </a:lnTo>
                  <a:lnTo>
                    <a:pt x="358" y="53"/>
                  </a:lnTo>
                  <a:lnTo>
                    <a:pt x="358" y="53"/>
                  </a:lnTo>
                  <a:lnTo>
                    <a:pt x="356" y="54"/>
                  </a:lnTo>
                  <a:lnTo>
                    <a:pt x="355" y="58"/>
                  </a:lnTo>
                  <a:lnTo>
                    <a:pt x="355" y="61"/>
                  </a:lnTo>
                  <a:lnTo>
                    <a:pt x="356" y="62"/>
                  </a:lnTo>
                  <a:lnTo>
                    <a:pt x="358" y="64"/>
                  </a:lnTo>
                  <a:lnTo>
                    <a:pt x="359" y="67"/>
                  </a:lnTo>
                  <a:lnTo>
                    <a:pt x="358" y="69"/>
                  </a:lnTo>
                  <a:lnTo>
                    <a:pt x="357" y="72"/>
                  </a:lnTo>
                  <a:lnTo>
                    <a:pt x="354" y="76"/>
                  </a:lnTo>
                  <a:lnTo>
                    <a:pt x="349" y="76"/>
                  </a:lnTo>
                  <a:lnTo>
                    <a:pt x="347" y="76"/>
                  </a:lnTo>
                  <a:lnTo>
                    <a:pt x="344" y="77"/>
                  </a:lnTo>
                  <a:lnTo>
                    <a:pt x="340" y="80"/>
                  </a:lnTo>
                  <a:lnTo>
                    <a:pt x="339" y="83"/>
                  </a:lnTo>
                  <a:lnTo>
                    <a:pt x="336" y="84"/>
                  </a:lnTo>
                  <a:lnTo>
                    <a:pt x="334" y="85"/>
                  </a:lnTo>
                  <a:lnTo>
                    <a:pt x="332" y="87"/>
                  </a:lnTo>
                  <a:lnTo>
                    <a:pt x="330" y="87"/>
                  </a:lnTo>
                  <a:lnTo>
                    <a:pt x="326" y="87"/>
                  </a:lnTo>
                  <a:lnTo>
                    <a:pt x="323" y="91"/>
                  </a:lnTo>
                  <a:lnTo>
                    <a:pt x="320" y="93"/>
                  </a:lnTo>
                  <a:lnTo>
                    <a:pt x="318" y="98"/>
                  </a:lnTo>
                  <a:lnTo>
                    <a:pt x="316" y="100"/>
                  </a:lnTo>
                  <a:lnTo>
                    <a:pt x="313" y="101"/>
                  </a:lnTo>
                  <a:lnTo>
                    <a:pt x="316" y="102"/>
                  </a:lnTo>
                  <a:lnTo>
                    <a:pt x="317" y="105"/>
                  </a:lnTo>
                  <a:lnTo>
                    <a:pt x="315" y="106"/>
                  </a:lnTo>
                  <a:lnTo>
                    <a:pt x="312" y="107"/>
                  </a:lnTo>
                  <a:lnTo>
                    <a:pt x="312" y="108"/>
                  </a:lnTo>
                  <a:lnTo>
                    <a:pt x="315" y="109"/>
                  </a:lnTo>
                  <a:lnTo>
                    <a:pt x="314" y="111"/>
                  </a:lnTo>
                  <a:lnTo>
                    <a:pt x="316" y="114"/>
                  </a:lnTo>
                  <a:lnTo>
                    <a:pt x="318" y="115"/>
                  </a:lnTo>
                  <a:lnTo>
                    <a:pt x="319" y="116"/>
                  </a:lnTo>
                  <a:lnTo>
                    <a:pt x="317" y="119"/>
                  </a:lnTo>
                  <a:lnTo>
                    <a:pt x="316" y="121"/>
                  </a:lnTo>
                  <a:lnTo>
                    <a:pt x="318" y="123"/>
                  </a:lnTo>
                  <a:lnTo>
                    <a:pt x="317" y="124"/>
                  </a:lnTo>
                  <a:lnTo>
                    <a:pt x="315" y="124"/>
                  </a:lnTo>
                  <a:lnTo>
                    <a:pt x="314" y="125"/>
                  </a:lnTo>
                  <a:lnTo>
                    <a:pt x="314" y="127"/>
                  </a:lnTo>
                  <a:lnTo>
                    <a:pt x="313" y="128"/>
                  </a:lnTo>
                  <a:lnTo>
                    <a:pt x="310" y="126"/>
                  </a:lnTo>
                  <a:lnTo>
                    <a:pt x="308" y="127"/>
                  </a:lnTo>
                  <a:lnTo>
                    <a:pt x="308" y="130"/>
                  </a:lnTo>
                  <a:lnTo>
                    <a:pt x="308" y="132"/>
                  </a:lnTo>
                  <a:lnTo>
                    <a:pt x="308" y="132"/>
                  </a:lnTo>
                  <a:lnTo>
                    <a:pt x="308" y="134"/>
                  </a:lnTo>
                  <a:lnTo>
                    <a:pt x="307" y="136"/>
                  </a:lnTo>
                  <a:lnTo>
                    <a:pt x="304" y="138"/>
                  </a:lnTo>
                  <a:lnTo>
                    <a:pt x="302" y="139"/>
                  </a:lnTo>
                  <a:lnTo>
                    <a:pt x="303" y="140"/>
                  </a:lnTo>
                  <a:lnTo>
                    <a:pt x="303" y="140"/>
                  </a:lnTo>
                  <a:lnTo>
                    <a:pt x="307" y="141"/>
                  </a:lnTo>
                  <a:lnTo>
                    <a:pt x="308" y="144"/>
                  </a:lnTo>
                  <a:lnTo>
                    <a:pt x="307" y="146"/>
                  </a:lnTo>
                  <a:lnTo>
                    <a:pt x="306" y="145"/>
                  </a:lnTo>
                  <a:lnTo>
                    <a:pt x="303" y="142"/>
                  </a:lnTo>
                  <a:lnTo>
                    <a:pt x="301" y="144"/>
                  </a:lnTo>
                  <a:lnTo>
                    <a:pt x="300" y="146"/>
                  </a:lnTo>
                  <a:lnTo>
                    <a:pt x="298" y="148"/>
                  </a:lnTo>
                  <a:lnTo>
                    <a:pt x="297" y="151"/>
                  </a:lnTo>
                  <a:lnTo>
                    <a:pt x="294" y="155"/>
                  </a:lnTo>
                  <a:lnTo>
                    <a:pt x="295" y="156"/>
                  </a:lnTo>
                  <a:lnTo>
                    <a:pt x="296" y="159"/>
                  </a:lnTo>
                  <a:lnTo>
                    <a:pt x="300" y="163"/>
                  </a:lnTo>
                  <a:lnTo>
                    <a:pt x="300" y="165"/>
                  </a:lnTo>
                  <a:lnTo>
                    <a:pt x="301" y="170"/>
                  </a:lnTo>
                  <a:lnTo>
                    <a:pt x="300" y="171"/>
                  </a:lnTo>
                  <a:lnTo>
                    <a:pt x="298" y="170"/>
                  </a:lnTo>
                  <a:lnTo>
                    <a:pt x="293" y="169"/>
                  </a:lnTo>
                  <a:lnTo>
                    <a:pt x="291" y="168"/>
                  </a:lnTo>
                  <a:lnTo>
                    <a:pt x="288" y="168"/>
                  </a:lnTo>
                  <a:lnTo>
                    <a:pt x="289" y="169"/>
                  </a:lnTo>
                  <a:lnTo>
                    <a:pt x="288" y="171"/>
                  </a:lnTo>
                  <a:lnTo>
                    <a:pt x="288" y="171"/>
                  </a:lnTo>
                  <a:lnTo>
                    <a:pt x="288" y="174"/>
                  </a:lnTo>
                  <a:lnTo>
                    <a:pt x="290" y="176"/>
                  </a:lnTo>
                  <a:lnTo>
                    <a:pt x="288" y="177"/>
                  </a:lnTo>
                  <a:lnTo>
                    <a:pt x="285" y="178"/>
                  </a:lnTo>
                  <a:lnTo>
                    <a:pt x="284" y="179"/>
                  </a:lnTo>
                  <a:lnTo>
                    <a:pt x="285" y="181"/>
                  </a:lnTo>
                  <a:lnTo>
                    <a:pt x="284" y="184"/>
                  </a:lnTo>
                  <a:lnTo>
                    <a:pt x="283" y="186"/>
                  </a:lnTo>
                  <a:lnTo>
                    <a:pt x="282" y="188"/>
                  </a:lnTo>
                  <a:lnTo>
                    <a:pt x="282" y="190"/>
                  </a:lnTo>
                  <a:lnTo>
                    <a:pt x="279" y="191"/>
                  </a:lnTo>
                  <a:lnTo>
                    <a:pt x="277" y="192"/>
                  </a:lnTo>
                  <a:lnTo>
                    <a:pt x="274" y="193"/>
                  </a:lnTo>
                  <a:lnTo>
                    <a:pt x="269" y="193"/>
                  </a:lnTo>
                  <a:lnTo>
                    <a:pt x="266" y="191"/>
                  </a:lnTo>
                  <a:lnTo>
                    <a:pt x="264" y="190"/>
                  </a:lnTo>
                  <a:lnTo>
                    <a:pt x="262" y="190"/>
                  </a:lnTo>
                  <a:lnTo>
                    <a:pt x="263" y="188"/>
                  </a:lnTo>
                  <a:lnTo>
                    <a:pt x="261" y="187"/>
                  </a:lnTo>
                  <a:lnTo>
                    <a:pt x="259" y="187"/>
                  </a:lnTo>
                  <a:lnTo>
                    <a:pt x="259" y="188"/>
                  </a:lnTo>
                  <a:lnTo>
                    <a:pt x="256" y="190"/>
                  </a:lnTo>
                  <a:lnTo>
                    <a:pt x="253" y="190"/>
                  </a:lnTo>
                  <a:lnTo>
                    <a:pt x="250" y="190"/>
                  </a:lnTo>
                  <a:lnTo>
                    <a:pt x="248" y="190"/>
                  </a:lnTo>
                  <a:lnTo>
                    <a:pt x="246" y="189"/>
                  </a:lnTo>
                  <a:lnTo>
                    <a:pt x="245" y="189"/>
                  </a:lnTo>
                  <a:lnTo>
                    <a:pt x="243" y="190"/>
                  </a:lnTo>
                  <a:lnTo>
                    <a:pt x="238" y="189"/>
                  </a:lnTo>
                  <a:lnTo>
                    <a:pt x="236" y="188"/>
                  </a:lnTo>
                  <a:lnTo>
                    <a:pt x="234" y="189"/>
                  </a:lnTo>
                  <a:lnTo>
                    <a:pt x="233" y="189"/>
                  </a:lnTo>
                  <a:lnTo>
                    <a:pt x="230" y="190"/>
                  </a:lnTo>
                  <a:lnTo>
                    <a:pt x="227" y="190"/>
                  </a:lnTo>
                  <a:lnTo>
                    <a:pt x="228" y="192"/>
                  </a:lnTo>
                  <a:lnTo>
                    <a:pt x="228" y="194"/>
                  </a:lnTo>
                  <a:lnTo>
                    <a:pt x="227" y="196"/>
                  </a:lnTo>
                  <a:lnTo>
                    <a:pt x="225" y="198"/>
                  </a:lnTo>
                  <a:lnTo>
                    <a:pt x="226" y="200"/>
                  </a:lnTo>
                  <a:lnTo>
                    <a:pt x="227" y="202"/>
                  </a:lnTo>
                  <a:lnTo>
                    <a:pt x="225" y="203"/>
                  </a:lnTo>
                  <a:lnTo>
                    <a:pt x="224" y="205"/>
                  </a:lnTo>
                  <a:lnTo>
                    <a:pt x="223" y="206"/>
                  </a:lnTo>
                  <a:lnTo>
                    <a:pt x="221" y="211"/>
                  </a:lnTo>
                  <a:lnTo>
                    <a:pt x="219" y="212"/>
                  </a:lnTo>
                  <a:lnTo>
                    <a:pt x="217" y="213"/>
                  </a:lnTo>
                  <a:lnTo>
                    <a:pt x="214" y="214"/>
                  </a:lnTo>
                  <a:lnTo>
                    <a:pt x="214" y="217"/>
                  </a:lnTo>
                  <a:lnTo>
                    <a:pt x="214" y="219"/>
                  </a:lnTo>
                  <a:lnTo>
                    <a:pt x="212" y="220"/>
                  </a:lnTo>
                  <a:lnTo>
                    <a:pt x="209" y="220"/>
                  </a:lnTo>
                  <a:lnTo>
                    <a:pt x="208" y="219"/>
                  </a:lnTo>
                  <a:lnTo>
                    <a:pt x="207" y="218"/>
                  </a:lnTo>
                  <a:lnTo>
                    <a:pt x="206" y="216"/>
                  </a:lnTo>
                  <a:lnTo>
                    <a:pt x="205" y="217"/>
                  </a:lnTo>
                  <a:lnTo>
                    <a:pt x="203" y="216"/>
                  </a:lnTo>
                  <a:lnTo>
                    <a:pt x="202" y="216"/>
                  </a:lnTo>
                  <a:lnTo>
                    <a:pt x="201" y="219"/>
                  </a:lnTo>
                  <a:lnTo>
                    <a:pt x="201" y="222"/>
                  </a:lnTo>
                  <a:lnTo>
                    <a:pt x="203" y="225"/>
                  </a:lnTo>
                  <a:lnTo>
                    <a:pt x="202" y="229"/>
                  </a:lnTo>
                  <a:lnTo>
                    <a:pt x="203" y="233"/>
                  </a:lnTo>
                  <a:lnTo>
                    <a:pt x="204" y="237"/>
                  </a:lnTo>
                  <a:lnTo>
                    <a:pt x="204" y="239"/>
                  </a:lnTo>
                  <a:lnTo>
                    <a:pt x="204" y="242"/>
                  </a:lnTo>
                  <a:lnTo>
                    <a:pt x="202" y="244"/>
                  </a:lnTo>
                  <a:lnTo>
                    <a:pt x="201" y="245"/>
                  </a:lnTo>
                  <a:lnTo>
                    <a:pt x="200" y="248"/>
                  </a:lnTo>
                  <a:lnTo>
                    <a:pt x="203" y="249"/>
                  </a:lnTo>
                  <a:lnTo>
                    <a:pt x="206" y="250"/>
                  </a:lnTo>
                  <a:lnTo>
                    <a:pt x="206" y="252"/>
                  </a:lnTo>
                  <a:lnTo>
                    <a:pt x="206" y="254"/>
                  </a:lnTo>
                  <a:lnTo>
                    <a:pt x="206" y="256"/>
                  </a:lnTo>
                  <a:lnTo>
                    <a:pt x="208" y="255"/>
                  </a:lnTo>
                  <a:lnTo>
                    <a:pt x="209" y="257"/>
                  </a:lnTo>
                  <a:lnTo>
                    <a:pt x="210" y="259"/>
                  </a:lnTo>
                  <a:lnTo>
                    <a:pt x="209" y="262"/>
                  </a:lnTo>
                  <a:lnTo>
                    <a:pt x="208" y="264"/>
                  </a:lnTo>
                  <a:lnTo>
                    <a:pt x="206" y="266"/>
                  </a:lnTo>
                  <a:lnTo>
                    <a:pt x="207" y="268"/>
                  </a:lnTo>
                  <a:lnTo>
                    <a:pt x="208" y="269"/>
                  </a:lnTo>
                  <a:lnTo>
                    <a:pt x="210" y="271"/>
                  </a:lnTo>
                  <a:lnTo>
                    <a:pt x="210" y="273"/>
                  </a:lnTo>
                  <a:lnTo>
                    <a:pt x="208" y="274"/>
                  </a:lnTo>
                  <a:lnTo>
                    <a:pt x="208" y="276"/>
                  </a:lnTo>
                  <a:lnTo>
                    <a:pt x="209" y="278"/>
                  </a:lnTo>
                  <a:lnTo>
                    <a:pt x="209" y="281"/>
                  </a:lnTo>
                  <a:lnTo>
                    <a:pt x="208" y="283"/>
                  </a:lnTo>
                  <a:lnTo>
                    <a:pt x="208" y="284"/>
                  </a:lnTo>
                  <a:lnTo>
                    <a:pt x="207" y="285"/>
                  </a:lnTo>
                  <a:lnTo>
                    <a:pt x="207" y="287"/>
                  </a:lnTo>
                  <a:lnTo>
                    <a:pt x="208" y="288"/>
                  </a:lnTo>
                  <a:lnTo>
                    <a:pt x="207" y="291"/>
                  </a:lnTo>
                  <a:lnTo>
                    <a:pt x="208" y="293"/>
                  </a:lnTo>
                  <a:lnTo>
                    <a:pt x="208" y="294"/>
                  </a:lnTo>
                  <a:lnTo>
                    <a:pt x="211" y="295"/>
                  </a:lnTo>
                  <a:lnTo>
                    <a:pt x="214" y="296"/>
                  </a:lnTo>
                  <a:lnTo>
                    <a:pt x="216" y="296"/>
                  </a:lnTo>
                  <a:lnTo>
                    <a:pt x="218" y="298"/>
                  </a:lnTo>
                  <a:lnTo>
                    <a:pt x="221" y="297"/>
                  </a:lnTo>
                  <a:lnTo>
                    <a:pt x="222" y="297"/>
                  </a:lnTo>
                  <a:lnTo>
                    <a:pt x="223" y="298"/>
                  </a:lnTo>
                  <a:lnTo>
                    <a:pt x="224" y="298"/>
                  </a:lnTo>
                  <a:lnTo>
                    <a:pt x="226" y="298"/>
                  </a:lnTo>
                  <a:lnTo>
                    <a:pt x="227" y="299"/>
                  </a:lnTo>
                  <a:lnTo>
                    <a:pt x="229" y="298"/>
                  </a:lnTo>
                  <a:lnTo>
                    <a:pt x="231" y="298"/>
                  </a:lnTo>
                  <a:lnTo>
                    <a:pt x="234" y="298"/>
                  </a:lnTo>
                  <a:lnTo>
                    <a:pt x="237" y="298"/>
                  </a:lnTo>
                  <a:lnTo>
                    <a:pt x="237" y="300"/>
                  </a:lnTo>
                  <a:lnTo>
                    <a:pt x="237" y="303"/>
                  </a:lnTo>
                  <a:lnTo>
                    <a:pt x="238" y="307"/>
                  </a:lnTo>
                  <a:lnTo>
                    <a:pt x="237" y="310"/>
                  </a:lnTo>
                  <a:lnTo>
                    <a:pt x="237" y="313"/>
                  </a:lnTo>
                  <a:lnTo>
                    <a:pt x="235" y="314"/>
                  </a:lnTo>
                  <a:lnTo>
                    <a:pt x="232" y="314"/>
                  </a:lnTo>
                  <a:lnTo>
                    <a:pt x="229" y="317"/>
                  </a:lnTo>
                  <a:lnTo>
                    <a:pt x="228" y="319"/>
                  </a:lnTo>
                  <a:lnTo>
                    <a:pt x="227" y="320"/>
                  </a:lnTo>
                  <a:lnTo>
                    <a:pt x="226" y="319"/>
                  </a:lnTo>
                  <a:lnTo>
                    <a:pt x="225" y="317"/>
                  </a:lnTo>
                  <a:lnTo>
                    <a:pt x="225" y="314"/>
                  </a:lnTo>
                  <a:lnTo>
                    <a:pt x="226" y="313"/>
                  </a:lnTo>
                  <a:lnTo>
                    <a:pt x="227" y="312"/>
                  </a:lnTo>
                  <a:lnTo>
                    <a:pt x="225" y="311"/>
                  </a:lnTo>
                  <a:lnTo>
                    <a:pt x="222" y="311"/>
                  </a:lnTo>
                  <a:lnTo>
                    <a:pt x="220" y="311"/>
                  </a:lnTo>
                  <a:lnTo>
                    <a:pt x="216" y="311"/>
                  </a:lnTo>
                  <a:lnTo>
                    <a:pt x="214" y="310"/>
                  </a:lnTo>
                  <a:lnTo>
                    <a:pt x="211" y="310"/>
                  </a:lnTo>
                  <a:lnTo>
                    <a:pt x="209" y="310"/>
                  </a:lnTo>
                  <a:lnTo>
                    <a:pt x="207" y="311"/>
                  </a:lnTo>
                  <a:lnTo>
                    <a:pt x="206" y="313"/>
                  </a:lnTo>
                  <a:lnTo>
                    <a:pt x="204" y="314"/>
                  </a:lnTo>
                  <a:lnTo>
                    <a:pt x="202" y="314"/>
                  </a:lnTo>
                  <a:lnTo>
                    <a:pt x="199" y="310"/>
                  </a:lnTo>
                  <a:lnTo>
                    <a:pt x="197" y="306"/>
                  </a:lnTo>
                  <a:lnTo>
                    <a:pt x="194" y="302"/>
                  </a:lnTo>
                  <a:lnTo>
                    <a:pt x="191" y="300"/>
                  </a:lnTo>
                  <a:lnTo>
                    <a:pt x="190" y="300"/>
                  </a:lnTo>
                  <a:lnTo>
                    <a:pt x="189" y="301"/>
                  </a:lnTo>
                  <a:lnTo>
                    <a:pt x="186" y="301"/>
                  </a:lnTo>
                  <a:lnTo>
                    <a:pt x="184" y="299"/>
                  </a:lnTo>
                  <a:lnTo>
                    <a:pt x="183" y="299"/>
                  </a:lnTo>
                  <a:lnTo>
                    <a:pt x="182" y="299"/>
                  </a:lnTo>
                  <a:lnTo>
                    <a:pt x="182" y="298"/>
                  </a:lnTo>
                  <a:lnTo>
                    <a:pt x="180" y="298"/>
                  </a:lnTo>
                  <a:lnTo>
                    <a:pt x="179" y="298"/>
                  </a:lnTo>
                  <a:lnTo>
                    <a:pt x="177" y="296"/>
                  </a:lnTo>
                  <a:lnTo>
                    <a:pt x="175" y="295"/>
                  </a:lnTo>
                  <a:lnTo>
                    <a:pt x="173" y="296"/>
                  </a:lnTo>
                  <a:lnTo>
                    <a:pt x="172" y="298"/>
                  </a:lnTo>
                  <a:lnTo>
                    <a:pt x="171" y="298"/>
                  </a:lnTo>
                  <a:lnTo>
                    <a:pt x="171" y="297"/>
                  </a:lnTo>
                  <a:lnTo>
                    <a:pt x="170" y="295"/>
                  </a:lnTo>
                  <a:lnTo>
                    <a:pt x="169" y="294"/>
                  </a:lnTo>
                  <a:lnTo>
                    <a:pt x="166" y="293"/>
                  </a:lnTo>
                  <a:lnTo>
                    <a:pt x="165" y="291"/>
                  </a:lnTo>
                  <a:lnTo>
                    <a:pt x="164" y="291"/>
                  </a:lnTo>
                  <a:lnTo>
                    <a:pt x="162" y="291"/>
                  </a:lnTo>
                  <a:lnTo>
                    <a:pt x="161" y="292"/>
                  </a:lnTo>
                  <a:lnTo>
                    <a:pt x="159" y="294"/>
                  </a:lnTo>
                  <a:lnTo>
                    <a:pt x="157" y="297"/>
                  </a:lnTo>
                  <a:lnTo>
                    <a:pt x="156" y="296"/>
                  </a:lnTo>
                  <a:lnTo>
                    <a:pt x="155" y="301"/>
                  </a:lnTo>
                  <a:lnTo>
                    <a:pt x="155" y="303"/>
                  </a:lnTo>
                  <a:lnTo>
                    <a:pt x="154" y="306"/>
                  </a:lnTo>
                  <a:lnTo>
                    <a:pt x="155" y="306"/>
                  </a:lnTo>
                  <a:lnTo>
                    <a:pt x="156" y="308"/>
                  </a:lnTo>
                  <a:lnTo>
                    <a:pt x="157" y="308"/>
                  </a:lnTo>
                  <a:lnTo>
                    <a:pt x="157" y="309"/>
                  </a:lnTo>
                  <a:lnTo>
                    <a:pt x="159" y="310"/>
                  </a:lnTo>
                  <a:lnTo>
                    <a:pt x="161" y="312"/>
                  </a:lnTo>
                  <a:lnTo>
                    <a:pt x="164" y="314"/>
                  </a:lnTo>
                  <a:lnTo>
                    <a:pt x="166" y="314"/>
                  </a:lnTo>
                  <a:lnTo>
                    <a:pt x="166" y="316"/>
                  </a:lnTo>
                  <a:lnTo>
                    <a:pt x="166" y="318"/>
                  </a:lnTo>
                  <a:lnTo>
                    <a:pt x="168" y="319"/>
                  </a:lnTo>
                  <a:lnTo>
                    <a:pt x="170" y="319"/>
                  </a:lnTo>
                  <a:lnTo>
                    <a:pt x="173" y="318"/>
                  </a:lnTo>
                  <a:lnTo>
                    <a:pt x="175" y="320"/>
                  </a:lnTo>
                  <a:lnTo>
                    <a:pt x="175" y="322"/>
                  </a:lnTo>
                  <a:lnTo>
                    <a:pt x="174" y="325"/>
                  </a:lnTo>
                  <a:lnTo>
                    <a:pt x="174" y="329"/>
                  </a:lnTo>
                  <a:lnTo>
                    <a:pt x="174" y="331"/>
                  </a:lnTo>
                  <a:lnTo>
                    <a:pt x="174" y="334"/>
                  </a:lnTo>
                  <a:lnTo>
                    <a:pt x="174" y="337"/>
                  </a:lnTo>
                  <a:lnTo>
                    <a:pt x="173" y="340"/>
                  </a:lnTo>
                  <a:lnTo>
                    <a:pt x="173" y="343"/>
                  </a:lnTo>
                  <a:lnTo>
                    <a:pt x="173" y="345"/>
                  </a:lnTo>
                  <a:lnTo>
                    <a:pt x="173" y="345"/>
                  </a:lnTo>
                  <a:lnTo>
                    <a:pt x="174" y="347"/>
                  </a:lnTo>
                  <a:lnTo>
                    <a:pt x="176" y="346"/>
                  </a:lnTo>
                  <a:lnTo>
                    <a:pt x="178" y="347"/>
                  </a:lnTo>
                  <a:lnTo>
                    <a:pt x="180" y="349"/>
                  </a:lnTo>
                  <a:lnTo>
                    <a:pt x="181" y="352"/>
                  </a:lnTo>
                  <a:lnTo>
                    <a:pt x="181" y="353"/>
                  </a:lnTo>
                  <a:lnTo>
                    <a:pt x="182" y="353"/>
                  </a:lnTo>
                  <a:lnTo>
                    <a:pt x="184" y="353"/>
                  </a:lnTo>
                  <a:lnTo>
                    <a:pt x="186" y="353"/>
                  </a:lnTo>
                  <a:lnTo>
                    <a:pt x="186" y="355"/>
                  </a:lnTo>
                  <a:lnTo>
                    <a:pt x="185" y="358"/>
                  </a:lnTo>
                  <a:lnTo>
                    <a:pt x="183" y="360"/>
                  </a:lnTo>
                  <a:lnTo>
                    <a:pt x="185" y="361"/>
                  </a:lnTo>
                  <a:lnTo>
                    <a:pt x="187" y="361"/>
                  </a:lnTo>
                  <a:lnTo>
                    <a:pt x="187" y="363"/>
                  </a:lnTo>
                  <a:lnTo>
                    <a:pt x="186" y="366"/>
                  </a:lnTo>
                  <a:lnTo>
                    <a:pt x="185" y="369"/>
                  </a:lnTo>
                  <a:lnTo>
                    <a:pt x="185" y="369"/>
                  </a:lnTo>
                  <a:lnTo>
                    <a:pt x="185" y="370"/>
                  </a:lnTo>
                  <a:lnTo>
                    <a:pt x="185" y="373"/>
                  </a:lnTo>
                  <a:lnTo>
                    <a:pt x="186" y="376"/>
                  </a:lnTo>
                  <a:lnTo>
                    <a:pt x="187" y="378"/>
                  </a:lnTo>
                  <a:lnTo>
                    <a:pt x="185" y="380"/>
                  </a:lnTo>
                  <a:lnTo>
                    <a:pt x="185" y="382"/>
                  </a:lnTo>
                  <a:lnTo>
                    <a:pt x="187" y="383"/>
                  </a:lnTo>
                  <a:lnTo>
                    <a:pt x="189" y="383"/>
                  </a:lnTo>
                  <a:lnTo>
                    <a:pt x="190" y="386"/>
                  </a:lnTo>
                  <a:lnTo>
                    <a:pt x="189" y="388"/>
                  </a:lnTo>
                  <a:lnTo>
                    <a:pt x="190" y="390"/>
                  </a:lnTo>
                  <a:lnTo>
                    <a:pt x="191" y="391"/>
                  </a:lnTo>
                  <a:lnTo>
                    <a:pt x="192" y="393"/>
                  </a:lnTo>
                  <a:lnTo>
                    <a:pt x="192" y="396"/>
                  </a:lnTo>
                  <a:lnTo>
                    <a:pt x="192" y="400"/>
                  </a:lnTo>
                  <a:lnTo>
                    <a:pt x="192" y="402"/>
                  </a:lnTo>
                  <a:lnTo>
                    <a:pt x="190" y="403"/>
                  </a:lnTo>
                  <a:lnTo>
                    <a:pt x="188" y="404"/>
                  </a:lnTo>
                  <a:lnTo>
                    <a:pt x="186" y="406"/>
                  </a:lnTo>
                  <a:lnTo>
                    <a:pt x="186" y="409"/>
                  </a:lnTo>
                  <a:lnTo>
                    <a:pt x="185" y="412"/>
                  </a:lnTo>
                  <a:lnTo>
                    <a:pt x="184" y="416"/>
                  </a:lnTo>
                  <a:lnTo>
                    <a:pt x="181" y="416"/>
                  </a:lnTo>
                  <a:lnTo>
                    <a:pt x="178" y="416"/>
                  </a:lnTo>
                  <a:lnTo>
                    <a:pt x="178" y="419"/>
                  </a:lnTo>
                  <a:lnTo>
                    <a:pt x="177" y="420"/>
                  </a:lnTo>
                  <a:lnTo>
                    <a:pt x="174" y="420"/>
                  </a:lnTo>
                  <a:lnTo>
                    <a:pt x="171" y="422"/>
                  </a:lnTo>
                  <a:lnTo>
                    <a:pt x="169" y="423"/>
                  </a:lnTo>
                  <a:lnTo>
                    <a:pt x="166" y="424"/>
                  </a:lnTo>
                  <a:lnTo>
                    <a:pt x="165" y="425"/>
                  </a:lnTo>
                  <a:lnTo>
                    <a:pt x="165" y="426"/>
                  </a:lnTo>
                  <a:lnTo>
                    <a:pt x="164" y="428"/>
                  </a:lnTo>
                  <a:lnTo>
                    <a:pt x="163" y="428"/>
                  </a:lnTo>
                  <a:lnTo>
                    <a:pt x="161" y="428"/>
                  </a:lnTo>
                  <a:lnTo>
                    <a:pt x="160" y="428"/>
                  </a:lnTo>
                  <a:lnTo>
                    <a:pt x="159" y="427"/>
                  </a:lnTo>
                  <a:lnTo>
                    <a:pt x="160" y="429"/>
                  </a:lnTo>
                  <a:lnTo>
                    <a:pt x="162" y="429"/>
                  </a:lnTo>
                  <a:lnTo>
                    <a:pt x="164" y="430"/>
                  </a:lnTo>
                  <a:lnTo>
                    <a:pt x="166" y="431"/>
                  </a:lnTo>
                  <a:lnTo>
                    <a:pt x="166" y="432"/>
                  </a:lnTo>
                  <a:lnTo>
                    <a:pt x="165" y="434"/>
                  </a:lnTo>
                  <a:lnTo>
                    <a:pt x="163" y="435"/>
                  </a:lnTo>
                  <a:lnTo>
                    <a:pt x="161" y="435"/>
                  </a:lnTo>
                  <a:lnTo>
                    <a:pt x="160" y="438"/>
                  </a:lnTo>
                  <a:lnTo>
                    <a:pt x="157" y="439"/>
                  </a:lnTo>
                  <a:lnTo>
                    <a:pt x="156" y="442"/>
                  </a:lnTo>
                  <a:lnTo>
                    <a:pt x="153" y="444"/>
                  </a:lnTo>
                  <a:lnTo>
                    <a:pt x="151" y="446"/>
                  </a:lnTo>
                  <a:lnTo>
                    <a:pt x="151" y="447"/>
                  </a:lnTo>
                  <a:lnTo>
                    <a:pt x="148" y="449"/>
                  </a:lnTo>
                  <a:lnTo>
                    <a:pt x="147" y="452"/>
                  </a:lnTo>
                  <a:lnTo>
                    <a:pt x="145" y="455"/>
                  </a:lnTo>
                  <a:lnTo>
                    <a:pt x="144" y="456"/>
                  </a:lnTo>
                  <a:lnTo>
                    <a:pt x="143" y="456"/>
                  </a:lnTo>
                  <a:lnTo>
                    <a:pt x="143" y="456"/>
                  </a:lnTo>
                  <a:lnTo>
                    <a:pt x="141" y="457"/>
                  </a:lnTo>
                  <a:lnTo>
                    <a:pt x="138" y="457"/>
                  </a:lnTo>
                  <a:lnTo>
                    <a:pt x="137" y="460"/>
                  </a:lnTo>
                  <a:lnTo>
                    <a:pt x="135" y="460"/>
                  </a:lnTo>
                  <a:lnTo>
                    <a:pt x="132" y="462"/>
                  </a:lnTo>
                  <a:lnTo>
                    <a:pt x="128" y="464"/>
                  </a:lnTo>
                  <a:lnTo>
                    <a:pt x="126" y="465"/>
                  </a:lnTo>
                  <a:lnTo>
                    <a:pt x="125" y="467"/>
                  </a:lnTo>
                  <a:lnTo>
                    <a:pt x="124" y="471"/>
                  </a:lnTo>
                  <a:lnTo>
                    <a:pt x="125" y="472"/>
                  </a:lnTo>
                  <a:lnTo>
                    <a:pt x="125" y="475"/>
                  </a:lnTo>
                  <a:lnTo>
                    <a:pt x="124" y="478"/>
                  </a:lnTo>
                  <a:lnTo>
                    <a:pt x="123" y="480"/>
                  </a:lnTo>
                  <a:lnTo>
                    <a:pt x="122" y="482"/>
                  </a:lnTo>
                  <a:lnTo>
                    <a:pt x="121" y="484"/>
                  </a:lnTo>
                  <a:lnTo>
                    <a:pt x="120" y="486"/>
                  </a:lnTo>
                  <a:lnTo>
                    <a:pt x="120" y="488"/>
                  </a:lnTo>
                  <a:lnTo>
                    <a:pt x="119" y="490"/>
                  </a:lnTo>
                  <a:lnTo>
                    <a:pt x="119" y="492"/>
                  </a:lnTo>
                  <a:lnTo>
                    <a:pt x="118" y="494"/>
                  </a:lnTo>
                  <a:lnTo>
                    <a:pt x="117" y="495"/>
                  </a:lnTo>
                  <a:lnTo>
                    <a:pt x="117" y="497"/>
                  </a:lnTo>
                  <a:lnTo>
                    <a:pt x="116" y="499"/>
                  </a:lnTo>
                  <a:lnTo>
                    <a:pt x="115" y="499"/>
                  </a:lnTo>
                  <a:lnTo>
                    <a:pt x="114" y="499"/>
                  </a:lnTo>
                  <a:lnTo>
                    <a:pt x="113" y="499"/>
                  </a:lnTo>
                  <a:lnTo>
                    <a:pt x="112" y="499"/>
                  </a:lnTo>
                  <a:lnTo>
                    <a:pt x="113" y="503"/>
                  </a:lnTo>
                  <a:lnTo>
                    <a:pt x="111" y="506"/>
                  </a:lnTo>
                  <a:lnTo>
                    <a:pt x="109" y="506"/>
                  </a:lnTo>
                  <a:lnTo>
                    <a:pt x="105" y="506"/>
                  </a:lnTo>
                  <a:lnTo>
                    <a:pt x="103" y="505"/>
                  </a:lnTo>
                  <a:lnTo>
                    <a:pt x="101" y="506"/>
                  </a:lnTo>
                  <a:lnTo>
                    <a:pt x="98" y="505"/>
                  </a:lnTo>
                  <a:lnTo>
                    <a:pt x="95" y="504"/>
                  </a:lnTo>
                  <a:lnTo>
                    <a:pt x="93" y="503"/>
                  </a:lnTo>
                  <a:lnTo>
                    <a:pt x="91" y="503"/>
                  </a:lnTo>
                  <a:lnTo>
                    <a:pt x="89" y="502"/>
                  </a:lnTo>
                  <a:lnTo>
                    <a:pt x="87" y="503"/>
                  </a:lnTo>
                  <a:lnTo>
                    <a:pt x="86" y="505"/>
                  </a:lnTo>
                  <a:lnTo>
                    <a:pt x="83" y="505"/>
                  </a:lnTo>
                  <a:lnTo>
                    <a:pt x="81" y="507"/>
                  </a:lnTo>
                  <a:lnTo>
                    <a:pt x="80" y="509"/>
                  </a:lnTo>
                  <a:lnTo>
                    <a:pt x="77" y="508"/>
                  </a:lnTo>
                  <a:lnTo>
                    <a:pt x="75" y="507"/>
                  </a:lnTo>
                  <a:lnTo>
                    <a:pt x="74" y="504"/>
                  </a:lnTo>
                  <a:lnTo>
                    <a:pt x="73" y="503"/>
                  </a:lnTo>
                  <a:lnTo>
                    <a:pt x="73" y="501"/>
                  </a:lnTo>
                  <a:lnTo>
                    <a:pt x="73" y="498"/>
                  </a:lnTo>
                  <a:lnTo>
                    <a:pt x="73" y="496"/>
                  </a:lnTo>
                  <a:lnTo>
                    <a:pt x="73" y="490"/>
                  </a:lnTo>
                  <a:lnTo>
                    <a:pt x="72" y="487"/>
                  </a:lnTo>
                  <a:lnTo>
                    <a:pt x="72" y="487"/>
                  </a:lnTo>
                  <a:lnTo>
                    <a:pt x="70" y="486"/>
                  </a:lnTo>
                  <a:lnTo>
                    <a:pt x="71" y="484"/>
                  </a:lnTo>
                  <a:lnTo>
                    <a:pt x="70" y="481"/>
                  </a:lnTo>
                  <a:lnTo>
                    <a:pt x="69" y="480"/>
                  </a:lnTo>
                  <a:lnTo>
                    <a:pt x="70" y="478"/>
                  </a:lnTo>
                  <a:lnTo>
                    <a:pt x="70" y="477"/>
                  </a:lnTo>
                  <a:lnTo>
                    <a:pt x="71" y="475"/>
                  </a:lnTo>
                  <a:lnTo>
                    <a:pt x="72" y="474"/>
                  </a:lnTo>
                  <a:lnTo>
                    <a:pt x="72" y="472"/>
                  </a:lnTo>
                  <a:lnTo>
                    <a:pt x="72" y="471"/>
                  </a:lnTo>
                  <a:lnTo>
                    <a:pt x="71" y="472"/>
                  </a:lnTo>
                  <a:lnTo>
                    <a:pt x="70" y="472"/>
                  </a:lnTo>
                  <a:lnTo>
                    <a:pt x="68" y="472"/>
                  </a:lnTo>
                  <a:lnTo>
                    <a:pt x="66" y="474"/>
                  </a:lnTo>
                  <a:lnTo>
                    <a:pt x="64" y="475"/>
                  </a:lnTo>
                  <a:lnTo>
                    <a:pt x="63" y="475"/>
                  </a:lnTo>
                  <a:lnTo>
                    <a:pt x="62" y="475"/>
                  </a:lnTo>
                  <a:lnTo>
                    <a:pt x="61" y="472"/>
                  </a:lnTo>
                  <a:lnTo>
                    <a:pt x="61" y="470"/>
                  </a:lnTo>
                  <a:lnTo>
                    <a:pt x="61" y="469"/>
                  </a:lnTo>
                  <a:lnTo>
                    <a:pt x="64" y="468"/>
                  </a:lnTo>
                  <a:lnTo>
                    <a:pt x="60" y="466"/>
                  </a:lnTo>
                  <a:lnTo>
                    <a:pt x="59" y="467"/>
                  </a:lnTo>
                  <a:lnTo>
                    <a:pt x="58" y="469"/>
                  </a:lnTo>
                  <a:lnTo>
                    <a:pt x="58" y="472"/>
                  </a:lnTo>
                  <a:lnTo>
                    <a:pt x="55" y="473"/>
                  </a:lnTo>
                  <a:lnTo>
                    <a:pt x="53" y="472"/>
                  </a:lnTo>
                  <a:lnTo>
                    <a:pt x="51" y="472"/>
                  </a:lnTo>
                  <a:lnTo>
                    <a:pt x="50" y="470"/>
                  </a:lnTo>
                  <a:lnTo>
                    <a:pt x="51" y="468"/>
                  </a:lnTo>
                  <a:lnTo>
                    <a:pt x="53" y="467"/>
                  </a:lnTo>
                  <a:lnTo>
                    <a:pt x="55" y="466"/>
                  </a:lnTo>
                  <a:lnTo>
                    <a:pt x="56" y="467"/>
                  </a:lnTo>
                  <a:lnTo>
                    <a:pt x="56" y="465"/>
                  </a:lnTo>
                  <a:lnTo>
                    <a:pt x="56" y="464"/>
                  </a:lnTo>
                  <a:lnTo>
                    <a:pt x="55" y="464"/>
                  </a:lnTo>
                  <a:lnTo>
                    <a:pt x="54" y="461"/>
                  </a:lnTo>
                  <a:lnTo>
                    <a:pt x="53" y="460"/>
                  </a:lnTo>
                  <a:lnTo>
                    <a:pt x="51" y="457"/>
                  </a:lnTo>
                  <a:lnTo>
                    <a:pt x="51" y="456"/>
                  </a:lnTo>
                  <a:lnTo>
                    <a:pt x="50" y="454"/>
                  </a:lnTo>
                  <a:lnTo>
                    <a:pt x="49" y="452"/>
                  </a:lnTo>
                  <a:lnTo>
                    <a:pt x="50" y="451"/>
                  </a:lnTo>
                  <a:lnTo>
                    <a:pt x="50" y="450"/>
                  </a:lnTo>
                  <a:lnTo>
                    <a:pt x="49" y="450"/>
                  </a:lnTo>
                  <a:lnTo>
                    <a:pt x="48" y="450"/>
                  </a:lnTo>
                  <a:lnTo>
                    <a:pt x="48" y="449"/>
                  </a:lnTo>
                  <a:lnTo>
                    <a:pt x="47" y="448"/>
                  </a:lnTo>
                  <a:lnTo>
                    <a:pt x="48" y="448"/>
                  </a:lnTo>
                  <a:lnTo>
                    <a:pt x="47" y="447"/>
                  </a:lnTo>
                  <a:lnTo>
                    <a:pt x="46" y="446"/>
                  </a:lnTo>
                  <a:lnTo>
                    <a:pt x="44" y="444"/>
                  </a:lnTo>
                  <a:lnTo>
                    <a:pt x="43" y="443"/>
                  </a:lnTo>
                  <a:lnTo>
                    <a:pt x="42" y="442"/>
                  </a:lnTo>
                  <a:lnTo>
                    <a:pt x="42" y="441"/>
                  </a:lnTo>
                  <a:lnTo>
                    <a:pt x="41" y="440"/>
                  </a:lnTo>
                  <a:lnTo>
                    <a:pt x="40" y="439"/>
                  </a:lnTo>
                  <a:lnTo>
                    <a:pt x="40" y="438"/>
                  </a:lnTo>
                  <a:lnTo>
                    <a:pt x="38" y="437"/>
                  </a:lnTo>
                  <a:lnTo>
                    <a:pt x="36" y="436"/>
                  </a:lnTo>
                  <a:lnTo>
                    <a:pt x="35" y="435"/>
                  </a:lnTo>
                  <a:lnTo>
                    <a:pt x="34" y="434"/>
                  </a:lnTo>
                  <a:lnTo>
                    <a:pt x="32" y="433"/>
                  </a:lnTo>
                  <a:lnTo>
                    <a:pt x="32" y="432"/>
                  </a:lnTo>
                  <a:lnTo>
                    <a:pt x="31" y="432"/>
                  </a:lnTo>
                  <a:lnTo>
                    <a:pt x="30" y="431"/>
                  </a:lnTo>
                  <a:lnTo>
                    <a:pt x="27" y="430"/>
                  </a:lnTo>
                  <a:lnTo>
                    <a:pt x="26" y="430"/>
                  </a:lnTo>
                  <a:lnTo>
                    <a:pt x="25" y="430"/>
                  </a:lnTo>
                  <a:lnTo>
                    <a:pt x="24" y="430"/>
                  </a:lnTo>
                  <a:lnTo>
                    <a:pt x="23" y="431"/>
                  </a:lnTo>
                  <a:lnTo>
                    <a:pt x="22" y="431"/>
                  </a:lnTo>
                  <a:lnTo>
                    <a:pt x="21" y="432"/>
                  </a:lnTo>
                  <a:lnTo>
                    <a:pt x="16" y="432"/>
                  </a:lnTo>
                  <a:lnTo>
                    <a:pt x="16" y="432"/>
                  </a:lnTo>
                  <a:lnTo>
                    <a:pt x="15" y="433"/>
                  </a:lnTo>
                  <a:lnTo>
                    <a:pt x="14" y="433"/>
                  </a:lnTo>
                  <a:lnTo>
                    <a:pt x="13" y="432"/>
                  </a:lnTo>
                  <a:lnTo>
                    <a:pt x="12" y="432"/>
                  </a:lnTo>
                  <a:lnTo>
                    <a:pt x="11" y="430"/>
                  </a:lnTo>
                  <a:lnTo>
                    <a:pt x="10" y="427"/>
                  </a:lnTo>
                  <a:lnTo>
                    <a:pt x="10" y="425"/>
                  </a:lnTo>
                  <a:lnTo>
                    <a:pt x="9" y="424"/>
                  </a:lnTo>
                  <a:lnTo>
                    <a:pt x="8" y="422"/>
                  </a:lnTo>
                  <a:lnTo>
                    <a:pt x="7" y="422"/>
                  </a:lnTo>
                  <a:lnTo>
                    <a:pt x="6" y="422"/>
                  </a:lnTo>
                  <a:lnTo>
                    <a:pt x="5" y="423"/>
                  </a:lnTo>
                  <a:lnTo>
                    <a:pt x="3" y="423"/>
                  </a:lnTo>
                  <a:lnTo>
                    <a:pt x="2" y="423"/>
                  </a:lnTo>
                  <a:lnTo>
                    <a:pt x="0" y="420"/>
                  </a:lnTo>
                  <a:lnTo>
                    <a:pt x="0" y="419"/>
                  </a:lnTo>
                  <a:lnTo>
                    <a:pt x="1" y="418"/>
                  </a:lnTo>
                  <a:lnTo>
                    <a:pt x="2" y="417"/>
                  </a:lnTo>
                  <a:lnTo>
                    <a:pt x="5" y="416"/>
                  </a:lnTo>
                  <a:lnTo>
                    <a:pt x="8" y="413"/>
                  </a:lnTo>
                  <a:lnTo>
                    <a:pt x="7" y="411"/>
                  </a:lnTo>
                  <a:lnTo>
                    <a:pt x="5" y="409"/>
                  </a:lnTo>
                  <a:lnTo>
                    <a:pt x="4" y="408"/>
                  </a:lnTo>
                  <a:lnTo>
                    <a:pt x="2" y="405"/>
                  </a:lnTo>
                  <a:lnTo>
                    <a:pt x="1" y="402"/>
                  </a:lnTo>
                  <a:lnTo>
                    <a:pt x="1" y="401"/>
                  </a:lnTo>
                  <a:lnTo>
                    <a:pt x="1" y="399"/>
                  </a:lnTo>
                  <a:lnTo>
                    <a:pt x="2" y="397"/>
                  </a:lnTo>
                  <a:lnTo>
                    <a:pt x="3" y="395"/>
                  </a:lnTo>
                  <a:lnTo>
                    <a:pt x="5" y="393"/>
                  </a:lnTo>
                  <a:lnTo>
                    <a:pt x="6" y="391"/>
                  </a:lnTo>
                  <a:lnTo>
                    <a:pt x="7" y="388"/>
                  </a:lnTo>
                  <a:lnTo>
                    <a:pt x="7" y="385"/>
                  </a:lnTo>
                  <a:lnTo>
                    <a:pt x="8" y="384"/>
                  </a:lnTo>
                  <a:lnTo>
                    <a:pt x="10" y="381"/>
                  </a:lnTo>
                  <a:lnTo>
                    <a:pt x="11" y="378"/>
                  </a:lnTo>
                  <a:lnTo>
                    <a:pt x="11" y="376"/>
                  </a:lnTo>
                  <a:lnTo>
                    <a:pt x="14" y="375"/>
                  </a:lnTo>
                  <a:lnTo>
                    <a:pt x="16" y="373"/>
                  </a:lnTo>
                  <a:lnTo>
                    <a:pt x="17" y="372"/>
                  </a:lnTo>
                  <a:lnTo>
                    <a:pt x="18" y="371"/>
                  </a:lnTo>
                  <a:lnTo>
                    <a:pt x="20" y="369"/>
                  </a:lnTo>
                  <a:lnTo>
                    <a:pt x="21" y="368"/>
                  </a:lnTo>
                  <a:lnTo>
                    <a:pt x="24" y="366"/>
                  </a:lnTo>
                  <a:lnTo>
                    <a:pt x="24" y="365"/>
                  </a:lnTo>
                  <a:lnTo>
                    <a:pt x="28" y="361"/>
                  </a:lnTo>
                  <a:lnTo>
                    <a:pt x="30" y="361"/>
                  </a:lnTo>
                  <a:lnTo>
                    <a:pt x="32" y="361"/>
                  </a:lnTo>
                  <a:lnTo>
                    <a:pt x="32" y="364"/>
                  </a:lnTo>
                  <a:lnTo>
                    <a:pt x="33" y="367"/>
                  </a:lnTo>
                  <a:lnTo>
                    <a:pt x="34" y="369"/>
                  </a:lnTo>
                  <a:lnTo>
                    <a:pt x="37" y="369"/>
                  </a:lnTo>
                  <a:lnTo>
                    <a:pt x="39" y="368"/>
                  </a:lnTo>
                  <a:lnTo>
                    <a:pt x="40" y="368"/>
                  </a:lnTo>
                  <a:lnTo>
                    <a:pt x="40" y="369"/>
                  </a:lnTo>
                  <a:lnTo>
                    <a:pt x="41" y="369"/>
                  </a:lnTo>
                  <a:lnTo>
                    <a:pt x="41" y="370"/>
                  </a:lnTo>
                  <a:lnTo>
                    <a:pt x="43" y="370"/>
                  </a:lnTo>
                  <a:lnTo>
                    <a:pt x="46" y="369"/>
                  </a:lnTo>
                  <a:lnTo>
                    <a:pt x="49" y="369"/>
                  </a:lnTo>
                  <a:lnTo>
                    <a:pt x="51" y="367"/>
                  </a:lnTo>
                  <a:lnTo>
                    <a:pt x="55" y="365"/>
                  </a:lnTo>
                  <a:lnTo>
                    <a:pt x="56" y="363"/>
                  </a:lnTo>
                  <a:lnTo>
                    <a:pt x="57" y="362"/>
                  </a:lnTo>
                  <a:lnTo>
                    <a:pt x="56" y="361"/>
                  </a:lnTo>
                  <a:lnTo>
                    <a:pt x="55" y="361"/>
                  </a:lnTo>
                  <a:lnTo>
                    <a:pt x="54" y="359"/>
                  </a:lnTo>
                  <a:lnTo>
                    <a:pt x="53" y="357"/>
                  </a:lnTo>
                  <a:lnTo>
                    <a:pt x="54" y="356"/>
                  </a:lnTo>
                  <a:lnTo>
                    <a:pt x="56" y="355"/>
                  </a:lnTo>
                  <a:lnTo>
                    <a:pt x="59" y="353"/>
                  </a:lnTo>
                  <a:lnTo>
                    <a:pt x="62" y="352"/>
                  </a:lnTo>
                  <a:lnTo>
                    <a:pt x="62" y="348"/>
                  </a:lnTo>
                  <a:lnTo>
                    <a:pt x="59" y="347"/>
                  </a:lnTo>
                  <a:lnTo>
                    <a:pt x="57" y="347"/>
                  </a:lnTo>
                  <a:lnTo>
                    <a:pt x="56" y="345"/>
                  </a:lnTo>
                  <a:lnTo>
                    <a:pt x="56" y="343"/>
                  </a:lnTo>
                  <a:lnTo>
                    <a:pt x="54" y="343"/>
                  </a:lnTo>
                  <a:lnTo>
                    <a:pt x="52" y="343"/>
                  </a:lnTo>
                  <a:lnTo>
                    <a:pt x="49" y="341"/>
                  </a:lnTo>
                  <a:lnTo>
                    <a:pt x="48" y="339"/>
                  </a:lnTo>
                  <a:lnTo>
                    <a:pt x="44" y="338"/>
                  </a:lnTo>
                  <a:lnTo>
                    <a:pt x="41" y="339"/>
                  </a:lnTo>
                  <a:lnTo>
                    <a:pt x="40" y="339"/>
                  </a:lnTo>
                  <a:lnTo>
                    <a:pt x="40" y="338"/>
                  </a:lnTo>
                  <a:lnTo>
                    <a:pt x="40" y="337"/>
                  </a:lnTo>
                  <a:lnTo>
                    <a:pt x="40" y="335"/>
                  </a:lnTo>
                  <a:lnTo>
                    <a:pt x="40" y="333"/>
                  </a:lnTo>
                  <a:lnTo>
                    <a:pt x="38" y="330"/>
                  </a:lnTo>
                  <a:lnTo>
                    <a:pt x="36" y="329"/>
                  </a:lnTo>
                  <a:lnTo>
                    <a:pt x="34" y="328"/>
                  </a:lnTo>
                  <a:lnTo>
                    <a:pt x="32" y="327"/>
                  </a:lnTo>
                  <a:lnTo>
                    <a:pt x="31" y="326"/>
                  </a:lnTo>
                  <a:lnTo>
                    <a:pt x="29" y="324"/>
                  </a:lnTo>
                  <a:lnTo>
                    <a:pt x="29" y="322"/>
                  </a:lnTo>
                  <a:lnTo>
                    <a:pt x="29" y="320"/>
                  </a:lnTo>
                  <a:lnTo>
                    <a:pt x="27" y="319"/>
                  </a:lnTo>
                  <a:lnTo>
                    <a:pt x="24" y="318"/>
                  </a:lnTo>
                  <a:lnTo>
                    <a:pt x="22" y="320"/>
                  </a:lnTo>
                  <a:lnTo>
                    <a:pt x="21" y="322"/>
                  </a:lnTo>
                  <a:lnTo>
                    <a:pt x="22" y="323"/>
                  </a:lnTo>
                  <a:lnTo>
                    <a:pt x="20" y="322"/>
                  </a:lnTo>
                  <a:lnTo>
                    <a:pt x="17" y="322"/>
                  </a:lnTo>
                  <a:lnTo>
                    <a:pt x="15" y="322"/>
                  </a:lnTo>
                  <a:lnTo>
                    <a:pt x="16" y="321"/>
                  </a:lnTo>
                  <a:lnTo>
                    <a:pt x="18" y="320"/>
                  </a:lnTo>
                  <a:lnTo>
                    <a:pt x="20" y="319"/>
                  </a:lnTo>
                  <a:lnTo>
                    <a:pt x="22" y="317"/>
                  </a:lnTo>
                  <a:lnTo>
                    <a:pt x="24" y="315"/>
                  </a:lnTo>
                  <a:lnTo>
                    <a:pt x="24" y="314"/>
                  </a:lnTo>
                  <a:lnTo>
                    <a:pt x="22" y="313"/>
                  </a:lnTo>
                  <a:lnTo>
                    <a:pt x="18" y="313"/>
                  </a:lnTo>
                  <a:lnTo>
                    <a:pt x="16" y="313"/>
                  </a:lnTo>
                  <a:lnTo>
                    <a:pt x="16" y="309"/>
                  </a:lnTo>
                  <a:lnTo>
                    <a:pt x="18" y="308"/>
                  </a:lnTo>
                  <a:lnTo>
                    <a:pt x="21" y="308"/>
                  </a:lnTo>
                  <a:lnTo>
                    <a:pt x="23" y="309"/>
                  </a:lnTo>
                  <a:lnTo>
                    <a:pt x="24" y="309"/>
                  </a:lnTo>
                  <a:lnTo>
                    <a:pt x="26" y="307"/>
                  </a:lnTo>
                  <a:lnTo>
                    <a:pt x="27" y="306"/>
                  </a:lnTo>
                  <a:lnTo>
                    <a:pt x="28" y="303"/>
                  </a:lnTo>
                  <a:lnTo>
                    <a:pt x="30" y="301"/>
                  </a:lnTo>
                  <a:lnTo>
                    <a:pt x="29" y="299"/>
                  </a:lnTo>
                  <a:lnTo>
                    <a:pt x="29" y="298"/>
                  </a:lnTo>
                  <a:lnTo>
                    <a:pt x="30" y="297"/>
                  </a:lnTo>
                  <a:lnTo>
                    <a:pt x="30" y="295"/>
                  </a:lnTo>
                  <a:lnTo>
                    <a:pt x="29" y="294"/>
                  </a:lnTo>
                  <a:lnTo>
                    <a:pt x="28" y="293"/>
                  </a:lnTo>
                  <a:lnTo>
                    <a:pt x="28" y="292"/>
                  </a:lnTo>
                  <a:lnTo>
                    <a:pt x="27" y="291"/>
                  </a:lnTo>
                  <a:lnTo>
                    <a:pt x="25" y="290"/>
                  </a:lnTo>
                  <a:lnTo>
                    <a:pt x="21" y="290"/>
                  </a:lnTo>
                  <a:lnTo>
                    <a:pt x="17" y="289"/>
                  </a:lnTo>
                  <a:lnTo>
                    <a:pt x="15" y="289"/>
                  </a:lnTo>
                  <a:lnTo>
                    <a:pt x="16" y="285"/>
                  </a:lnTo>
                  <a:lnTo>
                    <a:pt x="16" y="282"/>
                  </a:lnTo>
                  <a:lnTo>
                    <a:pt x="16" y="282"/>
                  </a:lnTo>
                  <a:lnTo>
                    <a:pt x="16" y="279"/>
                  </a:lnTo>
                  <a:lnTo>
                    <a:pt x="19" y="278"/>
                  </a:lnTo>
                  <a:lnTo>
                    <a:pt x="24" y="276"/>
                  </a:lnTo>
                  <a:lnTo>
                    <a:pt x="26" y="274"/>
                  </a:lnTo>
                  <a:lnTo>
                    <a:pt x="30" y="274"/>
                  </a:lnTo>
                  <a:lnTo>
                    <a:pt x="33" y="273"/>
                  </a:lnTo>
                  <a:lnTo>
                    <a:pt x="36" y="270"/>
                  </a:lnTo>
                  <a:lnTo>
                    <a:pt x="33" y="267"/>
                  </a:lnTo>
                  <a:lnTo>
                    <a:pt x="33" y="265"/>
                  </a:lnTo>
                  <a:lnTo>
                    <a:pt x="34" y="263"/>
                  </a:lnTo>
                  <a:lnTo>
                    <a:pt x="34" y="261"/>
                  </a:lnTo>
                  <a:lnTo>
                    <a:pt x="35" y="258"/>
                  </a:lnTo>
                  <a:lnTo>
                    <a:pt x="34" y="259"/>
                  </a:lnTo>
                  <a:lnTo>
                    <a:pt x="35" y="256"/>
                  </a:lnTo>
                  <a:lnTo>
                    <a:pt x="36" y="251"/>
                  </a:lnTo>
                  <a:lnTo>
                    <a:pt x="34" y="249"/>
                  </a:lnTo>
                  <a:lnTo>
                    <a:pt x="34" y="247"/>
                  </a:lnTo>
                  <a:lnTo>
                    <a:pt x="35" y="246"/>
                  </a:lnTo>
                  <a:lnTo>
                    <a:pt x="33" y="246"/>
                  </a:lnTo>
                  <a:lnTo>
                    <a:pt x="31" y="246"/>
                  </a:lnTo>
                  <a:lnTo>
                    <a:pt x="27" y="247"/>
                  </a:lnTo>
                  <a:lnTo>
                    <a:pt x="25" y="248"/>
                  </a:lnTo>
                  <a:lnTo>
                    <a:pt x="23" y="245"/>
                  </a:lnTo>
                  <a:lnTo>
                    <a:pt x="24" y="242"/>
                  </a:lnTo>
                  <a:lnTo>
                    <a:pt x="27" y="241"/>
                  </a:lnTo>
                  <a:lnTo>
                    <a:pt x="29" y="240"/>
                  </a:lnTo>
                  <a:lnTo>
                    <a:pt x="31" y="239"/>
                  </a:lnTo>
                  <a:lnTo>
                    <a:pt x="32" y="238"/>
                  </a:lnTo>
                  <a:lnTo>
                    <a:pt x="30" y="235"/>
                  </a:lnTo>
                  <a:lnTo>
                    <a:pt x="30" y="234"/>
                  </a:lnTo>
                  <a:lnTo>
                    <a:pt x="30" y="232"/>
                  </a:lnTo>
                  <a:lnTo>
                    <a:pt x="29" y="228"/>
                  </a:lnTo>
                  <a:lnTo>
                    <a:pt x="29" y="224"/>
                  </a:lnTo>
                  <a:lnTo>
                    <a:pt x="29" y="219"/>
                  </a:lnTo>
                  <a:lnTo>
                    <a:pt x="29" y="219"/>
                  </a:lnTo>
                  <a:lnTo>
                    <a:pt x="27" y="214"/>
                  </a:lnTo>
                  <a:lnTo>
                    <a:pt x="24" y="214"/>
                  </a:lnTo>
                  <a:lnTo>
                    <a:pt x="23" y="215"/>
                  </a:lnTo>
                  <a:lnTo>
                    <a:pt x="21" y="214"/>
                  </a:lnTo>
                  <a:lnTo>
                    <a:pt x="20" y="211"/>
                  </a:lnTo>
                  <a:lnTo>
                    <a:pt x="18" y="208"/>
                  </a:lnTo>
                  <a:lnTo>
                    <a:pt x="20" y="205"/>
                  </a:lnTo>
                  <a:lnTo>
                    <a:pt x="20" y="202"/>
                  </a:lnTo>
                  <a:lnTo>
                    <a:pt x="20" y="199"/>
                  </a:lnTo>
                  <a:lnTo>
                    <a:pt x="20" y="196"/>
                  </a:lnTo>
                  <a:lnTo>
                    <a:pt x="21" y="195"/>
                  </a:lnTo>
                  <a:lnTo>
                    <a:pt x="22" y="193"/>
                  </a:lnTo>
                  <a:lnTo>
                    <a:pt x="24" y="191"/>
                  </a:lnTo>
                  <a:lnTo>
                    <a:pt x="26" y="189"/>
                  </a:lnTo>
                  <a:lnTo>
                    <a:pt x="29" y="188"/>
                  </a:lnTo>
                  <a:lnTo>
                    <a:pt x="32" y="188"/>
                  </a:lnTo>
                  <a:lnTo>
                    <a:pt x="33" y="187"/>
                  </a:lnTo>
                  <a:lnTo>
                    <a:pt x="36" y="185"/>
                  </a:lnTo>
                  <a:lnTo>
                    <a:pt x="39" y="181"/>
                  </a:lnTo>
                  <a:lnTo>
                    <a:pt x="40" y="179"/>
                  </a:lnTo>
                  <a:lnTo>
                    <a:pt x="40" y="177"/>
                  </a:lnTo>
                  <a:lnTo>
                    <a:pt x="42" y="177"/>
                  </a:lnTo>
                  <a:lnTo>
                    <a:pt x="43" y="176"/>
                  </a:lnTo>
                  <a:lnTo>
                    <a:pt x="43" y="175"/>
                  </a:lnTo>
                  <a:lnTo>
                    <a:pt x="43" y="174"/>
                  </a:lnTo>
                  <a:lnTo>
                    <a:pt x="44" y="174"/>
                  </a:lnTo>
                  <a:lnTo>
                    <a:pt x="44" y="173"/>
                  </a:lnTo>
                  <a:lnTo>
                    <a:pt x="45" y="173"/>
                  </a:lnTo>
                  <a:lnTo>
                    <a:pt x="45" y="172"/>
                  </a:lnTo>
                  <a:lnTo>
                    <a:pt x="46" y="172"/>
                  </a:lnTo>
                  <a:lnTo>
                    <a:pt x="47" y="171"/>
                  </a:lnTo>
                  <a:lnTo>
                    <a:pt x="48" y="171"/>
                  </a:lnTo>
                  <a:lnTo>
                    <a:pt x="48" y="170"/>
                  </a:lnTo>
                  <a:lnTo>
                    <a:pt x="48" y="169"/>
                  </a:lnTo>
                  <a:lnTo>
                    <a:pt x="48" y="168"/>
                  </a:lnTo>
                  <a:lnTo>
                    <a:pt x="48" y="167"/>
                  </a:lnTo>
                  <a:lnTo>
                    <a:pt x="48" y="167"/>
                  </a:lnTo>
                  <a:lnTo>
                    <a:pt x="48" y="166"/>
                  </a:lnTo>
                  <a:lnTo>
                    <a:pt x="48" y="165"/>
                  </a:lnTo>
                  <a:lnTo>
                    <a:pt x="48" y="164"/>
                  </a:lnTo>
                  <a:lnTo>
                    <a:pt x="49" y="163"/>
                  </a:lnTo>
                  <a:lnTo>
                    <a:pt x="50" y="163"/>
                  </a:lnTo>
                  <a:lnTo>
                    <a:pt x="50" y="163"/>
                  </a:lnTo>
                  <a:lnTo>
                    <a:pt x="50" y="162"/>
                  </a:lnTo>
                  <a:lnTo>
                    <a:pt x="50" y="161"/>
                  </a:lnTo>
                  <a:lnTo>
                    <a:pt x="50" y="160"/>
                  </a:lnTo>
                  <a:lnTo>
                    <a:pt x="50" y="159"/>
                  </a:lnTo>
                  <a:lnTo>
                    <a:pt x="49" y="159"/>
                  </a:lnTo>
                  <a:lnTo>
                    <a:pt x="49" y="158"/>
                  </a:lnTo>
                  <a:lnTo>
                    <a:pt x="48" y="158"/>
                  </a:lnTo>
                  <a:lnTo>
                    <a:pt x="48" y="157"/>
                  </a:lnTo>
                  <a:lnTo>
                    <a:pt x="48" y="157"/>
                  </a:lnTo>
                  <a:lnTo>
                    <a:pt x="48" y="156"/>
                  </a:lnTo>
                  <a:lnTo>
                    <a:pt x="48" y="155"/>
                  </a:lnTo>
                  <a:lnTo>
                    <a:pt x="48" y="155"/>
                  </a:lnTo>
                  <a:lnTo>
                    <a:pt x="48" y="154"/>
                  </a:lnTo>
                  <a:lnTo>
                    <a:pt x="48" y="153"/>
                  </a:lnTo>
                  <a:lnTo>
                    <a:pt x="48" y="152"/>
                  </a:lnTo>
                  <a:lnTo>
                    <a:pt x="48" y="151"/>
                  </a:lnTo>
                  <a:lnTo>
                    <a:pt x="48" y="150"/>
                  </a:lnTo>
                  <a:lnTo>
                    <a:pt x="48" y="150"/>
                  </a:lnTo>
                  <a:lnTo>
                    <a:pt x="48" y="149"/>
                  </a:lnTo>
                  <a:lnTo>
                    <a:pt x="49" y="149"/>
                  </a:lnTo>
                  <a:lnTo>
                    <a:pt x="50" y="149"/>
                  </a:lnTo>
                  <a:lnTo>
                    <a:pt x="50" y="148"/>
                  </a:lnTo>
                  <a:lnTo>
                    <a:pt x="49" y="148"/>
                  </a:lnTo>
                  <a:lnTo>
                    <a:pt x="48" y="148"/>
                  </a:lnTo>
                  <a:lnTo>
                    <a:pt x="48" y="148"/>
                  </a:lnTo>
                  <a:lnTo>
                    <a:pt x="48" y="147"/>
                  </a:lnTo>
                  <a:lnTo>
                    <a:pt x="48" y="146"/>
                  </a:lnTo>
                  <a:lnTo>
                    <a:pt x="48" y="145"/>
                  </a:lnTo>
                  <a:lnTo>
                    <a:pt x="48" y="144"/>
                  </a:lnTo>
                  <a:lnTo>
                    <a:pt x="48" y="143"/>
                  </a:lnTo>
                  <a:lnTo>
                    <a:pt x="48" y="142"/>
                  </a:lnTo>
                  <a:lnTo>
                    <a:pt x="48" y="142"/>
                  </a:lnTo>
                  <a:lnTo>
                    <a:pt x="48" y="141"/>
                  </a:lnTo>
                  <a:lnTo>
                    <a:pt x="49" y="141"/>
                  </a:lnTo>
                  <a:lnTo>
                    <a:pt x="50" y="140"/>
                  </a:lnTo>
                  <a:lnTo>
                    <a:pt x="50" y="140"/>
                  </a:lnTo>
                  <a:lnTo>
                    <a:pt x="50" y="139"/>
                  </a:lnTo>
                  <a:lnTo>
                    <a:pt x="50" y="138"/>
                  </a:lnTo>
                  <a:lnTo>
                    <a:pt x="50" y="137"/>
                  </a:lnTo>
                  <a:lnTo>
                    <a:pt x="51" y="137"/>
                  </a:lnTo>
                  <a:lnTo>
                    <a:pt x="52" y="136"/>
                  </a:lnTo>
                  <a:lnTo>
                    <a:pt x="53" y="136"/>
                  </a:lnTo>
                  <a:lnTo>
                    <a:pt x="53" y="137"/>
                  </a:lnTo>
                  <a:lnTo>
                    <a:pt x="54" y="137"/>
                  </a:lnTo>
                  <a:lnTo>
                    <a:pt x="55" y="137"/>
                  </a:lnTo>
                  <a:lnTo>
                    <a:pt x="56" y="137"/>
                  </a:lnTo>
                  <a:lnTo>
                    <a:pt x="56" y="137"/>
                  </a:lnTo>
                  <a:lnTo>
                    <a:pt x="56" y="136"/>
                  </a:lnTo>
                  <a:lnTo>
                    <a:pt x="57" y="136"/>
                  </a:lnTo>
                  <a:lnTo>
                    <a:pt x="57" y="135"/>
                  </a:lnTo>
                  <a:lnTo>
                    <a:pt x="56" y="134"/>
                  </a:lnTo>
                  <a:lnTo>
                    <a:pt x="57" y="134"/>
                  </a:lnTo>
                  <a:lnTo>
                    <a:pt x="57" y="133"/>
                  </a:lnTo>
                  <a:lnTo>
                    <a:pt x="58" y="133"/>
                  </a:lnTo>
                  <a:lnTo>
                    <a:pt x="58" y="132"/>
                  </a:lnTo>
                  <a:lnTo>
                    <a:pt x="59" y="132"/>
                  </a:lnTo>
                  <a:lnTo>
                    <a:pt x="59" y="132"/>
                  </a:lnTo>
                  <a:lnTo>
                    <a:pt x="59" y="131"/>
                  </a:lnTo>
                  <a:lnTo>
                    <a:pt x="59" y="130"/>
                  </a:lnTo>
                  <a:lnTo>
                    <a:pt x="59" y="129"/>
                  </a:lnTo>
                  <a:lnTo>
                    <a:pt x="59" y="128"/>
                  </a:lnTo>
                  <a:lnTo>
                    <a:pt x="59" y="127"/>
                  </a:lnTo>
                  <a:lnTo>
                    <a:pt x="60" y="127"/>
                  </a:lnTo>
                  <a:lnTo>
                    <a:pt x="61" y="126"/>
                  </a:lnTo>
                  <a:lnTo>
                    <a:pt x="62" y="126"/>
                  </a:lnTo>
                  <a:lnTo>
                    <a:pt x="61" y="126"/>
                  </a:lnTo>
                  <a:lnTo>
                    <a:pt x="60" y="126"/>
                  </a:lnTo>
                  <a:lnTo>
                    <a:pt x="60" y="125"/>
                  </a:lnTo>
                  <a:lnTo>
                    <a:pt x="59" y="125"/>
                  </a:lnTo>
                  <a:lnTo>
                    <a:pt x="59" y="124"/>
                  </a:lnTo>
                  <a:lnTo>
                    <a:pt x="59" y="124"/>
                  </a:lnTo>
                  <a:lnTo>
                    <a:pt x="59" y="123"/>
                  </a:lnTo>
                  <a:lnTo>
                    <a:pt x="59" y="122"/>
                  </a:lnTo>
                  <a:lnTo>
                    <a:pt x="59" y="121"/>
                  </a:lnTo>
                  <a:lnTo>
                    <a:pt x="59" y="120"/>
                  </a:lnTo>
                  <a:lnTo>
                    <a:pt x="59" y="119"/>
                  </a:lnTo>
                  <a:lnTo>
                    <a:pt x="59" y="118"/>
                  </a:lnTo>
                  <a:lnTo>
                    <a:pt x="59" y="117"/>
                  </a:lnTo>
                  <a:lnTo>
                    <a:pt x="60" y="114"/>
                  </a:lnTo>
                  <a:lnTo>
                    <a:pt x="60" y="113"/>
                  </a:lnTo>
                  <a:lnTo>
                    <a:pt x="60" y="112"/>
                  </a:lnTo>
                  <a:lnTo>
                    <a:pt x="60" y="111"/>
                  </a:lnTo>
                  <a:lnTo>
                    <a:pt x="61" y="110"/>
                  </a:lnTo>
                  <a:lnTo>
                    <a:pt x="62" y="110"/>
                  </a:lnTo>
                  <a:lnTo>
                    <a:pt x="63" y="109"/>
                  </a:lnTo>
                  <a:lnTo>
                    <a:pt x="63" y="108"/>
                  </a:lnTo>
                  <a:lnTo>
                    <a:pt x="63" y="108"/>
                  </a:lnTo>
                  <a:lnTo>
                    <a:pt x="64" y="107"/>
                  </a:lnTo>
                  <a:lnTo>
                    <a:pt x="64" y="106"/>
                  </a:lnTo>
                  <a:lnTo>
                    <a:pt x="64" y="106"/>
                  </a:lnTo>
                  <a:lnTo>
                    <a:pt x="65" y="105"/>
                  </a:lnTo>
                  <a:lnTo>
                    <a:pt x="65" y="104"/>
                  </a:lnTo>
                  <a:lnTo>
                    <a:pt x="65" y="103"/>
                  </a:lnTo>
                  <a:lnTo>
                    <a:pt x="66" y="103"/>
                  </a:lnTo>
                  <a:lnTo>
                    <a:pt x="67" y="104"/>
                  </a:lnTo>
                  <a:lnTo>
                    <a:pt x="68" y="104"/>
                  </a:lnTo>
                  <a:lnTo>
                    <a:pt x="69" y="104"/>
                  </a:lnTo>
                  <a:lnTo>
                    <a:pt x="70" y="105"/>
                  </a:lnTo>
                  <a:lnTo>
                    <a:pt x="70" y="106"/>
                  </a:lnTo>
                  <a:lnTo>
                    <a:pt x="70" y="107"/>
                  </a:lnTo>
                  <a:lnTo>
                    <a:pt x="70" y="108"/>
                  </a:lnTo>
                  <a:lnTo>
                    <a:pt x="70" y="108"/>
                  </a:lnTo>
                  <a:lnTo>
                    <a:pt x="70" y="109"/>
                  </a:lnTo>
                  <a:lnTo>
                    <a:pt x="71" y="109"/>
                  </a:lnTo>
                  <a:lnTo>
                    <a:pt x="72" y="110"/>
                  </a:lnTo>
                  <a:lnTo>
                    <a:pt x="72" y="110"/>
                  </a:lnTo>
                  <a:lnTo>
                    <a:pt x="73" y="110"/>
                  </a:lnTo>
                  <a:lnTo>
                    <a:pt x="74" y="109"/>
                  </a:lnTo>
                  <a:lnTo>
                    <a:pt x="75" y="109"/>
                  </a:lnTo>
                  <a:lnTo>
                    <a:pt x="74" y="108"/>
                  </a:lnTo>
                  <a:lnTo>
                    <a:pt x="74" y="108"/>
                  </a:lnTo>
                  <a:lnTo>
                    <a:pt x="75" y="107"/>
                  </a:lnTo>
                  <a:lnTo>
                    <a:pt x="74" y="106"/>
                  </a:lnTo>
                  <a:lnTo>
                    <a:pt x="74" y="105"/>
                  </a:lnTo>
                  <a:lnTo>
                    <a:pt x="73" y="105"/>
                  </a:lnTo>
                  <a:lnTo>
                    <a:pt x="72" y="104"/>
                  </a:lnTo>
                  <a:lnTo>
                    <a:pt x="72" y="103"/>
                  </a:lnTo>
                  <a:lnTo>
                    <a:pt x="72" y="102"/>
                  </a:lnTo>
                  <a:lnTo>
                    <a:pt x="72" y="101"/>
                  </a:lnTo>
                  <a:lnTo>
                    <a:pt x="73" y="101"/>
                  </a:lnTo>
                  <a:lnTo>
                    <a:pt x="73" y="102"/>
                  </a:lnTo>
                  <a:lnTo>
                    <a:pt x="74" y="102"/>
                  </a:lnTo>
                  <a:lnTo>
                    <a:pt x="75" y="101"/>
                  </a:lnTo>
                  <a:lnTo>
                    <a:pt x="75" y="100"/>
                  </a:lnTo>
                  <a:lnTo>
                    <a:pt x="75" y="100"/>
                  </a:lnTo>
                  <a:lnTo>
                    <a:pt x="75" y="99"/>
                  </a:lnTo>
                  <a:lnTo>
                    <a:pt x="75" y="98"/>
                  </a:lnTo>
                  <a:lnTo>
                    <a:pt x="75" y="97"/>
                  </a:lnTo>
                  <a:lnTo>
                    <a:pt x="75" y="96"/>
                  </a:lnTo>
                  <a:lnTo>
                    <a:pt x="75" y="95"/>
                  </a:lnTo>
                  <a:lnTo>
                    <a:pt x="75" y="94"/>
                  </a:lnTo>
                  <a:lnTo>
                    <a:pt x="74" y="94"/>
                  </a:lnTo>
                  <a:lnTo>
                    <a:pt x="75" y="93"/>
                  </a:lnTo>
                  <a:lnTo>
                    <a:pt x="76" y="93"/>
                  </a:lnTo>
                  <a:lnTo>
                    <a:pt x="77" y="93"/>
                  </a:lnTo>
                  <a:lnTo>
                    <a:pt x="77" y="92"/>
                  </a:lnTo>
                  <a:lnTo>
                    <a:pt x="77" y="92"/>
                  </a:lnTo>
                  <a:lnTo>
                    <a:pt x="78" y="92"/>
                  </a:lnTo>
                  <a:lnTo>
                    <a:pt x="79" y="91"/>
                  </a:lnTo>
                  <a:lnTo>
                    <a:pt x="80" y="91"/>
                  </a:lnTo>
                  <a:lnTo>
                    <a:pt x="80" y="92"/>
                  </a:lnTo>
                  <a:lnTo>
                    <a:pt x="80" y="92"/>
                  </a:lnTo>
                  <a:lnTo>
                    <a:pt x="81" y="92"/>
                  </a:lnTo>
                  <a:lnTo>
                    <a:pt x="82" y="92"/>
                  </a:lnTo>
                  <a:lnTo>
                    <a:pt x="82" y="91"/>
                  </a:lnTo>
                  <a:lnTo>
                    <a:pt x="81" y="90"/>
                  </a:lnTo>
                  <a:lnTo>
                    <a:pt x="82" y="90"/>
                  </a:lnTo>
                  <a:lnTo>
                    <a:pt x="82" y="89"/>
                  </a:lnTo>
                  <a:lnTo>
                    <a:pt x="83" y="89"/>
                  </a:lnTo>
                  <a:lnTo>
                    <a:pt x="84" y="89"/>
                  </a:lnTo>
                  <a:lnTo>
                    <a:pt x="84" y="88"/>
                  </a:lnTo>
                  <a:lnTo>
                    <a:pt x="84" y="87"/>
                  </a:lnTo>
                  <a:lnTo>
                    <a:pt x="84" y="86"/>
                  </a:lnTo>
                  <a:lnTo>
                    <a:pt x="84" y="85"/>
                  </a:lnTo>
                  <a:lnTo>
                    <a:pt x="84" y="84"/>
                  </a:lnTo>
                  <a:lnTo>
                    <a:pt x="84" y="84"/>
                  </a:lnTo>
                  <a:lnTo>
                    <a:pt x="84" y="83"/>
                  </a:lnTo>
                  <a:lnTo>
                    <a:pt x="84" y="82"/>
                  </a:lnTo>
                  <a:lnTo>
                    <a:pt x="84" y="81"/>
                  </a:lnTo>
                  <a:lnTo>
                    <a:pt x="84" y="80"/>
                  </a:lnTo>
                  <a:lnTo>
                    <a:pt x="84" y="79"/>
                  </a:lnTo>
                  <a:lnTo>
                    <a:pt x="84" y="78"/>
                  </a:lnTo>
                  <a:lnTo>
                    <a:pt x="84" y="77"/>
                  </a:lnTo>
                  <a:lnTo>
                    <a:pt x="84" y="76"/>
                  </a:lnTo>
                  <a:lnTo>
                    <a:pt x="84" y="76"/>
                  </a:lnTo>
                  <a:lnTo>
                    <a:pt x="84" y="75"/>
                  </a:lnTo>
                  <a:lnTo>
                    <a:pt x="84" y="74"/>
                  </a:lnTo>
                  <a:lnTo>
                    <a:pt x="84" y="73"/>
                  </a:lnTo>
                  <a:lnTo>
                    <a:pt x="84" y="72"/>
                  </a:lnTo>
                  <a:lnTo>
                    <a:pt x="85" y="72"/>
                  </a:lnTo>
                  <a:lnTo>
                    <a:pt x="87" y="72"/>
                  </a:lnTo>
                  <a:lnTo>
                    <a:pt x="87" y="72"/>
                  </a:lnTo>
                  <a:lnTo>
                    <a:pt x="88" y="71"/>
                  </a:lnTo>
                  <a:lnTo>
                    <a:pt x="89" y="71"/>
                  </a:lnTo>
                  <a:lnTo>
                    <a:pt x="89" y="70"/>
                  </a:lnTo>
                  <a:lnTo>
                    <a:pt x="89" y="69"/>
                  </a:lnTo>
                  <a:lnTo>
                    <a:pt x="89" y="68"/>
                  </a:lnTo>
                  <a:lnTo>
                    <a:pt x="89" y="68"/>
                  </a:lnTo>
                  <a:lnTo>
                    <a:pt x="90" y="68"/>
                  </a:lnTo>
                  <a:lnTo>
                    <a:pt x="91" y="68"/>
                  </a:lnTo>
                  <a:lnTo>
                    <a:pt x="92" y="68"/>
                  </a:lnTo>
                  <a:lnTo>
                    <a:pt x="93" y="68"/>
                  </a:lnTo>
                  <a:lnTo>
                    <a:pt x="94" y="68"/>
                  </a:lnTo>
                  <a:lnTo>
                    <a:pt x="94" y="69"/>
                  </a:lnTo>
                  <a:lnTo>
                    <a:pt x="94" y="70"/>
                  </a:lnTo>
                  <a:lnTo>
                    <a:pt x="94" y="71"/>
                  </a:lnTo>
                  <a:lnTo>
                    <a:pt x="94" y="72"/>
                  </a:lnTo>
                  <a:lnTo>
                    <a:pt x="95" y="72"/>
                  </a:lnTo>
                  <a:lnTo>
                    <a:pt x="95" y="72"/>
                  </a:lnTo>
                  <a:lnTo>
                    <a:pt x="96" y="72"/>
                  </a:lnTo>
                  <a:lnTo>
                    <a:pt x="97" y="72"/>
                  </a:lnTo>
                  <a:lnTo>
                    <a:pt x="97" y="71"/>
                  </a:lnTo>
                  <a:lnTo>
                    <a:pt x="98" y="71"/>
                  </a:lnTo>
                  <a:lnTo>
                    <a:pt x="98" y="70"/>
                  </a:lnTo>
                  <a:lnTo>
                    <a:pt x="99" y="70"/>
                  </a:lnTo>
                  <a:lnTo>
                    <a:pt x="99" y="69"/>
                  </a:lnTo>
                  <a:lnTo>
                    <a:pt x="98" y="69"/>
                  </a:lnTo>
                  <a:lnTo>
                    <a:pt x="98" y="68"/>
                  </a:lnTo>
                  <a:lnTo>
                    <a:pt x="99" y="68"/>
                  </a:lnTo>
                  <a:lnTo>
                    <a:pt x="99" y="68"/>
                  </a:lnTo>
                  <a:lnTo>
                    <a:pt x="100" y="68"/>
                  </a:lnTo>
                  <a:lnTo>
                    <a:pt x="101" y="68"/>
                  </a:lnTo>
                  <a:lnTo>
                    <a:pt x="102" y="68"/>
                  </a:lnTo>
                  <a:lnTo>
                    <a:pt x="103" y="68"/>
                  </a:lnTo>
                  <a:lnTo>
                    <a:pt x="103" y="69"/>
                  </a:lnTo>
                  <a:lnTo>
                    <a:pt x="103" y="69"/>
                  </a:lnTo>
                  <a:lnTo>
                    <a:pt x="103" y="68"/>
                  </a:lnTo>
                  <a:lnTo>
                    <a:pt x="103" y="68"/>
                  </a:lnTo>
                  <a:lnTo>
                    <a:pt x="103" y="67"/>
                  </a:lnTo>
                  <a:lnTo>
                    <a:pt x="103" y="66"/>
                  </a:lnTo>
                  <a:lnTo>
                    <a:pt x="104" y="66"/>
                  </a:lnTo>
                  <a:lnTo>
                    <a:pt x="105" y="66"/>
                  </a:lnTo>
                  <a:lnTo>
                    <a:pt x="106" y="66"/>
                  </a:lnTo>
                  <a:lnTo>
                    <a:pt x="106" y="67"/>
                  </a:lnTo>
                  <a:lnTo>
                    <a:pt x="107" y="67"/>
                  </a:lnTo>
                  <a:lnTo>
                    <a:pt x="108" y="67"/>
                  </a:lnTo>
                  <a:lnTo>
                    <a:pt x="109" y="67"/>
                  </a:lnTo>
                  <a:lnTo>
                    <a:pt x="110" y="68"/>
                  </a:lnTo>
                  <a:lnTo>
                    <a:pt x="111" y="68"/>
                  </a:lnTo>
                  <a:lnTo>
                    <a:pt x="111" y="68"/>
                  </a:lnTo>
                  <a:lnTo>
                    <a:pt x="111" y="69"/>
                  </a:lnTo>
                  <a:lnTo>
                    <a:pt x="111" y="70"/>
                  </a:lnTo>
                  <a:lnTo>
                    <a:pt x="111" y="71"/>
                  </a:lnTo>
                  <a:lnTo>
                    <a:pt x="111" y="72"/>
                  </a:lnTo>
                  <a:lnTo>
                    <a:pt x="111" y="73"/>
                  </a:lnTo>
                  <a:lnTo>
                    <a:pt x="111" y="73"/>
                  </a:lnTo>
                  <a:lnTo>
                    <a:pt x="112" y="73"/>
                  </a:lnTo>
                  <a:lnTo>
                    <a:pt x="112" y="74"/>
                  </a:lnTo>
                  <a:lnTo>
                    <a:pt x="112" y="73"/>
                  </a:lnTo>
                  <a:lnTo>
                    <a:pt x="113" y="73"/>
                  </a:lnTo>
                  <a:lnTo>
                    <a:pt x="113" y="72"/>
                  </a:lnTo>
                  <a:lnTo>
                    <a:pt x="114" y="72"/>
                  </a:lnTo>
                  <a:lnTo>
                    <a:pt x="115" y="72"/>
                  </a:lnTo>
                  <a:lnTo>
                    <a:pt x="115" y="71"/>
                  </a:lnTo>
                  <a:lnTo>
                    <a:pt x="115" y="70"/>
                  </a:lnTo>
                  <a:lnTo>
                    <a:pt x="115" y="69"/>
                  </a:lnTo>
                  <a:lnTo>
                    <a:pt x="116" y="69"/>
                  </a:lnTo>
                  <a:lnTo>
                    <a:pt x="117" y="68"/>
                  </a:lnTo>
                  <a:lnTo>
                    <a:pt x="118" y="68"/>
                  </a:lnTo>
                  <a:lnTo>
                    <a:pt x="119" y="68"/>
                  </a:lnTo>
                  <a:lnTo>
                    <a:pt x="119" y="68"/>
                  </a:lnTo>
                  <a:lnTo>
                    <a:pt x="119" y="68"/>
                  </a:lnTo>
                  <a:lnTo>
                    <a:pt x="119" y="67"/>
                  </a:lnTo>
                  <a:lnTo>
                    <a:pt x="120" y="67"/>
                  </a:lnTo>
                  <a:lnTo>
                    <a:pt x="121" y="67"/>
                  </a:lnTo>
                  <a:lnTo>
                    <a:pt x="122" y="66"/>
                  </a:lnTo>
                  <a:lnTo>
                    <a:pt x="122" y="65"/>
                  </a:lnTo>
                  <a:lnTo>
                    <a:pt x="122" y="64"/>
                  </a:lnTo>
                  <a:lnTo>
                    <a:pt x="123" y="64"/>
                  </a:lnTo>
                  <a:lnTo>
                    <a:pt x="124" y="64"/>
                  </a:lnTo>
                  <a:lnTo>
                    <a:pt x="125" y="64"/>
                  </a:lnTo>
                  <a:lnTo>
                    <a:pt x="125" y="65"/>
                  </a:lnTo>
                  <a:lnTo>
                    <a:pt x="126" y="65"/>
                  </a:lnTo>
                  <a:lnTo>
                    <a:pt x="127" y="65"/>
                  </a:lnTo>
                  <a:lnTo>
                    <a:pt x="127" y="64"/>
                  </a:lnTo>
                  <a:lnTo>
                    <a:pt x="127" y="64"/>
                  </a:lnTo>
                  <a:lnTo>
                    <a:pt x="127" y="63"/>
                  </a:lnTo>
                  <a:lnTo>
                    <a:pt x="127" y="63"/>
                  </a:lnTo>
                  <a:lnTo>
                    <a:pt x="128" y="63"/>
                  </a:lnTo>
                  <a:lnTo>
                    <a:pt x="129" y="63"/>
                  </a:lnTo>
                  <a:lnTo>
                    <a:pt x="130" y="63"/>
                  </a:lnTo>
                  <a:lnTo>
                    <a:pt x="131" y="63"/>
                  </a:lnTo>
                  <a:lnTo>
                    <a:pt x="132" y="63"/>
                  </a:lnTo>
                  <a:lnTo>
                    <a:pt x="132" y="62"/>
                  </a:lnTo>
                  <a:lnTo>
                    <a:pt x="133" y="62"/>
                  </a:lnTo>
                  <a:lnTo>
                    <a:pt x="134" y="61"/>
                  </a:lnTo>
                  <a:lnTo>
                    <a:pt x="135" y="61"/>
                  </a:lnTo>
                  <a:lnTo>
                    <a:pt x="135" y="61"/>
                  </a:lnTo>
                  <a:lnTo>
                    <a:pt x="136" y="61"/>
                  </a:lnTo>
                  <a:lnTo>
                    <a:pt x="135" y="61"/>
                  </a:lnTo>
                  <a:lnTo>
                    <a:pt x="135" y="61"/>
                  </a:lnTo>
                  <a:lnTo>
                    <a:pt x="134" y="61"/>
                  </a:lnTo>
                  <a:lnTo>
                    <a:pt x="134" y="60"/>
                  </a:lnTo>
                  <a:lnTo>
                    <a:pt x="134" y="59"/>
                  </a:lnTo>
                  <a:lnTo>
                    <a:pt x="134" y="58"/>
                  </a:lnTo>
                  <a:lnTo>
                    <a:pt x="135" y="58"/>
                  </a:lnTo>
                  <a:lnTo>
                    <a:pt x="135" y="57"/>
                  </a:lnTo>
                  <a:lnTo>
                    <a:pt x="135" y="57"/>
                  </a:lnTo>
                  <a:lnTo>
                    <a:pt x="135" y="56"/>
                  </a:lnTo>
                  <a:lnTo>
                    <a:pt x="136" y="56"/>
                  </a:lnTo>
                  <a:lnTo>
                    <a:pt x="137" y="56"/>
                  </a:lnTo>
                  <a:lnTo>
                    <a:pt x="138" y="55"/>
                  </a:lnTo>
                  <a:lnTo>
                    <a:pt x="139" y="55"/>
                  </a:lnTo>
                  <a:lnTo>
                    <a:pt x="139" y="54"/>
                  </a:lnTo>
                  <a:lnTo>
                    <a:pt x="140" y="54"/>
                  </a:lnTo>
                  <a:lnTo>
                    <a:pt x="141" y="54"/>
                  </a:lnTo>
                  <a:lnTo>
                    <a:pt x="142" y="53"/>
                  </a:lnTo>
                  <a:lnTo>
                    <a:pt x="141" y="53"/>
                  </a:lnTo>
                  <a:lnTo>
                    <a:pt x="141" y="52"/>
                  </a:lnTo>
                  <a:lnTo>
                    <a:pt x="141" y="51"/>
                  </a:lnTo>
                  <a:lnTo>
                    <a:pt x="142" y="51"/>
                  </a:lnTo>
                  <a:lnTo>
                    <a:pt x="143" y="51"/>
                  </a:lnTo>
                  <a:lnTo>
                    <a:pt x="143" y="51"/>
                  </a:lnTo>
                  <a:lnTo>
                    <a:pt x="143" y="50"/>
                  </a:lnTo>
                  <a:lnTo>
                    <a:pt x="146" y="53"/>
                  </a:lnTo>
                  <a:lnTo>
                    <a:pt x="146" y="53"/>
                  </a:lnTo>
                  <a:lnTo>
                    <a:pt x="146" y="51"/>
                  </a:lnTo>
                  <a:lnTo>
                    <a:pt x="146" y="49"/>
                  </a:lnTo>
                  <a:lnTo>
                    <a:pt x="146" y="47"/>
                  </a:lnTo>
                  <a:lnTo>
                    <a:pt x="146" y="46"/>
                  </a:lnTo>
                  <a:lnTo>
                    <a:pt x="149" y="45"/>
                  </a:lnTo>
                  <a:lnTo>
                    <a:pt x="149" y="4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31" name="Freeform 30"/>
            <p:cNvSpPr>
              <a:spLocks/>
            </p:cNvSpPr>
            <p:nvPr/>
          </p:nvSpPr>
          <p:spPr bwMode="auto">
            <a:xfrm>
              <a:off x="4389439" y="3100384"/>
              <a:ext cx="373063" cy="207963"/>
            </a:xfrm>
            <a:custGeom>
              <a:avLst/>
              <a:gdLst>
                <a:gd name="T0" fmla="*/ 22 w 235"/>
                <a:gd name="T1" fmla="*/ 120 h 131"/>
                <a:gd name="T2" fmla="*/ 33 w 235"/>
                <a:gd name="T3" fmla="*/ 115 h 131"/>
                <a:gd name="T4" fmla="*/ 39 w 235"/>
                <a:gd name="T5" fmla="*/ 101 h 131"/>
                <a:gd name="T6" fmla="*/ 50 w 235"/>
                <a:gd name="T7" fmla="*/ 97 h 131"/>
                <a:gd name="T8" fmla="*/ 56 w 235"/>
                <a:gd name="T9" fmla="*/ 95 h 131"/>
                <a:gd name="T10" fmla="*/ 55 w 235"/>
                <a:gd name="T11" fmla="*/ 91 h 131"/>
                <a:gd name="T12" fmla="*/ 57 w 235"/>
                <a:gd name="T13" fmla="*/ 85 h 131"/>
                <a:gd name="T14" fmla="*/ 63 w 235"/>
                <a:gd name="T15" fmla="*/ 79 h 131"/>
                <a:gd name="T16" fmla="*/ 56 w 235"/>
                <a:gd name="T17" fmla="*/ 76 h 131"/>
                <a:gd name="T18" fmla="*/ 52 w 235"/>
                <a:gd name="T19" fmla="*/ 72 h 131"/>
                <a:gd name="T20" fmla="*/ 45 w 235"/>
                <a:gd name="T21" fmla="*/ 74 h 131"/>
                <a:gd name="T22" fmla="*/ 40 w 235"/>
                <a:gd name="T23" fmla="*/ 70 h 131"/>
                <a:gd name="T24" fmla="*/ 39 w 235"/>
                <a:gd name="T25" fmla="*/ 64 h 131"/>
                <a:gd name="T26" fmla="*/ 34 w 235"/>
                <a:gd name="T27" fmla="*/ 59 h 131"/>
                <a:gd name="T28" fmla="*/ 28 w 235"/>
                <a:gd name="T29" fmla="*/ 61 h 131"/>
                <a:gd name="T30" fmla="*/ 24 w 235"/>
                <a:gd name="T31" fmla="*/ 57 h 131"/>
                <a:gd name="T32" fmla="*/ 18 w 235"/>
                <a:gd name="T33" fmla="*/ 55 h 131"/>
                <a:gd name="T34" fmla="*/ 14 w 235"/>
                <a:gd name="T35" fmla="*/ 59 h 131"/>
                <a:gd name="T36" fmla="*/ 8 w 235"/>
                <a:gd name="T37" fmla="*/ 62 h 131"/>
                <a:gd name="T38" fmla="*/ 6 w 235"/>
                <a:gd name="T39" fmla="*/ 59 h 131"/>
                <a:gd name="T40" fmla="*/ 1 w 235"/>
                <a:gd name="T41" fmla="*/ 55 h 131"/>
                <a:gd name="T42" fmla="*/ 5 w 235"/>
                <a:gd name="T43" fmla="*/ 53 h 131"/>
                <a:gd name="T44" fmla="*/ 7 w 235"/>
                <a:gd name="T45" fmla="*/ 46 h 131"/>
                <a:gd name="T46" fmla="*/ 11 w 235"/>
                <a:gd name="T47" fmla="*/ 44 h 131"/>
                <a:gd name="T48" fmla="*/ 10 w 235"/>
                <a:gd name="T49" fmla="*/ 39 h 131"/>
                <a:gd name="T50" fmla="*/ 8 w 235"/>
                <a:gd name="T51" fmla="*/ 33 h 131"/>
                <a:gd name="T52" fmla="*/ 4 w 235"/>
                <a:gd name="T53" fmla="*/ 30 h 131"/>
                <a:gd name="T54" fmla="*/ 5 w 235"/>
                <a:gd name="T55" fmla="*/ 26 h 131"/>
                <a:gd name="T56" fmla="*/ 8 w 235"/>
                <a:gd name="T57" fmla="*/ 23 h 131"/>
                <a:gd name="T58" fmla="*/ 13 w 235"/>
                <a:gd name="T59" fmla="*/ 27 h 131"/>
                <a:gd name="T60" fmla="*/ 18 w 235"/>
                <a:gd name="T61" fmla="*/ 31 h 131"/>
                <a:gd name="T62" fmla="*/ 24 w 235"/>
                <a:gd name="T63" fmla="*/ 33 h 131"/>
                <a:gd name="T64" fmla="*/ 30 w 235"/>
                <a:gd name="T65" fmla="*/ 30 h 131"/>
                <a:gd name="T66" fmla="*/ 34 w 235"/>
                <a:gd name="T67" fmla="*/ 27 h 131"/>
                <a:gd name="T68" fmla="*/ 41 w 235"/>
                <a:gd name="T69" fmla="*/ 28 h 131"/>
                <a:gd name="T70" fmla="*/ 46 w 235"/>
                <a:gd name="T71" fmla="*/ 31 h 131"/>
                <a:gd name="T72" fmla="*/ 53 w 235"/>
                <a:gd name="T73" fmla="*/ 32 h 131"/>
                <a:gd name="T74" fmla="*/ 60 w 235"/>
                <a:gd name="T75" fmla="*/ 30 h 131"/>
                <a:gd name="T76" fmla="*/ 64 w 235"/>
                <a:gd name="T77" fmla="*/ 34 h 131"/>
                <a:gd name="T78" fmla="*/ 70 w 235"/>
                <a:gd name="T79" fmla="*/ 33 h 131"/>
                <a:gd name="T80" fmla="*/ 77 w 235"/>
                <a:gd name="T81" fmla="*/ 32 h 131"/>
                <a:gd name="T82" fmla="*/ 84 w 235"/>
                <a:gd name="T83" fmla="*/ 33 h 131"/>
                <a:gd name="T84" fmla="*/ 88 w 235"/>
                <a:gd name="T85" fmla="*/ 34 h 131"/>
                <a:gd name="T86" fmla="*/ 94 w 235"/>
                <a:gd name="T87" fmla="*/ 31 h 131"/>
                <a:gd name="T88" fmla="*/ 100 w 235"/>
                <a:gd name="T89" fmla="*/ 30 h 131"/>
                <a:gd name="T90" fmla="*/ 102 w 235"/>
                <a:gd name="T91" fmla="*/ 24 h 131"/>
                <a:gd name="T92" fmla="*/ 107 w 235"/>
                <a:gd name="T93" fmla="*/ 22 h 131"/>
                <a:gd name="T94" fmla="*/ 112 w 235"/>
                <a:gd name="T95" fmla="*/ 20 h 131"/>
                <a:gd name="T96" fmla="*/ 115 w 235"/>
                <a:gd name="T97" fmla="*/ 15 h 131"/>
                <a:gd name="T98" fmla="*/ 143 w 235"/>
                <a:gd name="T99" fmla="*/ 22 h 131"/>
                <a:gd name="T100" fmla="*/ 159 w 235"/>
                <a:gd name="T101" fmla="*/ 5 h 131"/>
                <a:gd name="T102" fmla="*/ 181 w 235"/>
                <a:gd name="T103" fmla="*/ 8 h 131"/>
                <a:gd name="T104" fmla="*/ 199 w 235"/>
                <a:gd name="T105" fmla="*/ 30 h 131"/>
                <a:gd name="T106" fmla="*/ 213 w 235"/>
                <a:gd name="T107" fmla="*/ 48 h 131"/>
                <a:gd name="T108" fmla="*/ 228 w 235"/>
                <a:gd name="T109" fmla="*/ 44 h 131"/>
                <a:gd name="T110" fmla="*/ 226 w 235"/>
                <a:gd name="T111" fmla="*/ 68 h 131"/>
                <a:gd name="T112" fmla="*/ 232 w 235"/>
                <a:gd name="T113" fmla="*/ 8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5" h="131">
                  <a:moveTo>
                    <a:pt x="22" y="131"/>
                  </a:moveTo>
                  <a:lnTo>
                    <a:pt x="19" y="128"/>
                  </a:lnTo>
                  <a:lnTo>
                    <a:pt x="19" y="126"/>
                  </a:lnTo>
                  <a:lnTo>
                    <a:pt x="19" y="125"/>
                  </a:lnTo>
                  <a:lnTo>
                    <a:pt x="19" y="124"/>
                  </a:lnTo>
                  <a:lnTo>
                    <a:pt x="19" y="122"/>
                  </a:lnTo>
                  <a:lnTo>
                    <a:pt x="20" y="122"/>
                  </a:lnTo>
                  <a:lnTo>
                    <a:pt x="21" y="121"/>
                  </a:lnTo>
                  <a:lnTo>
                    <a:pt x="22" y="120"/>
                  </a:lnTo>
                  <a:lnTo>
                    <a:pt x="24" y="120"/>
                  </a:lnTo>
                  <a:lnTo>
                    <a:pt x="25" y="120"/>
                  </a:lnTo>
                  <a:lnTo>
                    <a:pt x="26" y="120"/>
                  </a:lnTo>
                  <a:lnTo>
                    <a:pt x="29" y="119"/>
                  </a:lnTo>
                  <a:lnTo>
                    <a:pt x="29" y="118"/>
                  </a:lnTo>
                  <a:lnTo>
                    <a:pt x="31" y="117"/>
                  </a:lnTo>
                  <a:lnTo>
                    <a:pt x="32" y="116"/>
                  </a:lnTo>
                  <a:lnTo>
                    <a:pt x="33" y="116"/>
                  </a:lnTo>
                  <a:lnTo>
                    <a:pt x="33" y="115"/>
                  </a:lnTo>
                  <a:lnTo>
                    <a:pt x="36" y="113"/>
                  </a:lnTo>
                  <a:lnTo>
                    <a:pt x="36" y="112"/>
                  </a:lnTo>
                  <a:lnTo>
                    <a:pt x="36" y="110"/>
                  </a:lnTo>
                  <a:lnTo>
                    <a:pt x="33" y="109"/>
                  </a:lnTo>
                  <a:lnTo>
                    <a:pt x="33" y="107"/>
                  </a:lnTo>
                  <a:lnTo>
                    <a:pt x="33" y="105"/>
                  </a:lnTo>
                  <a:lnTo>
                    <a:pt x="36" y="102"/>
                  </a:lnTo>
                  <a:lnTo>
                    <a:pt x="36" y="101"/>
                  </a:lnTo>
                  <a:lnTo>
                    <a:pt x="39" y="101"/>
                  </a:lnTo>
                  <a:lnTo>
                    <a:pt x="40" y="101"/>
                  </a:lnTo>
                  <a:lnTo>
                    <a:pt x="42" y="101"/>
                  </a:lnTo>
                  <a:lnTo>
                    <a:pt x="43" y="101"/>
                  </a:lnTo>
                  <a:lnTo>
                    <a:pt x="46" y="101"/>
                  </a:lnTo>
                  <a:lnTo>
                    <a:pt x="46" y="101"/>
                  </a:lnTo>
                  <a:lnTo>
                    <a:pt x="46" y="99"/>
                  </a:lnTo>
                  <a:lnTo>
                    <a:pt x="47" y="98"/>
                  </a:lnTo>
                  <a:lnTo>
                    <a:pt x="47" y="97"/>
                  </a:lnTo>
                  <a:lnTo>
                    <a:pt x="50" y="97"/>
                  </a:lnTo>
                  <a:lnTo>
                    <a:pt x="53" y="98"/>
                  </a:lnTo>
                  <a:lnTo>
                    <a:pt x="55" y="98"/>
                  </a:lnTo>
                  <a:lnTo>
                    <a:pt x="55" y="99"/>
                  </a:lnTo>
                  <a:lnTo>
                    <a:pt x="55" y="98"/>
                  </a:lnTo>
                  <a:lnTo>
                    <a:pt x="55" y="97"/>
                  </a:lnTo>
                  <a:lnTo>
                    <a:pt x="55" y="96"/>
                  </a:lnTo>
                  <a:lnTo>
                    <a:pt x="55" y="95"/>
                  </a:lnTo>
                  <a:lnTo>
                    <a:pt x="55" y="95"/>
                  </a:lnTo>
                  <a:lnTo>
                    <a:pt x="56" y="95"/>
                  </a:lnTo>
                  <a:lnTo>
                    <a:pt x="57" y="95"/>
                  </a:lnTo>
                  <a:lnTo>
                    <a:pt x="57" y="94"/>
                  </a:lnTo>
                  <a:lnTo>
                    <a:pt x="57" y="93"/>
                  </a:lnTo>
                  <a:lnTo>
                    <a:pt x="57" y="93"/>
                  </a:lnTo>
                  <a:lnTo>
                    <a:pt x="56" y="93"/>
                  </a:lnTo>
                  <a:lnTo>
                    <a:pt x="55" y="93"/>
                  </a:lnTo>
                  <a:lnTo>
                    <a:pt x="55" y="92"/>
                  </a:lnTo>
                  <a:lnTo>
                    <a:pt x="55" y="92"/>
                  </a:lnTo>
                  <a:lnTo>
                    <a:pt x="55" y="91"/>
                  </a:lnTo>
                  <a:lnTo>
                    <a:pt x="56" y="91"/>
                  </a:lnTo>
                  <a:lnTo>
                    <a:pt x="56" y="90"/>
                  </a:lnTo>
                  <a:lnTo>
                    <a:pt x="57" y="90"/>
                  </a:lnTo>
                  <a:lnTo>
                    <a:pt x="57" y="89"/>
                  </a:lnTo>
                  <a:lnTo>
                    <a:pt x="57" y="88"/>
                  </a:lnTo>
                  <a:lnTo>
                    <a:pt x="57" y="87"/>
                  </a:lnTo>
                  <a:lnTo>
                    <a:pt x="57" y="86"/>
                  </a:lnTo>
                  <a:lnTo>
                    <a:pt x="57" y="85"/>
                  </a:lnTo>
                  <a:lnTo>
                    <a:pt x="57" y="85"/>
                  </a:lnTo>
                  <a:lnTo>
                    <a:pt x="57" y="84"/>
                  </a:lnTo>
                  <a:lnTo>
                    <a:pt x="58" y="84"/>
                  </a:lnTo>
                  <a:lnTo>
                    <a:pt x="59" y="83"/>
                  </a:lnTo>
                  <a:lnTo>
                    <a:pt x="60" y="83"/>
                  </a:lnTo>
                  <a:lnTo>
                    <a:pt x="60" y="82"/>
                  </a:lnTo>
                  <a:lnTo>
                    <a:pt x="60" y="81"/>
                  </a:lnTo>
                  <a:lnTo>
                    <a:pt x="61" y="80"/>
                  </a:lnTo>
                  <a:lnTo>
                    <a:pt x="62" y="80"/>
                  </a:lnTo>
                  <a:lnTo>
                    <a:pt x="63" y="79"/>
                  </a:lnTo>
                  <a:lnTo>
                    <a:pt x="62" y="79"/>
                  </a:lnTo>
                  <a:lnTo>
                    <a:pt x="62" y="78"/>
                  </a:lnTo>
                  <a:lnTo>
                    <a:pt x="61" y="78"/>
                  </a:lnTo>
                  <a:lnTo>
                    <a:pt x="60" y="78"/>
                  </a:lnTo>
                  <a:lnTo>
                    <a:pt x="59" y="77"/>
                  </a:lnTo>
                  <a:lnTo>
                    <a:pt x="58" y="77"/>
                  </a:lnTo>
                  <a:lnTo>
                    <a:pt x="57" y="77"/>
                  </a:lnTo>
                  <a:lnTo>
                    <a:pt x="57" y="77"/>
                  </a:lnTo>
                  <a:lnTo>
                    <a:pt x="56" y="76"/>
                  </a:lnTo>
                  <a:lnTo>
                    <a:pt x="55" y="76"/>
                  </a:lnTo>
                  <a:lnTo>
                    <a:pt x="55" y="75"/>
                  </a:lnTo>
                  <a:lnTo>
                    <a:pt x="55" y="75"/>
                  </a:lnTo>
                  <a:lnTo>
                    <a:pt x="54" y="75"/>
                  </a:lnTo>
                  <a:lnTo>
                    <a:pt x="53" y="75"/>
                  </a:lnTo>
                  <a:lnTo>
                    <a:pt x="53" y="74"/>
                  </a:lnTo>
                  <a:lnTo>
                    <a:pt x="53" y="73"/>
                  </a:lnTo>
                  <a:lnTo>
                    <a:pt x="53" y="72"/>
                  </a:lnTo>
                  <a:lnTo>
                    <a:pt x="52" y="72"/>
                  </a:lnTo>
                  <a:lnTo>
                    <a:pt x="52" y="71"/>
                  </a:lnTo>
                  <a:lnTo>
                    <a:pt x="51" y="72"/>
                  </a:lnTo>
                  <a:lnTo>
                    <a:pt x="50" y="72"/>
                  </a:lnTo>
                  <a:lnTo>
                    <a:pt x="49" y="72"/>
                  </a:lnTo>
                  <a:lnTo>
                    <a:pt x="48" y="72"/>
                  </a:lnTo>
                  <a:lnTo>
                    <a:pt x="47" y="73"/>
                  </a:lnTo>
                  <a:lnTo>
                    <a:pt x="47" y="73"/>
                  </a:lnTo>
                  <a:lnTo>
                    <a:pt x="46" y="74"/>
                  </a:lnTo>
                  <a:lnTo>
                    <a:pt x="45" y="74"/>
                  </a:lnTo>
                  <a:lnTo>
                    <a:pt x="44" y="74"/>
                  </a:lnTo>
                  <a:lnTo>
                    <a:pt x="43" y="74"/>
                  </a:lnTo>
                  <a:lnTo>
                    <a:pt x="43" y="73"/>
                  </a:lnTo>
                  <a:lnTo>
                    <a:pt x="43" y="72"/>
                  </a:lnTo>
                  <a:lnTo>
                    <a:pt x="43" y="71"/>
                  </a:lnTo>
                  <a:lnTo>
                    <a:pt x="43" y="70"/>
                  </a:lnTo>
                  <a:lnTo>
                    <a:pt x="42" y="70"/>
                  </a:lnTo>
                  <a:lnTo>
                    <a:pt x="41" y="70"/>
                  </a:lnTo>
                  <a:lnTo>
                    <a:pt x="40" y="70"/>
                  </a:lnTo>
                  <a:lnTo>
                    <a:pt x="39" y="70"/>
                  </a:lnTo>
                  <a:lnTo>
                    <a:pt x="39" y="70"/>
                  </a:lnTo>
                  <a:lnTo>
                    <a:pt x="39" y="69"/>
                  </a:lnTo>
                  <a:lnTo>
                    <a:pt x="39" y="69"/>
                  </a:lnTo>
                  <a:lnTo>
                    <a:pt x="39" y="68"/>
                  </a:lnTo>
                  <a:lnTo>
                    <a:pt x="39" y="67"/>
                  </a:lnTo>
                  <a:lnTo>
                    <a:pt x="39" y="66"/>
                  </a:lnTo>
                  <a:lnTo>
                    <a:pt x="39" y="65"/>
                  </a:lnTo>
                  <a:lnTo>
                    <a:pt x="39" y="64"/>
                  </a:lnTo>
                  <a:lnTo>
                    <a:pt x="38" y="64"/>
                  </a:lnTo>
                  <a:lnTo>
                    <a:pt x="38" y="63"/>
                  </a:lnTo>
                  <a:lnTo>
                    <a:pt x="37" y="63"/>
                  </a:lnTo>
                  <a:lnTo>
                    <a:pt x="36" y="62"/>
                  </a:lnTo>
                  <a:lnTo>
                    <a:pt x="36" y="62"/>
                  </a:lnTo>
                  <a:lnTo>
                    <a:pt x="36" y="61"/>
                  </a:lnTo>
                  <a:lnTo>
                    <a:pt x="36" y="60"/>
                  </a:lnTo>
                  <a:lnTo>
                    <a:pt x="35" y="59"/>
                  </a:lnTo>
                  <a:lnTo>
                    <a:pt x="34" y="59"/>
                  </a:lnTo>
                  <a:lnTo>
                    <a:pt x="33" y="59"/>
                  </a:lnTo>
                  <a:lnTo>
                    <a:pt x="32" y="59"/>
                  </a:lnTo>
                  <a:lnTo>
                    <a:pt x="31" y="59"/>
                  </a:lnTo>
                  <a:lnTo>
                    <a:pt x="31" y="60"/>
                  </a:lnTo>
                  <a:lnTo>
                    <a:pt x="31" y="60"/>
                  </a:lnTo>
                  <a:lnTo>
                    <a:pt x="30" y="60"/>
                  </a:lnTo>
                  <a:lnTo>
                    <a:pt x="30" y="61"/>
                  </a:lnTo>
                  <a:lnTo>
                    <a:pt x="29" y="61"/>
                  </a:lnTo>
                  <a:lnTo>
                    <a:pt x="28" y="61"/>
                  </a:lnTo>
                  <a:lnTo>
                    <a:pt x="27" y="61"/>
                  </a:lnTo>
                  <a:lnTo>
                    <a:pt x="26" y="61"/>
                  </a:lnTo>
                  <a:lnTo>
                    <a:pt x="25" y="61"/>
                  </a:lnTo>
                  <a:lnTo>
                    <a:pt x="24" y="61"/>
                  </a:lnTo>
                  <a:lnTo>
                    <a:pt x="24" y="60"/>
                  </a:lnTo>
                  <a:lnTo>
                    <a:pt x="24" y="59"/>
                  </a:lnTo>
                  <a:lnTo>
                    <a:pt x="24" y="58"/>
                  </a:lnTo>
                  <a:lnTo>
                    <a:pt x="24" y="57"/>
                  </a:lnTo>
                  <a:lnTo>
                    <a:pt x="24" y="57"/>
                  </a:lnTo>
                  <a:lnTo>
                    <a:pt x="23" y="57"/>
                  </a:lnTo>
                  <a:lnTo>
                    <a:pt x="22" y="57"/>
                  </a:lnTo>
                  <a:lnTo>
                    <a:pt x="21" y="57"/>
                  </a:lnTo>
                  <a:lnTo>
                    <a:pt x="20" y="58"/>
                  </a:lnTo>
                  <a:lnTo>
                    <a:pt x="20" y="57"/>
                  </a:lnTo>
                  <a:lnTo>
                    <a:pt x="20" y="56"/>
                  </a:lnTo>
                  <a:lnTo>
                    <a:pt x="19" y="56"/>
                  </a:lnTo>
                  <a:lnTo>
                    <a:pt x="19" y="55"/>
                  </a:lnTo>
                  <a:lnTo>
                    <a:pt x="18" y="55"/>
                  </a:lnTo>
                  <a:lnTo>
                    <a:pt x="17" y="55"/>
                  </a:lnTo>
                  <a:lnTo>
                    <a:pt x="16" y="56"/>
                  </a:lnTo>
                  <a:lnTo>
                    <a:pt x="16" y="56"/>
                  </a:lnTo>
                  <a:lnTo>
                    <a:pt x="16" y="57"/>
                  </a:lnTo>
                  <a:lnTo>
                    <a:pt x="15" y="57"/>
                  </a:lnTo>
                  <a:lnTo>
                    <a:pt x="16" y="58"/>
                  </a:lnTo>
                  <a:lnTo>
                    <a:pt x="15" y="58"/>
                  </a:lnTo>
                  <a:lnTo>
                    <a:pt x="15" y="59"/>
                  </a:lnTo>
                  <a:lnTo>
                    <a:pt x="14" y="59"/>
                  </a:lnTo>
                  <a:lnTo>
                    <a:pt x="13" y="59"/>
                  </a:lnTo>
                  <a:lnTo>
                    <a:pt x="12" y="59"/>
                  </a:lnTo>
                  <a:lnTo>
                    <a:pt x="11" y="59"/>
                  </a:lnTo>
                  <a:lnTo>
                    <a:pt x="10" y="60"/>
                  </a:lnTo>
                  <a:lnTo>
                    <a:pt x="10" y="61"/>
                  </a:lnTo>
                  <a:lnTo>
                    <a:pt x="9" y="61"/>
                  </a:lnTo>
                  <a:lnTo>
                    <a:pt x="8" y="61"/>
                  </a:lnTo>
                  <a:lnTo>
                    <a:pt x="8" y="62"/>
                  </a:lnTo>
                  <a:lnTo>
                    <a:pt x="8" y="62"/>
                  </a:lnTo>
                  <a:lnTo>
                    <a:pt x="8" y="62"/>
                  </a:lnTo>
                  <a:lnTo>
                    <a:pt x="8" y="63"/>
                  </a:lnTo>
                  <a:lnTo>
                    <a:pt x="7" y="63"/>
                  </a:lnTo>
                  <a:lnTo>
                    <a:pt x="6" y="63"/>
                  </a:lnTo>
                  <a:lnTo>
                    <a:pt x="6" y="62"/>
                  </a:lnTo>
                  <a:lnTo>
                    <a:pt x="6" y="62"/>
                  </a:lnTo>
                  <a:lnTo>
                    <a:pt x="6" y="61"/>
                  </a:lnTo>
                  <a:lnTo>
                    <a:pt x="6" y="60"/>
                  </a:lnTo>
                  <a:lnTo>
                    <a:pt x="6" y="59"/>
                  </a:lnTo>
                  <a:lnTo>
                    <a:pt x="6" y="58"/>
                  </a:lnTo>
                  <a:lnTo>
                    <a:pt x="5" y="58"/>
                  </a:lnTo>
                  <a:lnTo>
                    <a:pt x="4" y="58"/>
                  </a:lnTo>
                  <a:lnTo>
                    <a:pt x="4" y="57"/>
                  </a:lnTo>
                  <a:lnTo>
                    <a:pt x="3" y="57"/>
                  </a:lnTo>
                  <a:lnTo>
                    <a:pt x="3" y="56"/>
                  </a:lnTo>
                  <a:lnTo>
                    <a:pt x="2" y="56"/>
                  </a:lnTo>
                  <a:lnTo>
                    <a:pt x="1" y="56"/>
                  </a:lnTo>
                  <a:lnTo>
                    <a:pt x="1" y="55"/>
                  </a:lnTo>
                  <a:lnTo>
                    <a:pt x="0" y="55"/>
                  </a:lnTo>
                  <a:lnTo>
                    <a:pt x="0" y="54"/>
                  </a:lnTo>
                  <a:lnTo>
                    <a:pt x="0" y="54"/>
                  </a:lnTo>
                  <a:lnTo>
                    <a:pt x="1" y="54"/>
                  </a:lnTo>
                  <a:lnTo>
                    <a:pt x="2" y="54"/>
                  </a:lnTo>
                  <a:lnTo>
                    <a:pt x="3" y="54"/>
                  </a:lnTo>
                  <a:lnTo>
                    <a:pt x="3" y="53"/>
                  </a:lnTo>
                  <a:lnTo>
                    <a:pt x="4" y="53"/>
                  </a:lnTo>
                  <a:lnTo>
                    <a:pt x="5" y="53"/>
                  </a:lnTo>
                  <a:lnTo>
                    <a:pt x="5" y="52"/>
                  </a:lnTo>
                  <a:lnTo>
                    <a:pt x="6" y="52"/>
                  </a:lnTo>
                  <a:lnTo>
                    <a:pt x="6" y="51"/>
                  </a:lnTo>
                  <a:lnTo>
                    <a:pt x="6" y="50"/>
                  </a:lnTo>
                  <a:lnTo>
                    <a:pt x="6" y="49"/>
                  </a:lnTo>
                  <a:lnTo>
                    <a:pt x="6" y="48"/>
                  </a:lnTo>
                  <a:lnTo>
                    <a:pt x="6" y="47"/>
                  </a:lnTo>
                  <a:lnTo>
                    <a:pt x="6" y="46"/>
                  </a:lnTo>
                  <a:lnTo>
                    <a:pt x="7" y="46"/>
                  </a:lnTo>
                  <a:lnTo>
                    <a:pt x="8" y="47"/>
                  </a:lnTo>
                  <a:lnTo>
                    <a:pt x="8" y="46"/>
                  </a:lnTo>
                  <a:lnTo>
                    <a:pt x="8" y="46"/>
                  </a:lnTo>
                  <a:lnTo>
                    <a:pt x="8" y="46"/>
                  </a:lnTo>
                  <a:lnTo>
                    <a:pt x="8" y="45"/>
                  </a:lnTo>
                  <a:lnTo>
                    <a:pt x="9" y="45"/>
                  </a:lnTo>
                  <a:lnTo>
                    <a:pt x="10" y="45"/>
                  </a:lnTo>
                  <a:lnTo>
                    <a:pt x="10" y="44"/>
                  </a:lnTo>
                  <a:lnTo>
                    <a:pt x="11" y="44"/>
                  </a:lnTo>
                  <a:lnTo>
                    <a:pt x="11" y="43"/>
                  </a:lnTo>
                  <a:lnTo>
                    <a:pt x="12" y="43"/>
                  </a:lnTo>
                  <a:lnTo>
                    <a:pt x="13" y="43"/>
                  </a:lnTo>
                  <a:lnTo>
                    <a:pt x="13" y="42"/>
                  </a:lnTo>
                  <a:lnTo>
                    <a:pt x="13" y="41"/>
                  </a:lnTo>
                  <a:lnTo>
                    <a:pt x="12" y="41"/>
                  </a:lnTo>
                  <a:lnTo>
                    <a:pt x="11" y="40"/>
                  </a:lnTo>
                  <a:lnTo>
                    <a:pt x="10" y="40"/>
                  </a:lnTo>
                  <a:lnTo>
                    <a:pt x="10" y="39"/>
                  </a:lnTo>
                  <a:lnTo>
                    <a:pt x="10" y="38"/>
                  </a:lnTo>
                  <a:lnTo>
                    <a:pt x="10" y="38"/>
                  </a:lnTo>
                  <a:lnTo>
                    <a:pt x="9" y="38"/>
                  </a:lnTo>
                  <a:lnTo>
                    <a:pt x="8" y="38"/>
                  </a:lnTo>
                  <a:lnTo>
                    <a:pt x="8" y="37"/>
                  </a:lnTo>
                  <a:lnTo>
                    <a:pt x="8" y="36"/>
                  </a:lnTo>
                  <a:lnTo>
                    <a:pt x="8" y="35"/>
                  </a:lnTo>
                  <a:lnTo>
                    <a:pt x="8" y="34"/>
                  </a:lnTo>
                  <a:lnTo>
                    <a:pt x="8" y="33"/>
                  </a:lnTo>
                  <a:lnTo>
                    <a:pt x="8" y="32"/>
                  </a:lnTo>
                  <a:lnTo>
                    <a:pt x="8" y="32"/>
                  </a:lnTo>
                  <a:lnTo>
                    <a:pt x="7" y="32"/>
                  </a:lnTo>
                  <a:lnTo>
                    <a:pt x="7" y="31"/>
                  </a:lnTo>
                  <a:lnTo>
                    <a:pt x="6" y="31"/>
                  </a:lnTo>
                  <a:lnTo>
                    <a:pt x="6" y="30"/>
                  </a:lnTo>
                  <a:lnTo>
                    <a:pt x="5" y="30"/>
                  </a:lnTo>
                  <a:lnTo>
                    <a:pt x="4" y="30"/>
                  </a:lnTo>
                  <a:lnTo>
                    <a:pt x="4" y="30"/>
                  </a:lnTo>
                  <a:lnTo>
                    <a:pt x="3" y="30"/>
                  </a:lnTo>
                  <a:lnTo>
                    <a:pt x="3" y="29"/>
                  </a:lnTo>
                  <a:lnTo>
                    <a:pt x="3" y="28"/>
                  </a:lnTo>
                  <a:lnTo>
                    <a:pt x="4" y="28"/>
                  </a:lnTo>
                  <a:lnTo>
                    <a:pt x="5" y="28"/>
                  </a:lnTo>
                  <a:lnTo>
                    <a:pt x="6" y="28"/>
                  </a:lnTo>
                  <a:lnTo>
                    <a:pt x="6" y="27"/>
                  </a:lnTo>
                  <a:lnTo>
                    <a:pt x="6" y="26"/>
                  </a:lnTo>
                  <a:lnTo>
                    <a:pt x="5" y="26"/>
                  </a:lnTo>
                  <a:lnTo>
                    <a:pt x="4" y="26"/>
                  </a:lnTo>
                  <a:lnTo>
                    <a:pt x="3" y="25"/>
                  </a:lnTo>
                  <a:lnTo>
                    <a:pt x="5" y="25"/>
                  </a:lnTo>
                  <a:lnTo>
                    <a:pt x="6" y="25"/>
                  </a:lnTo>
                  <a:lnTo>
                    <a:pt x="6" y="24"/>
                  </a:lnTo>
                  <a:lnTo>
                    <a:pt x="6" y="23"/>
                  </a:lnTo>
                  <a:lnTo>
                    <a:pt x="7" y="23"/>
                  </a:lnTo>
                  <a:lnTo>
                    <a:pt x="8" y="23"/>
                  </a:lnTo>
                  <a:lnTo>
                    <a:pt x="8" y="23"/>
                  </a:lnTo>
                  <a:lnTo>
                    <a:pt x="9" y="22"/>
                  </a:lnTo>
                  <a:lnTo>
                    <a:pt x="10" y="22"/>
                  </a:lnTo>
                  <a:lnTo>
                    <a:pt x="11" y="22"/>
                  </a:lnTo>
                  <a:lnTo>
                    <a:pt x="11" y="23"/>
                  </a:lnTo>
                  <a:lnTo>
                    <a:pt x="12" y="23"/>
                  </a:lnTo>
                  <a:lnTo>
                    <a:pt x="13" y="24"/>
                  </a:lnTo>
                  <a:lnTo>
                    <a:pt x="13" y="25"/>
                  </a:lnTo>
                  <a:lnTo>
                    <a:pt x="13" y="26"/>
                  </a:lnTo>
                  <a:lnTo>
                    <a:pt x="13" y="27"/>
                  </a:lnTo>
                  <a:lnTo>
                    <a:pt x="14" y="27"/>
                  </a:lnTo>
                  <a:lnTo>
                    <a:pt x="14" y="28"/>
                  </a:lnTo>
                  <a:lnTo>
                    <a:pt x="15" y="28"/>
                  </a:lnTo>
                  <a:lnTo>
                    <a:pt x="16" y="28"/>
                  </a:lnTo>
                  <a:lnTo>
                    <a:pt x="16" y="29"/>
                  </a:lnTo>
                  <a:lnTo>
                    <a:pt x="16" y="29"/>
                  </a:lnTo>
                  <a:lnTo>
                    <a:pt x="17" y="30"/>
                  </a:lnTo>
                  <a:lnTo>
                    <a:pt x="17" y="30"/>
                  </a:lnTo>
                  <a:lnTo>
                    <a:pt x="18" y="31"/>
                  </a:lnTo>
                  <a:lnTo>
                    <a:pt x="19" y="31"/>
                  </a:lnTo>
                  <a:lnTo>
                    <a:pt x="20" y="31"/>
                  </a:lnTo>
                  <a:lnTo>
                    <a:pt x="20" y="32"/>
                  </a:lnTo>
                  <a:lnTo>
                    <a:pt x="21" y="32"/>
                  </a:lnTo>
                  <a:lnTo>
                    <a:pt x="22" y="32"/>
                  </a:lnTo>
                  <a:lnTo>
                    <a:pt x="23" y="32"/>
                  </a:lnTo>
                  <a:lnTo>
                    <a:pt x="24" y="32"/>
                  </a:lnTo>
                  <a:lnTo>
                    <a:pt x="24" y="32"/>
                  </a:lnTo>
                  <a:lnTo>
                    <a:pt x="24" y="33"/>
                  </a:lnTo>
                  <a:lnTo>
                    <a:pt x="24" y="32"/>
                  </a:lnTo>
                  <a:lnTo>
                    <a:pt x="25" y="32"/>
                  </a:lnTo>
                  <a:lnTo>
                    <a:pt x="26" y="32"/>
                  </a:lnTo>
                  <a:lnTo>
                    <a:pt x="27" y="32"/>
                  </a:lnTo>
                  <a:lnTo>
                    <a:pt x="27" y="31"/>
                  </a:lnTo>
                  <a:lnTo>
                    <a:pt x="28" y="31"/>
                  </a:lnTo>
                  <a:lnTo>
                    <a:pt x="29" y="31"/>
                  </a:lnTo>
                  <a:lnTo>
                    <a:pt x="30" y="31"/>
                  </a:lnTo>
                  <a:lnTo>
                    <a:pt x="30" y="30"/>
                  </a:lnTo>
                  <a:lnTo>
                    <a:pt x="31" y="30"/>
                  </a:lnTo>
                  <a:lnTo>
                    <a:pt x="31" y="30"/>
                  </a:lnTo>
                  <a:lnTo>
                    <a:pt x="31" y="30"/>
                  </a:lnTo>
                  <a:lnTo>
                    <a:pt x="31" y="29"/>
                  </a:lnTo>
                  <a:lnTo>
                    <a:pt x="31" y="28"/>
                  </a:lnTo>
                  <a:lnTo>
                    <a:pt x="32" y="28"/>
                  </a:lnTo>
                  <a:lnTo>
                    <a:pt x="32" y="27"/>
                  </a:lnTo>
                  <a:lnTo>
                    <a:pt x="33" y="27"/>
                  </a:lnTo>
                  <a:lnTo>
                    <a:pt x="34" y="27"/>
                  </a:lnTo>
                  <a:lnTo>
                    <a:pt x="35" y="27"/>
                  </a:lnTo>
                  <a:lnTo>
                    <a:pt x="36" y="27"/>
                  </a:lnTo>
                  <a:lnTo>
                    <a:pt x="36" y="28"/>
                  </a:lnTo>
                  <a:lnTo>
                    <a:pt x="37" y="28"/>
                  </a:lnTo>
                  <a:lnTo>
                    <a:pt x="38" y="28"/>
                  </a:lnTo>
                  <a:lnTo>
                    <a:pt x="39" y="28"/>
                  </a:lnTo>
                  <a:lnTo>
                    <a:pt x="39" y="28"/>
                  </a:lnTo>
                  <a:lnTo>
                    <a:pt x="40" y="28"/>
                  </a:lnTo>
                  <a:lnTo>
                    <a:pt x="41" y="28"/>
                  </a:lnTo>
                  <a:lnTo>
                    <a:pt x="42" y="28"/>
                  </a:lnTo>
                  <a:lnTo>
                    <a:pt x="42" y="29"/>
                  </a:lnTo>
                  <a:lnTo>
                    <a:pt x="43" y="29"/>
                  </a:lnTo>
                  <a:lnTo>
                    <a:pt x="44" y="29"/>
                  </a:lnTo>
                  <a:lnTo>
                    <a:pt x="45" y="29"/>
                  </a:lnTo>
                  <a:lnTo>
                    <a:pt x="45" y="30"/>
                  </a:lnTo>
                  <a:lnTo>
                    <a:pt x="46" y="30"/>
                  </a:lnTo>
                  <a:lnTo>
                    <a:pt x="46" y="30"/>
                  </a:lnTo>
                  <a:lnTo>
                    <a:pt x="46" y="31"/>
                  </a:lnTo>
                  <a:lnTo>
                    <a:pt x="46" y="32"/>
                  </a:lnTo>
                  <a:lnTo>
                    <a:pt x="47" y="32"/>
                  </a:lnTo>
                  <a:lnTo>
                    <a:pt x="47" y="32"/>
                  </a:lnTo>
                  <a:lnTo>
                    <a:pt x="48" y="32"/>
                  </a:lnTo>
                  <a:lnTo>
                    <a:pt x="49" y="32"/>
                  </a:lnTo>
                  <a:lnTo>
                    <a:pt x="50" y="32"/>
                  </a:lnTo>
                  <a:lnTo>
                    <a:pt x="51" y="32"/>
                  </a:lnTo>
                  <a:lnTo>
                    <a:pt x="52" y="32"/>
                  </a:lnTo>
                  <a:lnTo>
                    <a:pt x="53" y="32"/>
                  </a:lnTo>
                  <a:lnTo>
                    <a:pt x="54" y="32"/>
                  </a:lnTo>
                  <a:lnTo>
                    <a:pt x="55" y="31"/>
                  </a:lnTo>
                  <a:lnTo>
                    <a:pt x="55" y="31"/>
                  </a:lnTo>
                  <a:lnTo>
                    <a:pt x="56" y="31"/>
                  </a:lnTo>
                  <a:lnTo>
                    <a:pt x="57" y="31"/>
                  </a:lnTo>
                  <a:lnTo>
                    <a:pt x="58" y="31"/>
                  </a:lnTo>
                  <a:lnTo>
                    <a:pt x="59" y="31"/>
                  </a:lnTo>
                  <a:lnTo>
                    <a:pt x="59" y="30"/>
                  </a:lnTo>
                  <a:lnTo>
                    <a:pt x="60" y="30"/>
                  </a:lnTo>
                  <a:lnTo>
                    <a:pt x="60" y="31"/>
                  </a:lnTo>
                  <a:lnTo>
                    <a:pt x="60" y="32"/>
                  </a:lnTo>
                  <a:lnTo>
                    <a:pt x="61" y="32"/>
                  </a:lnTo>
                  <a:lnTo>
                    <a:pt x="62" y="32"/>
                  </a:lnTo>
                  <a:lnTo>
                    <a:pt x="62" y="33"/>
                  </a:lnTo>
                  <a:lnTo>
                    <a:pt x="63" y="33"/>
                  </a:lnTo>
                  <a:lnTo>
                    <a:pt x="63" y="34"/>
                  </a:lnTo>
                  <a:lnTo>
                    <a:pt x="63" y="34"/>
                  </a:lnTo>
                  <a:lnTo>
                    <a:pt x="64" y="34"/>
                  </a:lnTo>
                  <a:lnTo>
                    <a:pt x="65" y="34"/>
                  </a:lnTo>
                  <a:lnTo>
                    <a:pt x="65" y="33"/>
                  </a:lnTo>
                  <a:lnTo>
                    <a:pt x="66" y="33"/>
                  </a:lnTo>
                  <a:lnTo>
                    <a:pt x="67" y="33"/>
                  </a:lnTo>
                  <a:lnTo>
                    <a:pt x="67" y="34"/>
                  </a:lnTo>
                  <a:lnTo>
                    <a:pt x="68" y="34"/>
                  </a:lnTo>
                  <a:lnTo>
                    <a:pt x="68" y="33"/>
                  </a:lnTo>
                  <a:lnTo>
                    <a:pt x="69" y="33"/>
                  </a:lnTo>
                  <a:lnTo>
                    <a:pt x="70" y="33"/>
                  </a:lnTo>
                  <a:lnTo>
                    <a:pt x="71" y="33"/>
                  </a:lnTo>
                  <a:lnTo>
                    <a:pt x="71" y="33"/>
                  </a:lnTo>
                  <a:lnTo>
                    <a:pt x="72" y="33"/>
                  </a:lnTo>
                  <a:lnTo>
                    <a:pt x="73" y="33"/>
                  </a:lnTo>
                  <a:lnTo>
                    <a:pt x="74" y="33"/>
                  </a:lnTo>
                  <a:lnTo>
                    <a:pt x="75" y="33"/>
                  </a:lnTo>
                  <a:lnTo>
                    <a:pt x="76" y="33"/>
                  </a:lnTo>
                  <a:lnTo>
                    <a:pt x="76" y="32"/>
                  </a:lnTo>
                  <a:lnTo>
                    <a:pt x="77" y="32"/>
                  </a:lnTo>
                  <a:lnTo>
                    <a:pt x="78" y="32"/>
                  </a:lnTo>
                  <a:lnTo>
                    <a:pt x="79" y="32"/>
                  </a:lnTo>
                  <a:lnTo>
                    <a:pt x="79" y="32"/>
                  </a:lnTo>
                  <a:lnTo>
                    <a:pt x="80" y="32"/>
                  </a:lnTo>
                  <a:lnTo>
                    <a:pt x="81" y="32"/>
                  </a:lnTo>
                  <a:lnTo>
                    <a:pt x="82" y="32"/>
                  </a:lnTo>
                  <a:lnTo>
                    <a:pt x="82" y="33"/>
                  </a:lnTo>
                  <a:lnTo>
                    <a:pt x="83" y="33"/>
                  </a:lnTo>
                  <a:lnTo>
                    <a:pt x="84" y="33"/>
                  </a:lnTo>
                  <a:lnTo>
                    <a:pt x="85" y="33"/>
                  </a:lnTo>
                  <a:lnTo>
                    <a:pt x="86" y="34"/>
                  </a:lnTo>
                  <a:lnTo>
                    <a:pt x="87" y="34"/>
                  </a:lnTo>
                  <a:lnTo>
                    <a:pt x="86" y="35"/>
                  </a:lnTo>
                  <a:lnTo>
                    <a:pt x="87" y="36"/>
                  </a:lnTo>
                  <a:lnTo>
                    <a:pt x="87" y="36"/>
                  </a:lnTo>
                  <a:lnTo>
                    <a:pt x="87" y="35"/>
                  </a:lnTo>
                  <a:lnTo>
                    <a:pt x="88" y="35"/>
                  </a:lnTo>
                  <a:lnTo>
                    <a:pt x="88" y="34"/>
                  </a:lnTo>
                  <a:lnTo>
                    <a:pt x="89" y="34"/>
                  </a:lnTo>
                  <a:lnTo>
                    <a:pt x="90" y="34"/>
                  </a:lnTo>
                  <a:lnTo>
                    <a:pt x="91" y="34"/>
                  </a:lnTo>
                  <a:lnTo>
                    <a:pt x="92" y="34"/>
                  </a:lnTo>
                  <a:lnTo>
                    <a:pt x="93" y="34"/>
                  </a:lnTo>
                  <a:lnTo>
                    <a:pt x="93" y="33"/>
                  </a:lnTo>
                  <a:lnTo>
                    <a:pt x="93" y="32"/>
                  </a:lnTo>
                  <a:lnTo>
                    <a:pt x="93" y="31"/>
                  </a:lnTo>
                  <a:lnTo>
                    <a:pt x="94" y="31"/>
                  </a:lnTo>
                  <a:lnTo>
                    <a:pt x="95" y="31"/>
                  </a:lnTo>
                  <a:lnTo>
                    <a:pt x="95" y="31"/>
                  </a:lnTo>
                  <a:lnTo>
                    <a:pt x="95" y="30"/>
                  </a:lnTo>
                  <a:lnTo>
                    <a:pt x="96" y="30"/>
                  </a:lnTo>
                  <a:lnTo>
                    <a:pt x="97" y="30"/>
                  </a:lnTo>
                  <a:lnTo>
                    <a:pt x="98" y="30"/>
                  </a:lnTo>
                  <a:lnTo>
                    <a:pt x="98" y="30"/>
                  </a:lnTo>
                  <a:lnTo>
                    <a:pt x="99" y="30"/>
                  </a:lnTo>
                  <a:lnTo>
                    <a:pt x="100" y="30"/>
                  </a:lnTo>
                  <a:lnTo>
                    <a:pt x="101" y="30"/>
                  </a:lnTo>
                  <a:lnTo>
                    <a:pt x="100" y="29"/>
                  </a:lnTo>
                  <a:lnTo>
                    <a:pt x="101" y="29"/>
                  </a:lnTo>
                  <a:lnTo>
                    <a:pt x="102" y="29"/>
                  </a:lnTo>
                  <a:lnTo>
                    <a:pt x="102" y="28"/>
                  </a:lnTo>
                  <a:lnTo>
                    <a:pt x="102" y="27"/>
                  </a:lnTo>
                  <a:lnTo>
                    <a:pt x="102" y="26"/>
                  </a:lnTo>
                  <a:lnTo>
                    <a:pt x="102" y="25"/>
                  </a:lnTo>
                  <a:lnTo>
                    <a:pt x="102" y="24"/>
                  </a:lnTo>
                  <a:lnTo>
                    <a:pt x="102" y="23"/>
                  </a:lnTo>
                  <a:lnTo>
                    <a:pt x="102" y="22"/>
                  </a:lnTo>
                  <a:lnTo>
                    <a:pt x="103" y="22"/>
                  </a:lnTo>
                  <a:lnTo>
                    <a:pt x="103" y="22"/>
                  </a:lnTo>
                  <a:lnTo>
                    <a:pt x="104" y="22"/>
                  </a:lnTo>
                  <a:lnTo>
                    <a:pt x="105" y="22"/>
                  </a:lnTo>
                  <a:lnTo>
                    <a:pt x="106" y="21"/>
                  </a:lnTo>
                  <a:lnTo>
                    <a:pt x="107" y="21"/>
                  </a:lnTo>
                  <a:lnTo>
                    <a:pt x="107" y="22"/>
                  </a:lnTo>
                  <a:lnTo>
                    <a:pt x="108" y="22"/>
                  </a:lnTo>
                  <a:lnTo>
                    <a:pt x="109" y="22"/>
                  </a:lnTo>
                  <a:lnTo>
                    <a:pt x="110" y="22"/>
                  </a:lnTo>
                  <a:lnTo>
                    <a:pt x="110" y="22"/>
                  </a:lnTo>
                  <a:lnTo>
                    <a:pt x="110" y="22"/>
                  </a:lnTo>
                  <a:lnTo>
                    <a:pt x="110" y="22"/>
                  </a:lnTo>
                  <a:lnTo>
                    <a:pt x="111" y="22"/>
                  </a:lnTo>
                  <a:lnTo>
                    <a:pt x="112" y="21"/>
                  </a:lnTo>
                  <a:lnTo>
                    <a:pt x="112" y="20"/>
                  </a:lnTo>
                  <a:lnTo>
                    <a:pt x="113" y="20"/>
                  </a:lnTo>
                  <a:lnTo>
                    <a:pt x="114" y="20"/>
                  </a:lnTo>
                  <a:lnTo>
                    <a:pt x="115" y="20"/>
                  </a:lnTo>
                  <a:lnTo>
                    <a:pt x="115" y="19"/>
                  </a:lnTo>
                  <a:lnTo>
                    <a:pt x="115" y="18"/>
                  </a:lnTo>
                  <a:lnTo>
                    <a:pt x="115" y="17"/>
                  </a:lnTo>
                  <a:lnTo>
                    <a:pt x="114" y="16"/>
                  </a:lnTo>
                  <a:lnTo>
                    <a:pt x="114" y="15"/>
                  </a:lnTo>
                  <a:lnTo>
                    <a:pt x="115" y="15"/>
                  </a:lnTo>
                  <a:lnTo>
                    <a:pt x="117" y="16"/>
                  </a:lnTo>
                  <a:lnTo>
                    <a:pt x="119" y="19"/>
                  </a:lnTo>
                  <a:lnTo>
                    <a:pt x="122" y="21"/>
                  </a:lnTo>
                  <a:lnTo>
                    <a:pt x="125" y="22"/>
                  </a:lnTo>
                  <a:lnTo>
                    <a:pt x="128" y="24"/>
                  </a:lnTo>
                  <a:lnTo>
                    <a:pt x="130" y="23"/>
                  </a:lnTo>
                  <a:lnTo>
                    <a:pt x="134" y="23"/>
                  </a:lnTo>
                  <a:lnTo>
                    <a:pt x="138" y="23"/>
                  </a:lnTo>
                  <a:lnTo>
                    <a:pt x="143" y="22"/>
                  </a:lnTo>
                  <a:lnTo>
                    <a:pt x="148" y="22"/>
                  </a:lnTo>
                  <a:lnTo>
                    <a:pt x="150" y="21"/>
                  </a:lnTo>
                  <a:lnTo>
                    <a:pt x="152" y="18"/>
                  </a:lnTo>
                  <a:lnTo>
                    <a:pt x="153" y="15"/>
                  </a:lnTo>
                  <a:lnTo>
                    <a:pt x="154" y="13"/>
                  </a:lnTo>
                  <a:lnTo>
                    <a:pt x="154" y="10"/>
                  </a:lnTo>
                  <a:lnTo>
                    <a:pt x="156" y="8"/>
                  </a:lnTo>
                  <a:lnTo>
                    <a:pt x="158" y="6"/>
                  </a:lnTo>
                  <a:lnTo>
                    <a:pt x="159" y="5"/>
                  </a:lnTo>
                  <a:lnTo>
                    <a:pt x="161" y="2"/>
                  </a:lnTo>
                  <a:lnTo>
                    <a:pt x="163" y="0"/>
                  </a:lnTo>
                  <a:lnTo>
                    <a:pt x="164" y="0"/>
                  </a:lnTo>
                  <a:lnTo>
                    <a:pt x="167" y="1"/>
                  </a:lnTo>
                  <a:lnTo>
                    <a:pt x="171" y="3"/>
                  </a:lnTo>
                  <a:lnTo>
                    <a:pt x="173" y="6"/>
                  </a:lnTo>
                  <a:lnTo>
                    <a:pt x="177" y="6"/>
                  </a:lnTo>
                  <a:lnTo>
                    <a:pt x="180" y="7"/>
                  </a:lnTo>
                  <a:lnTo>
                    <a:pt x="181" y="8"/>
                  </a:lnTo>
                  <a:lnTo>
                    <a:pt x="180" y="12"/>
                  </a:lnTo>
                  <a:lnTo>
                    <a:pt x="181" y="14"/>
                  </a:lnTo>
                  <a:lnTo>
                    <a:pt x="183" y="17"/>
                  </a:lnTo>
                  <a:lnTo>
                    <a:pt x="186" y="21"/>
                  </a:lnTo>
                  <a:lnTo>
                    <a:pt x="188" y="22"/>
                  </a:lnTo>
                  <a:lnTo>
                    <a:pt x="189" y="23"/>
                  </a:lnTo>
                  <a:lnTo>
                    <a:pt x="194" y="25"/>
                  </a:lnTo>
                  <a:lnTo>
                    <a:pt x="197" y="27"/>
                  </a:lnTo>
                  <a:lnTo>
                    <a:pt x="199" y="30"/>
                  </a:lnTo>
                  <a:lnTo>
                    <a:pt x="200" y="33"/>
                  </a:lnTo>
                  <a:lnTo>
                    <a:pt x="201" y="36"/>
                  </a:lnTo>
                  <a:lnTo>
                    <a:pt x="201" y="39"/>
                  </a:lnTo>
                  <a:lnTo>
                    <a:pt x="202" y="41"/>
                  </a:lnTo>
                  <a:lnTo>
                    <a:pt x="203" y="44"/>
                  </a:lnTo>
                  <a:lnTo>
                    <a:pt x="204" y="45"/>
                  </a:lnTo>
                  <a:lnTo>
                    <a:pt x="205" y="46"/>
                  </a:lnTo>
                  <a:lnTo>
                    <a:pt x="208" y="46"/>
                  </a:lnTo>
                  <a:lnTo>
                    <a:pt x="213" y="48"/>
                  </a:lnTo>
                  <a:lnTo>
                    <a:pt x="216" y="48"/>
                  </a:lnTo>
                  <a:lnTo>
                    <a:pt x="219" y="49"/>
                  </a:lnTo>
                  <a:lnTo>
                    <a:pt x="221" y="49"/>
                  </a:lnTo>
                  <a:lnTo>
                    <a:pt x="221" y="46"/>
                  </a:lnTo>
                  <a:lnTo>
                    <a:pt x="221" y="44"/>
                  </a:lnTo>
                  <a:lnTo>
                    <a:pt x="222" y="44"/>
                  </a:lnTo>
                  <a:lnTo>
                    <a:pt x="224" y="42"/>
                  </a:lnTo>
                  <a:lnTo>
                    <a:pt x="227" y="42"/>
                  </a:lnTo>
                  <a:lnTo>
                    <a:pt x="228" y="44"/>
                  </a:lnTo>
                  <a:lnTo>
                    <a:pt x="229" y="46"/>
                  </a:lnTo>
                  <a:lnTo>
                    <a:pt x="229" y="49"/>
                  </a:lnTo>
                  <a:lnTo>
                    <a:pt x="228" y="54"/>
                  </a:lnTo>
                  <a:lnTo>
                    <a:pt x="226" y="56"/>
                  </a:lnTo>
                  <a:lnTo>
                    <a:pt x="224" y="59"/>
                  </a:lnTo>
                  <a:lnTo>
                    <a:pt x="224" y="61"/>
                  </a:lnTo>
                  <a:lnTo>
                    <a:pt x="225" y="63"/>
                  </a:lnTo>
                  <a:lnTo>
                    <a:pt x="223" y="66"/>
                  </a:lnTo>
                  <a:lnTo>
                    <a:pt x="226" y="68"/>
                  </a:lnTo>
                  <a:lnTo>
                    <a:pt x="228" y="67"/>
                  </a:lnTo>
                  <a:lnTo>
                    <a:pt x="231" y="66"/>
                  </a:lnTo>
                  <a:lnTo>
                    <a:pt x="231" y="68"/>
                  </a:lnTo>
                  <a:lnTo>
                    <a:pt x="233" y="69"/>
                  </a:lnTo>
                  <a:lnTo>
                    <a:pt x="235" y="70"/>
                  </a:lnTo>
                  <a:lnTo>
                    <a:pt x="234" y="72"/>
                  </a:lnTo>
                  <a:lnTo>
                    <a:pt x="233" y="77"/>
                  </a:lnTo>
                  <a:lnTo>
                    <a:pt x="232" y="79"/>
                  </a:lnTo>
                  <a:lnTo>
                    <a:pt x="232" y="82"/>
                  </a:lnTo>
                  <a:lnTo>
                    <a:pt x="232" y="84"/>
                  </a:lnTo>
                  <a:lnTo>
                    <a:pt x="231" y="85"/>
                  </a:lnTo>
                  <a:lnTo>
                    <a:pt x="230" y="86"/>
                  </a:lnTo>
                  <a:lnTo>
                    <a:pt x="231" y="88"/>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32" name="Freeform 31"/>
            <p:cNvSpPr>
              <a:spLocks/>
            </p:cNvSpPr>
            <p:nvPr/>
          </p:nvSpPr>
          <p:spPr bwMode="auto">
            <a:xfrm>
              <a:off x="4365627" y="3333746"/>
              <a:ext cx="904875" cy="709612"/>
            </a:xfrm>
            <a:custGeom>
              <a:avLst/>
              <a:gdLst>
                <a:gd name="T0" fmla="*/ 551 w 570"/>
                <a:gd name="T1" fmla="*/ 69 h 447"/>
                <a:gd name="T2" fmla="*/ 559 w 570"/>
                <a:gd name="T3" fmla="*/ 94 h 447"/>
                <a:gd name="T4" fmla="*/ 525 w 570"/>
                <a:gd name="T5" fmla="*/ 107 h 447"/>
                <a:gd name="T6" fmla="*/ 508 w 570"/>
                <a:gd name="T7" fmla="*/ 134 h 447"/>
                <a:gd name="T8" fmla="*/ 522 w 570"/>
                <a:gd name="T9" fmla="*/ 168 h 447"/>
                <a:gd name="T10" fmla="*/ 524 w 570"/>
                <a:gd name="T11" fmla="*/ 179 h 447"/>
                <a:gd name="T12" fmla="*/ 498 w 570"/>
                <a:gd name="T13" fmla="*/ 205 h 447"/>
                <a:gd name="T14" fmla="*/ 502 w 570"/>
                <a:gd name="T15" fmla="*/ 209 h 447"/>
                <a:gd name="T16" fmla="*/ 496 w 570"/>
                <a:gd name="T17" fmla="*/ 215 h 447"/>
                <a:gd name="T18" fmla="*/ 479 w 570"/>
                <a:gd name="T19" fmla="*/ 226 h 447"/>
                <a:gd name="T20" fmla="*/ 461 w 570"/>
                <a:gd name="T21" fmla="*/ 247 h 447"/>
                <a:gd name="T22" fmla="*/ 436 w 570"/>
                <a:gd name="T23" fmla="*/ 255 h 447"/>
                <a:gd name="T24" fmla="*/ 389 w 570"/>
                <a:gd name="T25" fmla="*/ 270 h 447"/>
                <a:gd name="T26" fmla="*/ 345 w 570"/>
                <a:gd name="T27" fmla="*/ 300 h 447"/>
                <a:gd name="T28" fmla="*/ 312 w 570"/>
                <a:gd name="T29" fmla="*/ 327 h 447"/>
                <a:gd name="T30" fmla="*/ 302 w 570"/>
                <a:gd name="T31" fmla="*/ 326 h 447"/>
                <a:gd name="T32" fmla="*/ 286 w 570"/>
                <a:gd name="T33" fmla="*/ 333 h 447"/>
                <a:gd name="T34" fmla="*/ 275 w 570"/>
                <a:gd name="T35" fmla="*/ 345 h 447"/>
                <a:gd name="T36" fmla="*/ 253 w 570"/>
                <a:gd name="T37" fmla="*/ 356 h 447"/>
                <a:gd name="T38" fmla="*/ 225 w 570"/>
                <a:gd name="T39" fmla="*/ 342 h 447"/>
                <a:gd name="T40" fmla="*/ 221 w 570"/>
                <a:gd name="T41" fmla="*/ 341 h 447"/>
                <a:gd name="T42" fmla="*/ 207 w 570"/>
                <a:gd name="T43" fmla="*/ 319 h 447"/>
                <a:gd name="T44" fmla="*/ 193 w 570"/>
                <a:gd name="T45" fmla="*/ 326 h 447"/>
                <a:gd name="T46" fmla="*/ 180 w 570"/>
                <a:gd name="T47" fmla="*/ 338 h 447"/>
                <a:gd name="T48" fmla="*/ 175 w 570"/>
                <a:gd name="T49" fmla="*/ 354 h 447"/>
                <a:gd name="T50" fmla="*/ 151 w 570"/>
                <a:gd name="T51" fmla="*/ 368 h 447"/>
                <a:gd name="T52" fmla="*/ 143 w 570"/>
                <a:gd name="T53" fmla="*/ 393 h 447"/>
                <a:gd name="T54" fmla="*/ 122 w 570"/>
                <a:gd name="T55" fmla="*/ 397 h 447"/>
                <a:gd name="T56" fmla="*/ 106 w 570"/>
                <a:gd name="T57" fmla="*/ 389 h 447"/>
                <a:gd name="T58" fmla="*/ 88 w 570"/>
                <a:gd name="T59" fmla="*/ 395 h 447"/>
                <a:gd name="T60" fmla="*/ 88 w 570"/>
                <a:gd name="T61" fmla="*/ 421 h 447"/>
                <a:gd name="T62" fmla="*/ 64 w 570"/>
                <a:gd name="T63" fmla="*/ 422 h 447"/>
                <a:gd name="T64" fmla="*/ 28 w 570"/>
                <a:gd name="T65" fmla="*/ 439 h 447"/>
                <a:gd name="T66" fmla="*/ 3 w 570"/>
                <a:gd name="T67" fmla="*/ 440 h 447"/>
                <a:gd name="T68" fmla="*/ 20 w 570"/>
                <a:gd name="T69" fmla="*/ 403 h 447"/>
                <a:gd name="T70" fmla="*/ 51 w 570"/>
                <a:gd name="T71" fmla="*/ 376 h 447"/>
                <a:gd name="T72" fmla="*/ 66 w 570"/>
                <a:gd name="T73" fmla="*/ 357 h 447"/>
                <a:gd name="T74" fmla="*/ 75 w 570"/>
                <a:gd name="T75" fmla="*/ 324 h 447"/>
                <a:gd name="T76" fmla="*/ 70 w 570"/>
                <a:gd name="T77" fmla="*/ 294 h 447"/>
                <a:gd name="T78" fmla="*/ 58 w 570"/>
                <a:gd name="T79" fmla="*/ 260 h 447"/>
                <a:gd name="T80" fmla="*/ 52 w 570"/>
                <a:gd name="T81" fmla="*/ 232 h 447"/>
                <a:gd name="T82" fmla="*/ 78 w 570"/>
                <a:gd name="T83" fmla="*/ 241 h 447"/>
                <a:gd name="T84" fmla="*/ 113 w 570"/>
                <a:gd name="T85" fmla="*/ 258 h 447"/>
                <a:gd name="T86" fmla="*/ 114 w 570"/>
                <a:gd name="T87" fmla="*/ 239 h 447"/>
                <a:gd name="T88" fmla="*/ 96 w 570"/>
                <a:gd name="T89" fmla="*/ 217 h 447"/>
                <a:gd name="T90" fmla="*/ 90 w 570"/>
                <a:gd name="T91" fmla="*/ 185 h 447"/>
                <a:gd name="T92" fmla="*/ 102 w 570"/>
                <a:gd name="T93" fmla="*/ 155 h 447"/>
                <a:gd name="T94" fmla="*/ 133 w 570"/>
                <a:gd name="T95" fmla="*/ 130 h 447"/>
                <a:gd name="T96" fmla="*/ 170 w 570"/>
                <a:gd name="T97" fmla="*/ 129 h 447"/>
                <a:gd name="T98" fmla="*/ 187 w 570"/>
                <a:gd name="T99" fmla="*/ 103 h 447"/>
                <a:gd name="T100" fmla="*/ 196 w 570"/>
                <a:gd name="T101" fmla="*/ 71 h 447"/>
                <a:gd name="T102" fmla="*/ 203 w 570"/>
                <a:gd name="T103" fmla="*/ 47 h 447"/>
                <a:gd name="T104" fmla="*/ 246 w 570"/>
                <a:gd name="T105" fmla="*/ 10 h 447"/>
                <a:gd name="T106" fmla="*/ 290 w 570"/>
                <a:gd name="T107" fmla="*/ 13 h 447"/>
                <a:gd name="T108" fmla="*/ 343 w 570"/>
                <a:gd name="T109" fmla="*/ 7 h 447"/>
                <a:gd name="T110" fmla="*/ 336 w 570"/>
                <a:gd name="T111" fmla="*/ 44 h 447"/>
                <a:gd name="T112" fmla="*/ 366 w 570"/>
                <a:gd name="T113" fmla="*/ 41 h 447"/>
                <a:gd name="T114" fmla="*/ 409 w 570"/>
                <a:gd name="T115" fmla="*/ 43 h 447"/>
                <a:gd name="T116" fmla="*/ 429 w 570"/>
                <a:gd name="T117" fmla="*/ 41 h 447"/>
                <a:gd name="T118" fmla="*/ 427 w 570"/>
                <a:gd name="T119" fmla="*/ 10 h 447"/>
                <a:gd name="T120" fmla="*/ 457 w 570"/>
                <a:gd name="T121" fmla="*/ 12 h 447"/>
                <a:gd name="T122" fmla="*/ 495 w 570"/>
                <a:gd name="T123" fmla="*/ 31 h 447"/>
                <a:gd name="T124" fmla="*/ 523 w 570"/>
                <a:gd name="T125" fmla="*/ 57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0" h="447">
                  <a:moveTo>
                    <a:pt x="530" y="64"/>
                  </a:moveTo>
                  <a:lnTo>
                    <a:pt x="532" y="63"/>
                  </a:lnTo>
                  <a:lnTo>
                    <a:pt x="531" y="61"/>
                  </a:lnTo>
                  <a:lnTo>
                    <a:pt x="532" y="58"/>
                  </a:lnTo>
                  <a:lnTo>
                    <a:pt x="535" y="57"/>
                  </a:lnTo>
                  <a:lnTo>
                    <a:pt x="536" y="57"/>
                  </a:lnTo>
                  <a:lnTo>
                    <a:pt x="537" y="56"/>
                  </a:lnTo>
                  <a:lnTo>
                    <a:pt x="537" y="54"/>
                  </a:lnTo>
                  <a:lnTo>
                    <a:pt x="540" y="53"/>
                  </a:lnTo>
                  <a:lnTo>
                    <a:pt x="542" y="54"/>
                  </a:lnTo>
                  <a:lnTo>
                    <a:pt x="545" y="55"/>
                  </a:lnTo>
                  <a:lnTo>
                    <a:pt x="546" y="57"/>
                  </a:lnTo>
                  <a:lnTo>
                    <a:pt x="546" y="60"/>
                  </a:lnTo>
                  <a:lnTo>
                    <a:pt x="545" y="64"/>
                  </a:lnTo>
                  <a:lnTo>
                    <a:pt x="547" y="65"/>
                  </a:lnTo>
                  <a:lnTo>
                    <a:pt x="548" y="68"/>
                  </a:lnTo>
                  <a:lnTo>
                    <a:pt x="549" y="69"/>
                  </a:lnTo>
                  <a:lnTo>
                    <a:pt x="550" y="68"/>
                  </a:lnTo>
                  <a:lnTo>
                    <a:pt x="551" y="69"/>
                  </a:lnTo>
                  <a:lnTo>
                    <a:pt x="552" y="70"/>
                  </a:lnTo>
                  <a:lnTo>
                    <a:pt x="556" y="70"/>
                  </a:lnTo>
                  <a:lnTo>
                    <a:pt x="557" y="71"/>
                  </a:lnTo>
                  <a:lnTo>
                    <a:pt x="559" y="71"/>
                  </a:lnTo>
                  <a:lnTo>
                    <a:pt x="561" y="72"/>
                  </a:lnTo>
                  <a:lnTo>
                    <a:pt x="564" y="72"/>
                  </a:lnTo>
                  <a:lnTo>
                    <a:pt x="566" y="73"/>
                  </a:lnTo>
                  <a:lnTo>
                    <a:pt x="567" y="75"/>
                  </a:lnTo>
                  <a:lnTo>
                    <a:pt x="567" y="81"/>
                  </a:lnTo>
                  <a:lnTo>
                    <a:pt x="567" y="83"/>
                  </a:lnTo>
                  <a:lnTo>
                    <a:pt x="568" y="84"/>
                  </a:lnTo>
                  <a:lnTo>
                    <a:pt x="568" y="87"/>
                  </a:lnTo>
                  <a:lnTo>
                    <a:pt x="570" y="89"/>
                  </a:lnTo>
                  <a:lnTo>
                    <a:pt x="567" y="90"/>
                  </a:lnTo>
                  <a:lnTo>
                    <a:pt x="563" y="92"/>
                  </a:lnTo>
                  <a:lnTo>
                    <a:pt x="560" y="93"/>
                  </a:lnTo>
                  <a:lnTo>
                    <a:pt x="559" y="93"/>
                  </a:lnTo>
                  <a:lnTo>
                    <a:pt x="559" y="94"/>
                  </a:lnTo>
                  <a:lnTo>
                    <a:pt x="559" y="94"/>
                  </a:lnTo>
                  <a:lnTo>
                    <a:pt x="559" y="95"/>
                  </a:lnTo>
                  <a:lnTo>
                    <a:pt x="551" y="95"/>
                  </a:lnTo>
                  <a:lnTo>
                    <a:pt x="549" y="95"/>
                  </a:lnTo>
                  <a:lnTo>
                    <a:pt x="548" y="95"/>
                  </a:lnTo>
                  <a:lnTo>
                    <a:pt x="543" y="96"/>
                  </a:lnTo>
                  <a:lnTo>
                    <a:pt x="543" y="96"/>
                  </a:lnTo>
                  <a:lnTo>
                    <a:pt x="540" y="97"/>
                  </a:lnTo>
                  <a:lnTo>
                    <a:pt x="538" y="98"/>
                  </a:lnTo>
                  <a:lnTo>
                    <a:pt x="537" y="98"/>
                  </a:lnTo>
                  <a:lnTo>
                    <a:pt x="537" y="99"/>
                  </a:lnTo>
                  <a:lnTo>
                    <a:pt x="536" y="99"/>
                  </a:lnTo>
                  <a:lnTo>
                    <a:pt x="536" y="98"/>
                  </a:lnTo>
                  <a:lnTo>
                    <a:pt x="536" y="99"/>
                  </a:lnTo>
                  <a:lnTo>
                    <a:pt x="533" y="101"/>
                  </a:lnTo>
                  <a:lnTo>
                    <a:pt x="531" y="103"/>
                  </a:lnTo>
                  <a:lnTo>
                    <a:pt x="530" y="103"/>
                  </a:lnTo>
                  <a:lnTo>
                    <a:pt x="528" y="104"/>
                  </a:lnTo>
                  <a:lnTo>
                    <a:pt x="526" y="106"/>
                  </a:lnTo>
                  <a:lnTo>
                    <a:pt x="525" y="107"/>
                  </a:lnTo>
                  <a:lnTo>
                    <a:pt x="521" y="110"/>
                  </a:lnTo>
                  <a:lnTo>
                    <a:pt x="520" y="112"/>
                  </a:lnTo>
                  <a:lnTo>
                    <a:pt x="519" y="113"/>
                  </a:lnTo>
                  <a:lnTo>
                    <a:pt x="517" y="116"/>
                  </a:lnTo>
                  <a:lnTo>
                    <a:pt x="516" y="116"/>
                  </a:lnTo>
                  <a:lnTo>
                    <a:pt x="515" y="117"/>
                  </a:lnTo>
                  <a:lnTo>
                    <a:pt x="515" y="118"/>
                  </a:lnTo>
                  <a:lnTo>
                    <a:pt x="514" y="118"/>
                  </a:lnTo>
                  <a:lnTo>
                    <a:pt x="514" y="119"/>
                  </a:lnTo>
                  <a:lnTo>
                    <a:pt x="514" y="120"/>
                  </a:lnTo>
                  <a:lnTo>
                    <a:pt x="512" y="122"/>
                  </a:lnTo>
                  <a:lnTo>
                    <a:pt x="510" y="127"/>
                  </a:lnTo>
                  <a:lnTo>
                    <a:pt x="509" y="128"/>
                  </a:lnTo>
                  <a:lnTo>
                    <a:pt x="508" y="128"/>
                  </a:lnTo>
                  <a:lnTo>
                    <a:pt x="508" y="130"/>
                  </a:lnTo>
                  <a:lnTo>
                    <a:pt x="508" y="131"/>
                  </a:lnTo>
                  <a:lnTo>
                    <a:pt x="508" y="132"/>
                  </a:lnTo>
                  <a:lnTo>
                    <a:pt x="508" y="133"/>
                  </a:lnTo>
                  <a:lnTo>
                    <a:pt x="508" y="134"/>
                  </a:lnTo>
                  <a:lnTo>
                    <a:pt x="507" y="134"/>
                  </a:lnTo>
                  <a:lnTo>
                    <a:pt x="508" y="135"/>
                  </a:lnTo>
                  <a:lnTo>
                    <a:pt x="508" y="136"/>
                  </a:lnTo>
                  <a:lnTo>
                    <a:pt x="509" y="136"/>
                  </a:lnTo>
                  <a:lnTo>
                    <a:pt x="509" y="139"/>
                  </a:lnTo>
                  <a:lnTo>
                    <a:pt x="512" y="145"/>
                  </a:lnTo>
                  <a:lnTo>
                    <a:pt x="512" y="146"/>
                  </a:lnTo>
                  <a:lnTo>
                    <a:pt x="513" y="147"/>
                  </a:lnTo>
                  <a:lnTo>
                    <a:pt x="516" y="152"/>
                  </a:lnTo>
                  <a:lnTo>
                    <a:pt x="517" y="153"/>
                  </a:lnTo>
                  <a:lnTo>
                    <a:pt x="518" y="156"/>
                  </a:lnTo>
                  <a:lnTo>
                    <a:pt x="518" y="157"/>
                  </a:lnTo>
                  <a:lnTo>
                    <a:pt x="520" y="160"/>
                  </a:lnTo>
                  <a:lnTo>
                    <a:pt x="521" y="160"/>
                  </a:lnTo>
                  <a:lnTo>
                    <a:pt x="521" y="161"/>
                  </a:lnTo>
                  <a:lnTo>
                    <a:pt x="522" y="166"/>
                  </a:lnTo>
                  <a:lnTo>
                    <a:pt x="522" y="167"/>
                  </a:lnTo>
                  <a:lnTo>
                    <a:pt x="521" y="168"/>
                  </a:lnTo>
                  <a:lnTo>
                    <a:pt x="522" y="168"/>
                  </a:lnTo>
                  <a:lnTo>
                    <a:pt x="523" y="168"/>
                  </a:lnTo>
                  <a:lnTo>
                    <a:pt x="524" y="169"/>
                  </a:lnTo>
                  <a:lnTo>
                    <a:pt x="526" y="173"/>
                  </a:lnTo>
                  <a:lnTo>
                    <a:pt x="526" y="174"/>
                  </a:lnTo>
                  <a:lnTo>
                    <a:pt x="525" y="174"/>
                  </a:lnTo>
                  <a:lnTo>
                    <a:pt x="524" y="174"/>
                  </a:lnTo>
                  <a:lnTo>
                    <a:pt x="524" y="176"/>
                  </a:lnTo>
                  <a:lnTo>
                    <a:pt x="525" y="176"/>
                  </a:lnTo>
                  <a:lnTo>
                    <a:pt x="524" y="176"/>
                  </a:lnTo>
                  <a:lnTo>
                    <a:pt x="525" y="176"/>
                  </a:lnTo>
                  <a:lnTo>
                    <a:pt x="526" y="176"/>
                  </a:lnTo>
                  <a:lnTo>
                    <a:pt x="527" y="176"/>
                  </a:lnTo>
                  <a:lnTo>
                    <a:pt x="528" y="176"/>
                  </a:lnTo>
                  <a:lnTo>
                    <a:pt x="528" y="175"/>
                  </a:lnTo>
                  <a:lnTo>
                    <a:pt x="529" y="175"/>
                  </a:lnTo>
                  <a:lnTo>
                    <a:pt x="528" y="176"/>
                  </a:lnTo>
                  <a:lnTo>
                    <a:pt x="527" y="176"/>
                  </a:lnTo>
                  <a:lnTo>
                    <a:pt x="525" y="178"/>
                  </a:lnTo>
                  <a:lnTo>
                    <a:pt x="524" y="179"/>
                  </a:lnTo>
                  <a:lnTo>
                    <a:pt x="519" y="182"/>
                  </a:lnTo>
                  <a:lnTo>
                    <a:pt x="513" y="185"/>
                  </a:lnTo>
                  <a:lnTo>
                    <a:pt x="512" y="186"/>
                  </a:lnTo>
                  <a:lnTo>
                    <a:pt x="506" y="191"/>
                  </a:lnTo>
                  <a:lnTo>
                    <a:pt x="504" y="193"/>
                  </a:lnTo>
                  <a:lnTo>
                    <a:pt x="502" y="193"/>
                  </a:lnTo>
                  <a:lnTo>
                    <a:pt x="503" y="194"/>
                  </a:lnTo>
                  <a:lnTo>
                    <a:pt x="502" y="195"/>
                  </a:lnTo>
                  <a:lnTo>
                    <a:pt x="501" y="197"/>
                  </a:lnTo>
                  <a:lnTo>
                    <a:pt x="500" y="197"/>
                  </a:lnTo>
                  <a:lnTo>
                    <a:pt x="500" y="198"/>
                  </a:lnTo>
                  <a:lnTo>
                    <a:pt x="499" y="199"/>
                  </a:lnTo>
                  <a:lnTo>
                    <a:pt x="500" y="200"/>
                  </a:lnTo>
                  <a:lnTo>
                    <a:pt x="500" y="201"/>
                  </a:lnTo>
                  <a:lnTo>
                    <a:pt x="499" y="204"/>
                  </a:lnTo>
                  <a:lnTo>
                    <a:pt x="498" y="204"/>
                  </a:lnTo>
                  <a:lnTo>
                    <a:pt x="499" y="204"/>
                  </a:lnTo>
                  <a:lnTo>
                    <a:pt x="499" y="205"/>
                  </a:lnTo>
                  <a:lnTo>
                    <a:pt x="498" y="205"/>
                  </a:lnTo>
                  <a:lnTo>
                    <a:pt x="499" y="205"/>
                  </a:lnTo>
                  <a:lnTo>
                    <a:pt x="500" y="205"/>
                  </a:lnTo>
                  <a:lnTo>
                    <a:pt x="500" y="206"/>
                  </a:lnTo>
                  <a:lnTo>
                    <a:pt x="499" y="207"/>
                  </a:lnTo>
                  <a:lnTo>
                    <a:pt x="500" y="207"/>
                  </a:lnTo>
                  <a:lnTo>
                    <a:pt x="501" y="207"/>
                  </a:lnTo>
                  <a:lnTo>
                    <a:pt x="501" y="206"/>
                  </a:lnTo>
                  <a:lnTo>
                    <a:pt x="503" y="205"/>
                  </a:lnTo>
                  <a:lnTo>
                    <a:pt x="503" y="204"/>
                  </a:lnTo>
                  <a:lnTo>
                    <a:pt x="504" y="204"/>
                  </a:lnTo>
                  <a:lnTo>
                    <a:pt x="504" y="205"/>
                  </a:lnTo>
                  <a:lnTo>
                    <a:pt x="503" y="206"/>
                  </a:lnTo>
                  <a:lnTo>
                    <a:pt x="503" y="207"/>
                  </a:lnTo>
                  <a:lnTo>
                    <a:pt x="504" y="206"/>
                  </a:lnTo>
                  <a:lnTo>
                    <a:pt x="504" y="206"/>
                  </a:lnTo>
                  <a:lnTo>
                    <a:pt x="504" y="207"/>
                  </a:lnTo>
                  <a:lnTo>
                    <a:pt x="504" y="208"/>
                  </a:lnTo>
                  <a:lnTo>
                    <a:pt x="502" y="208"/>
                  </a:lnTo>
                  <a:lnTo>
                    <a:pt x="502" y="209"/>
                  </a:lnTo>
                  <a:lnTo>
                    <a:pt x="503" y="209"/>
                  </a:lnTo>
                  <a:lnTo>
                    <a:pt x="505" y="207"/>
                  </a:lnTo>
                  <a:lnTo>
                    <a:pt x="506" y="205"/>
                  </a:lnTo>
                  <a:lnTo>
                    <a:pt x="506" y="204"/>
                  </a:lnTo>
                  <a:lnTo>
                    <a:pt x="507" y="205"/>
                  </a:lnTo>
                  <a:lnTo>
                    <a:pt x="506" y="207"/>
                  </a:lnTo>
                  <a:lnTo>
                    <a:pt x="503" y="210"/>
                  </a:lnTo>
                  <a:lnTo>
                    <a:pt x="499" y="212"/>
                  </a:lnTo>
                  <a:lnTo>
                    <a:pt x="498" y="213"/>
                  </a:lnTo>
                  <a:lnTo>
                    <a:pt x="497" y="213"/>
                  </a:lnTo>
                  <a:lnTo>
                    <a:pt x="496" y="213"/>
                  </a:lnTo>
                  <a:lnTo>
                    <a:pt x="496" y="213"/>
                  </a:lnTo>
                  <a:lnTo>
                    <a:pt x="496" y="212"/>
                  </a:lnTo>
                  <a:lnTo>
                    <a:pt x="495" y="211"/>
                  </a:lnTo>
                  <a:lnTo>
                    <a:pt x="494" y="212"/>
                  </a:lnTo>
                  <a:lnTo>
                    <a:pt x="495" y="213"/>
                  </a:lnTo>
                  <a:lnTo>
                    <a:pt x="495" y="214"/>
                  </a:lnTo>
                  <a:lnTo>
                    <a:pt x="495" y="215"/>
                  </a:lnTo>
                  <a:lnTo>
                    <a:pt x="496" y="215"/>
                  </a:lnTo>
                  <a:lnTo>
                    <a:pt x="496" y="215"/>
                  </a:lnTo>
                  <a:lnTo>
                    <a:pt x="497" y="214"/>
                  </a:lnTo>
                  <a:lnTo>
                    <a:pt x="499" y="213"/>
                  </a:lnTo>
                  <a:lnTo>
                    <a:pt x="500" y="212"/>
                  </a:lnTo>
                  <a:lnTo>
                    <a:pt x="501" y="212"/>
                  </a:lnTo>
                  <a:lnTo>
                    <a:pt x="502" y="211"/>
                  </a:lnTo>
                  <a:lnTo>
                    <a:pt x="502" y="212"/>
                  </a:lnTo>
                  <a:lnTo>
                    <a:pt x="499" y="214"/>
                  </a:lnTo>
                  <a:lnTo>
                    <a:pt x="495" y="215"/>
                  </a:lnTo>
                  <a:lnTo>
                    <a:pt x="494" y="216"/>
                  </a:lnTo>
                  <a:lnTo>
                    <a:pt x="493" y="217"/>
                  </a:lnTo>
                  <a:lnTo>
                    <a:pt x="490" y="218"/>
                  </a:lnTo>
                  <a:lnTo>
                    <a:pt x="487" y="220"/>
                  </a:lnTo>
                  <a:lnTo>
                    <a:pt x="485" y="221"/>
                  </a:lnTo>
                  <a:lnTo>
                    <a:pt x="483" y="223"/>
                  </a:lnTo>
                  <a:lnTo>
                    <a:pt x="482" y="223"/>
                  </a:lnTo>
                  <a:lnTo>
                    <a:pt x="481" y="223"/>
                  </a:lnTo>
                  <a:lnTo>
                    <a:pt x="480" y="224"/>
                  </a:lnTo>
                  <a:lnTo>
                    <a:pt x="479" y="226"/>
                  </a:lnTo>
                  <a:lnTo>
                    <a:pt x="478" y="229"/>
                  </a:lnTo>
                  <a:lnTo>
                    <a:pt x="475" y="232"/>
                  </a:lnTo>
                  <a:lnTo>
                    <a:pt x="472" y="235"/>
                  </a:lnTo>
                  <a:lnTo>
                    <a:pt x="471" y="238"/>
                  </a:lnTo>
                  <a:lnTo>
                    <a:pt x="471" y="239"/>
                  </a:lnTo>
                  <a:lnTo>
                    <a:pt x="470" y="238"/>
                  </a:lnTo>
                  <a:lnTo>
                    <a:pt x="471" y="236"/>
                  </a:lnTo>
                  <a:lnTo>
                    <a:pt x="470" y="238"/>
                  </a:lnTo>
                  <a:lnTo>
                    <a:pt x="469" y="239"/>
                  </a:lnTo>
                  <a:lnTo>
                    <a:pt x="469" y="241"/>
                  </a:lnTo>
                  <a:lnTo>
                    <a:pt x="470" y="241"/>
                  </a:lnTo>
                  <a:lnTo>
                    <a:pt x="470" y="242"/>
                  </a:lnTo>
                  <a:lnTo>
                    <a:pt x="469" y="241"/>
                  </a:lnTo>
                  <a:lnTo>
                    <a:pt x="470" y="242"/>
                  </a:lnTo>
                  <a:lnTo>
                    <a:pt x="470" y="243"/>
                  </a:lnTo>
                  <a:lnTo>
                    <a:pt x="469" y="244"/>
                  </a:lnTo>
                  <a:lnTo>
                    <a:pt x="465" y="245"/>
                  </a:lnTo>
                  <a:lnTo>
                    <a:pt x="464" y="245"/>
                  </a:lnTo>
                  <a:lnTo>
                    <a:pt x="461" y="247"/>
                  </a:lnTo>
                  <a:lnTo>
                    <a:pt x="456" y="249"/>
                  </a:lnTo>
                  <a:lnTo>
                    <a:pt x="455" y="249"/>
                  </a:lnTo>
                  <a:lnTo>
                    <a:pt x="454" y="249"/>
                  </a:lnTo>
                  <a:lnTo>
                    <a:pt x="454" y="250"/>
                  </a:lnTo>
                  <a:lnTo>
                    <a:pt x="453" y="250"/>
                  </a:lnTo>
                  <a:lnTo>
                    <a:pt x="451" y="251"/>
                  </a:lnTo>
                  <a:lnTo>
                    <a:pt x="447" y="252"/>
                  </a:lnTo>
                  <a:lnTo>
                    <a:pt x="445" y="253"/>
                  </a:lnTo>
                  <a:lnTo>
                    <a:pt x="444" y="253"/>
                  </a:lnTo>
                  <a:lnTo>
                    <a:pt x="443" y="254"/>
                  </a:lnTo>
                  <a:lnTo>
                    <a:pt x="441" y="254"/>
                  </a:lnTo>
                  <a:lnTo>
                    <a:pt x="439" y="255"/>
                  </a:lnTo>
                  <a:lnTo>
                    <a:pt x="437" y="255"/>
                  </a:lnTo>
                  <a:lnTo>
                    <a:pt x="439" y="255"/>
                  </a:lnTo>
                  <a:lnTo>
                    <a:pt x="439" y="254"/>
                  </a:lnTo>
                  <a:lnTo>
                    <a:pt x="438" y="255"/>
                  </a:lnTo>
                  <a:lnTo>
                    <a:pt x="437" y="255"/>
                  </a:lnTo>
                  <a:lnTo>
                    <a:pt x="435" y="255"/>
                  </a:lnTo>
                  <a:lnTo>
                    <a:pt x="436" y="255"/>
                  </a:lnTo>
                  <a:lnTo>
                    <a:pt x="437" y="255"/>
                  </a:lnTo>
                  <a:lnTo>
                    <a:pt x="433" y="255"/>
                  </a:lnTo>
                  <a:lnTo>
                    <a:pt x="426" y="257"/>
                  </a:lnTo>
                  <a:lnTo>
                    <a:pt x="425" y="257"/>
                  </a:lnTo>
                  <a:lnTo>
                    <a:pt x="421" y="258"/>
                  </a:lnTo>
                  <a:lnTo>
                    <a:pt x="417" y="260"/>
                  </a:lnTo>
                  <a:lnTo>
                    <a:pt x="417" y="260"/>
                  </a:lnTo>
                  <a:lnTo>
                    <a:pt x="414" y="261"/>
                  </a:lnTo>
                  <a:lnTo>
                    <a:pt x="410" y="262"/>
                  </a:lnTo>
                  <a:lnTo>
                    <a:pt x="409" y="263"/>
                  </a:lnTo>
                  <a:lnTo>
                    <a:pt x="409" y="263"/>
                  </a:lnTo>
                  <a:lnTo>
                    <a:pt x="407" y="263"/>
                  </a:lnTo>
                  <a:lnTo>
                    <a:pt x="401" y="264"/>
                  </a:lnTo>
                  <a:lnTo>
                    <a:pt x="397" y="267"/>
                  </a:lnTo>
                  <a:lnTo>
                    <a:pt x="395" y="268"/>
                  </a:lnTo>
                  <a:lnTo>
                    <a:pt x="394" y="268"/>
                  </a:lnTo>
                  <a:lnTo>
                    <a:pt x="393" y="269"/>
                  </a:lnTo>
                  <a:lnTo>
                    <a:pt x="392" y="270"/>
                  </a:lnTo>
                  <a:lnTo>
                    <a:pt x="389" y="270"/>
                  </a:lnTo>
                  <a:lnTo>
                    <a:pt x="386" y="272"/>
                  </a:lnTo>
                  <a:lnTo>
                    <a:pt x="383" y="273"/>
                  </a:lnTo>
                  <a:lnTo>
                    <a:pt x="377" y="276"/>
                  </a:lnTo>
                  <a:lnTo>
                    <a:pt x="375" y="278"/>
                  </a:lnTo>
                  <a:lnTo>
                    <a:pt x="371" y="278"/>
                  </a:lnTo>
                  <a:lnTo>
                    <a:pt x="369" y="280"/>
                  </a:lnTo>
                  <a:lnTo>
                    <a:pt x="368" y="281"/>
                  </a:lnTo>
                  <a:lnTo>
                    <a:pt x="364" y="284"/>
                  </a:lnTo>
                  <a:lnTo>
                    <a:pt x="359" y="287"/>
                  </a:lnTo>
                  <a:lnTo>
                    <a:pt x="356" y="289"/>
                  </a:lnTo>
                  <a:lnTo>
                    <a:pt x="354" y="291"/>
                  </a:lnTo>
                  <a:lnTo>
                    <a:pt x="353" y="292"/>
                  </a:lnTo>
                  <a:lnTo>
                    <a:pt x="352" y="293"/>
                  </a:lnTo>
                  <a:lnTo>
                    <a:pt x="350" y="294"/>
                  </a:lnTo>
                  <a:lnTo>
                    <a:pt x="349" y="294"/>
                  </a:lnTo>
                  <a:lnTo>
                    <a:pt x="348" y="295"/>
                  </a:lnTo>
                  <a:lnTo>
                    <a:pt x="347" y="296"/>
                  </a:lnTo>
                  <a:lnTo>
                    <a:pt x="346" y="299"/>
                  </a:lnTo>
                  <a:lnTo>
                    <a:pt x="345" y="300"/>
                  </a:lnTo>
                  <a:lnTo>
                    <a:pt x="341" y="302"/>
                  </a:lnTo>
                  <a:lnTo>
                    <a:pt x="340" y="302"/>
                  </a:lnTo>
                  <a:lnTo>
                    <a:pt x="337" y="304"/>
                  </a:lnTo>
                  <a:lnTo>
                    <a:pt x="335" y="306"/>
                  </a:lnTo>
                  <a:lnTo>
                    <a:pt x="333" y="307"/>
                  </a:lnTo>
                  <a:lnTo>
                    <a:pt x="331" y="309"/>
                  </a:lnTo>
                  <a:lnTo>
                    <a:pt x="330" y="310"/>
                  </a:lnTo>
                  <a:lnTo>
                    <a:pt x="329" y="310"/>
                  </a:lnTo>
                  <a:lnTo>
                    <a:pt x="327" y="312"/>
                  </a:lnTo>
                  <a:lnTo>
                    <a:pt x="324" y="315"/>
                  </a:lnTo>
                  <a:lnTo>
                    <a:pt x="322" y="318"/>
                  </a:lnTo>
                  <a:lnTo>
                    <a:pt x="319" y="321"/>
                  </a:lnTo>
                  <a:lnTo>
                    <a:pt x="319" y="322"/>
                  </a:lnTo>
                  <a:lnTo>
                    <a:pt x="319" y="323"/>
                  </a:lnTo>
                  <a:lnTo>
                    <a:pt x="318" y="323"/>
                  </a:lnTo>
                  <a:lnTo>
                    <a:pt x="318" y="324"/>
                  </a:lnTo>
                  <a:lnTo>
                    <a:pt x="316" y="326"/>
                  </a:lnTo>
                  <a:lnTo>
                    <a:pt x="314" y="328"/>
                  </a:lnTo>
                  <a:lnTo>
                    <a:pt x="312" y="327"/>
                  </a:lnTo>
                  <a:lnTo>
                    <a:pt x="311" y="326"/>
                  </a:lnTo>
                  <a:lnTo>
                    <a:pt x="308" y="324"/>
                  </a:lnTo>
                  <a:lnTo>
                    <a:pt x="307" y="323"/>
                  </a:lnTo>
                  <a:lnTo>
                    <a:pt x="306" y="322"/>
                  </a:lnTo>
                  <a:lnTo>
                    <a:pt x="307" y="321"/>
                  </a:lnTo>
                  <a:lnTo>
                    <a:pt x="306" y="320"/>
                  </a:lnTo>
                  <a:lnTo>
                    <a:pt x="307" y="319"/>
                  </a:lnTo>
                  <a:lnTo>
                    <a:pt x="306" y="318"/>
                  </a:lnTo>
                  <a:lnTo>
                    <a:pt x="305" y="318"/>
                  </a:lnTo>
                  <a:lnTo>
                    <a:pt x="304" y="319"/>
                  </a:lnTo>
                  <a:lnTo>
                    <a:pt x="303" y="319"/>
                  </a:lnTo>
                  <a:lnTo>
                    <a:pt x="302" y="320"/>
                  </a:lnTo>
                  <a:lnTo>
                    <a:pt x="300" y="321"/>
                  </a:lnTo>
                  <a:lnTo>
                    <a:pt x="299" y="321"/>
                  </a:lnTo>
                  <a:lnTo>
                    <a:pt x="298" y="321"/>
                  </a:lnTo>
                  <a:lnTo>
                    <a:pt x="299" y="323"/>
                  </a:lnTo>
                  <a:lnTo>
                    <a:pt x="300" y="325"/>
                  </a:lnTo>
                  <a:lnTo>
                    <a:pt x="302" y="325"/>
                  </a:lnTo>
                  <a:lnTo>
                    <a:pt x="302" y="326"/>
                  </a:lnTo>
                  <a:lnTo>
                    <a:pt x="301" y="326"/>
                  </a:lnTo>
                  <a:lnTo>
                    <a:pt x="299" y="326"/>
                  </a:lnTo>
                  <a:lnTo>
                    <a:pt x="298" y="328"/>
                  </a:lnTo>
                  <a:lnTo>
                    <a:pt x="298" y="330"/>
                  </a:lnTo>
                  <a:lnTo>
                    <a:pt x="297" y="330"/>
                  </a:lnTo>
                  <a:lnTo>
                    <a:pt x="296" y="328"/>
                  </a:lnTo>
                  <a:lnTo>
                    <a:pt x="295" y="327"/>
                  </a:lnTo>
                  <a:lnTo>
                    <a:pt x="294" y="326"/>
                  </a:lnTo>
                  <a:lnTo>
                    <a:pt x="294" y="327"/>
                  </a:lnTo>
                  <a:lnTo>
                    <a:pt x="293" y="327"/>
                  </a:lnTo>
                  <a:lnTo>
                    <a:pt x="292" y="327"/>
                  </a:lnTo>
                  <a:lnTo>
                    <a:pt x="291" y="328"/>
                  </a:lnTo>
                  <a:lnTo>
                    <a:pt x="291" y="328"/>
                  </a:lnTo>
                  <a:lnTo>
                    <a:pt x="290" y="328"/>
                  </a:lnTo>
                  <a:lnTo>
                    <a:pt x="289" y="329"/>
                  </a:lnTo>
                  <a:lnTo>
                    <a:pt x="287" y="330"/>
                  </a:lnTo>
                  <a:lnTo>
                    <a:pt x="287" y="331"/>
                  </a:lnTo>
                  <a:lnTo>
                    <a:pt x="286" y="332"/>
                  </a:lnTo>
                  <a:lnTo>
                    <a:pt x="286" y="333"/>
                  </a:lnTo>
                  <a:lnTo>
                    <a:pt x="284" y="333"/>
                  </a:lnTo>
                  <a:lnTo>
                    <a:pt x="283" y="332"/>
                  </a:lnTo>
                  <a:lnTo>
                    <a:pt x="282" y="331"/>
                  </a:lnTo>
                  <a:lnTo>
                    <a:pt x="283" y="334"/>
                  </a:lnTo>
                  <a:lnTo>
                    <a:pt x="283" y="335"/>
                  </a:lnTo>
                  <a:lnTo>
                    <a:pt x="282" y="335"/>
                  </a:lnTo>
                  <a:lnTo>
                    <a:pt x="281" y="337"/>
                  </a:lnTo>
                  <a:lnTo>
                    <a:pt x="282" y="339"/>
                  </a:lnTo>
                  <a:lnTo>
                    <a:pt x="282" y="341"/>
                  </a:lnTo>
                  <a:lnTo>
                    <a:pt x="281" y="340"/>
                  </a:lnTo>
                  <a:lnTo>
                    <a:pt x="279" y="341"/>
                  </a:lnTo>
                  <a:lnTo>
                    <a:pt x="277" y="341"/>
                  </a:lnTo>
                  <a:lnTo>
                    <a:pt x="278" y="342"/>
                  </a:lnTo>
                  <a:lnTo>
                    <a:pt x="278" y="343"/>
                  </a:lnTo>
                  <a:lnTo>
                    <a:pt x="277" y="343"/>
                  </a:lnTo>
                  <a:lnTo>
                    <a:pt x="276" y="343"/>
                  </a:lnTo>
                  <a:lnTo>
                    <a:pt x="275" y="343"/>
                  </a:lnTo>
                  <a:lnTo>
                    <a:pt x="276" y="344"/>
                  </a:lnTo>
                  <a:lnTo>
                    <a:pt x="275" y="345"/>
                  </a:lnTo>
                  <a:lnTo>
                    <a:pt x="275" y="344"/>
                  </a:lnTo>
                  <a:lnTo>
                    <a:pt x="274" y="344"/>
                  </a:lnTo>
                  <a:lnTo>
                    <a:pt x="273" y="345"/>
                  </a:lnTo>
                  <a:lnTo>
                    <a:pt x="274" y="347"/>
                  </a:lnTo>
                  <a:lnTo>
                    <a:pt x="274" y="349"/>
                  </a:lnTo>
                  <a:lnTo>
                    <a:pt x="273" y="350"/>
                  </a:lnTo>
                  <a:lnTo>
                    <a:pt x="272" y="350"/>
                  </a:lnTo>
                  <a:lnTo>
                    <a:pt x="272" y="352"/>
                  </a:lnTo>
                  <a:lnTo>
                    <a:pt x="271" y="352"/>
                  </a:lnTo>
                  <a:lnTo>
                    <a:pt x="268" y="351"/>
                  </a:lnTo>
                  <a:lnTo>
                    <a:pt x="267" y="353"/>
                  </a:lnTo>
                  <a:lnTo>
                    <a:pt x="265" y="353"/>
                  </a:lnTo>
                  <a:lnTo>
                    <a:pt x="263" y="352"/>
                  </a:lnTo>
                  <a:lnTo>
                    <a:pt x="260" y="352"/>
                  </a:lnTo>
                  <a:lnTo>
                    <a:pt x="259" y="353"/>
                  </a:lnTo>
                  <a:lnTo>
                    <a:pt x="257" y="353"/>
                  </a:lnTo>
                  <a:lnTo>
                    <a:pt x="255" y="354"/>
                  </a:lnTo>
                  <a:lnTo>
                    <a:pt x="254" y="355"/>
                  </a:lnTo>
                  <a:lnTo>
                    <a:pt x="253" y="356"/>
                  </a:lnTo>
                  <a:lnTo>
                    <a:pt x="252" y="355"/>
                  </a:lnTo>
                  <a:lnTo>
                    <a:pt x="249" y="355"/>
                  </a:lnTo>
                  <a:lnTo>
                    <a:pt x="247" y="353"/>
                  </a:lnTo>
                  <a:lnTo>
                    <a:pt x="245" y="351"/>
                  </a:lnTo>
                  <a:lnTo>
                    <a:pt x="243" y="350"/>
                  </a:lnTo>
                  <a:lnTo>
                    <a:pt x="240" y="350"/>
                  </a:lnTo>
                  <a:lnTo>
                    <a:pt x="238" y="351"/>
                  </a:lnTo>
                  <a:lnTo>
                    <a:pt x="236" y="351"/>
                  </a:lnTo>
                  <a:lnTo>
                    <a:pt x="236" y="352"/>
                  </a:lnTo>
                  <a:lnTo>
                    <a:pt x="233" y="351"/>
                  </a:lnTo>
                  <a:lnTo>
                    <a:pt x="232" y="350"/>
                  </a:lnTo>
                  <a:lnTo>
                    <a:pt x="231" y="350"/>
                  </a:lnTo>
                  <a:lnTo>
                    <a:pt x="229" y="350"/>
                  </a:lnTo>
                  <a:lnTo>
                    <a:pt x="228" y="350"/>
                  </a:lnTo>
                  <a:lnTo>
                    <a:pt x="228" y="348"/>
                  </a:lnTo>
                  <a:lnTo>
                    <a:pt x="226" y="346"/>
                  </a:lnTo>
                  <a:lnTo>
                    <a:pt x="226" y="345"/>
                  </a:lnTo>
                  <a:lnTo>
                    <a:pt x="226" y="343"/>
                  </a:lnTo>
                  <a:lnTo>
                    <a:pt x="225" y="342"/>
                  </a:lnTo>
                  <a:lnTo>
                    <a:pt x="224" y="342"/>
                  </a:lnTo>
                  <a:lnTo>
                    <a:pt x="224" y="340"/>
                  </a:lnTo>
                  <a:lnTo>
                    <a:pt x="223" y="338"/>
                  </a:lnTo>
                  <a:lnTo>
                    <a:pt x="223" y="336"/>
                  </a:lnTo>
                  <a:lnTo>
                    <a:pt x="222" y="334"/>
                  </a:lnTo>
                  <a:lnTo>
                    <a:pt x="221" y="333"/>
                  </a:lnTo>
                  <a:lnTo>
                    <a:pt x="220" y="333"/>
                  </a:lnTo>
                  <a:lnTo>
                    <a:pt x="220" y="333"/>
                  </a:lnTo>
                  <a:lnTo>
                    <a:pt x="219" y="334"/>
                  </a:lnTo>
                  <a:lnTo>
                    <a:pt x="219" y="334"/>
                  </a:lnTo>
                  <a:lnTo>
                    <a:pt x="218" y="334"/>
                  </a:lnTo>
                  <a:lnTo>
                    <a:pt x="219" y="335"/>
                  </a:lnTo>
                  <a:lnTo>
                    <a:pt x="219" y="336"/>
                  </a:lnTo>
                  <a:lnTo>
                    <a:pt x="220" y="336"/>
                  </a:lnTo>
                  <a:lnTo>
                    <a:pt x="220" y="337"/>
                  </a:lnTo>
                  <a:lnTo>
                    <a:pt x="220" y="338"/>
                  </a:lnTo>
                  <a:lnTo>
                    <a:pt x="220" y="339"/>
                  </a:lnTo>
                  <a:lnTo>
                    <a:pt x="221" y="340"/>
                  </a:lnTo>
                  <a:lnTo>
                    <a:pt x="221" y="341"/>
                  </a:lnTo>
                  <a:lnTo>
                    <a:pt x="220" y="341"/>
                  </a:lnTo>
                  <a:lnTo>
                    <a:pt x="220" y="340"/>
                  </a:lnTo>
                  <a:lnTo>
                    <a:pt x="218" y="337"/>
                  </a:lnTo>
                  <a:lnTo>
                    <a:pt x="217" y="336"/>
                  </a:lnTo>
                  <a:lnTo>
                    <a:pt x="215" y="334"/>
                  </a:lnTo>
                  <a:lnTo>
                    <a:pt x="217" y="333"/>
                  </a:lnTo>
                  <a:lnTo>
                    <a:pt x="216" y="333"/>
                  </a:lnTo>
                  <a:lnTo>
                    <a:pt x="214" y="332"/>
                  </a:lnTo>
                  <a:lnTo>
                    <a:pt x="213" y="329"/>
                  </a:lnTo>
                  <a:lnTo>
                    <a:pt x="212" y="328"/>
                  </a:lnTo>
                  <a:lnTo>
                    <a:pt x="211" y="326"/>
                  </a:lnTo>
                  <a:lnTo>
                    <a:pt x="211" y="326"/>
                  </a:lnTo>
                  <a:lnTo>
                    <a:pt x="210" y="324"/>
                  </a:lnTo>
                  <a:lnTo>
                    <a:pt x="209" y="323"/>
                  </a:lnTo>
                  <a:lnTo>
                    <a:pt x="210" y="322"/>
                  </a:lnTo>
                  <a:lnTo>
                    <a:pt x="209" y="321"/>
                  </a:lnTo>
                  <a:lnTo>
                    <a:pt x="208" y="322"/>
                  </a:lnTo>
                  <a:lnTo>
                    <a:pt x="208" y="320"/>
                  </a:lnTo>
                  <a:lnTo>
                    <a:pt x="207" y="319"/>
                  </a:lnTo>
                  <a:lnTo>
                    <a:pt x="207" y="320"/>
                  </a:lnTo>
                  <a:lnTo>
                    <a:pt x="204" y="320"/>
                  </a:lnTo>
                  <a:lnTo>
                    <a:pt x="204" y="322"/>
                  </a:lnTo>
                  <a:lnTo>
                    <a:pt x="205" y="323"/>
                  </a:lnTo>
                  <a:lnTo>
                    <a:pt x="204" y="325"/>
                  </a:lnTo>
                  <a:lnTo>
                    <a:pt x="204" y="326"/>
                  </a:lnTo>
                  <a:lnTo>
                    <a:pt x="203" y="326"/>
                  </a:lnTo>
                  <a:lnTo>
                    <a:pt x="201" y="327"/>
                  </a:lnTo>
                  <a:lnTo>
                    <a:pt x="200" y="326"/>
                  </a:lnTo>
                  <a:lnTo>
                    <a:pt x="199" y="327"/>
                  </a:lnTo>
                  <a:lnTo>
                    <a:pt x="199" y="329"/>
                  </a:lnTo>
                  <a:lnTo>
                    <a:pt x="198" y="331"/>
                  </a:lnTo>
                  <a:lnTo>
                    <a:pt x="197" y="332"/>
                  </a:lnTo>
                  <a:lnTo>
                    <a:pt x="196" y="332"/>
                  </a:lnTo>
                  <a:lnTo>
                    <a:pt x="196" y="329"/>
                  </a:lnTo>
                  <a:lnTo>
                    <a:pt x="196" y="328"/>
                  </a:lnTo>
                  <a:lnTo>
                    <a:pt x="195" y="328"/>
                  </a:lnTo>
                  <a:lnTo>
                    <a:pt x="195" y="326"/>
                  </a:lnTo>
                  <a:lnTo>
                    <a:pt x="193" y="326"/>
                  </a:lnTo>
                  <a:lnTo>
                    <a:pt x="192" y="327"/>
                  </a:lnTo>
                  <a:lnTo>
                    <a:pt x="192" y="330"/>
                  </a:lnTo>
                  <a:lnTo>
                    <a:pt x="192" y="332"/>
                  </a:lnTo>
                  <a:lnTo>
                    <a:pt x="191" y="332"/>
                  </a:lnTo>
                  <a:lnTo>
                    <a:pt x="190" y="334"/>
                  </a:lnTo>
                  <a:lnTo>
                    <a:pt x="190" y="336"/>
                  </a:lnTo>
                  <a:lnTo>
                    <a:pt x="189" y="337"/>
                  </a:lnTo>
                  <a:lnTo>
                    <a:pt x="188" y="335"/>
                  </a:lnTo>
                  <a:lnTo>
                    <a:pt x="187" y="334"/>
                  </a:lnTo>
                  <a:lnTo>
                    <a:pt x="186" y="333"/>
                  </a:lnTo>
                  <a:lnTo>
                    <a:pt x="185" y="333"/>
                  </a:lnTo>
                  <a:lnTo>
                    <a:pt x="184" y="333"/>
                  </a:lnTo>
                  <a:lnTo>
                    <a:pt x="183" y="333"/>
                  </a:lnTo>
                  <a:lnTo>
                    <a:pt x="181" y="333"/>
                  </a:lnTo>
                  <a:lnTo>
                    <a:pt x="181" y="333"/>
                  </a:lnTo>
                  <a:lnTo>
                    <a:pt x="180" y="334"/>
                  </a:lnTo>
                  <a:lnTo>
                    <a:pt x="178" y="334"/>
                  </a:lnTo>
                  <a:lnTo>
                    <a:pt x="180" y="335"/>
                  </a:lnTo>
                  <a:lnTo>
                    <a:pt x="180" y="338"/>
                  </a:lnTo>
                  <a:lnTo>
                    <a:pt x="180" y="339"/>
                  </a:lnTo>
                  <a:lnTo>
                    <a:pt x="181" y="340"/>
                  </a:lnTo>
                  <a:lnTo>
                    <a:pt x="182" y="337"/>
                  </a:lnTo>
                  <a:lnTo>
                    <a:pt x="183" y="338"/>
                  </a:lnTo>
                  <a:lnTo>
                    <a:pt x="184" y="340"/>
                  </a:lnTo>
                  <a:lnTo>
                    <a:pt x="183" y="340"/>
                  </a:lnTo>
                  <a:lnTo>
                    <a:pt x="183" y="342"/>
                  </a:lnTo>
                  <a:lnTo>
                    <a:pt x="184" y="342"/>
                  </a:lnTo>
                  <a:lnTo>
                    <a:pt x="185" y="345"/>
                  </a:lnTo>
                  <a:lnTo>
                    <a:pt x="187" y="346"/>
                  </a:lnTo>
                  <a:lnTo>
                    <a:pt x="186" y="347"/>
                  </a:lnTo>
                  <a:lnTo>
                    <a:pt x="185" y="348"/>
                  </a:lnTo>
                  <a:lnTo>
                    <a:pt x="182" y="348"/>
                  </a:lnTo>
                  <a:lnTo>
                    <a:pt x="182" y="349"/>
                  </a:lnTo>
                  <a:lnTo>
                    <a:pt x="182" y="350"/>
                  </a:lnTo>
                  <a:lnTo>
                    <a:pt x="180" y="351"/>
                  </a:lnTo>
                  <a:lnTo>
                    <a:pt x="178" y="352"/>
                  </a:lnTo>
                  <a:lnTo>
                    <a:pt x="176" y="352"/>
                  </a:lnTo>
                  <a:lnTo>
                    <a:pt x="175" y="354"/>
                  </a:lnTo>
                  <a:lnTo>
                    <a:pt x="173" y="355"/>
                  </a:lnTo>
                  <a:lnTo>
                    <a:pt x="172" y="355"/>
                  </a:lnTo>
                  <a:lnTo>
                    <a:pt x="170" y="355"/>
                  </a:lnTo>
                  <a:lnTo>
                    <a:pt x="171" y="357"/>
                  </a:lnTo>
                  <a:lnTo>
                    <a:pt x="169" y="358"/>
                  </a:lnTo>
                  <a:lnTo>
                    <a:pt x="168" y="357"/>
                  </a:lnTo>
                  <a:lnTo>
                    <a:pt x="166" y="357"/>
                  </a:lnTo>
                  <a:lnTo>
                    <a:pt x="164" y="356"/>
                  </a:lnTo>
                  <a:lnTo>
                    <a:pt x="162" y="355"/>
                  </a:lnTo>
                  <a:lnTo>
                    <a:pt x="161" y="355"/>
                  </a:lnTo>
                  <a:lnTo>
                    <a:pt x="160" y="357"/>
                  </a:lnTo>
                  <a:lnTo>
                    <a:pt x="158" y="358"/>
                  </a:lnTo>
                  <a:lnTo>
                    <a:pt x="157" y="361"/>
                  </a:lnTo>
                  <a:lnTo>
                    <a:pt x="156" y="363"/>
                  </a:lnTo>
                  <a:lnTo>
                    <a:pt x="155" y="365"/>
                  </a:lnTo>
                  <a:lnTo>
                    <a:pt x="154" y="365"/>
                  </a:lnTo>
                  <a:lnTo>
                    <a:pt x="152" y="366"/>
                  </a:lnTo>
                  <a:lnTo>
                    <a:pt x="150" y="367"/>
                  </a:lnTo>
                  <a:lnTo>
                    <a:pt x="151" y="368"/>
                  </a:lnTo>
                  <a:lnTo>
                    <a:pt x="152" y="369"/>
                  </a:lnTo>
                  <a:lnTo>
                    <a:pt x="150" y="372"/>
                  </a:lnTo>
                  <a:lnTo>
                    <a:pt x="152" y="371"/>
                  </a:lnTo>
                  <a:lnTo>
                    <a:pt x="154" y="371"/>
                  </a:lnTo>
                  <a:lnTo>
                    <a:pt x="153" y="372"/>
                  </a:lnTo>
                  <a:lnTo>
                    <a:pt x="151" y="373"/>
                  </a:lnTo>
                  <a:lnTo>
                    <a:pt x="154" y="375"/>
                  </a:lnTo>
                  <a:lnTo>
                    <a:pt x="156" y="375"/>
                  </a:lnTo>
                  <a:lnTo>
                    <a:pt x="157" y="375"/>
                  </a:lnTo>
                  <a:lnTo>
                    <a:pt x="157" y="378"/>
                  </a:lnTo>
                  <a:lnTo>
                    <a:pt x="156" y="379"/>
                  </a:lnTo>
                  <a:lnTo>
                    <a:pt x="155" y="381"/>
                  </a:lnTo>
                  <a:lnTo>
                    <a:pt x="156" y="390"/>
                  </a:lnTo>
                  <a:lnTo>
                    <a:pt x="155" y="391"/>
                  </a:lnTo>
                  <a:lnTo>
                    <a:pt x="153" y="391"/>
                  </a:lnTo>
                  <a:lnTo>
                    <a:pt x="151" y="390"/>
                  </a:lnTo>
                  <a:lnTo>
                    <a:pt x="149" y="391"/>
                  </a:lnTo>
                  <a:lnTo>
                    <a:pt x="147" y="393"/>
                  </a:lnTo>
                  <a:lnTo>
                    <a:pt x="143" y="393"/>
                  </a:lnTo>
                  <a:lnTo>
                    <a:pt x="141" y="393"/>
                  </a:lnTo>
                  <a:lnTo>
                    <a:pt x="140" y="391"/>
                  </a:lnTo>
                  <a:lnTo>
                    <a:pt x="140" y="389"/>
                  </a:lnTo>
                  <a:lnTo>
                    <a:pt x="139" y="389"/>
                  </a:lnTo>
                  <a:lnTo>
                    <a:pt x="138" y="389"/>
                  </a:lnTo>
                  <a:lnTo>
                    <a:pt x="137" y="389"/>
                  </a:lnTo>
                  <a:lnTo>
                    <a:pt x="135" y="388"/>
                  </a:lnTo>
                  <a:lnTo>
                    <a:pt x="134" y="387"/>
                  </a:lnTo>
                  <a:lnTo>
                    <a:pt x="133" y="386"/>
                  </a:lnTo>
                  <a:lnTo>
                    <a:pt x="133" y="385"/>
                  </a:lnTo>
                  <a:lnTo>
                    <a:pt x="132" y="386"/>
                  </a:lnTo>
                  <a:lnTo>
                    <a:pt x="130" y="387"/>
                  </a:lnTo>
                  <a:lnTo>
                    <a:pt x="128" y="389"/>
                  </a:lnTo>
                  <a:lnTo>
                    <a:pt x="128" y="392"/>
                  </a:lnTo>
                  <a:lnTo>
                    <a:pt x="127" y="394"/>
                  </a:lnTo>
                  <a:lnTo>
                    <a:pt x="125" y="394"/>
                  </a:lnTo>
                  <a:lnTo>
                    <a:pt x="125" y="396"/>
                  </a:lnTo>
                  <a:lnTo>
                    <a:pt x="123" y="396"/>
                  </a:lnTo>
                  <a:lnTo>
                    <a:pt x="122" y="397"/>
                  </a:lnTo>
                  <a:lnTo>
                    <a:pt x="120" y="399"/>
                  </a:lnTo>
                  <a:lnTo>
                    <a:pt x="118" y="399"/>
                  </a:lnTo>
                  <a:lnTo>
                    <a:pt x="117" y="401"/>
                  </a:lnTo>
                  <a:lnTo>
                    <a:pt x="117" y="403"/>
                  </a:lnTo>
                  <a:lnTo>
                    <a:pt x="115" y="404"/>
                  </a:lnTo>
                  <a:lnTo>
                    <a:pt x="113" y="405"/>
                  </a:lnTo>
                  <a:lnTo>
                    <a:pt x="112" y="405"/>
                  </a:lnTo>
                  <a:lnTo>
                    <a:pt x="110" y="404"/>
                  </a:lnTo>
                  <a:lnTo>
                    <a:pt x="110" y="403"/>
                  </a:lnTo>
                  <a:lnTo>
                    <a:pt x="110" y="401"/>
                  </a:lnTo>
                  <a:lnTo>
                    <a:pt x="109" y="399"/>
                  </a:lnTo>
                  <a:lnTo>
                    <a:pt x="110" y="399"/>
                  </a:lnTo>
                  <a:lnTo>
                    <a:pt x="110" y="397"/>
                  </a:lnTo>
                  <a:lnTo>
                    <a:pt x="111" y="395"/>
                  </a:lnTo>
                  <a:lnTo>
                    <a:pt x="110" y="394"/>
                  </a:lnTo>
                  <a:lnTo>
                    <a:pt x="109" y="393"/>
                  </a:lnTo>
                  <a:lnTo>
                    <a:pt x="107" y="392"/>
                  </a:lnTo>
                  <a:lnTo>
                    <a:pt x="105" y="391"/>
                  </a:lnTo>
                  <a:lnTo>
                    <a:pt x="106" y="389"/>
                  </a:lnTo>
                  <a:lnTo>
                    <a:pt x="104" y="388"/>
                  </a:lnTo>
                  <a:lnTo>
                    <a:pt x="103" y="386"/>
                  </a:lnTo>
                  <a:lnTo>
                    <a:pt x="104" y="383"/>
                  </a:lnTo>
                  <a:lnTo>
                    <a:pt x="103" y="382"/>
                  </a:lnTo>
                  <a:lnTo>
                    <a:pt x="102" y="381"/>
                  </a:lnTo>
                  <a:lnTo>
                    <a:pt x="101" y="381"/>
                  </a:lnTo>
                  <a:lnTo>
                    <a:pt x="99" y="380"/>
                  </a:lnTo>
                  <a:lnTo>
                    <a:pt x="97" y="380"/>
                  </a:lnTo>
                  <a:lnTo>
                    <a:pt x="96" y="381"/>
                  </a:lnTo>
                  <a:lnTo>
                    <a:pt x="95" y="383"/>
                  </a:lnTo>
                  <a:lnTo>
                    <a:pt x="94" y="385"/>
                  </a:lnTo>
                  <a:lnTo>
                    <a:pt x="93" y="385"/>
                  </a:lnTo>
                  <a:lnTo>
                    <a:pt x="92" y="386"/>
                  </a:lnTo>
                  <a:lnTo>
                    <a:pt x="90" y="388"/>
                  </a:lnTo>
                  <a:lnTo>
                    <a:pt x="91" y="389"/>
                  </a:lnTo>
                  <a:lnTo>
                    <a:pt x="92" y="390"/>
                  </a:lnTo>
                  <a:lnTo>
                    <a:pt x="92" y="392"/>
                  </a:lnTo>
                  <a:lnTo>
                    <a:pt x="90" y="394"/>
                  </a:lnTo>
                  <a:lnTo>
                    <a:pt x="88" y="395"/>
                  </a:lnTo>
                  <a:lnTo>
                    <a:pt x="88" y="397"/>
                  </a:lnTo>
                  <a:lnTo>
                    <a:pt x="90" y="396"/>
                  </a:lnTo>
                  <a:lnTo>
                    <a:pt x="92" y="397"/>
                  </a:lnTo>
                  <a:lnTo>
                    <a:pt x="92" y="399"/>
                  </a:lnTo>
                  <a:lnTo>
                    <a:pt x="90" y="401"/>
                  </a:lnTo>
                  <a:lnTo>
                    <a:pt x="88" y="401"/>
                  </a:lnTo>
                  <a:lnTo>
                    <a:pt x="86" y="404"/>
                  </a:lnTo>
                  <a:lnTo>
                    <a:pt x="86" y="405"/>
                  </a:lnTo>
                  <a:lnTo>
                    <a:pt x="86" y="406"/>
                  </a:lnTo>
                  <a:lnTo>
                    <a:pt x="86" y="407"/>
                  </a:lnTo>
                  <a:lnTo>
                    <a:pt x="86" y="409"/>
                  </a:lnTo>
                  <a:lnTo>
                    <a:pt x="87" y="411"/>
                  </a:lnTo>
                  <a:lnTo>
                    <a:pt x="89" y="413"/>
                  </a:lnTo>
                  <a:lnTo>
                    <a:pt x="90" y="414"/>
                  </a:lnTo>
                  <a:lnTo>
                    <a:pt x="89" y="415"/>
                  </a:lnTo>
                  <a:lnTo>
                    <a:pt x="88" y="414"/>
                  </a:lnTo>
                  <a:lnTo>
                    <a:pt x="87" y="415"/>
                  </a:lnTo>
                  <a:lnTo>
                    <a:pt x="87" y="419"/>
                  </a:lnTo>
                  <a:lnTo>
                    <a:pt x="88" y="421"/>
                  </a:lnTo>
                  <a:lnTo>
                    <a:pt x="88" y="423"/>
                  </a:lnTo>
                  <a:lnTo>
                    <a:pt x="87" y="423"/>
                  </a:lnTo>
                  <a:lnTo>
                    <a:pt x="86" y="423"/>
                  </a:lnTo>
                  <a:lnTo>
                    <a:pt x="85" y="424"/>
                  </a:lnTo>
                  <a:lnTo>
                    <a:pt x="84" y="422"/>
                  </a:lnTo>
                  <a:lnTo>
                    <a:pt x="83" y="421"/>
                  </a:lnTo>
                  <a:lnTo>
                    <a:pt x="81" y="423"/>
                  </a:lnTo>
                  <a:lnTo>
                    <a:pt x="81" y="427"/>
                  </a:lnTo>
                  <a:lnTo>
                    <a:pt x="80" y="429"/>
                  </a:lnTo>
                  <a:lnTo>
                    <a:pt x="78" y="427"/>
                  </a:lnTo>
                  <a:lnTo>
                    <a:pt x="77" y="426"/>
                  </a:lnTo>
                  <a:lnTo>
                    <a:pt x="75" y="425"/>
                  </a:lnTo>
                  <a:lnTo>
                    <a:pt x="74" y="426"/>
                  </a:lnTo>
                  <a:lnTo>
                    <a:pt x="73" y="424"/>
                  </a:lnTo>
                  <a:lnTo>
                    <a:pt x="71" y="423"/>
                  </a:lnTo>
                  <a:lnTo>
                    <a:pt x="70" y="424"/>
                  </a:lnTo>
                  <a:lnTo>
                    <a:pt x="69" y="422"/>
                  </a:lnTo>
                  <a:lnTo>
                    <a:pt x="66" y="422"/>
                  </a:lnTo>
                  <a:lnTo>
                    <a:pt x="64" y="422"/>
                  </a:lnTo>
                  <a:lnTo>
                    <a:pt x="62" y="422"/>
                  </a:lnTo>
                  <a:lnTo>
                    <a:pt x="62" y="423"/>
                  </a:lnTo>
                  <a:lnTo>
                    <a:pt x="60" y="423"/>
                  </a:lnTo>
                  <a:lnTo>
                    <a:pt x="59" y="424"/>
                  </a:lnTo>
                  <a:lnTo>
                    <a:pt x="57" y="425"/>
                  </a:lnTo>
                  <a:lnTo>
                    <a:pt x="57" y="426"/>
                  </a:lnTo>
                  <a:lnTo>
                    <a:pt x="57" y="427"/>
                  </a:lnTo>
                  <a:lnTo>
                    <a:pt x="56" y="428"/>
                  </a:lnTo>
                  <a:lnTo>
                    <a:pt x="54" y="429"/>
                  </a:lnTo>
                  <a:lnTo>
                    <a:pt x="52" y="430"/>
                  </a:lnTo>
                  <a:lnTo>
                    <a:pt x="50" y="430"/>
                  </a:lnTo>
                  <a:lnTo>
                    <a:pt x="46" y="432"/>
                  </a:lnTo>
                  <a:lnTo>
                    <a:pt x="43" y="432"/>
                  </a:lnTo>
                  <a:lnTo>
                    <a:pt x="41" y="433"/>
                  </a:lnTo>
                  <a:lnTo>
                    <a:pt x="39" y="434"/>
                  </a:lnTo>
                  <a:lnTo>
                    <a:pt x="37" y="435"/>
                  </a:lnTo>
                  <a:lnTo>
                    <a:pt x="33" y="439"/>
                  </a:lnTo>
                  <a:lnTo>
                    <a:pt x="32" y="439"/>
                  </a:lnTo>
                  <a:lnTo>
                    <a:pt x="28" y="439"/>
                  </a:lnTo>
                  <a:lnTo>
                    <a:pt x="25" y="440"/>
                  </a:lnTo>
                  <a:lnTo>
                    <a:pt x="24" y="441"/>
                  </a:lnTo>
                  <a:lnTo>
                    <a:pt x="23" y="444"/>
                  </a:lnTo>
                  <a:lnTo>
                    <a:pt x="21" y="445"/>
                  </a:lnTo>
                  <a:lnTo>
                    <a:pt x="19" y="446"/>
                  </a:lnTo>
                  <a:lnTo>
                    <a:pt x="16" y="446"/>
                  </a:lnTo>
                  <a:lnTo>
                    <a:pt x="15" y="446"/>
                  </a:lnTo>
                  <a:lnTo>
                    <a:pt x="13" y="447"/>
                  </a:lnTo>
                  <a:lnTo>
                    <a:pt x="12" y="447"/>
                  </a:lnTo>
                  <a:lnTo>
                    <a:pt x="9" y="447"/>
                  </a:lnTo>
                  <a:lnTo>
                    <a:pt x="7" y="447"/>
                  </a:lnTo>
                  <a:lnTo>
                    <a:pt x="6" y="446"/>
                  </a:lnTo>
                  <a:lnTo>
                    <a:pt x="4" y="446"/>
                  </a:lnTo>
                  <a:lnTo>
                    <a:pt x="1" y="446"/>
                  </a:lnTo>
                  <a:lnTo>
                    <a:pt x="1" y="444"/>
                  </a:lnTo>
                  <a:lnTo>
                    <a:pt x="0" y="440"/>
                  </a:lnTo>
                  <a:lnTo>
                    <a:pt x="1" y="440"/>
                  </a:lnTo>
                  <a:lnTo>
                    <a:pt x="2" y="440"/>
                  </a:lnTo>
                  <a:lnTo>
                    <a:pt x="3" y="440"/>
                  </a:lnTo>
                  <a:lnTo>
                    <a:pt x="4" y="440"/>
                  </a:lnTo>
                  <a:lnTo>
                    <a:pt x="5" y="438"/>
                  </a:lnTo>
                  <a:lnTo>
                    <a:pt x="5" y="436"/>
                  </a:lnTo>
                  <a:lnTo>
                    <a:pt x="6" y="435"/>
                  </a:lnTo>
                  <a:lnTo>
                    <a:pt x="7" y="433"/>
                  </a:lnTo>
                  <a:lnTo>
                    <a:pt x="7" y="431"/>
                  </a:lnTo>
                  <a:lnTo>
                    <a:pt x="8" y="429"/>
                  </a:lnTo>
                  <a:lnTo>
                    <a:pt x="8" y="427"/>
                  </a:lnTo>
                  <a:lnTo>
                    <a:pt x="9" y="425"/>
                  </a:lnTo>
                  <a:lnTo>
                    <a:pt x="10" y="423"/>
                  </a:lnTo>
                  <a:lnTo>
                    <a:pt x="11" y="421"/>
                  </a:lnTo>
                  <a:lnTo>
                    <a:pt x="12" y="419"/>
                  </a:lnTo>
                  <a:lnTo>
                    <a:pt x="13" y="416"/>
                  </a:lnTo>
                  <a:lnTo>
                    <a:pt x="13" y="413"/>
                  </a:lnTo>
                  <a:lnTo>
                    <a:pt x="12" y="412"/>
                  </a:lnTo>
                  <a:lnTo>
                    <a:pt x="13" y="408"/>
                  </a:lnTo>
                  <a:lnTo>
                    <a:pt x="14" y="406"/>
                  </a:lnTo>
                  <a:lnTo>
                    <a:pt x="16" y="405"/>
                  </a:lnTo>
                  <a:lnTo>
                    <a:pt x="20" y="403"/>
                  </a:lnTo>
                  <a:lnTo>
                    <a:pt x="23" y="401"/>
                  </a:lnTo>
                  <a:lnTo>
                    <a:pt x="24" y="401"/>
                  </a:lnTo>
                  <a:lnTo>
                    <a:pt x="25" y="401"/>
                  </a:lnTo>
                  <a:lnTo>
                    <a:pt x="26" y="398"/>
                  </a:lnTo>
                  <a:lnTo>
                    <a:pt x="29" y="398"/>
                  </a:lnTo>
                  <a:lnTo>
                    <a:pt x="31" y="397"/>
                  </a:lnTo>
                  <a:lnTo>
                    <a:pt x="31" y="397"/>
                  </a:lnTo>
                  <a:lnTo>
                    <a:pt x="32" y="397"/>
                  </a:lnTo>
                  <a:lnTo>
                    <a:pt x="33" y="396"/>
                  </a:lnTo>
                  <a:lnTo>
                    <a:pt x="35" y="393"/>
                  </a:lnTo>
                  <a:lnTo>
                    <a:pt x="36" y="390"/>
                  </a:lnTo>
                  <a:lnTo>
                    <a:pt x="37" y="389"/>
                  </a:lnTo>
                  <a:lnTo>
                    <a:pt x="39" y="388"/>
                  </a:lnTo>
                  <a:lnTo>
                    <a:pt x="41" y="385"/>
                  </a:lnTo>
                  <a:lnTo>
                    <a:pt x="44" y="383"/>
                  </a:lnTo>
                  <a:lnTo>
                    <a:pt x="45" y="380"/>
                  </a:lnTo>
                  <a:lnTo>
                    <a:pt x="48" y="379"/>
                  </a:lnTo>
                  <a:lnTo>
                    <a:pt x="49" y="376"/>
                  </a:lnTo>
                  <a:lnTo>
                    <a:pt x="51" y="376"/>
                  </a:lnTo>
                  <a:lnTo>
                    <a:pt x="53" y="376"/>
                  </a:lnTo>
                  <a:lnTo>
                    <a:pt x="53" y="375"/>
                  </a:lnTo>
                  <a:lnTo>
                    <a:pt x="54" y="373"/>
                  </a:lnTo>
                  <a:lnTo>
                    <a:pt x="54" y="372"/>
                  </a:lnTo>
                  <a:lnTo>
                    <a:pt x="52" y="371"/>
                  </a:lnTo>
                  <a:lnTo>
                    <a:pt x="50" y="370"/>
                  </a:lnTo>
                  <a:lnTo>
                    <a:pt x="48" y="370"/>
                  </a:lnTo>
                  <a:lnTo>
                    <a:pt x="47" y="368"/>
                  </a:lnTo>
                  <a:lnTo>
                    <a:pt x="49" y="369"/>
                  </a:lnTo>
                  <a:lnTo>
                    <a:pt x="51" y="369"/>
                  </a:lnTo>
                  <a:lnTo>
                    <a:pt x="52" y="369"/>
                  </a:lnTo>
                  <a:lnTo>
                    <a:pt x="53" y="367"/>
                  </a:lnTo>
                  <a:lnTo>
                    <a:pt x="54" y="365"/>
                  </a:lnTo>
                  <a:lnTo>
                    <a:pt x="57" y="364"/>
                  </a:lnTo>
                  <a:lnTo>
                    <a:pt x="59" y="363"/>
                  </a:lnTo>
                  <a:lnTo>
                    <a:pt x="62" y="361"/>
                  </a:lnTo>
                  <a:lnTo>
                    <a:pt x="65" y="361"/>
                  </a:lnTo>
                  <a:lnTo>
                    <a:pt x="66" y="360"/>
                  </a:lnTo>
                  <a:lnTo>
                    <a:pt x="66" y="357"/>
                  </a:lnTo>
                  <a:lnTo>
                    <a:pt x="69" y="357"/>
                  </a:lnTo>
                  <a:lnTo>
                    <a:pt x="72" y="357"/>
                  </a:lnTo>
                  <a:lnTo>
                    <a:pt x="73" y="353"/>
                  </a:lnTo>
                  <a:lnTo>
                    <a:pt x="74" y="350"/>
                  </a:lnTo>
                  <a:lnTo>
                    <a:pt x="74" y="347"/>
                  </a:lnTo>
                  <a:lnTo>
                    <a:pt x="76" y="345"/>
                  </a:lnTo>
                  <a:lnTo>
                    <a:pt x="77" y="344"/>
                  </a:lnTo>
                  <a:lnTo>
                    <a:pt x="78" y="344"/>
                  </a:lnTo>
                  <a:lnTo>
                    <a:pt x="80" y="343"/>
                  </a:lnTo>
                  <a:lnTo>
                    <a:pt x="80" y="341"/>
                  </a:lnTo>
                  <a:lnTo>
                    <a:pt x="80" y="338"/>
                  </a:lnTo>
                  <a:lnTo>
                    <a:pt x="80" y="337"/>
                  </a:lnTo>
                  <a:lnTo>
                    <a:pt x="80" y="334"/>
                  </a:lnTo>
                  <a:lnTo>
                    <a:pt x="79" y="332"/>
                  </a:lnTo>
                  <a:lnTo>
                    <a:pt x="78" y="331"/>
                  </a:lnTo>
                  <a:lnTo>
                    <a:pt x="77" y="329"/>
                  </a:lnTo>
                  <a:lnTo>
                    <a:pt x="78" y="327"/>
                  </a:lnTo>
                  <a:lnTo>
                    <a:pt x="77" y="324"/>
                  </a:lnTo>
                  <a:lnTo>
                    <a:pt x="75" y="324"/>
                  </a:lnTo>
                  <a:lnTo>
                    <a:pt x="73" y="323"/>
                  </a:lnTo>
                  <a:lnTo>
                    <a:pt x="73" y="321"/>
                  </a:lnTo>
                  <a:lnTo>
                    <a:pt x="75" y="319"/>
                  </a:lnTo>
                  <a:lnTo>
                    <a:pt x="74" y="317"/>
                  </a:lnTo>
                  <a:lnTo>
                    <a:pt x="73" y="314"/>
                  </a:lnTo>
                  <a:lnTo>
                    <a:pt x="73" y="313"/>
                  </a:lnTo>
                  <a:lnTo>
                    <a:pt x="73" y="311"/>
                  </a:lnTo>
                  <a:lnTo>
                    <a:pt x="73" y="310"/>
                  </a:lnTo>
                  <a:lnTo>
                    <a:pt x="73" y="310"/>
                  </a:lnTo>
                  <a:lnTo>
                    <a:pt x="74" y="307"/>
                  </a:lnTo>
                  <a:lnTo>
                    <a:pt x="75" y="304"/>
                  </a:lnTo>
                  <a:lnTo>
                    <a:pt x="75" y="302"/>
                  </a:lnTo>
                  <a:lnTo>
                    <a:pt x="73" y="302"/>
                  </a:lnTo>
                  <a:lnTo>
                    <a:pt x="71" y="301"/>
                  </a:lnTo>
                  <a:lnTo>
                    <a:pt x="73" y="299"/>
                  </a:lnTo>
                  <a:lnTo>
                    <a:pt x="74" y="296"/>
                  </a:lnTo>
                  <a:lnTo>
                    <a:pt x="74" y="294"/>
                  </a:lnTo>
                  <a:lnTo>
                    <a:pt x="72" y="294"/>
                  </a:lnTo>
                  <a:lnTo>
                    <a:pt x="70" y="294"/>
                  </a:lnTo>
                  <a:lnTo>
                    <a:pt x="69" y="294"/>
                  </a:lnTo>
                  <a:lnTo>
                    <a:pt x="69" y="293"/>
                  </a:lnTo>
                  <a:lnTo>
                    <a:pt x="68" y="290"/>
                  </a:lnTo>
                  <a:lnTo>
                    <a:pt x="66" y="288"/>
                  </a:lnTo>
                  <a:lnTo>
                    <a:pt x="64" y="287"/>
                  </a:lnTo>
                  <a:lnTo>
                    <a:pt x="62" y="288"/>
                  </a:lnTo>
                  <a:lnTo>
                    <a:pt x="61" y="286"/>
                  </a:lnTo>
                  <a:lnTo>
                    <a:pt x="61" y="284"/>
                  </a:lnTo>
                  <a:lnTo>
                    <a:pt x="61" y="281"/>
                  </a:lnTo>
                  <a:lnTo>
                    <a:pt x="62" y="278"/>
                  </a:lnTo>
                  <a:lnTo>
                    <a:pt x="62" y="275"/>
                  </a:lnTo>
                  <a:lnTo>
                    <a:pt x="62" y="272"/>
                  </a:lnTo>
                  <a:lnTo>
                    <a:pt x="62" y="270"/>
                  </a:lnTo>
                  <a:lnTo>
                    <a:pt x="62" y="266"/>
                  </a:lnTo>
                  <a:lnTo>
                    <a:pt x="63" y="263"/>
                  </a:lnTo>
                  <a:lnTo>
                    <a:pt x="63" y="261"/>
                  </a:lnTo>
                  <a:lnTo>
                    <a:pt x="62" y="260"/>
                  </a:lnTo>
                  <a:lnTo>
                    <a:pt x="61" y="259"/>
                  </a:lnTo>
                  <a:lnTo>
                    <a:pt x="58" y="260"/>
                  </a:lnTo>
                  <a:lnTo>
                    <a:pt x="56" y="260"/>
                  </a:lnTo>
                  <a:lnTo>
                    <a:pt x="54" y="259"/>
                  </a:lnTo>
                  <a:lnTo>
                    <a:pt x="54" y="257"/>
                  </a:lnTo>
                  <a:lnTo>
                    <a:pt x="54" y="255"/>
                  </a:lnTo>
                  <a:lnTo>
                    <a:pt x="52" y="255"/>
                  </a:lnTo>
                  <a:lnTo>
                    <a:pt x="49" y="253"/>
                  </a:lnTo>
                  <a:lnTo>
                    <a:pt x="47" y="251"/>
                  </a:lnTo>
                  <a:lnTo>
                    <a:pt x="45" y="250"/>
                  </a:lnTo>
                  <a:lnTo>
                    <a:pt x="44" y="249"/>
                  </a:lnTo>
                  <a:lnTo>
                    <a:pt x="43" y="247"/>
                  </a:lnTo>
                  <a:lnTo>
                    <a:pt x="42" y="247"/>
                  </a:lnTo>
                  <a:lnTo>
                    <a:pt x="43" y="244"/>
                  </a:lnTo>
                  <a:lnTo>
                    <a:pt x="43" y="242"/>
                  </a:lnTo>
                  <a:lnTo>
                    <a:pt x="44" y="237"/>
                  </a:lnTo>
                  <a:lnTo>
                    <a:pt x="45" y="238"/>
                  </a:lnTo>
                  <a:lnTo>
                    <a:pt x="47" y="235"/>
                  </a:lnTo>
                  <a:lnTo>
                    <a:pt x="49" y="233"/>
                  </a:lnTo>
                  <a:lnTo>
                    <a:pt x="50" y="232"/>
                  </a:lnTo>
                  <a:lnTo>
                    <a:pt x="52" y="232"/>
                  </a:lnTo>
                  <a:lnTo>
                    <a:pt x="53" y="232"/>
                  </a:lnTo>
                  <a:lnTo>
                    <a:pt x="54" y="234"/>
                  </a:lnTo>
                  <a:lnTo>
                    <a:pt x="57" y="235"/>
                  </a:lnTo>
                  <a:lnTo>
                    <a:pt x="58" y="236"/>
                  </a:lnTo>
                  <a:lnTo>
                    <a:pt x="59" y="238"/>
                  </a:lnTo>
                  <a:lnTo>
                    <a:pt x="59" y="239"/>
                  </a:lnTo>
                  <a:lnTo>
                    <a:pt x="60" y="239"/>
                  </a:lnTo>
                  <a:lnTo>
                    <a:pt x="61" y="237"/>
                  </a:lnTo>
                  <a:lnTo>
                    <a:pt x="63" y="236"/>
                  </a:lnTo>
                  <a:lnTo>
                    <a:pt x="65" y="237"/>
                  </a:lnTo>
                  <a:lnTo>
                    <a:pt x="67" y="239"/>
                  </a:lnTo>
                  <a:lnTo>
                    <a:pt x="68" y="239"/>
                  </a:lnTo>
                  <a:lnTo>
                    <a:pt x="70" y="239"/>
                  </a:lnTo>
                  <a:lnTo>
                    <a:pt x="71" y="240"/>
                  </a:lnTo>
                  <a:lnTo>
                    <a:pt x="72" y="240"/>
                  </a:lnTo>
                  <a:lnTo>
                    <a:pt x="74" y="242"/>
                  </a:lnTo>
                  <a:lnTo>
                    <a:pt x="76" y="242"/>
                  </a:lnTo>
                  <a:lnTo>
                    <a:pt x="77" y="242"/>
                  </a:lnTo>
                  <a:lnTo>
                    <a:pt x="78" y="241"/>
                  </a:lnTo>
                  <a:lnTo>
                    <a:pt x="79" y="241"/>
                  </a:lnTo>
                  <a:lnTo>
                    <a:pt x="82" y="243"/>
                  </a:lnTo>
                  <a:lnTo>
                    <a:pt x="85" y="247"/>
                  </a:lnTo>
                  <a:lnTo>
                    <a:pt x="87" y="251"/>
                  </a:lnTo>
                  <a:lnTo>
                    <a:pt x="90" y="255"/>
                  </a:lnTo>
                  <a:lnTo>
                    <a:pt x="92" y="255"/>
                  </a:lnTo>
                  <a:lnTo>
                    <a:pt x="94" y="254"/>
                  </a:lnTo>
                  <a:lnTo>
                    <a:pt x="95" y="252"/>
                  </a:lnTo>
                  <a:lnTo>
                    <a:pt x="97" y="251"/>
                  </a:lnTo>
                  <a:lnTo>
                    <a:pt x="99" y="251"/>
                  </a:lnTo>
                  <a:lnTo>
                    <a:pt x="102" y="251"/>
                  </a:lnTo>
                  <a:lnTo>
                    <a:pt x="104" y="252"/>
                  </a:lnTo>
                  <a:lnTo>
                    <a:pt x="108" y="252"/>
                  </a:lnTo>
                  <a:lnTo>
                    <a:pt x="110" y="252"/>
                  </a:lnTo>
                  <a:lnTo>
                    <a:pt x="113" y="252"/>
                  </a:lnTo>
                  <a:lnTo>
                    <a:pt x="115" y="253"/>
                  </a:lnTo>
                  <a:lnTo>
                    <a:pt x="114" y="254"/>
                  </a:lnTo>
                  <a:lnTo>
                    <a:pt x="113" y="255"/>
                  </a:lnTo>
                  <a:lnTo>
                    <a:pt x="113" y="258"/>
                  </a:lnTo>
                  <a:lnTo>
                    <a:pt x="114" y="260"/>
                  </a:lnTo>
                  <a:lnTo>
                    <a:pt x="115" y="261"/>
                  </a:lnTo>
                  <a:lnTo>
                    <a:pt x="116" y="260"/>
                  </a:lnTo>
                  <a:lnTo>
                    <a:pt x="117" y="258"/>
                  </a:lnTo>
                  <a:lnTo>
                    <a:pt x="120" y="255"/>
                  </a:lnTo>
                  <a:lnTo>
                    <a:pt x="123" y="255"/>
                  </a:lnTo>
                  <a:lnTo>
                    <a:pt x="125" y="254"/>
                  </a:lnTo>
                  <a:lnTo>
                    <a:pt x="125" y="251"/>
                  </a:lnTo>
                  <a:lnTo>
                    <a:pt x="126" y="248"/>
                  </a:lnTo>
                  <a:lnTo>
                    <a:pt x="125" y="246"/>
                  </a:lnTo>
                  <a:lnTo>
                    <a:pt x="125" y="244"/>
                  </a:lnTo>
                  <a:lnTo>
                    <a:pt x="125" y="241"/>
                  </a:lnTo>
                  <a:lnTo>
                    <a:pt x="125" y="240"/>
                  </a:lnTo>
                  <a:lnTo>
                    <a:pt x="125" y="239"/>
                  </a:lnTo>
                  <a:lnTo>
                    <a:pt x="122" y="239"/>
                  </a:lnTo>
                  <a:lnTo>
                    <a:pt x="119" y="239"/>
                  </a:lnTo>
                  <a:lnTo>
                    <a:pt x="117" y="239"/>
                  </a:lnTo>
                  <a:lnTo>
                    <a:pt x="115" y="240"/>
                  </a:lnTo>
                  <a:lnTo>
                    <a:pt x="114" y="239"/>
                  </a:lnTo>
                  <a:lnTo>
                    <a:pt x="112" y="239"/>
                  </a:lnTo>
                  <a:lnTo>
                    <a:pt x="110" y="238"/>
                  </a:lnTo>
                  <a:lnTo>
                    <a:pt x="109" y="238"/>
                  </a:lnTo>
                  <a:lnTo>
                    <a:pt x="106" y="239"/>
                  </a:lnTo>
                  <a:lnTo>
                    <a:pt x="104" y="237"/>
                  </a:lnTo>
                  <a:lnTo>
                    <a:pt x="102" y="237"/>
                  </a:lnTo>
                  <a:lnTo>
                    <a:pt x="99" y="236"/>
                  </a:lnTo>
                  <a:lnTo>
                    <a:pt x="96" y="235"/>
                  </a:lnTo>
                  <a:lnTo>
                    <a:pt x="96" y="234"/>
                  </a:lnTo>
                  <a:lnTo>
                    <a:pt x="95" y="232"/>
                  </a:lnTo>
                  <a:lnTo>
                    <a:pt x="96" y="229"/>
                  </a:lnTo>
                  <a:lnTo>
                    <a:pt x="95" y="228"/>
                  </a:lnTo>
                  <a:lnTo>
                    <a:pt x="95" y="226"/>
                  </a:lnTo>
                  <a:lnTo>
                    <a:pt x="96" y="225"/>
                  </a:lnTo>
                  <a:lnTo>
                    <a:pt x="96" y="224"/>
                  </a:lnTo>
                  <a:lnTo>
                    <a:pt x="97" y="222"/>
                  </a:lnTo>
                  <a:lnTo>
                    <a:pt x="97" y="220"/>
                  </a:lnTo>
                  <a:lnTo>
                    <a:pt x="97" y="219"/>
                  </a:lnTo>
                  <a:lnTo>
                    <a:pt x="96" y="217"/>
                  </a:lnTo>
                  <a:lnTo>
                    <a:pt x="96" y="215"/>
                  </a:lnTo>
                  <a:lnTo>
                    <a:pt x="98" y="214"/>
                  </a:lnTo>
                  <a:lnTo>
                    <a:pt x="98" y="212"/>
                  </a:lnTo>
                  <a:lnTo>
                    <a:pt x="96" y="210"/>
                  </a:lnTo>
                  <a:lnTo>
                    <a:pt x="95" y="209"/>
                  </a:lnTo>
                  <a:lnTo>
                    <a:pt x="94" y="207"/>
                  </a:lnTo>
                  <a:lnTo>
                    <a:pt x="96" y="205"/>
                  </a:lnTo>
                  <a:lnTo>
                    <a:pt x="97" y="203"/>
                  </a:lnTo>
                  <a:lnTo>
                    <a:pt x="98" y="200"/>
                  </a:lnTo>
                  <a:lnTo>
                    <a:pt x="97" y="198"/>
                  </a:lnTo>
                  <a:lnTo>
                    <a:pt x="96" y="196"/>
                  </a:lnTo>
                  <a:lnTo>
                    <a:pt x="94" y="197"/>
                  </a:lnTo>
                  <a:lnTo>
                    <a:pt x="94" y="195"/>
                  </a:lnTo>
                  <a:lnTo>
                    <a:pt x="94" y="193"/>
                  </a:lnTo>
                  <a:lnTo>
                    <a:pt x="94" y="191"/>
                  </a:lnTo>
                  <a:lnTo>
                    <a:pt x="91" y="190"/>
                  </a:lnTo>
                  <a:lnTo>
                    <a:pt x="88" y="189"/>
                  </a:lnTo>
                  <a:lnTo>
                    <a:pt x="89" y="186"/>
                  </a:lnTo>
                  <a:lnTo>
                    <a:pt x="90" y="185"/>
                  </a:lnTo>
                  <a:lnTo>
                    <a:pt x="92" y="183"/>
                  </a:lnTo>
                  <a:lnTo>
                    <a:pt x="92" y="180"/>
                  </a:lnTo>
                  <a:lnTo>
                    <a:pt x="92" y="178"/>
                  </a:lnTo>
                  <a:lnTo>
                    <a:pt x="91" y="174"/>
                  </a:lnTo>
                  <a:lnTo>
                    <a:pt x="90" y="170"/>
                  </a:lnTo>
                  <a:lnTo>
                    <a:pt x="91" y="166"/>
                  </a:lnTo>
                  <a:lnTo>
                    <a:pt x="89" y="163"/>
                  </a:lnTo>
                  <a:lnTo>
                    <a:pt x="89" y="160"/>
                  </a:lnTo>
                  <a:lnTo>
                    <a:pt x="90" y="157"/>
                  </a:lnTo>
                  <a:lnTo>
                    <a:pt x="91" y="157"/>
                  </a:lnTo>
                  <a:lnTo>
                    <a:pt x="93" y="158"/>
                  </a:lnTo>
                  <a:lnTo>
                    <a:pt x="94" y="157"/>
                  </a:lnTo>
                  <a:lnTo>
                    <a:pt x="95" y="159"/>
                  </a:lnTo>
                  <a:lnTo>
                    <a:pt x="96" y="160"/>
                  </a:lnTo>
                  <a:lnTo>
                    <a:pt x="97" y="161"/>
                  </a:lnTo>
                  <a:lnTo>
                    <a:pt x="100" y="161"/>
                  </a:lnTo>
                  <a:lnTo>
                    <a:pt x="102" y="160"/>
                  </a:lnTo>
                  <a:lnTo>
                    <a:pt x="102" y="158"/>
                  </a:lnTo>
                  <a:lnTo>
                    <a:pt x="102" y="155"/>
                  </a:lnTo>
                  <a:lnTo>
                    <a:pt x="105" y="154"/>
                  </a:lnTo>
                  <a:lnTo>
                    <a:pt x="107" y="153"/>
                  </a:lnTo>
                  <a:lnTo>
                    <a:pt x="109" y="152"/>
                  </a:lnTo>
                  <a:lnTo>
                    <a:pt x="111" y="147"/>
                  </a:lnTo>
                  <a:lnTo>
                    <a:pt x="113" y="144"/>
                  </a:lnTo>
                  <a:lnTo>
                    <a:pt x="115" y="143"/>
                  </a:lnTo>
                  <a:lnTo>
                    <a:pt x="114" y="141"/>
                  </a:lnTo>
                  <a:lnTo>
                    <a:pt x="113" y="139"/>
                  </a:lnTo>
                  <a:lnTo>
                    <a:pt x="115" y="137"/>
                  </a:lnTo>
                  <a:lnTo>
                    <a:pt x="116" y="136"/>
                  </a:lnTo>
                  <a:lnTo>
                    <a:pt x="116" y="135"/>
                  </a:lnTo>
                  <a:lnTo>
                    <a:pt x="116" y="133"/>
                  </a:lnTo>
                  <a:lnTo>
                    <a:pt x="115" y="131"/>
                  </a:lnTo>
                  <a:lnTo>
                    <a:pt x="118" y="131"/>
                  </a:lnTo>
                  <a:lnTo>
                    <a:pt x="121" y="130"/>
                  </a:lnTo>
                  <a:lnTo>
                    <a:pt x="124" y="129"/>
                  </a:lnTo>
                  <a:lnTo>
                    <a:pt x="126" y="130"/>
                  </a:lnTo>
                  <a:lnTo>
                    <a:pt x="131" y="131"/>
                  </a:lnTo>
                  <a:lnTo>
                    <a:pt x="133" y="130"/>
                  </a:lnTo>
                  <a:lnTo>
                    <a:pt x="136" y="131"/>
                  </a:lnTo>
                  <a:lnTo>
                    <a:pt x="138" y="131"/>
                  </a:lnTo>
                  <a:lnTo>
                    <a:pt x="141" y="131"/>
                  </a:lnTo>
                  <a:lnTo>
                    <a:pt x="144" y="131"/>
                  </a:lnTo>
                  <a:lnTo>
                    <a:pt x="147" y="129"/>
                  </a:lnTo>
                  <a:lnTo>
                    <a:pt x="147" y="128"/>
                  </a:lnTo>
                  <a:lnTo>
                    <a:pt x="149" y="128"/>
                  </a:lnTo>
                  <a:lnTo>
                    <a:pt x="151" y="129"/>
                  </a:lnTo>
                  <a:lnTo>
                    <a:pt x="150" y="131"/>
                  </a:lnTo>
                  <a:lnTo>
                    <a:pt x="152" y="131"/>
                  </a:lnTo>
                  <a:lnTo>
                    <a:pt x="154" y="132"/>
                  </a:lnTo>
                  <a:lnTo>
                    <a:pt x="155" y="132"/>
                  </a:lnTo>
                  <a:lnTo>
                    <a:pt x="157" y="134"/>
                  </a:lnTo>
                  <a:lnTo>
                    <a:pt x="162" y="134"/>
                  </a:lnTo>
                  <a:lnTo>
                    <a:pt x="165" y="133"/>
                  </a:lnTo>
                  <a:lnTo>
                    <a:pt x="167" y="132"/>
                  </a:lnTo>
                  <a:lnTo>
                    <a:pt x="169" y="131"/>
                  </a:lnTo>
                  <a:lnTo>
                    <a:pt x="170" y="131"/>
                  </a:lnTo>
                  <a:lnTo>
                    <a:pt x="170" y="129"/>
                  </a:lnTo>
                  <a:lnTo>
                    <a:pt x="171" y="127"/>
                  </a:lnTo>
                  <a:lnTo>
                    <a:pt x="172" y="125"/>
                  </a:lnTo>
                  <a:lnTo>
                    <a:pt x="173" y="122"/>
                  </a:lnTo>
                  <a:lnTo>
                    <a:pt x="172" y="120"/>
                  </a:lnTo>
                  <a:lnTo>
                    <a:pt x="173" y="119"/>
                  </a:lnTo>
                  <a:lnTo>
                    <a:pt x="176" y="118"/>
                  </a:lnTo>
                  <a:lnTo>
                    <a:pt x="178" y="117"/>
                  </a:lnTo>
                  <a:lnTo>
                    <a:pt x="176" y="115"/>
                  </a:lnTo>
                  <a:lnTo>
                    <a:pt x="176" y="112"/>
                  </a:lnTo>
                  <a:lnTo>
                    <a:pt x="177" y="110"/>
                  </a:lnTo>
                  <a:lnTo>
                    <a:pt x="176" y="109"/>
                  </a:lnTo>
                  <a:lnTo>
                    <a:pt x="179" y="109"/>
                  </a:lnTo>
                  <a:lnTo>
                    <a:pt x="181" y="110"/>
                  </a:lnTo>
                  <a:lnTo>
                    <a:pt x="186" y="111"/>
                  </a:lnTo>
                  <a:lnTo>
                    <a:pt x="188" y="112"/>
                  </a:lnTo>
                  <a:lnTo>
                    <a:pt x="189" y="111"/>
                  </a:lnTo>
                  <a:lnTo>
                    <a:pt x="188" y="106"/>
                  </a:lnTo>
                  <a:lnTo>
                    <a:pt x="188" y="104"/>
                  </a:lnTo>
                  <a:lnTo>
                    <a:pt x="187" y="103"/>
                  </a:lnTo>
                  <a:lnTo>
                    <a:pt x="184" y="100"/>
                  </a:lnTo>
                  <a:lnTo>
                    <a:pt x="183" y="97"/>
                  </a:lnTo>
                  <a:lnTo>
                    <a:pt x="182" y="96"/>
                  </a:lnTo>
                  <a:lnTo>
                    <a:pt x="185" y="92"/>
                  </a:lnTo>
                  <a:lnTo>
                    <a:pt x="186" y="89"/>
                  </a:lnTo>
                  <a:lnTo>
                    <a:pt x="188" y="87"/>
                  </a:lnTo>
                  <a:lnTo>
                    <a:pt x="189" y="85"/>
                  </a:lnTo>
                  <a:lnTo>
                    <a:pt x="191" y="83"/>
                  </a:lnTo>
                  <a:lnTo>
                    <a:pt x="194" y="86"/>
                  </a:lnTo>
                  <a:lnTo>
                    <a:pt x="195" y="87"/>
                  </a:lnTo>
                  <a:lnTo>
                    <a:pt x="196" y="85"/>
                  </a:lnTo>
                  <a:lnTo>
                    <a:pt x="195" y="82"/>
                  </a:lnTo>
                  <a:lnTo>
                    <a:pt x="191" y="81"/>
                  </a:lnTo>
                  <a:lnTo>
                    <a:pt x="190" y="80"/>
                  </a:lnTo>
                  <a:lnTo>
                    <a:pt x="192" y="79"/>
                  </a:lnTo>
                  <a:lnTo>
                    <a:pt x="195" y="77"/>
                  </a:lnTo>
                  <a:lnTo>
                    <a:pt x="196" y="75"/>
                  </a:lnTo>
                  <a:lnTo>
                    <a:pt x="196" y="73"/>
                  </a:lnTo>
                  <a:lnTo>
                    <a:pt x="196" y="71"/>
                  </a:lnTo>
                  <a:lnTo>
                    <a:pt x="196" y="68"/>
                  </a:lnTo>
                  <a:lnTo>
                    <a:pt x="198" y="67"/>
                  </a:lnTo>
                  <a:lnTo>
                    <a:pt x="201" y="69"/>
                  </a:lnTo>
                  <a:lnTo>
                    <a:pt x="201" y="68"/>
                  </a:lnTo>
                  <a:lnTo>
                    <a:pt x="202" y="68"/>
                  </a:lnTo>
                  <a:lnTo>
                    <a:pt x="202" y="66"/>
                  </a:lnTo>
                  <a:lnTo>
                    <a:pt x="203" y="65"/>
                  </a:lnTo>
                  <a:lnTo>
                    <a:pt x="205" y="65"/>
                  </a:lnTo>
                  <a:lnTo>
                    <a:pt x="206" y="64"/>
                  </a:lnTo>
                  <a:lnTo>
                    <a:pt x="204" y="62"/>
                  </a:lnTo>
                  <a:lnTo>
                    <a:pt x="205" y="60"/>
                  </a:lnTo>
                  <a:lnTo>
                    <a:pt x="207" y="57"/>
                  </a:lnTo>
                  <a:lnTo>
                    <a:pt x="206" y="56"/>
                  </a:lnTo>
                  <a:lnTo>
                    <a:pt x="204" y="55"/>
                  </a:lnTo>
                  <a:lnTo>
                    <a:pt x="202" y="52"/>
                  </a:lnTo>
                  <a:lnTo>
                    <a:pt x="203" y="50"/>
                  </a:lnTo>
                  <a:lnTo>
                    <a:pt x="200" y="49"/>
                  </a:lnTo>
                  <a:lnTo>
                    <a:pt x="200" y="48"/>
                  </a:lnTo>
                  <a:lnTo>
                    <a:pt x="203" y="47"/>
                  </a:lnTo>
                  <a:lnTo>
                    <a:pt x="205" y="46"/>
                  </a:lnTo>
                  <a:lnTo>
                    <a:pt x="204" y="43"/>
                  </a:lnTo>
                  <a:lnTo>
                    <a:pt x="201" y="42"/>
                  </a:lnTo>
                  <a:lnTo>
                    <a:pt x="206" y="39"/>
                  </a:lnTo>
                  <a:lnTo>
                    <a:pt x="208" y="34"/>
                  </a:lnTo>
                  <a:lnTo>
                    <a:pt x="211" y="32"/>
                  </a:lnTo>
                  <a:lnTo>
                    <a:pt x="214" y="28"/>
                  </a:lnTo>
                  <a:lnTo>
                    <a:pt x="218" y="28"/>
                  </a:lnTo>
                  <a:lnTo>
                    <a:pt x="220" y="28"/>
                  </a:lnTo>
                  <a:lnTo>
                    <a:pt x="224" y="25"/>
                  </a:lnTo>
                  <a:lnTo>
                    <a:pt x="227" y="24"/>
                  </a:lnTo>
                  <a:lnTo>
                    <a:pt x="228" y="23"/>
                  </a:lnTo>
                  <a:lnTo>
                    <a:pt x="228" y="21"/>
                  </a:lnTo>
                  <a:lnTo>
                    <a:pt x="232" y="18"/>
                  </a:lnTo>
                  <a:lnTo>
                    <a:pt x="235" y="17"/>
                  </a:lnTo>
                  <a:lnTo>
                    <a:pt x="237" y="17"/>
                  </a:lnTo>
                  <a:lnTo>
                    <a:pt x="242" y="17"/>
                  </a:lnTo>
                  <a:lnTo>
                    <a:pt x="245" y="13"/>
                  </a:lnTo>
                  <a:lnTo>
                    <a:pt x="246" y="10"/>
                  </a:lnTo>
                  <a:lnTo>
                    <a:pt x="247" y="8"/>
                  </a:lnTo>
                  <a:lnTo>
                    <a:pt x="246" y="5"/>
                  </a:lnTo>
                  <a:lnTo>
                    <a:pt x="244" y="3"/>
                  </a:lnTo>
                  <a:lnTo>
                    <a:pt x="256" y="9"/>
                  </a:lnTo>
                  <a:lnTo>
                    <a:pt x="257" y="11"/>
                  </a:lnTo>
                  <a:lnTo>
                    <a:pt x="259" y="14"/>
                  </a:lnTo>
                  <a:lnTo>
                    <a:pt x="262" y="17"/>
                  </a:lnTo>
                  <a:lnTo>
                    <a:pt x="263" y="17"/>
                  </a:lnTo>
                  <a:lnTo>
                    <a:pt x="265" y="17"/>
                  </a:lnTo>
                  <a:lnTo>
                    <a:pt x="268" y="18"/>
                  </a:lnTo>
                  <a:lnTo>
                    <a:pt x="270" y="20"/>
                  </a:lnTo>
                  <a:lnTo>
                    <a:pt x="274" y="20"/>
                  </a:lnTo>
                  <a:lnTo>
                    <a:pt x="275" y="20"/>
                  </a:lnTo>
                  <a:lnTo>
                    <a:pt x="278" y="19"/>
                  </a:lnTo>
                  <a:lnTo>
                    <a:pt x="281" y="20"/>
                  </a:lnTo>
                  <a:lnTo>
                    <a:pt x="284" y="18"/>
                  </a:lnTo>
                  <a:lnTo>
                    <a:pt x="287" y="17"/>
                  </a:lnTo>
                  <a:lnTo>
                    <a:pt x="290" y="15"/>
                  </a:lnTo>
                  <a:lnTo>
                    <a:pt x="290" y="13"/>
                  </a:lnTo>
                  <a:lnTo>
                    <a:pt x="291" y="13"/>
                  </a:lnTo>
                  <a:lnTo>
                    <a:pt x="295" y="12"/>
                  </a:lnTo>
                  <a:lnTo>
                    <a:pt x="299" y="12"/>
                  </a:lnTo>
                  <a:lnTo>
                    <a:pt x="303" y="13"/>
                  </a:lnTo>
                  <a:lnTo>
                    <a:pt x="308" y="13"/>
                  </a:lnTo>
                  <a:lnTo>
                    <a:pt x="312" y="13"/>
                  </a:lnTo>
                  <a:lnTo>
                    <a:pt x="313" y="13"/>
                  </a:lnTo>
                  <a:lnTo>
                    <a:pt x="315" y="12"/>
                  </a:lnTo>
                  <a:lnTo>
                    <a:pt x="318" y="13"/>
                  </a:lnTo>
                  <a:lnTo>
                    <a:pt x="324" y="10"/>
                  </a:lnTo>
                  <a:lnTo>
                    <a:pt x="326" y="11"/>
                  </a:lnTo>
                  <a:lnTo>
                    <a:pt x="328" y="13"/>
                  </a:lnTo>
                  <a:lnTo>
                    <a:pt x="329" y="12"/>
                  </a:lnTo>
                  <a:lnTo>
                    <a:pt x="330" y="9"/>
                  </a:lnTo>
                  <a:lnTo>
                    <a:pt x="332" y="9"/>
                  </a:lnTo>
                  <a:lnTo>
                    <a:pt x="337" y="9"/>
                  </a:lnTo>
                  <a:lnTo>
                    <a:pt x="339" y="9"/>
                  </a:lnTo>
                  <a:lnTo>
                    <a:pt x="341" y="6"/>
                  </a:lnTo>
                  <a:lnTo>
                    <a:pt x="343" y="7"/>
                  </a:lnTo>
                  <a:lnTo>
                    <a:pt x="343" y="9"/>
                  </a:lnTo>
                  <a:lnTo>
                    <a:pt x="344" y="12"/>
                  </a:lnTo>
                  <a:lnTo>
                    <a:pt x="345" y="15"/>
                  </a:lnTo>
                  <a:lnTo>
                    <a:pt x="344" y="16"/>
                  </a:lnTo>
                  <a:lnTo>
                    <a:pt x="345" y="20"/>
                  </a:lnTo>
                  <a:lnTo>
                    <a:pt x="346" y="22"/>
                  </a:lnTo>
                  <a:lnTo>
                    <a:pt x="346" y="23"/>
                  </a:lnTo>
                  <a:lnTo>
                    <a:pt x="347" y="25"/>
                  </a:lnTo>
                  <a:lnTo>
                    <a:pt x="346" y="25"/>
                  </a:lnTo>
                  <a:lnTo>
                    <a:pt x="344" y="26"/>
                  </a:lnTo>
                  <a:lnTo>
                    <a:pt x="345" y="30"/>
                  </a:lnTo>
                  <a:lnTo>
                    <a:pt x="342" y="33"/>
                  </a:lnTo>
                  <a:lnTo>
                    <a:pt x="340" y="36"/>
                  </a:lnTo>
                  <a:lnTo>
                    <a:pt x="340" y="39"/>
                  </a:lnTo>
                  <a:lnTo>
                    <a:pt x="339" y="39"/>
                  </a:lnTo>
                  <a:lnTo>
                    <a:pt x="338" y="41"/>
                  </a:lnTo>
                  <a:lnTo>
                    <a:pt x="336" y="42"/>
                  </a:lnTo>
                  <a:lnTo>
                    <a:pt x="334" y="44"/>
                  </a:lnTo>
                  <a:lnTo>
                    <a:pt x="336" y="44"/>
                  </a:lnTo>
                  <a:lnTo>
                    <a:pt x="339" y="42"/>
                  </a:lnTo>
                  <a:lnTo>
                    <a:pt x="340" y="42"/>
                  </a:lnTo>
                  <a:lnTo>
                    <a:pt x="343" y="41"/>
                  </a:lnTo>
                  <a:lnTo>
                    <a:pt x="345" y="43"/>
                  </a:lnTo>
                  <a:lnTo>
                    <a:pt x="347" y="44"/>
                  </a:lnTo>
                  <a:lnTo>
                    <a:pt x="349" y="44"/>
                  </a:lnTo>
                  <a:lnTo>
                    <a:pt x="350" y="46"/>
                  </a:lnTo>
                  <a:lnTo>
                    <a:pt x="352" y="48"/>
                  </a:lnTo>
                  <a:lnTo>
                    <a:pt x="353" y="47"/>
                  </a:lnTo>
                  <a:lnTo>
                    <a:pt x="354" y="47"/>
                  </a:lnTo>
                  <a:lnTo>
                    <a:pt x="356" y="48"/>
                  </a:lnTo>
                  <a:lnTo>
                    <a:pt x="356" y="50"/>
                  </a:lnTo>
                  <a:lnTo>
                    <a:pt x="358" y="51"/>
                  </a:lnTo>
                  <a:lnTo>
                    <a:pt x="359" y="49"/>
                  </a:lnTo>
                  <a:lnTo>
                    <a:pt x="360" y="48"/>
                  </a:lnTo>
                  <a:lnTo>
                    <a:pt x="361" y="46"/>
                  </a:lnTo>
                  <a:lnTo>
                    <a:pt x="362" y="45"/>
                  </a:lnTo>
                  <a:lnTo>
                    <a:pt x="363" y="43"/>
                  </a:lnTo>
                  <a:lnTo>
                    <a:pt x="366" y="41"/>
                  </a:lnTo>
                  <a:lnTo>
                    <a:pt x="369" y="41"/>
                  </a:lnTo>
                  <a:lnTo>
                    <a:pt x="371" y="40"/>
                  </a:lnTo>
                  <a:lnTo>
                    <a:pt x="371" y="38"/>
                  </a:lnTo>
                  <a:lnTo>
                    <a:pt x="372" y="37"/>
                  </a:lnTo>
                  <a:lnTo>
                    <a:pt x="375" y="36"/>
                  </a:lnTo>
                  <a:lnTo>
                    <a:pt x="378" y="40"/>
                  </a:lnTo>
                  <a:lnTo>
                    <a:pt x="384" y="41"/>
                  </a:lnTo>
                  <a:lnTo>
                    <a:pt x="386" y="41"/>
                  </a:lnTo>
                  <a:lnTo>
                    <a:pt x="387" y="42"/>
                  </a:lnTo>
                  <a:lnTo>
                    <a:pt x="389" y="43"/>
                  </a:lnTo>
                  <a:lnTo>
                    <a:pt x="392" y="43"/>
                  </a:lnTo>
                  <a:lnTo>
                    <a:pt x="394" y="44"/>
                  </a:lnTo>
                  <a:lnTo>
                    <a:pt x="396" y="44"/>
                  </a:lnTo>
                  <a:lnTo>
                    <a:pt x="398" y="44"/>
                  </a:lnTo>
                  <a:lnTo>
                    <a:pt x="400" y="46"/>
                  </a:lnTo>
                  <a:lnTo>
                    <a:pt x="401" y="48"/>
                  </a:lnTo>
                  <a:lnTo>
                    <a:pt x="404" y="45"/>
                  </a:lnTo>
                  <a:lnTo>
                    <a:pt x="407" y="45"/>
                  </a:lnTo>
                  <a:lnTo>
                    <a:pt x="409" y="43"/>
                  </a:lnTo>
                  <a:lnTo>
                    <a:pt x="413" y="41"/>
                  </a:lnTo>
                  <a:lnTo>
                    <a:pt x="414" y="41"/>
                  </a:lnTo>
                  <a:lnTo>
                    <a:pt x="414" y="44"/>
                  </a:lnTo>
                  <a:lnTo>
                    <a:pt x="414" y="45"/>
                  </a:lnTo>
                  <a:lnTo>
                    <a:pt x="411" y="45"/>
                  </a:lnTo>
                  <a:lnTo>
                    <a:pt x="410" y="47"/>
                  </a:lnTo>
                  <a:lnTo>
                    <a:pt x="409" y="49"/>
                  </a:lnTo>
                  <a:lnTo>
                    <a:pt x="408" y="51"/>
                  </a:lnTo>
                  <a:lnTo>
                    <a:pt x="409" y="53"/>
                  </a:lnTo>
                  <a:lnTo>
                    <a:pt x="413" y="53"/>
                  </a:lnTo>
                  <a:lnTo>
                    <a:pt x="416" y="54"/>
                  </a:lnTo>
                  <a:lnTo>
                    <a:pt x="419" y="54"/>
                  </a:lnTo>
                  <a:lnTo>
                    <a:pt x="422" y="56"/>
                  </a:lnTo>
                  <a:lnTo>
                    <a:pt x="421" y="54"/>
                  </a:lnTo>
                  <a:lnTo>
                    <a:pt x="422" y="51"/>
                  </a:lnTo>
                  <a:lnTo>
                    <a:pt x="425" y="49"/>
                  </a:lnTo>
                  <a:lnTo>
                    <a:pt x="425" y="49"/>
                  </a:lnTo>
                  <a:lnTo>
                    <a:pt x="427" y="45"/>
                  </a:lnTo>
                  <a:lnTo>
                    <a:pt x="429" y="41"/>
                  </a:lnTo>
                  <a:lnTo>
                    <a:pt x="430" y="39"/>
                  </a:lnTo>
                  <a:lnTo>
                    <a:pt x="431" y="37"/>
                  </a:lnTo>
                  <a:lnTo>
                    <a:pt x="432" y="36"/>
                  </a:lnTo>
                  <a:lnTo>
                    <a:pt x="431" y="33"/>
                  </a:lnTo>
                  <a:lnTo>
                    <a:pt x="429" y="31"/>
                  </a:lnTo>
                  <a:lnTo>
                    <a:pt x="429" y="28"/>
                  </a:lnTo>
                  <a:lnTo>
                    <a:pt x="429" y="26"/>
                  </a:lnTo>
                  <a:lnTo>
                    <a:pt x="431" y="25"/>
                  </a:lnTo>
                  <a:lnTo>
                    <a:pt x="433" y="23"/>
                  </a:lnTo>
                  <a:lnTo>
                    <a:pt x="433" y="22"/>
                  </a:lnTo>
                  <a:lnTo>
                    <a:pt x="431" y="22"/>
                  </a:lnTo>
                  <a:lnTo>
                    <a:pt x="432" y="20"/>
                  </a:lnTo>
                  <a:lnTo>
                    <a:pt x="430" y="20"/>
                  </a:lnTo>
                  <a:lnTo>
                    <a:pt x="430" y="18"/>
                  </a:lnTo>
                  <a:lnTo>
                    <a:pt x="432" y="17"/>
                  </a:lnTo>
                  <a:lnTo>
                    <a:pt x="432" y="15"/>
                  </a:lnTo>
                  <a:lnTo>
                    <a:pt x="431" y="13"/>
                  </a:lnTo>
                  <a:lnTo>
                    <a:pt x="430" y="12"/>
                  </a:lnTo>
                  <a:lnTo>
                    <a:pt x="427" y="10"/>
                  </a:lnTo>
                  <a:lnTo>
                    <a:pt x="427" y="9"/>
                  </a:lnTo>
                  <a:lnTo>
                    <a:pt x="425" y="6"/>
                  </a:lnTo>
                  <a:lnTo>
                    <a:pt x="425" y="5"/>
                  </a:lnTo>
                  <a:lnTo>
                    <a:pt x="426" y="3"/>
                  </a:lnTo>
                  <a:lnTo>
                    <a:pt x="429" y="3"/>
                  </a:lnTo>
                  <a:lnTo>
                    <a:pt x="431" y="3"/>
                  </a:lnTo>
                  <a:lnTo>
                    <a:pt x="432" y="2"/>
                  </a:lnTo>
                  <a:lnTo>
                    <a:pt x="433" y="0"/>
                  </a:lnTo>
                  <a:lnTo>
                    <a:pt x="435" y="1"/>
                  </a:lnTo>
                  <a:lnTo>
                    <a:pt x="437" y="3"/>
                  </a:lnTo>
                  <a:lnTo>
                    <a:pt x="439" y="7"/>
                  </a:lnTo>
                  <a:lnTo>
                    <a:pt x="441" y="7"/>
                  </a:lnTo>
                  <a:lnTo>
                    <a:pt x="443" y="7"/>
                  </a:lnTo>
                  <a:lnTo>
                    <a:pt x="446" y="7"/>
                  </a:lnTo>
                  <a:lnTo>
                    <a:pt x="449" y="8"/>
                  </a:lnTo>
                  <a:lnTo>
                    <a:pt x="451" y="9"/>
                  </a:lnTo>
                  <a:lnTo>
                    <a:pt x="454" y="10"/>
                  </a:lnTo>
                  <a:lnTo>
                    <a:pt x="456" y="11"/>
                  </a:lnTo>
                  <a:lnTo>
                    <a:pt x="457" y="12"/>
                  </a:lnTo>
                  <a:lnTo>
                    <a:pt x="458" y="15"/>
                  </a:lnTo>
                  <a:lnTo>
                    <a:pt x="461" y="17"/>
                  </a:lnTo>
                  <a:lnTo>
                    <a:pt x="464" y="19"/>
                  </a:lnTo>
                  <a:lnTo>
                    <a:pt x="465" y="21"/>
                  </a:lnTo>
                  <a:lnTo>
                    <a:pt x="468" y="22"/>
                  </a:lnTo>
                  <a:lnTo>
                    <a:pt x="470" y="22"/>
                  </a:lnTo>
                  <a:lnTo>
                    <a:pt x="471" y="21"/>
                  </a:lnTo>
                  <a:lnTo>
                    <a:pt x="473" y="19"/>
                  </a:lnTo>
                  <a:lnTo>
                    <a:pt x="474" y="19"/>
                  </a:lnTo>
                  <a:lnTo>
                    <a:pt x="476" y="19"/>
                  </a:lnTo>
                  <a:lnTo>
                    <a:pt x="479" y="21"/>
                  </a:lnTo>
                  <a:lnTo>
                    <a:pt x="480" y="23"/>
                  </a:lnTo>
                  <a:lnTo>
                    <a:pt x="483" y="24"/>
                  </a:lnTo>
                  <a:lnTo>
                    <a:pt x="486" y="24"/>
                  </a:lnTo>
                  <a:lnTo>
                    <a:pt x="488" y="26"/>
                  </a:lnTo>
                  <a:lnTo>
                    <a:pt x="489" y="28"/>
                  </a:lnTo>
                  <a:lnTo>
                    <a:pt x="489" y="29"/>
                  </a:lnTo>
                  <a:lnTo>
                    <a:pt x="492" y="30"/>
                  </a:lnTo>
                  <a:lnTo>
                    <a:pt x="495" y="31"/>
                  </a:lnTo>
                  <a:lnTo>
                    <a:pt x="497" y="32"/>
                  </a:lnTo>
                  <a:lnTo>
                    <a:pt x="497" y="33"/>
                  </a:lnTo>
                  <a:lnTo>
                    <a:pt x="496" y="36"/>
                  </a:lnTo>
                  <a:lnTo>
                    <a:pt x="498" y="36"/>
                  </a:lnTo>
                  <a:lnTo>
                    <a:pt x="502" y="36"/>
                  </a:lnTo>
                  <a:lnTo>
                    <a:pt x="504" y="39"/>
                  </a:lnTo>
                  <a:lnTo>
                    <a:pt x="507" y="40"/>
                  </a:lnTo>
                  <a:lnTo>
                    <a:pt x="507" y="41"/>
                  </a:lnTo>
                  <a:lnTo>
                    <a:pt x="511" y="41"/>
                  </a:lnTo>
                  <a:lnTo>
                    <a:pt x="514" y="42"/>
                  </a:lnTo>
                  <a:lnTo>
                    <a:pt x="519" y="42"/>
                  </a:lnTo>
                  <a:lnTo>
                    <a:pt x="521" y="45"/>
                  </a:lnTo>
                  <a:lnTo>
                    <a:pt x="523" y="46"/>
                  </a:lnTo>
                  <a:lnTo>
                    <a:pt x="525" y="49"/>
                  </a:lnTo>
                  <a:lnTo>
                    <a:pt x="524" y="50"/>
                  </a:lnTo>
                  <a:lnTo>
                    <a:pt x="525" y="52"/>
                  </a:lnTo>
                  <a:lnTo>
                    <a:pt x="525" y="54"/>
                  </a:lnTo>
                  <a:lnTo>
                    <a:pt x="525" y="56"/>
                  </a:lnTo>
                  <a:lnTo>
                    <a:pt x="523" y="57"/>
                  </a:lnTo>
                  <a:lnTo>
                    <a:pt x="523" y="58"/>
                  </a:lnTo>
                  <a:lnTo>
                    <a:pt x="523" y="59"/>
                  </a:lnTo>
                  <a:lnTo>
                    <a:pt x="525" y="61"/>
                  </a:lnTo>
                  <a:lnTo>
                    <a:pt x="527" y="63"/>
                  </a:lnTo>
                  <a:lnTo>
                    <a:pt x="528" y="64"/>
                  </a:lnTo>
                  <a:lnTo>
                    <a:pt x="530" y="64"/>
                  </a:lnTo>
                  <a:close/>
                </a:path>
              </a:pathLst>
            </a:custGeom>
            <a:solidFill>
              <a:schemeClr val="accent6">
                <a:lumMod val="20000"/>
                <a:lumOff val="8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33" name="Freeform 32"/>
            <p:cNvSpPr>
              <a:spLocks/>
            </p:cNvSpPr>
            <p:nvPr/>
          </p:nvSpPr>
          <p:spPr bwMode="auto">
            <a:xfrm>
              <a:off x="4365627" y="3338509"/>
              <a:ext cx="904875" cy="704849"/>
            </a:xfrm>
            <a:custGeom>
              <a:avLst/>
              <a:gdLst>
                <a:gd name="T0" fmla="*/ 549 w 570"/>
                <a:gd name="T1" fmla="*/ 66 h 444"/>
                <a:gd name="T2" fmla="*/ 563 w 570"/>
                <a:gd name="T3" fmla="*/ 89 h 444"/>
                <a:gd name="T4" fmla="*/ 536 w 570"/>
                <a:gd name="T5" fmla="*/ 96 h 444"/>
                <a:gd name="T6" fmla="*/ 512 w 570"/>
                <a:gd name="T7" fmla="*/ 119 h 444"/>
                <a:gd name="T8" fmla="*/ 516 w 570"/>
                <a:gd name="T9" fmla="*/ 149 h 444"/>
                <a:gd name="T10" fmla="*/ 524 w 570"/>
                <a:gd name="T11" fmla="*/ 173 h 444"/>
                <a:gd name="T12" fmla="*/ 504 w 570"/>
                <a:gd name="T13" fmla="*/ 190 h 444"/>
                <a:gd name="T14" fmla="*/ 500 w 570"/>
                <a:gd name="T15" fmla="*/ 203 h 444"/>
                <a:gd name="T16" fmla="*/ 503 w 570"/>
                <a:gd name="T17" fmla="*/ 206 h 444"/>
                <a:gd name="T18" fmla="*/ 495 w 570"/>
                <a:gd name="T19" fmla="*/ 212 h 444"/>
                <a:gd name="T20" fmla="*/ 482 w 570"/>
                <a:gd name="T21" fmla="*/ 220 h 444"/>
                <a:gd name="T22" fmla="*/ 470 w 570"/>
                <a:gd name="T23" fmla="*/ 239 h 444"/>
                <a:gd name="T24" fmla="*/ 439 w 570"/>
                <a:gd name="T25" fmla="*/ 252 h 444"/>
                <a:gd name="T26" fmla="*/ 409 w 570"/>
                <a:gd name="T27" fmla="*/ 260 h 444"/>
                <a:gd name="T28" fmla="*/ 364 w 570"/>
                <a:gd name="T29" fmla="*/ 281 h 444"/>
                <a:gd name="T30" fmla="*/ 331 w 570"/>
                <a:gd name="T31" fmla="*/ 306 h 444"/>
                <a:gd name="T32" fmla="*/ 306 w 570"/>
                <a:gd name="T33" fmla="*/ 319 h 444"/>
                <a:gd name="T34" fmla="*/ 299 w 570"/>
                <a:gd name="T35" fmla="*/ 323 h 444"/>
                <a:gd name="T36" fmla="*/ 286 w 570"/>
                <a:gd name="T37" fmla="*/ 330 h 444"/>
                <a:gd name="T38" fmla="*/ 275 w 570"/>
                <a:gd name="T39" fmla="*/ 340 h 444"/>
                <a:gd name="T40" fmla="*/ 259 w 570"/>
                <a:gd name="T41" fmla="*/ 350 h 444"/>
                <a:gd name="T42" fmla="*/ 229 w 570"/>
                <a:gd name="T43" fmla="*/ 347 h 444"/>
                <a:gd name="T44" fmla="*/ 218 w 570"/>
                <a:gd name="T45" fmla="*/ 331 h 444"/>
                <a:gd name="T46" fmla="*/ 213 w 570"/>
                <a:gd name="T47" fmla="*/ 326 h 444"/>
                <a:gd name="T48" fmla="*/ 203 w 570"/>
                <a:gd name="T49" fmla="*/ 323 h 444"/>
                <a:gd name="T50" fmla="*/ 190 w 570"/>
                <a:gd name="T51" fmla="*/ 331 h 444"/>
                <a:gd name="T52" fmla="*/ 182 w 570"/>
                <a:gd name="T53" fmla="*/ 334 h 444"/>
                <a:gd name="T54" fmla="*/ 173 w 570"/>
                <a:gd name="T55" fmla="*/ 352 h 444"/>
                <a:gd name="T56" fmla="*/ 150 w 570"/>
                <a:gd name="T57" fmla="*/ 364 h 444"/>
                <a:gd name="T58" fmla="*/ 151 w 570"/>
                <a:gd name="T59" fmla="*/ 387 h 444"/>
                <a:gd name="T60" fmla="*/ 128 w 570"/>
                <a:gd name="T61" fmla="*/ 389 h 444"/>
                <a:gd name="T62" fmla="*/ 110 w 570"/>
                <a:gd name="T63" fmla="*/ 396 h 444"/>
                <a:gd name="T64" fmla="*/ 95 w 570"/>
                <a:gd name="T65" fmla="*/ 380 h 444"/>
                <a:gd name="T66" fmla="*/ 86 w 570"/>
                <a:gd name="T67" fmla="*/ 402 h 444"/>
                <a:gd name="T68" fmla="*/ 83 w 570"/>
                <a:gd name="T69" fmla="*/ 418 h 444"/>
                <a:gd name="T70" fmla="*/ 59 w 570"/>
                <a:gd name="T71" fmla="*/ 421 h 444"/>
                <a:gd name="T72" fmla="*/ 24 w 570"/>
                <a:gd name="T73" fmla="*/ 438 h 444"/>
                <a:gd name="T74" fmla="*/ 3 w 570"/>
                <a:gd name="T75" fmla="*/ 437 h 444"/>
                <a:gd name="T76" fmla="*/ 14 w 570"/>
                <a:gd name="T77" fmla="*/ 403 h 444"/>
                <a:gd name="T78" fmla="*/ 44 w 570"/>
                <a:gd name="T79" fmla="*/ 380 h 444"/>
                <a:gd name="T80" fmla="*/ 54 w 570"/>
                <a:gd name="T81" fmla="*/ 362 h 444"/>
                <a:gd name="T82" fmla="*/ 80 w 570"/>
                <a:gd name="T83" fmla="*/ 335 h 444"/>
                <a:gd name="T84" fmla="*/ 73 w 570"/>
                <a:gd name="T85" fmla="*/ 307 h 444"/>
                <a:gd name="T86" fmla="*/ 61 w 570"/>
                <a:gd name="T87" fmla="*/ 283 h 444"/>
                <a:gd name="T88" fmla="*/ 52 w 570"/>
                <a:gd name="T89" fmla="*/ 252 h 444"/>
                <a:gd name="T90" fmla="*/ 57 w 570"/>
                <a:gd name="T91" fmla="*/ 232 h 444"/>
                <a:gd name="T92" fmla="*/ 79 w 570"/>
                <a:gd name="T93" fmla="*/ 238 h 444"/>
                <a:gd name="T94" fmla="*/ 113 w 570"/>
                <a:gd name="T95" fmla="*/ 252 h 444"/>
                <a:gd name="T96" fmla="*/ 119 w 570"/>
                <a:gd name="T97" fmla="*/ 236 h 444"/>
                <a:gd name="T98" fmla="*/ 96 w 570"/>
                <a:gd name="T99" fmla="*/ 222 h 444"/>
                <a:gd name="T100" fmla="*/ 94 w 570"/>
                <a:gd name="T101" fmla="*/ 194 h 444"/>
                <a:gd name="T102" fmla="*/ 91 w 570"/>
                <a:gd name="T103" fmla="*/ 154 h 444"/>
                <a:gd name="T104" fmla="*/ 113 w 570"/>
                <a:gd name="T105" fmla="*/ 136 h 444"/>
                <a:gd name="T106" fmla="*/ 147 w 570"/>
                <a:gd name="T107" fmla="*/ 125 h 444"/>
                <a:gd name="T108" fmla="*/ 172 w 570"/>
                <a:gd name="T109" fmla="*/ 117 h 444"/>
                <a:gd name="T110" fmla="*/ 183 w 570"/>
                <a:gd name="T111" fmla="*/ 94 h 444"/>
                <a:gd name="T112" fmla="*/ 196 w 570"/>
                <a:gd name="T113" fmla="*/ 68 h 444"/>
                <a:gd name="T114" fmla="*/ 200 w 570"/>
                <a:gd name="T115" fmla="*/ 46 h 444"/>
                <a:gd name="T116" fmla="*/ 235 w 570"/>
                <a:gd name="T117" fmla="*/ 14 h 444"/>
                <a:gd name="T118" fmla="*/ 275 w 570"/>
                <a:gd name="T119" fmla="*/ 1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0" h="444">
                  <a:moveTo>
                    <a:pt x="530" y="61"/>
                  </a:moveTo>
                  <a:lnTo>
                    <a:pt x="532" y="60"/>
                  </a:lnTo>
                  <a:lnTo>
                    <a:pt x="531" y="58"/>
                  </a:lnTo>
                  <a:lnTo>
                    <a:pt x="532" y="55"/>
                  </a:lnTo>
                  <a:lnTo>
                    <a:pt x="535" y="54"/>
                  </a:lnTo>
                  <a:lnTo>
                    <a:pt x="536" y="54"/>
                  </a:lnTo>
                  <a:lnTo>
                    <a:pt x="537" y="53"/>
                  </a:lnTo>
                  <a:lnTo>
                    <a:pt x="537" y="51"/>
                  </a:lnTo>
                  <a:lnTo>
                    <a:pt x="540" y="50"/>
                  </a:lnTo>
                  <a:lnTo>
                    <a:pt x="542" y="51"/>
                  </a:lnTo>
                  <a:lnTo>
                    <a:pt x="545" y="52"/>
                  </a:lnTo>
                  <a:lnTo>
                    <a:pt x="546" y="54"/>
                  </a:lnTo>
                  <a:lnTo>
                    <a:pt x="546" y="57"/>
                  </a:lnTo>
                  <a:lnTo>
                    <a:pt x="545" y="61"/>
                  </a:lnTo>
                  <a:lnTo>
                    <a:pt x="547" y="62"/>
                  </a:lnTo>
                  <a:lnTo>
                    <a:pt x="548" y="65"/>
                  </a:lnTo>
                  <a:lnTo>
                    <a:pt x="549" y="66"/>
                  </a:lnTo>
                  <a:lnTo>
                    <a:pt x="550" y="65"/>
                  </a:lnTo>
                  <a:lnTo>
                    <a:pt x="551" y="66"/>
                  </a:lnTo>
                  <a:lnTo>
                    <a:pt x="552" y="67"/>
                  </a:lnTo>
                  <a:lnTo>
                    <a:pt x="556" y="67"/>
                  </a:lnTo>
                  <a:lnTo>
                    <a:pt x="557" y="68"/>
                  </a:lnTo>
                  <a:lnTo>
                    <a:pt x="559" y="68"/>
                  </a:lnTo>
                  <a:lnTo>
                    <a:pt x="561" y="69"/>
                  </a:lnTo>
                  <a:lnTo>
                    <a:pt x="564" y="69"/>
                  </a:lnTo>
                  <a:lnTo>
                    <a:pt x="566" y="70"/>
                  </a:lnTo>
                  <a:lnTo>
                    <a:pt x="567" y="72"/>
                  </a:lnTo>
                  <a:lnTo>
                    <a:pt x="567" y="78"/>
                  </a:lnTo>
                  <a:lnTo>
                    <a:pt x="567" y="80"/>
                  </a:lnTo>
                  <a:lnTo>
                    <a:pt x="568" y="81"/>
                  </a:lnTo>
                  <a:lnTo>
                    <a:pt x="568" y="84"/>
                  </a:lnTo>
                  <a:lnTo>
                    <a:pt x="570" y="86"/>
                  </a:lnTo>
                  <a:lnTo>
                    <a:pt x="567" y="87"/>
                  </a:lnTo>
                  <a:lnTo>
                    <a:pt x="563" y="89"/>
                  </a:lnTo>
                  <a:lnTo>
                    <a:pt x="560" y="90"/>
                  </a:lnTo>
                  <a:lnTo>
                    <a:pt x="559" y="90"/>
                  </a:lnTo>
                  <a:lnTo>
                    <a:pt x="559" y="91"/>
                  </a:lnTo>
                  <a:lnTo>
                    <a:pt x="559" y="91"/>
                  </a:lnTo>
                  <a:lnTo>
                    <a:pt x="559" y="92"/>
                  </a:lnTo>
                  <a:lnTo>
                    <a:pt x="551" y="92"/>
                  </a:lnTo>
                  <a:lnTo>
                    <a:pt x="549" y="92"/>
                  </a:lnTo>
                  <a:lnTo>
                    <a:pt x="548" y="92"/>
                  </a:lnTo>
                  <a:lnTo>
                    <a:pt x="543" y="93"/>
                  </a:lnTo>
                  <a:lnTo>
                    <a:pt x="543" y="93"/>
                  </a:lnTo>
                  <a:lnTo>
                    <a:pt x="540" y="94"/>
                  </a:lnTo>
                  <a:lnTo>
                    <a:pt x="538" y="95"/>
                  </a:lnTo>
                  <a:lnTo>
                    <a:pt x="537" y="95"/>
                  </a:lnTo>
                  <a:lnTo>
                    <a:pt x="537" y="96"/>
                  </a:lnTo>
                  <a:lnTo>
                    <a:pt x="536" y="96"/>
                  </a:lnTo>
                  <a:lnTo>
                    <a:pt x="536" y="95"/>
                  </a:lnTo>
                  <a:lnTo>
                    <a:pt x="536" y="96"/>
                  </a:lnTo>
                  <a:lnTo>
                    <a:pt x="533" y="98"/>
                  </a:lnTo>
                  <a:lnTo>
                    <a:pt x="531" y="100"/>
                  </a:lnTo>
                  <a:lnTo>
                    <a:pt x="530" y="100"/>
                  </a:lnTo>
                  <a:lnTo>
                    <a:pt x="528" y="101"/>
                  </a:lnTo>
                  <a:lnTo>
                    <a:pt x="526" y="103"/>
                  </a:lnTo>
                  <a:lnTo>
                    <a:pt x="525" y="104"/>
                  </a:lnTo>
                  <a:lnTo>
                    <a:pt x="521" y="107"/>
                  </a:lnTo>
                  <a:lnTo>
                    <a:pt x="520" y="109"/>
                  </a:lnTo>
                  <a:lnTo>
                    <a:pt x="519" y="110"/>
                  </a:lnTo>
                  <a:lnTo>
                    <a:pt x="517" y="113"/>
                  </a:lnTo>
                  <a:lnTo>
                    <a:pt x="516" y="113"/>
                  </a:lnTo>
                  <a:lnTo>
                    <a:pt x="515" y="114"/>
                  </a:lnTo>
                  <a:lnTo>
                    <a:pt x="515" y="115"/>
                  </a:lnTo>
                  <a:lnTo>
                    <a:pt x="514" y="115"/>
                  </a:lnTo>
                  <a:lnTo>
                    <a:pt x="514" y="116"/>
                  </a:lnTo>
                  <a:lnTo>
                    <a:pt x="514" y="117"/>
                  </a:lnTo>
                  <a:lnTo>
                    <a:pt x="512" y="119"/>
                  </a:lnTo>
                  <a:lnTo>
                    <a:pt x="510" y="124"/>
                  </a:lnTo>
                  <a:lnTo>
                    <a:pt x="509" y="125"/>
                  </a:lnTo>
                  <a:lnTo>
                    <a:pt x="508" y="125"/>
                  </a:lnTo>
                  <a:lnTo>
                    <a:pt x="508" y="127"/>
                  </a:lnTo>
                  <a:lnTo>
                    <a:pt x="508" y="128"/>
                  </a:lnTo>
                  <a:lnTo>
                    <a:pt x="508" y="129"/>
                  </a:lnTo>
                  <a:lnTo>
                    <a:pt x="508" y="130"/>
                  </a:lnTo>
                  <a:lnTo>
                    <a:pt x="508" y="131"/>
                  </a:lnTo>
                  <a:lnTo>
                    <a:pt x="507" y="131"/>
                  </a:lnTo>
                  <a:lnTo>
                    <a:pt x="508" y="132"/>
                  </a:lnTo>
                  <a:lnTo>
                    <a:pt x="508" y="133"/>
                  </a:lnTo>
                  <a:lnTo>
                    <a:pt x="509" y="133"/>
                  </a:lnTo>
                  <a:lnTo>
                    <a:pt x="509" y="136"/>
                  </a:lnTo>
                  <a:lnTo>
                    <a:pt x="512" y="142"/>
                  </a:lnTo>
                  <a:lnTo>
                    <a:pt x="512" y="143"/>
                  </a:lnTo>
                  <a:lnTo>
                    <a:pt x="513" y="144"/>
                  </a:lnTo>
                  <a:lnTo>
                    <a:pt x="516" y="149"/>
                  </a:lnTo>
                  <a:lnTo>
                    <a:pt x="517" y="150"/>
                  </a:lnTo>
                  <a:lnTo>
                    <a:pt x="518" y="153"/>
                  </a:lnTo>
                  <a:lnTo>
                    <a:pt x="518" y="154"/>
                  </a:lnTo>
                  <a:lnTo>
                    <a:pt x="520" y="157"/>
                  </a:lnTo>
                  <a:lnTo>
                    <a:pt x="521" y="157"/>
                  </a:lnTo>
                  <a:lnTo>
                    <a:pt x="521" y="158"/>
                  </a:lnTo>
                  <a:lnTo>
                    <a:pt x="522" y="163"/>
                  </a:lnTo>
                  <a:lnTo>
                    <a:pt x="522" y="164"/>
                  </a:lnTo>
                  <a:lnTo>
                    <a:pt x="521" y="165"/>
                  </a:lnTo>
                  <a:lnTo>
                    <a:pt x="522" y="165"/>
                  </a:lnTo>
                  <a:lnTo>
                    <a:pt x="523" y="165"/>
                  </a:lnTo>
                  <a:lnTo>
                    <a:pt x="524" y="166"/>
                  </a:lnTo>
                  <a:lnTo>
                    <a:pt x="526" y="170"/>
                  </a:lnTo>
                  <a:lnTo>
                    <a:pt x="526" y="171"/>
                  </a:lnTo>
                  <a:lnTo>
                    <a:pt x="525" y="171"/>
                  </a:lnTo>
                  <a:lnTo>
                    <a:pt x="524" y="171"/>
                  </a:lnTo>
                  <a:lnTo>
                    <a:pt x="524" y="173"/>
                  </a:lnTo>
                  <a:lnTo>
                    <a:pt x="525" y="173"/>
                  </a:lnTo>
                  <a:lnTo>
                    <a:pt x="524" y="173"/>
                  </a:lnTo>
                  <a:lnTo>
                    <a:pt x="525" y="173"/>
                  </a:lnTo>
                  <a:lnTo>
                    <a:pt x="526" y="173"/>
                  </a:lnTo>
                  <a:lnTo>
                    <a:pt x="527" y="173"/>
                  </a:lnTo>
                  <a:lnTo>
                    <a:pt x="528" y="173"/>
                  </a:lnTo>
                  <a:lnTo>
                    <a:pt x="528" y="172"/>
                  </a:lnTo>
                  <a:lnTo>
                    <a:pt x="529" y="172"/>
                  </a:lnTo>
                  <a:lnTo>
                    <a:pt x="528" y="173"/>
                  </a:lnTo>
                  <a:lnTo>
                    <a:pt x="527" y="173"/>
                  </a:lnTo>
                  <a:lnTo>
                    <a:pt x="525" y="175"/>
                  </a:lnTo>
                  <a:lnTo>
                    <a:pt x="524" y="176"/>
                  </a:lnTo>
                  <a:lnTo>
                    <a:pt x="519" y="179"/>
                  </a:lnTo>
                  <a:lnTo>
                    <a:pt x="513" y="182"/>
                  </a:lnTo>
                  <a:lnTo>
                    <a:pt x="512" y="183"/>
                  </a:lnTo>
                  <a:lnTo>
                    <a:pt x="506" y="188"/>
                  </a:lnTo>
                  <a:lnTo>
                    <a:pt x="504" y="190"/>
                  </a:lnTo>
                  <a:lnTo>
                    <a:pt x="502" y="190"/>
                  </a:lnTo>
                  <a:lnTo>
                    <a:pt x="503" y="191"/>
                  </a:lnTo>
                  <a:lnTo>
                    <a:pt x="502" y="192"/>
                  </a:lnTo>
                  <a:lnTo>
                    <a:pt x="501" y="194"/>
                  </a:lnTo>
                  <a:lnTo>
                    <a:pt x="500" y="194"/>
                  </a:lnTo>
                  <a:lnTo>
                    <a:pt x="500" y="195"/>
                  </a:lnTo>
                  <a:lnTo>
                    <a:pt x="499" y="196"/>
                  </a:lnTo>
                  <a:lnTo>
                    <a:pt x="500" y="197"/>
                  </a:lnTo>
                  <a:lnTo>
                    <a:pt x="500" y="198"/>
                  </a:lnTo>
                  <a:lnTo>
                    <a:pt x="499" y="201"/>
                  </a:lnTo>
                  <a:lnTo>
                    <a:pt x="498" y="201"/>
                  </a:lnTo>
                  <a:lnTo>
                    <a:pt x="499" y="201"/>
                  </a:lnTo>
                  <a:lnTo>
                    <a:pt x="499" y="202"/>
                  </a:lnTo>
                  <a:lnTo>
                    <a:pt x="498" y="202"/>
                  </a:lnTo>
                  <a:lnTo>
                    <a:pt x="499" y="202"/>
                  </a:lnTo>
                  <a:lnTo>
                    <a:pt x="500" y="202"/>
                  </a:lnTo>
                  <a:lnTo>
                    <a:pt x="500" y="203"/>
                  </a:lnTo>
                  <a:lnTo>
                    <a:pt x="499" y="204"/>
                  </a:lnTo>
                  <a:lnTo>
                    <a:pt x="500" y="204"/>
                  </a:lnTo>
                  <a:lnTo>
                    <a:pt x="501" y="204"/>
                  </a:lnTo>
                  <a:lnTo>
                    <a:pt x="501" y="203"/>
                  </a:lnTo>
                  <a:lnTo>
                    <a:pt x="503" y="202"/>
                  </a:lnTo>
                  <a:lnTo>
                    <a:pt x="503" y="201"/>
                  </a:lnTo>
                  <a:lnTo>
                    <a:pt x="504" y="201"/>
                  </a:lnTo>
                  <a:lnTo>
                    <a:pt x="504" y="202"/>
                  </a:lnTo>
                  <a:lnTo>
                    <a:pt x="503" y="203"/>
                  </a:lnTo>
                  <a:lnTo>
                    <a:pt x="503" y="204"/>
                  </a:lnTo>
                  <a:lnTo>
                    <a:pt x="504" y="203"/>
                  </a:lnTo>
                  <a:lnTo>
                    <a:pt x="504" y="203"/>
                  </a:lnTo>
                  <a:lnTo>
                    <a:pt x="504" y="204"/>
                  </a:lnTo>
                  <a:lnTo>
                    <a:pt x="504" y="205"/>
                  </a:lnTo>
                  <a:lnTo>
                    <a:pt x="502" y="205"/>
                  </a:lnTo>
                  <a:lnTo>
                    <a:pt x="502" y="206"/>
                  </a:lnTo>
                  <a:lnTo>
                    <a:pt x="503" y="206"/>
                  </a:lnTo>
                  <a:lnTo>
                    <a:pt x="505" y="204"/>
                  </a:lnTo>
                  <a:lnTo>
                    <a:pt x="506" y="202"/>
                  </a:lnTo>
                  <a:lnTo>
                    <a:pt x="506" y="201"/>
                  </a:lnTo>
                  <a:lnTo>
                    <a:pt x="507" y="202"/>
                  </a:lnTo>
                  <a:lnTo>
                    <a:pt x="506" y="204"/>
                  </a:lnTo>
                  <a:lnTo>
                    <a:pt x="503" y="207"/>
                  </a:lnTo>
                  <a:lnTo>
                    <a:pt x="499" y="209"/>
                  </a:lnTo>
                  <a:lnTo>
                    <a:pt x="498" y="210"/>
                  </a:lnTo>
                  <a:lnTo>
                    <a:pt x="497" y="210"/>
                  </a:lnTo>
                  <a:lnTo>
                    <a:pt x="496" y="210"/>
                  </a:lnTo>
                  <a:lnTo>
                    <a:pt x="496" y="210"/>
                  </a:lnTo>
                  <a:lnTo>
                    <a:pt x="496" y="209"/>
                  </a:lnTo>
                  <a:lnTo>
                    <a:pt x="495" y="208"/>
                  </a:lnTo>
                  <a:lnTo>
                    <a:pt x="494" y="209"/>
                  </a:lnTo>
                  <a:lnTo>
                    <a:pt x="495" y="210"/>
                  </a:lnTo>
                  <a:lnTo>
                    <a:pt x="495" y="211"/>
                  </a:lnTo>
                  <a:lnTo>
                    <a:pt x="495" y="212"/>
                  </a:lnTo>
                  <a:lnTo>
                    <a:pt x="496" y="212"/>
                  </a:lnTo>
                  <a:lnTo>
                    <a:pt x="496" y="212"/>
                  </a:lnTo>
                  <a:lnTo>
                    <a:pt x="497" y="211"/>
                  </a:lnTo>
                  <a:lnTo>
                    <a:pt x="499" y="210"/>
                  </a:lnTo>
                  <a:lnTo>
                    <a:pt x="500" y="209"/>
                  </a:lnTo>
                  <a:lnTo>
                    <a:pt x="501" y="209"/>
                  </a:lnTo>
                  <a:lnTo>
                    <a:pt x="502" y="208"/>
                  </a:lnTo>
                  <a:lnTo>
                    <a:pt x="502" y="209"/>
                  </a:lnTo>
                  <a:lnTo>
                    <a:pt x="499" y="211"/>
                  </a:lnTo>
                  <a:lnTo>
                    <a:pt x="495" y="212"/>
                  </a:lnTo>
                  <a:lnTo>
                    <a:pt x="494" y="213"/>
                  </a:lnTo>
                  <a:lnTo>
                    <a:pt x="493" y="214"/>
                  </a:lnTo>
                  <a:lnTo>
                    <a:pt x="490" y="215"/>
                  </a:lnTo>
                  <a:lnTo>
                    <a:pt x="487" y="217"/>
                  </a:lnTo>
                  <a:lnTo>
                    <a:pt x="485" y="218"/>
                  </a:lnTo>
                  <a:lnTo>
                    <a:pt x="483" y="220"/>
                  </a:lnTo>
                  <a:lnTo>
                    <a:pt x="482" y="220"/>
                  </a:lnTo>
                  <a:lnTo>
                    <a:pt x="481" y="220"/>
                  </a:lnTo>
                  <a:lnTo>
                    <a:pt x="480" y="221"/>
                  </a:lnTo>
                  <a:lnTo>
                    <a:pt x="479" y="223"/>
                  </a:lnTo>
                  <a:lnTo>
                    <a:pt x="478" y="226"/>
                  </a:lnTo>
                  <a:lnTo>
                    <a:pt x="475" y="229"/>
                  </a:lnTo>
                  <a:lnTo>
                    <a:pt x="472" y="232"/>
                  </a:lnTo>
                  <a:lnTo>
                    <a:pt x="471" y="235"/>
                  </a:lnTo>
                  <a:lnTo>
                    <a:pt x="471" y="236"/>
                  </a:lnTo>
                  <a:lnTo>
                    <a:pt x="470" y="235"/>
                  </a:lnTo>
                  <a:lnTo>
                    <a:pt x="471" y="233"/>
                  </a:lnTo>
                  <a:lnTo>
                    <a:pt x="470" y="235"/>
                  </a:lnTo>
                  <a:lnTo>
                    <a:pt x="469" y="236"/>
                  </a:lnTo>
                  <a:lnTo>
                    <a:pt x="469" y="238"/>
                  </a:lnTo>
                  <a:lnTo>
                    <a:pt x="470" y="238"/>
                  </a:lnTo>
                  <a:lnTo>
                    <a:pt x="470" y="239"/>
                  </a:lnTo>
                  <a:lnTo>
                    <a:pt x="469" y="238"/>
                  </a:lnTo>
                  <a:lnTo>
                    <a:pt x="470" y="239"/>
                  </a:lnTo>
                  <a:lnTo>
                    <a:pt x="470" y="240"/>
                  </a:lnTo>
                  <a:lnTo>
                    <a:pt x="469" y="241"/>
                  </a:lnTo>
                  <a:lnTo>
                    <a:pt x="465" y="242"/>
                  </a:lnTo>
                  <a:lnTo>
                    <a:pt x="464" y="242"/>
                  </a:lnTo>
                  <a:lnTo>
                    <a:pt x="461" y="244"/>
                  </a:lnTo>
                  <a:lnTo>
                    <a:pt x="456" y="246"/>
                  </a:lnTo>
                  <a:lnTo>
                    <a:pt x="455" y="246"/>
                  </a:lnTo>
                  <a:lnTo>
                    <a:pt x="454" y="246"/>
                  </a:lnTo>
                  <a:lnTo>
                    <a:pt x="454" y="247"/>
                  </a:lnTo>
                  <a:lnTo>
                    <a:pt x="453" y="247"/>
                  </a:lnTo>
                  <a:lnTo>
                    <a:pt x="451" y="248"/>
                  </a:lnTo>
                  <a:lnTo>
                    <a:pt x="447" y="249"/>
                  </a:lnTo>
                  <a:lnTo>
                    <a:pt x="445" y="250"/>
                  </a:lnTo>
                  <a:lnTo>
                    <a:pt x="444" y="250"/>
                  </a:lnTo>
                  <a:lnTo>
                    <a:pt x="443" y="251"/>
                  </a:lnTo>
                  <a:lnTo>
                    <a:pt x="441" y="251"/>
                  </a:lnTo>
                  <a:lnTo>
                    <a:pt x="439" y="252"/>
                  </a:lnTo>
                  <a:lnTo>
                    <a:pt x="437" y="252"/>
                  </a:lnTo>
                  <a:lnTo>
                    <a:pt x="439" y="252"/>
                  </a:lnTo>
                  <a:lnTo>
                    <a:pt x="439" y="251"/>
                  </a:lnTo>
                  <a:lnTo>
                    <a:pt x="438" y="252"/>
                  </a:lnTo>
                  <a:lnTo>
                    <a:pt x="437" y="252"/>
                  </a:lnTo>
                  <a:lnTo>
                    <a:pt x="435" y="252"/>
                  </a:lnTo>
                  <a:lnTo>
                    <a:pt x="436" y="252"/>
                  </a:lnTo>
                  <a:lnTo>
                    <a:pt x="437" y="252"/>
                  </a:lnTo>
                  <a:lnTo>
                    <a:pt x="433" y="252"/>
                  </a:lnTo>
                  <a:lnTo>
                    <a:pt x="426" y="254"/>
                  </a:lnTo>
                  <a:lnTo>
                    <a:pt x="425" y="254"/>
                  </a:lnTo>
                  <a:lnTo>
                    <a:pt x="421" y="255"/>
                  </a:lnTo>
                  <a:lnTo>
                    <a:pt x="417" y="257"/>
                  </a:lnTo>
                  <a:lnTo>
                    <a:pt x="417" y="257"/>
                  </a:lnTo>
                  <a:lnTo>
                    <a:pt x="414" y="258"/>
                  </a:lnTo>
                  <a:lnTo>
                    <a:pt x="410" y="259"/>
                  </a:lnTo>
                  <a:lnTo>
                    <a:pt x="409" y="260"/>
                  </a:lnTo>
                  <a:lnTo>
                    <a:pt x="409" y="260"/>
                  </a:lnTo>
                  <a:lnTo>
                    <a:pt x="407" y="260"/>
                  </a:lnTo>
                  <a:lnTo>
                    <a:pt x="401" y="261"/>
                  </a:lnTo>
                  <a:lnTo>
                    <a:pt x="397" y="264"/>
                  </a:lnTo>
                  <a:lnTo>
                    <a:pt x="395" y="265"/>
                  </a:lnTo>
                  <a:lnTo>
                    <a:pt x="394" y="265"/>
                  </a:lnTo>
                  <a:lnTo>
                    <a:pt x="393" y="266"/>
                  </a:lnTo>
                  <a:lnTo>
                    <a:pt x="392" y="267"/>
                  </a:lnTo>
                  <a:lnTo>
                    <a:pt x="389" y="267"/>
                  </a:lnTo>
                  <a:lnTo>
                    <a:pt x="386" y="269"/>
                  </a:lnTo>
                  <a:lnTo>
                    <a:pt x="383" y="270"/>
                  </a:lnTo>
                  <a:lnTo>
                    <a:pt x="377" y="273"/>
                  </a:lnTo>
                  <a:lnTo>
                    <a:pt x="375" y="275"/>
                  </a:lnTo>
                  <a:lnTo>
                    <a:pt x="371" y="275"/>
                  </a:lnTo>
                  <a:lnTo>
                    <a:pt x="369" y="277"/>
                  </a:lnTo>
                  <a:lnTo>
                    <a:pt x="368" y="278"/>
                  </a:lnTo>
                  <a:lnTo>
                    <a:pt x="364" y="281"/>
                  </a:lnTo>
                  <a:lnTo>
                    <a:pt x="359" y="284"/>
                  </a:lnTo>
                  <a:lnTo>
                    <a:pt x="356" y="286"/>
                  </a:lnTo>
                  <a:lnTo>
                    <a:pt x="354" y="288"/>
                  </a:lnTo>
                  <a:lnTo>
                    <a:pt x="353" y="289"/>
                  </a:lnTo>
                  <a:lnTo>
                    <a:pt x="352" y="290"/>
                  </a:lnTo>
                  <a:lnTo>
                    <a:pt x="350" y="291"/>
                  </a:lnTo>
                  <a:lnTo>
                    <a:pt x="349" y="291"/>
                  </a:lnTo>
                  <a:lnTo>
                    <a:pt x="348" y="292"/>
                  </a:lnTo>
                  <a:lnTo>
                    <a:pt x="347" y="293"/>
                  </a:lnTo>
                  <a:lnTo>
                    <a:pt x="346" y="296"/>
                  </a:lnTo>
                  <a:lnTo>
                    <a:pt x="345" y="297"/>
                  </a:lnTo>
                  <a:lnTo>
                    <a:pt x="341" y="299"/>
                  </a:lnTo>
                  <a:lnTo>
                    <a:pt x="340" y="299"/>
                  </a:lnTo>
                  <a:lnTo>
                    <a:pt x="337" y="301"/>
                  </a:lnTo>
                  <a:lnTo>
                    <a:pt x="335" y="303"/>
                  </a:lnTo>
                  <a:lnTo>
                    <a:pt x="333" y="304"/>
                  </a:lnTo>
                  <a:lnTo>
                    <a:pt x="331" y="306"/>
                  </a:lnTo>
                  <a:lnTo>
                    <a:pt x="330" y="307"/>
                  </a:lnTo>
                  <a:lnTo>
                    <a:pt x="329" y="307"/>
                  </a:lnTo>
                  <a:lnTo>
                    <a:pt x="327" y="309"/>
                  </a:lnTo>
                  <a:lnTo>
                    <a:pt x="324" y="312"/>
                  </a:lnTo>
                  <a:lnTo>
                    <a:pt x="322" y="315"/>
                  </a:lnTo>
                  <a:lnTo>
                    <a:pt x="319" y="318"/>
                  </a:lnTo>
                  <a:lnTo>
                    <a:pt x="319" y="319"/>
                  </a:lnTo>
                  <a:lnTo>
                    <a:pt x="319" y="320"/>
                  </a:lnTo>
                  <a:lnTo>
                    <a:pt x="318" y="320"/>
                  </a:lnTo>
                  <a:lnTo>
                    <a:pt x="318" y="321"/>
                  </a:lnTo>
                  <a:lnTo>
                    <a:pt x="316" y="323"/>
                  </a:lnTo>
                  <a:lnTo>
                    <a:pt x="314" y="325"/>
                  </a:lnTo>
                  <a:lnTo>
                    <a:pt x="312" y="324"/>
                  </a:lnTo>
                  <a:lnTo>
                    <a:pt x="311" y="323"/>
                  </a:lnTo>
                  <a:lnTo>
                    <a:pt x="308" y="321"/>
                  </a:lnTo>
                  <a:lnTo>
                    <a:pt x="307" y="320"/>
                  </a:lnTo>
                  <a:lnTo>
                    <a:pt x="306" y="319"/>
                  </a:lnTo>
                  <a:lnTo>
                    <a:pt x="307" y="318"/>
                  </a:lnTo>
                  <a:lnTo>
                    <a:pt x="306" y="317"/>
                  </a:lnTo>
                  <a:lnTo>
                    <a:pt x="307" y="316"/>
                  </a:lnTo>
                  <a:lnTo>
                    <a:pt x="306" y="315"/>
                  </a:lnTo>
                  <a:lnTo>
                    <a:pt x="305" y="315"/>
                  </a:lnTo>
                  <a:lnTo>
                    <a:pt x="304" y="316"/>
                  </a:lnTo>
                  <a:lnTo>
                    <a:pt x="303" y="316"/>
                  </a:lnTo>
                  <a:lnTo>
                    <a:pt x="302" y="317"/>
                  </a:lnTo>
                  <a:lnTo>
                    <a:pt x="300" y="318"/>
                  </a:lnTo>
                  <a:lnTo>
                    <a:pt x="299" y="318"/>
                  </a:lnTo>
                  <a:lnTo>
                    <a:pt x="298" y="318"/>
                  </a:lnTo>
                  <a:lnTo>
                    <a:pt x="299" y="320"/>
                  </a:lnTo>
                  <a:lnTo>
                    <a:pt x="300" y="322"/>
                  </a:lnTo>
                  <a:lnTo>
                    <a:pt x="302" y="322"/>
                  </a:lnTo>
                  <a:lnTo>
                    <a:pt x="302" y="323"/>
                  </a:lnTo>
                  <a:lnTo>
                    <a:pt x="301" y="323"/>
                  </a:lnTo>
                  <a:lnTo>
                    <a:pt x="299" y="323"/>
                  </a:lnTo>
                  <a:lnTo>
                    <a:pt x="298" y="325"/>
                  </a:lnTo>
                  <a:lnTo>
                    <a:pt x="298" y="327"/>
                  </a:lnTo>
                  <a:lnTo>
                    <a:pt x="297" y="327"/>
                  </a:lnTo>
                  <a:lnTo>
                    <a:pt x="296" y="325"/>
                  </a:lnTo>
                  <a:lnTo>
                    <a:pt x="295" y="324"/>
                  </a:lnTo>
                  <a:lnTo>
                    <a:pt x="294" y="323"/>
                  </a:lnTo>
                  <a:lnTo>
                    <a:pt x="294" y="324"/>
                  </a:lnTo>
                  <a:lnTo>
                    <a:pt x="293" y="324"/>
                  </a:lnTo>
                  <a:lnTo>
                    <a:pt x="292" y="324"/>
                  </a:lnTo>
                  <a:lnTo>
                    <a:pt x="291" y="325"/>
                  </a:lnTo>
                  <a:lnTo>
                    <a:pt x="291" y="325"/>
                  </a:lnTo>
                  <a:lnTo>
                    <a:pt x="290" y="325"/>
                  </a:lnTo>
                  <a:lnTo>
                    <a:pt x="289" y="326"/>
                  </a:lnTo>
                  <a:lnTo>
                    <a:pt x="287" y="327"/>
                  </a:lnTo>
                  <a:lnTo>
                    <a:pt x="287" y="328"/>
                  </a:lnTo>
                  <a:lnTo>
                    <a:pt x="286" y="329"/>
                  </a:lnTo>
                  <a:lnTo>
                    <a:pt x="286" y="330"/>
                  </a:lnTo>
                  <a:lnTo>
                    <a:pt x="284" y="330"/>
                  </a:lnTo>
                  <a:lnTo>
                    <a:pt x="283" y="329"/>
                  </a:lnTo>
                  <a:lnTo>
                    <a:pt x="282" y="328"/>
                  </a:lnTo>
                  <a:lnTo>
                    <a:pt x="283" y="331"/>
                  </a:lnTo>
                  <a:lnTo>
                    <a:pt x="283" y="332"/>
                  </a:lnTo>
                  <a:lnTo>
                    <a:pt x="282" y="332"/>
                  </a:lnTo>
                  <a:lnTo>
                    <a:pt x="281" y="334"/>
                  </a:lnTo>
                  <a:lnTo>
                    <a:pt x="282" y="336"/>
                  </a:lnTo>
                  <a:lnTo>
                    <a:pt x="282" y="338"/>
                  </a:lnTo>
                  <a:lnTo>
                    <a:pt x="281" y="337"/>
                  </a:lnTo>
                  <a:lnTo>
                    <a:pt x="279" y="338"/>
                  </a:lnTo>
                  <a:lnTo>
                    <a:pt x="277" y="338"/>
                  </a:lnTo>
                  <a:lnTo>
                    <a:pt x="278" y="339"/>
                  </a:lnTo>
                  <a:lnTo>
                    <a:pt x="278" y="340"/>
                  </a:lnTo>
                  <a:lnTo>
                    <a:pt x="277" y="340"/>
                  </a:lnTo>
                  <a:lnTo>
                    <a:pt x="276" y="340"/>
                  </a:lnTo>
                  <a:lnTo>
                    <a:pt x="275" y="340"/>
                  </a:lnTo>
                  <a:lnTo>
                    <a:pt x="276" y="341"/>
                  </a:lnTo>
                  <a:lnTo>
                    <a:pt x="275" y="342"/>
                  </a:lnTo>
                  <a:lnTo>
                    <a:pt x="275" y="341"/>
                  </a:lnTo>
                  <a:lnTo>
                    <a:pt x="274" y="341"/>
                  </a:lnTo>
                  <a:lnTo>
                    <a:pt x="273" y="342"/>
                  </a:lnTo>
                  <a:lnTo>
                    <a:pt x="274" y="344"/>
                  </a:lnTo>
                  <a:lnTo>
                    <a:pt x="274" y="346"/>
                  </a:lnTo>
                  <a:lnTo>
                    <a:pt x="273" y="347"/>
                  </a:lnTo>
                  <a:lnTo>
                    <a:pt x="272" y="347"/>
                  </a:lnTo>
                  <a:lnTo>
                    <a:pt x="272" y="349"/>
                  </a:lnTo>
                  <a:lnTo>
                    <a:pt x="271" y="349"/>
                  </a:lnTo>
                  <a:lnTo>
                    <a:pt x="268" y="348"/>
                  </a:lnTo>
                  <a:lnTo>
                    <a:pt x="267" y="350"/>
                  </a:lnTo>
                  <a:lnTo>
                    <a:pt x="265" y="350"/>
                  </a:lnTo>
                  <a:lnTo>
                    <a:pt x="263" y="349"/>
                  </a:lnTo>
                  <a:lnTo>
                    <a:pt x="260" y="349"/>
                  </a:lnTo>
                  <a:lnTo>
                    <a:pt x="259" y="350"/>
                  </a:lnTo>
                  <a:lnTo>
                    <a:pt x="257" y="350"/>
                  </a:lnTo>
                  <a:lnTo>
                    <a:pt x="255" y="351"/>
                  </a:lnTo>
                  <a:lnTo>
                    <a:pt x="254" y="352"/>
                  </a:lnTo>
                  <a:lnTo>
                    <a:pt x="253" y="353"/>
                  </a:lnTo>
                  <a:lnTo>
                    <a:pt x="252" y="352"/>
                  </a:lnTo>
                  <a:lnTo>
                    <a:pt x="249" y="352"/>
                  </a:lnTo>
                  <a:lnTo>
                    <a:pt x="247" y="350"/>
                  </a:lnTo>
                  <a:lnTo>
                    <a:pt x="245" y="348"/>
                  </a:lnTo>
                  <a:lnTo>
                    <a:pt x="243" y="347"/>
                  </a:lnTo>
                  <a:lnTo>
                    <a:pt x="240" y="347"/>
                  </a:lnTo>
                  <a:lnTo>
                    <a:pt x="238" y="348"/>
                  </a:lnTo>
                  <a:lnTo>
                    <a:pt x="236" y="348"/>
                  </a:lnTo>
                  <a:lnTo>
                    <a:pt x="236" y="349"/>
                  </a:lnTo>
                  <a:lnTo>
                    <a:pt x="233" y="348"/>
                  </a:lnTo>
                  <a:lnTo>
                    <a:pt x="232" y="347"/>
                  </a:lnTo>
                  <a:lnTo>
                    <a:pt x="231" y="347"/>
                  </a:lnTo>
                  <a:lnTo>
                    <a:pt x="229" y="347"/>
                  </a:lnTo>
                  <a:lnTo>
                    <a:pt x="228" y="347"/>
                  </a:lnTo>
                  <a:lnTo>
                    <a:pt x="228" y="345"/>
                  </a:lnTo>
                  <a:lnTo>
                    <a:pt x="226" y="343"/>
                  </a:lnTo>
                  <a:lnTo>
                    <a:pt x="226" y="342"/>
                  </a:lnTo>
                  <a:lnTo>
                    <a:pt x="226" y="340"/>
                  </a:lnTo>
                  <a:lnTo>
                    <a:pt x="225" y="339"/>
                  </a:lnTo>
                  <a:lnTo>
                    <a:pt x="224" y="339"/>
                  </a:lnTo>
                  <a:lnTo>
                    <a:pt x="224" y="337"/>
                  </a:lnTo>
                  <a:lnTo>
                    <a:pt x="223" y="335"/>
                  </a:lnTo>
                  <a:lnTo>
                    <a:pt x="223" y="333"/>
                  </a:lnTo>
                  <a:lnTo>
                    <a:pt x="222" y="331"/>
                  </a:lnTo>
                  <a:lnTo>
                    <a:pt x="221" y="330"/>
                  </a:lnTo>
                  <a:lnTo>
                    <a:pt x="220" y="330"/>
                  </a:lnTo>
                  <a:lnTo>
                    <a:pt x="220" y="330"/>
                  </a:lnTo>
                  <a:lnTo>
                    <a:pt x="219" y="331"/>
                  </a:lnTo>
                  <a:lnTo>
                    <a:pt x="219" y="331"/>
                  </a:lnTo>
                  <a:lnTo>
                    <a:pt x="218" y="331"/>
                  </a:lnTo>
                  <a:lnTo>
                    <a:pt x="219" y="332"/>
                  </a:lnTo>
                  <a:lnTo>
                    <a:pt x="219" y="333"/>
                  </a:lnTo>
                  <a:lnTo>
                    <a:pt x="220" y="333"/>
                  </a:lnTo>
                  <a:lnTo>
                    <a:pt x="220" y="334"/>
                  </a:lnTo>
                  <a:lnTo>
                    <a:pt x="220" y="335"/>
                  </a:lnTo>
                  <a:lnTo>
                    <a:pt x="220" y="336"/>
                  </a:lnTo>
                  <a:lnTo>
                    <a:pt x="221" y="337"/>
                  </a:lnTo>
                  <a:lnTo>
                    <a:pt x="221" y="338"/>
                  </a:lnTo>
                  <a:lnTo>
                    <a:pt x="220" y="338"/>
                  </a:lnTo>
                  <a:lnTo>
                    <a:pt x="220" y="337"/>
                  </a:lnTo>
                  <a:lnTo>
                    <a:pt x="218" y="334"/>
                  </a:lnTo>
                  <a:lnTo>
                    <a:pt x="217" y="333"/>
                  </a:lnTo>
                  <a:lnTo>
                    <a:pt x="215" y="331"/>
                  </a:lnTo>
                  <a:lnTo>
                    <a:pt x="217" y="330"/>
                  </a:lnTo>
                  <a:lnTo>
                    <a:pt x="216" y="330"/>
                  </a:lnTo>
                  <a:lnTo>
                    <a:pt x="214" y="329"/>
                  </a:lnTo>
                  <a:lnTo>
                    <a:pt x="213" y="326"/>
                  </a:lnTo>
                  <a:lnTo>
                    <a:pt x="212" y="325"/>
                  </a:lnTo>
                  <a:lnTo>
                    <a:pt x="211" y="323"/>
                  </a:lnTo>
                  <a:lnTo>
                    <a:pt x="211" y="323"/>
                  </a:lnTo>
                  <a:lnTo>
                    <a:pt x="210" y="321"/>
                  </a:lnTo>
                  <a:lnTo>
                    <a:pt x="209" y="320"/>
                  </a:lnTo>
                  <a:lnTo>
                    <a:pt x="210" y="319"/>
                  </a:lnTo>
                  <a:lnTo>
                    <a:pt x="209" y="318"/>
                  </a:lnTo>
                  <a:lnTo>
                    <a:pt x="208" y="319"/>
                  </a:lnTo>
                  <a:lnTo>
                    <a:pt x="208" y="317"/>
                  </a:lnTo>
                  <a:lnTo>
                    <a:pt x="207" y="316"/>
                  </a:lnTo>
                  <a:lnTo>
                    <a:pt x="207" y="317"/>
                  </a:lnTo>
                  <a:lnTo>
                    <a:pt x="204" y="317"/>
                  </a:lnTo>
                  <a:lnTo>
                    <a:pt x="204" y="319"/>
                  </a:lnTo>
                  <a:lnTo>
                    <a:pt x="205" y="320"/>
                  </a:lnTo>
                  <a:lnTo>
                    <a:pt x="204" y="322"/>
                  </a:lnTo>
                  <a:lnTo>
                    <a:pt x="204" y="323"/>
                  </a:lnTo>
                  <a:lnTo>
                    <a:pt x="203" y="323"/>
                  </a:lnTo>
                  <a:lnTo>
                    <a:pt x="201" y="324"/>
                  </a:lnTo>
                  <a:lnTo>
                    <a:pt x="200" y="323"/>
                  </a:lnTo>
                  <a:lnTo>
                    <a:pt x="199" y="324"/>
                  </a:lnTo>
                  <a:lnTo>
                    <a:pt x="199" y="326"/>
                  </a:lnTo>
                  <a:lnTo>
                    <a:pt x="198" y="328"/>
                  </a:lnTo>
                  <a:lnTo>
                    <a:pt x="197" y="329"/>
                  </a:lnTo>
                  <a:lnTo>
                    <a:pt x="196" y="329"/>
                  </a:lnTo>
                  <a:lnTo>
                    <a:pt x="196" y="326"/>
                  </a:lnTo>
                  <a:lnTo>
                    <a:pt x="196" y="325"/>
                  </a:lnTo>
                  <a:lnTo>
                    <a:pt x="195" y="325"/>
                  </a:lnTo>
                  <a:lnTo>
                    <a:pt x="195" y="323"/>
                  </a:lnTo>
                  <a:lnTo>
                    <a:pt x="193" y="323"/>
                  </a:lnTo>
                  <a:lnTo>
                    <a:pt x="192" y="324"/>
                  </a:lnTo>
                  <a:lnTo>
                    <a:pt x="192" y="327"/>
                  </a:lnTo>
                  <a:lnTo>
                    <a:pt x="192" y="329"/>
                  </a:lnTo>
                  <a:lnTo>
                    <a:pt x="191" y="329"/>
                  </a:lnTo>
                  <a:lnTo>
                    <a:pt x="190" y="331"/>
                  </a:lnTo>
                  <a:lnTo>
                    <a:pt x="190" y="333"/>
                  </a:lnTo>
                  <a:lnTo>
                    <a:pt x="189" y="334"/>
                  </a:lnTo>
                  <a:lnTo>
                    <a:pt x="188" y="332"/>
                  </a:lnTo>
                  <a:lnTo>
                    <a:pt x="187" y="331"/>
                  </a:lnTo>
                  <a:lnTo>
                    <a:pt x="186" y="330"/>
                  </a:lnTo>
                  <a:lnTo>
                    <a:pt x="185" y="330"/>
                  </a:lnTo>
                  <a:lnTo>
                    <a:pt x="184" y="330"/>
                  </a:lnTo>
                  <a:lnTo>
                    <a:pt x="183" y="330"/>
                  </a:lnTo>
                  <a:lnTo>
                    <a:pt x="181" y="330"/>
                  </a:lnTo>
                  <a:lnTo>
                    <a:pt x="181" y="330"/>
                  </a:lnTo>
                  <a:lnTo>
                    <a:pt x="180" y="331"/>
                  </a:lnTo>
                  <a:lnTo>
                    <a:pt x="178" y="331"/>
                  </a:lnTo>
                  <a:lnTo>
                    <a:pt x="180" y="332"/>
                  </a:lnTo>
                  <a:lnTo>
                    <a:pt x="180" y="335"/>
                  </a:lnTo>
                  <a:lnTo>
                    <a:pt x="180" y="336"/>
                  </a:lnTo>
                  <a:lnTo>
                    <a:pt x="181" y="337"/>
                  </a:lnTo>
                  <a:lnTo>
                    <a:pt x="182" y="334"/>
                  </a:lnTo>
                  <a:lnTo>
                    <a:pt x="183" y="335"/>
                  </a:lnTo>
                  <a:lnTo>
                    <a:pt x="184" y="337"/>
                  </a:lnTo>
                  <a:lnTo>
                    <a:pt x="183" y="337"/>
                  </a:lnTo>
                  <a:lnTo>
                    <a:pt x="183" y="339"/>
                  </a:lnTo>
                  <a:lnTo>
                    <a:pt x="184" y="339"/>
                  </a:lnTo>
                  <a:lnTo>
                    <a:pt x="185" y="342"/>
                  </a:lnTo>
                  <a:lnTo>
                    <a:pt x="187" y="343"/>
                  </a:lnTo>
                  <a:lnTo>
                    <a:pt x="186" y="344"/>
                  </a:lnTo>
                  <a:lnTo>
                    <a:pt x="185" y="345"/>
                  </a:lnTo>
                  <a:lnTo>
                    <a:pt x="182" y="345"/>
                  </a:lnTo>
                  <a:lnTo>
                    <a:pt x="182" y="346"/>
                  </a:lnTo>
                  <a:lnTo>
                    <a:pt x="182" y="347"/>
                  </a:lnTo>
                  <a:lnTo>
                    <a:pt x="180" y="348"/>
                  </a:lnTo>
                  <a:lnTo>
                    <a:pt x="178" y="349"/>
                  </a:lnTo>
                  <a:lnTo>
                    <a:pt x="176" y="349"/>
                  </a:lnTo>
                  <a:lnTo>
                    <a:pt x="175" y="351"/>
                  </a:lnTo>
                  <a:lnTo>
                    <a:pt x="173" y="352"/>
                  </a:lnTo>
                  <a:lnTo>
                    <a:pt x="172" y="352"/>
                  </a:lnTo>
                  <a:lnTo>
                    <a:pt x="170" y="352"/>
                  </a:lnTo>
                  <a:lnTo>
                    <a:pt x="171" y="354"/>
                  </a:lnTo>
                  <a:lnTo>
                    <a:pt x="169" y="355"/>
                  </a:lnTo>
                  <a:lnTo>
                    <a:pt x="168" y="354"/>
                  </a:lnTo>
                  <a:lnTo>
                    <a:pt x="166" y="354"/>
                  </a:lnTo>
                  <a:lnTo>
                    <a:pt x="164" y="353"/>
                  </a:lnTo>
                  <a:lnTo>
                    <a:pt x="162" y="352"/>
                  </a:lnTo>
                  <a:lnTo>
                    <a:pt x="161" y="352"/>
                  </a:lnTo>
                  <a:lnTo>
                    <a:pt x="160" y="354"/>
                  </a:lnTo>
                  <a:lnTo>
                    <a:pt x="158" y="355"/>
                  </a:lnTo>
                  <a:lnTo>
                    <a:pt x="157" y="358"/>
                  </a:lnTo>
                  <a:lnTo>
                    <a:pt x="156" y="360"/>
                  </a:lnTo>
                  <a:lnTo>
                    <a:pt x="155" y="362"/>
                  </a:lnTo>
                  <a:lnTo>
                    <a:pt x="154" y="362"/>
                  </a:lnTo>
                  <a:lnTo>
                    <a:pt x="152" y="363"/>
                  </a:lnTo>
                  <a:lnTo>
                    <a:pt x="150" y="364"/>
                  </a:lnTo>
                  <a:lnTo>
                    <a:pt x="151" y="365"/>
                  </a:lnTo>
                  <a:lnTo>
                    <a:pt x="152" y="366"/>
                  </a:lnTo>
                  <a:lnTo>
                    <a:pt x="150" y="369"/>
                  </a:lnTo>
                  <a:lnTo>
                    <a:pt x="152" y="368"/>
                  </a:lnTo>
                  <a:lnTo>
                    <a:pt x="154" y="368"/>
                  </a:lnTo>
                  <a:lnTo>
                    <a:pt x="153" y="369"/>
                  </a:lnTo>
                  <a:lnTo>
                    <a:pt x="151" y="370"/>
                  </a:lnTo>
                  <a:lnTo>
                    <a:pt x="154" y="372"/>
                  </a:lnTo>
                  <a:lnTo>
                    <a:pt x="156" y="372"/>
                  </a:lnTo>
                  <a:lnTo>
                    <a:pt x="157" y="372"/>
                  </a:lnTo>
                  <a:lnTo>
                    <a:pt x="157" y="375"/>
                  </a:lnTo>
                  <a:lnTo>
                    <a:pt x="156" y="376"/>
                  </a:lnTo>
                  <a:lnTo>
                    <a:pt x="155" y="378"/>
                  </a:lnTo>
                  <a:lnTo>
                    <a:pt x="156" y="387"/>
                  </a:lnTo>
                  <a:lnTo>
                    <a:pt x="155" y="388"/>
                  </a:lnTo>
                  <a:lnTo>
                    <a:pt x="153" y="388"/>
                  </a:lnTo>
                  <a:lnTo>
                    <a:pt x="151" y="387"/>
                  </a:lnTo>
                  <a:lnTo>
                    <a:pt x="149" y="388"/>
                  </a:lnTo>
                  <a:lnTo>
                    <a:pt x="147" y="390"/>
                  </a:lnTo>
                  <a:lnTo>
                    <a:pt x="143" y="390"/>
                  </a:lnTo>
                  <a:lnTo>
                    <a:pt x="141" y="390"/>
                  </a:lnTo>
                  <a:lnTo>
                    <a:pt x="140" y="388"/>
                  </a:lnTo>
                  <a:lnTo>
                    <a:pt x="140" y="386"/>
                  </a:lnTo>
                  <a:lnTo>
                    <a:pt x="139" y="386"/>
                  </a:lnTo>
                  <a:lnTo>
                    <a:pt x="138" y="386"/>
                  </a:lnTo>
                  <a:lnTo>
                    <a:pt x="137" y="386"/>
                  </a:lnTo>
                  <a:lnTo>
                    <a:pt x="135" y="385"/>
                  </a:lnTo>
                  <a:lnTo>
                    <a:pt x="134" y="384"/>
                  </a:lnTo>
                  <a:lnTo>
                    <a:pt x="133" y="383"/>
                  </a:lnTo>
                  <a:lnTo>
                    <a:pt x="133" y="382"/>
                  </a:lnTo>
                  <a:lnTo>
                    <a:pt x="132" y="383"/>
                  </a:lnTo>
                  <a:lnTo>
                    <a:pt x="130" y="384"/>
                  </a:lnTo>
                  <a:lnTo>
                    <a:pt x="128" y="386"/>
                  </a:lnTo>
                  <a:lnTo>
                    <a:pt x="128" y="389"/>
                  </a:lnTo>
                  <a:lnTo>
                    <a:pt x="127" y="391"/>
                  </a:lnTo>
                  <a:lnTo>
                    <a:pt x="125" y="391"/>
                  </a:lnTo>
                  <a:lnTo>
                    <a:pt x="125" y="393"/>
                  </a:lnTo>
                  <a:lnTo>
                    <a:pt x="123" y="393"/>
                  </a:lnTo>
                  <a:lnTo>
                    <a:pt x="122" y="394"/>
                  </a:lnTo>
                  <a:lnTo>
                    <a:pt x="120" y="396"/>
                  </a:lnTo>
                  <a:lnTo>
                    <a:pt x="118" y="396"/>
                  </a:lnTo>
                  <a:lnTo>
                    <a:pt x="117" y="398"/>
                  </a:lnTo>
                  <a:lnTo>
                    <a:pt x="117" y="400"/>
                  </a:lnTo>
                  <a:lnTo>
                    <a:pt x="115" y="401"/>
                  </a:lnTo>
                  <a:lnTo>
                    <a:pt x="113" y="402"/>
                  </a:lnTo>
                  <a:lnTo>
                    <a:pt x="112" y="402"/>
                  </a:lnTo>
                  <a:lnTo>
                    <a:pt x="110" y="401"/>
                  </a:lnTo>
                  <a:lnTo>
                    <a:pt x="110" y="400"/>
                  </a:lnTo>
                  <a:lnTo>
                    <a:pt x="110" y="398"/>
                  </a:lnTo>
                  <a:lnTo>
                    <a:pt x="109" y="396"/>
                  </a:lnTo>
                  <a:lnTo>
                    <a:pt x="110" y="396"/>
                  </a:lnTo>
                  <a:lnTo>
                    <a:pt x="110" y="394"/>
                  </a:lnTo>
                  <a:lnTo>
                    <a:pt x="111" y="392"/>
                  </a:lnTo>
                  <a:lnTo>
                    <a:pt x="110" y="391"/>
                  </a:lnTo>
                  <a:lnTo>
                    <a:pt x="109" y="390"/>
                  </a:lnTo>
                  <a:lnTo>
                    <a:pt x="107" y="389"/>
                  </a:lnTo>
                  <a:lnTo>
                    <a:pt x="105" y="388"/>
                  </a:lnTo>
                  <a:lnTo>
                    <a:pt x="106" y="386"/>
                  </a:lnTo>
                  <a:lnTo>
                    <a:pt x="104" y="385"/>
                  </a:lnTo>
                  <a:lnTo>
                    <a:pt x="103" y="383"/>
                  </a:lnTo>
                  <a:lnTo>
                    <a:pt x="104" y="380"/>
                  </a:lnTo>
                  <a:lnTo>
                    <a:pt x="103" y="379"/>
                  </a:lnTo>
                  <a:lnTo>
                    <a:pt x="102" y="378"/>
                  </a:lnTo>
                  <a:lnTo>
                    <a:pt x="101" y="378"/>
                  </a:lnTo>
                  <a:lnTo>
                    <a:pt x="99" y="377"/>
                  </a:lnTo>
                  <a:lnTo>
                    <a:pt x="97" y="377"/>
                  </a:lnTo>
                  <a:lnTo>
                    <a:pt x="96" y="378"/>
                  </a:lnTo>
                  <a:lnTo>
                    <a:pt x="95" y="380"/>
                  </a:lnTo>
                  <a:lnTo>
                    <a:pt x="94" y="382"/>
                  </a:lnTo>
                  <a:lnTo>
                    <a:pt x="93" y="382"/>
                  </a:lnTo>
                  <a:lnTo>
                    <a:pt x="92" y="383"/>
                  </a:lnTo>
                  <a:lnTo>
                    <a:pt x="90" y="385"/>
                  </a:lnTo>
                  <a:lnTo>
                    <a:pt x="91" y="386"/>
                  </a:lnTo>
                  <a:lnTo>
                    <a:pt x="92" y="387"/>
                  </a:lnTo>
                  <a:lnTo>
                    <a:pt x="92" y="389"/>
                  </a:lnTo>
                  <a:lnTo>
                    <a:pt x="90" y="391"/>
                  </a:lnTo>
                  <a:lnTo>
                    <a:pt x="88" y="392"/>
                  </a:lnTo>
                  <a:lnTo>
                    <a:pt x="88" y="394"/>
                  </a:lnTo>
                  <a:lnTo>
                    <a:pt x="90" y="393"/>
                  </a:lnTo>
                  <a:lnTo>
                    <a:pt x="92" y="394"/>
                  </a:lnTo>
                  <a:lnTo>
                    <a:pt x="92" y="396"/>
                  </a:lnTo>
                  <a:lnTo>
                    <a:pt x="90" y="398"/>
                  </a:lnTo>
                  <a:lnTo>
                    <a:pt x="88" y="398"/>
                  </a:lnTo>
                  <a:lnTo>
                    <a:pt x="86" y="401"/>
                  </a:lnTo>
                  <a:lnTo>
                    <a:pt x="86" y="402"/>
                  </a:lnTo>
                  <a:lnTo>
                    <a:pt x="86" y="403"/>
                  </a:lnTo>
                  <a:lnTo>
                    <a:pt x="86" y="404"/>
                  </a:lnTo>
                  <a:lnTo>
                    <a:pt x="86" y="406"/>
                  </a:lnTo>
                  <a:lnTo>
                    <a:pt x="87" y="408"/>
                  </a:lnTo>
                  <a:lnTo>
                    <a:pt x="89" y="410"/>
                  </a:lnTo>
                  <a:lnTo>
                    <a:pt x="90" y="411"/>
                  </a:lnTo>
                  <a:lnTo>
                    <a:pt x="89" y="412"/>
                  </a:lnTo>
                  <a:lnTo>
                    <a:pt x="88" y="411"/>
                  </a:lnTo>
                  <a:lnTo>
                    <a:pt x="87" y="412"/>
                  </a:lnTo>
                  <a:lnTo>
                    <a:pt x="87" y="416"/>
                  </a:lnTo>
                  <a:lnTo>
                    <a:pt x="88" y="418"/>
                  </a:lnTo>
                  <a:lnTo>
                    <a:pt x="88" y="420"/>
                  </a:lnTo>
                  <a:lnTo>
                    <a:pt x="87" y="420"/>
                  </a:lnTo>
                  <a:lnTo>
                    <a:pt x="86" y="420"/>
                  </a:lnTo>
                  <a:lnTo>
                    <a:pt x="85" y="421"/>
                  </a:lnTo>
                  <a:lnTo>
                    <a:pt x="84" y="419"/>
                  </a:lnTo>
                  <a:lnTo>
                    <a:pt x="83" y="418"/>
                  </a:lnTo>
                  <a:lnTo>
                    <a:pt x="81" y="420"/>
                  </a:lnTo>
                  <a:lnTo>
                    <a:pt x="81" y="424"/>
                  </a:lnTo>
                  <a:lnTo>
                    <a:pt x="80" y="426"/>
                  </a:lnTo>
                  <a:lnTo>
                    <a:pt x="78" y="424"/>
                  </a:lnTo>
                  <a:lnTo>
                    <a:pt x="77" y="423"/>
                  </a:lnTo>
                  <a:lnTo>
                    <a:pt x="75" y="422"/>
                  </a:lnTo>
                  <a:lnTo>
                    <a:pt x="74" y="423"/>
                  </a:lnTo>
                  <a:lnTo>
                    <a:pt x="73" y="421"/>
                  </a:lnTo>
                  <a:lnTo>
                    <a:pt x="71" y="420"/>
                  </a:lnTo>
                  <a:lnTo>
                    <a:pt x="70" y="421"/>
                  </a:lnTo>
                  <a:lnTo>
                    <a:pt x="69" y="419"/>
                  </a:lnTo>
                  <a:lnTo>
                    <a:pt x="66" y="419"/>
                  </a:lnTo>
                  <a:lnTo>
                    <a:pt x="64" y="419"/>
                  </a:lnTo>
                  <a:lnTo>
                    <a:pt x="62" y="419"/>
                  </a:lnTo>
                  <a:lnTo>
                    <a:pt x="62" y="420"/>
                  </a:lnTo>
                  <a:lnTo>
                    <a:pt x="60" y="420"/>
                  </a:lnTo>
                  <a:lnTo>
                    <a:pt x="59" y="421"/>
                  </a:lnTo>
                  <a:lnTo>
                    <a:pt x="57" y="422"/>
                  </a:lnTo>
                  <a:lnTo>
                    <a:pt x="57" y="423"/>
                  </a:lnTo>
                  <a:lnTo>
                    <a:pt x="57" y="424"/>
                  </a:lnTo>
                  <a:lnTo>
                    <a:pt x="56" y="425"/>
                  </a:lnTo>
                  <a:lnTo>
                    <a:pt x="54" y="426"/>
                  </a:lnTo>
                  <a:lnTo>
                    <a:pt x="52" y="427"/>
                  </a:lnTo>
                  <a:lnTo>
                    <a:pt x="50" y="427"/>
                  </a:lnTo>
                  <a:lnTo>
                    <a:pt x="46" y="429"/>
                  </a:lnTo>
                  <a:lnTo>
                    <a:pt x="43" y="429"/>
                  </a:lnTo>
                  <a:lnTo>
                    <a:pt x="41" y="430"/>
                  </a:lnTo>
                  <a:lnTo>
                    <a:pt x="39" y="431"/>
                  </a:lnTo>
                  <a:lnTo>
                    <a:pt x="37" y="432"/>
                  </a:lnTo>
                  <a:lnTo>
                    <a:pt x="33" y="436"/>
                  </a:lnTo>
                  <a:lnTo>
                    <a:pt x="32" y="436"/>
                  </a:lnTo>
                  <a:lnTo>
                    <a:pt x="28" y="436"/>
                  </a:lnTo>
                  <a:lnTo>
                    <a:pt x="25" y="437"/>
                  </a:lnTo>
                  <a:lnTo>
                    <a:pt x="24" y="438"/>
                  </a:lnTo>
                  <a:lnTo>
                    <a:pt x="23" y="441"/>
                  </a:lnTo>
                  <a:lnTo>
                    <a:pt x="21" y="442"/>
                  </a:lnTo>
                  <a:lnTo>
                    <a:pt x="19" y="443"/>
                  </a:lnTo>
                  <a:lnTo>
                    <a:pt x="16" y="443"/>
                  </a:lnTo>
                  <a:lnTo>
                    <a:pt x="15" y="443"/>
                  </a:lnTo>
                  <a:lnTo>
                    <a:pt x="13" y="444"/>
                  </a:lnTo>
                  <a:lnTo>
                    <a:pt x="12" y="444"/>
                  </a:lnTo>
                  <a:lnTo>
                    <a:pt x="9" y="444"/>
                  </a:lnTo>
                  <a:lnTo>
                    <a:pt x="7" y="444"/>
                  </a:lnTo>
                  <a:lnTo>
                    <a:pt x="6" y="443"/>
                  </a:lnTo>
                  <a:lnTo>
                    <a:pt x="4" y="443"/>
                  </a:lnTo>
                  <a:lnTo>
                    <a:pt x="1" y="443"/>
                  </a:lnTo>
                  <a:lnTo>
                    <a:pt x="1" y="441"/>
                  </a:lnTo>
                  <a:lnTo>
                    <a:pt x="0" y="437"/>
                  </a:lnTo>
                  <a:lnTo>
                    <a:pt x="1" y="437"/>
                  </a:lnTo>
                  <a:lnTo>
                    <a:pt x="2" y="437"/>
                  </a:lnTo>
                  <a:lnTo>
                    <a:pt x="3" y="437"/>
                  </a:lnTo>
                  <a:lnTo>
                    <a:pt x="4" y="437"/>
                  </a:lnTo>
                  <a:lnTo>
                    <a:pt x="5" y="435"/>
                  </a:lnTo>
                  <a:lnTo>
                    <a:pt x="5" y="433"/>
                  </a:lnTo>
                  <a:lnTo>
                    <a:pt x="6" y="432"/>
                  </a:lnTo>
                  <a:lnTo>
                    <a:pt x="7" y="430"/>
                  </a:lnTo>
                  <a:lnTo>
                    <a:pt x="7" y="428"/>
                  </a:lnTo>
                  <a:lnTo>
                    <a:pt x="8" y="426"/>
                  </a:lnTo>
                  <a:lnTo>
                    <a:pt x="8" y="424"/>
                  </a:lnTo>
                  <a:lnTo>
                    <a:pt x="9" y="422"/>
                  </a:lnTo>
                  <a:lnTo>
                    <a:pt x="10" y="420"/>
                  </a:lnTo>
                  <a:lnTo>
                    <a:pt x="11" y="418"/>
                  </a:lnTo>
                  <a:lnTo>
                    <a:pt x="12" y="416"/>
                  </a:lnTo>
                  <a:lnTo>
                    <a:pt x="13" y="413"/>
                  </a:lnTo>
                  <a:lnTo>
                    <a:pt x="13" y="410"/>
                  </a:lnTo>
                  <a:lnTo>
                    <a:pt x="12" y="409"/>
                  </a:lnTo>
                  <a:lnTo>
                    <a:pt x="13" y="405"/>
                  </a:lnTo>
                  <a:lnTo>
                    <a:pt x="14" y="403"/>
                  </a:lnTo>
                  <a:lnTo>
                    <a:pt x="16" y="402"/>
                  </a:lnTo>
                  <a:lnTo>
                    <a:pt x="20" y="400"/>
                  </a:lnTo>
                  <a:lnTo>
                    <a:pt x="23" y="398"/>
                  </a:lnTo>
                  <a:lnTo>
                    <a:pt x="24" y="398"/>
                  </a:lnTo>
                  <a:lnTo>
                    <a:pt x="25" y="398"/>
                  </a:lnTo>
                  <a:lnTo>
                    <a:pt x="26" y="395"/>
                  </a:lnTo>
                  <a:lnTo>
                    <a:pt x="29" y="395"/>
                  </a:lnTo>
                  <a:lnTo>
                    <a:pt x="31" y="394"/>
                  </a:lnTo>
                  <a:lnTo>
                    <a:pt x="31" y="394"/>
                  </a:lnTo>
                  <a:lnTo>
                    <a:pt x="32" y="394"/>
                  </a:lnTo>
                  <a:lnTo>
                    <a:pt x="33" y="393"/>
                  </a:lnTo>
                  <a:lnTo>
                    <a:pt x="35" y="390"/>
                  </a:lnTo>
                  <a:lnTo>
                    <a:pt x="36" y="387"/>
                  </a:lnTo>
                  <a:lnTo>
                    <a:pt x="37" y="386"/>
                  </a:lnTo>
                  <a:lnTo>
                    <a:pt x="39" y="385"/>
                  </a:lnTo>
                  <a:lnTo>
                    <a:pt x="41" y="382"/>
                  </a:lnTo>
                  <a:lnTo>
                    <a:pt x="44" y="380"/>
                  </a:lnTo>
                  <a:lnTo>
                    <a:pt x="45" y="377"/>
                  </a:lnTo>
                  <a:lnTo>
                    <a:pt x="48" y="376"/>
                  </a:lnTo>
                  <a:lnTo>
                    <a:pt x="49" y="373"/>
                  </a:lnTo>
                  <a:lnTo>
                    <a:pt x="51" y="373"/>
                  </a:lnTo>
                  <a:lnTo>
                    <a:pt x="53" y="373"/>
                  </a:lnTo>
                  <a:lnTo>
                    <a:pt x="53" y="372"/>
                  </a:lnTo>
                  <a:lnTo>
                    <a:pt x="54" y="370"/>
                  </a:lnTo>
                  <a:lnTo>
                    <a:pt x="54" y="369"/>
                  </a:lnTo>
                  <a:lnTo>
                    <a:pt x="52" y="368"/>
                  </a:lnTo>
                  <a:lnTo>
                    <a:pt x="50" y="367"/>
                  </a:lnTo>
                  <a:lnTo>
                    <a:pt x="48" y="367"/>
                  </a:lnTo>
                  <a:lnTo>
                    <a:pt x="47" y="365"/>
                  </a:lnTo>
                  <a:lnTo>
                    <a:pt x="49" y="366"/>
                  </a:lnTo>
                  <a:lnTo>
                    <a:pt x="51" y="366"/>
                  </a:lnTo>
                  <a:lnTo>
                    <a:pt x="52" y="366"/>
                  </a:lnTo>
                  <a:lnTo>
                    <a:pt x="53" y="364"/>
                  </a:lnTo>
                  <a:lnTo>
                    <a:pt x="54" y="362"/>
                  </a:lnTo>
                  <a:lnTo>
                    <a:pt x="57" y="361"/>
                  </a:lnTo>
                  <a:lnTo>
                    <a:pt x="59" y="360"/>
                  </a:lnTo>
                  <a:lnTo>
                    <a:pt x="62" y="358"/>
                  </a:lnTo>
                  <a:lnTo>
                    <a:pt x="65" y="358"/>
                  </a:lnTo>
                  <a:lnTo>
                    <a:pt x="66" y="357"/>
                  </a:lnTo>
                  <a:lnTo>
                    <a:pt x="66" y="354"/>
                  </a:lnTo>
                  <a:lnTo>
                    <a:pt x="69" y="354"/>
                  </a:lnTo>
                  <a:lnTo>
                    <a:pt x="72" y="354"/>
                  </a:lnTo>
                  <a:lnTo>
                    <a:pt x="73" y="350"/>
                  </a:lnTo>
                  <a:lnTo>
                    <a:pt x="74" y="347"/>
                  </a:lnTo>
                  <a:lnTo>
                    <a:pt x="74" y="344"/>
                  </a:lnTo>
                  <a:lnTo>
                    <a:pt x="76" y="342"/>
                  </a:lnTo>
                  <a:lnTo>
                    <a:pt x="77" y="341"/>
                  </a:lnTo>
                  <a:lnTo>
                    <a:pt x="78" y="341"/>
                  </a:lnTo>
                  <a:lnTo>
                    <a:pt x="80" y="340"/>
                  </a:lnTo>
                  <a:lnTo>
                    <a:pt x="80" y="338"/>
                  </a:lnTo>
                  <a:lnTo>
                    <a:pt x="80" y="335"/>
                  </a:lnTo>
                  <a:lnTo>
                    <a:pt x="80" y="334"/>
                  </a:lnTo>
                  <a:lnTo>
                    <a:pt x="80" y="331"/>
                  </a:lnTo>
                  <a:lnTo>
                    <a:pt x="79" y="329"/>
                  </a:lnTo>
                  <a:lnTo>
                    <a:pt x="78" y="328"/>
                  </a:lnTo>
                  <a:lnTo>
                    <a:pt x="77" y="326"/>
                  </a:lnTo>
                  <a:lnTo>
                    <a:pt x="78" y="324"/>
                  </a:lnTo>
                  <a:lnTo>
                    <a:pt x="77" y="321"/>
                  </a:lnTo>
                  <a:lnTo>
                    <a:pt x="75" y="321"/>
                  </a:lnTo>
                  <a:lnTo>
                    <a:pt x="73" y="320"/>
                  </a:lnTo>
                  <a:lnTo>
                    <a:pt x="73" y="318"/>
                  </a:lnTo>
                  <a:lnTo>
                    <a:pt x="75" y="316"/>
                  </a:lnTo>
                  <a:lnTo>
                    <a:pt x="74" y="314"/>
                  </a:lnTo>
                  <a:lnTo>
                    <a:pt x="73" y="311"/>
                  </a:lnTo>
                  <a:lnTo>
                    <a:pt x="73" y="310"/>
                  </a:lnTo>
                  <a:lnTo>
                    <a:pt x="73" y="308"/>
                  </a:lnTo>
                  <a:lnTo>
                    <a:pt x="73" y="307"/>
                  </a:lnTo>
                  <a:lnTo>
                    <a:pt x="73" y="307"/>
                  </a:lnTo>
                  <a:lnTo>
                    <a:pt x="74" y="304"/>
                  </a:lnTo>
                  <a:lnTo>
                    <a:pt x="75" y="301"/>
                  </a:lnTo>
                  <a:lnTo>
                    <a:pt x="75" y="299"/>
                  </a:lnTo>
                  <a:lnTo>
                    <a:pt x="73" y="299"/>
                  </a:lnTo>
                  <a:lnTo>
                    <a:pt x="71" y="298"/>
                  </a:lnTo>
                  <a:lnTo>
                    <a:pt x="73" y="296"/>
                  </a:lnTo>
                  <a:lnTo>
                    <a:pt x="74" y="293"/>
                  </a:lnTo>
                  <a:lnTo>
                    <a:pt x="74" y="291"/>
                  </a:lnTo>
                  <a:lnTo>
                    <a:pt x="72" y="291"/>
                  </a:lnTo>
                  <a:lnTo>
                    <a:pt x="70" y="291"/>
                  </a:lnTo>
                  <a:lnTo>
                    <a:pt x="69" y="291"/>
                  </a:lnTo>
                  <a:lnTo>
                    <a:pt x="69" y="290"/>
                  </a:lnTo>
                  <a:lnTo>
                    <a:pt x="68" y="287"/>
                  </a:lnTo>
                  <a:lnTo>
                    <a:pt x="66" y="285"/>
                  </a:lnTo>
                  <a:lnTo>
                    <a:pt x="64" y="284"/>
                  </a:lnTo>
                  <a:lnTo>
                    <a:pt x="62" y="285"/>
                  </a:lnTo>
                  <a:lnTo>
                    <a:pt x="61" y="283"/>
                  </a:lnTo>
                  <a:lnTo>
                    <a:pt x="61" y="281"/>
                  </a:lnTo>
                  <a:lnTo>
                    <a:pt x="61" y="278"/>
                  </a:lnTo>
                  <a:lnTo>
                    <a:pt x="62" y="275"/>
                  </a:lnTo>
                  <a:lnTo>
                    <a:pt x="62" y="272"/>
                  </a:lnTo>
                  <a:lnTo>
                    <a:pt x="62" y="269"/>
                  </a:lnTo>
                  <a:lnTo>
                    <a:pt x="62" y="267"/>
                  </a:lnTo>
                  <a:lnTo>
                    <a:pt x="62" y="263"/>
                  </a:lnTo>
                  <a:lnTo>
                    <a:pt x="63" y="260"/>
                  </a:lnTo>
                  <a:lnTo>
                    <a:pt x="63" y="258"/>
                  </a:lnTo>
                  <a:lnTo>
                    <a:pt x="62" y="257"/>
                  </a:lnTo>
                  <a:lnTo>
                    <a:pt x="61" y="256"/>
                  </a:lnTo>
                  <a:lnTo>
                    <a:pt x="58" y="257"/>
                  </a:lnTo>
                  <a:lnTo>
                    <a:pt x="56" y="257"/>
                  </a:lnTo>
                  <a:lnTo>
                    <a:pt x="54" y="256"/>
                  </a:lnTo>
                  <a:lnTo>
                    <a:pt x="54" y="254"/>
                  </a:lnTo>
                  <a:lnTo>
                    <a:pt x="54" y="252"/>
                  </a:lnTo>
                  <a:lnTo>
                    <a:pt x="52" y="252"/>
                  </a:lnTo>
                  <a:lnTo>
                    <a:pt x="49" y="250"/>
                  </a:lnTo>
                  <a:lnTo>
                    <a:pt x="47" y="248"/>
                  </a:lnTo>
                  <a:lnTo>
                    <a:pt x="45" y="247"/>
                  </a:lnTo>
                  <a:lnTo>
                    <a:pt x="44" y="246"/>
                  </a:lnTo>
                  <a:lnTo>
                    <a:pt x="43" y="244"/>
                  </a:lnTo>
                  <a:lnTo>
                    <a:pt x="42" y="244"/>
                  </a:lnTo>
                  <a:lnTo>
                    <a:pt x="43" y="241"/>
                  </a:lnTo>
                  <a:lnTo>
                    <a:pt x="43" y="239"/>
                  </a:lnTo>
                  <a:lnTo>
                    <a:pt x="44" y="234"/>
                  </a:lnTo>
                  <a:lnTo>
                    <a:pt x="45" y="235"/>
                  </a:lnTo>
                  <a:lnTo>
                    <a:pt x="47" y="232"/>
                  </a:lnTo>
                  <a:lnTo>
                    <a:pt x="49" y="230"/>
                  </a:lnTo>
                  <a:lnTo>
                    <a:pt x="50" y="229"/>
                  </a:lnTo>
                  <a:lnTo>
                    <a:pt x="52" y="229"/>
                  </a:lnTo>
                  <a:lnTo>
                    <a:pt x="53" y="229"/>
                  </a:lnTo>
                  <a:lnTo>
                    <a:pt x="54" y="231"/>
                  </a:lnTo>
                  <a:lnTo>
                    <a:pt x="57" y="232"/>
                  </a:lnTo>
                  <a:lnTo>
                    <a:pt x="58" y="233"/>
                  </a:lnTo>
                  <a:lnTo>
                    <a:pt x="59" y="235"/>
                  </a:lnTo>
                  <a:lnTo>
                    <a:pt x="59" y="236"/>
                  </a:lnTo>
                  <a:lnTo>
                    <a:pt x="60" y="236"/>
                  </a:lnTo>
                  <a:lnTo>
                    <a:pt x="61" y="234"/>
                  </a:lnTo>
                  <a:lnTo>
                    <a:pt x="63" y="233"/>
                  </a:lnTo>
                  <a:lnTo>
                    <a:pt x="65" y="234"/>
                  </a:lnTo>
                  <a:lnTo>
                    <a:pt x="67" y="236"/>
                  </a:lnTo>
                  <a:lnTo>
                    <a:pt x="68" y="236"/>
                  </a:lnTo>
                  <a:lnTo>
                    <a:pt x="70" y="236"/>
                  </a:lnTo>
                  <a:lnTo>
                    <a:pt x="71" y="237"/>
                  </a:lnTo>
                  <a:lnTo>
                    <a:pt x="72" y="237"/>
                  </a:lnTo>
                  <a:lnTo>
                    <a:pt x="74" y="239"/>
                  </a:lnTo>
                  <a:lnTo>
                    <a:pt x="76" y="239"/>
                  </a:lnTo>
                  <a:lnTo>
                    <a:pt x="77" y="239"/>
                  </a:lnTo>
                  <a:lnTo>
                    <a:pt x="78" y="238"/>
                  </a:lnTo>
                  <a:lnTo>
                    <a:pt x="79" y="238"/>
                  </a:lnTo>
                  <a:lnTo>
                    <a:pt x="82" y="240"/>
                  </a:lnTo>
                  <a:lnTo>
                    <a:pt x="85" y="244"/>
                  </a:lnTo>
                  <a:lnTo>
                    <a:pt x="87" y="248"/>
                  </a:lnTo>
                  <a:lnTo>
                    <a:pt x="90" y="252"/>
                  </a:lnTo>
                  <a:lnTo>
                    <a:pt x="92" y="252"/>
                  </a:lnTo>
                  <a:lnTo>
                    <a:pt x="94" y="251"/>
                  </a:lnTo>
                  <a:lnTo>
                    <a:pt x="95" y="249"/>
                  </a:lnTo>
                  <a:lnTo>
                    <a:pt x="97" y="248"/>
                  </a:lnTo>
                  <a:lnTo>
                    <a:pt x="99" y="248"/>
                  </a:lnTo>
                  <a:lnTo>
                    <a:pt x="102" y="248"/>
                  </a:lnTo>
                  <a:lnTo>
                    <a:pt x="104" y="249"/>
                  </a:lnTo>
                  <a:lnTo>
                    <a:pt x="108" y="249"/>
                  </a:lnTo>
                  <a:lnTo>
                    <a:pt x="110" y="249"/>
                  </a:lnTo>
                  <a:lnTo>
                    <a:pt x="113" y="249"/>
                  </a:lnTo>
                  <a:lnTo>
                    <a:pt x="115" y="250"/>
                  </a:lnTo>
                  <a:lnTo>
                    <a:pt x="114" y="251"/>
                  </a:lnTo>
                  <a:lnTo>
                    <a:pt x="113" y="252"/>
                  </a:lnTo>
                  <a:lnTo>
                    <a:pt x="113" y="255"/>
                  </a:lnTo>
                  <a:lnTo>
                    <a:pt x="114" y="257"/>
                  </a:lnTo>
                  <a:lnTo>
                    <a:pt x="115" y="258"/>
                  </a:lnTo>
                  <a:lnTo>
                    <a:pt x="116" y="257"/>
                  </a:lnTo>
                  <a:lnTo>
                    <a:pt x="117" y="255"/>
                  </a:lnTo>
                  <a:lnTo>
                    <a:pt x="120" y="252"/>
                  </a:lnTo>
                  <a:lnTo>
                    <a:pt x="123" y="252"/>
                  </a:lnTo>
                  <a:lnTo>
                    <a:pt x="125" y="251"/>
                  </a:lnTo>
                  <a:lnTo>
                    <a:pt x="125" y="248"/>
                  </a:lnTo>
                  <a:lnTo>
                    <a:pt x="126" y="245"/>
                  </a:lnTo>
                  <a:lnTo>
                    <a:pt x="125" y="243"/>
                  </a:lnTo>
                  <a:lnTo>
                    <a:pt x="125" y="241"/>
                  </a:lnTo>
                  <a:lnTo>
                    <a:pt x="125" y="238"/>
                  </a:lnTo>
                  <a:lnTo>
                    <a:pt x="125" y="237"/>
                  </a:lnTo>
                  <a:lnTo>
                    <a:pt x="125" y="236"/>
                  </a:lnTo>
                  <a:lnTo>
                    <a:pt x="122" y="236"/>
                  </a:lnTo>
                  <a:lnTo>
                    <a:pt x="119" y="236"/>
                  </a:lnTo>
                  <a:lnTo>
                    <a:pt x="117" y="236"/>
                  </a:lnTo>
                  <a:lnTo>
                    <a:pt x="115" y="237"/>
                  </a:lnTo>
                  <a:lnTo>
                    <a:pt x="114" y="236"/>
                  </a:lnTo>
                  <a:lnTo>
                    <a:pt x="112" y="236"/>
                  </a:lnTo>
                  <a:lnTo>
                    <a:pt x="110" y="235"/>
                  </a:lnTo>
                  <a:lnTo>
                    <a:pt x="109" y="235"/>
                  </a:lnTo>
                  <a:lnTo>
                    <a:pt x="106" y="236"/>
                  </a:lnTo>
                  <a:lnTo>
                    <a:pt x="104" y="234"/>
                  </a:lnTo>
                  <a:lnTo>
                    <a:pt x="102" y="234"/>
                  </a:lnTo>
                  <a:lnTo>
                    <a:pt x="99" y="233"/>
                  </a:lnTo>
                  <a:lnTo>
                    <a:pt x="96" y="232"/>
                  </a:lnTo>
                  <a:lnTo>
                    <a:pt x="96" y="231"/>
                  </a:lnTo>
                  <a:lnTo>
                    <a:pt x="95" y="229"/>
                  </a:lnTo>
                  <a:lnTo>
                    <a:pt x="96" y="226"/>
                  </a:lnTo>
                  <a:lnTo>
                    <a:pt x="95" y="225"/>
                  </a:lnTo>
                  <a:lnTo>
                    <a:pt x="95" y="223"/>
                  </a:lnTo>
                  <a:lnTo>
                    <a:pt x="96" y="222"/>
                  </a:lnTo>
                  <a:lnTo>
                    <a:pt x="96" y="221"/>
                  </a:lnTo>
                  <a:lnTo>
                    <a:pt x="97" y="219"/>
                  </a:lnTo>
                  <a:lnTo>
                    <a:pt x="97" y="217"/>
                  </a:lnTo>
                  <a:lnTo>
                    <a:pt x="97" y="216"/>
                  </a:lnTo>
                  <a:lnTo>
                    <a:pt x="96" y="214"/>
                  </a:lnTo>
                  <a:lnTo>
                    <a:pt x="96" y="212"/>
                  </a:lnTo>
                  <a:lnTo>
                    <a:pt x="98" y="211"/>
                  </a:lnTo>
                  <a:lnTo>
                    <a:pt x="98" y="209"/>
                  </a:lnTo>
                  <a:lnTo>
                    <a:pt x="96" y="207"/>
                  </a:lnTo>
                  <a:lnTo>
                    <a:pt x="95" y="206"/>
                  </a:lnTo>
                  <a:lnTo>
                    <a:pt x="94" y="204"/>
                  </a:lnTo>
                  <a:lnTo>
                    <a:pt x="96" y="202"/>
                  </a:lnTo>
                  <a:lnTo>
                    <a:pt x="97" y="200"/>
                  </a:lnTo>
                  <a:lnTo>
                    <a:pt x="98" y="197"/>
                  </a:lnTo>
                  <a:lnTo>
                    <a:pt x="97" y="195"/>
                  </a:lnTo>
                  <a:lnTo>
                    <a:pt x="96" y="193"/>
                  </a:lnTo>
                  <a:lnTo>
                    <a:pt x="94" y="194"/>
                  </a:lnTo>
                  <a:lnTo>
                    <a:pt x="94" y="192"/>
                  </a:lnTo>
                  <a:lnTo>
                    <a:pt x="94" y="190"/>
                  </a:lnTo>
                  <a:lnTo>
                    <a:pt x="94" y="188"/>
                  </a:lnTo>
                  <a:lnTo>
                    <a:pt x="91" y="187"/>
                  </a:lnTo>
                  <a:lnTo>
                    <a:pt x="88" y="186"/>
                  </a:lnTo>
                  <a:lnTo>
                    <a:pt x="89" y="183"/>
                  </a:lnTo>
                  <a:lnTo>
                    <a:pt x="90" y="182"/>
                  </a:lnTo>
                  <a:lnTo>
                    <a:pt x="92" y="180"/>
                  </a:lnTo>
                  <a:lnTo>
                    <a:pt x="92" y="177"/>
                  </a:lnTo>
                  <a:lnTo>
                    <a:pt x="92" y="175"/>
                  </a:lnTo>
                  <a:lnTo>
                    <a:pt x="91" y="171"/>
                  </a:lnTo>
                  <a:lnTo>
                    <a:pt x="90" y="167"/>
                  </a:lnTo>
                  <a:lnTo>
                    <a:pt x="91" y="163"/>
                  </a:lnTo>
                  <a:lnTo>
                    <a:pt x="89" y="160"/>
                  </a:lnTo>
                  <a:lnTo>
                    <a:pt x="89" y="157"/>
                  </a:lnTo>
                  <a:lnTo>
                    <a:pt x="90" y="154"/>
                  </a:lnTo>
                  <a:lnTo>
                    <a:pt x="91" y="154"/>
                  </a:lnTo>
                  <a:lnTo>
                    <a:pt x="93" y="155"/>
                  </a:lnTo>
                  <a:lnTo>
                    <a:pt x="94" y="154"/>
                  </a:lnTo>
                  <a:lnTo>
                    <a:pt x="95" y="156"/>
                  </a:lnTo>
                  <a:lnTo>
                    <a:pt x="96" y="157"/>
                  </a:lnTo>
                  <a:lnTo>
                    <a:pt x="97" y="158"/>
                  </a:lnTo>
                  <a:lnTo>
                    <a:pt x="100" y="158"/>
                  </a:lnTo>
                  <a:lnTo>
                    <a:pt x="102" y="157"/>
                  </a:lnTo>
                  <a:lnTo>
                    <a:pt x="102" y="155"/>
                  </a:lnTo>
                  <a:lnTo>
                    <a:pt x="102" y="152"/>
                  </a:lnTo>
                  <a:lnTo>
                    <a:pt x="105" y="151"/>
                  </a:lnTo>
                  <a:lnTo>
                    <a:pt x="107" y="150"/>
                  </a:lnTo>
                  <a:lnTo>
                    <a:pt x="109" y="149"/>
                  </a:lnTo>
                  <a:lnTo>
                    <a:pt x="111" y="144"/>
                  </a:lnTo>
                  <a:lnTo>
                    <a:pt x="113" y="141"/>
                  </a:lnTo>
                  <a:lnTo>
                    <a:pt x="115" y="140"/>
                  </a:lnTo>
                  <a:lnTo>
                    <a:pt x="114" y="138"/>
                  </a:lnTo>
                  <a:lnTo>
                    <a:pt x="113" y="136"/>
                  </a:lnTo>
                  <a:lnTo>
                    <a:pt x="115" y="134"/>
                  </a:lnTo>
                  <a:lnTo>
                    <a:pt x="116" y="133"/>
                  </a:lnTo>
                  <a:lnTo>
                    <a:pt x="116" y="132"/>
                  </a:lnTo>
                  <a:lnTo>
                    <a:pt x="116" y="130"/>
                  </a:lnTo>
                  <a:lnTo>
                    <a:pt x="115" y="128"/>
                  </a:lnTo>
                  <a:lnTo>
                    <a:pt x="118" y="128"/>
                  </a:lnTo>
                  <a:lnTo>
                    <a:pt x="121" y="127"/>
                  </a:lnTo>
                  <a:lnTo>
                    <a:pt x="124" y="126"/>
                  </a:lnTo>
                  <a:lnTo>
                    <a:pt x="126" y="127"/>
                  </a:lnTo>
                  <a:lnTo>
                    <a:pt x="131" y="128"/>
                  </a:lnTo>
                  <a:lnTo>
                    <a:pt x="133" y="127"/>
                  </a:lnTo>
                  <a:lnTo>
                    <a:pt x="136" y="128"/>
                  </a:lnTo>
                  <a:lnTo>
                    <a:pt x="138" y="128"/>
                  </a:lnTo>
                  <a:lnTo>
                    <a:pt x="141" y="128"/>
                  </a:lnTo>
                  <a:lnTo>
                    <a:pt x="144" y="128"/>
                  </a:lnTo>
                  <a:lnTo>
                    <a:pt x="147" y="126"/>
                  </a:lnTo>
                  <a:lnTo>
                    <a:pt x="147" y="125"/>
                  </a:lnTo>
                  <a:lnTo>
                    <a:pt x="149" y="125"/>
                  </a:lnTo>
                  <a:lnTo>
                    <a:pt x="151" y="126"/>
                  </a:lnTo>
                  <a:lnTo>
                    <a:pt x="150" y="128"/>
                  </a:lnTo>
                  <a:lnTo>
                    <a:pt x="152" y="128"/>
                  </a:lnTo>
                  <a:lnTo>
                    <a:pt x="154" y="129"/>
                  </a:lnTo>
                  <a:lnTo>
                    <a:pt x="155" y="129"/>
                  </a:lnTo>
                  <a:lnTo>
                    <a:pt x="157" y="131"/>
                  </a:lnTo>
                  <a:lnTo>
                    <a:pt x="162" y="131"/>
                  </a:lnTo>
                  <a:lnTo>
                    <a:pt x="165" y="130"/>
                  </a:lnTo>
                  <a:lnTo>
                    <a:pt x="167" y="129"/>
                  </a:lnTo>
                  <a:lnTo>
                    <a:pt x="169" y="128"/>
                  </a:lnTo>
                  <a:lnTo>
                    <a:pt x="170" y="128"/>
                  </a:lnTo>
                  <a:lnTo>
                    <a:pt x="170" y="126"/>
                  </a:lnTo>
                  <a:lnTo>
                    <a:pt x="171" y="124"/>
                  </a:lnTo>
                  <a:lnTo>
                    <a:pt x="172" y="122"/>
                  </a:lnTo>
                  <a:lnTo>
                    <a:pt x="173" y="119"/>
                  </a:lnTo>
                  <a:lnTo>
                    <a:pt x="172" y="117"/>
                  </a:lnTo>
                  <a:lnTo>
                    <a:pt x="173" y="116"/>
                  </a:lnTo>
                  <a:lnTo>
                    <a:pt x="176" y="115"/>
                  </a:lnTo>
                  <a:lnTo>
                    <a:pt x="178" y="114"/>
                  </a:lnTo>
                  <a:lnTo>
                    <a:pt x="176" y="112"/>
                  </a:lnTo>
                  <a:lnTo>
                    <a:pt x="176" y="109"/>
                  </a:lnTo>
                  <a:lnTo>
                    <a:pt x="177" y="107"/>
                  </a:lnTo>
                  <a:lnTo>
                    <a:pt x="176" y="106"/>
                  </a:lnTo>
                  <a:lnTo>
                    <a:pt x="179" y="106"/>
                  </a:lnTo>
                  <a:lnTo>
                    <a:pt x="181" y="107"/>
                  </a:lnTo>
                  <a:lnTo>
                    <a:pt x="186" y="108"/>
                  </a:lnTo>
                  <a:lnTo>
                    <a:pt x="188" y="109"/>
                  </a:lnTo>
                  <a:lnTo>
                    <a:pt x="189" y="108"/>
                  </a:lnTo>
                  <a:lnTo>
                    <a:pt x="188" y="103"/>
                  </a:lnTo>
                  <a:lnTo>
                    <a:pt x="188" y="101"/>
                  </a:lnTo>
                  <a:lnTo>
                    <a:pt x="187" y="100"/>
                  </a:lnTo>
                  <a:lnTo>
                    <a:pt x="184" y="97"/>
                  </a:lnTo>
                  <a:lnTo>
                    <a:pt x="183" y="94"/>
                  </a:lnTo>
                  <a:lnTo>
                    <a:pt x="182" y="93"/>
                  </a:lnTo>
                  <a:lnTo>
                    <a:pt x="185" y="89"/>
                  </a:lnTo>
                  <a:lnTo>
                    <a:pt x="186" y="86"/>
                  </a:lnTo>
                  <a:lnTo>
                    <a:pt x="188" y="84"/>
                  </a:lnTo>
                  <a:lnTo>
                    <a:pt x="189" y="82"/>
                  </a:lnTo>
                  <a:lnTo>
                    <a:pt x="191" y="80"/>
                  </a:lnTo>
                  <a:lnTo>
                    <a:pt x="194" y="83"/>
                  </a:lnTo>
                  <a:lnTo>
                    <a:pt x="195" y="84"/>
                  </a:lnTo>
                  <a:lnTo>
                    <a:pt x="196" y="82"/>
                  </a:lnTo>
                  <a:lnTo>
                    <a:pt x="195" y="79"/>
                  </a:lnTo>
                  <a:lnTo>
                    <a:pt x="191" y="78"/>
                  </a:lnTo>
                  <a:lnTo>
                    <a:pt x="190" y="77"/>
                  </a:lnTo>
                  <a:lnTo>
                    <a:pt x="192" y="76"/>
                  </a:lnTo>
                  <a:lnTo>
                    <a:pt x="195" y="74"/>
                  </a:lnTo>
                  <a:lnTo>
                    <a:pt x="196" y="72"/>
                  </a:lnTo>
                  <a:lnTo>
                    <a:pt x="196" y="70"/>
                  </a:lnTo>
                  <a:lnTo>
                    <a:pt x="196" y="68"/>
                  </a:lnTo>
                  <a:lnTo>
                    <a:pt x="196" y="65"/>
                  </a:lnTo>
                  <a:lnTo>
                    <a:pt x="198" y="64"/>
                  </a:lnTo>
                  <a:lnTo>
                    <a:pt x="201" y="66"/>
                  </a:lnTo>
                  <a:lnTo>
                    <a:pt x="201" y="65"/>
                  </a:lnTo>
                  <a:lnTo>
                    <a:pt x="202" y="65"/>
                  </a:lnTo>
                  <a:lnTo>
                    <a:pt x="202" y="63"/>
                  </a:lnTo>
                  <a:lnTo>
                    <a:pt x="203" y="62"/>
                  </a:lnTo>
                  <a:lnTo>
                    <a:pt x="205" y="62"/>
                  </a:lnTo>
                  <a:lnTo>
                    <a:pt x="206" y="61"/>
                  </a:lnTo>
                  <a:lnTo>
                    <a:pt x="204" y="59"/>
                  </a:lnTo>
                  <a:lnTo>
                    <a:pt x="205" y="57"/>
                  </a:lnTo>
                  <a:lnTo>
                    <a:pt x="207" y="54"/>
                  </a:lnTo>
                  <a:lnTo>
                    <a:pt x="206" y="53"/>
                  </a:lnTo>
                  <a:lnTo>
                    <a:pt x="204" y="52"/>
                  </a:lnTo>
                  <a:lnTo>
                    <a:pt x="202" y="49"/>
                  </a:lnTo>
                  <a:lnTo>
                    <a:pt x="203" y="47"/>
                  </a:lnTo>
                  <a:lnTo>
                    <a:pt x="200" y="46"/>
                  </a:lnTo>
                  <a:lnTo>
                    <a:pt x="200" y="45"/>
                  </a:lnTo>
                  <a:lnTo>
                    <a:pt x="203" y="44"/>
                  </a:lnTo>
                  <a:lnTo>
                    <a:pt x="205" y="43"/>
                  </a:lnTo>
                  <a:lnTo>
                    <a:pt x="204" y="40"/>
                  </a:lnTo>
                  <a:lnTo>
                    <a:pt x="201" y="39"/>
                  </a:lnTo>
                  <a:lnTo>
                    <a:pt x="206" y="36"/>
                  </a:lnTo>
                  <a:lnTo>
                    <a:pt x="208" y="31"/>
                  </a:lnTo>
                  <a:lnTo>
                    <a:pt x="211" y="29"/>
                  </a:lnTo>
                  <a:lnTo>
                    <a:pt x="214" y="25"/>
                  </a:lnTo>
                  <a:lnTo>
                    <a:pt x="218" y="25"/>
                  </a:lnTo>
                  <a:lnTo>
                    <a:pt x="220" y="25"/>
                  </a:lnTo>
                  <a:lnTo>
                    <a:pt x="224" y="22"/>
                  </a:lnTo>
                  <a:lnTo>
                    <a:pt x="227" y="21"/>
                  </a:lnTo>
                  <a:lnTo>
                    <a:pt x="228" y="20"/>
                  </a:lnTo>
                  <a:lnTo>
                    <a:pt x="228" y="18"/>
                  </a:lnTo>
                  <a:lnTo>
                    <a:pt x="232" y="15"/>
                  </a:lnTo>
                  <a:lnTo>
                    <a:pt x="235" y="14"/>
                  </a:lnTo>
                  <a:lnTo>
                    <a:pt x="237" y="14"/>
                  </a:lnTo>
                  <a:lnTo>
                    <a:pt x="242" y="14"/>
                  </a:lnTo>
                  <a:lnTo>
                    <a:pt x="245" y="10"/>
                  </a:lnTo>
                  <a:lnTo>
                    <a:pt x="246" y="7"/>
                  </a:lnTo>
                  <a:lnTo>
                    <a:pt x="247" y="5"/>
                  </a:lnTo>
                  <a:lnTo>
                    <a:pt x="246" y="2"/>
                  </a:lnTo>
                  <a:lnTo>
                    <a:pt x="244" y="0"/>
                  </a:lnTo>
                  <a:lnTo>
                    <a:pt x="256" y="6"/>
                  </a:lnTo>
                  <a:lnTo>
                    <a:pt x="257" y="8"/>
                  </a:lnTo>
                  <a:lnTo>
                    <a:pt x="259" y="11"/>
                  </a:lnTo>
                  <a:lnTo>
                    <a:pt x="262" y="14"/>
                  </a:lnTo>
                  <a:lnTo>
                    <a:pt x="263" y="14"/>
                  </a:lnTo>
                  <a:lnTo>
                    <a:pt x="265" y="14"/>
                  </a:lnTo>
                  <a:lnTo>
                    <a:pt x="268" y="15"/>
                  </a:lnTo>
                  <a:lnTo>
                    <a:pt x="270" y="17"/>
                  </a:lnTo>
                  <a:lnTo>
                    <a:pt x="274" y="17"/>
                  </a:lnTo>
                  <a:lnTo>
                    <a:pt x="275" y="17"/>
                  </a:lnTo>
                  <a:lnTo>
                    <a:pt x="278" y="16"/>
                  </a:lnTo>
                  <a:lnTo>
                    <a:pt x="281" y="17"/>
                  </a:lnTo>
                  <a:lnTo>
                    <a:pt x="284" y="15"/>
                  </a:lnTo>
                  <a:lnTo>
                    <a:pt x="287" y="14"/>
                  </a:lnTo>
                </a:path>
              </a:pathLst>
            </a:custGeom>
            <a:solidFill>
              <a:srgbClr val="FFC000"/>
            </a:solidFill>
            <a:ln w="4763">
              <a:solidFill>
                <a:srgbClr val="6E6E6E"/>
              </a:solidFill>
              <a:prstDash val="solid"/>
              <a:round/>
              <a:headEnd/>
              <a:tailEnd/>
            </a:ln>
            <a:extLst/>
          </p:spPr>
          <p:txBody>
            <a:bodyPr vert="horz" wrap="square" lIns="91440" tIns="45720" rIns="91440" bIns="45720" numCol="1" anchor="t" anchorCtr="0" compatLnSpc="1">
              <a:prstTxWarp prst="textNoShape">
                <a:avLst/>
              </a:prstTxWarp>
            </a:bodyPr>
            <a:lstStyle/>
            <a:p>
              <a:endParaRPr lang="en-IN"/>
            </a:p>
          </p:txBody>
        </p:sp>
        <p:sp>
          <p:nvSpPr>
            <p:cNvPr id="34" name="Freeform 33"/>
            <p:cNvSpPr>
              <a:spLocks/>
            </p:cNvSpPr>
            <p:nvPr/>
          </p:nvSpPr>
          <p:spPr bwMode="auto">
            <a:xfrm>
              <a:off x="4821239" y="3333746"/>
              <a:ext cx="385763" cy="101600"/>
            </a:xfrm>
            <a:custGeom>
              <a:avLst/>
              <a:gdLst>
                <a:gd name="T0" fmla="*/ 3 w 243"/>
                <a:gd name="T1" fmla="*/ 13 h 64"/>
                <a:gd name="T2" fmla="*/ 12 w 243"/>
                <a:gd name="T3" fmla="*/ 12 h 64"/>
                <a:gd name="T4" fmla="*/ 25 w 243"/>
                <a:gd name="T5" fmla="*/ 13 h 64"/>
                <a:gd name="T6" fmla="*/ 31 w 243"/>
                <a:gd name="T7" fmla="*/ 13 h 64"/>
                <a:gd name="T8" fmla="*/ 41 w 243"/>
                <a:gd name="T9" fmla="*/ 13 h 64"/>
                <a:gd name="T10" fmla="*/ 45 w 243"/>
                <a:gd name="T11" fmla="*/ 9 h 64"/>
                <a:gd name="T12" fmla="*/ 54 w 243"/>
                <a:gd name="T13" fmla="*/ 6 h 64"/>
                <a:gd name="T14" fmla="*/ 57 w 243"/>
                <a:gd name="T15" fmla="*/ 12 h 64"/>
                <a:gd name="T16" fmla="*/ 58 w 243"/>
                <a:gd name="T17" fmla="*/ 20 h 64"/>
                <a:gd name="T18" fmla="*/ 60 w 243"/>
                <a:gd name="T19" fmla="*/ 25 h 64"/>
                <a:gd name="T20" fmla="*/ 58 w 243"/>
                <a:gd name="T21" fmla="*/ 30 h 64"/>
                <a:gd name="T22" fmla="*/ 53 w 243"/>
                <a:gd name="T23" fmla="*/ 39 h 64"/>
                <a:gd name="T24" fmla="*/ 49 w 243"/>
                <a:gd name="T25" fmla="*/ 42 h 64"/>
                <a:gd name="T26" fmla="*/ 52 w 243"/>
                <a:gd name="T27" fmla="*/ 42 h 64"/>
                <a:gd name="T28" fmla="*/ 58 w 243"/>
                <a:gd name="T29" fmla="*/ 43 h 64"/>
                <a:gd name="T30" fmla="*/ 63 w 243"/>
                <a:gd name="T31" fmla="*/ 46 h 64"/>
                <a:gd name="T32" fmla="*/ 67 w 243"/>
                <a:gd name="T33" fmla="*/ 47 h 64"/>
                <a:gd name="T34" fmla="*/ 71 w 243"/>
                <a:gd name="T35" fmla="*/ 51 h 64"/>
                <a:gd name="T36" fmla="*/ 74 w 243"/>
                <a:gd name="T37" fmla="*/ 46 h 64"/>
                <a:gd name="T38" fmla="*/ 79 w 243"/>
                <a:gd name="T39" fmla="*/ 41 h 64"/>
                <a:gd name="T40" fmla="*/ 84 w 243"/>
                <a:gd name="T41" fmla="*/ 38 h 64"/>
                <a:gd name="T42" fmla="*/ 91 w 243"/>
                <a:gd name="T43" fmla="*/ 40 h 64"/>
                <a:gd name="T44" fmla="*/ 100 w 243"/>
                <a:gd name="T45" fmla="*/ 42 h 64"/>
                <a:gd name="T46" fmla="*/ 107 w 243"/>
                <a:gd name="T47" fmla="*/ 44 h 64"/>
                <a:gd name="T48" fmla="*/ 113 w 243"/>
                <a:gd name="T49" fmla="*/ 46 h 64"/>
                <a:gd name="T50" fmla="*/ 120 w 243"/>
                <a:gd name="T51" fmla="*/ 45 h 64"/>
                <a:gd name="T52" fmla="*/ 127 w 243"/>
                <a:gd name="T53" fmla="*/ 41 h 64"/>
                <a:gd name="T54" fmla="*/ 124 w 243"/>
                <a:gd name="T55" fmla="*/ 45 h 64"/>
                <a:gd name="T56" fmla="*/ 121 w 243"/>
                <a:gd name="T57" fmla="*/ 51 h 64"/>
                <a:gd name="T58" fmla="*/ 129 w 243"/>
                <a:gd name="T59" fmla="*/ 54 h 64"/>
                <a:gd name="T60" fmla="*/ 134 w 243"/>
                <a:gd name="T61" fmla="*/ 54 h 64"/>
                <a:gd name="T62" fmla="*/ 138 w 243"/>
                <a:gd name="T63" fmla="*/ 49 h 64"/>
                <a:gd name="T64" fmla="*/ 143 w 243"/>
                <a:gd name="T65" fmla="*/ 39 h 64"/>
                <a:gd name="T66" fmla="*/ 144 w 243"/>
                <a:gd name="T67" fmla="*/ 33 h 64"/>
                <a:gd name="T68" fmla="*/ 142 w 243"/>
                <a:gd name="T69" fmla="*/ 26 h 64"/>
                <a:gd name="T70" fmla="*/ 146 w 243"/>
                <a:gd name="T71" fmla="*/ 22 h 64"/>
                <a:gd name="T72" fmla="*/ 143 w 243"/>
                <a:gd name="T73" fmla="*/ 20 h 64"/>
                <a:gd name="T74" fmla="*/ 145 w 243"/>
                <a:gd name="T75" fmla="*/ 15 h 64"/>
                <a:gd name="T76" fmla="*/ 140 w 243"/>
                <a:gd name="T77" fmla="*/ 10 h 64"/>
                <a:gd name="T78" fmla="*/ 138 w 243"/>
                <a:gd name="T79" fmla="*/ 5 h 64"/>
                <a:gd name="T80" fmla="*/ 144 w 243"/>
                <a:gd name="T81" fmla="*/ 3 h 64"/>
                <a:gd name="T82" fmla="*/ 148 w 243"/>
                <a:gd name="T83" fmla="*/ 1 h 64"/>
                <a:gd name="T84" fmla="*/ 154 w 243"/>
                <a:gd name="T85" fmla="*/ 7 h 64"/>
                <a:gd name="T86" fmla="*/ 162 w 243"/>
                <a:gd name="T87" fmla="*/ 8 h 64"/>
                <a:gd name="T88" fmla="*/ 169 w 243"/>
                <a:gd name="T89" fmla="*/ 11 h 64"/>
                <a:gd name="T90" fmla="*/ 174 w 243"/>
                <a:gd name="T91" fmla="*/ 17 h 64"/>
                <a:gd name="T92" fmla="*/ 181 w 243"/>
                <a:gd name="T93" fmla="*/ 22 h 64"/>
                <a:gd name="T94" fmla="*/ 186 w 243"/>
                <a:gd name="T95" fmla="*/ 19 h 64"/>
                <a:gd name="T96" fmla="*/ 192 w 243"/>
                <a:gd name="T97" fmla="*/ 21 h 64"/>
                <a:gd name="T98" fmla="*/ 199 w 243"/>
                <a:gd name="T99" fmla="*/ 24 h 64"/>
                <a:gd name="T100" fmla="*/ 202 w 243"/>
                <a:gd name="T101" fmla="*/ 29 h 64"/>
                <a:gd name="T102" fmla="*/ 210 w 243"/>
                <a:gd name="T103" fmla="*/ 32 h 64"/>
                <a:gd name="T104" fmla="*/ 211 w 243"/>
                <a:gd name="T105" fmla="*/ 36 h 64"/>
                <a:gd name="T106" fmla="*/ 220 w 243"/>
                <a:gd name="T107" fmla="*/ 40 h 64"/>
                <a:gd name="T108" fmla="*/ 227 w 243"/>
                <a:gd name="T109" fmla="*/ 42 h 64"/>
                <a:gd name="T110" fmla="*/ 236 w 243"/>
                <a:gd name="T111" fmla="*/ 46 h 64"/>
                <a:gd name="T112" fmla="*/ 238 w 243"/>
                <a:gd name="T113" fmla="*/ 52 h 64"/>
                <a:gd name="T114" fmla="*/ 236 w 243"/>
                <a:gd name="T115" fmla="*/ 57 h 64"/>
                <a:gd name="T116" fmla="*/ 238 w 243"/>
                <a:gd name="T117" fmla="*/ 61 h 64"/>
                <a:gd name="T118" fmla="*/ 243 w 243"/>
                <a:gd name="T119"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3" h="64">
                  <a:moveTo>
                    <a:pt x="0" y="17"/>
                  </a:moveTo>
                  <a:lnTo>
                    <a:pt x="3" y="15"/>
                  </a:lnTo>
                  <a:lnTo>
                    <a:pt x="3" y="13"/>
                  </a:lnTo>
                  <a:lnTo>
                    <a:pt x="4" y="13"/>
                  </a:lnTo>
                  <a:lnTo>
                    <a:pt x="8" y="12"/>
                  </a:lnTo>
                  <a:lnTo>
                    <a:pt x="12" y="12"/>
                  </a:lnTo>
                  <a:lnTo>
                    <a:pt x="16" y="13"/>
                  </a:lnTo>
                  <a:lnTo>
                    <a:pt x="21" y="13"/>
                  </a:lnTo>
                  <a:lnTo>
                    <a:pt x="25" y="13"/>
                  </a:lnTo>
                  <a:lnTo>
                    <a:pt x="26" y="13"/>
                  </a:lnTo>
                  <a:lnTo>
                    <a:pt x="28" y="12"/>
                  </a:lnTo>
                  <a:lnTo>
                    <a:pt x="31" y="13"/>
                  </a:lnTo>
                  <a:lnTo>
                    <a:pt x="37" y="10"/>
                  </a:lnTo>
                  <a:lnTo>
                    <a:pt x="39" y="11"/>
                  </a:lnTo>
                  <a:lnTo>
                    <a:pt x="41" y="13"/>
                  </a:lnTo>
                  <a:lnTo>
                    <a:pt x="42" y="12"/>
                  </a:lnTo>
                  <a:lnTo>
                    <a:pt x="43" y="9"/>
                  </a:lnTo>
                  <a:lnTo>
                    <a:pt x="45" y="9"/>
                  </a:lnTo>
                  <a:lnTo>
                    <a:pt x="50" y="9"/>
                  </a:lnTo>
                  <a:lnTo>
                    <a:pt x="52" y="9"/>
                  </a:lnTo>
                  <a:lnTo>
                    <a:pt x="54" y="6"/>
                  </a:lnTo>
                  <a:lnTo>
                    <a:pt x="56" y="7"/>
                  </a:lnTo>
                  <a:lnTo>
                    <a:pt x="56" y="9"/>
                  </a:lnTo>
                  <a:lnTo>
                    <a:pt x="57" y="12"/>
                  </a:lnTo>
                  <a:lnTo>
                    <a:pt x="58" y="15"/>
                  </a:lnTo>
                  <a:lnTo>
                    <a:pt x="57" y="16"/>
                  </a:lnTo>
                  <a:lnTo>
                    <a:pt x="58" y="20"/>
                  </a:lnTo>
                  <a:lnTo>
                    <a:pt x="59" y="22"/>
                  </a:lnTo>
                  <a:lnTo>
                    <a:pt x="59" y="23"/>
                  </a:lnTo>
                  <a:lnTo>
                    <a:pt x="60" y="25"/>
                  </a:lnTo>
                  <a:lnTo>
                    <a:pt x="59" y="25"/>
                  </a:lnTo>
                  <a:lnTo>
                    <a:pt x="57" y="26"/>
                  </a:lnTo>
                  <a:lnTo>
                    <a:pt x="58" y="30"/>
                  </a:lnTo>
                  <a:lnTo>
                    <a:pt x="55" y="33"/>
                  </a:lnTo>
                  <a:lnTo>
                    <a:pt x="53" y="36"/>
                  </a:lnTo>
                  <a:lnTo>
                    <a:pt x="53" y="39"/>
                  </a:lnTo>
                  <a:lnTo>
                    <a:pt x="52" y="39"/>
                  </a:lnTo>
                  <a:lnTo>
                    <a:pt x="51" y="41"/>
                  </a:lnTo>
                  <a:lnTo>
                    <a:pt x="49" y="42"/>
                  </a:lnTo>
                  <a:lnTo>
                    <a:pt x="47" y="44"/>
                  </a:lnTo>
                  <a:lnTo>
                    <a:pt x="49" y="44"/>
                  </a:lnTo>
                  <a:lnTo>
                    <a:pt x="52" y="42"/>
                  </a:lnTo>
                  <a:lnTo>
                    <a:pt x="53" y="42"/>
                  </a:lnTo>
                  <a:lnTo>
                    <a:pt x="56" y="41"/>
                  </a:lnTo>
                  <a:lnTo>
                    <a:pt x="58" y="43"/>
                  </a:lnTo>
                  <a:lnTo>
                    <a:pt x="60" y="44"/>
                  </a:lnTo>
                  <a:lnTo>
                    <a:pt x="62" y="44"/>
                  </a:lnTo>
                  <a:lnTo>
                    <a:pt x="63" y="46"/>
                  </a:lnTo>
                  <a:lnTo>
                    <a:pt x="65" y="48"/>
                  </a:lnTo>
                  <a:lnTo>
                    <a:pt x="66" y="47"/>
                  </a:lnTo>
                  <a:lnTo>
                    <a:pt x="67" y="47"/>
                  </a:lnTo>
                  <a:lnTo>
                    <a:pt x="69" y="48"/>
                  </a:lnTo>
                  <a:lnTo>
                    <a:pt x="69" y="50"/>
                  </a:lnTo>
                  <a:lnTo>
                    <a:pt x="71" y="51"/>
                  </a:lnTo>
                  <a:lnTo>
                    <a:pt x="72" y="49"/>
                  </a:lnTo>
                  <a:lnTo>
                    <a:pt x="73" y="48"/>
                  </a:lnTo>
                  <a:lnTo>
                    <a:pt x="74" y="46"/>
                  </a:lnTo>
                  <a:lnTo>
                    <a:pt x="75" y="45"/>
                  </a:lnTo>
                  <a:lnTo>
                    <a:pt x="76" y="43"/>
                  </a:lnTo>
                  <a:lnTo>
                    <a:pt x="79" y="41"/>
                  </a:lnTo>
                  <a:lnTo>
                    <a:pt x="82" y="41"/>
                  </a:lnTo>
                  <a:lnTo>
                    <a:pt x="84" y="40"/>
                  </a:lnTo>
                  <a:lnTo>
                    <a:pt x="84" y="38"/>
                  </a:lnTo>
                  <a:lnTo>
                    <a:pt x="85" y="37"/>
                  </a:lnTo>
                  <a:lnTo>
                    <a:pt x="88" y="36"/>
                  </a:lnTo>
                  <a:lnTo>
                    <a:pt x="91" y="40"/>
                  </a:lnTo>
                  <a:lnTo>
                    <a:pt x="97" y="41"/>
                  </a:lnTo>
                  <a:lnTo>
                    <a:pt x="99" y="41"/>
                  </a:lnTo>
                  <a:lnTo>
                    <a:pt x="100" y="42"/>
                  </a:lnTo>
                  <a:lnTo>
                    <a:pt x="102" y="43"/>
                  </a:lnTo>
                  <a:lnTo>
                    <a:pt x="105" y="43"/>
                  </a:lnTo>
                  <a:lnTo>
                    <a:pt x="107" y="44"/>
                  </a:lnTo>
                  <a:lnTo>
                    <a:pt x="109" y="44"/>
                  </a:lnTo>
                  <a:lnTo>
                    <a:pt x="111" y="44"/>
                  </a:lnTo>
                  <a:lnTo>
                    <a:pt x="113" y="46"/>
                  </a:lnTo>
                  <a:lnTo>
                    <a:pt x="114" y="48"/>
                  </a:lnTo>
                  <a:lnTo>
                    <a:pt x="117" y="45"/>
                  </a:lnTo>
                  <a:lnTo>
                    <a:pt x="120" y="45"/>
                  </a:lnTo>
                  <a:lnTo>
                    <a:pt x="122" y="43"/>
                  </a:lnTo>
                  <a:lnTo>
                    <a:pt x="126" y="41"/>
                  </a:lnTo>
                  <a:lnTo>
                    <a:pt x="127" y="41"/>
                  </a:lnTo>
                  <a:lnTo>
                    <a:pt x="127" y="44"/>
                  </a:lnTo>
                  <a:lnTo>
                    <a:pt x="127" y="45"/>
                  </a:lnTo>
                  <a:lnTo>
                    <a:pt x="124" y="45"/>
                  </a:lnTo>
                  <a:lnTo>
                    <a:pt x="123" y="47"/>
                  </a:lnTo>
                  <a:lnTo>
                    <a:pt x="122" y="49"/>
                  </a:lnTo>
                  <a:lnTo>
                    <a:pt x="121" y="51"/>
                  </a:lnTo>
                  <a:lnTo>
                    <a:pt x="122" y="53"/>
                  </a:lnTo>
                  <a:lnTo>
                    <a:pt x="126" y="53"/>
                  </a:lnTo>
                  <a:lnTo>
                    <a:pt x="129" y="54"/>
                  </a:lnTo>
                  <a:lnTo>
                    <a:pt x="132" y="54"/>
                  </a:lnTo>
                  <a:lnTo>
                    <a:pt x="135" y="56"/>
                  </a:lnTo>
                  <a:lnTo>
                    <a:pt x="134" y="54"/>
                  </a:lnTo>
                  <a:lnTo>
                    <a:pt x="135" y="51"/>
                  </a:lnTo>
                  <a:lnTo>
                    <a:pt x="138" y="49"/>
                  </a:lnTo>
                  <a:lnTo>
                    <a:pt x="138" y="49"/>
                  </a:lnTo>
                  <a:lnTo>
                    <a:pt x="140" y="45"/>
                  </a:lnTo>
                  <a:lnTo>
                    <a:pt x="142" y="41"/>
                  </a:lnTo>
                  <a:lnTo>
                    <a:pt x="143" y="39"/>
                  </a:lnTo>
                  <a:lnTo>
                    <a:pt x="144" y="37"/>
                  </a:lnTo>
                  <a:lnTo>
                    <a:pt x="145" y="36"/>
                  </a:lnTo>
                  <a:lnTo>
                    <a:pt x="144" y="33"/>
                  </a:lnTo>
                  <a:lnTo>
                    <a:pt x="142" y="31"/>
                  </a:lnTo>
                  <a:lnTo>
                    <a:pt x="142" y="28"/>
                  </a:lnTo>
                  <a:lnTo>
                    <a:pt x="142" y="26"/>
                  </a:lnTo>
                  <a:lnTo>
                    <a:pt x="144" y="25"/>
                  </a:lnTo>
                  <a:lnTo>
                    <a:pt x="146" y="23"/>
                  </a:lnTo>
                  <a:lnTo>
                    <a:pt x="146" y="22"/>
                  </a:lnTo>
                  <a:lnTo>
                    <a:pt x="144" y="22"/>
                  </a:lnTo>
                  <a:lnTo>
                    <a:pt x="145" y="20"/>
                  </a:lnTo>
                  <a:lnTo>
                    <a:pt x="143" y="20"/>
                  </a:lnTo>
                  <a:lnTo>
                    <a:pt x="143" y="18"/>
                  </a:lnTo>
                  <a:lnTo>
                    <a:pt x="145" y="17"/>
                  </a:lnTo>
                  <a:lnTo>
                    <a:pt x="145" y="15"/>
                  </a:lnTo>
                  <a:lnTo>
                    <a:pt x="144" y="13"/>
                  </a:lnTo>
                  <a:lnTo>
                    <a:pt x="143" y="12"/>
                  </a:lnTo>
                  <a:lnTo>
                    <a:pt x="140" y="10"/>
                  </a:lnTo>
                  <a:lnTo>
                    <a:pt x="140" y="9"/>
                  </a:lnTo>
                  <a:lnTo>
                    <a:pt x="138" y="6"/>
                  </a:lnTo>
                  <a:lnTo>
                    <a:pt x="138" y="5"/>
                  </a:lnTo>
                  <a:lnTo>
                    <a:pt x="139" y="3"/>
                  </a:lnTo>
                  <a:lnTo>
                    <a:pt x="142" y="3"/>
                  </a:lnTo>
                  <a:lnTo>
                    <a:pt x="144" y="3"/>
                  </a:lnTo>
                  <a:lnTo>
                    <a:pt x="145" y="2"/>
                  </a:lnTo>
                  <a:lnTo>
                    <a:pt x="146" y="0"/>
                  </a:lnTo>
                  <a:lnTo>
                    <a:pt x="148" y="1"/>
                  </a:lnTo>
                  <a:lnTo>
                    <a:pt x="150" y="3"/>
                  </a:lnTo>
                  <a:lnTo>
                    <a:pt x="152" y="7"/>
                  </a:lnTo>
                  <a:lnTo>
                    <a:pt x="154" y="7"/>
                  </a:lnTo>
                  <a:lnTo>
                    <a:pt x="156" y="7"/>
                  </a:lnTo>
                  <a:lnTo>
                    <a:pt x="159" y="7"/>
                  </a:lnTo>
                  <a:lnTo>
                    <a:pt x="162" y="8"/>
                  </a:lnTo>
                  <a:lnTo>
                    <a:pt x="164" y="9"/>
                  </a:lnTo>
                  <a:lnTo>
                    <a:pt x="167" y="10"/>
                  </a:lnTo>
                  <a:lnTo>
                    <a:pt x="169" y="11"/>
                  </a:lnTo>
                  <a:lnTo>
                    <a:pt x="170" y="12"/>
                  </a:lnTo>
                  <a:lnTo>
                    <a:pt x="171" y="15"/>
                  </a:lnTo>
                  <a:lnTo>
                    <a:pt x="174" y="17"/>
                  </a:lnTo>
                  <a:lnTo>
                    <a:pt x="177" y="19"/>
                  </a:lnTo>
                  <a:lnTo>
                    <a:pt x="178" y="21"/>
                  </a:lnTo>
                  <a:lnTo>
                    <a:pt x="181" y="22"/>
                  </a:lnTo>
                  <a:lnTo>
                    <a:pt x="183" y="22"/>
                  </a:lnTo>
                  <a:lnTo>
                    <a:pt x="184" y="21"/>
                  </a:lnTo>
                  <a:lnTo>
                    <a:pt x="186" y="19"/>
                  </a:lnTo>
                  <a:lnTo>
                    <a:pt x="187" y="19"/>
                  </a:lnTo>
                  <a:lnTo>
                    <a:pt x="189" y="19"/>
                  </a:lnTo>
                  <a:lnTo>
                    <a:pt x="192" y="21"/>
                  </a:lnTo>
                  <a:lnTo>
                    <a:pt x="193" y="23"/>
                  </a:lnTo>
                  <a:lnTo>
                    <a:pt x="196" y="24"/>
                  </a:lnTo>
                  <a:lnTo>
                    <a:pt x="199" y="24"/>
                  </a:lnTo>
                  <a:lnTo>
                    <a:pt x="201" y="26"/>
                  </a:lnTo>
                  <a:lnTo>
                    <a:pt x="202" y="28"/>
                  </a:lnTo>
                  <a:lnTo>
                    <a:pt x="202" y="29"/>
                  </a:lnTo>
                  <a:lnTo>
                    <a:pt x="205" y="30"/>
                  </a:lnTo>
                  <a:lnTo>
                    <a:pt x="208" y="31"/>
                  </a:lnTo>
                  <a:lnTo>
                    <a:pt x="210" y="32"/>
                  </a:lnTo>
                  <a:lnTo>
                    <a:pt x="210" y="33"/>
                  </a:lnTo>
                  <a:lnTo>
                    <a:pt x="209" y="36"/>
                  </a:lnTo>
                  <a:lnTo>
                    <a:pt x="211" y="36"/>
                  </a:lnTo>
                  <a:lnTo>
                    <a:pt x="215" y="36"/>
                  </a:lnTo>
                  <a:lnTo>
                    <a:pt x="217" y="39"/>
                  </a:lnTo>
                  <a:lnTo>
                    <a:pt x="220" y="40"/>
                  </a:lnTo>
                  <a:lnTo>
                    <a:pt x="220" y="41"/>
                  </a:lnTo>
                  <a:lnTo>
                    <a:pt x="224" y="41"/>
                  </a:lnTo>
                  <a:lnTo>
                    <a:pt x="227" y="42"/>
                  </a:lnTo>
                  <a:lnTo>
                    <a:pt x="232" y="42"/>
                  </a:lnTo>
                  <a:lnTo>
                    <a:pt x="234" y="45"/>
                  </a:lnTo>
                  <a:lnTo>
                    <a:pt x="236" y="46"/>
                  </a:lnTo>
                  <a:lnTo>
                    <a:pt x="238" y="49"/>
                  </a:lnTo>
                  <a:lnTo>
                    <a:pt x="237" y="50"/>
                  </a:lnTo>
                  <a:lnTo>
                    <a:pt x="238" y="52"/>
                  </a:lnTo>
                  <a:lnTo>
                    <a:pt x="238" y="54"/>
                  </a:lnTo>
                  <a:lnTo>
                    <a:pt x="238" y="56"/>
                  </a:lnTo>
                  <a:lnTo>
                    <a:pt x="236" y="57"/>
                  </a:lnTo>
                  <a:lnTo>
                    <a:pt x="236" y="58"/>
                  </a:lnTo>
                  <a:lnTo>
                    <a:pt x="236" y="59"/>
                  </a:lnTo>
                  <a:lnTo>
                    <a:pt x="238" y="61"/>
                  </a:lnTo>
                  <a:lnTo>
                    <a:pt x="240" y="63"/>
                  </a:lnTo>
                  <a:lnTo>
                    <a:pt x="241" y="64"/>
                  </a:lnTo>
                  <a:lnTo>
                    <a:pt x="243" y="64"/>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35" name="Freeform 34"/>
            <p:cNvSpPr>
              <a:spLocks/>
            </p:cNvSpPr>
            <p:nvPr/>
          </p:nvSpPr>
          <p:spPr bwMode="auto">
            <a:xfrm>
              <a:off x="3216276" y="4341807"/>
              <a:ext cx="96838" cy="134938"/>
            </a:xfrm>
            <a:custGeom>
              <a:avLst/>
              <a:gdLst>
                <a:gd name="T0" fmla="*/ 21 w 61"/>
                <a:gd name="T1" fmla="*/ 39 h 85"/>
                <a:gd name="T2" fmla="*/ 21 w 61"/>
                <a:gd name="T3" fmla="*/ 36 h 85"/>
                <a:gd name="T4" fmla="*/ 17 w 61"/>
                <a:gd name="T5" fmla="*/ 36 h 85"/>
                <a:gd name="T6" fmla="*/ 13 w 61"/>
                <a:gd name="T7" fmla="*/ 34 h 85"/>
                <a:gd name="T8" fmla="*/ 9 w 61"/>
                <a:gd name="T9" fmla="*/ 34 h 85"/>
                <a:gd name="T10" fmla="*/ 9 w 61"/>
                <a:gd name="T11" fmla="*/ 31 h 85"/>
                <a:gd name="T12" fmla="*/ 13 w 61"/>
                <a:gd name="T13" fmla="*/ 30 h 85"/>
                <a:gd name="T14" fmla="*/ 17 w 61"/>
                <a:gd name="T15" fmla="*/ 30 h 85"/>
                <a:gd name="T16" fmla="*/ 21 w 61"/>
                <a:gd name="T17" fmla="*/ 30 h 85"/>
                <a:gd name="T18" fmla="*/ 23 w 61"/>
                <a:gd name="T19" fmla="*/ 32 h 85"/>
                <a:gd name="T20" fmla="*/ 22 w 61"/>
                <a:gd name="T21" fmla="*/ 36 h 85"/>
                <a:gd name="T22" fmla="*/ 24 w 61"/>
                <a:gd name="T23" fmla="*/ 32 h 85"/>
                <a:gd name="T24" fmla="*/ 23 w 61"/>
                <a:gd name="T25" fmla="*/ 28 h 85"/>
                <a:gd name="T26" fmla="*/ 24 w 61"/>
                <a:gd name="T27" fmla="*/ 25 h 85"/>
                <a:gd name="T28" fmla="*/ 20 w 61"/>
                <a:gd name="T29" fmla="*/ 25 h 85"/>
                <a:gd name="T30" fmla="*/ 16 w 61"/>
                <a:gd name="T31" fmla="*/ 28 h 85"/>
                <a:gd name="T32" fmla="*/ 12 w 61"/>
                <a:gd name="T33" fmla="*/ 29 h 85"/>
                <a:gd name="T34" fmla="*/ 12 w 61"/>
                <a:gd name="T35" fmla="*/ 27 h 85"/>
                <a:gd name="T36" fmla="*/ 9 w 61"/>
                <a:gd name="T37" fmla="*/ 29 h 85"/>
                <a:gd name="T38" fmla="*/ 5 w 61"/>
                <a:gd name="T39" fmla="*/ 23 h 85"/>
                <a:gd name="T40" fmla="*/ 4 w 61"/>
                <a:gd name="T41" fmla="*/ 18 h 85"/>
                <a:gd name="T42" fmla="*/ 1 w 61"/>
                <a:gd name="T43" fmla="*/ 12 h 85"/>
                <a:gd name="T44" fmla="*/ 5 w 61"/>
                <a:gd name="T45" fmla="*/ 6 h 85"/>
                <a:gd name="T46" fmla="*/ 18 w 61"/>
                <a:gd name="T47" fmla="*/ 1 h 85"/>
                <a:gd name="T48" fmla="*/ 26 w 61"/>
                <a:gd name="T49" fmla="*/ 10 h 85"/>
                <a:gd name="T50" fmla="*/ 31 w 61"/>
                <a:gd name="T51" fmla="*/ 19 h 85"/>
                <a:gd name="T52" fmla="*/ 42 w 61"/>
                <a:gd name="T53" fmla="*/ 12 h 85"/>
                <a:gd name="T54" fmla="*/ 50 w 61"/>
                <a:gd name="T55" fmla="*/ 11 h 85"/>
                <a:gd name="T56" fmla="*/ 56 w 61"/>
                <a:gd name="T57" fmla="*/ 19 h 85"/>
                <a:gd name="T58" fmla="*/ 57 w 61"/>
                <a:gd name="T59" fmla="*/ 25 h 85"/>
                <a:gd name="T60" fmla="*/ 56 w 61"/>
                <a:gd name="T61" fmla="*/ 35 h 85"/>
                <a:gd name="T62" fmla="*/ 60 w 61"/>
                <a:gd name="T63" fmla="*/ 46 h 85"/>
                <a:gd name="T64" fmla="*/ 54 w 61"/>
                <a:gd name="T65" fmla="*/ 51 h 85"/>
                <a:gd name="T66" fmla="*/ 57 w 61"/>
                <a:gd name="T67" fmla="*/ 63 h 85"/>
                <a:gd name="T68" fmla="*/ 55 w 61"/>
                <a:gd name="T69" fmla="*/ 75 h 85"/>
                <a:gd name="T70" fmla="*/ 49 w 61"/>
                <a:gd name="T71" fmla="*/ 80 h 85"/>
                <a:gd name="T72" fmla="*/ 41 w 61"/>
                <a:gd name="T73" fmla="*/ 82 h 85"/>
                <a:gd name="T74" fmla="*/ 36 w 61"/>
                <a:gd name="T75" fmla="*/ 83 h 85"/>
                <a:gd name="T76" fmla="*/ 33 w 61"/>
                <a:gd name="T77" fmla="*/ 80 h 85"/>
                <a:gd name="T78" fmla="*/ 33 w 61"/>
                <a:gd name="T79" fmla="*/ 78 h 85"/>
                <a:gd name="T80" fmla="*/ 34 w 61"/>
                <a:gd name="T81" fmla="*/ 76 h 85"/>
                <a:gd name="T82" fmla="*/ 30 w 61"/>
                <a:gd name="T83" fmla="*/ 74 h 85"/>
                <a:gd name="T84" fmla="*/ 28 w 61"/>
                <a:gd name="T85" fmla="*/ 72 h 85"/>
                <a:gd name="T86" fmla="*/ 25 w 61"/>
                <a:gd name="T87" fmla="*/ 68 h 85"/>
                <a:gd name="T88" fmla="*/ 21 w 61"/>
                <a:gd name="T89" fmla="*/ 65 h 85"/>
                <a:gd name="T90" fmla="*/ 23 w 61"/>
                <a:gd name="T91" fmla="*/ 63 h 85"/>
                <a:gd name="T92" fmla="*/ 22 w 61"/>
                <a:gd name="T93" fmla="*/ 58 h 85"/>
                <a:gd name="T94" fmla="*/ 21 w 61"/>
                <a:gd name="T95" fmla="*/ 54 h 85"/>
                <a:gd name="T96" fmla="*/ 21 w 61"/>
                <a:gd name="T97" fmla="*/ 50 h 85"/>
                <a:gd name="T98" fmla="*/ 19 w 61"/>
                <a:gd name="T99" fmla="*/ 46 h 85"/>
                <a:gd name="T100" fmla="*/ 17 w 61"/>
                <a:gd name="T101" fmla="*/ 43 h 85"/>
                <a:gd name="T102" fmla="*/ 13 w 61"/>
                <a:gd name="T103" fmla="*/ 40 h 85"/>
                <a:gd name="T104" fmla="*/ 9 w 61"/>
                <a:gd name="T105" fmla="*/ 40 h 85"/>
                <a:gd name="T106" fmla="*/ 11 w 61"/>
                <a:gd name="T107" fmla="*/ 39 h 85"/>
                <a:gd name="T108" fmla="*/ 14 w 61"/>
                <a:gd name="T109" fmla="*/ 39 h 85"/>
                <a:gd name="T110" fmla="*/ 20 w 61"/>
                <a:gd name="T111" fmla="*/ 39 h 85"/>
                <a:gd name="T112" fmla="*/ 23 w 61"/>
                <a:gd name="T113" fmla="*/ 4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 h="85">
                  <a:moveTo>
                    <a:pt x="25" y="39"/>
                  </a:moveTo>
                  <a:lnTo>
                    <a:pt x="25" y="39"/>
                  </a:lnTo>
                  <a:lnTo>
                    <a:pt x="24" y="39"/>
                  </a:lnTo>
                  <a:lnTo>
                    <a:pt x="24" y="39"/>
                  </a:lnTo>
                  <a:lnTo>
                    <a:pt x="23" y="39"/>
                  </a:lnTo>
                  <a:lnTo>
                    <a:pt x="22" y="39"/>
                  </a:lnTo>
                  <a:lnTo>
                    <a:pt x="21" y="39"/>
                  </a:lnTo>
                  <a:lnTo>
                    <a:pt x="21" y="39"/>
                  </a:lnTo>
                  <a:lnTo>
                    <a:pt x="21" y="38"/>
                  </a:lnTo>
                  <a:lnTo>
                    <a:pt x="21" y="37"/>
                  </a:lnTo>
                  <a:lnTo>
                    <a:pt x="21" y="37"/>
                  </a:lnTo>
                  <a:lnTo>
                    <a:pt x="21" y="37"/>
                  </a:lnTo>
                  <a:lnTo>
                    <a:pt x="21" y="36"/>
                  </a:lnTo>
                  <a:lnTo>
                    <a:pt x="21" y="36"/>
                  </a:lnTo>
                  <a:lnTo>
                    <a:pt x="21" y="36"/>
                  </a:lnTo>
                  <a:lnTo>
                    <a:pt x="20" y="36"/>
                  </a:lnTo>
                  <a:lnTo>
                    <a:pt x="19" y="36"/>
                  </a:lnTo>
                  <a:lnTo>
                    <a:pt x="19" y="36"/>
                  </a:lnTo>
                  <a:lnTo>
                    <a:pt x="18" y="36"/>
                  </a:lnTo>
                  <a:lnTo>
                    <a:pt x="18" y="36"/>
                  </a:lnTo>
                  <a:lnTo>
                    <a:pt x="17" y="36"/>
                  </a:lnTo>
                  <a:lnTo>
                    <a:pt x="16" y="36"/>
                  </a:lnTo>
                  <a:lnTo>
                    <a:pt x="16" y="36"/>
                  </a:lnTo>
                  <a:lnTo>
                    <a:pt x="16" y="35"/>
                  </a:lnTo>
                  <a:lnTo>
                    <a:pt x="16" y="34"/>
                  </a:lnTo>
                  <a:lnTo>
                    <a:pt x="15" y="34"/>
                  </a:lnTo>
                  <a:lnTo>
                    <a:pt x="14" y="34"/>
                  </a:lnTo>
                  <a:lnTo>
                    <a:pt x="13" y="34"/>
                  </a:lnTo>
                  <a:lnTo>
                    <a:pt x="13" y="34"/>
                  </a:lnTo>
                  <a:lnTo>
                    <a:pt x="13" y="34"/>
                  </a:lnTo>
                  <a:lnTo>
                    <a:pt x="12" y="34"/>
                  </a:lnTo>
                  <a:lnTo>
                    <a:pt x="11" y="34"/>
                  </a:lnTo>
                  <a:lnTo>
                    <a:pt x="11" y="34"/>
                  </a:lnTo>
                  <a:lnTo>
                    <a:pt x="10" y="34"/>
                  </a:lnTo>
                  <a:lnTo>
                    <a:pt x="9" y="34"/>
                  </a:lnTo>
                  <a:lnTo>
                    <a:pt x="8" y="34"/>
                  </a:lnTo>
                  <a:lnTo>
                    <a:pt x="8" y="33"/>
                  </a:lnTo>
                  <a:lnTo>
                    <a:pt x="8" y="32"/>
                  </a:lnTo>
                  <a:lnTo>
                    <a:pt x="8" y="32"/>
                  </a:lnTo>
                  <a:lnTo>
                    <a:pt x="9" y="31"/>
                  </a:lnTo>
                  <a:lnTo>
                    <a:pt x="9" y="31"/>
                  </a:lnTo>
                  <a:lnTo>
                    <a:pt x="9" y="31"/>
                  </a:lnTo>
                  <a:lnTo>
                    <a:pt x="9" y="30"/>
                  </a:lnTo>
                  <a:lnTo>
                    <a:pt x="10" y="30"/>
                  </a:lnTo>
                  <a:lnTo>
                    <a:pt x="10" y="30"/>
                  </a:lnTo>
                  <a:lnTo>
                    <a:pt x="11" y="30"/>
                  </a:lnTo>
                  <a:lnTo>
                    <a:pt x="11" y="30"/>
                  </a:lnTo>
                  <a:lnTo>
                    <a:pt x="12" y="30"/>
                  </a:lnTo>
                  <a:lnTo>
                    <a:pt x="13" y="30"/>
                  </a:lnTo>
                  <a:lnTo>
                    <a:pt x="13" y="30"/>
                  </a:lnTo>
                  <a:lnTo>
                    <a:pt x="13" y="30"/>
                  </a:lnTo>
                  <a:lnTo>
                    <a:pt x="14" y="30"/>
                  </a:lnTo>
                  <a:lnTo>
                    <a:pt x="15" y="30"/>
                  </a:lnTo>
                  <a:lnTo>
                    <a:pt x="16" y="30"/>
                  </a:lnTo>
                  <a:lnTo>
                    <a:pt x="16" y="30"/>
                  </a:lnTo>
                  <a:lnTo>
                    <a:pt x="17" y="30"/>
                  </a:lnTo>
                  <a:lnTo>
                    <a:pt x="18" y="30"/>
                  </a:lnTo>
                  <a:lnTo>
                    <a:pt x="18" y="30"/>
                  </a:lnTo>
                  <a:lnTo>
                    <a:pt x="19" y="30"/>
                  </a:lnTo>
                  <a:lnTo>
                    <a:pt x="20" y="30"/>
                  </a:lnTo>
                  <a:lnTo>
                    <a:pt x="21" y="30"/>
                  </a:lnTo>
                  <a:lnTo>
                    <a:pt x="21" y="30"/>
                  </a:lnTo>
                  <a:lnTo>
                    <a:pt x="21" y="30"/>
                  </a:lnTo>
                  <a:lnTo>
                    <a:pt x="22" y="30"/>
                  </a:lnTo>
                  <a:lnTo>
                    <a:pt x="23" y="30"/>
                  </a:lnTo>
                  <a:lnTo>
                    <a:pt x="23" y="30"/>
                  </a:lnTo>
                  <a:lnTo>
                    <a:pt x="23" y="31"/>
                  </a:lnTo>
                  <a:lnTo>
                    <a:pt x="23" y="31"/>
                  </a:lnTo>
                  <a:lnTo>
                    <a:pt x="23" y="31"/>
                  </a:lnTo>
                  <a:lnTo>
                    <a:pt x="23" y="32"/>
                  </a:lnTo>
                  <a:lnTo>
                    <a:pt x="23" y="33"/>
                  </a:lnTo>
                  <a:lnTo>
                    <a:pt x="22" y="33"/>
                  </a:lnTo>
                  <a:lnTo>
                    <a:pt x="22" y="34"/>
                  </a:lnTo>
                  <a:lnTo>
                    <a:pt x="22" y="35"/>
                  </a:lnTo>
                  <a:lnTo>
                    <a:pt x="21" y="35"/>
                  </a:lnTo>
                  <a:lnTo>
                    <a:pt x="21" y="36"/>
                  </a:lnTo>
                  <a:lnTo>
                    <a:pt x="22" y="36"/>
                  </a:lnTo>
                  <a:lnTo>
                    <a:pt x="22" y="36"/>
                  </a:lnTo>
                  <a:lnTo>
                    <a:pt x="22" y="35"/>
                  </a:lnTo>
                  <a:lnTo>
                    <a:pt x="23" y="34"/>
                  </a:lnTo>
                  <a:lnTo>
                    <a:pt x="23" y="34"/>
                  </a:lnTo>
                  <a:lnTo>
                    <a:pt x="23" y="33"/>
                  </a:lnTo>
                  <a:lnTo>
                    <a:pt x="23" y="32"/>
                  </a:lnTo>
                  <a:lnTo>
                    <a:pt x="24" y="32"/>
                  </a:lnTo>
                  <a:lnTo>
                    <a:pt x="24" y="31"/>
                  </a:lnTo>
                  <a:lnTo>
                    <a:pt x="24" y="31"/>
                  </a:lnTo>
                  <a:lnTo>
                    <a:pt x="24" y="30"/>
                  </a:lnTo>
                  <a:lnTo>
                    <a:pt x="24" y="30"/>
                  </a:lnTo>
                  <a:lnTo>
                    <a:pt x="24" y="29"/>
                  </a:lnTo>
                  <a:lnTo>
                    <a:pt x="23" y="28"/>
                  </a:lnTo>
                  <a:lnTo>
                    <a:pt x="23" y="28"/>
                  </a:lnTo>
                  <a:lnTo>
                    <a:pt x="24" y="27"/>
                  </a:lnTo>
                  <a:lnTo>
                    <a:pt x="24" y="27"/>
                  </a:lnTo>
                  <a:lnTo>
                    <a:pt x="24" y="27"/>
                  </a:lnTo>
                  <a:lnTo>
                    <a:pt x="25" y="26"/>
                  </a:lnTo>
                  <a:lnTo>
                    <a:pt x="25" y="25"/>
                  </a:lnTo>
                  <a:lnTo>
                    <a:pt x="25" y="25"/>
                  </a:lnTo>
                  <a:lnTo>
                    <a:pt x="24" y="25"/>
                  </a:lnTo>
                  <a:lnTo>
                    <a:pt x="23" y="25"/>
                  </a:lnTo>
                  <a:lnTo>
                    <a:pt x="22" y="25"/>
                  </a:lnTo>
                  <a:lnTo>
                    <a:pt x="22" y="25"/>
                  </a:lnTo>
                  <a:lnTo>
                    <a:pt x="21" y="25"/>
                  </a:lnTo>
                  <a:lnTo>
                    <a:pt x="21" y="25"/>
                  </a:lnTo>
                  <a:lnTo>
                    <a:pt x="20" y="25"/>
                  </a:lnTo>
                  <a:lnTo>
                    <a:pt x="20" y="25"/>
                  </a:lnTo>
                  <a:lnTo>
                    <a:pt x="19" y="25"/>
                  </a:lnTo>
                  <a:lnTo>
                    <a:pt x="18" y="25"/>
                  </a:lnTo>
                  <a:lnTo>
                    <a:pt x="18" y="26"/>
                  </a:lnTo>
                  <a:lnTo>
                    <a:pt x="17" y="26"/>
                  </a:lnTo>
                  <a:lnTo>
                    <a:pt x="17" y="27"/>
                  </a:lnTo>
                  <a:lnTo>
                    <a:pt x="16" y="27"/>
                  </a:lnTo>
                  <a:lnTo>
                    <a:pt x="16" y="28"/>
                  </a:lnTo>
                  <a:lnTo>
                    <a:pt x="15" y="29"/>
                  </a:lnTo>
                  <a:lnTo>
                    <a:pt x="15" y="29"/>
                  </a:lnTo>
                  <a:lnTo>
                    <a:pt x="14" y="29"/>
                  </a:lnTo>
                  <a:lnTo>
                    <a:pt x="13" y="29"/>
                  </a:lnTo>
                  <a:lnTo>
                    <a:pt x="13" y="29"/>
                  </a:lnTo>
                  <a:lnTo>
                    <a:pt x="13" y="29"/>
                  </a:lnTo>
                  <a:lnTo>
                    <a:pt x="12" y="29"/>
                  </a:lnTo>
                  <a:lnTo>
                    <a:pt x="12" y="29"/>
                  </a:lnTo>
                  <a:lnTo>
                    <a:pt x="11" y="29"/>
                  </a:lnTo>
                  <a:lnTo>
                    <a:pt x="11" y="29"/>
                  </a:lnTo>
                  <a:lnTo>
                    <a:pt x="12" y="28"/>
                  </a:lnTo>
                  <a:lnTo>
                    <a:pt x="13" y="28"/>
                  </a:lnTo>
                  <a:lnTo>
                    <a:pt x="13" y="27"/>
                  </a:lnTo>
                  <a:lnTo>
                    <a:pt x="12" y="27"/>
                  </a:lnTo>
                  <a:lnTo>
                    <a:pt x="12" y="27"/>
                  </a:lnTo>
                  <a:lnTo>
                    <a:pt x="11" y="28"/>
                  </a:lnTo>
                  <a:lnTo>
                    <a:pt x="11" y="28"/>
                  </a:lnTo>
                  <a:lnTo>
                    <a:pt x="10" y="28"/>
                  </a:lnTo>
                  <a:lnTo>
                    <a:pt x="9" y="28"/>
                  </a:lnTo>
                  <a:lnTo>
                    <a:pt x="8" y="29"/>
                  </a:lnTo>
                  <a:lnTo>
                    <a:pt x="9" y="29"/>
                  </a:lnTo>
                  <a:lnTo>
                    <a:pt x="8" y="29"/>
                  </a:lnTo>
                  <a:lnTo>
                    <a:pt x="7" y="29"/>
                  </a:lnTo>
                  <a:lnTo>
                    <a:pt x="6" y="29"/>
                  </a:lnTo>
                  <a:lnTo>
                    <a:pt x="7" y="28"/>
                  </a:lnTo>
                  <a:lnTo>
                    <a:pt x="6" y="26"/>
                  </a:lnTo>
                  <a:lnTo>
                    <a:pt x="5" y="24"/>
                  </a:lnTo>
                  <a:lnTo>
                    <a:pt x="5" y="23"/>
                  </a:lnTo>
                  <a:lnTo>
                    <a:pt x="5" y="23"/>
                  </a:lnTo>
                  <a:lnTo>
                    <a:pt x="5" y="22"/>
                  </a:lnTo>
                  <a:lnTo>
                    <a:pt x="5" y="21"/>
                  </a:lnTo>
                  <a:lnTo>
                    <a:pt x="5" y="21"/>
                  </a:lnTo>
                  <a:lnTo>
                    <a:pt x="4" y="20"/>
                  </a:lnTo>
                  <a:lnTo>
                    <a:pt x="4" y="19"/>
                  </a:lnTo>
                  <a:lnTo>
                    <a:pt x="4" y="18"/>
                  </a:lnTo>
                  <a:lnTo>
                    <a:pt x="4" y="18"/>
                  </a:lnTo>
                  <a:lnTo>
                    <a:pt x="4" y="17"/>
                  </a:lnTo>
                  <a:lnTo>
                    <a:pt x="4" y="17"/>
                  </a:lnTo>
                  <a:lnTo>
                    <a:pt x="4" y="17"/>
                  </a:lnTo>
                  <a:lnTo>
                    <a:pt x="3" y="15"/>
                  </a:lnTo>
                  <a:lnTo>
                    <a:pt x="2" y="13"/>
                  </a:lnTo>
                  <a:lnTo>
                    <a:pt x="1" y="12"/>
                  </a:lnTo>
                  <a:lnTo>
                    <a:pt x="0" y="9"/>
                  </a:lnTo>
                  <a:lnTo>
                    <a:pt x="0" y="9"/>
                  </a:lnTo>
                  <a:lnTo>
                    <a:pt x="0" y="7"/>
                  </a:lnTo>
                  <a:lnTo>
                    <a:pt x="0" y="8"/>
                  </a:lnTo>
                  <a:lnTo>
                    <a:pt x="2" y="7"/>
                  </a:lnTo>
                  <a:lnTo>
                    <a:pt x="4" y="6"/>
                  </a:lnTo>
                  <a:lnTo>
                    <a:pt x="5" y="6"/>
                  </a:lnTo>
                  <a:lnTo>
                    <a:pt x="7" y="6"/>
                  </a:lnTo>
                  <a:lnTo>
                    <a:pt x="10" y="6"/>
                  </a:lnTo>
                  <a:lnTo>
                    <a:pt x="12" y="5"/>
                  </a:lnTo>
                  <a:lnTo>
                    <a:pt x="13" y="4"/>
                  </a:lnTo>
                  <a:lnTo>
                    <a:pt x="15" y="2"/>
                  </a:lnTo>
                  <a:lnTo>
                    <a:pt x="16" y="0"/>
                  </a:lnTo>
                  <a:lnTo>
                    <a:pt x="18" y="1"/>
                  </a:lnTo>
                  <a:lnTo>
                    <a:pt x="20" y="3"/>
                  </a:lnTo>
                  <a:lnTo>
                    <a:pt x="21" y="6"/>
                  </a:lnTo>
                  <a:lnTo>
                    <a:pt x="22" y="7"/>
                  </a:lnTo>
                  <a:lnTo>
                    <a:pt x="24" y="7"/>
                  </a:lnTo>
                  <a:lnTo>
                    <a:pt x="26" y="7"/>
                  </a:lnTo>
                  <a:lnTo>
                    <a:pt x="26" y="8"/>
                  </a:lnTo>
                  <a:lnTo>
                    <a:pt x="26" y="10"/>
                  </a:lnTo>
                  <a:lnTo>
                    <a:pt x="27" y="11"/>
                  </a:lnTo>
                  <a:lnTo>
                    <a:pt x="27" y="14"/>
                  </a:lnTo>
                  <a:lnTo>
                    <a:pt x="27" y="14"/>
                  </a:lnTo>
                  <a:lnTo>
                    <a:pt x="27" y="15"/>
                  </a:lnTo>
                  <a:lnTo>
                    <a:pt x="28" y="17"/>
                  </a:lnTo>
                  <a:lnTo>
                    <a:pt x="29" y="18"/>
                  </a:lnTo>
                  <a:lnTo>
                    <a:pt x="31" y="19"/>
                  </a:lnTo>
                  <a:lnTo>
                    <a:pt x="32" y="19"/>
                  </a:lnTo>
                  <a:lnTo>
                    <a:pt x="35" y="19"/>
                  </a:lnTo>
                  <a:lnTo>
                    <a:pt x="37" y="18"/>
                  </a:lnTo>
                  <a:lnTo>
                    <a:pt x="38" y="16"/>
                  </a:lnTo>
                  <a:lnTo>
                    <a:pt x="39" y="15"/>
                  </a:lnTo>
                  <a:lnTo>
                    <a:pt x="40" y="13"/>
                  </a:lnTo>
                  <a:lnTo>
                    <a:pt x="42" y="12"/>
                  </a:lnTo>
                  <a:lnTo>
                    <a:pt x="42" y="13"/>
                  </a:lnTo>
                  <a:lnTo>
                    <a:pt x="44" y="13"/>
                  </a:lnTo>
                  <a:lnTo>
                    <a:pt x="46" y="15"/>
                  </a:lnTo>
                  <a:lnTo>
                    <a:pt x="47" y="14"/>
                  </a:lnTo>
                  <a:lnTo>
                    <a:pt x="47" y="12"/>
                  </a:lnTo>
                  <a:lnTo>
                    <a:pt x="47" y="11"/>
                  </a:lnTo>
                  <a:lnTo>
                    <a:pt x="50" y="11"/>
                  </a:lnTo>
                  <a:lnTo>
                    <a:pt x="51" y="12"/>
                  </a:lnTo>
                  <a:lnTo>
                    <a:pt x="53" y="13"/>
                  </a:lnTo>
                  <a:lnTo>
                    <a:pt x="54" y="13"/>
                  </a:lnTo>
                  <a:lnTo>
                    <a:pt x="55" y="14"/>
                  </a:lnTo>
                  <a:lnTo>
                    <a:pt x="56" y="16"/>
                  </a:lnTo>
                  <a:lnTo>
                    <a:pt x="56" y="17"/>
                  </a:lnTo>
                  <a:lnTo>
                    <a:pt x="56" y="19"/>
                  </a:lnTo>
                  <a:lnTo>
                    <a:pt x="55" y="21"/>
                  </a:lnTo>
                  <a:lnTo>
                    <a:pt x="55" y="22"/>
                  </a:lnTo>
                  <a:lnTo>
                    <a:pt x="56" y="23"/>
                  </a:lnTo>
                  <a:lnTo>
                    <a:pt x="56" y="23"/>
                  </a:lnTo>
                  <a:lnTo>
                    <a:pt x="57" y="24"/>
                  </a:lnTo>
                  <a:lnTo>
                    <a:pt x="57" y="25"/>
                  </a:lnTo>
                  <a:lnTo>
                    <a:pt x="57" y="25"/>
                  </a:lnTo>
                  <a:lnTo>
                    <a:pt x="56" y="27"/>
                  </a:lnTo>
                  <a:lnTo>
                    <a:pt x="55" y="28"/>
                  </a:lnTo>
                  <a:lnTo>
                    <a:pt x="55" y="29"/>
                  </a:lnTo>
                  <a:lnTo>
                    <a:pt x="55" y="30"/>
                  </a:lnTo>
                  <a:lnTo>
                    <a:pt x="55" y="31"/>
                  </a:lnTo>
                  <a:lnTo>
                    <a:pt x="55" y="33"/>
                  </a:lnTo>
                  <a:lnTo>
                    <a:pt x="56" y="35"/>
                  </a:lnTo>
                  <a:lnTo>
                    <a:pt x="56" y="37"/>
                  </a:lnTo>
                  <a:lnTo>
                    <a:pt x="57" y="39"/>
                  </a:lnTo>
                  <a:lnTo>
                    <a:pt x="58" y="39"/>
                  </a:lnTo>
                  <a:lnTo>
                    <a:pt x="59" y="40"/>
                  </a:lnTo>
                  <a:lnTo>
                    <a:pt x="60" y="41"/>
                  </a:lnTo>
                  <a:lnTo>
                    <a:pt x="60" y="44"/>
                  </a:lnTo>
                  <a:lnTo>
                    <a:pt x="60" y="46"/>
                  </a:lnTo>
                  <a:lnTo>
                    <a:pt x="61" y="47"/>
                  </a:lnTo>
                  <a:lnTo>
                    <a:pt x="61" y="48"/>
                  </a:lnTo>
                  <a:lnTo>
                    <a:pt x="61" y="48"/>
                  </a:lnTo>
                  <a:lnTo>
                    <a:pt x="59" y="48"/>
                  </a:lnTo>
                  <a:lnTo>
                    <a:pt x="57" y="49"/>
                  </a:lnTo>
                  <a:lnTo>
                    <a:pt x="55" y="49"/>
                  </a:lnTo>
                  <a:lnTo>
                    <a:pt x="54" y="51"/>
                  </a:lnTo>
                  <a:lnTo>
                    <a:pt x="54" y="52"/>
                  </a:lnTo>
                  <a:lnTo>
                    <a:pt x="56" y="53"/>
                  </a:lnTo>
                  <a:lnTo>
                    <a:pt x="58" y="55"/>
                  </a:lnTo>
                  <a:lnTo>
                    <a:pt x="59" y="55"/>
                  </a:lnTo>
                  <a:lnTo>
                    <a:pt x="59" y="57"/>
                  </a:lnTo>
                  <a:lnTo>
                    <a:pt x="58" y="60"/>
                  </a:lnTo>
                  <a:lnTo>
                    <a:pt x="57" y="63"/>
                  </a:lnTo>
                  <a:lnTo>
                    <a:pt x="56" y="63"/>
                  </a:lnTo>
                  <a:lnTo>
                    <a:pt x="56" y="67"/>
                  </a:lnTo>
                  <a:lnTo>
                    <a:pt x="57" y="69"/>
                  </a:lnTo>
                  <a:lnTo>
                    <a:pt x="57" y="70"/>
                  </a:lnTo>
                  <a:lnTo>
                    <a:pt x="57" y="71"/>
                  </a:lnTo>
                  <a:lnTo>
                    <a:pt x="55" y="73"/>
                  </a:lnTo>
                  <a:lnTo>
                    <a:pt x="55" y="75"/>
                  </a:lnTo>
                  <a:lnTo>
                    <a:pt x="55" y="77"/>
                  </a:lnTo>
                  <a:lnTo>
                    <a:pt x="55" y="78"/>
                  </a:lnTo>
                  <a:lnTo>
                    <a:pt x="53" y="78"/>
                  </a:lnTo>
                  <a:lnTo>
                    <a:pt x="53" y="79"/>
                  </a:lnTo>
                  <a:lnTo>
                    <a:pt x="51" y="80"/>
                  </a:lnTo>
                  <a:lnTo>
                    <a:pt x="51" y="80"/>
                  </a:lnTo>
                  <a:lnTo>
                    <a:pt x="49" y="80"/>
                  </a:lnTo>
                  <a:lnTo>
                    <a:pt x="49" y="80"/>
                  </a:lnTo>
                  <a:lnTo>
                    <a:pt x="47" y="79"/>
                  </a:lnTo>
                  <a:lnTo>
                    <a:pt x="45" y="79"/>
                  </a:lnTo>
                  <a:lnTo>
                    <a:pt x="45" y="80"/>
                  </a:lnTo>
                  <a:lnTo>
                    <a:pt x="45" y="82"/>
                  </a:lnTo>
                  <a:lnTo>
                    <a:pt x="43" y="82"/>
                  </a:lnTo>
                  <a:lnTo>
                    <a:pt x="41" y="82"/>
                  </a:lnTo>
                  <a:lnTo>
                    <a:pt x="39" y="83"/>
                  </a:lnTo>
                  <a:lnTo>
                    <a:pt x="37" y="85"/>
                  </a:lnTo>
                  <a:lnTo>
                    <a:pt x="37" y="85"/>
                  </a:lnTo>
                  <a:lnTo>
                    <a:pt x="37" y="85"/>
                  </a:lnTo>
                  <a:lnTo>
                    <a:pt x="37" y="84"/>
                  </a:lnTo>
                  <a:lnTo>
                    <a:pt x="37" y="83"/>
                  </a:lnTo>
                  <a:lnTo>
                    <a:pt x="36" y="83"/>
                  </a:lnTo>
                  <a:lnTo>
                    <a:pt x="35" y="83"/>
                  </a:lnTo>
                  <a:lnTo>
                    <a:pt x="34" y="83"/>
                  </a:lnTo>
                  <a:lnTo>
                    <a:pt x="33" y="83"/>
                  </a:lnTo>
                  <a:lnTo>
                    <a:pt x="33" y="83"/>
                  </a:lnTo>
                  <a:lnTo>
                    <a:pt x="33" y="82"/>
                  </a:lnTo>
                  <a:lnTo>
                    <a:pt x="33" y="81"/>
                  </a:lnTo>
                  <a:lnTo>
                    <a:pt x="33" y="80"/>
                  </a:lnTo>
                  <a:lnTo>
                    <a:pt x="33" y="79"/>
                  </a:lnTo>
                  <a:lnTo>
                    <a:pt x="33" y="79"/>
                  </a:lnTo>
                  <a:lnTo>
                    <a:pt x="34" y="79"/>
                  </a:lnTo>
                  <a:lnTo>
                    <a:pt x="34" y="78"/>
                  </a:lnTo>
                  <a:lnTo>
                    <a:pt x="34" y="78"/>
                  </a:lnTo>
                  <a:lnTo>
                    <a:pt x="33" y="78"/>
                  </a:lnTo>
                  <a:lnTo>
                    <a:pt x="33" y="78"/>
                  </a:lnTo>
                  <a:lnTo>
                    <a:pt x="33" y="78"/>
                  </a:lnTo>
                  <a:lnTo>
                    <a:pt x="32" y="77"/>
                  </a:lnTo>
                  <a:lnTo>
                    <a:pt x="32" y="77"/>
                  </a:lnTo>
                  <a:lnTo>
                    <a:pt x="32" y="77"/>
                  </a:lnTo>
                  <a:lnTo>
                    <a:pt x="32" y="77"/>
                  </a:lnTo>
                  <a:lnTo>
                    <a:pt x="33" y="77"/>
                  </a:lnTo>
                  <a:lnTo>
                    <a:pt x="34" y="76"/>
                  </a:lnTo>
                  <a:lnTo>
                    <a:pt x="34" y="76"/>
                  </a:lnTo>
                  <a:lnTo>
                    <a:pt x="32" y="76"/>
                  </a:lnTo>
                  <a:lnTo>
                    <a:pt x="31" y="75"/>
                  </a:lnTo>
                  <a:lnTo>
                    <a:pt x="31" y="75"/>
                  </a:lnTo>
                  <a:lnTo>
                    <a:pt x="31" y="74"/>
                  </a:lnTo>
                  <a:lnTo>
                    <a:pt x="31" y="74"/>
                  </a:lnTo>
                  <a:lnTo>
                    <a:pt x="30" y="74"/>
                  </a:lnTo>
                  <a:lnTo>
                    <a:pt x="30" y="73"/>
                  </a:lnTo>
                  <a:lnTo>
                    <a:pt x="29" y="73"/>
                  </a:lnTo>
                  <a:lnTo>
                    <a:pt x="29" y="73"/>
                  </a:lnTo>
                  <a:lnTo>
                    <a:pt x="29" y="72"/>
                  </a:lnTo>
                  <a:lnTo>
                    <a:pt x="29" y="73"/>
                  </a:lnTo>
                  <a:lnTo>
                    <a:pt x="29" y="73"/>
                  </a:lnTo>
                  <a:lnTo>
                    <a:pt x="28" y="72"/>
                  </a:lnTo>
                  <a:lnTo>
                    <a:pt x="28" y="72"/>
                  </a:lnTo>
                  <a:lnTo>
                    <a:pt x="28" y="71"/>
                  </a:lnTo>
                  <a:lnTo>
                    <a:pt x="28" y="70"/>
                  </a:lnTo>
                  <a:lnTo>
                    <a:pt x="28" y="70"/>
                  </a:lnTo>
                  <a:lnTo>
                    <a:pt x="27" y="70"/>
                  </a:lnTo>
                  <a:lnTo>
                    <a:pt x="26" y="70"/>
                  </a:lnTo>
                  <a:lnTo>
                    <a:pt x="25" y="68"/>
                  </a:lnTo>
                  <a:lnTo>
                    <a:pt x="24" y="68"/>
                  </a:lnTo>
                  <a:lnTo>
                    <a:pt x="23" y="68"/>
                  </a:lnTo>
                  <a:lnTo>
                    <a:pt x="21" y="67"/>
                  </a:lnTo>
                  <a:lnTo>
                    <a:pt x="21" y="67"/>
                  </a:lnTo>
                  <a:lnTo>
                    <a:pt x="21" y="67"/>
                  </a:lnTo>
                  <a:lnTo>
                    <a:pt x="21" y="66"/>
                  </a:lnTo>
                  <a:lnTo>
                    <a:pt x="21" y="65"/>
                  </a:lnTo>
                  <a:lnTo>
                    <a:pt x="21" y="65"/>
                  </a:lnTo>
                  <a:lnTo>
                    <a:pt x="21" y="65"/>
                  </a:lnTo>
                  <a:lnTo>
                    <a:pt x="21" y="64"/>
                  </a:lnTo>
                  <a:lnTo>
                    <a:pt x="21" y="64"/>
                  </a:lnTo>
                  <a:lnTo>
                    <a:pt x="22" y="64"/>
                  </a:lnTo>
                  <a:lnTo>
                    <a:pt x="23" y="63"/>
                  </a:lnTo>
                  <a:lnTo>
                    <a:pt x="23" y="63"/>
                  </a:lnTo>
                  <a:lnTo>
                    <a:pt x="23" y="62"/>
                  </a:lnTo>
                  <a:lnTo>
                    <a:pt x="23" y="62"/>
                  </a:lnTo>
                  <a:lnTo>
                    <a:pt x="23" y="61"/>
                  </a:lnTo>
                  <a:lnTo>
                    <a:pt x="22" y="61"/>
                  </a:lnTo>
                  <a:lnTo>
                    <a:pt x="22" y="60"/>
                  </a:lnTo>
                  <a:lnTo>
                    <a:pt x="22" y="59"/>
                  </a:lnTo>
                  <a:lnTo>
                    <a:pt x="22" y="58"/>
                  </a:lnTo>
                  <a:lnTo>
                    <a:pt x="22" y="58"/>
                  </a:lnTo>
                  <a:lnTo>
                    <a:pt x="22" y="57"/>
                  </a:lnTo>
                  <a:lnTo>
                    <a:pt x="21" y="56"/>
                  </a:lnTo>
                  <a:lnTo>
                    <a:pt x="21" y="56"/>
                  </a:lnTo>
                  <a:lnTo>
                    <a:pt x="21" y="55"/>
                  </a:lnTo>
                  <a:lnTo>
                    <a:pt x="21" y="55"/>
                  </a:lnTo>
                  <a:lnTo>
                    <a:pt x="21" y="54"/>
                  </a:lnTo>
                  <a:lnTo>
                    <a:pt x="21" y="54"/>
                  </a:lnTo>
                  <a:lnTo>
                    <a:pt x="21" y="53"/>
                  </a:lnTo>
                  <a:lnTo>
                    <a:pt x="21" y="52"/>
                  </a:lnTo>
                  <a:lnTo>
                    <a:pt x="21" y="52"/>
                  </a:lnTo>
                  <a:lnTo>
                    <a:pt x="21" y="51"/>
                  </a:lnTo>
                  <a:lnTo>
                    <a:pt x="21" y="50"/>
                  </a:lnTo>
                  <a:lnTo>
                    <a:pt x="21" y="50"/>
                  </a:lnTo>
                  <a:lnTo>
                    <a:pt x="20" y="49"/>
                  </a:lnTo>
                  <a:lnTo>
                    <a:pt x="20" y="48"/>
                  </a:lnTo>
                  <a:lnTo>
                    <a:pt x="20" y="47"/>
                  </a:lnTo>
                  <a:lnTo>
                    <a:pt x="20" y="47"/>
                  </a:lnTo>
                  <a:lnTo>
                    <a:pt x="20" y="47"/>
                  </a:lnTo>
                  <a:lnTo>
                    <a:pt x="19" y="46"/>
                  </a:lnTo>
                  <a:lnTo>
                    <a:pt x="19" y="46"/>
                  </a:lnTo>
                  <a:lnTo>
                    <a:pt x="18" y="45"/>
                  </a:lnTo>
                  <a:lnTo>
                    <a:pt x="18" y="45"/>
                  </a:lnTo>
                  <a:lnTo>
                    <a:pt x="18" y="44"/>
                  </a:lnTo>
                  <a:lnTo>
                    <a:pt x="18" y="44"/>
                  </a:lnTo>
                  <a:lnTo>
                    <a:pt x="18" y="43"/>
                  </a:lnTo>
                  <a:lnTo>
                    <a:pt x="18" y="43"/>
                  </a:lnTo>
                  <a:lnTo>
                    <a:pt x="17" y="43"/>
                  </a:lnTo>
                  <a:lnTo>
                    <a:pt x="16" y="43"/>
                  </a:lnTo>
                  <a:lnTo>
                    <a:pt x="15" y="43"/>
                  </a:lnTo>
                  <a:lnTo>
                    <a:pt x="15" y="42"/>
                  </a:lnTo>
                  <a:lnTo>
                    <a:pt x="14" y="41"/>
                  </a:lnTo>
                  <a:lnTo>
                    <a:pt x="14" y="41"/>
                  </a:lnTo>
                  <a:lnTo>
                    <a:pt x="14" y="41"/>
                  </a:lnTo>
                  <a:lnTo>
                    <a:pt x="13" y="40"/>
                  </a:lnTo>
                  <a:lnTo>
                    <a:pt x="13" y="40"/>
                  </a:lnTo>
                  <a:lnTo>
                    <a:pt x="13" y="40"/>
                  </a:lnTo>
                  <a:lnTo>
                    <a:pt x="12" y="40"/>
                  </a:lnTo>
                  <a:lnTo>
                    <a:pt x="11" y="40"/>
                  </a:lnTo>
                  <a:lnTo>
                    <a:pt x="11" y="40"/>
                  </a:lnTo>
                  <a:lnTo>
                    <a:pt x="10" y="40"/>
                  </a:lnTo>
                  <a:lnTo>
                    <a:pt x="9" y="40"/>
                  </a:lnTo>
                  <a:lnTo>
                    <a:pt x="9" y="40"/>
                  </a:lnTo>
                  <a:lnTo>
                    <a:pt x="8" y="39"/>
                  </a:lnTo>
                  <a:lnTo>
                    <a:pt x="8" y="39"/>
                  </a:lnTo>
                  <a:lnTo>
                    <a:pt x="8" y="39"/>
                  </a:lnTo>
                  <a:lnTo>
                    <a:pt x="9" y="38"/>
                  </a:lnTo>
                  <a:lnTo>
                    <a:pt x="10" y="39"/>
                  </a:lnTo>
                  <a:lnTo>
                    <a:pt x="11" y="39"/>
                  </a:lnTo>
                  <a:lnTo>
                    <a:pt x="11" y="39"/>
                  </a:lnTo>
                  <a:lnTo>
                    <a:pt x="11" y="39"/>
                  </a:lnTo>
                  <a:lnTo>
                    <a:pt x="12" y="39"/>
                  </a:lnTo>
                  <a:lnTo>
                    <a:pt x="13" y="39"/>
                  </a:lnTo>
                  <a:lnTo>
                    <a:pt x="13" y="39"/>
                  </a:lnTo>
                  <a:lnTo>
                    <a:pt x="13" y="39"/>
                  </a:lnTo>
                  <a:lnTo>
                    <a:pt x="14" y="39"/>
                  </a:lnTo>
                  <a:lnTo>
                    <a:pt x="15" y="39"/>
                  </a:lnTo>
                  <a:lnTo>
                    <a:pt x="16" y="39"/>
                  </a:lnTo>
                  <a:lnTo>
                    <a:pt x="16" y="39"/>
                  </a:lnTo>
                  <a:lnTo>
                    <a:pt x="18" y="39"/>
                  </a:lnTo>
                  <a:lnTo>
                    <a:pt x="19" y="39"/>
                  </a:lnTo>
                  <a:lnTo>
                    <a:pt x="19" y="39"/>
                  </a:lnTo>
                  <a:lnTo>
                    <a:pt x="20" y="39"/>
                  </a:lnTo>
                  <a:lnTo>
                    <a:pt x="21" y="39"/>
                  </a:lnTo>
                  <a:lnTo>
                    <a:pt x="21" y="39"/>
                  </a:lnTo>
                  <a:lnTo>
                    <a:pt x="21" y="39"/>
                  </a:lnTo>
                  <a:lnTo>
                    <a:pt x="21" y="40"/>
                  </a:lnTo>
                  <a:lnTo>
                    <a:pt x="21" y="40"/>
                  </a:lnTo>
                  <a:lnTo>
                    <a:pt x="22" y="40"/>
                  </a:lnTo>
                  <a:lnTo>
                    <a:pt x="23" y="40"/>
                  </a:lnTo>
                  <a:lnTo>
                    <a:pt x="24" y="40"/>
                  </a:lnTo>
                  <a:lnTo>
                    <a:pt x="24" y="40"/>
                  </a:lnTo>
                  <a:lnTo>
                    <a:pt x="25" y="40"/>
                  </a:lnTo>
                  <a:lnTo>
                    <a:pt x="25" y="40"/>
                  </a:lnTo>
                  <a:lnTo>
                    <a:pt x="25" y="39"/>
                  </a:lnTo>
                  <a:close/>
                </a:path>
              </a:pathLst>
            </a:custGeom>
            <a:solidFill>
              <a:srgbClr val="D9BEF7"/>
            </a:solidFill>
            <a:ln w="4763">
              <a:solidFill>
                <a:srgbClr val="6E6E6E"/>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 name="Freeform 35"/>
            <p:cNvSpPr>
              <a:spLocks noEditPoints="1"/>
            </p:cNvSpPr>
            <p:nvPr/>
          </p:nvSpPr>
          <p:spPr bwMode="auto">
            <a:xfrm>
              <a:off x="3486152" y="4202107"/>
              <a:ext cx="1017589" cy="819149"/>
            </a:xfrm>
            <a:custGeom>
              <a:avLst/>
              <a:gdLst>
                <a:gd name="T0" fmla="*/ 635 w 641"/>
                <a:gd name="T1" fmla="*/ 8 h 516"/>
                <a:gd name="T2" fmla="*/ 629 w 641"/>
                <a:gd name="T3" fmla="*/ 3 h 516"/>
                <a:gd name="T4" fmla="*/ 636 w 641"/>
                <a:gd name="T5" fmla="*/ 3 h 516"/>
                <a:gd name="T6" fmla="*/ 641 w 641"/>
                <a:gd name="T7" fmla="*/ 5 h 516"/>
                <a:gd name="T8" fmla="*/ 641 w 641"/>
                <a:gd name="T9" fmla="*/ 5 h 516"/>
                <a:gd name="T10" fmla="*/ 640 w 641"/>
                <a:gd name="T11" fmla="*/ 7 h 516"/>
                <a:gd name="T12" fmla="*/ 1 w 641"/>
                <a:gd name="T13" fmla="*/ 469 h 516"/>
                <a:gd name="T14" fmla="*/ 1 w 641"/>
                <a:gd name="T15" fmla="*/ 468 h 516"/>
                <a:gd name="T16" fmla="*/ 2 w 641"/>
                <a:gd name="T17" fmla="*/ 468 h 516"/>
                <a:gd name="T18" fmla="*/ 1 w 641"/>
                <a:gd name="T19" fmla="*/ 470 h 516"/>
                <a:gd name="T20" fmla="*/ 1 w 641"/>
                <a:gd name="T21" fmla="*/ 469 h 516"/>
                <a:gd name="T22" fmla="*/ 407 w 641"/>
                <a:gd name="T23" fmla="*/ 515 h 516"/>
                <a:gd name="T24" fmla="*/ 408 w 641"/>
                <a:gd name="T25" fmla="*/ 516 h 516"/>
                <a:gd name="T26" fmla="*/ 407 w 641"/>
                <a:gd name="T27" fmla="*/ 516 h 516"/>
                <a:gd name="T28" fmla="*/ 407 w 641"/>
                <a:gd name="T29" fmla="*/ 516 h 516"/>
                <a:gd name="T30" fmla="*/ 405 w 641"/>
                <a:gd name="T31" fmla="*/ 516 h 516"/>
                <a:gd name="T32" fmla="*/ 406 w 641"/>
                <a:gd name="T33" fmla="*/ 515 h 516"/>
                <a:gd name="T34" fmla="*/ 407 w 641"/>
                <a:gd name="T35" fmla="*/ 515 h 516"/>
                <a:gd name="T36" fmla="*/ 403 w 641"/>
                <a:gd name="T37" fmla="*/ 464 h 516"/>
                <a:gd name="T38" fmla="*/ 402 w 641"/>
                <a:gd name="T39" fmla="*/ 464 h 516"/>
                <a:gd name="T40" fmla="*/ 401 w 641"/>
                <a:gd name="T41" fmla="*/ 464 h 516"/>
                <a:gd name="T42" fmla="*/ 399 w 641"/>
                <a:gd name="T43" fmla="*/ 464 h 516"/>
                <a:gd name="T44" fmla="*/ 398 w 641"/>
                <a:gd name="T45" fmla="*/ 464 h 516"/>
                <a:gd name="T46" fmla="*/ 396 w 641"/>
                <a:gd name="T47" fmla="*/ 464 h 516"/>
                <a:gd name="T48" fmla="*/ 395 w 641"/>
                <a:gd name="T49" fmla="*/ 464 h 516"/>
                <a:gd name="T50" fmla="*/ 395 w 641"/>
                <a:gd name="T51" fmla="*/ 464 h 516"/>
                <a:gd name="T52" fmla="*/ 395 w 641"/>
                <a:gd name="T53" fmla="*/ 462 h 516"/>
                <a:gd name="T54" fmla="*/ 395 w 641"/>
                <a:gd name="T55" fmla="*/ 461 h 516"/>
                <a:gd name="T56" fmla="*/ 395 w 641"/>
                <a:gd name="T57" fmla="*/ 460 h 516"/>
                <a:gd name="T58" fmla="*/ 396 w 641"/>
                <a:gd name="T59" fmla="*/ 459 h 516"/>
                <a:gd name="T60" fmla="*/ 398 w 641"/>
                <a:gd name="T61" fmla="*/ 460 h 516"/>
                <a:gd name="T62" fmla="*/ 399 w 641"/>
                <a:gd name="T63" fmla="*/ 460 h 516"/>
                <a:gd name="T64" fmla="*/ 401 w 641"/>
                <a:gd name="T65" fmla="*/ 460 h 516"/>
                <a:gd name="T66" fmla="*/ 402 w 641"/>
                <a:gd name="T67" fmla="*/ 460 h 516"/>
                <a:gd name="T68" fmla="*/ 403 w 641"/>
                <a:gd name="T69" fmla="*/ 460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1" h="516">
                  <a:moveTo>
                    <a:pt x="640" y="7"/>
                  </a:moveTo>
                  <a:lnTo>
                    <a:pt x="635" y="8"/>
                  </a:lnTo>
                  <a:lnTo>
                    <a:pt x="631" y="5"/>
                  </a:lnTo>
                  <a:lnTo>
                    <a:pt x="629" y="3"/>
                  </a:lnTo>
                  <a:lnTo>
                    <a:pt x="631" y="0"/>
                  </a:lnTo>
                  <a:lnTo>
                    <a:pt x="636" y="3"/>
                  </a:lnTo>
                  <a:lnTo>
                    <a:pt x="641" y="4"/>
                  </a:lnTo>
                  <a:lnTo>
                    <a:pt x="641" y="5"/>
                  </a:lnTo>
                  <a:lnTo>
                    <a:pt x="641" y="5"/>
                  </a:lnTo>
                  <a:lnTo>
                    <a:pt x="641" y="5"/>
                  </a:lnTo>
                  <a:lnTo>
                    <a:pt x="640" y="6"/>
                  </a:lnTo>
                  <a:lnTo>
                    <a:pt x="640" y="7"/>
                  </a:lnTo>
                  <a:close/>
                  <a:moveTo>
                    <a:pt x="0" y="469"/>
                  </a:moveTo>
                  <a:lnTo>
                    <a:pt x="1" y="469"/>
                  </a:lnTo>
                  <a:lnTo>
                    <a:pt x="1" y="468"/>
                  </a:lnTo>
                  <a:lnTo>
                    <a:pt x="1" y="468"/>
                  </a:lnTo>
                  <a:lnTo>
                    <a:pt x="1" y="468"/>
                  </a:lnTo>
                  <a:lnTo>
                    <a:pt x="2" y="468"/>
                  </a:lnTo>
                  <a:lnTo>
                    <a:pt x="2" y="469"/>
                  </a:lnTo>
                  <a:lnTo>
                    <a:pt x="1" y="470"/>
                  </a:lnTo>
                  <a:lnTo>
                    <a:pt x="1" y="470"/>
                  </a:lnTo>
                  <a:lnTo>
                    <a:pt x="1" y="469"/>
                  </a:lnTo>
                  <a:lnTo>
                    <a:pt x="0" y="469"/>
                  </a:lnTo>
                  <a:close/>
                  <a:moveTo>
                    <a:pt x="407" y="515"/>
                  </a:moveTo>
                  <a:lnTo>
                    <a:pt x="408" y="516"/>
                  </a:lnTo>
                  <a:lnTo>
                    <a:pt x="408" y="516"/>
                  </a:lnTo>
                  <a:lnTo>
                    <a:pt x="408" y="516"/>
                  </a:lnTo>
                  <a:lnTo>
                    <a:pt x="407" y="516"/>
                  </a:lnTo>
                  <a:lnTo>
                    <a:pt x="407" y="516"/>
                  </a:lnTo>
                  <a:lnTo>
                    <a:pt x="407" y="516"/>
                  </a:lnTo>
                  <a:lnTo>
                    <a:pt x="407" y="516"/>
                  </a:lnTo>
                  <a:lnTo>
                    <a:pt x="405" y="516"/>
                  </a:lnTo>
                  <a:lnTo>
                    <a:pt x="406" y="516"/>
                  </a:lnTo>
                  <a:lnTo>
                    <a:pt x="406" y="515"/>
                  </a:lnTo>
                  <a:lnTo>
                    <a:pt x="407" y="515"/>
                  </a:lnTo>
                  <a:lnTo>
                    <a:pt x="407" y="515"/>
                  </a:lnTo>
                  <a:close/>
                  <a:moveTo>
                    <a:pt x="403" y="460"/>
                  </a:moveTo>
                  <a:lnTo>
                    <a:pt x="403" y="464"/>
                  </a:lnTo>
                  <a:lnTo>
                    <a:pt x="403" y="464"/>
                  </a:lnTo>
                  <a:lnTo>
                    <a:pt x="402" y="464"/>
                  </a:lnTo>
                  <a:lnTo>
                    <a:pt x="401" y="464"/>
                  </a:lnTo>
                  <a:lnTo>
                    <a:pt x="401" y="464"/>
                  </a:lnTo>
                  <a:lnTo>
                    <a:pt x="400" y="464"/>
                  </a:lnTo>
                  <a:lnTo>
                    <a:pt x="399" y="464"/>
                  </a:lnTo>
                  <a:lnTo>
                    <a:pt x="398" y="464"/>
                  </a:lnTo>
                  <a:lnTo>
                    <a:pt x="398" y="464"/>
                  </a:lnTo>
                  <a:lnTo>
                    <a:pt x="397" y="464"/>
                  </a:lnTo>
                  <a:lnTo>
                    <a:pt x="396" y="464"/>
                  </a:lnTo>
                  <a:lnTo>
                    <a:pt x="395" y="464"/>
                  </a:lnTo>
                  <a:lnTo>
                    <a:pt x="395" y="464"/>
                  </a:lnTo>
                  <a:lnTo>
                    <a:pt x="395" y="464"/>
                  </a:lnTo>
                  <a:lnTo>
                    <a:pt x="395" y="464"/>
                  </a:lnTo>
                  <a:lnTo>
                    <a:pt x="395" y="463"/>
                  </a:lnTo>
                  <a:lnTo>
                    <a:pt x="395" y="462"/>
                  </a:lnTo>
                  <a:lnTo>
                    <a:pt x="395" y="462"/>
                  </a:lnTo>
                  <a:lnTo>
                    <a:pt x="395" y="461"/>
                  </a:lnTo>
                  <a:lnTo>
                    <a:pt x="395" y="461"/>
                  </a:lnTo>
                  <a:lnTo>
                    <a:pt x="395" y="460"/>
                  </a:lnTo>
                  <a:lnTo>
                    <a:pt x="396" y="459"/>
                  </a:lnTo>
                  <a:lnTo>
                    <a:pt x="396" y="459"/>
                  </a:lnTo>
                  <a:lnTo>
                    <a:pt x="397" y="460"/>
                  </a:lnTo>
                  <a:lnTo>
                    <a:pt x="398" y="460"/>
                  </a:lnTo>
                  <a:lnTo>
                    <a:pt x="399" y="460"/>
                  </a:lnTo>
                  <a:lnTo>
                    <a:pt x="399" y="460"/>
                  </a:lnTo>
                  <a:lnTo>
                    <a:pt x="400" y="460"/>
                  </a:lnTo>
                  <a:lnTo>
                    <a:pt x="401" y="460"/>
                  </a:lnTo>
                  <a:lnTo>
                    <a:pt x="401" y="460"/>
                  </a:lnTo>
                  <a:lnTo>
                    <a:pt x="402" y="460"/>
                  </a:lnTo>
                  <a:lnTo>
                    <a:pt x="403" y="460"/>
                  </a:lnTo>
                  <a:lnTo>
                    <a:pt x="403" y="460"/>
                  </a:lnTo>
                  <a:close/>
                </a:path>
              </a:pathLst>
            </a:custGeom>
            <a:solidFill>
              <a:srgbClr val="D9BEF7"/>
            </a:solidFill>
            <a:ln w="4763">
              <a:solidFill>
                <a:srgbClr val="6E6E6E"/>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 name="Freeform 36"/>
            <p:cNvSpPr>
              <a:spLocks noEditPoints="1"/>
            </p:cNvSpPr>
            <p:nvPr/>
          </p:nvSpPr>
          <p:spPr bwMode="auto">
            <a:xfrm>
              <a:off x="2795588" y="3613146"/>
              <a:ext cx="311150" cy="49213"/>
            </a:xfrm>
            <a:custGeom>
              <a:avLst/>
              <a:gdLst>
                <a:gd name="T0" fmla="*/ 187 w 196"/>
                <a:gd name="T1" fmla="*/ 20 h 31"/>
                <a:gd name="T2" fmla="*/ 191 w 196"/>
                <a:gd name="T3" fmla="*/ 22 h 31"/>
                <a:gd name="T4" fmla="*/ 194 w 196"/>
                <a:gd name="T5" fmla="*/ 23 h 31"/>
                <a:gd name="T6" fmla="*/ 195 w 196"/>
                <a:gd name="T7" fmla="*/ 23 h 31"/>
                <a:gd name="T8" fmla="*/ 193 w 196"/>
                <a:gd name="T9" fmla="*/ 23 h 31"/>
                <a:gd name="T10" fmla="*/ 191 w 196"/>
                <a:gd name="T11" fmla="*/ 26 h 31"/>
                <a:gd name="T12" fmla="*/ 194 w 196"/>
                <a:gd name="T13" fmla="*/ 26 h 31"/>
                <a:gd name="T14" fmla="*/ 196 w 196"/>
                <a:gd name="T15" fmla="*/ 26 h 31"/>
                <a:gd name="T16" fmla="*/ 196 w 196"/>
                <a:gd name="T17" fmla="*/ 27 h 31"/>
                <a:gd name="T18" fmla="*/ 195 w 196"/>
                <a:gd name="T19" fmla="*/ 28 h 31"/>
                <a:gd name="T20" fmla="*/ 194 w 196"/>
                <a:gd name="T21" fmla="*/ 31 h 31"/>
                <a:gd name="T22" fmla="*/ 192 w 196"/>
                <a:gd name="T23" fmla="*/ 31 h 31"/>
                <a:gd name="T24" fmla="*/ 191 w 196"/>
                <a:gd name="T25" fmla="*/ 31 h 31"/>
                <a:gd name="T26" fmla="*/ 190 w 196"/>
                <a:gd name="T27" fmla="*/ 31 h 31"/>
                <a:gd name="T28" fmla="*/ 187 w 196"/>
                <a:gd name="T29" fmla="*/ 31 h 31"/>
                <a:gd name="T30" fmla="*/ 184 w 196"/>
                <a:gd name="T31" fmla="*/ 31 h 31"/>
                <a:gd name="T32" fmla="*/ 184 w 196"/>
                <a:gd name="T33" fmla="*/ 29 h 31"/>
                <a:gd name="T34" fmla="*/ 184 w 196"/>
                <a:gd name="T35" fmla="*/ 26 h 31"/>
                <a:gd name="T36" fmla="*/ 184 w 196"/>
                <a:gd name="T37" fmla="*/ 23 h 31"/>
                <a:gd name="T38" fmla="*/ 185 w 196"/>
                <a:gd name="T39" fmla="*/ 23 h 31"/>
                <a:gd name="T40" fmla="*/ 187 w 196"/>
                <a:gd name="T41" fmla="*/ 21 h 31"/>
                <a:gd name="T42" fmla="*/ 187 w 196"/>
                <a:gd name="T43" fmla="*/ 20 h 31"/>
                <a:gd name="T44" fmla="*/ 0 w 196"/>
                <a:gd name="T45" fmla="*/ 0 h 31"/>
                <a:gd name="T46" fmla="*/ 2 w 196"/>
                <a:gd name="T47" fmla="*/ 0 h 31"/>
                <a:gd name="T48" fmla="*/ 4 w 196"/>
                <a:gd name="T49" fmla="*/ 0 h 31"/>
                <a:gd name="T50" fmla="*/ 8 w 196"/>
                <a:gd name="T51" fmla="*/ 1 h 31"/>
                <a:gd name="T52" fmla="*/ 9 w 196"/>
                <a:gd name="T53" fmla="*/ 1 h 31"/>
                <a:gd name="T54" fmla="*/ 8 w 196"/>
                <a:gd name="T55" fmla="*/ 2 h 31"/>
                <a:gd name="T56" fmla="*/ 1 w 196"/>
                <a:gd name="T57" fmla="*/ 2 h 31"/>
                <a:gd name="T58" fmla="*/ 0 w 196"/>
                <a:gd name="T59" fmla="*/ 1 h 31"/>
                <a:gd name="T60" fmla="*/ 0 w 196"/>
                <a:gd name="T6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6" h="31">
                  <a:moveTo>
                    <a:pt x="187" y="20"/>
                  </a:moveTo>
                  <a:lnTo>
                    <a:pt x="191" y="22"/>
                  </a:lnTo>
                  <a:lnTo>
                    <a:pt x="194" y="23"/>
                  </a:lnTo>
                  <a:lnTo>
                    <a:pt x="195" y="23"/>
                  </a:lnTo>
                  <a:lnTo>
                    <a:pt x="193" y="23"/>
                  </a:lnTo>
                  <a:lnTo>
                    <a:pt x="191" y="26"/>
                  </a:lnTo>
                  <a:lnTo>
                    <a:pt x="194" y="26"/>
                  </a:lnTo>
                  <a:lnTo>
                    <a:pt x="196" y="26"/>
                  </a:lnTo>
                  <a:lnTo>
                    <a:pt x="196" y="27"/>
                  </a:lnTo>
                  <a:lnTo>
                    <a:pt x="195" y="28"/>
                  </a:lnTo>
                  <a:lnTo>
                    <a:pt x="194" y="31"/>
                  </a:lnTo>
                  <a:lnTo>
                    <a:pt x="192" y="31"/>
                  </a:lnTo>
                  <a:lnTo>
                    <a:pt x="191" y="31"/>
                  </a:lnTo>
                  <a:lnTo>
                    <a:pt x="190" y="31"/>
                  </a:lnTo>
                  <a:lnTo>
                    <a:pt x="187" y="31"/>
                  </a:lnTo>
                  <a:lnTo>
                    <a:pt x="184" y="31"/>
                  </a:lnTo>
                  <a:lnTo>
                    <a:pt x="184" y="29"/>
                  </a:lnTo>
                  <a:lnTo>
                    <a:pt x="184" y="26"/>
                  </a:lnTo>
                  <a:lnTo>
                    <a:pt x="184" y="23"/>
                  </a:lnTo>
                  <a:lnTo>
                    <a:pt x="185" y="23"/>
                  </a:lnTo>
                  <a:lnTo>
                    <a:pt x="187" y="21"/>
                  </a:lnTo>
                  <a:lnTo>
                    <a:pt x="187" y="20"/>
                  </a:lnTo>
                  <a:close/>
                  <a:moveTo>
                    <a:pt x="0" y="0"/>
                  </a:moveTo>
                  <a:lnTo>
                    <a:pt x="2" y="0"/>
                  </a:lnTo>
                  <a:lnTo>
                    <a:pt x="4" y="0"/>
                  </a:lnTo>
                  <a:lnTo>
                    <a:pt x="8" y="1"/>
                  </a:lnTo>
                  <a:lnTo>
                    <a:pt x="9" y="1"/>
                  </a:lnTo>
                  <a:lnTo>
                    <a:pt x="8" y="2"/>
                  </a:lnTo>
                  <a:lnTo>
                    <a:pt x="1" y="2"/>
                  </a:lnTo>
                  <a:lnTo>
                    <a:pt x="0" y="1"/>
                  </a:lnTo>
                  <a:lnTo>
                    <a:pt x="0" y="0"/>
                  </a:lnTo>
                  <a:close/>
                </a:path>
              </a:pathLst>
            </a:custGeom>
            <a:solidFill>
              <a:srgbClr val="D9BEF7"/>
            </a:solidFill>
            <a:ln w="4763">
              <a:solidFill>
                <a:srgbClr val="6E6E6E"/>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 name="Freeform 37"/>
            <p:cNvSpPr>
              <a:spLocks noEditPoints="1"/>
            </p:cNvSpPr>
            <p:nvPr/>
          </p:nvSpPr>
          <p:spPr bwMode="auto">
            <a:xfrm>
              <a:off x="5973764" y="4656132"/>
              <a:ext cx="311150" cy="1033462"/>
            </a:xfrm>
            <a:custGeom>
              <a:avLst/>
              <a:gdLst>
                <a:gd name="T0" fmla="*/ 157 w 196"/>
                <a:gd name="T1" fmla="*/ 645 h 651"/>
                <a:gd name="T2" fmla="*/ 146 w 196"/>
                <a:gd name="T3" fmla="*/ 638 h 651"/>
                <a:gd name="T4" fmla="*/ 136 w 196"/>
                <a:gd name="T5" fmla="*/ 618 h 651"/>
                <a:gd name="T6" fmla="*/ 149 w 196"/>
                <a:gd name="T7" fmla="*/ 608 h 651"/>
                <a:gd name="T8" fmla="*/ 115 w 196"/>
                <a:gd name="T9" fmla="*/ 544 h 651"/>
                <a:gd name="T10" fmla="*/ 108 w 196"/>
                <a:gd name="T11" fmla="*/ 531 h 651"/>
                <a:gd name="T12" fmla="*/ 132 w 196"/>
                <a:gd name="T13" fmla="*/ 603 h 651"/>
                <a:gd name="T14" fmla="*/ 125 w 196"/>
                <a:gd name="T15" fmla="*/ 529 h 651"/>
                <a:gd name="T16" fmla="*/ 116 w 196"/>
                <a:gd name="T17" fmla="*/ 522 h 651"/>
                <a:gd name="T18" fmla="*/ 123 w 196"/>
                <a:gd name="T19" fmla="*/ 524 h 651"/>
                <a:gd name="T20" fmla="*/ 52 w 196"/>
                <a:gd name="T21" fmla="*/ 417 h 651"/>
                <a:gd name="T22" fmla="*/ 83 w 196"/>
                <a:gd name="T23" fmla="*/ 500 h 651"/>
                <a:gd name="T24" fmla="*/ 123 w 196"/>
                <a:gd name="T25" fmla="*/ 531 h 651"/>
                <a:gd name="T26" fmla="*/ 131 w 196"/>
                <a:gd name="T27" fmla="*/ 485 h 651"/>
                <a:gd name="T28" fmla="*/ 130 w 196"/>
                <a:gd name="T29" fmla="*/ 529 h 651"/>
                <a:gd name="T30" fmla="*/ 60 w 196"/>
                <a:gd name="T31" fmla="*/ 457 h 651"/>
                <a:gd name="T32" fmla="*/ 74 w 196"/>
                <a:gd name="T33" fmla="*/ 35 h 651"/>
                <a:gd name="T34" fmla="*/ 75 w 196"/>
                <a:gd name="T35" fmla="*/ 62 h 651"/>
                <a:gd name="T36" fmla="*/ 67 w 196"/>
                <a:gd name="T37" fmla="*/ 69 h 651"/>
                <a:gd name="T38" fmla="*/ 66 w 196"/>
                <a:gd name="T39" fmla="*/ 74 h 651"/>
                <a:gd name="T40" fmla="*/ 72 w 196"/>
                <a:gd name="T41" fmla="*/ 106 h 651"/>
                <a:gd name="T42" fmla="*/ 64 w 196"/>
                <a:gd name="T43" fmla="*/ 122 h 651"/>
                <a:gd name="T44" fmla="*/ 62 w 196"/>
                <a:gd name="T45" fmla="*/ 137 h 651"/>
                <a:gd name="T46" fmla="*/ 53 w 196"/>
                <a:gd name="T47" fmla="*/ 154 h 651"/>
                <a:gd name="T48" fmla="*/ 52 w 196"/>
                <a:gd name="T49" fmla="*/ 165 h 651"/>
                <a:gd name="T50" fmla="*/ 51 w 196"/>
                <a:gd name="T51" fmla="*/ 191 h 651"/>
                <a:gd name="T52" fmla="*/ 41 w 196"/>
                <a:gd name="T53" fmla="*/ 197 h 651"/>
                <a:gd name="T54" fmla="*/ 37 w 196"/>
                <a:gd name="T55" fmla="*/ 189 h 651"/>
                <a:gd name="T56" fmla="*/ 34 w 196"/>
                <a:gd name="T57" fmla="*/ 165 h 651"/>
                <a:gd name="T58" fmla="*/ 42 w 196"/>
                <a:gd name="T59" fmla="*/ 141 h 651"/>
                <a:gd name="T60" fmla="*/ 46 w 196"/>
                <a:gd name="T61" fmla="*/ 117 h 651"/>
                <a:gd name="T62" fmla="*/ 50 w 196"/>
                <a:gd name="T63" fmla="*/ 95 h 651"/>
                <a:gd name="T64" fmla="*/ 55 w 196"/>
                <a:gd name="T65" fmla="*/ 78 h 651"/>
                <a:gd name="T66" fmla="*/ 55 w 196"/>
                <a:gd name="T67" fmla="*/ 57 h 651"/>
                <a:gd name="T68" fmla="*/ 58 w 196"/>
                <a:gd name="T69" fmla="*/ 43 h 651"/>
                <a:gd name="T70" fmla="*/ 62 w 196"/>
                <a:gd name="T71" fmla="*/ 27 h 651"/>
                <a:gd name="T72" fmla="*/ 75 w 196"/>
                <a:gd name="T73" fmla="*/ 12 h 651"/>
                <a:gd name="T74" fmla="*/ 80 w 196"/>
                <a:gd name="T75" fmla="*/ 29 h 651"/>
                <a:gd name="T76" fmla="*/ 16 w 196"/>
                <a:gd name="T77" fmla="*/ 296 h 651"/>
                <a:gd name="T78" fmla="*/ 20 w 196"/>
                <a:gd name="T79" fmla="*/ 268 h 651"/>
                <a:gd name="T80" fmla="*/ 43 w 196"/>
                <a:gd name="T81" fmla="*/ 218 h 651"/>
                <a:gd name="T82" fmla="*/ 44 w 196"/>
                <a:gd name="T83" fmla="*/ 210 h 651"/>
                <a:gd name="T84" fmla="*/ 44 w 196"/>
                <a:gd name="T85" fmla="*/ 79 h 651"/>
                <a:gd name="T86" fmla="*/ 75 w 196"/>
                <a:gd name="T87" fmla="*/ 164 h 651"/>
                <a:gd name="T88" fmla="*/ 83 w 196"/>
                <a:gd name="T89" fmla="*/ 148 h 651"/>
                <a:gd name="T90" fmla="*/ 2 w 196"/>
                <a:gd name="T91" fmla="*/ 197 h 651"/>
                <a:gd name="T92" fmla="*/ 79 w 196"/>
                <a:gd name="T93" fmla="*/ 154 h 651"/>
                <a:gd name="T94" fmla="*/ 72 w 196"/>
                <a:gd name="T95" fmla="*/ 150 h 651"/>
                <a:gd name="T96" fmla="*/ 68 w 196"/>
                <a:gd name="T97" fmla="*/ 124 h 651"/>
                <a:gd name="T98" fmla="*/ 84 w 196"/>
                <a:gd name="T99" fmla="*/ 136 h 651"/>
                <a:gd name="T100" fmla="*/ 47 w 196"/>
                <a:gd name="T101" fmla="*/ 82 h 651"/>
                <a:gd name="T102" fmla="*/ 32 w 196"/>
                <a:gd name="T103" fmla="*/ 199 h 651"/>
                <a:gd name="T104" fmla="*/ 73 w 196"/>
                <a:gd name="T105" fmla="*/ 65 h 651"/>
                <a:gd name="T106" fmla="*/ 194 w 196"/>
                <a:gd name="T107" fmla="*/ 25 h 651"/>
                <a:gd name="T108" fmla="*/ 49 w 196"/>
                <a:gd name="T109" fmla="*/ 54 h 651"/>
                <a:gd name="T110" fmla="*/ 51 w 196"/>
                <a:gd name="T111" fmla="*/ 164 h 651"/>
                <a:gd name="T112" fmla="*/ 56 w 196"/>
                <a:gd name="T113" fmla="*/ 74 h 651"/>
                <a:gd name="T114" fmla="*/ 39 w 196"/>
                <a:gd name="T115" fmla="*/ 199 h 651"/>
                <a:gd name="T116" fmla="*/ 34 w 196"/>
                <a:gd name="T117" fmla="*/ 204 h 651"/>
                <a:gd name="T118" fmla="*/ 70 w 196"/>
                <a:gd name="T119" fmla="*/ 148 h 651"/>
                <a:gd name="T120" fmla="*/ 39 w 196"/>
                <a:gd name="T121" fmla="*/ 260 h 651"/>
                <a:gd name="T122" fmla="*/ 82 w 196"/>
                <a:gd name="T123" fmla="*/ 24 h 651"/>
                <a:gd name="T124" fmla="*/ 83 w 196"/>
                <a:gd name="T125" fmla="*/ 27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6" h="651">
                  <a:moveTo>
                    <a:pt x="163" y="628"/>
                  </a:moveTo>
                  <a:lnTo>
                    <a:pt x="162" y="627"/>
                  </a:lnTo>
                  <a:lnTo>
                    <a:pt x="162" y="627"/>
                  </a:lnTo>
                  <a:lnTo>
                    <a:pt x="162" y="626"/>
                  </a:lnTo>
                  <a:lnTo>
                    <a:pt x="161" y="627"/>
                  </a:lnTo>
                  <a:lnTo>
                    <a:pt x="160" y="627"/>
                  </a:lnTo>
                  <a:lnTo>
                    <a:pt x="160" y="628"/>
                  </a:lnTo>
                  <a:lnTo>
                    <a:pt x="161" y="629"/>
                  </a:lnTo>
                  <a:lnTo>
                    <a:pt x="162" y="629"/>
                  </a:lnTo>
                  <a:lnTo>
                    <a:pt x="162" y="630"/>
                  </a:lnTo>
                  <a:lnTo>
                    <a:pt x="162" y="631"/>
                  </a:lnTo>
                  <a:lnTo>
                    <a:pt x="162" y="632"/>
                  </a:lnTo>
                  <a:lnTo>
                    <a:pt x="162" y="632"/>
                  </a:lnTo>
                  <a:lnTo>
                    <a:pt x="161" y="632"/>
                  </a:lnTo>
                  <a:lnTo>
                    <a:pt x="161" y="633"/>
                  </a:lnTo>
                  <a:lnTo>
                    <a:pt x="160" y="634"/>
                  </a:lnTo>
                  <a:lnTo>
                    <a:pt x="160" y="635"/>
                  </a:lnTo>
                  <a:lnTo>
                    <a:pt x="161" y="636"/>
                  </a:lnTo>
                  <a:lnTo>
                    <a:pt x="160" y="636"/>
                  </a:lnTo>
                  <a:lnTo>
                    <a:pt x="159" y="637"/>
                  </a:lnTo>
                  <a:lnTo>
                    <a:pt x="159" y="638"/>
                  </a:lnTo>
                  <a:lnTo>
                    <a:pt x="159" y="639"/>
                  </a:lnTo>
                  <a:lnTo>
                    <a:pt x="159" y="640"/>
                  </a:lnTo>
                  <a:lnTo>
                    <a:pt x="158" y="640"/>
                  </a:lnTo>
                  <a:lnTo>
                    <a:pt x="158" y="641"/>
                  </a:lnTo>
                  <a:lnTo>
                    <a:pt x="159" y="642"/>
                  </a:lnTo>
                  <a:lnTo>
                    <a:pt x="160" y="643"/>
                  </a:lnTo>
                  <a:lnTo>
                    <a:pt x="160" y="644"/>
                  </a:lnTo>
                  <a:lnTo>
                    <a:pt x="160" y="645"/>
                  </a:lnTo>
                  <a:lnTo>
                    <a:pt x="160" y="646"/>
                  </a:lnTo>
                  <a:lnTo>
                    <a:pt x="159" y="647"/>
                  </a:lnTo>
                  <a:lnTo>
                    <a:pt x="158" y="647"/>
                  </a:lnTo>
                  <a:lnTo>
                    <a:pt x="157" y="646"/>
                  </a:lnTo>
                  <a:lnTo>
                    <a:pt x="157" y="645"/>
                  </a:lnTo>
                  <a:lnTo>
                    <a:pt x="156" y="645"/>
                  </a:lnTo>
                  <a:lnTo>
                    <a:pt x="155" y="645"/>
                  </a:lnTo>
                  <a:lnTo>
                    <a:pt x="155" y="646"/>
                  </a:lnTo>
                  <a:lnTo>
                    <a:pt x="154" y="646"/>
                  </a:lnTo>
                  <a:lnTo>
                    <a:pt x="154" y="648"/>
                  </a:lnTo>
                  <a:lnTo>
                    <a:pt x="154" y="649"/>
                  </a:lnTo>
                  <a:lnTo>
                    <a:pt x="154" y="649"/>
                  </a:lnTo>
                  <a:lnTo>
                    <a:pt x="154" y="650"/>
                  </a:lnTo>
                  <a:lnTo>
                    <a:pt x="154" y="651"/>
                  </a:lnTo>
                  <a:lnTo>
                    <a:pt x="153" y="651"/>
                  </a:lnTo>
                  <a:lnTo>
                    <a:pt x="151" y="650"/>
                  </a:lnTo>
                  <a:lnTo>
                    <a:pt x="150" y="649"/>
                  </a:lnTo>
                  <a:lnTo>
                    <a:pt x="151" y="648"/>
                  </a:lnTo>
                  <a:lnTo>
                    <a:pt x="151" y="647"/>
                  </a:lnTo>
                  <a:lnTo>
                    <a:pt x="151" y="647"/>
                  </a:lnTo>
                  <a:lnTo>
                    <a:pt x="151" y="646"/>
                  </a:lnTo>
                  <a:lnTo>
                    <a:pt x="151" y="645"/>
                  </a:lnTo>
                  <a:lnTo>
                    <a:pt x="151" y="646"/>
                  </a:lnTo>
                  <a:lnTo>
                    <a:pt x="150" y="646"/>
                  </a:lnTo>
                  <a:lnTo>
                    <a:pt x="149" y="644"/>
                  </a:lnTo>
                  <a:lnTo>
                    <a:pt x="148" y="643"/>
                  </a:lnTo>
                  <a:lnTo>
                    <a:pt x="149" y="643"/>
                  </a:lnTo>
                  <a:lnTo>
                    <a:pt x="149" y="642"/>
                  </a:lnTo>
                  <a:lnTo>
                    <a:pt x="149" y="641"/>
                  </a:lnTo>
                  <a:lnTo>
                    <a:pt x="148" y="641"/>
                  </a:lnTo>
                  <a:lnTo>
                    <a:pt x="147" y="641"/>
                  </a:lnTo>
                  <a:lnTo>
                    <a:pt x="147" y="640"/>
                  </a:lnTo>
                  <a:lnTo>
                    <a:pt x="147" y="640"/>
                  </a:lnTo>
                  <a:lnTo>
                    <a:pt x="148" y="640"/>
                  </a:lnTo>
                  <a:lnTo>
                    <a:pt x="149" y="640"/>
                  </a:lnTo>
                  <a:lnTo>
                    <a:pt x="149" y="639"/>
                  </a:lnTo>
                  <a:lnTo>
                    <a:pt x="148" y="639"/>
                  </a:lnTo>
                  <a:lnTo>
                    <a:pt x="148" y="638"/>
                  </a:lnTo>
                  <a:lnTo>
                    <a:pt x="146" y="638"/>
                  </a:lnTo>
                  <a:lnTo>
                    <a:pt x="146" y="637"/>
                  </a:lnTo>
                  <a:lnTo>
                    <a:pt x="146" y="635"/>
                  </a:lnTo>
                  <a:lnTo>
                    <a:pt x="145" y="636"/>
                  </a:lnTo>
                  <a:lnTo>
                    <a:pt x="145" y="635"/>
                  </a:lnTo>
                  <a:lnTo>
                    <a:pt x="144" y="635"/>
                  </a:lnTo>
                  <a:lnTo>
                    <a:pt x="144" y="634"/>
                  </a:lnTo>
                  <a:lnTo>
                    <a:pt x="145" y="634"/>
                  </a:lnTo>
                  <a:lnTo>
                    <a:pt x="145" y="633"/>
                  </a:lnTo>
                  <a:lnTo>
                    <a:pt x="145" y="632"/>
                  </a:lnTo>
                  <a:lnTo>
                    <a:pt x="144" y="632"/>
                  </a:lnTo>
                  <a:lnTo>
                    <a:pt x="144" y="631"/>
                  </a:lnTo>
                  <a:lnTo>
                    <a:pt x="143" y="631"/>
                  </a:lnTo>
                  <a:lnTo>
                    <a:pt x="142" y="631"/>
                  </a:lnTo>
                  <a:lnTo>
                    <a:pt x="142" y="629"/>
                  </a:lnTo>
                  <a:lnTo>
                    <a:pt x="141" y="628"/>
                  </a:lnTo>
                  <a:lnTo>
                    <a:pt x="142" y="628"/>
                  </a:lnTo>
                  <a:lnTo>
                    <a:pt x="141" y="627"/>
                  </a:lnTo>
                  <a:lnTo>
                    <a:pt x="140" y="627"/>
                  </a:lnTo>
                  <a:lnTo>
                    <a:pt x="141" y="628"/>
                  </a:lnTo>
                  <a:lnTo>
                    <a:pt x="139" y="627"/>
                  </a:lnTo>
                  <a:lnTo>
                    <a:pt x="139" y="626"/>
                  </a:lnTo>
                  <a:lnTo>
                    <a:pt x="138" y="625"/>
                  </a:lnTo>
                  <a:lnTo>
                    <a:pt x="138" y="625"/>
                  </a:lnTo>
                  <a:lnTo>
                    <a:pt x="137" y="626"/>
                  </a:lnTo>
                  <a:lnTo>
                    <a:pt x="136" y="626"/>
                  </a:lnTo>
                  <a:lnTo>
                    <a:pt x="137" y="625"/>
                  </a:lnTo>
                  <a:lnTo>
                    <a:pt x="137" y="624"/>
                  </a:lnTo>
                  <a:lnTo>
                    <a:pt x="136" y="623"/>
                  </a:lnTo>
                  <a:lnTo>
                    <a:pt x="136" y="622"/>
                  </a:lnTo>
                  <a:lnTo>
                    <a:pt x="136" y="621"/>
                  </a:lnTo>
                  <a:lnTo>
                    <a:pt x="136" y="620"/>
                  </a:lnTo>
                  <a:lnTo>
                    <a:pt x="137" y="620"/>
                  </a:lnTo>
                  <a:lnTo>
                    <a:pt x="136" y="619"/>
                  </a:lnTo>
                  <a:lnTo>
                    <a:pt x="136" y="618"/>
                  </a:lnTo>
                  <a:lnTo>
                    <a:pt x="136" y="617"/>
                  </a:lnTo>
                  <a:lnTo>
                    <a:pt x="137" y="617"/>
                  </a:lnTo>
                  <a:lnTo>
                    <a:pt x="137" y="616"/>
                  </a:lnTo>
                  <a:lnTo>
                    <a:pt x="136" y="616"/>
                  </a:lnTo>
                  <a:lnTo>
                    <a:pt x="135" y="616"/>
                  </a:lnTo>
                  <a:lnTo>
                    <a:pt x="135" y="616"/>
                  </a:lnTo>
                  <a:lnTo>
                    <a:pt x="136" y="616"/>
                  </a:lnTo>
                  <a:lnTo>
                    <a:pt x="136" y="615"/>
                  </a:lnTo>
                  <a:lnTo>
                    <a:pt x="137" y="614"/>
                  </a:lnTo>
                  <a:lnTo>
                    <a:pt x="138" y="614"/>
                  </a:lnTo>
                  <a:lnTo>
                    <a:pt x="138" y="613"/>
                  </a:lnTo>
                  <a:lnTo>
                    <a:pt x="137" y="612"/>
                  </a:lnTo>
                  <a:lnTo>
                    <a:pt x="137" y="611"/>
                  </a:lnTo>
                  <a:lnTo>
                    <a:pt x="138" y="610"/>
                  </a:lnTo>
                  <a:lnTo>
                    <a:pt x="138" y="609"/>
                  </a:lnTo>
                  <a:lnTo>
                    <a:pt x="139" y="610"/>
                  </a:lnTo>
                  <a:lnTo>
                    <a:pt x="140" y="609"/>
                  </a:lnTo>
                  <a:lnTo>
                    <a:pt x="142" y="610"/>
                  </a:lnTo>
                  <a:lnTo>
                    <a:pt x="143" y="610"/>
                  </a:lnTo>
                  <a:lnTo>
                    <a:pt x="143" y="609"/>
                  </a:lnTo>
                  <a:lnTo>
                    <a:pt x="144" y="608"/>
                  </a:lnTo>
                  <a:lnTo>
                    <a:pt x="145" y="608"/>
                  </a:lnTo>
                  <a:lnTo>
                    <a:pt x="145" y="609"/>
                  </a:lnTo>
                  <a:lnTo>
                    <a:pt x="145" y="608"/>
                  </a:lnTo>
                  <a:lnTo>
                    <a:pt x="144" y="608"/>
                  </a:lnTo>
                  <a:lnTo>
                    <a:pt x="145" y="608"/>
                  </a:lnTo>
                  <a:lnTo>
                    <a:pt x="146" y="608"/>
                  </a:lnTo>
                  <a:lnTo>
                    <a:pt x="146" y="608"/>
                  </a:lnTo>
                  <a:lnTo>
                    <a:pt x="146" y="608"/>
                  </a:lnTo>
                  <a:lnTo>
                    <a:pt x="146" y="608"/>
                  </a:lnTo>
                  <a:lnTo>
                    <a:pt x="147" y="608"/>
                  </a:lnTo>
                  <a:lnTo>
                    <a:pt x="148" y="608"/>
                  </a:lnTo>
                  <a:lnTo>
                    <a:pt x="149" y="608"/>
                  </a:lnTo>
                  <a:lnTo>
                    <a:pt x="149" y="608"/>
                  </a:lnTo>
                  <a:lnTo>
                    <a:pt x="149" y="607"/>
                  </a:lnTo>
                  <a:lnTo>
                    <a:pt x="149" y="606"/>
                  </a:lnTo>
                  <a:lnTo>
                    <a:pt x="152" y="606"/>
                  </a:lnTo>
                  <a:lnTo>
                    <a:pt x="152" y="605"/>
                  </a:lnTo>
                  <a:lnTo>
                    <a:pt x="153" y="605"/>
                  </a:lnTo>
                  <a:lnTo>
                    <a:pt x="153" y="606"/>
                  </a:lnTo>
                  <a:lnTo>
                    <a:pt x="153" y="607"/>
                  </a:lnTo>
                  <a:lnTo>
                    <a:pt x="154" y="607"/>
                  </a:lnTo>
                  <a:lnTo>
                    <a:pt x="154" y="608"/>
                  </a:lnTo>
                  <a:lnTo>
                    <a:pt x="155" y="607"/>
                  </a:lnTo>
                  <a:lnTo>
                    <a:pt x="156" y="608"/>
                  </a:lnTo>
                  <a:lnTo>
                    <a:pt x="156" y="611"/>
                  </a:lnTo>
                  <a:lnTo>
                    <a:pt x="157" y="613"/>
                  </a:lnTo>
                  <a:lnTo>
                    <a:pt x="157" y="616"/>
                  </a:lnTo>
                  <a:lnTo>
                    <a:pt x="158" y="616"/>
                  </a:lnTo>
                  <a:lnTo>
                    <a:pt x="158" y="616"/>
                  </a:lnTo>
                  <a:lnTo>
                    <a:pt x="157" y="617"/>
                  </a:lnTo>
                  <a:lnTo>
                    <a:pt x="157" y="618"/>
                  </a:lnTo>
                  <a:lnTo>
                    <a:pt x="158" y="620"/>
                  </a:lnTo>
                  <a:lnTo>
                    <a:pt x="159" y="620"/>
                  </a:lnTo>
                  <a:lnTo>
                    <a:pt x="160" y="621"/>
                  </a:lnTo>
                  <a:lnTo>
                    <a:pt x="160" y="623"/>
                  </a:lnTo>
                  <a:lnTo>
                    <a:pt x="161" y="624"/>
                  </a:lnTo>
                  <a:lnTo>
                    <a:pt x="160" y="624"/>
                  </a:lnTo>
                  <a:lnTo>
                    <a:pt x="161" y="625"/>
                  </a:lnTo>
                  <a:lnTo>
                    <a:pt x="162" y="624"/>
                  </a:lnTo>
                  <a:lnTo>
                    <a:pt x="162" y="625"/>
                  </a:lnTo>
                  <a:lnTo>
                    <a:pt x="162" y="626"/>
                  </a:lnTo>
                  <a:lnTo>
                    <a:pt x="162" y="627"/>
                  </a:lnTo>
                  <a:lnTo>
                    <a:pt x="163" y="627"/>
                  </a:lnTo>
                  <a:lnTo>
                    <a:pt x="163" y="628"/>
                  </a:lnTo>
                  <a:close/>
                  <a:moveTo>
                    <a:pt x="117" y="545"/>
                  </a:moveTo>
                  <a:lnTo>
                    <a:pt x="116" y="546"/>
                  </a:lnTo>
                  <a:lnTo>
                    <a:pt x="115" y="544"/>
                  </a:lnTo>
                  <a:lnTo>
                    <a:pt x="114" y="543"/>
                  </a:lnTo>
                  <a:lnTo>
                    <a:pt x="113" y="543"/>
                  </a:lnTo>
                  <a:lnTo>
                    <a:pt x="112" y="543"/>
                  </a:lnTo>
                  <a:lnTo>
                    <a:pt x="109" y="545"/>
                  </a:lnTo>
                  <a:lnTo>
                    <a:pt x="107" y="545"/>
                  </a:lnTo>
                  <a:lnTo>
                    <a:pt x="106" y="544"/>
                  </a:lnTo>
                  <a:lnTo>
                    <a:pt x="106" y="543"/>
                  </a:lnTo>
                  <a:lnTo>
                    <a:pt x="106" y="541"/>
                  </a:lnTo>
                  <a:lnTo>
                    <a:pt x="107" y="541"/>
                  </a:lnTo>
                  <a:lnTo>
                    <a:pt x="106" y="540"/>
                  </a:lnTo>
                  <a:lnTo>
                    <a:pt x="107" y="540"/>
                  </a:lnTo>
                  <a:lnTo>
                    <a:pt x="106" y="539"/>
                  </a:lnTo>
                  <a:lnTo>
                    <a:pt x="106" y="538"/>
                  </a:lnTo>
                  <a:lnTo>
                    <a:pt x="106" y="539"/>
                  </a:lnTo>
                  <a:lnTo>
                    <a:pt x="106" y="540"/>
                  </a:lnTo>
                  <a:lnTo>
                    <a:pt x="106" y="541"/>
                  </a:lnTo>
                  <a:lnTo>
                    <a:pt x="105" y="541"/>
                  </a:lnTo>
                  <a:lnTo>
                    <a:pt x="105" y="542"/>
                  </a:lnTo>
                  <a:lnTo>
                    <a:pt x="105" y="541"/>
                  </a:lnTo>
                  <a:lnTo>
                    <a:pt x="104" y="540"/>
                  </a:lnTo>
                  <a:lnTo>
                    <a:pt x="103" y="539"/>
                  </a:lnTo>
                  <a:lnTo>
                    <a:pt x="103" y="538"/>
                  </a:lnTo>
                  <a:lnTo>
                    <a:pt x="103" y="537"/>
                  </a:lnTo>
                  <a:lnTo>
                    <a:pt x="104" y="537"/>
                  </a:lnTo>
                  <a:lnTo>
                    <a:pt x="105" y="537"/>
                  </a:lnTo>
                  <a:lnTo>
                    <a:pt x="104" y="536"/>
                  </a:lnTo>
                  <a:lnTo>
                    <a:pt x="105" y="534"/>
                  </a:lnTo>
                  <a:lnTo>
                    <a:pt x="105" y="533"/>
                  </a:lnTo>
                  <a:lnTo>
                    <a:pt x="106" y="533"/>
                  </a:lnTo>
                  <a:lnTo>
                    <a:pt x="106" y="532"/>
                  </a:lnTo>
                  <a:lnTo>
                    <a:pt x="106" y="533"/>
                  </a:lnTo>
                  <a:lnTo>
                    <a:pt x="107" y="533"/>
                  </a:lnTo>
                  <a:lnTo>
                    <a:pt x="108" y="532"/>
                  </a:lnTo>
                  <a:lnTo>
                    <a:pt x="108" y="531"/>
                  </a:lnTo>
                  <a:lnTo>
                    <a:pt x="109" y="531"/>
                  </a:lnTo>
                  <a:lnTo>
                    <a:pt x="110" y="532"/>
                  </a:lnTo>
                  <a:lnTo>
                    <a:pt x="112" y="533"/>
                  </a:lnTo>
                  <a:lnTo>
                    <a:pt x="112" y="534"/>
                  </a:lnTo>
                  <a:lnTo>
                    <a:pt x="112" y="537"/>
                  </a:lnTo>
                  <a:lnTo>
                    <a:pt x="113" y="537"/>
                  </a:lnTo>
                  <a:lnTo>
                    <a:pt x="114" y="537"/>
                  </a:lnTo>
                  <a:lnTo>
                    <a:pt x="114" y="537"/>
                  </a:lnTo>
                  <a:lnTo>
                    <a:pt x="114" y="538"/>
                  </a:lnTo>
                  <a:lnTo>
                    <a:pt x="115" y="539"/>
                  </a:lnTo>
                  <a:lnTo>
                    <a:pt x="117" y="540"/>
                  </a:lnTo>
                  <a:lnTo>
                    <a:pt x="117" y="541"/>
                  </a:lnTo>
                  <a:lnTo>
                    <a:pt x="118" y="545"/>
                  </a:lnTo>
                  <a:lnTo>
                    <a:pt x="118" y="545"/>
                  </a:lnTo>
                  <a:lnTo>
                    <a:pt x="117" y="545"/>
                  </a:lnTo>
                  <a:close/>
                  <a:moveTo>
                    <a:pt x="144" y="593"/>
                  </a:moveTo>
                  <a:lnTo>
                    <a:pt x="144" y="594"/>
                  </a:lnTo>
                  <a:lnTo>
                    <a:pt x="143" y="595"/>
                  </a:lnTo>
                  <a:lnTo>
                    <a:pt x="142" y="596"/>
                  </a:lnTo>
                  <a:lnTo>
                    <a:pt x="143" y="597"/>
                  </a:lnTo>
                  <a:lnTo>
                    <a:pt x="142" y="597"/>
                  </a:lnTo>
                  <a:lnTo>
                    <a:pt x="142" y="598"/>
                  </a:lnTo>
                  <a:lnTo>
                    <a:pt x="141" y="598"/>
                  </a:lnTo>
                  <a:lnTo>
                    <a:pt x="140" y="599"/>
                  </a:lnTo>
                  <a:lnTo>
                    <a:pt x="139" y="600"/>
                  </a:lnTo>
                  <a:lnTo>
                    <a:pt x="138" y="600"/>
                  </a:lnTo>
                  <a:lnTo>
                    <a:pt x="138" y="600"/>
                  </a:lnTo>
                  <a:lnTo>
                    <a:pt x="137" y="600"/>
                  </a:lnTo>
                  <a:lnTo>
                    <a:pt x="136" y="602"/>
                  </a:lnTo>
                  <a:lnTo>
                    <a:pt x="136" y="603"/>
                  </a:lnTo>
                  <a:lnTo>
                    <a:pt x="135" y="604"/>
                  </a:lnTo>
                  <a:lnTo>
                    <a:pt x="134" y="605"/>
                  </a:lnTo>
                  <a:lnTo>
                    <a:pt x="133" y="603"/>
                  </a:lnTo>
                  <a:lnTo>
                    <a:pt x="132" y="603"/>
                  </a:lnTo>
                  <a:lnTo>
                    <a:pt x="132" y="602"/>
                  </a:lnTo>
                  <a:lnTo>
                    <a:pt x="132" y="601"/>
                  </a:lnTo>
                  <a:lnTo>
                    <a:pt x="132" y="600"/>
                  </a:lnTo>
                  <a:lnTo>
                    <a:pt x="132" y="600"/>
                  </a:lnTo>
                  <a:lnTo>
                    <a:pt x="131" y="599"/>
                  </a:lnTo>
                  <a:lnTo>
                    <a:pt x="133" y="598"/>
                  </a:lnTo>
                  <a:lnTo>
                    <a:pt x="133" y="597"/>
                  </a:lnTo>
                  <a:lnTo>
                    <a:pt x="132" y="595"/>
                  </a:lnTo>
                  <a:lnTo>
                    <a:pt x="132" y="592"/>
                  </a:lnTo>
                  <a:lnTo>
                    <a:pt x="133" y="592"/>
                  </a:lnTo>
                  <a:lnTo>
                    <a:pt x="134" y="592"/>
                  </a:lnTo>
                  <a:lnTo>
                    <a:pt x="135" y="592"/>
                  </a:lnTo>
                  <a:lnTo>
                    <a:pt x="135" y="592"/>
                  </a:lnTo>
                  <a:lnTo>
                    <a:pt x="136" y="592"/>
                  </a:lnTo>
                  <a:lnTo>
                    <a:pt x="137" y="592"/>
                  </a:lnTo>
                  <a:lnTo>
                    <a:pt x="137" y="592"/>
                  </a:lnTo>
                  <a:lnTo>
                    <a:pt x="138" y="591"/>
                  </a:lnTo>
                  <a:lnTo>
                    <a:pt x="138" y="591"/>
                  </a:lnTo>
                  <a:lnTo>
                    <a:pt x="139" y="591"/>
                  </a:lnTo>
                  <a:lnTo>
                    <a:pt x="139" y="590"/>
                  </a:lnTo>
                  <a:lnTo>
                    <a:pt x="138" y="590"/>
                  </a:lnTo>
                  <a:lnTo>
                    <a:pt x="138" y="588"/>
                  </a:lnTo>
                  <a:lnTo>
                    <a:pt x="139" y="588"/>
                  </a:lnTo>
                  <a:lnTo>
                    <a:pt x="138" y="586"/>
                  </a:lnTo>
                  <a:lnTo>
                    <a:pt x="139" y="585"/>
                  </a:lnTo>
                  <a:lnTo>
                    <a:pt x="140" y="587"/>
                  </a:lnTo>
                  <a:lnTo>
                    <a:pt x="140" y="590"/>
                  </a:lnTo>
                  <a:lnTo>
                    <a:pt x="140" y="591"/>
                  </a:lnTo>
                  <a:lnTo>
                    <a:pt x="141" y="591"/>
                  </a:lnTo>
                  <a:lnTo>
                    <a:pt x="142" y="592"/>
                  </a:lnTo>
                  <a:lnTo>
                    <a:pt x="143" y="592"/>
                  </a:lnTo>
                  <a:lnTo>
                    <a:pt x="144" y="593"/>
                  </a:lnTo>
                  <a:close/>
                  <a:moveTo>
                    <a:pt x="124" y="529"/>
                  </a:moveTo>
                  <a:lnTo>
                    <a:pt x="125" y="529"/>
                  </a:lnTo>
                  <a:lnTo>
                    <a:pt x="124" y="530"/>
                  </a:lnTo>
                  <a:lnTo>
                    <a:pt x="124" y="529"/>
                  </a:lnTo>
                  <a:lnTo>
                    <a:pt x="123" y="529"/>
                  </a:lnTo>
                  <a:lnTo>
                    <a:pt x="123" y="529"/>
                  </a:lnTo>
                  <a:lnTo>
                    <a:pt x="122" y="529"/>
                  </a:lnTo>
                  <a:lnTo>
                    <a:pt x="122" y="530"/>
                  </a:lnTo>
                  <a:lnTo>
                    <a:pt x="122" y="530"/>
                  </a:lnTo>
                  <a:lnTo>
                    <a:pt x="121" y="530"/>
                  </a:lnTo>
                  <a:lnTo>
                    <a:pt x="121" y="531"/>
                  </a:lnTo>
                  <a:lnTo>
                    <a:pt x="122" y="531"/>
                  </a:lnTo>
                  <a:lnTo>
                    <a:pt x="122" y="532"/>
                  </a:lnTo>
                  <a:lnTo>
                    <a:pt x="121" y="532"/>
                  </a:lnTo>
                  <a:lnTo>
                    <a:pt x="122" y="533"/>
                  </a:lnTo>
                  <a:lnTo>
                    <a:pt x="121" y="533"/>
                  </a:lnTo>
                  <a:lnTo>
                    <a:pt x="122" y="534"/>
                  </a:lnTo>
                  <a:lnTo>
                    <a:pt x="121" y="534"/>
                  </a:lnTo>
                  <a:lnTo>
                    <a:pt x="120" y="534"/>
                  </a:lnTo>
                  <a:lnTo>
                    <a:pt x="120" y="533"/>
                  </a:lnTo>
                  <a:lnTo>
                    <a:pt x="119" y="532"/>
                  </a:lnTo>
                  <a:lnTo>
                    <a:pt x="119" y="531"/>
                  </a:lnTo>
                  <a:lnTo>
                    <a:pt x="119" y="530"/>
                  </a:lnTo>
                  <a:lnTo>
                    <a:pt x="119" y="529"/>
                  </a:lnTo>
                  <a:lnTo>
                    <a:pt x="119" y="529"/>
                  </a:lnTo>
                  <a:lnTo>
                    <a:pt x="119" y="526"/>
                  </a:lnTo>
                  <a:lnTo>
                    <a:pt x="118" y="526"/>
                  </a:lnTo>
                  <a:lnTo>
                    <a:pt x="119" y="525"/>
                  </a:lnTo>
                  <a:lnTo>
                    <a:pt x="119" y="524"/>
                  </a:lnTo>
                  <a:lnTo>
                    <a:pt x="119" y="525"/>
                  </a:lnTo>
                  <a:lnTo>
                    <a:pt x="118" y="525"/>
                  </a:lnTo>
                  <a:lnTo>
                    <a:pt x="117" y="523"/>
                  </a:lnTo>
                  <a:lnTo>
                    <a:pt x="117" y="522"/>
                  </a:lnTo>
                  <a:lnTo>
                    <a:pt x="118" y="522"/>
                  </a:lnTo>
                  <a:lnTo>
                    <a:pt x="117" y="522"/>
                  </a:lnTo>
                  <a:lnTo>
                    <a:pt x="116" y="522"/>
                  </a:lnTo>
                  <a:lnTo>
                    <a:pt x="116" y="521"/>
                  </a:lnTo>
                  <a:lnTo>
                    <a:pt x="116" y="521"/>
                  </a:lnTo>
                  <a:lnTo>
                    <a:pt x="117" y="521"/>
                  </a:lnTo>
                  <a:lnTo>
                    <a:pt x="117" y="520"/>
                  </a:lnTo>
                  <a:lnTo>
                    <a:pt x="116" y="521"/>
                  </a:lnTo>
                  <a:lnTo>
                    <a:pt x="116" y="519"/>
                  </a:lnTo>
                  <a:lnTo>
                    <a:pt x="116" y="517"/>
                  </a:lnTo>
                  <a:lnTo>
                    <a:pt x="118" y="516"/>
                  </a:lnTo>
                  <a:lnTo>
                    <a:pt x="120" y="514"/>
                  </a:lnTo>
                  <a:lnTo>
                    <a:pt x="120" y="513"/>
                  </a:lnTo>
                  <a:lnTo>
                    <a:pt x="120" y="513"/>
                  </a:lnTo>
                  <a:lnTo>
                    <a:pt x="121" y="513"/>
                  </a:lnTo>
                  <a:lnTo>
                    <a:pt x="122" y="512"/>
                  </a:lnTo>
                  <a:lnTo>
                    <a:pt x="123" y="512"/>
                  </a:lnTo>
                  <a:lnTo>
                    <a:pt x="124" y="512"/>
                  </a:lnTo>
                  <a:lnTo>
                    <a:pt x="125" y="513"/>
                  </a:lnTo>
                  <a:lnTo>
                    <a:pt x="125" y="515"/>
                  </a:lnTo>
                  <a:lnTo>
                    <a:pt x="124" y="516"/>
                  </a:lnTo>
                  <a:lnTo>
                    <a:pt x="124" y="517"/>
                  </a:lnTo>
                  <a:lnTo>
                    <a:pt x="123" y="517"/>
                  </a:lnTo>
                  <a:lnTo>
                    <a:pt x="123" y="516"/>
                  </a:lnTo>
                  <a:lnTo>
                    <a:pt x="123" y="517"/>
                  </a:lnTo>
                  <a:lnTo>
                    <a:pt x="122" y="517"/>
                  </a:lnTo>
                  <a:lnTo>
                    <a:pt x="122" y="516"/>
                  </a:lnTo>
                  <a:lnTo>
                    <a:pt x="122" y="516"/>
                  </a:lnTo>
                  <a:lnTo>
                    <a:pt x="122" y="517"/>
                  </a:lnTo>
                  <a:lnTo>
                    <a:pt x="121" y="518"/>
                  </a:lnTo>
                  <a:lnTo>
                    <a:pt x="121" y="519"/>
                  </a:lnTo>
                  <a:lnTo>
                    <a:pt x="121" y="520"/>
                  </a:lnTo>
                  <a:lnTo>
                    <a:pt x="122" y="521"/>
                  </a:lnTo>
                  <a:lnTo>
                    <a:pt x="122" y="521"/>
                  </a:lnTo>
                  <a:lnTo>
                    <a:pt x="122" y="522"/>
                  </a:lnTo>
                  <a:lnTo>
                    <a:pt x="122" y="523"/>
                  </a:lnTo>
                  <a:lnTo>
                    <a:pt x="123" y="524"/>
                  </a:lnTo>
                  <a:lnTo>
                    <a:pt x="124" y="525"/>
                  </a:lnTo>
                  <a:lnTo>
                    <a:pt x="125" y="526"/>
                  </a:lnTo>
                  <a:lnTo>
                    <a:pt x="124" y="529"/>
                  </a:lnTo>
                  <a:close/>
                  <a:moveTo>
                    <a:pt x="57" y="426"/>
                  </a:moveTo>
                  <a:lnTo>
                    <a:pt x="57" y="426"/>
                  </a:lnTo>
                  <a:lnTo>
                    <a:pt x="56" y="427"/>
                  </a:lnTo>
                  <a:lnTo>
                    <a:pt x="55" y="428"/>
                  </a:lnTo>
                  <a:lnTo>
                    <a:pt x="53" y="428"/>
                  </a:lnTo>
                  <a:lnTo>
                    <a:pt x="52" y="428"/>
                  </a:lnTo>
                  <a:lnTo>
                    <a:pt x="52" y="427"/>
                  </a:lnTo>
                  <a:lnTo>
                    <a:pt x="53" y="427"/>
                  </a:lnTo>
                  <a:lnTo>
                    <a:pt x="52" y="427"/>
                  </a:lnTo>
                  <a:lnTo>
                    <a:pt x="52" y="426"/>
                  </a:lnTo>
                  <a:lnTo>
                    <a:pt x="51" y="427"/>
                  </a:lnTo>
                  <a:lnTo>
                    <a:pt x="51" y="428"/>
                  </a:lnTo>
                  <a:lnTo>
                    <a:pt x="50" y="428"/>
                  </a:lnTo>
                  <a:lnTo>
                    <a:pt x="49" y="428"/>
                  </a:lnTo>
                  <a:lnTo>
                    <a:pt x="48" y="428"/>
                  </a:lnTo>
                  <a:lnTo>
                    <a:pt x="48" y="427"/>
                  </a:lnTo>
                  <a:lnTo>
                    <a:pt x="47" y="426"/>
                  </a:lnTo>
                  <a:lnTo>
                    <a:pt x="47" y="426"/>
                  </a:lnTo>
                  <a:lnTo>
                    <a:pt x="47" y="424"/>
                  </a:lnTo>
                  <a:lnTo>
                    <a:pt x="46" y="422"/>
                  </a:lnTo>
                  <a:lnTo>
                    <a:pt x="47" y="421"/>
                  </a:lnTo>
                  <a:lnTo>
                    <a:pt x="47" y="419"/>
                  </a:lnTo>
                  <a:lnTo>
                    <a:pt x="48" y="419"/>
                  </a:lnTo>
                  <a:lnTo>
                    <a:pt x="49" y="419"/>
                  </a:lnTo>
                  <a:lnTo>
                    <a:pt x="49" y="420"/>
                  </a:lnTo>
                  <a:lnTo>
                    <a:pt x="50" y="419"/>
                  </a:lnTo>
                  <a:lnTo>
                    <a:pt x="51" y="419"/>
                  </a:lnTo>
                  <a:lnTo>
                    <a:pt x="51" y="418"/>
                  </a:lnTo>
                  <a:lnTo>
                    <a:pt x="51" y="418"/>
                  </a:lnTo>
                  <a:lnTo>
                    <a:pt x="51" y="417"/>
                  </a:lnTo>
                  <a:lnTo>
                    <a:pt x="52" y="417"/>
                  </a:lnTo>
                  <a:lnTo>
                    <a:pt x="51" y="416"/>
                  </a:lnTo>
                  <a:lnTo>
                    <a:pt x="51" y="415"/>
                  </a:lnTo>
                  <a:lnTo>
                    <a:pt x="52" y="415"/>
                  </a:lnTo>
                  <a:lnTo>
                    <a:pt x="52" y="416"/>
                  </a:lnTo>
                  <a:lnTo>
                    <a:pt x="52" y="417"/>
                  </a:lnTo>
                  <a:lnTo>
                    <a:pt x="55" y="419"/>
                  </a:lnTo>
                  <a:lnTo>
                    <a:pt x="56" y="420"/>
                  </a:lnTo>
                  <a:lnTo>
                    <a:pt x="57" y="422"/>
                  </a:lnTo>
                  <a:lnTo>
                    <a:pt x="57" y="423"/>
                  </a:lnTo>
                  <a:lnTo>
                    <a:pt x="57" y="424"/>
                  </a:lnTo>
                  <a:lnTo>
                    <a:pt x="58" y="424"/>
                  </a:lnTo>
                  <a:lnTo>
                    <a:pt x="57" y="426"/>
                  </a:lnTo>
                  <a:close/>
                  <a:moveTo>
                    <a:pt x="91" y="514"/>
                  </a:moveTo>
                  <a:lnTo>
                    <a:pt x="90" y="514"/>
                  </a:lnTo>
                  <a:lnTo>
                    <a:pt x="89" y="513"/>
                  </a:lnTo>
                  <a:lnTo>
                    <a:pt x="88" y="513"/>
                  </a:lnTo>
                  <a:lnTo>
                    <a:pt x="87" y="513"/>
                  </a:lnTo>
                  <a:lnTo>
                    <a:pt x="86" y="513"/>
                  </a:lnTo>
                  <a:lnTo>
                    <a:pt x="85" y="513"/>
                  </a:lnTo>
                  <a:lnTo>
                    <a:pt x="84" y="512"/>
                  </a:lnTo>
                  <a:lnTo>
                    <a:pt x="83" y="512"/>
                  </a:lnTo>
                  <a:lnTo>
                    <a:pt x="83" y="511"/>
                  </a:lnTo>
                  <a:lnTo>
                    <a:pt x="83" y="511"/>
                  </a:lnTo>
                  <a:lnTo>
                    <a:pt x="83" y="510"/>
                  </a:lnTo>
                  <a:lnTo>
                    <a:pt x="82" y="509"/>
                  </a:lnTo>
                  <a:lnTo>
                    <a:pt x="82" y="508"/>
                  </a:lnTo>
                  <a:lnTo>
                    <a:pt x="81" y="507"/>
                  </a:lnTo>
                  <a:lnTo>
                    <a:pt x="81" y="505"/>
                  </a:lnTo>
                  <a:lnTo>
                    <a:pt x="82" y="503"/>
                  </a:lnTo>
                  <a:lnTo>
                    <a:pt x="82" y="502"/>
                  </a:lnTo>
                  <a:lnTo>
                    <a:pt x="82" y="501"/>
                  </a:lnTo>
                  <a:lnTo>
                    <a:pt x="83" y="501"/>
                  </a:lnTo>
                  <a:lnTo>
                    <a:pt x="83" y="500"/>
                  </a:lnTo>
                  <a:lnTo>
                    <a:pt x="83" y="500"/>
                  </a:lnTo>
                  <a:lnTo>
                    <a:pt x="84" y="500"/>
                  </a:lnTo>
                  <a:lnTo>
                    <a:pt x="85" y="500"/>
                  </a:lnTo>
                  <a:lnTo>
                    <a:pt x="86" y="500"/>
                  </a:lnTo>
                  <a:lnTo>
                    <a:pt x="86" y="501"/>
                  </a:lnTo>
                  <a:lnTo>
                    <a:pt x="86" y="502"/>
                  </a:lnTo>
                  <a:lnTo>
                    <a:pt x="85" y="504"/>
                  </a:lnTo>
                  <a:lnTo>
                    <a:pt x="85" y="505"/>
                  </a:lnTo>
                  <a:lnTo>
                    <a:pt x="84" y="505"/>
                  </a:lnTo>
                  <a:lnTo>
                    <a:pt x="84" y="506"/>
                  </a:lnTo>
                  <a:lnTo>
                    <a:pt x="84" y="507"/>
                  </a:lnTo>
                  <a:lnTo>
                    <a:pt x="85" y="508"/>
                  </a:lnTo>
                  <a:lnTo>
                    <a:pt x="85" y="509"/>
                  </a:lnTo>
                  <a:lnTo>
                    <a:pt x="87" y="510"/>
                  </a:lnTo>
                  <a:lnTo>
                    <a:pt x="89" y="511"/>
                  </a:lnTo>
                  <a:lnTo>
                    <a:pt x="90" y="512"/>
                  </a:lnTo>
                  <a:lnTo>
                    <a:pt x="91" y="512"/>
                  </a:lnTo>
                  <a:lnTo>
                    <a:pt x="91" y="513"/>
                  </a:lnTo>
                  <a:lnTo>
                    <a:pt x="91" y="514"/>
                  </a:lnTo>
                  <a:lnTo>
                    <a:pt x="91" y="514"/>
                  </a:lnTo>
                  <a:close/>
                  <a:moveTo>
                    <a:pt x="128" y="534"/>
                  </a:moveTo>
                  <a:lnTo>
                    <a:pt x="128" y="536"/>
                  </a:lnTo>
                  <a:lnTo>
                    <a:pt x="128" y="537"/>
                  </a:lnTo>
                  <a:lnTo>
                    <a:pt x="128" y="540"/>
                  </a:lnTo>
                  <a:lnTo>
                    <a:pt x="127" y="540"/>
                  </a:lnTo>
                  <a:lnTo>
                    <a:pt x="125" y="538"/>
                  </a:lnTo>
                  <a:lnTo>
                    <a:pt x="124" y="537"/>
                  </a:lnTo>
                  <a:lnTo>
                    <a:pt x="123" y="537"/>
                  </a:lnTo>
                  <a:lnTo>
                    <a:pt x="122" y="537"/>
                  </a:lnTo>
                  <a:lnTo>
                    <a:pt x="122" y="535"/>
                  </a:lnTo>
                  <a:lnTo>
                    <a:pt x="122" y="534"/>
                  </a:lnTo>
                  <a:lnTo>
                    <a:pt x="122" y="533"/>
                  </a:lnTo>
                  <a:lnTo>
                    <a:pt x="123" y="533"/>
                  </a:lnTo>
                  <a:lnTo>
                    <a:pt x="123" y="532"/>
                  </a:lnTo>
                  <a:lnTo>
                    <a:pt x="123" y="531"/>
                  </a:lnTo>
                  <a:lnTo>
                    <a:pt x="123" y="532"/>
                  </a:lnTo>
                  <a:lnTo>
                    <a:pt x="124" y="532"/>
                  </a:lnTo>
                  <a:lnTo>
                    <a:pt x="124" y="533"/>
                  </a:lnTo>
                  <a:lnTo>
                    <a:pt x="125" y="533"/>
                  </a:lnTo>
                  <a:lnTo>
                    <a:pt x="125" y="532"/>
                  </a:lnTo>
                  <a:lnTo>
                    <a:pt x="124" y="531"/>
                  </a:lnTo>
                  <a:lnTo>
                    <a:pt x="125" y="531"/>
                  </a:lnTo>
                  <a:lnTo>
                    <a:pt x="125" y="532"/>
                  </a:lnTo>
                  <a:lnTo>
                    <a:pt x="126" y="531"/>
                  </a:lnTo>
                  <a:lnTo>
                    <a:pt x="127" y="533"/>
                  </a:lnTo>
                  <a:lnTo>
                    <a:pt x="128" y="534"/>
                  </a:lnTo>
                  <a:close/>
                  <a:moveTo>
                    <a:pt x="131" y="489"/>
                  </a:moveTo>
                  <a:lnTo>
                    <a:pt x="130" y="491"/>
                  </a:lnTo>
                  <a:lnTo>
                    <a:pt x="131" y="492"/>
                  </a:lnTo>
                  <a:lnTo>
                    <a:pt x="131" y="493"/>
                  </a:lnTo>
                  <a:lnTo>
                    <a:pt x="130" y="494"/>
                  </a:lnTo>
                  <a:lnTo>
                    <a:pt x="130" y="493"/>
                  </a:lnTo>
                  <a:lnTo>
                    <a:pt x="130" y="491"/>
                  </a:lnTo>
                  <a:lnTo>
                    <a:pt x="130" y="490"/>
                  </a:lnTo>
                  <a:lnTo>
                    <a:pt x="130" y="489"/>
                  </a:lnTo>
                  <a:lnTo>
                    <a:pt x="130" y="489"/>
                  </a:lnTo>
                  <a:lnTo>
                    <a:pt x="131" y="488"/>
                  </a:lnTo>
                  <a:lnTo>
                    <a:pt x="130" y="488"/>
                  </a:lnTo>
                  <a:lnTo>
                    <a:pt x="130" y="486"/>
                  </a:lnTo>
                  <a:lnTo>
                    <a:pt x="130" y="485"/>
                  </a:lnTo>
                  <a:lnTo>
                    <a:pt x="130" y="482"/>
                  </a:lnTo>
                  <a:lnTo>
                    <a:pt x="130" y="481"/>
                  </a:lnTo>
                  <a:lnTo>
                    <a:pt x="130" y="480"/>
                  </a:lnTo>
                  <a:lnTo>
                    <a:pt x="130" y="481"/>
                  </a:lnTo>
                  <a:lnTo>
                    <a:pt x="130" y="482"/>
                  </a:lnTo>
                  <a:lnTo>
                    <a:pt x="130" y="483"/>
                  </a:lnTo>
                  <a:lnTo>
                    <a:pt x="130" y="484"/>
                  </a:lnTo>
                  <a:lnTo>
                    <a:pt x="131" y="484"/>
                  </a:lnTo>
                  <a:lnTo>
                    <a:pt x="131" y="485"/>
                  </a:lnTo>
                  <a:lnTo>
                    <a:pt x="131" y="486"/>
                  </a:lnTo>
                  <a:lnTo>
                    <a:pt x="132" y="488"/>
                  </a:lnTo>
                  <a:lnTo>
                    <a:pt x="132" y="489"/>
                  </a:lnTo>
                  <a:lnTo>
                    <a:pt x="132" y="489"/>
                  </a:lnTo>
                  <a:lnTo>
                    <a:pt x="132" y="490"/>
                  </a:lnTo>
                  <a:lnTo>
                    <a:pt x="131" y="489"/>
                  </a:lnTo>
                  <a:close/>
                  <a:moveTo>
                    <a:pt x="130" y="529"/>
                  </a:moveTo>
                  <a:lnTo>
                    <a:pt x="129" y="529"/>
                  </a:lnTo>
                  <a:lnTo>
                    <a:pt x="128" y="529"/>
                  </a:lnTo>
                  <a:lnTo>
                    <a:pt x="127" y="528"/>
                  </a:lnTo>
                  <a:lnTo>
                    <a:pt x="127" y="527"/>
                  </a:lnTo>
                  <a:lnTo>
                    <a:pt x="128" y="527"/>
                  </a:lnTo>
                  <a:lnTo>
                    <a:pt x="129" y="528"/>
                  </a:lnTo>
                  <a:lnTo>
                    <a:pt x="128" y="526"/>
                  </a:lnTo>
                  <a:lnTo>
                    <a:pt x="128" y="525"/>
                  </a:lnTo>
                  <a:lnTo>
                    <a:pt x="127" y="525"/>
                  </a:lnTo>
                  <a:lnTo>
                    <a:pt x="127" y="524"/>
                  </a:lnTo>
                  <a:lnTo>
                    <a:pt x="127" y="523"/>
                  </a:lnTo>
                  <a:lnTo>
                    <a:pt x="128" y="523"/>
                  </a:lnTo>
                  <a:lnTo>
                    <a:pt x="128" y="522"/>
                  </a:lnTo>
                  <a:lnTo>
                    <a:pt x="127" y="522"/>
                  </a:lnTo>
                  <a:lnTo>
                    <a:pt x="127" y="523"/>
                  </a:lnTo>
                  <a:lnTo>
                    <a:pt x="126" y="523"/>
                  </a:lnTo>
                  <a:lnTo>
                    <a:pt x="126" y="522"/>
                  </a:lnTo>
                  <a:lnTo>
                    <a:pt x="127" y="521"/>
                  </a:lnTo>
                  <a:lnTo>
                    <a:pt x="128" y="521"/>
                  </a:lnTo>
                  <a:lnTo>
                    <a:pt x="129" y="522"/>
                  </a:lnTo>
                  <a:lnTo>
                    <a:pt x="129" y="524"/>
                  </a:lnTo>
                  <a:lnTo>
                    <a:pt x="128" y="524"/>
                  </a:lnTo>
                  <a:lnTo>
                    <a:pt x="128" y="525"/>
                  </a:lnTo>
                  <a:lnTo>
                    <a:pt x="129" y="525"/>
                  </a:lnTo>
                  <a:lnTo>
                    <a:pt x="129" y="527"/>
                  </a:lnTo>
                  <a:lnTo>
                    <a:pt x="129" y="528"/>
                  </a:lnTo>
                  <a:lnTo>
                    <a:pt x="130" y="529"/>
                  </a:lnTo>
                  <a:lnTo>
                    <a:pt x="130" y="529"/>
                  </a:lnTo>
                  <a:close/>
                  <a:moveTo>
                    <a:pt x="95" y="511"/>
                  </a:moveTo>
                  <a:lnTo>
                    <a:pt x="95" y="512"/>
                  </a:lnTo>
                  <a:lnTo>
                    <a:pt x="94" y="512"/>
                  </a:lnTo>
                  <a:lnTo>
                    <a:pt x="93" y="512"/>
                  </a:lnTo>
                  <a:lnTo>
                    <a:pt x="92" y="511"/>
                  </a:lnTo>
                  <a:lnTo>
                    <a:pt x="92" y="510"/>
                  </a:lnTo>
                  <a:lnTo>
                    <a:pt x="92" y="509"/>
                  </a:lnTo>
                  <a:lnTo>
                    <a:pt x="93" y="509"/>
                  </a:lnTo>
                  <a:lnTo>
                    <a:pt x="94" y="509"/>
                  </a:lnTo>
                  <a:lnTo>
                    <a:pt x="95" y="510"/>
                  </a:lnTo>
                  <a:lnTo>
                    <a:pt x="95" y="511"/>
                  </a:lnTo>
                  <a:close/>
                  <a:moveTo>
                    <a:pt x="77" y="491"/>
                  </a:moveTo>
                  <a:lnTo>
                    <a:pt x="78" y="491"/>
                  </a:lnTo>
                  <a:lnTo>
                    <a:pt x="78" y="492"/>
                  </a:lnTo>
                  <a:lnTo>
                    <a:pt x="77" y="492"/>
                  </a:lnTo>
                  <a:lnTo>
                    <a:pt x="76" y="491"/>
                  </a:lnTo>
                  <a:lnTo>
                    <a:pt x="76" y="490"/>
                  </a:lnTo>
                  <a:lnTo>
                    <a:pt x="76" y="489"/>
                  </a:lnTo>
                  <a:lnTo>
                    <a:pt x="77" y="489"/>
                  </a:lnTo>
                  <a:lnTo>
                    <a:pt x="78" y="489"/>
                  </a:lnTo>
                  <a:lnTo>
                    <a:pt x="78" y="490"/>
                  </a:lnTo>
                  <a:lnTo>
                    <a:pt x="77" y="491"/>
                  </a:lnTo>
                  <a:close/>
                  <a:moveTo>
                    <a:pt x="141" y="608"/>
                  </a:moveTo>
                  <a:lnTo>
                    <a:pt x="141" y="608"/>
                  </a:lnTo>
                  <a:lnTo>
                    <a:pt x="140" y="608"/>
                  </a:lnTo>
                  <a:lnTo>
                    <a:pt x="140" y="608"/>
                  </a:lnTo>
                  <a:lnTo>
                    <a:pt x="140" y="606"/>
                  </a:lnTo>
                  <a:lnTo>
                    <a:pt x="141" y="607"/>
                  </a:lnTo>
                  <a:lnTo>
                    <a:pt x="141" y="608"/>
                  </a:lnTo>
                  <a:close/>
                  <a:moveTo>
                    <a:pt x="60" y="455"/>
                  </a:moveTo>
                  <a:lnTo>
                    <a:pt x="61" y="455"/>
                  </a:lnTo>
                  <a:lnTo>
                    <a:pt x="60" y="456"/>
                  </a:lnTo>
                  <a:lnTo>
                    <a:pt x="60" y="457"/>
                  </a:lnTo>
                  <a:lnTo>
                    <a:pt x="59" y="457"/>
                  </a:lnTo>
                  <a:lnTo>
                    <a:pt x="59" y="456"/>
                  </a:lnTo>
                  <a:lnTo>
                    <a:pt x="60" y="455"/>
                  </a:lnTo>
                  <a:close/>
                  <a:moveTo>
                    <a:pt x="134" y="497"/>
                  </a:moveTo>
                  <a:lnTo>
                    <a:pt x="134" y="497"/>
                  </a:lnTo>
                  <a:lnTo>
                    <a:pt x="133" y="497"/>
                  </a:lnTo>
                  <a:lnTo>
                    <a:pt x="133" y="497"/>
                  </a:lnTo>
                  <a:lnTo>
                    <a:pt x="132" y="497"/>
                  </a:lnTo>
                  <a:lnTo>
                    <a:pt x="133" y="497"/>
                  </a:lnTo>
                  <a:lnTo>
                    <a:pt x="134" y="497"/>
                  </a:lnTo>
                  <a:close/>
                  <a:moveTo>
                    <a:pt x="83" y="33"/>
                  </a:moveTo>
                  <a:lnTo>
                    <a:pt x="82" y="34"/>
                  </a:lnTo>
                  <a:lnTo>
                    <a:pt x="81" y="35"/>
                  </a:lnTo>
                  <a:lnTo>
                    <a:pt x="81" y="36"/>
                  </a:lnTo>
                  <a:lnTo>
                    <a:pt x="81" y="35"/>
                  </a:lnTo>
                  <a:lnTo>
                    <a:pt x="80" y="34"/>
                  </a:lnTo>
                  <a:lnTo>
                    <a:pt x="79" y="34"/>
                  </a:lnTo>
                  <a:lnTo>
                    <a:pt x="79" y="35"/>
                  </a:lnTo>
                  <a:lnTo>
                    <a:pt x="78" y="34"/>
                  </a:lnTo>
                  <a:lnTo>
                    <a:pt x="79" y="33"/>
                  </a:lnTo>
                  <a:lnTo>
                    <a:pt x="79" y="32"/>
                  </a:lnTo>
                  <a:lnTo>
                    <a:pt x="79" y="31"/>
                  </a:lnTo>
                  <a:lnTo>
                    <a:pt x="78" y="31"/>
                  </a:lnTo>
                  <a:lnTo>
                    <a:pt x="78" y="31"/>
                  </a:lnTo>
                  <a:lnTo>
                    <a:pt x="78" y="31"/>
                  </a:lnTo>
                  <a:lnTo>
                    <a:pt x="78" y="32"/>
                  </a:lnTo>
                  <a:lnTo>
                    <a:pt x="77" y="32"/>
                  </a:lnTo>
                  <a:lnTo>
                    <a:pt x="76" y="32"/>
                  </a:lnTo>
                  <a:lnTo>
                    <a:pt x="75" y="31"/>
                  </a:lnTo>
                  <a:lnTo>
                    <a:pt x="75" y="31"/>
                  </a:lnTo>
                  <a:lnTo>
                    <a:pt x="75" y="32"/>
                  </a:lnTo>
                  <a:lnTo>
                    <a:pt x="74" y="32"/>
                  </a:lnTo>
                  <a:lnTo>
                    <a:pt x="74" y="33"/>
                  </a:lnTo>
                  <a:lnTo>
                    <a:pt x="74" y="35"/>
                  </a:lnTo>
                  <a:lnTo>
                    <a:pt x="75" y="35"/>
                  </a:lnTo>
                  <a:lnTo>
                    <a:pt x="75" y="36"/>
                  </a:lnTo>
                  <a:lnTo>
                    <a:pt x="75" y="35"/>
                  </a:lnTo>
                  <a:lnTo>
                    <a:pt x="75" y="36"/>
                  </a:lnTo>
                  <a:lnTo>
                    <a:pt x="76" y="37"/>
                  </a:lnTo>
                  <a:lnTo>
                    <a:pt x="76" y="38"/>
                  </a:lnTo>
                  <a:lnTo>
                    <a:pt x="75" y="38"/>
                  </a:lnTo>
                  <a:lnTo>
                    <a:pt x="75" y="39"/>
                  </a:lnTo>
                  <a:lnTo>
                    <a:pt x="76" y="39"/>
                  </a:lnTo>
                  <a:lnTo>
                    <a:pt x="77" y="39"/>
                  </a:lnTo>
                  <a:lnTo>
                    <a:pt x="78" y="39"/>
                  </a:lnTo>
                  <a:lnTo>
                    <a:pt x="79" y="39"/>
                  </a:lnTo>
                  <a:lnTo>
                    <a:pt x="78" y="39"/>
                  </a:lnTo>
                  <a:lnTo>
                    <a:pt x="79" y="40"/>
                  </a:lnTo>
                  <a:lnTo>
                    <a:pt x="80" y="39"/>
                  </a:lnTo>
                  <a:lnTo>
                    <a:pt x="81" y="40"/>
                  </a:lnTo>
                  <a:lnTo>
                    <a:pt x="80" y="40"/>
                  </a:lnTo>
                  <a:lnTo>
                    <a:pt x="80" y="42"/>
                  </a:lnTo>
                  <a:lnTo>
                    <a:pt x="80" y="43"/>
                  </a:lnTo>
                  <a:lnTo>
                    <a:pt x="79" y="44"/>
                  </a:lnTo>
                  <a:lnTo>
                    <a:pt x="78" y="44"/>
                  </a:lnTo>
                  <a:lnTo>
                    <a:pt x="78" y="45"/>
                  </a:lnTo>
                  <a:lnTo>
                    <a:pt x="78" y="48"/>
                  </a:lnTo>
                  <a:lnTo>
                    <a:pt x="78" y="49"/>
                  </a:lnTo>
                  <a:lnTo>
                    <a:pt x="78" y="51"/>
                  </a:lnTo>
                  <a:lnTo>
                    <a:pt x="77" y="53"/>
                  </a:lnTo>
                  <a:lnTo>
                    <a:pt x="78" y="55"/>
                  </a:lnTo>
                  <a:lnTo>
                    <a:pt x="78" y="57"/>
                  </a:lnTo>
                  <a:lnTo>
                    <a:pt x="77" y="57"/>
                  </a:lnTo>
                  <a:lnTo>
                    <a:pt x="77" y="58"/>
                  </a:lnTo>
                  <a:lnTo>
                    <a:pt x="76" y="60"/>
                  </a:lnTo>
                  <a:lnTo>
                    <a:pt x="75" y="61"/>
                  </a:lnTo>
                  <a:lnTo>
                    <a:pt x="75" y="62"/>
                  </a:lnTo>
                  <a:lnTo>
                    <a:pt x="75" y="62"/>
                  </a:lnTo>
                  <a:lnTo>
                    <a:pt x="74" y="62"/>
                  </a:lnTo>
                  <a:lnTo>
                    <a:pt x="74" y="62"/>
                  </a:lnTo>
                  <a:lnTo>
                    <a:pt x="73" y="62"/>
                  </a:lnTo>
                  <a:lnTo>
                    <a:pt x="72" y="62"/>
                  </a:lnTo>
                  <a:lnTo>
                    <a:pt x="71" y="61"/>
                  </a:lnTo>
                  <a:lnTo>
                    <a:pt x="71" y="62"/>
                  </a:lnTo>
                  <a:lnTo>
                    <a:pt x="71" y="62"/>
                  </a:lnTo>
                  <a:lnTo>
                    <a:pt x="72" y="63"/>
                  </a:lnTo>
                  <a:lnTo>
                    <a:pt x="71" y="63"/>
                  </a:lnTo>
                  <a:lnTo>
                    <a:pt x="70" y="62"/>
                  </a:lnTo>
                  <a:lnTo>
                    <a:pt x="70" y="62"/>
                  </a:lnTo>
                  <a:lnTo>
                    <a:pt x="69" y="62"/>
                  </a:lnTo>
                  <a:lnTo>
                    <a:pt x="69" y="61"/>
                  </a:lnTo>
                  <a:lnTo>
                    <a:pt x="69" y="60"/>
                  </a:lnTo>
                  <a:lnTo>
                    <a:pt x="69" y="59"/>
                  </a:lnTo>
                  <a:lnTo>
                    <a:pt x="68" y="58"/>
                  </a:lnTo>
                  <a:lnTo>
                    <a:pt x="68" y="59"/>
                  </a:lnTo>
                  <a:lnTo>
                    <a:pt x="67" y="59"/>
                  </a:lnTo>
                  <a:lnTo>
                    <a:pt x="67" y="59"/>
                  </a:lnTo>
                  <a:lnTo>
                    <a:pt x="67" y="60"/>
                  </a:lnTo>
                  <a:lnTo>
                    <a:pt x="67" y="61"/>
                  </a:lnTo>
                  <a:lnTo>
                    <a:pt x="66" y="61"/>
                  </a:lnTo>
                  <a:lnTo>
                    <a:pt x="66" y="62"/>
                  </a:lnTo>
                  <a:lnTo>
                    <a:pt x="65" y="62"/>
                  </a:lnTo>
                  <a:lnTo>
                    <a:pt x="66" y="63"/>
                  </a:lnTo>
                  <a:lnTo>
                    <a:pt x="66" y="64"/>
                  </a:lnTo>
                  <a:lnTo>
                    <a:pt x="67" y="64"/>
                  </a:lnTo>
                  <a:lnTo>
                    <a:pt x="67" y="66"/>
                  </a:lnTo>
                  <a:lnTo>
                    <a:pt x="67" y="66"/>
                  </a:lnTo>
                  <a:lnTo>
                    <a:pt x="68" y="66"/>
                  </a:lnTo>
                  <a:lnTo>
                    <a:pt x="68" y="67"/>
                  </a:lnTo>
                  <a:lnTo>
                    <a:pt x="68" y="68"/>
                  </a:lnTo>
                  <a:lnTo>
                    <a:pt x="68" y="69"/>
                  </a:lnTo>
                  <a:lnTo>
                    <a:pt x="67" y="69"/>
                  </a:lnTo>
                  <a:lnTo>
                    <a:pt x="67" y="68"/>
                  </a:lnTo>
                  <a:lnTo>
                    <a:pt x="67" y="68"/>
                  </a:lnTo>
                  <a:lnTo>
                    <a:pt x="67" y="69"/>
                  </a:lnTo>
                  <a:lnTo>
                    <a:pt x="67" y="70"/>
                  </a:lnTo>
                  <a:lnTo>
                    <a:pt x="66" y="70"/>
                  </a:lnTo>
                  <a:lnTo>
                    <a:pt x="66" y="67"/>
                  </a:lnTo>
                  <a:lnTo>
                    <a:pt x="66" y="66"/>
                  </a:lnTo>
                  <a:lnTo>
                    <a:pt x="66" y="65"/>
                  </a:lnTo>
                  <a:lnTo>
                    <a:pt x="65" y="65"/>
                  </a:lnTo>
                  <a:lnTo>
                    <a:pt x="65" y="66"/>
                  </a:lnTo>
                  <a:lnTo>
                    <a:pt x="64" y="66"/>
                  </a:lnTo>
                  <a:lnTo>
                    <a:pt x="64" y="67"/>
                  </a:lnTo>
                  <a:lnTo>
                    <a:pt x="63" y="68"/>
                  </a:lnTo>
                  <a:lnTo>
                    <a:pt x="63" y="69"/>
                  </a:lnTo>
                  <a:lnTo>
                    <a:pt x="63" y="70"/>
                  </a:lnTo>
                  <a:lnTo>
                    <a:pt x="63" y="70"/>
                  </a:lnTo>
                  <a:lnTo>
                    <a:pt x="62" y="70"/>
                  </a:lnTo>
                  <a:lnTo>
                    <a:pt x="61" y="70"/>
                  </a:lnTo>
                  <a:lnTo>
                    <a:pt x="60" y="72"/>
                  </a:lnTo>
                  <a:lnTo>
                    <a:pt x="61" y="73"/>
                  </a:lnTo>
                  <a:lnTo>
                    <a:pt x="62" y="73"/>
                  </a:lnTo>
                  <a:lnTo>
                    <a:pt x="63" y="73"/>
                  </a:lnTo>
                  <a:lnTo>
                    <a:pt x="63" y="74"/>
                  </a:lnTo>
                  <a:lnTo>
                    <a:pt x="64" y="74"/>
                  </a:lnTo>
                  <a:lnTo>
                    <a:pt x="65" y="74"/>
                  </a:lnTo>
                  <a:lnTo>
                    <a:pt x="65" y="73"/>
                  </a:lnTo>
                  <a:lnTo>
                    <a:pt x="65" y="72"/>
                  </a:lnTo>
                  <a:lnTo>
                    <a:pt x="65" y="71"/>
                  </a:lnTo>
                  <a:lnTo>
                    <a:pt x="66" y="72"/>
                  </a:lnTo>
                  <a:lnTo>
                    <a:pt x="66" y="73"/>
                  </a:lnTo>
                  <a:lnTo>
                    <a:pt x="67" y="73"/>
                  </a:lnTo>
                  <a:lnTo>
                    <a:pt x="67" y="72"/>
                  </a:lnTo>
                  <a:lnTo>
                    <a:pt x="67" y="73"/>
                  </a:lnTo>
                  <a:lnTo>
                    <a:pt x="66" y="74"/>
                  </a:lnTo>
                  <a:lnTo>
                    <a:pt x="66" y="75"/>
                  </a:lnTo>
                  <a:lnTo>
                    <a:pt x="67" y="75"/>
                  </a:lnTo>
                  <a:lnTo>
                    <a:pt x="67" y="75"/>
                  </a:lnTo>
                  <a:lnTo>
                    <a:pt x="68" y="77"/>
                  </a:lnTo>
                  <a:lnTo>
                    <a:pt x="68" y="78"/>
                  </a:lnTo>
                  <a:lnTo>
                    <a:pt x="69" y="78"/>
                  </a:lnTo>
                  <a:lnTo>
                    <a:pt x="69" y="78"/>
                  </a:lnTo>
                  <a:lnTo>
                    <a:pt x="69" y="79"/>
                  </a:lnTo>
                  <a:lnTo>
                    <a:pt x="69" y="80"/>
                  </a:lnTo>
                  <a:lnTo>
                    <a:pt x="69" y="81"/>
                  </a:lnTo>
                  <a:lnTo>
                    <a:pt x="70" y="82"/>
                  </a:lnTo>
                  <a:lnTo>
                    <a:pt x="70" y="83"/>
                  </a:lnTo>
                  <a:lnTo>
                    <a:pt x="69" y="83"/>
                  </a:lnTo>
                  <a:lnTo>
                    <a:pt x="70" y="84"/>
                  </a:lnTo>
                  <a:lnTo>
                    <a:pt x="69" y="84"/>
                  </a:lnTo>
                  <a:lnTo>
                    <a:pt x="68" y="85"/>
                  </a:lnTo>
                  <a:lnTo>
                    <a:pt x="68" y="86"/>
                  </a:lnTo>
                  <a:lnTo>
                    <a:pt x="69" y="86"/>
                  </a:lnTo>
                  <a:lnTo>
                    <a:pt x="70" y="86"/>
                  </a:lnTo>
                  <a:lnTo>
                    <a:pt x="70" y="87"/>
                  </a:lnTo>
                  <a:lnTo>
                    <a:pt x="71" y="87"/>
                  </a:lnTo>
                  <a:lnTo>
                    <a:pt x="71" y="88"/>
                  </a:lnTo>
                  <a:lnTo>
                    <a:pt x="72" y="89"/>
                  </a:lnTo>
                  <a:lnTo>
                    <a:pt x="71" y="90"/>
                  </a:lnTo>
                  <a:lnTo>
                    <a:pt x="72" y="91"/>
                  </a:lnTo>
                  <a:lnTo>
                    <a:pt x="73" y="91"/>
                  </a:lnTo>
                  <a:lnTo>
                    <a:pt x="73" y="92"/>
                  </a:lnTo>
                  <a:lnTo>
                    <a:pt x="72" y="92"/>
                  </a:lnTo>
                  <a:lnTo>
                    <a:pt x="71" y="92"/>
                  </a:lnTo>
                  <a:lnTo>
                    <a:pt x="71" y="96"/>
                  </a:lnTo>
                  <a:lnTo>
                    <a:pt x="70" y="101"/>
                  </a:lnTo>
                  <a:lnTo>
                    <a:pt x="71" y="102"/>
                  </a:lnTo>
                  <a:lnTo>
                    <a:pt x="71" y="103"/>
                  </a:lnTo>
                  <a:lnTo>
                    <a:pt x="72" y="106"/>
                  </a:lnTo>
                  <a:lnTo>
                    <a:pt x="72" y="107"/>
                  </a:lnTo>
                  <a:lnTo>
                    <a:pt x="72" y="109"/>
                  </a:lnTo>
                  <a:lnTo>
                    <a:pt x="72" y="110"/>
                  </a:lnTo>
                  <a:lnTo>
                    <a:pt x="71" y="110"/>
                  </a:lnTo>
                  <a:lnTo>
                    <a:pt x="72" y="111"/>
                  </a:lnTo>
                  <a:lnTo>
                    <a:pt x="72" y="112"/>
                  </a:lnTo>
                  <a:lnTo>
                    <a:pt x="71" y="112"/>
                  </a:lnTo>
                  <a:lnTo>
                    <a:pt x="71" y="113"/>
                  </a:lnTo>
                  <a:lnTo>
                    <a:pt x="70" y="112"/>
                  </a:lnTo>
                  <a:lnTo>
                    <a:pt x="70" y="111"/>
                  </a:lnTo>
                  <a:lnTo>
                    <a:pt x="69" y="111"/>
                  </a:lnTo>
                  <a:lnTo>
                    <a:pt x="69" y="112"/>
                  </a:lnTo>
                  <a:lnTo>
                    <a:pt x="69" y="113"/>
                  </a:lnTo>
                  <a:lnTo>
                    <a:pt x="68" y="113"/>
                  </a:lnTo>
                  <a:lnTo>
                    <a:pt x="68" y="114"/>
                  </a:lnTo>
                  <a:lnTo>
                    <a:pt x="68" y="115"/>
                  </a:lnTo>
                  <a:lnTo>
                    <a:pt x="69" y="115"/>
                  </a:lnTo>
                  <a:lnTo>
                    <a:pt x="69" y="114"/>
                  </a:lnTo>
                  <a:lnTo>
                    <a:pt x="70" y="114"/>
                  </a:lnTo>
                  <a:lnTo>
                    <a:pt x="71" y="114"/>
                  </a:lnTo>
                  <a:lnTo>
                    <a:pt x="70" y="115"/>
                  </a:lnTo>
                  <a:lnTo>
                    <a:pt x="69" y="115"/>
                  </a:lnTo>
                  <a:lnTo>
                    <a:pt x="69" y="116"/>
                  </a:lnTo>
                  <a:lnTo>
                    <a:pt x="69" y="117"/>
                  </a:lnTo>
                  <a:lnTo>
                    <a:pt x="68" y="116"/>
                  </a:lnTo>
                  <a:lnTo>
                    <a:pt x="67" y="117"/>
                  </a:lnTo>
                  <a:lnTo>
                    <a:pt x="67" y="117"/>
                  </a:lnTo>
                  <a:lnTo>
                    <a:pt x="67" y="118"/>
                  </a:lnTo>
                  <a:lnTo>
                    <a:pt x="67" y="118"/>
                  </a:lnTo>
                  <a:lnTo>
                    <a:pt x="67" y="119"/>
                  </a:lnTo>
                  <a:lnTo>
                    <a:pt x="67" y="120"/>
                  </a:lnTo>
                  <a:lnTo>
                    <a:pt x="66" y="120"/>
                  </a:lnTo>
                  <a:lnTo>
                    <a:pt x="65" y="121"/>
                  </a:lnTo>
                  <a:lnTo>
                    <a:pt x="64" y="122"/>
                  </a:lnTo>
                  <a:lnTo>
                    <a:pt x="64" y="123"/>
                  </a:lnTo>
                  <a:lnTo>
                    <a:pt x="63" y="125"/>
                  </a:lnTo>
                  <a:lnTo>
                    <a:pt x="63" y="126"/>
                  </a:lnTo>
                  <a:lnTo>
                    <a:pt x="63" y="125"/>
                  </a:lnTo>
                  <a:lnTo>
                    <a:pt x="64" y="125"/>
                  </a:lnTo>
                  <a:lnTo>
                    <a:pt x="64" y="126"/>
                  </a:lnTo>
                  <a:lnTo>
                    <a:pt x="65" y="126"/>
                  </a:lnTo>
                  <a:lnTo>
                    <a:pt x="65" y="127"/>
                  </a:lnTo>
                  <a:lnTo>
                    <a:pt x="64" y="126"/>
                  </a:lnTo>
                  <a:lnTo>
                    <a:pt x="63" y="127"/>
                  </a:lnTo>
                  <a:lnTo>
                    <a:pt x="64" y="127"/>
                  </a:lnTo>
                  <a:lnTo>
                    <a:pt x="64" y="128"/>
                  </a:lnTo>
                  <a:lnTo>
                    <a:pt x="65" y="128"/>
                  </a:lnTo>
                  <a:lnTo>
                    <a:pt x="66" y="128"/>
                  </a:lnTo>
                  <a:lnTo>
                    <a:pt x="65" y="128"/>
                  </a:lnTo>
                  <a:lnTo>
                    <a:pt x="64" y="128"/>
                  </a:lnTo>
                  <a:lnTo>
                    <a:pt x="63" y="129"/>
                  </a:lnTo>
                  <a:lnTo>
                    <a:pt x="63" y="128"/>
                  </a:lnTo>
                  <a:lnTo>
                    <a:pt x="62" y="129"/>
                  </a:lnTo>
                  <a:lnTo>
                    <a:pt x="61" y="129"/>
                  </a:lnTo>
                  <a:lnTo>
                    <a:pt x="61" y="130"/>
                  </a:lnTo>
                  <a:lnTo>
                    <a:pt x="62" y="131"/>
                  </a:lnTo>
                  <a:lnTo>
                    <a:pt x="62" y="132"/>
                  </a:lnTo>
                  <a:lnTo>
                    <a:pt x="63" y="131"/>
                  </a:lnTo>
                  <a:lnTo>
                    <a:pt x="63" y="132"/>
                  </a:lnTo>
                  <a:lnTo>
                    <a:pt x="64" y="132"/>
                  </a:lnTo>
                  <a:lnTo>
                    <a:pt x="63" y="133"/>
                  </a:lnTo>
                  <a:lnTo>
                    <a:pt x="64" y="133"/>
                  </a:lnTo>
                  <a:lnTo>
                    <a:pt x="63" y="133"/>
                  </a:lnTo>
                  <a:lnTo>
                    <a:pt x="64" y="134"/>
                  </a:lnTo>
                  <a:lnTo>
                    <a:pt x="63" y="134"/>
                  </a:lnTo>
                  <a:lnTo>
                    <a:pt x="62" y="134"/>
                  </a:lnTo>
                  <a:lnTo>
                    <a:pt x="61" y="135"/>
                  </a:lnTo>
                  <a:lnTo>
                    <a:pt x="62" y="137"/>
                  </a:lnTo>
                  <a:lnTo>
                    <a:pt x="62" y="139"/>
                  </a:lnTo>
                  <a:lnTo>
                    <a:pt x="63" y="139"/>
                  </a:lnTo>
                  <a:lnTo>
                    <a:pt x="63" y="140"/>
                  </a:lnTo>
                  <a:lnTo>
                    <a:pt x="63" y="141"/>
                  </a:lnTo>
                  <a:lnTo>
                    <a:pt x="62" y="140"/>
                  </a:lnTo>
                  <a:lnTo>
                    <a:pt x="61" y="140"/>
                  </a:lnTo>
                  <a:lnTo>
                    <a:pt x="60" y="139"/>
                  </a:lnTo>
                  <a:lnTo>
                    <a:pt x="60" y="140"/>
                  </a:lnTo>
                  <a:lnTo>
                    <a:pt x="60" y="141"/>
                  </a:lnTo>
                  <a:lnTo>
                    <a:pt x="60" y="141"/>
                  </a:lnTo>
                  <a:lnTo>
                    <a:pt x="60" y="142"/>
                  </a:lnTo>
                  <a:lnTo>
                    <a:pt x="60" y="143"/>
                  </a:lnTo>
                  <a:lnTo>
                    <a:pt x="59" y="143"/>
                  </a:lnTo>
                  <a:lnTo>
                    <a:pt x="59" y="142"/>
                  </a:lnTo>
                  <a:lnTo>
                    <a:pt x="59" y="143"/>
                  </a:lnTo>
                  <a:lnTo>
                    <a:pt x="58" y="143"/>
                  </a:lnTo>
                  <a:lnTo>
                    <a:pt x="58" y="144"/>
                  </a:lnTo>
                  <a:lnTo>
                    <a:pt x="58" y="145"/>
                  </a:lnTo>
                  <a:lnTo>
                    <a:pt x="57" y="146"/>
                  </a:lnTo>
                  <a:lnTo>
                    <a:pt x="56" y="146"/>
                  </a:lnTo>
                  <a:lnTo>
                    <a:pt x="56" y="147"/>
                  </a:lnTo>
                  <a:lnTo>
                    <a:pt x="57" y="147"/>
                  </a:lnTo>
                  <a:lnTo>
                    <a:pt x="57" y="148"/>
                  </a:lnTo>
                  <a:lnTo>
                    <a:pt x="57" y="149"/>
                  </a:lnTo>
                  <a:lnTo>
                    <a:pt x="56" y="149"/>
                  </a:lnTo>
                  <a:lnTo>
                    <a:pt x="55" y="149"/>
                  </a:lnTo>
                  <a:lnTo>
                    <a:pt x="55" y="149"/>
                  </a:lnTo>
                  <a:lnTo>
                    <a:pt x="55" y="150"/>
                  </a:lnTo>
                  <a:lnTo>
                    <a:pt x="54" y="151"/>
                  </a:lnTo>
                  <a:lnTo>
                    <a:pt x="53" y="152"/>
                  </a:lnTo>
                  <a:lnTo>
                    <a:pt x="52" y="152"/>
                  </a:lnTo>
                  <a:lnTo>
                    <a:pt x="52" y="153"/>
                  </a:lnTo>
                  <a:lnTo>
                    <a:pt x="52" y="154"/>
                  </a:lnTo>
                  <a:lnTo>
                    <a:pt x="53" y="154"/>
                  </a:lnTo>
                  <a:lnTo>
                    <a:pt x="54" y="154"/>
                  </a:lnTo>
                  <a:lnTo>
                    <a:pt x="54" y="155"/>
                  </a:lnTo>
                  <a:lnTo>
                    <a:pt x="53" y="155"/>
                  </a:lnTo>
                  <a:lnTo>
                    <a:pt x="54" y="156"/>
                  </a:lnTo>
                  <a:lnTo>
                    <a:pt x="53" y="157"/>
                  </a:lnTo>
                  <a:lnTo>
                    <a:pt x="53" y="156"/>
                  </a:lnTo>
                  <a:lnTo>
                    <a:pt x="52" y="157"/>
                  </a:lnTo>
                  <a:lnTo>
                    <a:pt x="51" y="156"/>
                  </a:lnTo>
                  <a:lnTo>
                    <a:pt x="51" y="155"/>
                  </a:lnTo>
                  <a:lnTo>
                    <a:pt x="51" y="155"/>
                  </a:lnTo>
                  <a:lnTo>
                    <a:pt x="50" y="155"/>
                  </a:lnTo>
                  <a:lnTo>
                    <a:pt x="50" y="156"/>
                  </a:lnTo>
                  <a:lnTo>
                    <a:pt x="50" y="157"/>
                  </a:lnTo>
                  <a:lnTo>
                    <a:pt x="51" y="157"/>
                  </a:lnTo>
                  <a:lnTo>
                    <a:pt x="50" y="157"/>
                  </a:lnTo>
                  <a:lnTo>
                    <a:pt x="51" y="157"/>
                  </a:lnTo>
                  <a:lnTo>
                    <a:pt x="51" y="157"/>
                  </a:lnTo>
                  <a:lnTo>
                    <a:pt x="51" y="158"/>
                  </a:lnTo>
                  <a:lnTo>
                    <a:pt x="50" y="158"/>
                  </a:lnTo>
                  <a:lnTo>
                    <a:pt x="50" y="159"/>
                  </a:lnTo>
                  <a:lnTo>
                    <a:pt x="49" y="159"/>
                  </a:lnTo>
                  <a:lnTo>
                    <a:pt x="49" y="160"/>
                  </a:lnTo>
                  <a:lnTo>
                    <a:pt x="49" y="161"/>
                  </a:lnTo>
                  <a:lnTo>
                    <a:pt x="50" y="161"/>
                  </a:lnTo>
                  <a:lnTo>
                    <a:pt x="50" y="162"/>
                  </a:lnTo>
                  <a:lnTo>
                    <a:pt x="49" y="162"/>
                  </a:lnTo>
                  <a:lnTo>
                    <a:pt x="48" y="163"/>
                  </a:lnTo>
                  <a:lnTo>
                    <a:pt x="48" y="164"/>
                  </a:lnTo>
                  <a:lnTo>
                    <a:pt x="48" y="165"/>
                  </a:lnTo>
                  <a:lnTo>
                    <a:pt x="48" y="165"/>
                  </a:lnTo>
                  <a:lnTo>
                    <a:pt x="49" y="165"/>
                  </a:lnTo>
                  <a:lnTo>
                    <a:pt x="51" y="165"/>
                  </a:lnTo>
                  <a:lnTo>
                    <a:pt x="51" y="165"/>
                  </a:lnTo>
                  <a:lnTo>
                    <a:pt x="52" y="165"/>
                  </a:lnTo>
                  <a:lnTo>
                    <a:pt x="54" y="164"/>
                  </a:lnTo>
                  <a:lnTo>
                    <a:pt x="54" y="165"/>
                  </a:lnTo>
                  <a:lnTo>
                    <a:pt x="55" y="166"/>
                  </a:lnTo>
                  <a:lnTo>
                    <a:pt x="54" y="166"/>
                  </a:lnTo>
                  <a:lnTo>
                    <a:pt x="55" y="167"/>
                  </a:lnTo>
                  <a:lnTo>
                    <a:pt x="55" y="168"/>
                  </a:lnTo>
                  <a:lnTo>
                    <a:pt x="54" y="168"/>
                  </a:lnTo>
                  <a:lnTo>
                    <a:pt x="54" y="169"/>
                  </a:lnTo>
                  <a:lnTo>
                    <a:pt x="55" y="169"/>
                  </a:lnTo>
                  <a:lnTo>
                    <a:pt x="55" y="170"/>
                  </a:lnTo>
                  <a:lnTo>
                    <a:pt x="55" y="172"/>
                  </a:lnTo>
                  <a:lnTo>
                    <a:pt x="54" y="173"/>
                  </a:lnTo>
                  <a:lnTo>
                    <a:pt x="54" y="174"/>
                  </a:lnTo>
                  <a:lnTo>
                    <a:pt x="53" y="178"/>
                  </a:lnTo>
                  <a:lnTo>
                    <a:pt x="53" y="179"/>
                  </a:lnTo>
                  <a:lnTo>
                    <a:pt x="52" y="181"/>
                  </a:lnTo>
                  <a:lnTo>
                    <a:pt x="53" y="181"/>
                  </a:lnTo>
                  <a:lnTo>
                    <a:pt x="52" y="182"/>
                  </a:lnTo>
                  <a:lnTo>
                    <a:pt x="52" y="183"/>
                  </a:lnTo>
                  <a:lnTo>
                    <a:pt x="52" y="184"/>
                  </a:lnTo>
                  <a:lnTo>
                    <a:pt x="51" y="185"/>
                  </a:lnTo>
                  <a:lnTo>
                    <a:pt x="52" y="186"/>
                  </a:lnTo>
                  <a:lnTo>
                    <a:pt x="51" y="186"/>
                  </a:lnTo>
                  <a:lnTo>
                    <a:pt x="51" y="185"/>
                  </a:lnTo>
                  <a:lnTo>
                    <a:pt x="51" y="185"/>
                  </a:lnTo>
                  <a:lnTo>
                    <a:pt x="51" y="187"/>
                  </a:lnTo>
                  <a:lnTo>
                    <a:pt x="50" y="187"/>
                  </a:lnTo>
                  <a:lnTo>
                    <a:pt x="50" y="188"/>
                  </a:lnTo>
                  <a:lnTo>
                    <a:pt x="50" y="189"/>
                  </a:lnTo>
                  <a:lnTo>
                    <a:pt x="51" y="189"/>
                  </a:lnTo>
                  <a:lnTo>
                    <a:pt x="51" y="189"/>
                  </a:lnTo>
                  <a:lnTo>
                    <a:pt x="52" y="189"/>
                  </a:lnTo>
                  <a:lnTo>
                    <a:pt x="51" y="190"/>
                  </a:lnTo>
                  <a:lnTo>
                    <a:pt x="51" y="191"/>
                  </a:lnTo>
                  <a:lnTo>
                    <a:pt x="51" y="191"/>
                  </a:lnTo>
                  <a:lnTo>
                    <a:pt x="51" y="192"/>
                  </a:lnTo>
                  <a:lnTo>
                    <a:pt x="51" y="192"/>
                  </a:lnTo>
                  <a:lnTo>
                    <a:pt x="51" y="194"/>
                  </a:lnTo>
                  <a:lnTo>
                    <a:pt x="51" y="195"/>
                  </a:lnTo>
                  <a:lnTo>
                    <a:pt x="51" y="196"/>
                  </a:lnTo>
                  <a:lnTo>
                    <a:pt x="51" y="197"/>
                  </a:lnTo>
                  <a:lnTo>
                    <a:pt x="51" y="197"/>
                  </a:lnTo>
                  <a:lnTo>
                    <a:pt x="50" y="199"/>
                  </a:lnTo>
                  <a:lnTo>
                    <a:pt x="50" y="200"/>
                  </a:lnTo>
                  <a:lnTo>
                    <a:pt x="50" y="201"/>
                  </a:lnTo>
                  <a:lnTo>
                    <a:pt x="49" y="202"/>
                  </a:lnTo>
                  <a:lnTo>
                    <a:pt x="49" y="203"/>
                  </a:lnTo>
                  <a:lnTo>
                    <a:pt x="49" y="204"/>
                  </a:lnTo>
                  <a:lnTo>
                    <a:pt x="49" y="205"/>
                  </a:lnTo>
                  <a:lnTo>
                    <a:pt x="48" y="207"/>
                  </a:lnTo>
                  <a:lnTo>
                    <a:pt x="47" y="206"/>
                  </a:lnTo>
                  <a:lnTo>
                    <a:pt x="46" y="204"/>
                  </a:lnTo>
                  <a:lnTo>
                    <a:pt x="46" y="205"/>
                  </a:lnTo>
                  <a:lnTo>
                    <a:pt x="45" y="205"/>
                  </a:lnTo>
                  <a:lnTo>
                    <a:pt x="45" y="204"/>
                  </a:lnTo>
                  <a:lnTo>
                    <a:pt x="45" y="205"/>
                  </a:lnTo>
                  <a:lnTo>
                    <a:pt x="44" y="205"/>
                  </a:lnTo>
                  <a:lnTo>
                    <a:pt x="43" y="205"/>
                  </a:lnTo>
                  <a:lnTo>
                    <a:pt x="43" y="204"/>
                  </a:lnTo>
                  <a:lnTo>
                    <a:pt x="42" y="204"/>
                  </a:lnTo>
                  <a:lnTo>
                    <a:pt x="42" y="203"/>
                  </a:lnTo>
                  <a:lnTo>
                    <a:pt x="42" y="201"/>
                  </a:lnTo>
                  <a:lnTo>
                    <a:pt x="43" y="200"/>
                  </a:lnTo>
                  <a:lnTo>
                    <a:pt x="42" y="199"/>
                  </a:lnTo>
                  <a:lnTo>
                    <a:pt x="42" y="198"/>
                  </a:lnTo>
                  <a:lnTo>
                    <a:pt x="42" y="197"/>
                  </a:lnTo>
                  <a:lnTo>
                    <a:pt x="41" y="197"/>
                  </a:lnTo>
                  <a:lnTo>
                    <a:pt x="41" y="197"/>
                  </a:lnTo>
                  <a:lnTo>
                    <a:pt x="40" y="197"/>
                  </a:lnTo>
                  <a:lnTo>
                    <a:pt x="40" y="197"/>
                  </a:lnTo>
                  <a:lnTo>
                    <a:pt x="40" y="198"/>
                  </a:lnTo>
                  <a:lnTo>
                    <a:pt x="40" y="199"/>
                  </a:lnTo>
                  <a:lnTo>
                    <a:pt x="39" y="199"/>
                  </a:lnTo>
                  <a:lnTo>
                    <a:pt x="39" y="198"/>
                  </a:lnTo>
                  <a:lnTo>
                    <a:pt x="39" y="197"/>
                  </a:lnTo>
                  <a:lnTo>
                    <a:pt x="39" y="197"/>
                  </a:lnTo>
                  <a:lnTo>
                    <a:pt x="38" y="197"/>
                  </a:lnTo>
                  <a:lnTo>
                    <a:pt x="38" y="196"/>
                  </a:lnTo>
                  <a:lnTo>
                    <a:pt x="38" y="195"/>
                  </a:lnTo>
                  <a:lnTo>
                    <a:pt x="38" y="194"/>
                  </a:lnTo>
                  <a:lnTo>
                    <a:pt x="39" y="194"/>
                  </a:lnTo>
                  <a:lnTo>
                    <a:pt x="39" y="195"/>
                  </a:lnTo>
                  <a:lnTo>
                    <a:pt x="40" y="195"/>
                  </a:lnTo>
                  <a:lnTo>
                    <a:pt x="41" y="195"/>
                  </a:lnTo>
                  <a:lnTo>
                    <a:pt x="42" y="194"/>
                  </a:lnTo>
                  <a:lnTo>
                    <a:pt x="42" y="193"/>
                  </a:lnTo>
                  <a:lnTo>
                    <a:pt x="42" y="192"/>
                  </a:lnTo>
                  <a:lnTo>
                    <a:pt x="42" y="191"/>
                  </a:lnTo>
                  <a:lnTo>
                    <a:pt x="41" y="192"/>
                  </a:lnTo>
                  <a:lnTo>
                    <a:pt x="41" y="191"/>
                  </a:lnTo>
                  <a:lnTo>
                    <a:pt x="41" y="190"/>
                  </a:lnTo>
                  <a:lnTo>
                    <a:pt x="40" y="190"/>
                  </a:lnTo>
                  <a:lnTo>
                    <a:pt x="40" y="191"/>
                  </a:lnTo>
                  <a:lnTo>
                    <a:pt x="40" y="193"/>
                  </a:lnTo>
                  <a:lnTo>
                    <a:pt x="39" y="192"/>
                  </a:lnTo>
                  <a:lnTo>
                    <a:pt x="39" y="193"/>
                  </a:lnTo>
                  <a:lnTo>
                    <a:pt x="38" y="193"/>
                  </a:lnTo>
                  <a:lnTo>
                    <a:pt x="37" y="191"/>
                  </a:lnTo>
                  <a:lnTo>
                    <a:pt x="37" y="190"/>
                  </a:lnTo>
                  <a:lnTo>
                    <a:pt x="37" y="189"/>
                  </a:lnTo>
                  <a:lnTo>
                    <a:pt x="36" y="189"/>
                  </a:lnTo>
                  <a:lnTo>
                    <a:pt x="37" y="189"/>
                  </a:lnTo>
                  <a:lnTo>
                    <a:pt x="37" y="188"/>
                  </a:lnTo>
                  <a:lnTo>
                    <a:pt x="37" y="187"/>
                  </a:lnTo>
                  <a:lnTo>
                    <a:pt x="37" y="185"/>
                  </a:lnTo>
                  <a:lnTo>
                    <a:pt x="36" y="185"/>
                  </a:lnTo>
                  <a:lnTo>
                    <a:pt x="35" y="185"/>
                  </a:lnTo>
                  <a:lnTo>
                    <a:pt x="35" y="186"/>
                  </a:lnTo>
                  <a:lnTo>
                    <a:pt x="35" y="187"/>
                  </a:lnTo>
                  <a:lnTo>
                    <a:pt x="34" y="187"/>
                  </a:lnTo>
                  <a:lnTo>
                    <a:pt x="33" y="185"/>
                  </a:lnTo>
                  <a:lnTo>
                    <a:pt x="33" y="184"/>
                  </a:lnTo>
                  <a:lnTo>
                    <a:pt x="33" y="181"/>
                  </a:lnTo>
                  <a:lnTo>
                    <a:pt x="34" y="181"/>
                  </a:lnTo>
                  <a:lnTo>
                    <a:pt x="34" y="180"/>
                  </a:lnTo>
                  <a:lnTo>
                    <a:pt x="33" y="180"/>
                  </a:lnTo>
                  <a:lnTo>
                    <a:pt x="33" y="177"/>
                  </a:lnTo>
                  <a:lnTo>
                    <a:pt x="33" y="176"/>
                  </a:lnTo>
                  <a:lnTo>
                    <a:pt x="32" y="175"/>
                  </a:lnTo>
                  <a:lnTo>
                    <a:pt x="32" y="174"/>
                  </a:lnTo>
                  <a:lnTo>
                    <a:pt x="32" y="173"/>
                  </a:lnTo>
                  <a:lnTo>
                    <a:pt x="31" y="173"/>
                  </a:lnTo>
                  <a:lnTo>
                    <a:pt x="30" y="174"/>
                  </a:lnTo>
                  <a:lnTo>
                    <a:pt x="30" y="173"/>
                  </a:lnTo>
                  <a:lnTo>
                    <a:pt x="29" y="173"/>
                  </a:lnTo>
                  <a:lnTo>
                    <a:pt x="29" y="173"/>
                  </a:lnTo>
                  <a:lnTo>
                    <a:pt x="30" y="171"/>
                  </a:lnTo>
                  <a:lnTo>
                    <a:pt x="30" y="168"/>
                  </a:lnTo>
                  <a:lnTo>
                    <a:pt x="31" y="168"/>
                  </a:lnTo>
                  <a:lnTo>
                    <a:pt x="32" y="167"/>
                  </a:lnTo>
                  <a:lnTo>
                    <a:pt x="31" y="167"/>
                  </a:lnTo>
                  <a:lnTo>
                    <a:pt x="31" y="166"/>
                  </a:lnTo>
                  <a:lnTo>
                    <a:pt x="32" y="166"/>
                  </a:lnTo>
                  <a:lnTo>
                    <a:pt x="33" y="166"/>
                  </a:lnTo>
                  <a:lnTo>
                    <a:pt x="33" y="165"/>
                  </a:lnTo>
                  <a:lnTo>
                    <a:pt x="34" y="165"/>
                  </a:lnTo>
                  <a:lnTo>
                    <a:pt x="34" y="165"/>
                  </a:lnTo>
                  <a:lnTo>
                    <a:pt x="35" y="165"/>
                  </a:lnTo>
                  <a:lnTo>
                    <a:pt x="35" y="165"/>
                  </a:lnTo>
                  <a:lnTo>
                    <a:pt x="35" y="165"/>
                  </a:lnTo>
                  <a:lnTo>
                    <a:pt x="35" y="166"/>
                  </a:lnTo>
                  <a:lnTo>
                    <a:pt x="35" y="169"/>
                  </a:lnTo>
                  <a:lnTo>
                    <a:pt x="36" y="170"/>
                  </a:lnTo>
                  <a:lnTo>
                    <a:pt x="36" y="168"/>
                  </a:lnTo>
                  <a:lnTo>
                    <a:pt x="37" y="168"/>
                  </a:lnTo>
                  <a:lnTo>
                    <a:pt x="38" y="165"/>
                  </a:lnTo>
                  <a:lnTo>
                    <a:pt x="38" y="164"/>
                  </a:lnTo>
                  <a:lnTo>
                    <a:pt x="39" y="163"/>
                  </a:lnTo>
                  <a:lnTo>
                    <a:pt x="38" y="161"/>
                  </a:lnTo>
                  <a:lnTo>
                    <a:pt x="39" y="160"/>
                  </a:lnTo>
                  <a:lnTo>
                    <a:pt x="39" y="159"/>
                  </a:lnTo>
                  <a:lnTo>
                    <a:pt x="39" y="158"/>
                  </a:lnTo>
                  <a:lnTo>
                    <a:pt x="38" y="158"/>
                  </a:lnTo>
                  <a:lnTo>
                    <a:pt x="38" y="157"/>
                  </a:lnTo>
                  <a:lnTo>
                    <a:pt x="39" y="156"/>
                  </a:lnTo>
                  <a:lnTo>
                    <a:pt x="40" y="155"/>
                  </a:lnTo>
                  <a:lnTo>
                    <a:pt x="39" y="154"/>
                  </a:lnTo>
                  <a:lnTo>
                    <a:pt x="40" y="153"/>
                  </a:lnTo>
                  <a:lnTo>
                    <a:pt x="39" y="152"/>
                  </a:lnTo>
                  <a:lnTo>
                    <a:pt x="39" y="151"/>
                  </a:lnTo>
                  <a:lnTo>
                    <a:pt x="39" y="150"/>
                  </a:lnTo>
                  <a:lnTo>
                    <a:pt x="39" y="149"/>
                  </a:lnTo>
                  <a:lnTo>
                    <a:pt x="41" y="148"/>
                  </a:lnTo>
                  <a:lnTo>
                    <a:pt x="40" y="147"/>
                  </a:lnTo>
                  <a:lnTo>
                    <a:pt x="42" y="142"/>
                  </a:lnTo>
                  <a:lnTo>
                    <a:pt x="41" y="141"/>
                  </a:lnTo>
                  <a:lnTo>
                    <a:pt x="42" y="141"/>
                  </a:lnTo>
                  <a:lnTo>
                    <a:pt x="43" y="138"/>
                  </a:lnTo>
                  <a:lnTo>
                    <a:pt x="43" y="138"/>
                  </a:lnTo>
                  <a:lnTo>
                    <a:pt x="42" y="141"/>
                  </a:lnTo>
                  <a:lnTo>
                    <a:pt x="42" y="141"/>
                  </a:lnTo>
                  <a:lnTo>
                    <a:pt x="43" y="141"/>
                  </a:lnTo>
                  <a:lnTo>
                    <a:pt x="43" y="140"/>
                  </a:lnTo>
                  <a:lnTo>
                    <a:pt x="43" y="138"/>
                  </a:lnTo>
                  <a:lnTo>
                    <a:pt x="44" y="138"/>
                  </a:lnTo>
                  <a:lnTo>
                    <a:pt x="43" y="140"/>
                  </a:lnTo>
                  <a:lnTo>
                    <a:pt x="44" y="140"/>
                  </a:lnTo>
                  <a:lnTo>
                    <a:pt x="44" y="138"/>
                  </a:lnTo>
                  <a:lnTo>
                    <a:pt x="45" y="139"/>
                  </a:lnTo>
                  <a:lnTo>
                    <a:pt x="45" y="138"/>
                  </a:lnTo>
                  <a:lnTo>
                    <a:pt x="45" y="137"/>
                  </a:lnTo>
                  <a:lnTo>
                    <a:pt x="45" y="136"/>
                  </a:lnTo>
                  <a:lnTo>
                    <a:pt x="46" y="135"/>
                  </a:lnTo>
                  <a:lnTo>
                    <a:pt x="47" y="134"/>
                  </a:lnTo>
                  <a:lnTo>
                    <a:pt x="46" y="132"/>
                  </a:lnTo>
                  <a:lnTo>
                    <a:pt x="47" y="131"/>
                  </a:lnTo>
                  <a:lnTo>
                    <a:pt x="47" y="130"/>
                  </a:lnTo>
                  <a:lnTo>
                    <a:pt x="48" y="130"/>
                  </a:lnTo>
                  <a:lnTo>
                    <a:pt x="48" y="129"/>
                  </a:lnTo>
                  <a:lnTo>
                    <a:pt x="47" y="129"/>
                  </a:lnTo>
                  <a:lnTo>
                    <a:pt x="47" y="128"/>
                  </a:lnTo>
                  <a:lnTo>
                    <a:pt x="47" y="127"/>
                  </a:lnTo>
                  <a:lnTo>
                    <a:pt x="46" y="127"/>
                  </a:lnTo>
                  <a:lnTo>
                    <a:pt x="46" y="125"/>
                  </a:lnTo>
                  <a:lnTo>
                    <a:pt x="46" y="124"/>
                  </a:lnTo>
                  <a:lnTo>
                    <a:pt x="47" y="124"/>
                  </a:lnTo>
                  <a:lnTo>
                    <a:pt x="47" y="123"/>
                  </a:lnTo>
                  <a:lnTo>
                    <a:pt x="46" y="122"/>
                  </a:lnTo>
                  <a:lnTo>
                    <a:pt x="46" y="121"/>
                  </a:lnTo>
                  <a:lnTo>
                    <a:pt x="46" y="119"/>
                  </a:lnTo>
                  <a:lnTo>
                    <a:pt x="46" y="118"/>
                  </a:lnTo>
                  <a:lnTo>
                    <a:pt x="47" y="118"/>
                  </a:lnTo>
                  <a:lnTo>
                    <a:pt x="46" y="118"/>
                  </a:lnTo>
                  <a:lnTo>
                    <a:pt x="46" y="117"/>
                  </a:lnTo>
                  <a:lnTo>
                    <a:pt x="47" y="117"/>
                  </a:lnTo>
                  <a:lnTo>
                    <a:pt x="47" y="116"/>
                  </a:lnTo>
                  <a:lnTo>
                    <a:pt x="46" y="115"/>
                  </a:lnTo>
                  <a:lnTo>
                    <a:pt x="46" y="114"/>
                  </a:lnTo>
                  <a:lnTo>
                    <a:pt x="47" y="113"/>
                  </a:lnTo>
                  <a:lnTo>
                    <a:pt x="47" y="112"/>
                  </a:lnTo>
                  <a:lnTo>
                    <a:pt x="46" y="111"/>
                  </a:lnTo>
                  <a:lnTo>
                    <a:pt x="46" y="110"/>
                  </a:lnTo>
                  <a:lnTo>
                    <a:pt x="46" y="109"/>
                  </a:lnTo>
                  <a:lnTo>
                    <a:pt x="46" y="108"/>
                  </a:lnTo>
                  <a:lnTo>
                    <a:pt x="47" y="108"/>
                  </a:lnTo>
                  <a:lnTo>
                    <a:pt x="47" y="107"/>
                  </a:lnTo>
                  <a:lnTo>
                    <a:pt x="47" y="106"/>
                  </a:lnTo>
                  <a:lnTo>
                    <a:pt x="47" y="105"/>
                  </a:lnTo>
                  <a:lnTo>
                    <a:pt x="47" y="104"/>
                  </a:lnTo>
                  <a:lnTo>
                    <a:pt x="47" y="103"/>
                  </a:lnTo>
                  <a:lnTo>
                    <a:pt x="47" y="102"/>
                  </a:lnTo>
                  <a:lnTo>
                    <a:pt x="45" y="102"/>
                  </a:lnTo>
                  <a:lnTo>
                    <a:pt x="45" y="102"/>
                  </a:lnTo>
                  <a:lnTo>
                    <a:pt x="46" y="102"/>
                  </a:lnTo>
                  <a:lnTo>
                    <a:pt x="47" y="102"/>
                  </a:lnTo>
                  <a:lnTo>
                    <a:pt x="47" y="101"/>
                  </a:lnTo>
                  <a:lnTo>
                    <a:pt x="47" y="100"/>
                  </a:lnTo>
                  <a:lnTo>
                    <a:pt x="48" y="100"/>
                  </a:lnTo>
                  <a:lnTo>
                    <a:pt x="48" y="99"/>
                  </a:lnTo>
                  <a:lnTo>
                    <a:pt x="48" y="100"/>
                  </a:lnTo>
                  <a:lnTo>
                    <a:pt x="49" y="100"/>
                  </a:lnTo>
                  <a:lnTo>
                    <a:pt x="50" y="99"/>
                  </a:lnTo>
                  <a:lnTo>
                    <a:pt x="50" y="98"/>
                  </a:lnTo>
                  <a:lnTo>
                    <a:pt x="50" y="97"/>
                  </a:lnTo>
                  <a:lnTo>
                    <a:pt x="51" y="97"/>
                  </a:lnTo>
                  <a:lnTo>
                    <a:pt x="51" y="96"/>
                  </a:lnTo>
                  <a:lnTo>
                    <a:pt x="50" y="96"/>
                  </a:lnTo>
                  <a:lnTo>
                    <a:pt x="50" y="95"/>
                  </a:lnTo>
                  <a:lnTo>
                    <a:pt x="50" y="94"/>
                  </a:lnTo>
                  <a:lnTo>
                    <a:pt x="49" y="94"/>
                  </a:lnTo>
                  <a:lnTo>
                    <a:pt x="50" y="94"/>
                  </a:lnTo>
                  <a:lnTo>
                    <a:pt x="51" y="94"/>
                  </a:lnTo>
                  <a:lnTo>
                    <a:pt x="51" y="93"/>
                  </a:lnTo>
                  <a:lnTo>
                    <a:pt x="50" y="93"/>
                  </a:lnTo>
                  <a:lnTo>
                    <a:pt x="50" y="92"/>
                  </a:lnTo>
                  <a:lnTo>
                    <a:pt x="51" y="91"/>
                  </a:lnTo>
                  <a:lnTo>
                    <a:pt x="50" y="90"/>
                  </a:lnTo>
                  <a:lnTo>
                    <a:pt x="50" y="89"/>
                  </a:lnTo>
                  <a:lnTo>
                    <a:pt x="49" y="88"/>
                  </a:lnTo>
                  <a:lnTo>
                    <a:pt x="50" y="88"/>
                  </a:lnTo>
                  <a:lnTo>
                    <a:pt x="50" y="87"/>
                  </a:lnTo>
                  <a:lnTo>
                    <a:pt x="49" y="86"/>
                  </a:lnTo>
                  <a:lnTo>
                    <a:pt x="49" y="84"/>
                  </a:lnTo>
                  <a:lnTo>
                    <a:pt x="48" y="82"/>
                  </a:lnTo>
                  <a:lnTo>
                    <a:pt x="49" y="80"/>
                  </a:lnTo>
                  <a:lnTo>
                    <a:pt x="50" y="82"/>
                  </a:lnTo>
                  <a:lnTo>
                    <a:pt x="51" y="81"/>
                  </a:lnTo>
                  <a:lnTo>
                    <a:pt x="50" y="80"/>
                  </a:lnTo>
                  <a:lnTo>
                    <a:pt x="51" y="79"/>
                  </a:lnTo>
                  <a:lnTo>
                    <a:pt x="51" y="80"/>
                  </a:lnTo>
                  <a:lnTo>
                    <a:pt x="51" y="81"/>
                  </a:lnTo>
                  <a:lnTo>
                    <a:pt x="51" y="80"/>
                  </a:lnTo>
                  <a:lnTo>
                    <a:pt x="51" y="79"/>
                  </a:lnTo>
                  <a:lnTo>
                    <a:pt x="51" y="78"/>
                  </a:lnTo>
                  <a:lnTo>
                    <a:pt x="52" y="78"/>
                  </a:lnTo>
                  <a:lnTo>
                    <a:pt x="53" y="78"/>
                  </a:lnTo>
                  <a:lnTo>
                    <a:pt x="53" y="79"/>
                  </a:lnTo>
                  <a:lnTo>
                    <a:pt x="53" y="78"/>
                  </a:lnTo>
                  <a:lnTo>
                    <a:pt x="54" y="78"/>
                  </a:lnTo>
                  <a:lnTo>
                    <a:pt x="54" y="77"/>
                  </a:lnTo>
                  <a:lnTo>
                    <a:pt x="54" y="78"/>
                  </a:lnTo>
                  <a:lnTo>
                    <a:pt x="55" y="78"/>
                  </a:lnTo>
                  <a:lnTo>
                    <a:pt x="55" y="77"/>
                  </a:lnTo>
                  <a:lnTo>
                    <a:pt x="55" y="75"/>
                  </a:lnTo>
                  <a:lnTo>
                    <a:pt x="56" y="74"/>
                  </a:lnTo>
                  <a:lnTo>
                    <a:pt x="57" y="74"/>
                  </a:lnTo>
                  <a:lnTo>
                    <a:pt x="56" y="73"/>
                  </a:lnTo>
                  <a:lnTo>
                    <a:pt x="55" y="71"/>
                  </a:lnTo>
                  <a:lnTo>
                    <a:pt x="56" y="70"/>
                  </a:lnTo>
                  <a:lnTo>
                    <a:pt x="56" y="70"/>
                  </a:lnTo>
                  <a:lnTo>
                    <a:pt x="55" y="69"/>
                  </a:lnTo>
                  <a:lnTo>
                    <a:pt x="55" y="68"/>
                  </a:lnTo>
                  <a:lnTo>
                    <a:pt x="56" y="67"/>
                  </a:lnTo>
                  <a:lnTo>
                    <a:pt x="55" y="67"/>
                  </a:lnTo>
                  <a:lnTo>
                    <a:pt x="55" y="65"/>
                  </a:lnTo>
                  <a:lnTo>
                    <a:pt x="56" y="65"/>
                  </a:lnTo>
                  <a:lnTo>
                    <a:pt x="57" y="66"/>
                  </a:lnTo>
                  <a:lnTo>
                    <a:pt x="58" y="66"/>
                  </a:lnTo>
                  <a:lnTo>
                    <a:pt x="58" y="65"/>
                  </a:lnTo>
                  <a:lnTo>
                    <a:pt x="57" y="65"/>
                  </a:lnTo>
                  <a:lnTo>
                    <a:pt x="56" y="65"/>
                  </a:lnTo>
                  <a:lnTo>
                    <a:pt x="57" y="64"/>
                  </a:lnTo>
                  <a:lnTo>
                    <a:pt x="58" y="64"/>
                  </a:lnTo>
                  <a:lnTo>
                    <a:pt x="59" y="63"/>
                  </a:lnTo>
                  <a:lnTo>
                    <a:pt x="58" y="63"/>
                  </a:lnTo>
                  <a:lnTo>
                    <a:pt x="57" y="64"/>
                  </a:lnTo>
                  <a:lnTo>
                    <a:pt x="56" y="64"/>
                  </a:lnTo>
                  <a:lnTo>
                    <a:pt x="57" y="63"/>
                  </a:lnTo>
                  <a:lnTo>
                    <a:pt x="56" y="63"/>
                  </a:lnTo>
                  <a:lnTo>
                    <a:pt x="55" y="63"/>
                  </a:lnTo>
                  <a:lnTo>
                    <a:pt x="55" y="62"/>
                  </a:lnTo>
                  <a:lnTo>
                    <a:pt x="55" y="62"/>
                  </a:lnTo>
                  <a:lnTo>
                    <a:pt x="55" y="61"/>
                  </a:lnTo>
                  <a:lnTo>
                    <a:pt x="55" y="59"/>
                  </a:lnTo>
                  <a:lnTo>
                    <a:pt x="56" y="58"/>
                  </a:lnTo>
                  <a:lnTo>
                    <a:pt x="55" y="57"/>
                  </a:lnTo>
                  <a:lnTo>
                    <a:pt x="56" y="56"/>
                  </a:lnTo>
                  <a:lnTo>
                    <a:pt x="56" y="57"/>
                  </a:lnTo>
                  <a:lnTo>
                    <a:pt x="57" y="57"/>
                  </a:lnTo>
                  <a:lnTo>
                    <a:pt x="56" y="56"/>
                  </a:lnTo>
                  <a:lnTo>
                    <a:pt x="56" y="55"/>
                  </a:lnTo>
                  <a:lnTo>
                    <a:pt x="57" y="54"/>
                  </a:lnTo>
                  <a:lnTo>
                    <a:pt x="58" y="55"/>
                  </a:lnTo>
                  <a:lnTo>
                    <a:pt x="58" y="54"/>
                  </a:lnTo>
                  <a:lnTo>
                    <a:pt x="58" y="54"/>
                  </a:lnTo>
                  <a:lnTo>
                    <a:pt x="57" y="54"/>
                  </a:lnTo>
                  <a:lnTo>
                    <a:pt x="57" y="53"/>
                  </a:lnTo>
                  <a:lnTo>
                    <a:pt x="58" y="53"/>
                  </a:lnTo>
                  <a:lnTo>
                    <a:pt x="59" y="53"/>
                  </a:lnTo>
                  <a:lnTo>
                    <a:pt x="59" y="53"/>
                  </a:lnTo>
                  <a:lnTo>
                    <a:pt x="59" y="52"/>
                  </a:lnTo>
                  <a:lnTo>
                    <a:pt x="60" y="51"/>
                  </a:lnTo>
                  <a:lnTo>
                    <a:pt x="59" y="51"/>
                  </a:lnTo>
                  <a:lnTo>
                    <a:pt x="58" y="51"/>
                  </a:lnTo>
                  <a:lnTo>
                    <a:pt x="58" y="50"/>
                  </a:lnTo>
                  <a:lnTo>
                    <a:pt x="57" y="50"/>
                  </a:lnTo>
                  <a:lnTo>
                    <a:pt x="57" y="48"/>
                  </a:lnTo>
                  <a:lnTo>
                    <a:pt x="58" y="48"/>
                  </a:lnTo>
                  <a:lnTo>
                    <a:pt x="58" y="49"/>
                  </a:lnTo>
                  <a:lnTo>
                    <a:pt x="58" y="48"/>
                  </a:lnTo>
                  <a:lnTo>
                    <a:pt x="59" y="48"/>
                  </a:lnTo>
                  <a:lnTo>
                    <a:pt x="59" y="49"/>
                  </a:lnTo>
                  <a:lnTo>
                    <a:pt x="59" y="48"/>
                  </a:lnTo>
                  <a:lnTo>
                    <a:pt x="58" y="48"/>
                  </a:lnTo>
                  <a:lnTo>
                    <a:pt x="58" y="47"/>
                  </a:lnTo>
                  <a:lnTo>
                    <a:pt x="58" y="46"/>
                  </a:lnTo>
                  <a:lnTo>
                    <a:pt x="58" y="46"/>
                  </a:lnTo>
                  <a:lnTo>
                    <a:pt x="59" y="45"/>
                  </a:lnTo>
                  <a:lnTo>
                    <a:pt x="59" y="44"/>
                  </a:lnTo>
                  <a:lnTo>
                    <a:pt x="58" y="43"/>
                  </a:lnTo>
                  <a:lnTo>
                    <a:pt x="59" y="43"/>
                  </a:lnTo>
                  <a:lnTo>
                    <a:pt x="59" y="42"/>
                  </a:lnTo>
                  <a:lnTo>
                    <a:pt x="59" y="42"/>
                  </a:lnTo>
                  <a:lnTo>
                    <a:pt x="60" y="42"/>
                  </a:lnTo>
                  <a:lnTo>
                    <a:pt x="60" y="40"/>
                  </a:lnTo>
                  <a:lnTo>
                    <a:pt x="59" y="40"/>
                  </a:lnTo>
                  <a:lnTo>
                    <a:pt x="59" y="39"/>
                  </a:lnTo>
                  <a:lnTo>
                    <a:pt x="58" y="39"/>
                  </a:lnTo>
                  <a:lnTo>
                    <a:pt x="58" y="38"/>
                  </a:lnTo>
                  <a:lnTo>
                    <a:pt x="59" y="38"/>
                  </a:lnTo>
                  <a:lnTo>
                    <a:pt x="59" y="38"/>
                  </a:lnTo>
                  <a:lnTo>
                    <a:pt x="59" y="38"/>
                  </a:lnTo>
                  <a:lnTo>
                    <a:pt x="59" y="37"/>
                  </a:lnTo>
                  <a:lnTo>
                    <a:pt x="59" y="36"/>
                  </a:lnTo>
                  <a:lnTo>
                    <a:pt x="58" y="36"/>
                  </a:lnTo>
                  <a:lnTo>
                    <a:pt x="59" y="35"/>
                  </a:lnTo>
                  <a:lnTo>
                    <a:pt x="58" y="34"/>
                  </a:lnTo>
                  <a:lnTo>
                    <a:pt x="59" y="33"/>
                  </a:lnTo>
                  <a:lnTo>
                    <a:pt x="59" y="31"/>
                  </a:lnTo>
                  <a:lnTo>
                    <a:pt x="59" y="30"/>
                  </a:lnTo>
                  <a:lnTo>
                    <a:pt x="60" y="31"/>
                  </a:lnTo>
                  <a:lnTo>
                    <a:pt x="60" y="30"/>
                  </a:lnTo>
                  <a:lnTo>
                    <a:pt x="61" y="29"/>
                  </a:lnTo>
                  <a:lnTo>
                    <a:pt x="62" y="29"/>
                  </a:lnTo>
                  <a:lnTo>
                    <a:pt x="61" y="28"/>
                  </a:lnTo>
                  <a:lnTo>
                    <a:pt x="61" y="29"/>
                  </a:lnTo>
                  <a:lnTo>
                    <a:pt x="60" y="28"/>
                  </a:lnTo>
                  <a:lnTo>
                    <a:pt x="59" y="28"/>
                  </a:lnTo>
                  <a:lnTo>
                    <a:pt x="59" y="27"/>
                  </a:lnTo>
                  <a:lnTo>
                    <a:pt x="60" y="26"/>
                  </a:lnTo>
                  <a:lnTo>
                    <a:pt x="60" y="27"/>
                  </a:lnTo>
                  <a:lnTo>
                    <a:pt x="61" y="26"/>
                  </a:lnTo>
                  <a:lnTo>
                    <a:pt x="61" y="27"/>
                  </a:lnTo>
                  <a:lnTo>
                    <a:pt x="62" y="27"/>
                  </a:lnTo>
                  <a:lnTo>
                    <a:pt x="62" y="26"/>
                  </a:lnTo>
                  <a:lnTo>
                    <a:pt x="62" y="25"/>
                  </a:lnTo>
                  <a:lnTo>
                    <a:pt x="63" y="25"/>
                  </a:lnTo>
                  <a:lnTo>
                    <a:pt x="64" y="24"/>
                  </a:lnTo>
                  <a:lnTo>
                    <a:pt x="64" y="23"/>
                  </a:lnTo>
                  <a:lnTo>
                    <a:pt x="63" y="23"/>
                  </a:lnTo>
                  <a:lnTo>
                    <a:pt x="63" y="21"/>
                  </a:lnTo>
                  <a:lnTo>
                    <a:pt x="63" y="20"/>
                  </a:lnTo>
                  <a:lnTo>
                    <a:pt x="65" y="20"/>
                  </a:lnTo>
                  <a:lnTo>
                    <a:pt x="66" y="20"/>
                  </a:lnTo>
                  <a:lnTo>
                    <a:pt x="66" y="18"/>
                  </a:lnTo>
                  <a:lnTo>
                    <a:pt x="67" y="18"/>
                  </a:lnTo>
                  <a:lnTo>
                    <a:pt x="67" y="18"/>
                  </a:lnTo>
                  <a:lnTo>
                    <a:pt x="67" y="17"/>
                  </a:lnTo>
                  <a:lnTo>
                    <a:pt x="67" y="17"/>
                  </a:lnTo>
                  <a:lnTo>
                    <a:pt x="67" y="16"/>
                  </a:lnTo>
                  <a:lnTo>
                    <a:pt x="67" y="16"/>
                  </a:lnTo>
                  <a:lnTo>
                    <a:pt x="67" y="15"/>
                  </a:lnTo>
                  <a:lnTo>
                    <a:pt x="67" y="15"/>
                  </a:lnTo>
                  <a:lnTo>
                    <a:pt x="67" y="15"/>
                  </a:lnTo>
                  <a:lnTo>
                    <a:pt x="68" y="15"/>
                  </a:lnTo>
                  <a:lnTo>
                    <a:pt x="69" y="15"/>
                  </a:lnTo>
                  <a:lnTo>
                    <a:pt x="71" y="14"/>
                  </a:lnTo>
                  <a:lnTo>
                    <a:pt x="72" y="14"/>
                  </a:lnTo>
                  <a:lnTo>
                    <a:pt x="72" y="15"/>
                  </a:lnTo>
                  <a:lnTo>
                    <a:pt x="73" y="15"/>
                  </a:lnTo>
                  <a:lnTo>
                    <a:pt x="73" y="15"/>
                  </a:lnTo>
                  <a:lnTo>
                    <a:pt x="74" y="15"/>
                  </a:lnTo>
                  <a:lnTo>
                    <a:pt x="73" y="13"/>
                  </a:lnTo>
                  <a:lnTo>
                    <a:pt x="74" y="11"/>
                  </a:lnTo>
                  <a:lnTo>
                    <a:pt x="75" y="12"/>
                  </a:lnTo>
                  <a:lnTo>
                    <a:pt x="75" y="14"/>
                  </a:lnTo>
                  <a:lnTo>
                    <a:pt x="75" y="13"/>
                  </a:lnTo>
                  <a:lnTo>
                    <a:pt x="75" y="12"/>
                  </a:lnTo>
                  <a:lnTo>
                    <a:pt x="76" y="12"/>
                  </a:lnTo>
                  <a:lnTo>
                    <a:pt x="76" y="11"/>
                  </a:lnTo>
                  <a:lnTo>
                    <a:pt x="77" y="11"/>
                  </a:lnTo>
                  <a:lnTo>
                    <a:pt x="78" y="13"/>
                  </a:lnTo>
                  <a:lnTo>
                    <a:pt x="78" y="15"/>
                  </a:lnTo>
                  <a:lnTo>
                    <a:pt x="79" y="15"/>
                  </a:lnTo>
                  <a:lnTo>
                    <a:pt x="79" y="17"/>
                  </a:lnTo>
                  <a:lnTo>
                    <a:pt x="78" y="18"/>
                  </a:lnTo>
                  <a:lnTo>
                    <a:pt x="78" y="19"/>
                  </a:lnTo>
                  <a:lnTo>
                    <a:pt x="78" y="20"/>
                  </a:lnTo>
                  <a:lnTo>
                    <a:pt x="78" y="21"/>
                  </a:lnTo>
                  <a:lnTo>
                    <a:pt x="77" y="21"/>
                  </a:lnTo>
                  <a:lnTo>
                    <a:pt x="77" y="22"/>
                  </a:lnTo>
                  <a:lnTo>
                    <a:pt x="77" y="21"/>
                  </a:lnTo>
                  <a:lnTo>
                    <a:pt x="76" y="21"/>
                  </a:lnTo>
                  <a:lnTo>
                    <a:pt x="76" y="22"/>
                  </a:lnTo>
                  <a:lnTo>
                    <a:pt x="77" y="22"/>
                  </a:lnTo>
                  <a:lnTo>
                    <a:pt x="77" y="23"/>
                  </a:lnTo>
                  <a:lnTo>
                    <a:pt x="77" y="23"/>
                  </a:lnTo>
                  <a:lnTo>
                    <a:pt x="78" y="23"/>
                  </a:lnTo>
                  <a:lnTo>
                    <a:pt x="77" y="24"/>
                  </a:lnTo>
                  <a:lnTo>
                    <a:pt x="76" y="24"/>
                  </a:lnTo>
                  <a:lnTo>
                    <a:pt x="77" y="24"/>
                  </a:lnTo>
                  <a:lnTo>
                    <a:pt x="78" y="25"/>
                  </a:lnTo>
                  <a:lnTo>
                    <a:pt x="79" y="27"/>
                  </a:lnTo>
                  <a:lnTo>
                    <a:pt x="80" y="27"/>
                  </a:lnTo>
                  <a:lnTo>
                    <a:pt x="80" y="26"/>
                  </a:lnTo>
                  <a:lnTo>
                    <a:pt x="81" y="26"/>
                  </a:lnTo>
                  <a:lnTo>
                    <a:pt x="80" y="27"/>
                  </a:lnTo>
                  <a:lnTo>
                    <a:pt x="81" y="27"/>
                  </a:lnTo>
                  <a:lnTo>
                    <a:pt x="81" y="28"/>
                  </a:lnTo>
                  <a:lnTo>
                    <a:pt x="80" y="28"/>
                  </a:lnTo>
                  <a:lnTo>
                    <a:pt x="79" y="30"/>
                  </a:lnTo>
                  <a:lnTo>
                    <a:pt x="80" y="29"/>
                  </a:lnTo>
                  <a:lnTo>
                    <a:pt x="81" y="30"/>
                  </a:lnTo>
                  <a:lnTo>
                    <a:pt x="81" y="31"/>
                  </a:lnTo>
                  <a:lnTo>
                    <a:pt x="82" y="32"/>
                  </a:lnTo>
                  <a:lnTo>
                    <a:pt x="82" y="33"/>
                  </a:lnTo>
                  <a:lnTo>
                    <a:pt x="83" y="33"/>
                  </a:lnTo>
                  <a:close/>
                  <a:moveTo>
                    <a:pt x="35" y="283"/>
                  </a:moveTo>
                  <a:lnTo>
                    <a:pt x="34" y="283"/>
                  </a:lnTo>
                  <a:lnTo>
                    <a:pt x="33" y="283"/>
                  </a:lnTo>
                  <a:lnTo>
                    <a:pt x="32" y="284"/>
                  </a:lnTo>
                  <a:lnTo>
                    <a:pt x="33" y="284"/>
                  </a:lnTo>
                  <a:lnTo>
                    <a:pt x="33" y="284"/>
                  </a:lnTo>
                  <a:lnTo>
                    <a:pt x="31" y="285"/>
                  </a:lnTo>
                  <a:lnTo>
                    <a:pt x="30" y="286"/>
                  </a:lnTo>
                  <a:lnTo>
                    <a:pt x="29" y="287"/>
                  </a:lnTo>
                  <a:lnTo>
                    <a:pt x="29" y="288"/>
                  </a:lnTo>
                  <a:lnTo>
                    <a:pt x="29" y="290"/>
                  </a:lnTo>
                  <a:lnTo>
                    <a:pt x="29" y="291"/>
                  </a:lnTo>
                  <a:lnTo>
                    <a:pt x="30" y="291"/>
                  </a:lnTo>
                  <a:lnTo>
                    <a:pt x="31" y="292"/>
                  </a:lnTo>
                  <a:lnTo>
                    <a:pt x="32" y="292"/>
                  </a:lnTo>
                  <a:lnTo>
                    <a:pt x="31" y="293"/>
                  </a:lnTo>
                  <a:lnTo>
                    <a:pt x="29" y="294"/>
                  </a:lnTo>
                  <a:lnTo>
                    <a:pt x="28" y="296"/>
                  </a:lnTo>
                  <a:lnTo>
                    <a:pt x="27" y="298"/>
                  </a:lnTo>
                  <a:lnTo>
                    <a:pt x="25" y="298"/>
                  </a:lnTo>
                  <a:lnTo>
                    <a:pt x="24" y="298"/>
                  </a:lnTo>
                  <a:lnTo>
                    <a:pt x="22" y="297"/>
                  </a:lnTo>
                  <a:lnTo>
                    <a:pt x="21" y="296"/>
                  </a:lnTo>
                  <a:lnTo>
                    <a:pt x="20" y="295"/>
                  </a:lnTo>
                  <a:lnTo>
                    <a:pt x="20" y="294"/>
                  </a:lnTo>
                  <a:lnTo>
                    <a:pt x="19" y="294"/>
                  </a:lnTo>
                  <a:lnTo>
                    <a:pt x="18" y="294"/>
                  </a:lnTo>
                  <a:lnTo>
                    <a:pt x="18" y="295"/>
                  </a:lnTo>
                  <a:lnTo>
                    <a:pt x="16" y="296"/>
                  </a:lnTo>
                  <a:lnTo>
                    <a:pt x="15" y="296"/>
                  </a:lnTo>
                  <a:lnTo>
                    <a:pt x="14" y="296"/>
                  </a:lnTo>
                  <a:lnTo>
                    <a:pt x="13" y="296"/>
                  </a:lnTo>
                  <a:lnTo>
                    <a:pt x="13" y="295"/>
                  </a:lnTo>
                  <a:lnTo>
                    <a:pt x="14" y="295"/>
                  </a:lnTo>
                  <a:lnTo>
                    <a:pt x="14" y="294"/>
                  </a:lnTo>
                  <a:lnTo>
                    <a:pt x="15" y="293"/>
                  </a:lnTo>
                  <a:lnTo>
                    <a:pt x="15" y="292"/>
                  </a:lnTo>
                  <a:lnTo>
                    <a:pt x="16" y="292"/>
                  </a:lnTo>
                  <a:lnTo>
                    <a:pt x="16" y="292"/>
                  </a:lnTo>
                  <a:lnTo>
                    <a:pt x="17" y="290"/>
                  </a:lnTo>
                  <a:lnTo>
                    <a:pt x="17" y="289"/>
                  </a:lnTo>
                  <a:lnTo>
                    <a:pt x="18" y="289"/>
                  </a:lnTo>
                  <a:lnTo>
                    <a:pt x="18" y="288"/>
                  </a:lnTo>
                  <a:lnTo>
                    <a:pt x="17" y="287"/>
                  </a:lnTo>
                  <a:lnTo>
                    <a:pt x="18" y="286"/>
                  </a:lnTo>
                  <a:lnTo>
                    <a:pt x="17" y="286"/>
                  </a:lnTo>
                  <a:lnTo>
                    <a:pt x="17" y="285"/>
                  </a:lnTo>
                  <a:lnTo>
                    <a:pt x="15" y="284"/>
                  </a:lnTo>
                  <a:lnTo>
                    <a:pt x="14" y="284"/>
                  </a:lnTo>
                  <a:lnTo>
                    <a:pt x="14" y="283"/>
                  </a:lnTo>
                  <a:lnTo>
                    <a:pt x="14" y="279"/>
                  </a:lnTo>
                  <a:lnTo>
                    <a:pt x="14" y="277"/>
                  </a:lnTo>
                  <a:lnTo>
                    <a:pt x="14" y="275"/>
                  </a:lnTo>
                  <a:lnTo>
                    <a:pt x="14" y="274"/>
                  </a:lnTo>
                  <a:lnTo>
                    <a:pt x="13" y="273"/>
                  </a:lnTo>
                  <a:lnTo>
                    <a:pt x="14" y="272"/>
                  </a:lnTo>
                  <a:lnTo>
                    <a:pt x="15" y="272"/>
                  </a:lnTo>
                  <a:lnTo>
                    <a:pt x="15" y="273"/>
                  </a:lnTo>
                  <a:lnTo>
                    <a:pt x="16" y="272"/>
                  </a:lnTo>
                  <a:lnTo>
                    <a:pt x="17" y="272"/>
                  </a:lnTo>
                  <a:lnTo>
                    <a:pt x="18" y="271"/>
                  </a:lnTo>
                  <a:lnTo>
                    <a:pt x="19" y="268"/>
                  </a:lnTo>
                  <a:lnTo>
                    <a:pt x="20" y="268"/>
                  </a:lnTo>
                  <a:lnTo>
                    <a:pt x="20" y="268"/>
                  </a:lnTo>
                  <a:lnTo>
                    <a:pt x="21" y="268"/>
                  </a:lnTo>
                  <a:lnTo>
                    <a:pt x="21" y="267"/>
                  </a:lnTo>
                  <a:lnTo>
                    <a:pt x="22" y="266"/>
                  </a:lnTo>
                  <a:lnTo>
                    <a:pt x="21" y="265"/>
                  </a:lnTo>
                  <a:lnTo>
                    <a:pt x="22" y="265"/>
                  </a:lnTo>
                  <a:lnTo>
                    <a:pt x="23" y="264"/>
                  </a:lnTo>
                  <a:lnTo>
                    <a:pt x="24" y="264"/>
                  </a:lnTo>
                  <a:lnTo>
                    <a:pt x="25" y="263"/>
                  </a:lnTo>
                  <a:lnTo>
                    <a:pt x="26" y="262"/>
                  </a:lnTo>
                  <a:lnTo>
                    <a:pt x="27" y="262"/>
                  </a:lnTo>
                  <a:lnTo>
                    <a:pt x="27" y="261"/>
                  </a:lnTo>
                  <a:lnTo>
                    <a:pt x="28" y="262"/>
                  </a:lnTo>
                  <a:lnTo>
                    <a:pt x="29" y="263"/>
                  </a:lnTo>
                  <a:lnTo>
                    <a:pt x="30" y="264"/>
                  </a:lnTo>
                  <a:lnTo>
                    <a:pt x="31" y="265"/>
                  </a:lnTo>
                  <a:lnTo>
                    <a:pt x="31" y="267"/>
                  </a:lnTo>
                  <a:lnTo>
                    <a:pt x="31" y="268"/>
                  </a:lnTo>
                  <a:lnTo>
                    <a:pt x="31" y="269"/>
                  </a:lnTo>
                  <a:lnTo>
                    <a:pt x="32" y="270"/>
                  </a:lnTo>
                  <a:lnTo>
                    <a:pt x="31" y="270"/>
                  </a:lnTo>
                  <a:lnTo>
                    <a:pt x="32" y="270"/>
                  </a:lnTo>
                  <a:lnTo>
                    <a:pt x="33" y="271"/>
                  </a:lnTo>
                  <a:lnTo>
                    <a:pt x="34" y="272"/>
                  </a:lnTo>
                  <a:lnTo>
                    <a:pt x="34" y="273"/>
                  </a:lnTo>
                  <a:lnTo>
                    <a:pt x="34" y="274"/>
                  </a:lnTo>
                  <a:lnTo>
                    <a:pt x="34" y="276"/>
                  </a:lnTo>
                  <a:lnTo>
                    <a:pt x="34" y="277"/>
                  </a:lnTo>
                  <a:lnTo>
                    <a:pt x="34" y="278"/>
                  </a:lnTo>
                  <a:lnTo>
                    <a:pt x="35" y="280"/>
                  </a:lnTo>
                  <a:lnTo>
                    <a:pt x="35" y="283"/>
                  </a:lnTo>
                  <a:close/>
                  <a:moveTo>
                    <a:pt x="46" y="217"/>
                  </a:moveTo>
                  <a:lnTo>
                    <a:pt x="44" y="218"/>
                  </a:lnTo>
                  <a:lnTo>
                    <a:pt x="43" y="218"/>
                  </a:lnTo>
                  <a:lnTo>
                    <a:pt x="43" y="219"/>
                  </a:lnTo>
                  <a:lnTo>
                    <a:pt x="43" y="219"/>
                  </a:lnTo>
                  <a:lnTo>
                    <a:pt x="42" y="219"/>
                  </a:lnTo>
                  <a:lnTo>
                    <a:pt x="41" y="220"/>
                  </a:lnTo>
                  <a:lnTo>
                    <a:pt x="40" y="220"/>
                  </a:lnTo>
                  <a:lnTo>
                    <a:pt x="40" y="219"/>
                  </a:lnTo>
                  <a:lnTo>
                    <a:pt x="39" y="220"/>
                  </a:lnTo>
                  <a:lnTo>
                    <a:pt x="37" y="220"/>
                  </a:lnTo>
                  <a:lnTo>
                    <a:pt x="36" y="218"/>
                  </a:lnTo>
                  <a:lnTo>
                    <a:pt x="36" y="217"/>
                  </a:lnTo>
                  <a:lnTo>
                    <a:pt x="37" y="217"/>
                  </a:lnTo>
                  <a:lnTo>
                    <a:pt x="37" y="216"/>
                  </a:lnTo>
                  <a:lnTo>
                    <a:pt x="36" y="215"/>
                  </a:lnTo>
                  <a:lnTo>
                    <a:pt x="37" y="214"/>
                  </a:lnTo>
                  <a:lnTo>
                    <a:pt x="39" y="214"/>
                  </a:lnTo>
                  <a:lnTo>
                    <a:pt x="40" y="214"/>
                  </a:lnTo>
                  <a:lnTo>
                    <a:pt x="40" y="213"/>
                  </a:lnTo>
                  <a:lnTo>
                    <a:pt x="39" y="211"/>
                  </a:lnTo>
                  <a:lnTo>
                    <a:pt x="39" y="210"/>
                  </a:lnTo>
                  <a:lnTo>
                    <a:pt x="39" y="209"/>
                  </a:lnTo>
                  <a:lnTo>
                    <a:pt x="38" y="209"/>
                  </a:lnTo>
                  <a:lnTo>
                    <a:pt x="39" y="207"/>
                  </a:lnTo>
                  <a:lnTo>
                    <a:pt x="39" y="205"/>
                  </a:lnTo>
                  <a:lnTo>
                    <a:pt x="40" y="205"/>
                  </a:lnTo>
                  <a:lnTo>
                    <a:pt x="41" y="204"/>
                  </a:lnTo>
                  <a:lnTo>
                    <a:pt x="41" y="205"/>
                  </a:lnTo>
                  <a:lnTo>
                    <a:pt x="42" y="205"/>
                  </a:lnTo>
                  <a:lnTo>
                    <a:pt x="42" y="205"/>
                  </a:lnTo>
                  <a:lnTo>
                    <a:pt x="43" y="206"/>
                  </a:lnTo>
                  <a:lnTo>
                    <a:pt x="43" y="207"/>
                  </a:lnTo>
                  <a:lnTo>
                    <a:pt x="44" y="207"/>
                  </a:lnTo>
                  <a:lnTo>
                    <a:pt x="44" y="208"/>
                  </a:lnTo>
                  <a:lnTo>
                    <a:pt x="44" y="209"/>
                  </a:lnTo>
                  <a:lnTo>
                    <a:pt x="44" y="210"/>
                  </a:lnTo>
                  <a:lnTo>
                    <a:pt x="45" y="210"/>
                  </a:lnTo>
                  <a:lnTo>
                    <a:pt x="45" y="211"/>
                  </a:lnTo>
                  <a:lnTo>
                    <a:pt x="45" y="212"/>
                  </a:lnTo>
                  <a:lnTo>
                    <a:pt x="45" y="212"/>
                  </a:lnTo>
                  <a:lnTo>
                    <a:pt x="44" y="212"/>
                  </a:lnTo>
                  <a:lnTo>
                    <a:pt x="44" y="212"/>
                  </a:lnTo>
                  <a:lnTo>
                    <a:pt x="43" y="212"/>
                  </a:lnTo>
                  <a:lnTo>
                    <a:pt x="44" y="212"/>
                  </a:lnTo>
                  <a:lnTo>
                    <a:pt x="44" y="213"/>
                  </a:lnTo>
                  <a:lnTo>
                    <a:pt x="43" y="213"/>
                  </a:lnTo>
                  <a:lnTo>
                    <a:pt x="42" y="214"/>
                  </a:lnTo>
                  <a:lnTo>
                    <a:pt x="43" y="214"/>
                  </a:lnTo>
                  <a:lnTo>
                    <a:pt x="43" y="214"/>
                  </a:lnTo>
                  <a:lnTo>
                    <a:pt x="43" y="215"/>
                  </a:lnTo>
                  <a:lnTo>
                    <a:pt x="44" y="215"/>
                  </a:lnTo>
                  <a:lnTo>
                    <a:pt x="44" y="214"/>
                  </a:lnTo>
                  <a:lnTo>
                    <a:pt x="45" y="215"/>
                  </a:lnTo>
                  <a:lnTo>
                    <a:pt x="46" y="215"/>
                  </a:lnTo>
                  <a:lnTo>
                    <a:pt x="46" y="216"/>
                  </a:lnTo>
                  <a:lnTo>
                    <a:pt x="46" y="217"/>
                  </a:lnTo>
                  <a:close/>
                  <a:moveTo>
                    <a:pt x="48" y="68"/>
                  </a:moveTo>
                  <a:lnTo>
                    <a:pt x="48" y="70"/>
                  </a:lnTo>
                  <a:lnTo>
                    <a:pt x="49" y="70"/>
                  </a:lnTo>
                  <a:lnTo>
                    <a:pt x="48" y="72"/>
                  </a:lnTo>
                  <a:lnTo>
                    <a:pt x="48" y="73"/>
                  </a:lnTo>
                  <a:lnTo>
                    <a:pt x="48" y="75"/>
                  </a:lnTo>
                  <a:lnTo>
                    <a:pt x="48" y="76"/>
                  </a:lnTo>
                  <a:lnTo>
                    <a:pt x="47" y="76"/>
                  </a:lnTo>
                  <a:lnTo>
                    <a:pt x="48" y="76"/>
                  </a:lnTo>
                  <a:lnTo>
                    <a:pt x="48" y="77"/>
                  </a:lnTo>
                  <a:lnTo>
                    <a:pt x="47" y="78"/>
                  </a:lnTo>
                  <a:lnTo>
                    <a:pt x="46" y="78"/>
                  </a:lnTo>
                  <a:lnTo>
                    <a:pt x="46" y="79"/>
                  </a:lnTo>
                  <a:lnTo>
                    <a:pt x="44" y="79"/>
                  </a:lnTo>
                  <a:lnTo>
                    <a:pt x="44" y="80"/>
                  </a:lnTo>
                  <a:lnTo>
                    <a:pt x="44" y="81"/>
                  </a:lnTo>
                  <a:lnTo>
                    <a:pt x="45" y="81"/>
                  </a:lnTo>
                  <a:lnTo>
                    <a:pt x="45" y="82"/>
                  </a:lnTo>
                  <a:lnTo>
                    <a:pt x="44" y="82"/>
                  </a:lnTo>
                  <a:lnTo>
                    <a:pt x="44" y="83"/>
                  </a:lnTo>
                  <a:lnTo>
                    <a:pt x="43" y="85"/>
                  </a:lnTo>
                  <a:lnTo>
                    <a:pt x="43" y="84"/>
                  </a:lnTo>
                  <a:lnTo>
                    <a:pt x="43" y="84"/>
                  </a:lnTo>
                  <a:lnTo>
                    <a:pt x="43" y="83"/>
                  </a:lnTo>
                  <a:lnTo>
                    <a:pt x="43" y="82"/>
                  </a:lnTo>
                  <a:lnTo>
                    <a:pt x="43" y="81"/>
                  </a:lnTo>
                  <a:lnTo>
                    <a:pt x="42" y="78"/>
                  </a:lnTo>
                  <a:lnTo>
                    <a:pt x="42" y="78"/>
                  </a:lnTo>
                  <a:lnTo>
                    <a:pt x="43" y="75"/>
                  </a:lnTo>
                  <a:lnTo>
                    <a:pt x="43" y="74"/>
                  </a:lnTo>
                  <a:lnTo>
                    <a:pt x="43" y="73"/>
                  </a:lnTo>
                  <a:lnTo>
                    <a:pt x="43" y="71"/>
                  </a:lnTo>
                  <a:lnTo>
                    <a:pt x="43" y="70"/>
                  </a:lnTo>
                  <a:lnTo>
                    <a:pt x="44" y="70"/>
                  </a:lnTo>
                  <a:lnTo>
                    <a:pt x="44" y="69"/>
                  </a:lnTo>
                  <a:lnTo>
                    <a:pt x="43" y="69"/>
                  </a:lnTo>
                  <a:lnTo>
                    <a:pt x="43" y="68"/>
                  </a:lnTo>
                  <a:lnTo>
                    <a:pt x="45" y="65"/>
                  </a:lnTo>
                  <a:lnTo>
                    <a:pt x="46" y="65"/>
                  </a:lnTo>
                  <a:lnTo>
                    <a:pt x="47" y="65"/>
                  </a:lnTo>
                  <a:lnTo>
                    <a:pt x="48" y="66"/>
                  </a:lnTo>
                  <a:lnTo>
                    <a:pt x="48" y="67"/>
                  </a:lnTo>
                  <a:lnTo>
                    <a:pt x="48" y="68"/>
                  </a:lnTo>
                  <a:close/>
                  <a:moveTo>
                    <a:pt x="78" y="170"/>
                  </a:moveTo>
                  <a:lnTo>
                    <a:pt x="77" y="169"/>
                  </a:lnTo>
                  <a:lnTo>
                    <a:pt x="75" y="166"/>
                  </a:lnTo>
                  <a:lnTo>
                    <a:pt x="75" y="165"/>
                  </a:lnTo>
                  <a:lnTo>
                    <a:pt x="75" y="164"/>
                  </a:lnTo>
                  <a:lnTo>
                    <a:pt x="75" y="164"/>
                  </a:lnTo>
                  <a:lnTo>
                    <a:pt x="75" y="163"/>
                  </a:lnTo>
                  <a:lnTo>
                    <a:pt x="74" y="164"/>
                  </a:lnTo>
                  <a:lnTo>
                    <a:pt x="73" y="164"/>
                  </a:lnTo>
                  <a:lnTo>
                    <a:pt x="72" y="163"/>
                  </a:lnTo>
                  <a:lnTo>
                    <a:pt x="72" y="161"/>
                  </a:lnTo>
                  <a:lnTo>
                    <a:pt x="71" y="160"/>
                  </a:lnTo>
                  <a:lnTo>
                    <a:pt x="70" y="160"/>
                  </a:lnTo>
                  <a:lnTo>
                    <a:pt x="69" y="160"/>
                  </a:lnTo>
                  <a:lnTo>
                    <a:pt x="67" y="159"/>
                  </a:lnTo>
                  <a:lnTo>
                    <a:pt x="68" y="158"/>
                  </a:lnTo>
                  <a:lnTo>
                    <a:pt x="69" y="157"/>
                  </a:lnTo>
                  <a:lnTo>
                    <a:pt x="70" y="157"/>
                  </a:lnTo>
                  <a:lnTo>
                    <a:pt x="71" y="156"/>
                  </a:lnTo>
                  <a:lnTo>
                    <a:pt x="71" y="155"/>
                  </a:lnTo>
                  <a:lnTo>
                    <a:pt x="71" y="154"/>
                  </a:lnTo>
                  <a:lnTo>
                    <a:pt x="72" y="154"/>
                  </a:lnTo>
                  <a:lnTo>
                    <a:pt x="72" y="156"/>
                  </a:lnTo>
                  <a:lnTo>
                    <a:pt x="73" y="154"/>
                  </a:lnTo>
                  <a:lnTo>
                    <a:pt x="75" y="156"/>
                  </a:lnTo>
                  <a:lnTo>
                    <a:pt x="75" y="157"/>
                  </a:lnTo>
                  <a:lnTo>
                    <a:pt x="75" y="158"/>
                  </a:lnTo>
                  <a:lnTo>
                    <a:pt x="76" y="159"/>
                  </a:lnTo>
                  <a:lnTo>
                    <a:pt x="76" y="161"/>
                  </a:lnTo>
                  <a:lnTo>
                    <a:pt x="77" y="162"/>
                  </a:lnTo>
                  <a:lnTo>
                    <a:pt x="77" y="164"/>
                  </a:lnTo>
                  <a:lnTo>
                    <a:pt x="78" y="164"/>
                  </a:lnTo>
                  <a:lnTo>
                    <a:pt x="79" y="165"/>
                  </a:lnTo>
                  <a:lnTo>
                    <a:pt x="80" y="168"/>
                  </a:lnTo>
                  <a:lnTo>
                    <a:pt x="80" y="169"/>
                  </a:lnTo>
                  <a:lnTo>
                    <a:pt x="78" y="170"/>
                  </a:lnTo>
                  <a:close/>
                  <a:moveTo>
                    <a:pt x="83" y="146"/>
                  </a:moveTo>
                  <a:lnTo>
                    <a:pt x="83" y="147"/>
                  </a:lnTo>
                  <a:lnTo>
                    <a:pt x="83" y="148"/>
                  </a:lnTo>
                  <a:lnTo>
                    <a:pt x="83" y="149"/>
                  </a:lnTo>
                  <a:lnTo>
                    <a:pt x="83" y="149"/>
                  </a:lnTo>
                  <a:lnTo>
                    <a:pt x="82" y="150"/>
                  </a:lnTo>
                  <a:lnTo>
                    <a:pt x="81" y="149"/>
                  </a:lnTo>
                  <a:lnTo>
                    <a:pt x="81" y="149"/>
                  </a:lnTo>
                  <a:lnTo>
                    <a:pt x="80" y="148"/>
                  </a:lnTo>
                  <a:lnTo>
                    <a:pt x="80" y="147"/>
                  </a:lnTo>
                  <a:lnTo>
                    <a:pt x="79" y="147"/>
                  </a:lnTo>
                  <a:lnTo>
                    <a:pt x="78" y="147"/>
                  </a:lnTo>
                  <a:lnTo>
                    <a:pt x="78" y="146"/>
                  </a:lnTo>
                  <a:lnTo>
                    <a:pt x="79" y="142"/>
                  </a:lnTo>
                  <a:lnTo>
                    <a:pt x="80" y="142"/>
                  </a:lnTo>
                  <a:lnTo>
                    <a:pt x="80" y="141"/>
                  </a:lnTo>
                  <a:lnTo>
                    <a:pt x="80" y="140"/>
                  </a:lnTo>
                  <a:lnTo>
                    <a:pt x="81" y="139"/>
                  </a:lnTo>
                  <a:lnTo>
                    <a:pt x="82" y="139"/>
                  </a:lnTo>
                  <a:lnTo>
                    <a:pt x="83" y="140"/>
                  </a:lnTo>
                  <a:lnTo>
                    <a:pt x="83" y="141"/>
                  </a:lnTo>
                  <a:lnTo>
                    <a:pt x="83" y="141"/>
                  </a:lnTo>
                  <a:lnTo>
                    <a:pt x="83" y="142"/>
                  </a:lnTo>
                  <a:lnTo>
                    <a:pt x="83" y="144"/>
                  </a:lnTo>
                  <a:lnTo>
                    <a:pt x="83" y="144"/>
                  </a:lnTo>
                  <a:lnTo>
                    <a:pt x="83" y="145"/>
                  </a:lnTo>
                  <a:lnTo>
                    <a:pt x="83" y="146"/>
                  </a:lnTo>
                  <a:close/>
                  <a:moveTo>
                    <a:pt x="7" y="204"/>
                  </a:moveTo>
                  <a:lnTo>
                    <a:pt x="6" y="204"/>
                  </a:lnTo>
                  <a:lnTo>
                    <a:pt x="4" y="203"/>
                  </a:lnTo>
                  <a:lnTo>
                    <a:pt x="2" y="203"/>
                  </a:lnTo>
                  <a:lnTo>
                    <a:pt x="1" y="201"/>
                  </a:lnTo>
                  <a:lnTo>
                    <a:pt x="1" y="200"/>
                  </a:lnTo>
                  <a:lnTo>
                    <a:pt x="1" y="198"/>
                  </a:lnTo>
                  <a:lnTo>
                    <a:pt x="0" y="197"/>
                  </a:lnTo>
                  <a:lnTo>
                    <a:pt x="1" y="197"/>
                  </a:lnTo>
                  <a:lnTo>
                    <a:pt x="2" y="197"/>
                  </a:lnTo>
                  <a:lnTo>
                    <a:pt x="2" y="197"/>
                  </a:lnTo>
                  <a:lnTo>
                    <a:pt x="3" y="197"/>
                  </a:lnTo>
                  <a:lnTo>
                    <a:pt x="4" y="197"/>
                  </a:lnTo>
                  <a:lnTo>
                    <a:pt x="5" y="197"/>
                  </a:lnTo>
                  <a:lnTo>
                    <a:pt x="6" y="198"/>
                  </a:lnTo>
                  <a:lnTo>
                    <a:pt x="6" y="199"/>
                  </a:lnTo>
                  <a:lnTo>
                    <a:pt x="7" y="200"/>
                  </a:lnTo>
                  <a:lnTo>
                    <a:pt x="6" y="200"/>
                  </a:lnTo>
                  <a:lnTo>
                    <a:pt x="6" y="201"/>
                  </a:lnTo>
                  <a:lnTo>
                    <a:pt x="7" y="202"/>
                  </a:lnTo>
                  <a:lnTo>
                    <a:pt x="7" y="203"/>
                  </a:lnTo>
                  <a:lnTo>
                    <a:pt x="7" y="204"/>
                  </a:lnTo>
                  <a:close/>
                  <a:moveTo>
                    <a:pt x="79" y="154"/>
                  </a:moveTo>
                  <a:lnTo>
                    <a:pt x="77" y="151"/>
                  </a:lnTo>
                  <a:lnTo>
                    <a:pt x="76" y="151"/>
                  </a:lnTo>
                  <a:lnTo>
                    <a:pt x="75" y="150"/>
                  </a:lnTo>
                  <a:lnTo>
                    <a:pt x="75" y="149"/>
                  </a:lnTo>
                  <a:lnTo>
                    <a:pt x="75" y="148"/>
                  </a:lnTo>
                  <a:lnTo>
                    <a:pt x="75" y="147"/>
                  </a:lnTo>
                  <a:lnTo>
                    <a:pt x="75" y="145"/>
                  </a:lnTo>
                  <a:lnTo>
                    <a:pt x="76" y="144"/>
                  </a:lnTo>
                  <a:lnTo>
                    <a:pt x="76" y="143"/>
                  </a:lnTo>
                  <a:lnTo>
                    <a:pt x="77" y="142"/>
                  </a:lnTo>
                  <a:lnTo>
                    <a:pt x="77" y="143"/>
                  </a:lnTo>
                  <a:lnTo>
                    <a:pt x="77" y="144"/>
                  </a:lnTo>
                  <a:lnTo>
                    <a:pt x="77" y="145"/>
                  </a:lnTo>
                  <a:lnTo>
                    <a:pt x="78" y="147"/>
                  </a:lnTo>
                  <a:lnTo>
                    <a:pt x="78" y="149"/>
                  </a:lnTo>
                  <a:lnTo>
                    <a:pt x="78" y="150"/>
                  </a:lnTo>
                  <a:lnTo>
                    <a:pt x="79" y="150"/>
                  </a:lnTo>
                  <a:lnTo>
                    <a:pt x="79" y="151"/>
                  </a:lnTo>
                  <a:lnTo>
                    <a:pt x="80" y="152"/>
                  </a:lnTo>
                  <a:lnTo>
                    <a:pt x="79" y="153"/>
                  </a:lnTo>
                  <a:lnTo>
                    <a:pt x="79" y="154"/>
                  </a:lnTo>
                  <a:close/>
                  <a:moveTo>
                    <a:pt x="77" y="6"/>
                  </a:moveTo>
                  <a:lnTo>
                    <a:pt x="76" y="6"/>
                  </a:lnTo>
                  <a:lnTo>
                    <a:pt x="76" y="4"/>
                  </a:lnTo>
                  <a:lnTo>
                    <a:pt x="75" y="4"/>
                  </a:lnTo>
                  <a:lnTo>
                    <a:pt x="74" y="4"/>
                  </a:lnTo>
                  <a:lnTo>
                    <a:pt x="73" y="4"/>
                  </a:lnTo>
                  <a:lnTo>
                    <a:pt x="73" y="3"/>
                  </a:lnTo>
                  <a:lnTo>
                    <a:pt x="72" y="3"/>
                  </a:lnTo>
                  <a:lnTo>
                    <a:pt x="72" y="2"/>
                  </a:lnTo>
                  <a:lnTo>
                    <a:pt x="73" y="2"/>
                  </a:lnTo>
                  <a:lnTo>
                    <a:pt x="73" y="1"/>
                  </a:lnTo>
                  <a:lnTo>
                    <a:pt x="74" y="1"/>
                  </a:lnTo>
                  <a:lnTo>
                    <a:pt x="75" y="1"/>
                  </a:lnTo>
                  <a:lnTo>
                    <a:pt x="75" y="1"/>
                  </a:lnTo>
                  <a:lnTo>
                    <a:pt x="75" y="0"/>
                  </a:lnTo>
                  <a:lnTo>
                    <a:pt x="76" y="0"/>
                  </a:lnTo>
                  <a:lnTo>
                    <a:pt x="76" y="1"/>
                  </a:lnTo>
                  <a:lnTo>
                    <a:pt x="77" y="2"/>
                  </a:lnTo>
                  <a:lnTo>
                    <a:pt x="77" y="3"/>
                  </a:lnTo>
                  <a:lnTo>
                    <a:pt x="77" y="4"/>
                  </a:lnTo>
                  <a:lnTo>
                    <a:pt x="77" y="5"/>
                  </a:lnTo>
                  <a:lnTo>
                    <a:pt x="77" y="6"/>
                  </a:lnTo>
                  <a:close/>
                  <a:moveTo>
                    <a:pt x="75" y="149"/>
                  </a:moveTo>
                  <a:lnTo>
                    <a:pt x="74" y="150"/>
                  </a:lnTo>
                  <a:lnTo>
                    <a:pt x="75" y="151"/>
                  </a:lnTo>
                  <a:lnTo>
                    <a:pt x="74" y="152"/>
                  </a:lnTo>
                  <a:lnTo>
                    <a:pt x="75" y="154"/>
                  </a:lnTo>
                  <a:lnTo>
                    <a:pt x="74" y="154"/>
                  </a:lnTo>
                  <a:lnTo>
                    <a:pt x="73" y="153"/>
                  </a:lnTo>
                  <a:lnTo>
                    <a:pt x="73" y="152"/>
                  </a:lnTo>
                  <a:lnTo>
                    <a:pt x="72" y="152"/>
                  </a:lnTo>
                  <a:lnTo>
                    <a:pt x="71" y="151"/>
                  </a:lnTo>
                  <a:lnTo>
                    <a:pt x="71" y="150"/>
                  </a:lnTo>
                  <a:lnTo>
                    <a:pt x="72" y="150"/>
                  </a:lnTo>
                  <a:lnTo>
                    <a:pt x="72" y="149"/>
                  </a:lnTo>
                  <a:lnTo>
                    <a:pt x="72" y="150"/>
                  </a:lnTo>
                  <a:lnTo>
                    <a:pt x="71" y="150"/>
                  </a:lnTo>
                  <a:lnTo>
                    <a:pt x="71" y="149"/>
                  </a:lnTo>
                  <a:lnTo>
                    <a:pt x="71" y="149"/>
                  </a:lnTo>
                  <a:lnTo>
                    <a:pt x="73" y="149"/>
                  </a:lnTo>
                  <a:lnTo>
                    <a:pt x="73" y="149"/>
                  </a:lnTo>
                  <a:lnTo>
                    <a:pt x="74" y="149"/>
                  </a:lnTo>
                  <a:lnTo>
                    <a:pt x="75" y="149"/>
                  </a:lnTo>
                  <a:lnTo>
                    <a:pt x="75" y="149"/>
                  </a:lnTo>
                  <a:close/>
                  <a:moveTo>
                    <a:pt x="82" y="173"/>
                  </a:moveTo>
                  <a:lnTo>
                    <a:pt x="82" y="174"/>
                  </a:lnTo>
                  <a:lnTo>
                    <a:pt x="81" y="175"/>
                  </a:lnTo>
                  <a:lnTo>
                    <a:pt x="81" y="176"/>
                  </a:lnTo>
                  <a:lnTo>
                    <a:pt x="80" y="176"/>
                  </a:lnTo>
                  <a:lnTo>
                    <a:pt x="79" y="175"/>
                  </a:lnTo>
                  <a:lnTo>
                    <a:pt x="76" y="174"/>
                  </a:lnTo>
                  <a:lnTo>
                    <a:pt x="75" y="174"/>
                  </a:lnTo>
                  <a:lnTo>
                    <a:pt x="75" y="173"/>
                  </a:lnTo>
                  <a:lnTo>
                    <a:pt x="75" y="173"/>
                  </a:lnTo>
                  <a:lnTo>
                    <a:pt x="76" y="173"/>
                  </a:lnTo>
                  <a:lnTo>
                    <a:pt x="77" y="173"/>
                  </a:lnTo>
                  <a:lnTo>
                    <a:pt x="78" y="173"/>
                  </a:lnTo>
                  <a:lnTo>
                    <a:pt x="79" y="173"/>
                  </a:lnTo>
                  <a:lnTo>
                    <a:pt x="80" y="173"/>
                  </a:lnTo>
                  <a:lnTo>
                    <a:pt x="82" y="173"/>
                  </a:lnTo>
                  <a:close/>
                  <a:moveTo>
                    <a:pt x="71" y="118"/>
                  </a:moveTo>
                  <a:lnTo>
                    <a:pt x="71" y="119"/>
                  </a:lnTo>
                  <a:lnTo>
                    <a:pt x="70" y="119"/>
                  </a:lnTo>
                  <a:lnTo>
                    <a:pt x="70" y="120"/>
                  </a:lnTo>
                  <a:lnTo>
                    <a:pt x="69" y="120"/>
                  </a:lnTo>
                  <a:lnTo>
                    <a:pt x="69" y="122"/>
                  </a:lnTo>
                  <a:lnTo>
                    <a:pt x="69" y="123"/>
                  </a:lnTo>
                  <a:lnTo>
                    <a:pt x="68" y="124"/>
                  </a:lnTo>
                  <a:lnTo>
                    <a:pt x="68" y="125"/>
                  </a:lnTo>
                  <a:lnTo>
                    <a:pt x="67" y="124"/>
                  </a:lnTo>
                  <a:lnTo>
                    <a:pt x="67" y="124"/>
                  </a:lnTo>
                  <a:lnTo>
                    <a:pt x="67" y="123"/>
                  </a:lnTo>
                  <a:lnTo>
                    <a:pt x="68" y="122"/>
                  </a:lnTo>
                  <a:lnTo>
                    <a:pt x="67" y="121"/>
                  </a:lnTo>
                  <a:lnTo>
                    <a:pt x="67" y="120"/>
                  </a:lnTo>
                  <a:lnTo>
                    <a:pt x="68" y="120"/>
                  </a:lnTo>
                  <a:lnTo>
                    <a:pt x="68" y="118"/>
                  </a:lnTo>
                  <a:lnTo>
                    <a:pt x="69" y="118"/>
                  </a:lnTo>
                  <a:lnTo>
                    <a:pt x="70" y="119"/>
                  </a:lnTo>
                  <a:lnTo>
                    <a:pt x="70" y="118"/>
                  </a:lnTo>
                  <a:lnTo>
                    <a:pt x="71" y="118"/>
                  </a:lnTo>
                  <a:close/>
                  <a:moveTo>
                    <a:pt x="84" y="136"/>
                  </a:moveTo>
                  <a:lnTo>
                    <a:pt x="84" y="137"/>
                  </a:lnTo>
                  <a:lnTo>
                    <a:pt x="84" y="138"/>
                  </a:lnTo>
                  <a:lnTo>
                    <a:pt x="84" y="139"/>
                  </a:lnTo>
                  <a:lnTo>
                    <a:pt x="83" y="139"/>
                  </a:lnTo>
                  <a:lnTo>
                    <a:pt x="83" y="137"/>
                  </a:lnTo>
                  <a:lnTo>
                    <a:pt x="83" y="137"/>
                  </a:lnTo>
                  <a:lnTo>
                    <a:pt x="83" y="138"/>
                  </a:lnTo>
                  <a:lnTo>
                    <a:pt x="82" y="138"/>
                  </a:lnTo>
                  <a:lnTo>
                    <a:pt x="82" y="137"/>
                  </a:lnTo>
                  <a:lnTo>
                    <a:pt x="81" y="137"/>
                  </a:lnTo>
                  <a:lnTo>
                    <a:pt x="81" y="135"/>
                  </a:lnTo>
                  <a:lnTo>
                    <a:pt x="81" y="134"/>
                  </a:lnTo>
                  <a:lnTo>
                    <a:pt x="82" y="134"/>
                  </a:lnTo>
                  <a:lnTo>
                    <a:pt x="83" y="136"/>
                  </a:lnTo>
                  <a:lnTo>
                    <a:pt x="83" y="136"/>
                  </a:lnTo>
                  <a:lnTo>
                    <a:pt x="83" y="135"/>
                  </a:lnTo>
                  <a:lnTo>
                    <a:pt x="83" y="134"/>
                  </a:lnTo>
                  <a:lnTo>
                    <a:pt x="84" y="134"/>
                  </a:lnTo>
                  <a:lnTo>
                    <a:pt x="84" y="135"/>
                  </a:lnTo>
                  <a:lnTo>
                    <a:pt x="84" y="136"/>
                  </a:lnTo>
                  <a:close/>
                  <a:moveTo>
                    <a:pt x="75" y="147"/>
                  </a:moveTo>
                  <a:lnTo>
                    <a:pt x="75" y="148"/>
                  </a:lnTo>
                  <a:lnTo>
                    <a:pt x="75" y="147"/>
                  </a:lnTo>
                  <a:lnTo>
                    <a:pt x="74" y="148"/>
                  </a:lnTo>
                  <a:lnTo>
                    <a:pt x="73" y="148"/>
                  </a:lnTo>
                  <a:lnTo>
                    <a:pt x="72" y="148"/>
                  </a:lnTo>
                  <a:lnTo>
                    <a:pt x="71" y="147"/>
                  </a:lnTo>
                  <a:lnTo>
                    <a:pt x="71" y="146"/>
                  </a:lnTo>
                  <a:lnTo>
                    <a:pt x="70" y="145"/>
                  </a:lnTo>
                  <a:lnTo>
                    <a:pt x="71" y="144"/>
                  </a:lnTo>
                  <a:lnTo>
                    <a:pt x="72" y="144"/>
                  </a:lnTo>
                  <a:lnTo>
                    <a:pt x="72" y="145"/>
                  </a:lnTo>
                  <a:lnTo>
                    <a:pt x="74" y="145"/>
                  </a:lnTo>
                  <a:lnTo>
                    <a:pt x="74" y="146"/>
                  </a:lnTo>
                  <a:lnTo>
                    <a:pt x="75" y="147"/>
                  </a:lnTo>
                  <a:close/>
                  <a:moveTo>
                    <a:pt x="49" y="88"/>
                  </a:moveTo>
                  <a:lnTo>
                    <a:pt x="48" y="88"/>
                  </a:lnTo>
                  <a:lnTo>
                    <a:pt x="48" y="87"/>
                  </a:lnTo>
                  <a:lnTo>
                    <a:pt x="48" y="91"/>
                  </a:lnTo>
                  <a:lnTo>
                    <a:pt x="47" y="91"/>
                  </a:lnTo>
                  <a:lnTo>
                    <a:pt x="47" y="90"/>
                  </a:lnTo>
                  <a:lnTo>
                    <a:pt x="48" y="89"/>
                  </a:lnTo>
                  <a:lnTo>
                    <a:pt x="48" y="88"/>
                  </a:lnTo>
                  <a:lnTo>
                    <a:pt x="47" y="86"/>
                  </a:lnTo>
                  <a:lnTo>
                    <a:pt x="47" y="86"/>
                  </a:lnTo>
                  <a:lnTo>
                    <a:pt x="47" y="85"/>
                  </a:lnTo>
                  <a:lnTo>
                    <a:pt x="46" y="84"/>
                  </a:lnTo>
                  <a:lnTo>
                    <a:pt x="46" y="83"/>
                  </a:lnTo>
                  <a:lnTo>
                    <a:pt x="46" y="82"/>
                  </a:lnTo>
                  <a:lnTo>
                    <a:pt x="47" y="81"/>
                  </a:lnTo>
                  <a:lnTo>
                    <a:pt x="47" y="80"/>
                  </a:lnTo>
                  <a:lnTo>
                    <a:pt x="48" y="80"/>
                  </a:lnTo>
                  <a:lnTo>
                    <a:pt x="47" y="81"/>
                  </a:lnTo>
                  <a:lnTo>
                    <a:pt x="47" y="82"/>
                  </a:lnTo>
                  <a:lnTo>
                    <a:pt x="48" y="83"/>
                  </a:lnTo>
                  <a:lnTo>
                    <a:pt x="48" y="84"/>
                  </a:lnTo>
                  <a:lnTo>
                    <a:pt x="48" y="85"/>
                  </a:lnTo>
                  <a:lnTo>
                    <a:pt x="48" y="86"/>
                  </a:lnTo>
                  <a:lnTo>
                    <a:pt x="48" y="86"/>
                  </a:lnTo>
                  <a:lnTo>
                    <a:pt x="49" y="87"/>
                  </a:lnTo>
                  <a:lnTo>
                    <a:pt x="49" y="88"/>
                  </a:lnTo>
                  <a:close/>
                  <a:moveTo>
                    <a:pt x="69" y="133"/>
                  </a:moveTo>
                  <a:lnTo>
                    <a:pt x="68" y="133"/>
                  </a:lnTo>
                  <a:lnTo>
                    <a:pt x="68" y="134"/>
                  </a:lnTo>
                  <a:lnTo>
                    <a:pt x="67" y="135"/>
                  </a:lnTo>
                  <a:lnTo>
                    <a:pt x="68" y="136"/>
                  </a:lnTo>
                  <a:lnTo>
                    <a:pt x="67" y="137"/>
                  </a:lnTo>
                  <a:lnTo>
                    <a:pt x="67" y="136"/>
                  </a:lnTo>
                  <a:lnTo>
                    <a:pt x="67" y="133"/>
                  </a:lnTo>
                  <a:lnTo>
                    <a:pt x="67" y="133"/>
                  </a:lnTo>
                  <a:lnTo>
                    <a:pt x="67" y="133"/>
                  </a:lnTo>
                  <a:lnTo>
                    <a:pt x="66" y="133"/>
                  </a:lnTo>
                  <a:lnTo>
                    <a:pt x="66" y="132"/>
                  </a:lnTo>
                  <a:lnTo>
                    <a:pt x="66" y="131"/>
                  </a:lnTo>
                  <a:lnTo>
                    <a:pt x="67" y="131"/>
                  </a:lnTo>
                  <a:lnTo>
                    <a:pt x="67" y="132"/>
                  </a:lnTo>
                  <a:lnTo>
                    <a:pt x="68" y="132"/>
                  </a:lnTo>
                  <a:lnTo>
                    <a:pt x="68" y="130"/>
                  </a:lnTo>
                  <a:lnTo>
                    <a:pt x="68" y="131"/>
                  </a:lnTo>
                  <a:lnTo>
                    <a:pt x="68" y="132"/>
                  </a:lnTo>
                  <a:lnTo>
                    <a:pt x="69" y="132"/>
                  </a:lnTo>
                  <a:lnTo>
                    <a:pt x="69" y="133"/>
                  </a:lnTo>
                  <a:lnTo>
                    <a:pt x="69" y="133"/>
                  </a:lnTo>
                  <a:close/>
                  <a:moveTo>
                    <a:pt x="35" y="197"/>
                  </a:moveTo>
                  <a:lnTo>
                    <a:pt x="34" y="197"/>
                  </a:lnTo>
                  <a:lnTo>
                    <a:pt x="34" y="198"/>
                  </a:lnTo>
                  <a:lnTo>
                    <a:pt x="33" y="199"/>
                  </a:lnTo>
                  <a:lnTo>
                    <a:pt x="32" y="199"/>
                  </a:lnTo>
                  <a:lnTo>
                    <a:pt x="31" y="200"/>
                  </a:lnTo>
                  <a:lnTo>
                    <a:pt x="31" y="199"/>
                  </a:lnTo>
                  <a:lnTo>
                    <a:pt x="31" y="198"/>
                  </a:lnTo>
                  <a:lnTo>
                    <a:pt x="31" y="197"/>
                  </a:lnTo>
                  <a:lnTo>
                    <a:pt x="31" y="197"/>
                  </a:lnTo>
                  <a:lnTo>
                    <a:pt x="31" y="196"/>
                  </a:lnTo>
                  <a:lnTo>
                    <a:pt x="32" y="196"/>
                  </a:lnTo>
                  <a:lnTo>
                    <a:pt x="32" y="197"/>
                  </a:lnTo>
                  <a:lnTo>
                    <a:pt x="34" y="197"/>
                  </a:lnTo>
                  <a:lnTo>
                    <a:pt x="35" y="197"/>
                  </a:lnTo>
                  <a:close/>
                  <a:moveTo>
                    <a:pt x="74" y="66"/>
                  </a:moveTo>
                  <a:lnTo>
                    <a:pt x="73" y="68"/>
                  </a:lnTo>
                  <a:lnTo>
                    <a:pt x="73" y="69"/>
                  </a:lnTo>
                  <a:lnTo>
                    <a:pt x="74" y="69"/>
                  </a:lnTo>
                  <a:lnTo>
                    <a:pt x="73" y="70"/>
                  </a:lnTo>
                  <a:lnTo>
                    <a:pt x="73" y="70"/>
                  </a:lnTo>
                  <a:lnTo>
                    <a:pt x="72" y="70"/>
                  </a:lnTo>
                  <a:lnTo>
                    <a:pt x="72" y="70"/>
                  </a:lnTo>
                  <a:lnTo>
                    <a:pt x="72" y="69"/>
                  </a:lnTo>
                  <a:lnTo>
                    <a:pt x="71" y="69"/>
                  </a:lnTo>
                  <a:lnTo>
                    <a:pt x="70" y="69"/>
                  </a:lnTo>
                  <a:lnTo>
                    <a:pt x="70" y="68"/>
                  </a:lnTo>
                  <a:lnTo>
                    <a:pt x="71" y="68"/>
                  </a:lnTo>
                  <a:lnTo>
                    <a:pt x="71" y="67"/>
                  </a:lnTo>
                  <a:lnTo>
                    <a:pt x="70" y="67"/>
                  </a:lnTo>
                  <a:lnTo>
                    <a:pt x="70" y="66"/>
                  </a:lnTo>
                  <a:lnTo>
                    <a:pt x="71" y="65"/>
                  </a:lnTo>
                  <a:lnTo>
                    <a:pt x="71" y="66"/>
                  </a:lnTo>
                  <a:lnTo>
                    <a:pt x="72" y="66"/>
                  </a:lnTo>
                  <a:lnTo>
                    <a:pt x="71" y="67"/>
                  </a:lnTo>
                  <a:lnTo>
                    <a:pt x="72" y="67"/>
                  </a:lnTo>
                  <a:lnTo>
                    <a:pt x="73" y="67"/>
                  </a:lnTo>
                  <a:lnTo>
                    <a:pt x="73" y="66"/>
                  </a:lnTo>
                  <a:lnTo>
                    <a:pt x="73" y="65"/>
                  </a:lnTo>
                  <a:lnTo>
                    <a:pt x="74" y="65"/>
                  </a:lnTo>
                  <a:lnTo>
                    <a:pt x="75" y="64"/>
                  </a:lnTo>
                  <a:lnTo>
                    <a:pt x="75" y="65"/>
                  </a:lnTo>
                  <a:lnTo>
                    <a:pt x="74" y="66"/>
                  </a:lnTo>
                  <a:close/>
                  <a:moveTo>
                    <a:pt x="67" y="137"/>
                  </a:moveTo>
                  <a:lnTo>
                    <a:pt x="67" y="138"/>
                  </a:lnTo>
                  <a:lnTo>
                    <a:pt x="66" y="137"/>
                  </a:lnTo>
                  <a:lnTo>
                    <a:pt x="65" y="137"/>
                  </a:lnTo>
                  <a:lnTo>
                    <a:pt x="65" y="136"/>
                  </a:lnTo>
                  <a:lnTo>
                    <a:pt x="64" y="137"/>
                  </a:lnTo>
                  <a:lnTo>
                    <a:pt x="64" y="138"/>
                  </a:lnTo>
                  <a:lnTo>
                    <a:pt x="64" y="139"/>
                  </a:lnTo>
                  <a:lnTo>
                    <a:pt x="63" y="139"/>
                  </a:lnTo>
                  <a:lnTo>
                    <a:pt x="62" y="136"/>
                  </a:lnTo>
                  <a:lnTo>
                    <a:pt x="63" y="135"/>
                  </a:lnTo>
                  <a:lnTo>
                    <a:pt x="64" y="136"/>
                  </a:lnTo>
                  <a:lnTo>
                    <a:pt x="64" y="134"/>
                  </a:lnTo>
                  <a:lnTo>
                    <a:pt x="65" y="134"/>
                  </a:lnTo>
                  <a:lnTo>
                    <a:pt x="66" y="134"/>
                  </a:lnTo>
                  <a:lnTo>
                    <a:pt x="66" y="135"/>
                  </a:lnTo>
                  <a:lnTo>
                    <a:pt x="67" y="136"/>
                  </a:lnTo>
                  <a:lnTo>
                    <a:pt x="67" y="137"/>
                  </a:lnTo>
                  <a:close/>
                  <a:moveTo>
                    <a:pt x="156" y="133"/>
                  </a:moveTo>
                  <a:lnTo>
                    <a:pt x="155" y="133"/>
                  </a:lnTo>
                  <a:lnTo>
                    <a:pt x="155" y="134"/>
                  </a:lnTo>
                  <a:lnTo>
                    <a:pt x="154" y="134"/>
                  </a:lnTo>
                  <a:lnTo>
                    <a:pt x="154" y="134"/>
                  </a:lnTo>
                  <a:lnTo>
                    <a:pt x="154" y="133"/>
                  </a:lnTo>
                  <a:lnTo>
                    <a:pt x="154" y="132"/>
                  </a:lnTo>
                  <a:lnTo>
                    <a:pt x="154" y="132"/>
                  </a:lnTo>
                  <a:lnTo>
                    <a:pt x="155" y="132"/>
                  </a:lnTo>
                  <a:lnTo>
                    <a:pt x="156" y="133"/>
                  </a:lnTo>
                  <a:close/>
                  <a:moveTo>
                    <a:pt x="195" y="25"/>
                  </a:moveTo>
                  <a:lnTo>
                    <a:pt x="194" y="25"/>
                  </a:lnTo>
                  <a:lnTo>
                    <a:pt x="193" y="25"/>
                  </a:lnTo>
                  <a:lnTo>
                    <a:pt x="193" y="23"/>
                  </a:lnTo>
                  <a:lnTo>
                    <a:pt x="194" y="23"/>
                  </a:lnTo>
                  <a:lnTo>
                    <a:pt x="194" y="22"/>
                  </a:lnTo>
                  <a:lnTo>
                    <a:pt x="195" y="22"/>
                  </a:lnTo>
                  <a:lnTo>
                    <a:pt x="195" y="23"/>
                  </a:lnTo>
                  <a:lnTo>
                    <a:pt x="196" y="23"/>
                  </a:lnTo>
                  <a:lnTo>
                    <a:pt x="195" y="25"/>
                  </a:lnTo>
                  <a:close/>
                  <a:moveTo>
                    <a:pt x="69" y="65"/>
                  </a:moveTo>
                  <a:lnTo>
                    <a:pt x="68" y="65"/>
                  </a:lnTo>
                  <a:lnTo>
                    <a:pt x="68" y="64"/>
                  </a:lnTo>
                  <a:lnTo>
                    <a:pt x="67" y="64"/>
                  </a:lnTo>
                  <a:lnTo>
                    <a:pt x="67" y="64"/>
                  </a:lnTo>
                  <a:lnTo>
                    <a:pt x="67" y="63"/>
                  </a:lnTo>
                  <a:lnTo>
                    <a:pt x="67" y="62"/>
                  </a:lnTo>
                  <a:lnTo>
                    <a:pt x="67" y="62"/>
                  </a:lnTo>
                  <a:lnTo>
                    <a:pt x="67" y="62"/>
                  </a:lnTo>
                  <a:lnTo>
                    <a:pt x="68" y="62"/>
                  </a:lnTo>
                  <a:lnTo>
                    <a:pt x="68" y="62"/>
                  </a:lnTo>
                  <a:lnTo>
                    <a:pt x="69" y="62"/>
                  </a:lnTo>
                  <a:lnTo>
                    <a:pt x="69" y="63"/>
                  </a:lnTo>
                  <a:lnTo>
                    <a:pt x="69" y="64"/>
                  </a:lnTo>
                  <a:lnTo>
                    <a:pt x="69" y="65"/>
                  </a:lnTo>
                  <a:close/>
                  <a:moveTo>
                    <a:pt x="49" y="55"/>
                  </a:moveTo>
                  <a:lnTo>
                    <a:pt x="48" y="56"/>
                  </a:lnTo>
                  <a:lnTo>
                    <a:pt x="47" y="58"/>
                  </a:lnTo>
                  <a:lnTo>
                    <a:pt x="46" y="58"/>
                  </a:lnTo>
                  <a:lnTo>
                    <a:pt x="46" y="57"/>
                  </a:lnTo>
                  <a:lnTo>
                    <a:pt x="46" y="55"/>
                  </a:lnTo>
                  <a:lnTo>
                    <a:pt x="47" y="54"/>
                  </a:lnTo>
                  <a:lnTo>
                    <a:pt x="47" y="55"/>
                  </a:lnTo>
                  <a:lnTo>
                    <a:pt x="48" y="55"/>
                  </a:lnTo>
                  <a:lnTo>
                    <a:pt x="48" y="54"/>
                  </a:lnTo>
                  <a:lnTo>
                    <a:pt x="49" y="54"/>
                  </a:lnTo>
                  <a:lnTo>
                    <a:pt x="49" y="55"/>
                  </a:lnTo>
                  <a:close/>
                  <a:moveTo>
                    <a:pt x="48" y="225"/>
                  </a:moveTo>
                  <a:lnTo>
                    <a:pt x="48" y="227"/>
                  </a:lnTo>
                  <a:lnTo>
                    <a:pt x="47" y="228"/>
                  </a:lnTo>
                  <a:lnTo>
                    <a:pt x="47" y="228"/>
                  </a:lnTo>
                  <a:lnTo>
                    <a:pt x="46" y="228"/>
                  </a:lnTo>
                  <a:lnTo>
                    <a:pt x="46" y="229"/>
                  </a:lnTo>
                  <a:lnTo>
                    <a:pt x="46" y="228"/>
                  </a:lnTo>
                  <a:lnTo>
                    <a:pt x="46" y="228"/>
                  </a:lnTo>
                  <a:lnTo>
                    <a:pt x="46" y="226"/>
                  </a:lnTo>
                  <a:lnTo>
                    <a:pt x="46" y="225"/>
                  </a:lnTo>
                  <a:lnTo>
                    <a:pt x="47" y="225"/>
                  </a:lnTo>
                  <a:lnTo>
                    <a:pt x="48" y="225"/>
                  </a:lnTo>
                  <a:close/>
                  <a:moveTo>
                    <a:pt x="37" y="198"/>
                  </a:moveTo>
                  <a:lnTo>
                    <a:pt x="37" y="201"/>
                  </a:lnTo>
                  <a:lnTo>
                    <a:pt x="37" y="203"/>
                  </a:lnTo>
                  <a:lnTo>
                    <a:pt x="36" y="202"/>
                  </a:lnTo>
                  <a:lnTo>
                    <a:pt x="35" y="201"/>
                  </a:lnTo>
                  <a:lnTo>
                    <a:pt x="36" y="199"/>
                  </a:lnTo>
                  <a:lnTo>
                    <a:pt x="36" y="198"/>
                  </a:lnTo>
                  <a:lnTo>
                    <a:pt x="37" y="198"/>
                  </a:lnTo>
                  <a:close/>
                  <a:moveTo>
                    <a:pt x="38" y="164"/>
                  </a:moveTo>
                  <a:lnTo>
                    <a:pt x="38" y="165"/>
                  </a:lnTo>
                  <a:lnTo>
                    <a:pt x="37" y="165"/>
                  </a:lnTo>
                  <a:lnTo>
                    <a:pt x="37" y="165"/>
                  </a:lnTo>
                  <a:lnTo>
                    <a:pt x="37" y="164"/>
                  </a:lnTo>
                  <a:lnTo>
                    <a:pt x="36" y="162"/>
                  </a:lnTo>
                  <a:lnTo>
                    <a:pt x="36" y="161"/>
                  </a:lnTo>
                  <a:lnTo>
                    <a:pt x="37" y="161"/>
                  </a:lnTo>
                  <a:lnTo>
                    <a:pt x="38" y="162"/>
                  </a:lnTo>
                  <a:lnTo>
                    <a:pt x="38" y="164"/>
                  </a:lnTo>
                  <a:close/>
                  <a:moveTo>
                    <a:pt x="52" y="162"/>
                  </a:moveTo>
                  <a:lnTo>
                    <a:pt x="52" y="163"/>
                  </a:lnTo>
                  <a:lnTo>
                    <a:pt x="51" y="164"/>
                  </a:lnTo>
                  <a:lnTo>
                    <a:pt x="51" y="164"/>
                  </a:lnTo>
                  <a:lnTo>
                    <a:pt x="51" y="163"/>
                  </a:lnTo>
                  <a:lnTo>
                    <a:pt x="51" y="162"/>
                  </a:lnTo>
                  <a:lnTo>
                    <a:pt x="51" y="162"/>
                  </a:lnTo>
                  <a:lnTo>
                    <a:pt x="52" y="162"/>
                  </a:lnTo>
                  <a:close/>
                  <a:moveTo>
                    <a:pt x="59" y="23"/>
                  </a:moveTo>
                  <a:lnTo>
                    <a:pt x="59" y="24"/>
                  </a:lnTo>
                  <a:lnTo>
                    <a:pt x="59" y="25"/>
                  </a:lnTo>
                  <a:lnTo>
                    <a:pt x="58" y="25"/>
                  </a:lnTo>
                  <a:lnTo>
                    <a:pt x="58" y="24"/>
                  </a:lnTo>
                  <a:lnTo>
                    <a:pt x="58" y="23"/>
                  </a:lnTo>
                  <a:lnTo>
                    <a:pt x="59" y="23"/>
                  </a:lnTo>
                  <a:close/>
                  <a:moveTo>
                    <a:pt x="64" y="71"/>
                  </a:moveTo>
                  <a:lnTo>
                    <a:pt x="63" y="71"/>
                  </a:lnTo>
                  <a:lnTo>
                    <a:pt x="63" y="72"/>
                  </a:lnTo>
                  <a:lnTo>
                    <a:pt x="62" y="72"/>
                  </a:lnTo>
                  <a:lnTo>
                    <a:pt x="61" y="71"/>
                  </a:lnTo>
                  <a:lnTo>
                    <a:pt x="61" y="70"/>
                  </a:lnTo>
                  <a:lnTo>
                    <a:pt x="63" y="70"/>
                  </a:lnTo>
                  <a:lnTo>
                    <a:pt x="64" y="70"/>
                  </a:lnTo>
                  <a:lnTo>
                    <a:pt x="64" y="71"/>
                  </a:lnTo>
                  <a:close/>
                  <a:moveTo>
                    <a:pt x="56" y="74"/>
                  </a:moveTo>
                  <a:lnTo>
                    <a:pt x="54" y="74"/>
                  </a:lnTo>
                  <a:lnTo>
                    <a:pt x="54" y="75"/>
                  </a:lnTo>
                  <a:lnTo>
                    <a:pt x="54" y="74"/>
                  </a:lnTo>
                  <a:lnTo>
                    <a:pt x="55" y="73"/>
                  </a:lnTo>
                  <a:lnTo>
                    <a:pt x="54" y="73"/>
                  </a:lnTo>
                  <a:lnTo>
                    <a:pt x="53" y="74"/>
                  </a:lnTo>
                  <a:lnTo>
                    <a:pt x="53" y="73"/>
                  </a:lnTo>
                  <a:lnTo>
                    <a:pt x="54" y="73"/>
                  </a:lnTo>
                  <a:lnTo>
                    <a:pt x="54" y="72"/>
                  </a:lnTo>
                  <a:lnTo>
                    <a:pt x="55" y="72"/>
                  </a:lnTo>
                  <a:lnTo>
                    <a:pt x="55" y="73"/>
                  </a:lnTo>
                  <a:lnTo>
                    <a:pt x="56" y="74"/>
                  </a:lnTo>
                  <a:close/>
                  <a:moveTo>
                    <a:pt x="81" y="3"/>
                  </a:moveTo>
                  <a:lnTo>
                    <a:pt x="81" y="4"/>
                  </a:lnTo>
                  <a:lnTo>
                    <a:pt x="80" y="4"/>
                  </a:lnTo>
                  <a:lnTo>
                    <a:pt x="80" y="6"/>
                  </a:lnTo>
                  <a:lnTo>
                    <a:pt x="79" y="7"/>
                  </a:lnTo>
                  <a:lnTo>
                    <a:pt x="79" y="6"/>
                  </a:lnTo>
                  <a:lnTo>
                    <a:pt x="79" y="5"/>
                  </a:lnTo>
                  <a:lnTo>
                    <a:pt x="79" y="4"/>
                  </a:lnTo>
                  <a:lnTo>
                    <a:pt x="80" y="3"/>
                  </a:lnTo>
                  <a:lnTo>
                    <a:pt x="81" y="3"/>
                  </a:lnTo>
                  <a:close/>
                  <a:moveTo>
                    <a:pt x="49" y="77"/>
                  </a:moveTo>
                  <a:lnTo>
                    <a:pt x="49" y="78"/>
                  </a:lnTo>
                  <a:lnTo>
                    <a:pt x="48" y="79"/>
                  </a:lnTo>
                  <a:lnTo>
                    <a:pt x="48" y="80"/>
                  </a:lnTo>
                  <a:lnTo>
                    <a:pt x="47" y="79"/>
                  </a:lnTo>
                  <a:lnTo>
                    <a:pt x="48" y="78"/>
                  </a:lnTo>
                  <a:lnTo>
                    <a:pt x="49" y="77"/>
                  </a:lnTo>
                  <a:close/>
                  <a:moveTo>
                    <a:pt x="69" y="140"/>
                  </a:moveTo>
                  <a:lnTo>
                    <a:pt x="68" y="140"/>
                  </a:lnTo>
                  <a:lnTo>
                    <a:pt x="68" y="139"/>
                  </a:lnTo>
                  <a:lnTo>
                    <a:pt x="68" y="138"/>
                  </a:lnTo>
                  <a:lnTo>
                    <a:pt x="68" y="137"/>
                  </a:lnTo>
                  <a:lnTo>
                    <a:pt x="69" y="137"/>
                  </a:lnTo>
                  <a:lnTo>
                    <a:pt x="69" y="138"/>
                  </a:lnTo>
                  <a:lnTo>
                    <a:pt x="69" y="139"/>
                  </a:lnTo>
                  <a:lnTo>
                    <a:pt x="69" y="140"/>
                  </a:lnTo>
                  <a:close/>
                  <a:moveTo>
                    <a:pt x="39" y="200"/>
                  </a:moveTo>
                  <a:lnTo>
                    <a:pt x="39" y="202"/>
                  </a:lnTo>
                  <a:lnTo>
                    <a:pt x="38" y="202"/>
                  </a:lnTo>
                  <a:lnTo>
                    <a:pt x="38" y="201"/>
                  </a:lnTo>
                  <a:lnTo>
                    <a:pt x="38" y="200"/>
                  </a:lnTo>
                  <a:lnTo>
                    <a:pt x="39" y="200"/>
                  </a:lnTo>
                  <a:close/>
                  <a:moveTo>
                    <a:pt x="39" y="198"/>
                  </a:moveTo>
                  <a:lnTo>
                    <a:pt x="39" y="199"/>
                  </a:lnTo>
                  <a:lnTo>
                    <a:pt x="38" y="199"/>
                  </a:lnTo>
                  <a:lnTo>
                    <a:pt x="38" y="198"/>
                  </a:lnTo>
                  <a:lnTo>
                    <a:pt x="37" y="199"/>
                  </a:lnTo>
                  <a:lnTo>
                    <a:pt x="37" y="198"/>
                  </a:lnTo>
                  <a:lnTo>
                    <a:pt x="38" y="198"/>
                  </a:lnTo>
                  <a:lnTo>
                    <a:pt x="37" y="197"/>
                  </a:lnTo>
                  <a:lnTo>
                    <a:pt x="38" y="197"/>
                  </a:lnTo>
                  <a:lnTo>
                    <a:pt x="39" y="197"/>
                  </a:lnTo>
                  <a:lnTo>
                    <a:pt x="39" y="198"/>
                  </a:lnTo>
                  <a:close/>
                  <a:moveTo>
                    <a:pt x="3" y="254"/>
                  </a:moveTo>
                  <a:lnTo>
                    <a:pt x="2" y="254"/>
                  </a:lnTo>
                  <a:lnTo>
                    <a:pt x="1" y="255"/>
                  </a:lnTo>
                  <a:lnTo>
                    <a:pt x="1" y="254"/>
                  </a:lnTo>
                  <a:lnTo>
                    <a:pt x="0" y="254"/>
                  </a:lnTo>
                  <a:lnTo>
                    <a:pt x="1" y="254"/>
                  </a:lnTo>
                  <a:lnTo>
                    <a:pt x="2" y="253"/>
                  </a:lnTo>
                  <a:lnTo>
                    <a:pt x="3" y="253"/>
                  </a:lnTo>
                  <a:lnTo>
                    <a:pt x="3" y="254"/>
                  </a:lnTo>
                  <a:close/>
                  <a:moveTo>
                    <a:pt x="45" y="108"/>
                  </a:moveTo>
                  <a:lnTo>
                    <a:pt x="45" y="109"/>
                  </a:lnTo>
                  <a:lnTo>
                    <a:pt x="44" y="110"/>
                  </a:lnTo>
                  <a:lnTo>
                    <a:pt x="43" y="110"/>
                  </a:lnTo>
                  <a:lnTo>
                    <a:pt x="43" y="109"/>
                  </a:lnTo>
                  <a:lnTo>
                    <a:pt x="44" y="108"/>
                  </a:lnTo>
                  <a:lnTo>
                    <a:pt x="45" y="108"/>
                  </a:lnTo>
                  <a:close/>
                  <a:moveTo>
                    <a:pt x="66" y="8"/>
                  </a:moveTo>
                  <a:lnTo>
                    <a:pt x="65" y="9"/>
                  </a:lnTo>
                  <a:lnTo>
                    <a:pt x="64" y="10"/>
                  </a:lnTo>
                  <a:lnTo>
                    <a:pt x="64" y="11"/>
                  </a:lnTo>
                  <a:lnTo>
                    <a:pt x="64" y="10"/>
                  </a:lnTo>
                  <a:lnTo>
                    <a:pt x="64" y="9"/>
                  </a:lnTo>
                  <a:lnTo>
                    <a:pt x="65" y="8"/>
                  </a:lnTo>
                  <a:lnTo>
                    <a:pt x="66" y="8"/>
                  </a:lnTo>
                  <a:close/>
                  <a:moveTo>
                    <a:pt x="34" y="204"/>
                  </a:moveTo>
                  <a:lnTo>
                    <a:pt x="33" y="203"/>
                  </a:lnTo>
                  <a:lnTo>
                    <a:pt x="33" y="202"/>
                  </a:lnTo>
                  <a:lnTo>
                    <a:pt x="34" y="202"/>
                  </a:lnTo>
                  <a:lnTo>
                    <a:pt x="34" y="203"/>
                  </a:lnTo>
                  <a:lnTo>
                    <a:pt x="35" y="203"/>
                  </a:lnTo>
                  <a:lnTo>
                    <a:pt x="34" y="204"/>
                  </a:lnTo>
                  <a:close/>
                  <a:moveTo>
                    <a:pt x="51" y="159"/>
                  </a:moveTo>
                  <a:lnTo>
                    <a:pt x="52" y="160"/>
                  </a:lnTo>
                  <a:lnTo>
                    <a:pt x="51" y="160"/>
                  </a:lnTo>
                  <a:lnTo>
                    <a:pt x="51" y="161"/>
                  </a:lnTo>
                  <a:lnTo>
                    <a:pt x="51" y="160"/>
                  </a:lnTo>
                  <a:lnTo>
                    <a:pt x="51" y="161"/>
                  </a:lnTo>
                  <a:lnTo>
                    <a:pt x="50" y="161"/>
                  </a:lnTo>
                  <a:lnTo>
                    <a:pt x="50" y="160"/>
                  </a:lnTo>
                  <a:lnTo>
                    <a:pt x="51" y="160"/>
                  </a:lnTo>
                  <a:lnTo>
                    <a:pt x="51" y="159"/>
                  </a:lnTo>
                  <a:close/>
                  <a:moveTo>
                    <a:pt x="86" y="145"/>
                  </a:moveTo>
                  <a:lnTo>
                    <a:pt x="86" y="146"/>
                  </a:lnTo>
                  <a:lnTo>
                    <a:pt x="86" y="147"/>
                  </a:lnTo>
                  <a:lnTo>
                    <a:pt x="85" y="147"/>
                  </a:lnTo>
                  <a:lnTo>
                    <a:pt x="85" y="146"/>
                  </a:lnTo>
                  <a:lnTo>
                    <a:pt x="85" y="145"/>
                  </a:lnTo>
                  <a:lnTo>
                    <a:pt x="86" y="145"/>
                  </a:lnTo>
                  <a:close/>
                  <a:moveTo>
                    <a:pt x="76" y="36"/>
                  </a:moveTo>
                  <a:lnTo>
                    <a:pt x="76" y="35"/>
                  </a:lnTo>
                  <a:lnTo>
                    <a:pt x="76" y="34"/>
                  </a:lnTo>
                  <a:lnTo>
                    <a:pt x="77" y="34"/>
                  </a:lnTo>
                  <a:lnTo>
                    <a:pt x="76" y="35"/>
                  </a:lnTo>
                  <a:lnTo>
                    <a:pt x="76" y="36"/>
                  </a:lnTo>
                  <a:close/>
                  <a:moveTo>
                    <a:pt x="70" y="149"/>
                  </a:moveTo>
                  <a:lnTo>
                    <a:pt x="70" y="149"/>
                  </a:lnTo>
                  <a:lnTo>
                    <a:pt x="70" y="150"/>
                  </a:lnTo>
                  <a:lnTo>
                    <a:pt x="69" y="150"/>
                  </a:lnTo>
                  <a:lnTo>
                    <a:pt x="70" y="148"/>
                  </a:lnTo>
                  <a:lnTo>
                    <a:pt x="70" y="149"/>
                  </a:lnTo>
                  <a:close/>
                  <a:moveTo>
                    <a:pt x="67" y="125"/>
                  </a:moveTo>
                  <a:lnTo>
                    <a:pt x="67" y="126"/>
                  </a:lnTo>
                  <a:lnTo>
                    <a:pt x="67" y="126"/>
                  </a:lnTo>
                  <a:lnTo>
                    <a:pt x="67" y="127"/>
                  </a:lnTo>
                  <a:lnTo>
                    <a:pt x="66" y="126"/>
                  </a:lnTo>
                  <a:lnTo>
                    <a:pt x="67" y="126"/>
                  </a:lnTo>
                  <a:lnTo>
                    <a:pt x="67" y="125"/>
                  </a:lnTo>
                  <a:close/>
                  <a:moveTo>
                    <a:pt x="83" y="179"/>
                  </a:moveTo>
                  <a:lnTo>
                    <a:pt x="83" y="180"/>
                  </a:lnTo>
                  <a:lnTo>
                    <a:pt x="83" y="179"/>
                  </a:lnTo>
                  <a:lnTo>
                    <a:pt x="82" y="179"/>
                  </a:lnTo>
                  <a:lnTo>
                    <a:pt x="82" y="178"/>
                  </a:lnTo>
                  <a:lnTo>
                    <a:pt x="83" y="178"/>
                  </a:lnTo>
                  <a:lnTo>
                    <a:pt x="83" y="179"/>
                  </a:lnTo>
                  <a:close/>
                  <a:moveTo>
                    <a:pt x="53" y="157"/>
                  </a:moveTo>
                  <a:lnTo>
                    <a:pt x="53" y="159"/>
                  </a:lnTo>
                  <a:lnTo>
                    <a:pt x="52" y="158"/>
                  </a:lnTo>
                  <a:lnTo>
                    <a:pt x="52" y="157"/>
                  </a:lnTo>
                  <a:lnTo>
                    <a:pt x="53" y="157"/>
                  </a:lnTo>
                  <a:close/>
                  <a:moveTo>
                    <a:pt x="72" y="70"/>
                  </a:moveTo>
                  <a:lnTo>
                    <a:pt x="71" y="70"/>
                  </a:lnTo>
                  <a:lnTo>
                    <a:pt x="70" y="70"/>
                  </a:lnTo>
                  <a:lnTo>
                    <a:pt x="70" y="70"/>
                  </a:lnTo>
                  <a:lnTo>
                    <a:pt x="71" y="70"/>
                  </a:lnTo>
                  <a:lnTo>
                    <a:pt x="72" y="70"/>
                  </a:lnTo>
                  <a:close/>
                  <a:moveTo>
                    <a:pt x="50" y="163"/>
                  </a:moveTo>
                  <a:lnTo>
                    <a:pt x="50" y="165"/>
                  </a:lnTo>
                  <a:lnTo>
                    <a:pt x="49" y="165"/>
                  </a:lnTo>
                  <a:lnTo>
                    <a:pt x="49" y="164"/>
                  </a:lnTo>
                  <a:lnTo>
                    <a:pt x="49" y="163"/>
                  </a:lnTo>
                  <a:lnTo>
                    <a:pt x="50" y="163"/>
                  </a:lnTo>
                  <a:close/>
                  <a:moveTo>
                    <a:pt x="39" y="259"/>
                  </a:moveTo>
                  <a:lnTo>
                    <a:pt x="39" y="260"/>
                  </a:lnTo>
                  <a:lnTo>
                    <a:pt x="38" y="259"/>
                  </a:lnTo>
                  <a:lnTo>
                    <a:pt x="37" y="259"/>
                  </a:lnTo>
                  <a:lnTo>
                    <a:pt x="38" y="258"/>
                  </a:lnTo>
                  <a:lnTo>
                    <a:pt x="38" y="259"/>
                  </a:lnTo>
                  <a:lnTo>
                    <a:pt x="39" y="259"/>
                  </a:lnTo>
                  <a:close/>
                  <a:moveTo>
                    <a:pt x="43" y="253"/>
                  </a:moveTo>
                  <a:lnTo>
                    <a:pt x="43" y="254"/>
                  </a:lnTo>
                  <a:lnTo>
                    <a:pt x="43" y="254"/>
                  </a:lnTo>
                  <a:lnTo>
                    <a:pt x="43" y="253"/>
                  </a:lnTo>
                  <a:lnTo>
                    <a:pt x="43" y="253"/>
                  </a:lnTo>
                  <a:close/>
                  <a:moveTo>
                    <a:pt x="51" y="73"/>
                  </a:moveTo>
                  <a:lnTo>
                    <a:pt x="51" y="74"/>
                  </a:lnTo>
                  <a:lnTo>
                    <a:pt x="51" y="75"/>
                  </a:lnTo>
                  <a:lnTo>
                    <a:pt x="51" y="74"/>
                  </a:lnTo>
                  <a:lnTo>
                    <a:pt x="51" y="74"/>
                  </a:lnTo>
                  <a:lnTo>
                    <a:pt x="51" y="73"/>
                  </a:lnTo>
                  <a:close/>
                  <a:moveTo>
                    <a:pt x="49" y="86"/>
                  </a:moveTo>
                  <a:lnTo>
                    <a:pt x="49" y="86"/>
                  </a:lnTo>
                  <a:lnTo>
                    <a:pt x="48" y="86"/>
                  </a:lnTo>
                  <a:lnTo>
                    <a:pt x="48" y="85"/>
                  </a:lnTo>
                  <a:lnTo>
                    <a:pt x="49" y="85"/>
                  </a:lnTo>
                  <a:lnTo>
                    <a:pt x="49" y="86"/>
                  </a:lnTo>
                  <a:close/>
                  <a:moveTo>
                    <a:pt x="63" y="17"/>
                  </a:moveTo>
                  <a:lnTo>
                    <a:pt x="62" y="18"/>
                  </a:lnTo>
                  <a:lnTo>
                    <a:pt x="62" y="17"/>
                  </a:lnTo>
                  <a:lnTo>
                    <a:pt x="62" y="16"/>
                  </a:lnTo>
                  <a:lnTo>
                    <a:pt x="63" y="16"/>
                  </a:lnTo>
                  <a:lnTo>
                    <a:pt x="63" y="17"/>
                  </a:lnTo>
                  <a:close/>
                  <a:moveTo>
                    <a:pt x="82" y="24"/>
                  </a:moveTo>
                  <a:lnTo>
                    <a:pt x="82" y="25"/>
                  </a:lnTo>
                  <a:lnTo>
                    <a:pt x="82" y="26"/>
                  </a:lnTo>
                  <a:lnTo>
                    <a:pt x="81" y="26"/>
                  </a:lnTo>
                  <a:lnTo>
                    <a:pt x="81" y="25"/>
                  </a:lnTo>
                  <a:lnTo>
                    <a:pt x="82" y="24"/>
                  </a:lnTo>
                  <a:close/>
                  <a:moveTo>
                    <a:pt x="57" y="26"/>
                  </a:moveTo>
                  <a:lnTo>
                    <a:pt x="57" y="27"/>
                  </a:lnTo>
                  <a:lnTo>
                    <a:pt x="57" y="25"/>
                  </a:lnTo>
                  <a:lnTo>
                    <a:pt x="57" y="26"/>
                  </a:lnTo>
                  <a:close/>
                  <a:moveTo>
                    <a:pt x="62" y="135"/>
                  </a:moveTo>
                  <a:lnTo>
                    <a:pt x="62" y="136"/>
                  </a:lnTo>
                  <a:lnTo>
                    <a:pt x="61" y="135"/>
                  </a:lnTo>
                  <a:lnTo>
                    <a:pt x="62" y="135"/>
                  </a:lnTo>
                  <a:close/>
                  <a:moveTo>
                    <a:pt x="37" y="166"/>
                  </a:moveTo>
                  <a:lnTo>
                    <a:pt x="38" y="166"/>
                  </a:lnTo>
                  <a:lnTo>
                    <a:pt x="37" y="166"/>
                  </a:lnTo>
                  <a:lnTo>
                    <a:pt x="37" y="167"/>
                  </a:lnTo>
                  <a:lnTo>
                    <a:pt x="37" y="166"/>
                  </a:lnTo>
                  <a:close/>
                  <a:moveTo>
                    <a:pt x="77" y="133"/>
                  </a:moveTo>
                  <a:lnTo>
                    <a:pt x="76" y="133"/>
                  </a:lnTo>
                  <a:lnTo>
                    <a:pt x="77" y="132"/>
                  </a:lnTo>
                  <a:lnTo>
                    <a:pt x="77" y="133"/>
                  </a:lnTo>
                  <a:close/>
                  <a:moveTo>
                    <a:pt x="84" y="24"/>
                  </a:moveTo>
                  <a:lnTo>
                    <a:pt x="84" y="25"/>
                  </a:lnTo>
                  <a:lnTo>
                    <a:pt x="83" y="24"/>
                  </a:lnTo>
                  <a:lnTo>
                    <a:pt x="83" y="23"/>
                  </a:lnTo>
                  <a:lnTo>
                    <a:pt x="84" y="24"/>
                  </a:lnTo>
                  <a:close/>
                  <a:moveTo>
                    <a:pt x="53" y="189"/>
                  </a:moveTo>
                  <a:lnTo>
                    <a:pt x="52" y="189"/>
                  </a:lnTo>
                  <a:lnTo>
                    <a:pt x="52" y="189"/>
                  </a:lnTo>
                  <a:lnTo>
                    <a:pt x="52" y="189"/>
                  </a:lnTo>
                  <a:lnTo>
                    <a:pt x="53" y="189"/>
                  </a:lnTo>
                  <a:close/>
                  <a:moveTo>
                    <a:pt x="44" y="236"/>
                  </a:moveTo>
                  <a:lnTo>
                    <a:pt x="43" y="235"/>
                  </a:lnTo>
                  <a:lnTo>
                    <a:pt x="44" y="235"/>
                  </a:lnTo>
                  <a:lnTo>
                    <a:pt x="44" y="236"/>
                  </a:lnTo>
                  <a:close/>
                  <a:moveTo>
                    <a:pt x="83" y="25"/>
                  </a:moveTo>
                  <a:lnTo>
                    <a:pt x="83" y="26"/>
                  </a:lnTo>
                  <a:lnTo>
                    <a:pt x="83" y="27"/>
                  </a:lnTo>
                  <a:lnTo>
                    <a:pt x="83" y="26"/>
                  </a:lnTo>
                  <a:lnTo>
                    <a:pt x="83" y="25"/>
                  </a:lnTo>
                  <a:close/>
                  <a:moveTo>
                    <a:pt x="49" y="222"/>
                  </a:moveTo>
                  <a:lnTo>
                    <a:pt x="49" y="223"/>
                  </a:lnTo>
                  <a:lnTo>
                    <a:pt x="48" y="223"/>
                  </a:lnTo>
                  <a:lnTo>
                    <a:pt x="48" y="222"/>
                  </a:lnTo>
                  <a:lnTo>
                    <a:pt x="49" y="222"/>
                  </a:lnTo>
                  <a:close/>
                  <a:moveTo>
                    <a:pt x="38" y="202"/>
                  </a:moveTo>
                  <a:lnTo>
                    <a:pt x="38" y="203"/>
                  </a:lnTo>
                  <a:lnTo>
                    <a:pt x="38" y="204"/>
                  </a:lnTo>
                  <a:lnTo>
                    <a:pt x="37" y="204"/>
                  </a:lnTo>
                  <a:lnTo>
                    <a:pt x="37" y="203"/>
                  </a:lnTo>
                  <a:lnTo>
                    <a:pt x="37" y="202"/>
                  </a:lnTo>
                  <a:lnTo>
                    <a:pt x="38" y="202"/>
                  </a:lnTo>
                  <a:close/>
                  <a:moveTo>
                    <a:pt x="78" y="3"/>
                  </a:moveTo>
                  <a:lnTo>
                    <a:pt x="78" y="5"/>
                  </a:lnTo>
                  <a:lnTo>
                    <a:pt x="77" y="4"/>
                  </a:lnTo>
                  <a:lnTo>
                    <a:pt x="78" y="3"/>
                  </a:lnTo>
                  <a:close/>
                  <a:moveTo>
                    <a:pt x="53" y="70"/>
                  </a:moveTo>
                  <a:lnTo>
                    <a:pt x="53" y="71"/>
                  </a:lnTo>
                  <a:lnTo>
                    <a:pt x="53" y="70"/>
                  </a:lnTo>
                  <a:close/>
                </a:path>
              </a:pathLst>
            </a:custGeom>
            <a:solidFill>
              <a:srgbClr val="FFC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39" name="Freeform 38"/>
            <p:cNvSpPr>
              <a:spLocks/>
            </p:cNvSpPr>
            <p:nvPr/>
          </p:nvSpPr>
          <p:spPr bwMode="auto">
            <a:xfrm>
              <a:off x="6188077" y="5616569"/>
              <a:ext cx="44450" cy="73025"/>
            </a:xfrm>
            <a:custGeom>
              <a:avLst/>
              <a:gdLst>
                <a:gd name="T0" fmla="*/ 27 w 28"/>
                <a:gd name="T1" fmla="*/ 22 h 46"/>
                <a:gd name="T2" fmla="*/ 25 w 28"/>
                <a:gd name="T3" fmla="*/ 22 h 46"/>
                <a:gd name="T4" fmla="*/ 27 w 28"/>
                <a:gd name="T5" fmla="*/ 24 h 46"/>
                <a:gd name="T6" fmla="*/ 27 w 28"/>
                <a:gd name="T7" fmla="*/ 27 h 46"/>
                <a:gd name="T8" fmla="*/ 26 w 28"/>
                <a:gd name="T9" fmla="*/ 28 h 46"/>
                <a:gd name="T10" fmla="*/ 26 w 28"/>
                <a:gd name="T11" fmla="*/ 31 h 46"/>
                <a:gd name="T12" fmla="*/ 24 w 28"/>
                <a:gd name="T13" fmla="*/ 33 h 46"/>
                <a:gd name="T14" fmla="*/ 23 w 28"/>
                <a:gd name="T15" fmla="*/ 35 h 46"/>
                <a:gd name="T16" fmla="*/ 25 w 28"/>
                <a:gd name="T17" fmla="*/ 38 h 46"/>
                <a:gd name="T18" fmla="*/ 25 w 28"/>
                <a:gd name="T19" fmla="*/ 41 h 46"/>
                <a:gd name="T20" fmla="*/ 22 w 28"/>
                <a:gd name="T21" fmla="*/ 41 h 46"/>
                <a:gd name="T22" fmla="*/ 20 w 28"/>
                <a:gd name="T23" fmla="*/ 40 h 46"/>
                <a:gd name="T24" fmla="*/ 19 w 28"/>
                <a:gd name="T25" fmla="*/ 43 h 46"/>
                <a:gd name="T26" fmla="*/ 19 w 28"/>
                <a:gd name="T27" fmla="*/ 45 h 46"/>
                <a:gd name="T28" fmla="*/ 16 w 28"/>
                <a:gd name="T29" fmla="*/ 45 h 46"/>
                <a:gd name="T30" fmla="*/ 16 w 28"/>
                <a:gd name="T31" fmla="*/ 42 h 46"/>
                <a:gd name="T32" fmla="*/ 16 w 28"/>
                <a:gd name="T33" fmla="*/ 40 h 46"/>
                <a:gd name="T34" fmla="*/ 14 w 28"/>
                <a:gd name="T35" fmla="*/ 39 h 46"/>
                <a:gd name="T36" fmla="*/ 14 w 28"/>
                <a:gd name="T37" fmla="*/ 37 h 46"/>
                <a:gd name="T38" fmla="*/ 12 w 28"/>
                <a:gd name="T39" fmla="*/ 36 h 46"/>
                <a:gd name="T40" fmla="*/ 13 w 28"/>
                <a:gd name="T41" fmla="*/ 35 h 46"/>
                <a:gd name="T42" fmla="*/ 13 w 28"/>
                <a:gd name="T43" fmla="*/ 34 h 46"/>
                <a:gd name="T44" fmla="*/ 11 w 28"/>
                <a:gd name="T45" fmla="*/ 32 h 46"/>
                <a:gd name="T46" fmla="*/ 10 w 28"/>
                <a:gd name="T47" fmla="*/ 30 h 46"/>
                <a:gd name="T48" fmla="*/ 10 w 28"/>
                <a:gd name="T49" fmla="*/ 29 h 46"/>
                <a:gd name="T50" fmla="*/ 9 w 28"/>
                <a:gd name="T51" fmla="*/ 27 h 46"/>
                <a:gd name="T52" fmla="*/ 7 w 28"/>
                <a:gd name="T53" fmla="*/ 26 h 46"/>
                <a:gd name="T54" fmla="*/ 7 w 28"/>
                <a:gd name="T55" fmla="*/ 23 h 46"/>
                <a:gd name="T56" fmla="*/ 6 w 28"/>
                <a:gd name="T57" fmla="*/ 23 h 46"/>
                <a:gd name="T58" fmla="*/ 3 w 28"/>
                <a:gd name="T59" fmla="*/ 20 h 46"/>
                <a:gd name="T60" fmla="*/ 1 w 28"/>
                <a:gd name="T61" fmla="*/ 21 h 46"/>
                <a:gd name="T62" fmla="*/ 1 w 28"/>
                <a:gd name="T63" fmla="*/ 18 h 46"/>
                <a:gd name="T64" fmla="*/ 1 w 28"/>
                <a:gd name="T65" fmla="*/ 15 h 46"/>
                <a:gd name="T66" fmla="*/ 1 w 28"/>
                <a:gd name="T67" fmla="*/ 13 h 46"/>
                <a:gd name="T68" fmla="*/ 2 w 28"/>
                <a:gd name="T69" fmla="*/ 11 h 46"/>
                <a:gd name="T70" fmla="*/ 0 w 28"/>
                <a:gd name="T71" fmla="*/ 11 h 46"/>
                <a:gd name="T72" fmla="*/ 2 w 28"/>
                <a:gd name="T73" fmla="*/ 9 h 46"/>
                <a:gd name="T74" fmla="*/ 2 w 28"/>
                <a:gd name="T75" fmla="*/ 7 h 46"/>
                <a:gd name="T76" fmla="*/ 3 w 28"/>
                <a:gd name="T77" fmla="*/ 4 h 46"/>
                <a:gd name="T78" fmla="*/ 7 w 28"/>
                <a:gd name="T79" fmla="*/ 5 h 46"/>
                <a:gd name="T80" fmla="*/ 9 w 28"/>
                <a:gd name="T81" fmla="*/ 3 h 46"/>
                <a:gd name="T82" fmla="*/ 10 w 28"/>
                <a:gd name="T83" fmla="*/ 3 h 46"/>
                <a:gd name="T84" fmla="*/ 11 w 28"/>
                <a:gd name="T85" fmla="*/ 3 h 46"/>
                <a:gd name="T86" fmla="*/ 11 w 28"/>
                <a:gd name="T87" fmla="*/ 3 h 46"/>
                <a:gd name="T88" fmla="*/ 14 w 28"/>
                <a:gd name="T89" fmla="*/ 3 h 46"/>
                <a:gd name="T90" fmla="*/ 14 w 28"/>
                <a:gd name="T91" fmla="*/ 1 h 46"/>
                <a:gd name="T92" fmla="*/ 18 w 28"/>
                <a:gd name="T93" fmla="*/ 0 h 46"/>
                <a:gd name="T94" fmla="*/ 19 w 28"/>
                <a:gd name="T95" fmla="*/ 2 h 46"/>
                <a:gd name="T96" fmla="*/ 21 w 28"/>
                <a:gd name="T97" fmla="*/ 3 h 46"/>
                <a:gd name="T98" fmla="*/ 22 w 28"/>
                <a:gd name="T99" fmla="*/ 11 h 46"/>
                <a:gd name="T100" fmla="*/ 22 w 28"/>
                <a:gd name="T101" fmla="*/ 12 h 46"/>
                <a:gd name="T102" fmla="*/ 24 w 28"/>
                <a:gd name="T103" fmla="*/ 15 h 46"/>
                <a:gd name="T104" fmla="*/ 26 w 28"/>
                <a:gd name="T105" fmla="*/ 19 h 46"/>
                <a:gd name="T106" fmla="*/ 27 w 28"/>
                <a:gd name="T107" fmla="*/ 19 h 46"/>
                <a:gd name="T108" fmla="*/ 27 w 28"/>
                <a:gd name="T109" fmla="*/ 2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 h="46">
                  <a:moveTo>
                    <a:pt x="28" y="23"/>
                  </a:moveTo>
                  <a:lnTo>
                    <a:pt x="27" y="22"/>
                  </a:lnTo>
                  <a:lnTo>
                    <a:pt x="27" y="22"/>
                  </a:lnTo>
                  <a:lnTo>
                    <a:pt x="27" y="21"/>
                  </a:lnTo>
                  <a:lnTo>
                    <a:pt x="26" y="22"/>
                  </a:lnTo>
                  <a:lnTo>
                    <a:pt x="25" y="22"/>
                  </a:lnTo>
                  <a:lnTo>
                    <a:pt x="25" y="23"/>
                  </a:lnTo>
                  <a:lnTo>
                    <a:pt x="26" y="24"/>
                  </a:lnTo>
                  <a:lnTo>
                    <a:pt x="27" y="24"/>
                  </a:lnTo>
                  <a:lnTo>
                    <a:pt x="27" y="25"/>
                  </a:lnTo>
                  <a:lnTo>
                    <a:pt x="27" y="26"/>
                  </a:lnTo>
                  <a:lnTo>
                    <a:pt x="27" y="27"/>
                  </a:lnTo>
                  <a:lnTo>
                    <a:pt x="27" y="27"/>
                  </a:lnTo>
                  <a:lnTo>
                    <a:pt x="26" y="27"/>
                  </a:lnTo>
                  <a:lnTo>
                    <a:pt x="26" y="28"/>
                  </a:lnTo>
                  <a:lnTo>
                    <a:pt x="25" y="29"/>
                  </a:lnTo>
                  <a:lnTo>
                    <a:pt x="25" y="30"/>
                  </a:lnTo>
                  <a:lnTo>
                    <a:pt x="26" y="31"/>
                  </a:lnTo>
                  <a:lnTo>
                    <a:pt x="25" y="31"/>
                  </a:lnTo>
                  <a:lnTo>
                    <a:pt x="24" y="32"/>
                  </a:lnTo>
                  <a:lnTo>
                    <a:pt x="24" y="33"/>
                  </a:lnTo>
                  <a:lnTo>
                    <a:pt x="24" y="34"/>
                  </a:lnTo>
                  <a:lnTo>
                    <a:pt x="24" y="35"/>
                  </a:lnTo>
                  <a:lnTo>
                    <a:pt x="23" y="35"/>
                  </a:lnTo>
                  <a:lnTo>
                    <a:pt x="23" y="36"/>
                  </a:lnTo>
                  <a:lnTo>
                    <a:pt x="24" y="37"/>
                  </a:lnTo>
                  <a:lnTo>
                    <a:pt x="25" y="38"/>
                  </a:lnTo>
                  <a:lnTo>
                    <a:pt x="25" y="39"/>
                  </a:lnTo>
                  <a:lnTo>
                    <a:pt x="25" y="40"/>
                  </a:lnTo>
                  <a:lnTo>
                    <a:pt x="25" y="41"/>
                  </a:lnTo>
                  <a:lnTo>
                    <a:pt x="24" y="42"/>
                  </a:lnTo>
                  <a:lnTo>
                    <a:pt x="23" y="42"/>
                  </a:lnTo>
                  <a:lnTo>
                    <a:pt x="22" y="41"/>
                  </a:lnTo>
                  <a:lnTo>
                    <a:pt x="22" y="40"/>
                  </a:lnTo>
                  <a:lnTo>
                    <a:pt x="21" y="40"/>
                  </a:lnTo>
                  <a:lnTo>
                    <a:pt x="20" y="40"/>
                  </a:lnTo>
                  <a:lnTo>
                    <a:pt x="20" y="41"/>
                  </a:lnTo>
                  <a:lnTo>
                    <a:pt x="19" y="41"/>
                  </a:lnTo>
                  <a:lnTo>
                    <a:pt x="19" y="43"/>
                  </a:lnTo>
                  <a:lnTo>
                    <a:pt x="19" y="44"/>
                  </a:lnTo>
                  <a:lnTo>
                    <a:pt x="19" y="44"/>
                  </a:lnTo>
                  <a:lnTo>
                    <a:pt x="19" y="45"/>
                  </a:lnTo>
                  <a:lnTo>
                    <a:pt x="19" y="46"/>
                  </a:lnTo>
                  <a:lnTo>
                    <a:pt x="18" y="46"/>
                  </a:lnTo>
                  <a:lnTo>
                    <a:pt x="16" y="45"/>
                  </a:lnTo>
                  <a:lnTo>
                    <a:pt x="15" y="44"/>
                  </a:lnTo>
                  <a:lnTo>
                    <a:pt x="16" y="43"/>
                  </a:lnTo>
                  <a:lnTo>
                    <a:pt x="16" y="42"/>
                  </a:lnTo>
                  <a:lnTo>
                    <a:pt x="16" y="42"/>
                  </a:lnTo>
                  <a:lnTo>
                    <a:pt x="16" y="41"/>
                  </a:lnTo>
                  <a:lnTo>
                    <a:pt x="16" y="40"/>
                  </a:lnTo>
                  <a:lnTo>
                    <a:pt x="16" y="41"/>
                  </a:lnTo>
                  <a:lnTo>
                    <a:pt x="15" y="41"/>
                  </a:lnTo>
                  <a:lnTo>
                    <a:pt x="14" y="39"/>
                  </a:lnTo>
                  <a:lnTo>
                    <a:pt x="13" y="38"/>
                  </a:lnTo>
                  <a:lnTo>
                    <a:pt x="14" y="38"/>
                  </a:lnTo>
                  <a:lnTo>
                    <a:pt x="14" y="37"/>
                  </a:lnTo>
                  <a:lnTo>
                    <a:pt x="14" y="36"/>
                  </a:lnTo>
                  <a:lnTo>
                    <a:pt x="13" y="36"/>
                  </a:lnTo>
                  <a:lnTo>
                    <a:pt x="12" y="36"/>
                  </a:lnTo>
                  <a:lnTo>
                    <a:pt x="12" y="35"/>
                  </a:lnTo>
                  <a:lnTo>
                    <a:pt x="12" y="35"/>
                  </a:lnTo>
                  <a:lnTo>
                    <a:pt x="13" y="35"/>
                  </a:lnTo>
                  <a:lnTo>
                    <a:pt x="14" y="35"/>
                  </a:lnTo>
                  <a:lnTo>
                    <a:pt x="14" y="34"/>
                  </a:lnTo>
                  <a:lnTo>
                    <a:pt x="13" y="34"/>
                  </a:lnTo>
                  <a:lnTo>
                    <a:pt x="13" y="33"/>
                  </a:lnTo>
                  <a:lnTo>
                    <a:pt x="11" y="33"/>
                  </a:lnTo>
                  <a:lnTo>
                    <a:pt x="11" y="32"/>
                  </a:lnTo>
                  <a:lnTo>
                    <a:pt x="11" y="30"/>
                  </a:lnTo>
                  <a:lnTo>
                    <a:pt x="10" y="31"/>
                  </a:lnTo>
                  <a:lnTo>
                    <a:pt x="10" y="30"/>
                  </a:lnTo>
                  <a:lnTo>
                    <a:pt x="9" y="30"/>
                  </a:lnTo>
                  <a:lnTo>
                    <a:pt x="9" y="29"/>
                  </a:lnTo>
                  <a:lnTo>
                    <a:pt x="10" y="29"/>
                  </a:lnTo>
                  <a:lnTo>
                    <a:pt x="10" y="28"/>
                  </a:lnTo>
                  <a:lnTo>
                    <a:pt x="10" y="27"/>
                  </a:lnTo>
                  <a:lnTo>
                    <a:pt x="9" y="27"/>
                  </a:lnTo>
                  <a:lnTo>
                    <a:pt x="9" y="26"/>
                  </a:lnTo>
                  <a:lnTo>
                    <a:pt x="8" y="26"/>
                  </a:lnTo>
                  <a:lnTo>
                    <a:pt x="7" y="26"/>
                  </a:lnTo>
                  <a:lnTo>
                    <a:pt x="7" y="24"/>
                  </a:lnTo>
                  <a:lnTo>
                    <a:pt x="6" y="23"/>
                  </a:lnTo>
                  <a:lnTo>
                    <a:pt x="7" y="23"/>
                  </a:lnTo>
                  <a:lnTo>
                    <a:pt x="6" y="22"/>
                  </a:lnTo>
                  <a:lnTo>
                    <a:pt x="5" y="22"/>
                  </a:lnTo>
                  <a:lnTo>
                    <a:pt x="6" y="23"/>
                  </a:lnTo>
                  <a:lnTo>
                    <a:pt x="4" y="22"/>
                  </a:lnTo>
                  <a:lnTo>
                    <a:pt x="4" y="21"/>
                  </a:lnTo>
                  <a:lnTo>
                    <a:pt x="3" y="20"/>
                  </a:lnTo>
                  <a:lnTo>
                    <a:pt x="3" y="20"/>
                  </a:lnTo>
                  <a:lnTo>
                    <a:pt x="2" y="21"/>
                  </a:lnTo>
                  <a:lnTo>
                    <a:pt x="1" y="21"/>
                  </a:lnTo>
                  <a:lnTo>
                    <a:pt x="2" y="20"/>
                  </a:lnTo>
                  <a:lnTo>
                    <a:pt x="2" y="19"/>
                  </a:lnTo>
                  <a:lnTo>
                    <a:pt x="1" y="18"/>
                  </a:lnTo>
                  <a:lnTo>
                    <a:pt x="1" y="17"/>
                  </a:lnTo>
                  <a:lnTo>
                    <a:pt x="1" y="16"/>
                  </a:lnTo>
                  <a:lnTo>
                    <a:pt x="1" y="15"/>
                  </a:lnTo>
                  <a:lnTo>
                    <a:pt x="2" y="15"/>
                  </a:lnTo>
                  <a:lnTo>
                    <a:pt x="1" y="14"/>
                  </a:lnTo>
                  <a:lnTo>
                    <a:pt x="1" y="13"/>
                  </a:lnTo>
                  <a:lnTo>
                    <a:pt x="1" y="12"/>
                  </a:lnTo>
                  <a:lnTo>
                    <a:pt x="2" y="12"/>
                  </a:lnTo>
                  <a:lnTo>
                    <a:pt x="2" y="11"/>
                  </a:lnTo>
                  <a:lnTo>
                    <a:pt x="1" y="11"/>
                  </a:lnTo>
                  <a:lnTo>
                    <a:pt x="0" y="11"/>
                  </a:lnTo>
                  <a:lnTo>
                    <a:pt x="0" y="11"/>
                  </a:lnTo>
                  <a:lnTo>
                    <a:pt x="1" y="11"/>
                  </a:lnTo>
                  <a:lnTo>
                    <a:pt x="1" y="10"/>
                  </a:lnTo>
                  <a:lnTo>
                    <a:pt x="2" y="9"/>
                  </a:lnTo>
                  <a:lnTo>
                    <a:pt x="3" y="9"/>
                  </a:lnTo>
                  <a:lnTo>
                    <a:pt x="3" y="8"/>
                  </a:lnTo>
                  <a:lnTo>
                    <a:pt x="2" y="7"/>
                  </a:lnTo>
                  <a:lnTo>
                    <a:pt x="2" y="6"/>
                  </a:lnTo>
                  <a:lnTo>
                    <a:pt x="3" y="5"/>
                  </a:lnTo>
                  <a:lnTo>
                    <a:pt x="3" y="4"/>
                  </a:lnTo>
                  <a:lnTo>
                    <a:pt x="4" y="5"/>
                  </a:lnTo>
                  <a:lnTo>
                    <a:pt x="5" y="4"/>
                  </a:lnTo>
                  <a:lnTo>
                    <a:pt x="7" y="5"/>
                  </a:lnTo>
                  <a:lnTo>
                    <a:pt x="8" y="5"/>
                  </a:lnTo>
                  <a:lnTo>
                    <a:pt x="8" y="4"/>
                  </a:lnTo>
                  <a:lnTo>
                    <a:pt x="9" y="3"/>
                  </a:lnTo>
                  <a:lnTo>
                    <a:pt x="10" y="3"/>
                  </a:lnTo>
                  <a:lnTo>
                    <a:pt x="10" y="4"/>
                  </a:lnTo>
                  <a:lnTo>
                    <a:pt x="10" y="3"/>
                  </a:lnTo>
                  <a:lnTo>
                    <a:pt x="9" y="3"/>
                  </a:lnTo>
                  <a:lnTo>
                    <a:pt x="10" y="3"/>
                  </a:lnTo>
                  <a:lnTo>
                    <a:pt x="11" y="3"/>
                  </a:lnTo>
                  <a:lnTo>
                    <a:pt x="11" y="3"/>
                  </a:lnTo>
                  <a:lnTo>
                    <a:pt x="11" y="3"/>
                  </a:lnTo>
                  <a:lnTo>
                    <a:pt x="11" y="3"/>
                  </a:lnTo>
                  <a:lnTo>
                    <a:pt x="12" y="3"/>
                  </a:lnTo>
                  <a:lnTo>
                    <a:pt x="13" y="3"/>
                  </a:lnTo>
                  <a:lnTo>
                    <a:pt x="14" y="3"/>
                  </a:lnTo>
                  <a:lnTo>
                    <a:pt x="14" y="3"/>
                  </a:lnTo>
                  <a:lnTo>
                    <a:pt x="14" y="2"/>
                  </a:lnTo>
                  <a:lnTo>
                    <a:pt x="14" y="1"/>
                  </a:lnTo>
                  <a:lnTo>
                    <a:pt x="17" y="1"/>
                  </a:lnTo>
                  <a:lnTo>
                    <a:pt x="17" y="0"/>
                  </a:lnTo>
                  <a:lnTo>
                    <a:pt x="18" y="0"/>
                  </a:lnTo>
                  <a:lnTo>
                    <a:pt x="18" y="1"/>
                  </a:lnTo>
                  <a:lnTo>
                    <a:pt x="18" y="2"/>
                  </a:lnTo>
                  <a:lnTo>
                    <a:pt x="19" y="2"/>
                  </a:lnTo>
                  <a:lnTo>
                    <a:pt x="19" y="3"/>
                  </a:lnTo>
                  <a:lnTo>
                    <a:pt x="20" y="2"/>
                  </a:lnTo>
                  <a:lnTo>
                    <a:pt x="21" y="3"/>
                  </a:lnTo>
                  <a:lnTo>
                    <a:pt x="21" y="6"/>
                  </a:lnTo>
                  <a:lnTo>
                    <a:pt x="22" y="8"/>
                  </a:lnTo>
                  <a:lnTo>
                    <a:pt x="22" y="11"/>
                  </a:lnTo>
                  <a:lnTo>
                    <a:pt x="23" y="11"/>
                  </a:lnTo>
                  <a:lnTo>
                    <a:pt x="23" y="11"/>
                  </a:lnTo>
                  <a:lnTo>
                    <a:pt x="22" y="12"/>
                  </a:lnTo>
                  <a:lnTo>
                    <a:pt x="22" y="13"/>
                  </a:lnTo>
                  <a:lnTo>
                    <a:pt x="23" y="15"/>
                  </a:lnTo>
                  <a:lnTo>
                    <a:pt x="24" y="15"/>
                  </a:lnTo>
                  <a:lnTo>
                    <a:pt x="25" y="16"/>
                  </a:lnTo>
                  <a:lnTo>
                    <a:pt x="25" y="18"/>
                  </a:lnTo>
                  <a:lnTo>
                    <a:pt x="26" y="19"/>
                  </a:lnTo>
                  <a:lnTo>
                    <a:pt x="25" y="19"/>
                  </a:lnTo>
                  <a:lnTo>
                    <a:pt x="26" y="20"/>
                  </a:lnTo>
                  <a:lnTo>
                    <a:pt x="27" y="19"/>
                  </a:lnTo>
                  <a:lnTo>
                    <a:pt x="27" y="20"/>
                  </a:lnTo>
                  <a:lnTo>
                    <a:pt x="27" y="21"/>
                  </a:lnTo>
                  <a:lnTo>
                    <a:pt x="27" y="22"/>
                  </a:lnTo>
                  <a:lnTo>
                    <a:pt x="28" y="22"/>
                  </a:lnTo>
                  <a:lnTo>
                    <a:pt x="28" y="2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40" name="Freeform 39"/>
            <p:cNvSpPr>
              <a:spLocks/>
            </p:cNvSpPr>
            <p:nvPr/>
          </p:nvSpPr>
          <p:spPr bwMode="auto">
            <a:xfrm>
              <a:off x="6137278" y="5499094"/>
              <a:ext cx="23813" cy="23813"/>
            </a:xfrm>
            <a:custGeom>
              <a:avLst/>
              <a:gdLst>
                <a:gd name="T0" fmla="*/ 14 w 15"/>
                <a:gd name="T1" fmla="*/ 14 h 15"/>
                <a:gd name="T2" fmla="*/ 13 w 15"/>
                <a:gd name="T3" fmla="*/ 15 h 15"/>
                <a:gd name="T4" fmla="*/ 12 w 15"/>
                <a:gd name="T5" fmla="*/ 13 h 15"/>
                <a:gd name="T6" fmla="*/ 11 w 15"/>
                <a:gd name="T7" fmla="*/ 12 h 15"/>
                <a:gd name="T8" fmla="*/ 10 w 15"/>
                <a:gd name="T9" fmla="*/ 12 h 15"/>
                <a:gd name="T10" fmla="*/ 9 w 15"/>
                <a:gd name="T11" fmla="*/ 12 h 15"/>
                <a:gd name="T12" fmla="*/ 6 w 15"/>
                <a:gd name="T13" fmla="*/ 14 h 15"/>
                <a:gd name="T14" fmla="*/ 4 w 15"/>
                <a:gd name="T15" fmla="*/ 14 h 15"/>
                <a:gd name="T16" fmla="*/ 3 w 15"/>
                <a:gd name="T17" fmla="*/ 13 h 15"/>
                <a:gd name="T18" fmla="*/ 3 w 15"/>
                <a:gd name="T19" fmla="*/ 12 h 15"/>
                <a:gd name="T20" fmla="*/ 3 w 15"/>
                <a:gd name="T21" fmla="*/ 10 h 15"/>
                <a:gd name="T22" fmla="*/ 4 w 15"/>
                <a:gd name="T23" fmla="*/ 10 h 15"/>
                <a:gd name="T24" fmla="*/ 3 w 15"/>
                <a:gd name="T25" fmla="*/ 9 h 15"/>
                <a:gd name="T26" fmla="*/ 4 w 15"/>
                <a:gd name="T27" fmla="*/ 9 h 15"/>
                <a:gd name="T28" fmla="*/ 3 w 15"/>
                <a:gd name="T29" fmla="*/ 8 h 15"/>
                <a:gd name="T30" fmla="*/ 3 w 15"/>
                <a:gd name="T31" fmla="*/ 7 h 15"/>
                <a:gd name="T32" fmla="*/ 3 w 15"/>
                <a:gd name="T33" fmla="*/ 8 h 15"/>
                <a:gd name="T34" fmla="*/ 3 w 15"/>
                <a:gd name="T35" fmla="*/ 9 h 15"/>
                <a:gd name="T36" fmla="*/ 3 w 15"/>
                <a:gd name="T37" fmla="*/ 10 h 15"/>
                <a:gd name="T38" fmla="*/ 2 w 15"/>
                <a:gd name="T39" fmla="*/ 10 h 15"/>
                <a:gd name="T40" fmla="*/ 2 w 15"/>
                <a:gd name="T41" fmla="*/ 11 h 15"/>
                <a:gd name="T42" fmla="*/ 2 w 15"/>
                <a:gd name="T43" fmla="*/ 10 h 15"/>
                <a:gd name="T44" fmla="*/ 1 w 15"/>
                <a:gd name="T45" fmla="*/ 9 h 15"/>
                <a:gd name="T46" fmla="*/ 0 w 15"/>
                <a:gd name="T47" fmla="*/ 8 h 15"/>
                <a:gd name="T48" fmla="*/ 0 w 15"/>
                <a:gd name="T49" fmla="*/ 7 h 15"/>
                <a:gd name="T50" fmla="*/ 0 w 15"/>
                <a:gd name="T51" fmla="*/ 6 h 15"/>
                <a:gd name="T52" fmla="*/ 1 w 15"/>
                <a:gd name="T53" fmla="*/ 6 h 15"/>
                <a:gd name="T54" fmla="*/ 2 w 15"/>
                <a:gd name="T55" fmla="*/ 6 h 15"/>
                <a:gd name="T56" fmla="*/ 1 w 15"/>
                <a:gd name="T57" fmla="*/ 5 h 15"/>
                <a:gd name="T58" fmla="*/ 2 w 15"/>
                <a:gd name="T59" fmla="*/ 3 h 15"/>
                <a:gd name="T60" fmla="*/ 2 w 15"/>
                <a:gd name="T61" fmla="*/ 2 h 15"/>
                <a:gd name="T62" fmla="*/ 3 w 15"/>
                <a:gd name="T63" fmla="*/ 2 h 15"/>
                <a:gd name="T64" fmla="*/ 3 w 15"/>
                <a:gd name="T65" fmla="*/ 1 h 15"/>
                <a:gd name="T66" fmla="*/ 3 w 15"/>
                <a:gd name="T67" fmla="*/ 2 h 15"/>
                <a:gd name="T68" fmla="*/ 4 w 15"/>
                <a:gd name="T69" fmla="*/ 2 h 15"/>
                <a:gd name="T70" fmla="*/ 5 w 15"/>
                <a:gd name="T71" fmla="*/ 1 h 15"/>
                <a:gd name="T72" fmla="*/ 5 w 15"/>
                <a:gd name="T73" fmla="*/ 0 h 15"/>
                <a:gd name="T74" fmla="*/ 6 w 15"/>
                <a:gd name="T75" fmla="*/ 0 h 15"/>
                <a:gd name="T76" fmla="*/ 7 w 15"/>
                <a:gd name="T77" fmla="*/ 1 h 15"/>
                <a:gd name="T78" fmla="*/ 9 w 15"/>
                <a:gd name="T79" fmla="*/ 2 h 15"/>
                <a:gd name="T80" fmla="*/ 9 w 15"/>
                <a:gd name="T81" fmla="*/ 3 h 15"/>
                <a:gd name="T82" fmla="*/ 9 w 15"/>
                <a:gd name="T83" fmla="*/ 6 h 15"/>
                <a:gd name="T84" fmla="*/ 10 w 15"/>
                <a:gd name="T85" fmla="*/ 6 h 15"/>
                <a:gd name="T86" fmla="*/ 11 w 15"/>
                <a:gd name="T87" fmla="*/ 6 h 15"/>
                <a:gd name="T88" fmla="*/ 11 w 15"/>
                <a:gd name="T89" fmla="*/ 6 h 15"/>
                <a:gd name="T90" fmla="*/ 11 w 15"/>
                <a:gd name="T91" fmla="*/ 7 h 15"/>
                <a:gd name="T92" fmla="*/ 12 w 15"/>
                <a:gd name="T93" fmla="*/ 8 h 15"/>
                <a:gd name="T94" fmla="*/ 14 w 15"/>
                <a:gd name="T95" fmla="*/ 9 h 15"/>
                <a:gd name="T96" fmla="*/ 14 w 15"/>
                <a:gd name="T97" fmla="*/ 10 h 15"/>
                <a:gd name="T98" fmla="*/ 15 w 15"/>
                <a:gd name="T99" fmla="*/ 14 h 15"/>
                <a:gd name="T100" fmla="*/ 15 w 15"/>
                <a:gd name="T101" fmla="*/ 14 h 15"/>
                <a:gd name="T102" fmla="*/ 14 w 15"/>
                <a:gd name="T103"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 h="15">
                  <a:moveTo>
                    <a:pt x="14" y="14"/>
                  </a:moveTo>
                  <a:lnTo>
                    <a:pt x="13" y="15"/>
                  </a:lnTo>
                  <a:lnTo>
                    <a:pt x="12" y="13"/>
                  </a:lnTo>
                  <a:lnTo>
                    <a:pt x="11" y="12"/>
                  </a:lnTo>
                  <a:lnTo>
                    <a:pt x="10" y="12"/>
                  </a:lnTo>
                  <a:lnTo>
                    <a:pt x="9" y="12"/>
                  </a:lnTo>
                  <a:lnTo>
                    <a:pt x="6" y="14"/>
                  </a:lnTo>
                  <a:lnTo>
                    <a:pt x="4" y="14"/>
                  </a:lnTo>
                  <a:lnTo>
                    <a:pt x="3" y="13"/>
                  </a:lnTo>
                  <a:lnTo>
                    <a:pt x="3" y="12"/>
                  </a:lnTo>
                  <a:lnTo>
                    <a:pt x="3" y="10"/>
                  </a:lnTo>
                  <a:lnTo>
                    <a:pt x="4" y="10"/>
                  </a:lnTo>
                  <a:lnTo>
                    <a:pt x="3" y="9"/>
                  </a:lnTo>
                  <a:lnTo>
                    <a:pt x="4" y="9"/>
                  </a:lnTo>
                  <a:lnTo>
                    <a:pt x="3" y="8"/>
                  </a:lnTo>
                  <a:lnTo>
                    <a:pt x="3" y="7"/>
                  </a:lnTo>
                  <a:lnTo>
                    <a:pt x="3" y="8"/>
                  </a:lnTo>
                  <a:lnTo>
                    <a:pt x="3" y="9"/>
                  </a:lnTo>
                  <a:lnTo>
                    <a:pt x="3" y="10"/>
                  </a:lnTo>
                  <a:lnTo>
                    <a:pt x="2" y="10"/>
                  </a:lnTo>
                  <a:lnTo>
                    <a:pt x="2" y="11"/>
                  </a:lnTo>
                  <a:lnTo>
                    <a:pt x="2" y="10"/>
                  </a:lnTo>
                  <a:lnTo>
                    <a:pt x="1" y="9"/>
                  </a:lnTo>
                  <a:lnTo>
                    <a:pt x="0" y="8"/>
                  </a:lnTo>
                  <a:lnTo>
                    <a:pt x="0" y="7"/>
                  </a:lnTo>
                  <a:lnTo>
                    <a:pt x="0" y="6"/>
                  </a:lnTo>
                  <a:lnTo>
                    <a:pt x="1" y="6"/>
                  </a:lnTo>
                  <a:lnTo>
                    <a:pt x="2" y="6"/>
                  </a:lnTo>
                  <a:lnTo>
                    <a:pt x="1" y="5"/>
                  </a:lnTo>
                  <a:lnTo>
                    <a:pt x="2" y="3"/>
                  </a:lnTo>
                  <a:lnTo>
                    <a:pt x="2" y="2"/>
                  </a:lnTo>
                  <a:lnTo>
                    <a:pt x="3" y="2"/>
                  </a:lnTo>
                  <a:lnTo>
                    <a:pt x="3" y="1"/>
                  </a:lnTo>
                  <a:lnTo>
                    <a:pt x="3" y="2"/>
                  </a:lnTo>
                  <a:lnTo>
                    <a:pt x="4" y="2"/>
                  </a:lnTo>
                  <a:lnTo>
                    <a:pt x="5" y="1"/>
                  </a:lnTo>
                  <a:lnTo>
                    <a:pt x="5" y="0"/>
                  </a:lnTo>
                  <a:lnTo>
                    <a:pt x="6" y="0"/>
                  </a:lnTo>
                  <a:lnTo>
                    <a:pt x="7" y="1"/>
                  </a:lnTo>
                  <a:lnTo>
                    <a:pt x="9" y="2"/>
                  </a:lnTo>
                  <a:lnTo>
                    <a:pt x="9" y="3"/>
                  </a:lnTo>
                  <a:lnTo>
                    <a:pt x="9" y="6"/>
                  </a:lnTo>
                  <a:lnTo>
                    <a:pt x="10" y="6"/>
                  </a:lnTo>
                  <a:lnTo>
                    <a:pt x="11" y="6"/>
                  </a:lnTo>
                  <a:lnTo>
                    <a:pt x="11" y="6"/>
                  </a:lnTo>
                  <a:lnTo>
                    <a:pt x="11" y="7"/>
                  </a:lnTo>
                  <a:lnTo>
                    <a:pt x="12" y="8"/>
                  </a:lnTo>
                  <a:lnTo>
                    <a:pt x="14" y="9"/>
                  </a:lnTo>
                  <a:lnTo>
                    <a:pt x="14" y="10"/>
                  </a:lnTo>
                  <a:lnTo>
                    <a:pt x="15" y="14"/>
                  </a:lnTo>
                  <a:lnTo>
                    <a:pt x="15" y="14"/>
                  </a:lnTo>
                  <a:lnTo>
                    <a:pt x="14" y="14"/>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41" name="Freeform 40"/>
            <p:cNvSpPr>
              <a:spLocks/>
            </p:cNvSpPr>
            <p:nvPr/>
          </p:nvSpPr>
          <p:spPr bwMode="auto">
            <a:xfrm>
              <a:off x="6181728" y="5584819"/>
              <a:ext cx="20638" cy="31750"/>
            </a:xfrm>
            <a:custGeom>
              <a:avLst/>
              <a:gdLst>
                <a:gd name="T0" fmla="*/ 13 w 13"/>
                <a:gd name="T1" fmla="*/ 8 h 20"/>
                <a:gd name="T2" fmla="*/ 13 w 13"/>
                <a:gd name="T3" fmla="*/ 9 h 20"/>
                <a:gd name="T4" fmla="*/ 12 w 13"/>
                <a:gd name="T5" fmla="*/ 10 h 20"/>
                <a:gd name="T6" fmla="*/ 11 w 13"/>
                <a:gd name="T7" fmla="*/ 11 h 20"/>
                <a:gd name="T8" fmla="*/ 12 w 13"/>
                <a:gd name="T9" fmla="*/ 12 h 20"/>
                <a:gd name="T10" fmla="*/ 11 w 13"/>
                <a:gd name="T11" fmla="*/ 12 h 20"/>
                <a:gd name="T12" fmla="*/ 11 w 13"/>
                <a:gd name="T13" fmla="*/ 13 h 20"/>
                <a:gd name="T14" fmla="*/ 10 w 13"/>
                <a:gd name="T15" fmla="*/ 13 h 20"/>
                <a:gd name="T16" fmla="*/ 9 w 13"/>
                <a:gd name="T17" fmla="*/ 14 h 20"/>
                <a:gd name="T18" fmla="*/ 8 w 13"/>
                <a:gd name="T19" fmla="*/ 15 h 20"/>
                <a:gd name="T20" fmla="*/ 7 w 13"/>
                <a:gd name="T21" fmla="*/ 15 h 20"/>
                <a:gd name="T22" fmla="*/ 7 w 13"/>
                <a:gd name="T23" fmla="*/ 15 h 20"/>
                <a:gd name="T24" fmla="*/ 6 w 13"/>
                <a:gd name="T25" fmla="*/ 15 h 20"/>
                <a:gd name="T26" fmla="*/ 5 w 13"/>
                <a:gd name="T27" fmla="*/ 17 h 20"/>
                <a:gd name="T28" fmla="*/ 5 w 13"/>
                <a:gd name="T29" fmla="*/ 18 h 20"/>
                <a:gd name="T30" fmla="*/ 4 w 13"/>
                <a:gd name="T31" fmla="*/ 19 h 20"/>
                <a:gd name="T32" fmla="*/ 3 w 13"/>
                <a:gd name="T33" fmla="*/ 20 h 20"/>
                <a:gd name="T34" fmla="*/ 2 w 13"/>
                <a:gd name="T35" fmla="*/ 18 h 20"/>
                <a:gd name="T36" fmla="*/ 1 w 13"/>
                <a:gd name="T37" fmla="*/ 18 h 20"/>
                <a:gd name="T38" fmla="*/ 1 w 13"/>
                <a:gd name="T39" fmla="*/ 17 h 20"/>
                <a:gd name="T40" fmla="*/ 1 w 13"/>
                <a:gd name="T41" fmla="*/ 16 h 20"/>
                <a:gd name="T42" fmla="*/ 1 w 13"/>
                <a:gd name="T43" fmla="*/ 15 h 20"/>
                <a:gd name="T44" fmla="*/ 1 w 13"/>
                <a:gd name="T45" fmla="*/ 15 h 20"/>
                <a:gd name="T46" fmla="*/ 0 w 13"/>
                <a:gd name="T47" fmla="*/ 14 h 20"/>
                <a:gd name="T48" fmla="*/ 2 w 13"/>
                <a:gd name="T49" fmla="*/ 13 h 20"/>
                <a:gd name="T50" fmla="*/ 2 w 13"/>
                <a:gd name="T51" fmla="*/ 12 h 20"/>
                <a:gd name="T52" fmla="*/ 1 w 13"/>
                <a:gd name="T53" fmla="*/ 10 h 20"/>
                <a:gd name="T54" fmla="*/ 1 w 13"/>
                <a:gd name="T55" fmla="*/ 7 h 20"/>
                <a:gd name="T56" fmla="*/ 2 w 13"/>
                <a:gd name="T57" fmla="*/ 7 h 20"/>
                <a:gd name="T58" fmla="*/ 3 w 13"/>
                <a:gd name="T59" fmla="*/ 7 h 20"/>
                <a:gd name="T60" fmla="*/ 4 w 13"/>
                <a:gd name="T61" fmla="*/ 7 h 20"/>
                <a:gd name="T62" fmla="*/ 4 w 13"/>
                <a:gd name="T63" fmla="*/ 7 h 20"/>
                <a:gd name="T64" fmla="*/ 5 w 13"/>
                <a:gd name="T65" fmla="*/ 7 h 20"/>
                <a:gd name="T66" fmla="*/ 6 w 13"/>
                <a:gd name="T67" fmla="*/ 7 h 20"/>
                <a:gd name="T68" fmla="*/ 6 w 13"/>
                <a:gd name="T69" fmla="*/ 7 h 20"/>
                <a:gd name="T70" fmla="*/ 7 w 13"/>
                <a:gd name="T71" fmla="*/ 6 h 20"/>
                <a:gd name="T72" fmla="*/ 7 w 13"/>
                <a:gd name="T73" fmla="*/ 6 h 20"/>
                <a:gd name="T74" fmla="*/ 8 w 13"/>
                <a:gd name="T75" fmla="*/ 6 h 20"/>
                <a:gd name="T76" fmla="*/ 8 w 13"/>
                <a:gd name="T77" fmla="*/ 5 h 20"/>
                <a:gd name="T78" fmla="*/ 7 w 13"/>
                <a:gd name="T79" fmla="*/ 5 h 20"/>
                <a:gd name="T80" fmla="*/ 7 w 13"/>
                <a:gd name="T81" fmla="*/ 3 h 20"/>
                <a:gd name="T82" fmla="*/ 8 w 13"/>
                <a:gd name="T83" fmla="*/ 3 h 20"/>
                <a:gd name="T84" fmla="*/ 7 w 13"/>
                <a:gd name="T85" fmla="*/ 1 h 20"/>
                <a:gd name="T86" fmla="*/ 8 w 13"/>
                <a:gd name="T87" fmla="*/ 0 h 20"/>
                <a:gd name="T88" fmla="*/ 9 w 13"/>
                <a:gd name="T89" fmla="*/ 2 h 20"/>
                <a:gd name="T90" fmla="*/ 9 w 13"/>
                <a:gd name="T91" fmla="*/ 5 h 20"/>
                <a:gd name="T92" fmla="*/ 9 w 13"/>
                <a:gd name="T93" fmla="*/ 6 h 20"/>
                <a:gd name="T94" fmla="*/ 10 w 13"/>
                <a:gd name="T95" fmla="*/ 6 h 20"/>
                <a:gd name="T96" fmla="*/ 11 w 13"/>
                <a:gd name="T97" fmla="*/ 7 h 20"/>
                <a:gd name="T98" fmla="*/ 12 w 13"/>
                <a:gd name="T99" fmla="*/ 7 h 20"/>
                <a:gd name="T100" fmla="*/ 13 w 13"/>
                <a:gd name="T101"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 h="20">
                  <a:moveTo>
                    <a:pt x="13" y="8"/>
                  </a:moveTo>
                  <a:lnTo>
                    <a:pt x="13" y="9"/>
                  </a:lnTo>
                  <a:lnTo>
                    <a:pt x="12" y="10"/>
                  </a:lnTo>
                  <a:lnTo>
                    <a:pt x="11" y="11"/>
                  </a:lnTo>
                  <a:lnTo>
                    <a:pt x="12" y="12"/>
                  </a:lnTo>
                  <a:lnTo>
                    <a:pt x="11" y="12"/>
                  </a:lnTo>
                  <a:lnTo>
                    <a:pt x="11" y="13"/>
                  </a:lnTo>
                  <a:lnTo>
                    <a:pt x="10" y="13"/>
                  </a:lnTo>
                  <a:lnTo>
                    <a:pt x="9" y="14"/>
                  </a:lnTo>
                  <a:lnTo>
                    <a:pt x="8" y="15"/>
                  </a:lnTo>
                  <a:lnTo>
                    <a:pt x="7" y="15"/>
                  </a:lnTo>
                  <a:lnTo>
                    <a:pt x="7" y="15"/>
                  </a:lnTo>
                  <a:lnTo>
                    <a:pt x="6" y="15"/>
                  </a:lnTo>
                  <a:lnTo>
                    <a:pt x="5" y="17"/>
                  </a:lnTo>
                  <a:lnTo>
                    <a:pt x="5" y="18"/>
                  </a:lnTo>
                  <a:lnTo>
                    <a:pt x="4" y="19"/>
                  </a:lnTo>
                  <a:lnTo>
                    <a:pt x="3" y="20"/>
                  </a:lnTo>
                  <a:lnTo>
                    <a:pt x="2" y="18"/>
                  </a:lnTo>
                  <a:lnTo>
                    <a:pt x="1" y="18"/>
                  </a:lnTo>
                  <a:lnTo>
                    <a:pt x="1" y="17"/>
                  </a:lnTo>
                  <a:lnTo>
                    <a:pt x="1" y="16"/>
                  </a:lnTo>
                  <a:lnTo>
                    <a:pt x="1" y="15"/>
                  </a:lnTo>
                  <a:lnTo>
                    <a:pt x="1" y="15"/>
                  </a:lnTo>
                  <a:lnTo>
                    <a:pt x="0" y="14"/>
                  </a:lnTo>
                  <a:lnTo>
                    <a:pt x="2" y="13"/>
                  </a:lnTo>
                  <a:lnTo>
                    <a:pt x="2" y="12"/>
                  </a:lnTo>
                  <a:lnTo>
                    <a:pt x="1" y="10"/>
                  </a:lnTo>
                  <a:lnTo>
                    <a:pt x="1" y="7"/>
                  </a:lnTo>
                  <a:lnTo>
                    <a:pt x="2" y="7"/>
                  </a:lnTo>
                  <a:lnTo>
                    <a:pt x="3" y="7"/>
                  </a:lnTo>
                  <a:lnTo>
                    <a:pt x="4" y="7"/>
                  </a:lnTo>
                  <a:lnTo>
                    <a:pt x="4" y="7"/>
                  </a:lnTo>
                  <a:lnTo>
                    <a:pt x="5" y="7"/>
                  </a:lnTo>
                  <a:lnTo>
                    <a:pt x="6" y="7"/>
                  </a:lnTo>
                  <a:lnTo>
                    <a:pt x="6" y="7"/>
                  </a:lnTo>
                  <a:lnTo>
                    <a:pt x="7" y="6"/>
                  </a:lnTo>
                  <a:lnTo>
                    <a:pt x="7" y="6"/>
                  </a:lnTo>
                  <a:lnTo>
                    <a:pt x="8" y="6"/>
                  </a:lnTo>
                  <a:lnTo>
                    <a:pt x="8" y="5"/>
                  </a:lnTo>
                  <a:lnTo>
                    <a:pt x="7" y="5"/>
                  </a:lnTo>
                  <a:lnTo>
                    <a:pt x="7" y="3"/>
                  </a:lnTo>
                  <a:lnTo>
                    <a:pt x="8" y="3"/>
                  </a:lnTo>
                  <a:lnTo>
                    <a:pt x="7" y="1"/>
                  </a:lnTo>
                  <a:lnTo>
                    <a:pt x="8" y="0"/>
                  </a:lnTo>
                  <a:lnTo>
                    <a:pt x="9" y="2"/>
                  </a:lnTo>
                  <a:lnTo>
                    <a:pt x="9" y="5"/>
                  </a:lnTo>
                  <a:lnTo>
                    <a:pt x="9" y="6"/>
                  </a:lnTo>
                  <a:lnTo>
                    <a:pt x="10" y="6"/>
                  </a:lnTo>
                  <a:lnTo>
                    <a:pt x="11" y="7"/>
                  </a:lnTo>
                  <a:lnTo>
                    <a:pt x="12" y="7"/>
                  </a:lnTo>
                  <a:lnTo>
                    <a:pt x="13" y="8"/>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42" name="Freeform 41"/>
            <p:cNvSpPr>
              <a:spLocks/>
            </p:cNvSpPr>
            <p:nvPr/>
          </p:nvSpPr>
          <p:spPr bwMode="auto">
            <a:xfrm>
              <a:off x="6157915" y="5468931"/>
              <a:ext cx="14288" cy="34925"/>
            </a:xfrm>
            <a:custGeom>
              <a:avLst/>
              <a:gdLst>
                <a:gd name="T0" fmla="*/ 9 w 9"/>
                <a:gd name="T1" fmla="*/ 17 h 22"/>
                <a:gd name="T2" fmla="*/ 8 w 9"/>
                <a:gd name="T3" fmla="*/ 17 h 22"/>
                <a:gd name="T4" fmla="*/ 7 w 9"/>
                <a:gd name="T5" fmla="*/ 17 h 22"/>
                <a:gd name="T6" fmla="*/ 6 w 9"/>
                <a:gd name="T7" fmla="*/ 18 h 22"/>
                <a:gd name="T8" fmla="*/ 5 w 9"/>
                <a:gd name="T9" fmla="*/ 18 h 22"/>
                <a:gd name="T10" fmla="*/ 6 w 9"/>
                <a:gd name="T11" fmla="*/ 19 h 22"/>
                <a:gd name="T12" fmla="*/ 5 w 9"/>
                <a:gd name="T13" fmla="*/ 20 h 22"/>
                <a:gd name="T14" fmla="*/ 5 w 9"/>
                <a:gd name="T15" fmla="*/ 21 h 22"/>
                <a:gd name="T16" fmla="*/ 5 w 9"/>
                <a:gd name="T17" fmla="*/ 22 h 22"/>
                <a:gd name="T18" fmla="*/ 4 w 9"/>
                <a:gd name="T19" fmla="*/ 21 h 22"/>
                <a:gd name="T20" fmla="*/ 3 w 9"/>
                <a:gd name="T21" fmla="*/ 19 h 22"/>
                <a:gd name="T22" fmla="*/ 3 w 9"/>
                <a:gd name="T23" fmla="*/ 17 h 22"/>
                <a:gd name="T24" fmla="*/ 3 w 9"/>
                <a:gd name="T25" fmla="*/ 14 h 22"/>
                <a:gd name="T26" fmla="*/ 3 w 9"/>
                <a:gd name="T27" fmla="*/ 13 h 22"/>
                <a:gd name="T28" fmla="*/ 3 w 9"/>
                <a:gd name="T29" fmla="*/ 13 h 22"/>
                <a:gd name="T30" fmla="*/ 1 w 9"/>
                <a:gd name="T31" fmla="*/ 11 h 22"/>
                <a:gd name="T32" fmla="*/ 2 w 9"/>
                <a:gd name="T33" fmla="*/ 10 h 22"/>
                <a:gd name="T34" fmla="*/ 0 w 9"/>
                <a:gd name="T35" fmla="*/ 10 h 22"/>
                <a:gd name="T36" fmla="*/ 0 w 9"/>
                <a:gd name="T37" fmla="*/ 9 h 22"/>
                <a:gd name="T38" fmla="*/ 1 w 9"/>
                <a:gd name="T39" fmla="*/ 8 h 22"/>
                <a:gd name="T40" fmla="*/ 0 w 9"/>
                <a:gd name="T41" fmla="*/ 7 h 22"/>
                <a:gd name="T42" fmla="*/ 2 w 9"/>
                <a:gd name="T43" fmla="*/ 4 h 22"/>
                <a:gd name="T44" fmla="*/ 4 w 9"/>
                <a:gd name="T45" fmla="*/ 1 h 22"/>
                <a:gd name="T46" fmla="*/ 5 w 9"/>
                <a:gd name="T47" fmla="*/ 1 h 22"/>
                <a:gd name="T48" fmla="*/ 7 w 9"/>
                <a:gd name="T49" fmla="*/ 0 h 22"/>
                <a:gd name="T50" fmla="*/ 9 w 9"/>
                <a:gd name="T51" fmla="*/ 1 h 22"/>
                <a:gd name="T52" fmla="*/ 8 w 9"/>
                <a:gd name="T53" fmla="*/ 4 h 22"/>
                <a:gd name="T54" fmla="*/ 7 w 9"/>
                <a:gd name="T55" fmla="*/ 5 h 22"/>
                <a:gd name="T56" fmla="*/ 7 w 9"/>
                <a:gd name="T57" fmla="*/ 5 h 22"/>
                <a:gd name="T58" fmla="*/ 6 w 9"/>
                <a:gd name="T59" fmla="*/ 4 h 22"/>
                <a:gd name="T60" fmla="*/ 6 w 9"/>
                <a:gd name="T61" fmla="*/ 5 h 22"/>
                <a:gd name="T62" fmla="*/ 5 w 9"/>
                <a:gd name="T63" fmla="*/ 7 h 22"/>
                <a:gd name="T64" fmla="*/ 6 w 9"/>
                <a:gd name="T65" fmla="*/ 9 h 22"/>
                <a:gd name="T66" fmla="*/ 6 w 9"/>
                <a:gd name="T67" fmla="*/ 10 h 22"/>
                <a:gd name="T68" fmla="*/ 7 w 9"/>
                <a:gd name="T69" fmla="*/ 12 h 22"/>
                <a:gd name="T70" fmla="*/ 9 w 9"/>
                <a:gd name="T71"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 h="22">
                  <a:moveTo>
                    <a:pt x="8" y="17"/>
                  </a:moveTo>
                  <a:lnTo>
                    <a:pt x="9" y="17"/>
                  </a:lnTo>
                  <a:lnTo>
                    <a:pt x="8" y="18"/>
                  </a:lnTo>
                  <a:lnTo>
                    <a:pt x="8" y="17"/>
                  </a:lnTo>
                  <a:lnTo>
                    <a:pt x="7" y="17"/>
                  </a:lnTo>
                  <a:lnTo>
                    <a:pt x="7" y="17"/>
                  </a:lnTo>
                  <a:lnTo>
                    <a:pt x="6" y="17"/>
                  </a:lnTo>
                  <a:lnTo>
                    <a:pt x="6" y="18"/>
                  </a:lnTo>
                  <a:lnTo>
                    <a:pt x="6" y="18"/>
                  </a:lnTo>
                  <a:lnTo>
                    <a:pt x="5" y="18"/>
                  </a:lnTo>
                  <a:lnTo>
                    <a:pt x="5" y="19"/>
                  </a:lnTo>
                  <a:lnTo>
                    <a:pt x="6" y="19"/>
                  </a:lnTo>
                  <a:lnTo>
                    <a:pt x="6" y="20"/>
                  </a:lnTo>
                  <a:lnTo>
                    <a:pt x="5" y="20"/>
                  </a:lnTo>
                  <a:lnTo>
                    <a:pt x="6" y="21"/>
                  </a:lnTo>
                  <a:lnTo>
                    <a:pt x="5" y="21"/>
                  </a:lnTo>
                  <a:lnTo>
                    <a:pt x="6" y="22"/>
                  </a:lnTo>
                  <a:lnTo>
                    <a:pt x="5" y="22"/>
                  </a:lnTo>
                  <a:lnTo>
                    <a:pt x="4" y="22"/>
                  </a:lnTo>
                  <a:lnTo>
                    <a:pt x="4" y="21"/>
                  </a:lnTo>
                  <a:lnTo>
                    <a:pt x="3" y="20"/>
                  </a:lnTo>
                  <a:lnTo>
                    <a:pt x="3" y="19"/>
                  </a:lnTo>
                  <a:lnTo>
                    <a:pt x="3" y="18"/>
                  </a:lnTo>
                  <a:lnTo>
                    <a:pt x="3" y="17"/>
                  </a:lnTo>
                  <a:lnTo>
                    <a:pt x="3" y="17"/>
                  </a:lnTo>
                  <a:lnTo>
                    <a:pt x="3" y="14"/>
                  </a:lnTo>
                  <a:lnTo>
                    <a:pt x="2" y="14"/>
                  </a:lnTo>
                  <a:lnTo>
                    <a:pt x="3" y="13"/>
                  </a:lnTo>
                  <a:lnTo>
                    <a:pt x="3" y="12"/>
                  </a:lnTo>
                  <a:lnTo>
                    <a:pt x="3" y="13"/>
                  </a:lnTo>
                  <a:lnTo>
                    <a:pt x="2" y="13"/>
                  </a:lnTo>
                  <a:lnTo>
                    <a:pt x="1" y="11"/>
                  </a:lnTo>
                  <a:lnTo>
                    <a:pt x="1" y="10"/>
                  </a:lnTo>
                  <a:lnTo>
                    <a:pt x="2" y="10"/>
                  </a:lnTo>
                  <a:lnTo>
                    <a:pt x="1" y="10"/>
                  </a:lnTo>
                  <a:lnTo>
                    <a:pt x="0" y="10"/>
                  </a:lnTo>
                  <a:lnTo>
                    <a:pt x="0" y="9"/>
                  </a:lnTo>
                  <a:lnTo>
                    <a:pt x="0" y="9"/>
                  </a:lnTo>
                  <a:lnTo>
                    <a:pt x="1" y="9"/>
                  </a:lnTo>
                  <a:lnTo>
                    <a:pt x="1" y="8"/>
                  </a:lnTo>
                  <a:lnTo>
                    <a:pt x="0" y="9"/>
                  </a:lnTo>
                  <a:lnTo>
                    <a:pt x="0" y="7"/>
                  </a:lnTo>
                  <a:lnTo>
                    <a:pt x="0" y="5"/>
                  </a:lnTo>
                  <a:lnTo>
                    <a:pt x="2" y="4"/>
                  </a:lnTo>
                  <a:lnTo>
                    <a:pt x="4" y="2"/>
                  </a:lnTo>
                  <a:lnTo>
                    <a:pt x="4" y="1"/>
                  </a:lnTo>
                  <a:lnTo>
                    <a:pt x="4" y="1"/>
                  </a:lnTo>
                  <a:lnTo>
                    <a:pt x="5" y="1"/>
                  </a:lnTo>
                  <a:lnTo>
                    <a:pt x="6" y="0"/>
                  </a:lnTo>
                  <a:lnTo>
                    <a:pt x="7" y="0"/>
                  </a:lnTo>
                  <a:lnTo>
                    <a:pt x="8" y="0"/>
                  </a:lnTo>
                  <a:lnTo>
                    <a:pt x="9" y="1"/>
                  </a:lnTo>
                  <a:lnTo>
                    <a:pt x="9" y="3"/>
                  </a:lnTo>
                  <a:lnTo>
                    <a:pt x="8" y="4"/>
                  </a:lnTo>
                  <a:lnTo>
                    <a:pt x="8" y="5"/>
                  </a:lnTo>
                  <a:lnTo>
                    <a:pt x="7" y="5"/>
                  </a:lnTo>
                  <a:lnTo>
                    <a:pt x="7" y="4"/>
                  </a:lnTo>
                  <a:lnTo>
                    <a:pt x="7" y="5"/>
                  </a:lnTo>
                  <a:lnTo>
                    <a:pt x="6" y="5"/>
                  </a:lnTo>
                  <a:lnTo>
                    <a:pt x="6" y="4"/>
                  </a:lnTo>
                  <a:lnTo>
                    <a:pt x="6" y="4"/>
                  </a:lnTo>
                  <a:lnTo>
                    <a:pt x="6" y="5"/>
                  </a:lnTo>
                  <a:lnTo>
                    <a:pt x="5" y="6"/>
                  </a:lnTo>
                  <a:lnTo>
                    <a:pt x="5" y="7"/>
                  </a:lnTo>
                  <a:lnTo>
                    <a:pt x="5" y="8"/>
                  </a:lnTo>
                  <a:lnTo>
                    <a:pt x="6" y="9"/>
                  </a:lnTo>
                  <a:lnTo>
                    <a:pt x="6" y="9"/>
                  </a:lnTo>
                  <a:lnTo>
                    <a:pt x="6" y="10"/>
                  </a:lnTo>
                  <a:lnTo>
                    <a:pt x="6" y="11"/>
                  </a:lnTo>
                  <a:lnTo>
                    <a:pt x="7" y="12"/>
                  </a:lnTo>
                  <a:lnTo>
                    <a:pt x="8" y="13"/>
                  </a:lnTo>
                  <a:lnTo>
                    <a:pt x="9" y="14"/>
                  </a:lnTo>
                  <a:lnTo>
                    <a:pt x="8" y="17"/>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43" name="Freeform 42"/>
            <p:cNvSpPr>
              <a:spLocks/>
            </p:cNvSpPr>
            <p:nvPr/>
          </p:nvSpPr>
          <p:spPr bwMode="auto">
            <a:xfrm>
              <a:off x="6046790" y="5314944"/>
              <a:ext cx="19050" cy="20638"/>
            </a:xfrm>
            <a:custGeom>
              <a:avLst/>
              <a:gdLst>
                <a:gd name="T0" fmla="*/ 11 w 12"/>
                <a:gd name="T1" fmla="*/ 11 h 13"/>
                <a:gd name="T2" fmla="*/ 11 w 12"/>
                <a:gd name="T3" fmla="*/ 11 h 13"/>
                <a:gd name="T4" fmla="*/ 10 w 12"/>
                <a:gd name="T5" fmla="*/ 12 h 13"/>
                <a:gd name="T6" fmla="*/ 9 w 12"/>
                <a:gd name="T7" fmla="*/ 13 h 13"/>
                <a:gd name="T8" fmla="*/ 7 w 12"/>
                <a:gd name="T9" fmla="*/ 13 h 13"/>
                <a:gd name="T10" fmla="*/ 6 w 12"/>
                <a:gd name="T11" fmla="*/ 13 h 13"/>
                <a:gd name="T12" fmla="*/ 6 w 12"/>
                <a:gd name="T13" fmla="*/ 12 h 13"/>
                <a:gd name="T14" fmla="*/ 7 w 12"/>
                <a:gd name="T15" fmla="*/ 12 h 13"/>
                <a:gd name="T16" fmla="*/ 6 w 12"/>
                <a:gd name="T17" fmla="*/ 12 h 13"/>
                <a:gd name="T18" fmla="*/ 6 w 12"/>
                <a:gd name="T19" fmla="*/ 11 h 13"/>
                <a:gd name="T20" fmla="*/ 5 w 12"/>
                <a:gd name="T21" fmla="*/ 12 h 13"/>
                <a:gd name="T22" fmla="*/ 5 w 12"/>
                <a:gd name="T23" fmla="*/ 13 h 13"/>
                <a:gd name="T24" fmla="*/ 4 w 12"/>
                <a:gd name="T25" fmla="*/ 13 h 13"/>
                <a:gd name="T26" fmla="*/ 3 w 12"/>
                <a:gd name="T27" fmla="*/ 13 h 13"/>
                <a:gd name="T28" fmla="*/ 2 w 12"/>
                <a:gd name="T29" fmla="*/ 13 h 13"/>
                <a:gd name="T30" fmla="*/ 2 w 12"/>
                <a:gd name="T31" fmla="*/ 12 h 13"/>
                <a:gd name="T32" fmla="*/ 1 w 12"/>
                <a:gd name="T33" fmla="*/ 11 h 13"/>
                <a:gd name="T34" fmla="*/ 1 w 12"/>
                <a:gd name="T35" fmla="*/ 11 h 13"/>
                <a:gd name="T36" fmla="*/ 1 w 12"/>
                <a:gd name="T37" fmla="*/ 9 h 13"/>
                <a:gd name="T38" fmla="*/ 0 w 12"/>
                <a:gd name="T39" fmla="*/ 7 h 13"/>
                <a:gd name="T40" fmla="*/ 1 w 12"/>
                <a:gd name="T41" fmla="*/ 6 h 13"/>
                <a:gd name="T42" fmla="*/ 1 w 12"/>
                <a:gd name="T43" fmla="*/ 4 h 13"/>
                <a:gd name="T44" fmla="*/ 2 w 12"/>
                <a:gd name="T45" fmla="*/ 4 h 13"/>
                <a:gd name="T46" fmla="*/ 3 w 12"/>
                <a:gd name="T47" fmla="*/ 4 h 13"/>
                <a:gd name="T48" fmla="*/ 3 w 12"/>
                <a:gd name="T49" fmla="*/ 5 h 13"/>
                <a:gd name="T50" fmla="*/ 4 w 12"/>
                <a:gd name="T51" fmla="*/ 4 h 13"/>
                <a:gd name="T52" fmla="*/ 5 w 12"/>
                <a:gd name="T53" fmla="*/ 4 h 13"/>
                <a:gd name="T54" fmla="*/ 5 w 12"/>
                <a:gd name="T55" fmla="*/ 3 h 13"/>
                <a:gd name="T56" fmla="*/ 5 w 12"/>
                <a:gd name="T57" fmla="*/ 3 h 13"/>
                <a:gd name="T58" fmla="*/ 5 w 12"/>
                <a:gd name="T59" fmla="*/ 2 h 13"/>
                <a:gd name="T60" fmla="*/ 6 w 12"/>
                <a:gd name="T61" fmla="*/ 2 h 13"/>
                <a:gd name="T62" fmla="*/ 5 w 12"/>
                <a:gd name="T63" fmla="*/ 1 h 13"/>
                <a:gd name="T64" fmla="*/ 5 w 12"/>
                <a:gd name="T65" fmla="*/ 0 h 13"/>
                <a:gd name="T66" fmla="*/ 6 w 12"/>
                <a:gd name="T67" fmla="*/ 0 h 13"/>
                <a:gd name="T68" fmla="*/ 6 w 12"/>
                <a:gd name="T69" fmla="*/ 1 h 13"/>
                <a:gd name="T70" fmla="*/ 6 w 12"/>
                <a:gd name="T71" fmla="*/ 2 h 13"/>
                <a:gd name="T72" fmla="*/ 9 w 12"/>
                <a:gd name="T73" fmla="*/ 4 h 13"/>
                <a:gd name="T74" fmla="*/ 10 w 12"/>
                <a:gd name="T75" fmla="*/ 5 h 13"/>
                <a:gd name="T76" fmla="*/ 11 w 12"/>
                <a:gd name="T77" fmla="*/ 7 h 13"/>
                <a:gd name="T78" fmla="*/ 11 w 12"/>
                <a:gd name="T79" fmla="*/ 8 h 13"/>
                <a:gd name="T80" fmla="*/ 11 w 12"/>
                <a:gd name="T81" fmla="*/ 9 h 13"/>
                <a:gd name="T82" fmla="*/ 12 w 12"/>
                <a:gd name="T83" fmla="*/ 9 h 13"/>
                <a:gd name="T84" fmla="*/ 11 w 12"/>
                <a:gd name="T85"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 h="13">
                  <a:moveTo>
                    <a:pt x="11" y="11"/>
                  </a:moveTo>
                  <a:lnTo>
                    <a:pt x="11" y="11"/>
                  </a:lnTo>
                  <a:lnTo>
                    <a:pt x="10" y="12"/>
                  </a:lnTo>
                  <a:lnTo>
                    <a:pt x="9" y="13"/>
                  </a:lnTo>
                  <a:lnTo>
                    <a:pt x="7" y="13"/>
                  </a:lnTo>
                  <a:lnTo>
                    <a:pt x="6" y="13"/>
                  </a:lnTo>
                  <a:lnTo>
                    <a:pt x="6" y="12"/>
                  </a:lnTo>
                  <a:lnTo>
                    <a:pt x="7" y="12"/>
                  </a:lnTo>
                  <a:lnTo>
                    <a:pt x="6" y="12"/>
                  </a:lnTo>
                  <a:lnTo>
                    <a:pt x="6" y="11"/>
                  </a:lnTo>
                  <a:lnTo>
                    <a:pt x="5" y="12"/>
                  </a:lnTo>
                  <a:lnTo>
                    <a:pt x="5" y="13"/>
                  </a:lnTo>
                  <a:lnTo>
                    <a:pt x="4" y="13"/>
                  </a:lnTo>
                  <a:lnTo>
                    <a:pt x="3" y="13"/>
                  </a:lnTo>
                  <a:lnTo>
                    <a:pt x="2" y="13"/>
                  </a:lnTo>
                  <a:lnTo>
                    <a:pt x="2" y="12"/>
                  </a:lnTo>
                  <a:lnTo>
                    <a:pt x="1" y="11"/>
                  </a:lnTo>
                  <a:lnTo>
                    <a:pt x="1" y="11"/>
                  </a:lnTo>
                  <a:lnTo>
                    <a:pt x="1" y="9"/>
                  </a:lnTo>
                  <a:lnTo>
                    <a:pt x="0" y="7"/>
                  </a:lnTo>
                  <a:lnTo>
                    <a:pt x="1" y="6"/>
                  </a:lnTo>
                  <a:lnTo>
                    <a:pt x="1" y="4"/>
                  </a:lnTo>
                  <a:lnTo>
                    <a:pt x="2" y="4"/>
                  </a:lnTo>
                  <a:lnTo>
                    <a:pt x="3" y="4"/>
                  </a:lnTo>
                  <a:lnTo>
                    <a:pt x="3" y="5"/>
                  </a:lnTo>
                  <a:lnTo>
                    <a:pt x="4" y="4"/>
                  </a:lnTo>
                  <a:lnTo>
                    <a:pt x="5" y="4"/>
                  </a:lnTo>
                  <a:lnTo>
                    <a:pt x="5" y="3"/>
                  </a:lnTo>
                  <a:lnTo>
                    <a:pt x="5" y="3"/>
                  </a:lnTo>
                  <a:lnTo>
                    <a:pt x="5" y="2"/>
                  </a:lnTo>
                  <a:lnTo>
                    <a:pt x="6" y="2"/>
                  </a:lnTo>
                  <a:lnTo>
                    <a:pt x="5" y="1"/>
                  </a:lnTo>
                  <a:lnTo>
                    <a:pt x="5" y="0"/>
                  </a:lnTo>
                  <a:lnTo>
                    <a:pt x="6" y="0"/>
                  </a:lnTo>
                  <a:lnTo>
                    <a:pt x="6" y="1"/>
                  </a:lnTo>
                  <a:lnTo>
                    <a:pt x="6" y="2"/>
                  </a:lnTo>
                  <a:lnTo>
                    <a:pt x="9" y="4"/>
                  </a:lnTo>
                  <a:lnTo>
                    <a:pt x="10" y="5"/>
                  </a:lnTo>
                  <a:lnTo>
                    <a:pt x="11" y="7"/>
                  </a:lnTo>
                  <a:lnTo>
                    <a:pt x="11" y="8"/>
                  </a:lnTo>
                  <a:lnTo>
                    <a:pt x="11" y="9"/>
                  </a:lnTo>
                  <a:lnTo>
                    <a:pt x="12" y="9"/>
                  </a:lnTo>
                  <a:lnTo>
                    <a:pt x="11" y="1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44" name="Freeform 43"/>
            <p:cNvSpPr>
              <a:spLocks/>
            </p:cNvSpPr>
            <p:nvPr/>
          </p:nvSpPr>
          <p:spPr bwMode="auto">
            <a:xfrm>
              <a:off x="6102353" y="5449881"/>
              <a:ext cx="15875" cy="22225"/>
            </a:xfrm>
            <a:custGeom>
              <a:avLst/>
              <a:gdLst>
                <a:gd name="T0" fmla="*/ 10 w 10"/>
                <a:gd name="T1" fmla="*/ 14 h 14"/>
                <a:gd name="T2" fmla="*/ 9 w 10"/>
                <a:gd name="T3" fmla="*/ 14 h 14"/>
                <a:gd name="T4" fmla="*/ 8 w 10"/>
                <a:gd name="T5" fmla="*/ 13 h 14"/>
                <a:gd name="T6" fmla="*/ 7 w 10"/>
                <a:gd name="T7" fmla="*/ 13 h 14"/>
                <a:gd name="T8" fmla="*/ 6 w 10"/>
                <a:gd name="T9" fmla="*/ 13 h 14"/>
                <a:gd name="T10" fmla="*/ 5 w 10"/>
                <a:gd name="T11" fmla="*/ 13 h 14"/>
                <a:gd name="T12" fmla="*/ 4 w 10"/>
                <a:gd name="T13" fmla="*/ 13 h 14"/>
                <a:gd name="T14" fmla="*/ 3 w 10"/>
                <a:gd name="T15" fmla="*/ 12 h 14"/>
                <a:gd name="T16" fmla="*/ 2 w 10"/>
                <a:gd name="T17" fmla="*/ 12 h 14"/>
                <a:gd name="T18" fmla="*/ 2 w 10"/>
                <a:gd name="T19" fmla="*/ 11 h 14"/>
                <a:gd name="T20" fmla="*/ 2 w 10"/>
                <a:gd name="T21" fmla="*/ 11 h 14"/>
                <a:gd name="T22" fmla="*/ 2 w 10"/>
                <a:gd name="T23" fmla="*/ 10 h 14"/>
                <a:gd name="T24" fmla="*/ 1 w 10"/>
                <a:gd name="T25" fmla="*/ 9 h 14"/>
                <a:gd name="T26" fmla="*/ 1 w 10"/>
                <a:gd name="T27" fmla="*/ 8 h 14"/>
                <a:gd name="T28" fmla="*/ 0 w 10"/>
                <a:gd name="T29" fmla="*/ 7 h 14"/>
                <a:gd name="T30" fmla="*/ 0 w 10"/>
                <a:gd name="T31" fmla="*/ 5 h 14"/>
                <a:gd name="T32" fmla="*/ 1 w 10"/>
                <a:gd name="T33" fmla="*/ 3 h 14"/>
                <a:gd name="T34" fmla="*/ 1 w 10"/>
                <a:gd name="T35" fmla="*/ 2 h 14"/>
                <a:gd name="T36" fmla="*/ 1 w 10"/>
                <a:gd name="T37" fmla="*/ 1 h 14"/>
                <a:gd name="T38" fmla="*/ 2 w 10"/>
                <a:gd name="T39" fmla="*/ 1 h 14"/>
                <a:gd name="T40" fmla="*/ 2 w 10"/>
                <a:gd name="T41" fmla="*/ 0 h 14"/>
                <a:gd name="T42" fmla="*/ 2 w 10"/>
                <a:gd name="T43" fmla="*/ 0 h 14"/>
                <a:gd name="T44" fmla="*/ 3 w 10"/>
                <a:gd name="T45" fmla="*/ 0 h 14"/>
                <a:gd name="T46" fmla="*/ 4 w 10"/>
                <a:gd name="T47" fmla="*/ 0 h 14"/>
                <a:gd name="T48" fmla="*/ 5 w 10"/>
                <a:gd name="T49" fmla="*/ 0 h 14"/>
                <a:gd name="T50" fmla="*/ 5 w 10"/>
                <a:gd name="T51" fmla="*/ 1 h 14"/>
                <a:gd name="T52" fmla="*/ 5 w 10"/>
                <a:gd name="T53" fmla="*/ 2 h 14"/>
                <a:gd name="T54" fmla="*/ 4 w 10"/>
                <a:gd name="T55" fmla="*/ 4 h 14"/>
                <a:gd name="T56" fmla="*/ 4 w 10"/>
                <a:gd name="T57" fmla="*/ 5 h 14"/>
                <a:gd name="T58" fmla="*/ 3 w 10"/>
                <a:gd name="T59" fmla="*/ 5 h 14"/>
                <a:gd name="T60" fmla="*/ 3 w 10"/>
                <a:gd name="T61" fmla="*/ 6 h 14"/>
                <a:gd name="T62" fmla="*/ 3 w 10"/>
                <a:gd name="T63" fmla="*/ 7 h 14"/>
                <a:gd name="T64" fmla="*/ 4 w 10"/>
                <a:gd name="T65" fmla="*/ 8 h 14"/>
                <a:gd name="T66" fmla="*/ 4 w 10"/>
                <a:gd name="T67" fmla="*/ 9 h 14"/>
                <a:gd name="T68" fmla="*/ 6 w 10"/>
                <a:gd name="T69" fmla="*/ 10 h 14"/>
                <a:gd name="T70" fmla="*/ 8 w 10"/>
                <a:gd name="T71" fmla="*/ 11 h 14"/>
                <a:gd name="T72" fmla="*/ 9 w 10"/>
                <a:gd name="T73" fmla="*/ 12 h 14"/>
                <a:gd name="T74" fmla="*/ 10 w 10"/>
                <a:gd name="T75" fmla="*/ 12 h 14"/>
                <a:gd name="T76" fmla="*/ 10 w 10"/>
                <a:gd name="T77" fmla="*/ 13 h 14"/>
                <a:gd name="T78" fmla="*/ 10 w 10"/>
                <a:gd name="T79" fmla="*/ 14 h 14"/>
                <a:gd name="T80" fmla="*/ 10 w 10"/>
                <a:gd name="T81"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 h="14">
                  <a:moveTo>
                    <a:pt x="10" y="14"/>
                  </a:moveTo>
                  <a:lnTo>
                    <a:pt x="9" y="14"/>
                  </a:lnTo>
                  <a:lnTo>
                    <a:pt x="8" y="13"/>
                  </a:lnTo>
                  <a:lnTo>
                    <a:pt x="7" y="13"/>
                  </a:lnTo>
                  <a:lnTo>
                    <a:pt x="6" y="13"/>
                  </a:lnTo>
                  <a:lnTo>
                    <a:pt x="5" y="13"/>
                  </a:lnTo>
                  <a:lnTo>
                    <a:pt x="4" y="13"/>
                  </a:lnTo>
                  <a:lnTo>
                    <a:pt x="3" y="12"/>
                  </a:lnTo>
                  <a:lnTo>
                    <a:pt x="2" y="12"/>
                  </a:lnTo>
                  <a:lnTo>
                    <a:pt x="2" y="11"/>
                  </a:lnTo>
                  <a:lnTo>
                    <a:pt x="2" y="11"/>
                  </a:lnTo>
                  <a:lnTo>
                    <a:pt x="2" y="10"/>
                  </a:lnTo>
                  <a:lnTo>
                    <a:pt x="1" y="9"/>
                  </a:lnTo>
                  <a:lnTo>
                    <a:pt x="1" y="8"/>
                  </a:lnTo>
                  <a:lnTo>
                    <a:pt x="0" y="7"/>
                  </a:lnTo>
                  <a:lnTo>
                    <a:pt x="0" y="5"/>
                  </a:lnTo>
                  <a:lnTo>
                    <a:pt x="1" y="3"/>
                  </a:lnTo>
                  <a:lnTo>
                    <a:pt x="1" y="2"/>
                  </a:lnTo>
                  <a:lnTo>
                    <a:pt x="1" y="1"/>
                  </a:lnTo>
                  <a:lnTo>
                    <a:pt x="2" y="1"/>
                  </a:lnTo>
                  <a:lnTo>
                    <a:pt x="2" y="0"/>
                  </a:lnTo>
                  <a:lnTo>
                    <a:pt x="2" y="0"/>
                  </a:lnTo>
                  <a:lnTo>
                    <a:pt x="3" y="0"/>
                  </a:lnTo>
                  <a:lnTo>
                    <a:pt x="4" y="0"/>
                  </a:lnTo>
                  <a:lnTo>
                    <a:pt x="5" y="0"/>
                  </a:lnTo>
                  <a:lnTo>
                    <a:pt x="5" y="1"/>
                  </a:lnTo>
                  <a:lnTo>
                    <a:pt x="5" y="2"/>
                  </a:lnTo>
                  <a:lnTo>
                    <a:pt x="4" y="4"/>
                  </a:lnTo>
                  <a:lnTo>
                    <a:pt x="4" y="5"/>
                  </a:lnTo>
                  <a:lnTo>
                    <a:pt x="3" y="5"/>
                  </a:lnTo>
                  <a:lnTo>
                    <a:pt x="3" y="6"/>
                  </a:lnTo>
                  <a:lnTo>
                    <a:pt x="3" y="7"/>
                  </a:lnTo>
                  <a:lnTo>
                    <a:pt x="4" y="8"/>
                  </a:lnTo>
                  <a:lnTo>
                    <a:pt x="4" y="9"/>
                  </a:lnTo>
                  <a:lnTo>
                    <a:pt x="6" y="10"/>
                  </a:lnTo>
                  <a:lnTo>
                    <a:pt x="8" y="11"/>
                  </a:lnTo>
                  <a:lnTo>
                    <a:pt x="9" y="12"/>
                  </a:lnTo>
                  <a:lnTo>
                    <a:pt x="10" y="12"/>
                  </a:lnTo>
                  <a:lnTo>
                    <a:pt x="10" y="13"/>
                  </a:lnTo>
                  <a:lnTo>
                    <a:pt x="10" y="14"/>
                  </a:lnTo>
                  <a:lnTo>
                    <a:pt x="10" y="14"/>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45" name="Freeform 44"/>
            <p:cNvSpPr>
              <a:spLocks/>
            </p:cNvSpPr>
            <p:nvPr/>
          </p:nvSpPr>
          <p:spPr bwMode="auto">
            <a:xfrm>
              <a:off x="6167440" y="5499094"/>
              <a:ext cx="9525" cy="14288"/>
            </a:xfrm>
            <a:custGeom>
              <a:avLst/>
              <a:gdLst>
                <a:gd name="T0" fmla="*/ 6 w 6"/>
                <a:gd name="T1" fmla="*/ 3 h 9"/>
                <a:gd name="T2" fmla="*/ 6 w 6"/>
                <a:gd name="T3" fmla="*/ 5 h 9"/>
                <a:gd name="T4" fmla="*/ 6 w 6"/>
                <a:gd name="T5" fmla="*/ 6 h 9"/>
                <a:gd name="T6" fmla="*/ 6 w 6"/>
                <a:gd name="T7" fmla="*/ 9 h 9"/>
                <a:gd name="T8" fmla="*/ 5 w 6"/>
                <a:gd name="T9" fmla="*/ 9 h 9"/>
                <a:gd name="T10" fmla="*/ 3 w 6"/>
                <a:gd name="T11" fmla="*/ 7 h 9"/>
                <a:gd name="T12" fmla="*/ 2 w 6"/>
                <a:gd name="T13" fmla="*/ 6 h 9"/>
                <a:gd name="T14" fmla="*/ 1 w 6"/>
                <a:gd name="T15" fmla="*/ 6 h 9"/>
                <a:gd name="T16" fmla="*/ 0 w 6"/>
                <a:gd name="T17" fmla="*/ 6 h 9"/>
                <a:gd name="T18" fmla="*/ 0 w 6"/>
                <a:gd name="T19" fmla="*/ 4 h 9"/>
                <a:gd name="T20" fmla="*/ 0 w 6"/>
                <a:gd name="T21" fmla="*/ 3 h 9"/>
                <a:gd name="T22" fmla="*/ 0 w 6"/>
                <a:gd name="T23" fmla="*/ 2 h 9"/>
                <a:gd name="T24" fmla="*/ 1 w 6"/>
                <a:gd name="T25" fmla="*/ 2 h 9"/>
                <a:gd name="T26" fmla="*/ 1 w 6"/>
                <a:gd name="T27" fmla="*/ 1 h 9"/>
                <a:gd name="T28" fmla="*/ 1 w 6"/>
                <a:gd name="T29" fmla="*/ 0 h 9"/>
                <a:gd name="T30" fmla="*/ 1 w 6"/>
                <a:gd name="T31" fmla="*/ 1 h 9"/>
                <a:gd name="T32" fmla="*/ 2 w 6"/>
                <a:gd name="T33" fmla="*/ 1 h 9"/>
                <a:gd name="T34" fmla="*/ 2 w 6"/>
                <a:gd name="T35" fmla="*/ 2 h 9"/>
                <a:gd name="T36" fmla="*/ 3 w 6"/>
                <a:gd name="T37" fmla="*/ 2 h 9"/>
                <a:gd name="T38" fmla="*/ 3 w 6"/>
                <a:gd name="T39" fmla="*/ 1 h 9"/>
                <a:gd name="T40" fmla="*/ 2 w 6"/>
                <a:gd name="T41" fmla="*/ 0 h 9"/>
                <a:gd name="T42" fmla="*/ 3 w 6"/>
                <a:gd name="T43" fmla="*/ 0 h 9"/>
                <a:gd name="T44" fmla="*/ 3 w 6"/>
                <a:gd name="T45" fmla="*/ 1 h 9"/>
                <a:gd name="T46" fmla="*/ 4 w 6"/>
                <a:gd name="T47" fmla="*/ 0 h 9"/>
                <a:gd name="T48" fmla="*/ 5 w 6"/>
                <a:gd name="T49" fmla="*/ 2 h 9"/>
                <a:gd name="T50" fmla="*/ 6 w 6"/>
                <a:gd name="T51"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 h="9">
                  <a:moveTo>
                    <a:pt x="6" y="3"/>
                  </a:moveTo>
                  <a:lnTo>
                    <a:pt x="6" y="5"/>
                  </a:lnTo>
                  <a:lnTo>
                    <a:pt x="6" y="6"/>
                  </a:lnTo>
                  <a:lnTo>
                    <a:pt x="6" y="9"/>
                  </a:lnTo>
                  <a:lnTo>
                    <a:pt x="5" y="9"/>
                  </a:lnTo>
                  <a:lnTo>
                    <a:pt x="3" y="7"/>
                  </a:lnTo>
                  <a:lnTo>
                    <a:pt x="2" y="6"/>
                  </a:lnTo>
                  <a:lnTo>
                    <a:pt x="1" y="6"/>
                  </a:lnTo>
                  <a:lnTo>
                    <a:pt x="0" y="6"/>
                  </a:lnTo>
                  <a:lnTo>
                    <a:pt x="0" y="4"/>
                  </a:lnTo>
                  <a:lnTo>
                    <a:pt x="0" y="3"/>
                  </a:lnTo>
                  <a:lnTo>
                    <a:pt x="0" y="2"/>
                  </a:lnTo>
                  <a:lnTo>
                    <a:pt x="1" y="2"/>
                  </a:lnTo>
                  <a:lnTo>
                    <a:pt x="1" y="1"/>
                  </a:lnTo>
                  <a:lnTo>
                    <a:pt x="1" y="0"/>
                  </a:lnTo>
                  <a:lnTo>
                    <a:pt x="1" y="1"/>
                  </a:lnTo>
                  <a:lnTo>
                    <a:pt x="2" y="1"/>
                  </a:lnTo>
                  <a:lnTo>
                    <a:pt x="2" y="2"/>
                  </a:lnTo>
                  <a:lnTo>
                    <a:pt x="3" y="2"/>
                  </a:lnTo>
                  <a:lnTo>
                    <a:pt x="3" y="1"/>
                  </a:lnTo>
                  <a:lnTo>
                    <a:pt x="2" y="0"/>
                  </a:lnTo>
                  <a:lnTo>
                    <a:pt x="3" y="0"/>
                  </a:lnTo>
                  <a:lnTo>
                    <a:pt x="3" y="1"/>
                  </a:lnTo>
                  <a:lnTo>
                    <a:pt x="4" y="0"/>
                  </a:lnTo>
                  <a:lnTo>
                    <a:pt x="5" y="2"/>
                  </a:lnTo>
                  <a:lnTo>
                    <a:pt x="6" y="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46" name="Freeform 45"/>
            <p:cNvSpPr>
              <a:spLocks/>
            </p:cNvSpPr>
            <p:nvPr/>
          </p:nvSpPr>
          <p:spPr bwMode="auto">
            <a:xfrm>
              <a:off x="6180139" y="5418131"/>
              <a:ext cx="3175" cy="22225"/>
            </a:xfrm>
            <a:custGeom>
              <a:avLst/>
              <a:gdLst>
                <a:gd name="T0" fmla="*/ 1 w 2"/>
                <a:gd name="T1" fmla="*/ 9 h 14"/>
                <a:gd name="T2" fmla="*/ 0 w 2"/>
                <a:gd name="T3" fmla="*/ 11 h 14"/>
                <a:gd name="T4" fmla="*/ 1 w 2"/>
                <a:gd name="T5" fmla="*/ 12 h 14"/>
                <a:gd name="T6" fmla="*/ 1 w 2"/>
                <a:gd name="T7" fmla="*/ 13 h 14"/>
                <a:gd name="T8" fmla="*/ 0 w 2"/>
                <a:gd name="T9" fmla="*/ 14 h 14"/>
                <a:gd name="T10" fmla="*/ 0 w 2"/>
                <a:gd name="T11" fmla="*/ 13 h 14"/>
                <a:gd name="T12" fmla="*/ 0 w 2"/>
                <a:gd name="T13" fmla="*/ 11 h 14"/>
                <a:gd name="T14" fmla="*/ 0 w 2"/>
                <a:gd name="T15" fmla="*/ 10 h 14"/>
                <a:gd name="T16" fmla="*/ 0 w 2"/>
                <a:gd name="T17" fmla="*/ 9 h 14"/>
                <a:gd name="T18" fmla="*/ 0 w 2"/>
                <a:gd name="T19" fmla="*/ 9 h 14"/>
                <a:gd name="T20" fmla="*/ 1 w 2"/>
                <a:gd name="T21" fmla="*/ 8 h 14"/>
                <a:gd name="T22" fmla="*/ 0 w 2"/>
                <a:gd name="T23" fmla="*/ 8 h 14"/>
                <a:gd name="T24" fmla="*/ 0 w 2"/>
                <a:gd name="T25" fmla="*/ 6 h 14"/>
                <a:gd name="T26" fmla="*/ 0 w 2"/>
                <a:gd name="T27" fmla="*/ 5 h 14"/>
                <a:gd name="T28" fmla="*/ 0 w 2"/>
                <a:gd name="T29" fmla="*/ 2 h 14"/>
                <a:gd name="T30" fmla="*/ 0 w 2"/>
                <a:gd name="T31" fmla="*/ 1 h 14"/>
                <a:gd name="T32" fmla="*/ 0 w 2"/>
                <a:gd name="T33" fmla="*/ 0 h 14"/>
                <a:gd name="T34" fmla="*/ 0 w 2"/>
                <a:gd name="T35" fmla="*/ 1 h 14"/>
                <a:gd name="T36" fmla="*/ 0 w 2"/>
                <a:gd name="T37" fmla="*/ 2 h 14"/>
                <a:gd name="T38" fmla="*/ 0 w 2"/>
                <a:gd name="T39" fmla="*/ 3 h 14"/>
                <a:gd name="T40" fmla="*/ 0 w 2"/>
                <a:gd name="T41" fmla="*/ 4 h 14"/>
                <a:gd name="T42" fmla="*/ 1 w 2"/>
                <a:gd name="T43" fmla="*/ 4 h 14"/>
                <a:gd name="T44" fmla="*/ 1 w 2"/>
                <a:gd name="T45" fmla="*/ 5 h 14"/>
                <a:gd name="T46" fmla="*/ 1 w 2"/>
                <a:gd name="T47" fmla="*/ 6 h 14"/>
                <a:gd name="T48" fmla="*/ 2 w 2"/>
                <a:gd name="T49" fmla="*/ 8 h 14"/>
                <a:gd name="T50" fmla="*/ 2 w 2"/>
                <a:gd name="T51" fmla="*/ 9 h 14"/>
                <a:gd name="T52" fmla="*/ 2 w 2"/>
                <a:gd name="T53" fmla="*/ 9 h 14"/>
                <a:gd name="T54" fmla="*/ 2 w 2"/>
                <a:gd name="T55" fmla="*/ 10 h 14"/>
                <a:gd name="T56" fmla="*/ 1 w 2"/>
                <a:gd name="T5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 h="14">
                  <a:moveTo>
                    <a:pt x="1" y="9"/>
                  </a:moveTo>
                  <a:lnTo>
                    <a:pt x="0" y="11"/>
                  </a:lnTo>
                  <a:lnTo>
                    <a:pt x="1" y="12"/>
                  </a:lnTo>
                  <a:lnTo>
                    <a:pt x="1" y="13"/>
                  </a:lnTo>
                  <a:lnTo>
                    <a:pt x="0" y="14"/>
                  </a:lnTo>
                  <a:lnTo>
                    <a:pt x="0" y="13"/>
                  </a:lnTo>
                  <a:lnTo>
                    <a:pt x="0" y="11"/>
                  </a:lnTo>
                  <a:lnTo>
                    <a:pt x="0" y="10"/>
                  </a:lnTo>
                  <a:lnTo>
                    <a:pt x="0" y="9"/>
                  </a:lnTo>
                  <a:lnTo>
                    <a:pt x="0" y="9"/>
                  </a:lnTo>
                  <a:lnTo>
                    <a:pt x="1" y="8"/>
                  </a:lnTo>
                  <a:lnTo>
                    <a:pt x="0" y="8"/>
                  </a:lnTo>
                  <a:lnTo>
                    <a:pt x="0" y="6"/>
                  </a:lnTo>
                  <a:lnTo>
                    <a:pt x="0" y="5"/>
                  </a:lnTo>
                  <a:lnTo>
                    <a:pt x="0" y="2"/>
                  </a:lnTo>
                  <a:lnTo>
                    <a:pt x="0" y="1"/>
                  </a:lnTo>
                  <a:lnTo>
                    <a:pt x="0" y="0"/>
                  </a:lnTo>
                  <a:lnTo>
                    <a:pt x="0" y="1"/>
                  </a:lnTo>
                  <a:lnTo>
                    <a:pt x="0" y="2"/>
                  </a:lnTo>
                  <a:lnTo>
                    <a:pt x="0" y="3"/>
                  </a:lnTo>
                  <a:lnTo>
                    <a:pt x="0" y="4"/>
                  </a:lnTo>
                  <a:lnTo>
                    <a:pt x="1" y="4"/>
                  </a:lnTo>
                  <a:lnTo>
                    <a:pt x="1" y="5"/>
                  </a:lnTo>
                  <a:lnTo>
                    <a:pt x="1" y="6"/>
                  </a:lnTo>
                  <a:lnTo>
                    <a:pt x="2" y="8"/>
                  </a:lnTo>
                  <a:lnTo>
                    <a:pt x="2" y="9"/>
                  </a:lnTo>
                  <a:lnTo>
                    <a:pt x="2" y="9"/>
                  </a:lnTo>
                  <a:lnTo>
                    <a:pt x="2" y="10"/>
                  </a:lnTo>
                  <a:lnTo>
                    <a:pt x="1" y="9"/>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47" name="Freeform 46"/>
            <p:cNvSpPr>
              <a:spLocks/>
            </p:cNvSpPr>
            <p:nvPr/>
          </p:nvSpPr>
          <p:spPr bwMode="auto">
            <a:xfrm>
              <a:off x="6173789" y="5483219"/>
              <a:ext cx="6350" cy="12700"/>
            </a:xfrm>
            <a:custGeom>
              <a:avLst/>
              <a:gdLst>
                <a:gd name="T0" fmla="*/ 4 w 4"/>
                <a:gd name="T1" fmla="*/ 8 h 8"/>
                <a:gd name="T2" fmla="*/ 3 w 4"/>
                <a:gd name="T3" fmla="*/ 8 h 8"/>
                <a:gd name="T4" fmla="*/ 2 w 4"/>
                <a:gd name="T5" fmla="*/ 8 h 8"/>
                <a:gd name="T6" fmla="*/ 1 w 4"/>
                <a:gd name="T7" fmla="*/ 7 h 8"/>
                <a:gd name="T8" fmla="*/ 1 w 4"/>
                <a:gd name="T9" fmla="*/ 6 h 8"/>
                <a:gd name="T10" fmla="*/ 2 w 4"/>
                <a:gd name="T11" fmla="*/ 6 h 8"/>
                <a:gd name="T12" fmla="*/ 3 w 4"/>
                <a:gd name="T13" fmla="*/ 7 h 8"/>
                <a:gd name="T14" fmla="*/ 2 w 4"/>
                <a:gd name="T15" fmla="*/ 5 h 8"/>
                <a:gd name="T16" fmla="*/ 2 w 4"/>
                <a:gd name="T17" fmla="*/ 4 h 8"/>
                <a:gd name="T18" fmla="*/ 1 w 4"/>
                <a:gd name="T19" fmla="*/ 4 h 8"/>
                <a:gd name="T20" fmla="*/ 1 w 4"/>
                <a:gd name="T21" fmla="*/ 3 h 8"/>
                <a:gd name="T22" fmla="*/ 1 w 4"/>
                <a:gd name="T23" fmla="*/ 2 h 8"/>
                <a:gd name="T24" fmla="*/ 2 w 4"/>
                <a:gd name="T25" fmla="*/ 2 h 8"/>
                <a:gd name="T26" fmla="*/ 2 w 4"/>
                <a:gd name="T27" fmla="*/ 1 h 8"/>
                <a:gd name="T28" fmla="*/ 1 w 4"/>
                <a:gd name="T29" fmla="*/ 1 h 8"/>
                <a:gd name="T30" fmla="*/ 1 w 4"/>
                <a:gd name="T31" fmla="*/ 2 h 8"/>
                <a:gd name="T32" fmla="*/ 0 w 4"/>
                <a:gd name="T33" fmla="*/ 2 h 8"/>
                <a:gd name="T34" fmla="*/ 0 w 4"/>
                <a:gd name="T35" fmla="*/ 1 h 8"/>
                <a:gd name="T36" fmla="*/ 1 w 4"/>
                <a:gd name="T37" fmla="*/ 0 h 8"/>
                <a:gd name="T38" fmla="*/ 2 w 4"/>
                <a:gd name="T39" fmla="*/ 0 h 8"/>
                <a:gd name="T40" fmla="*/ 3 w 4"/>
                <a:gd name="T41" fmla="*/ 1 h 8"/>
                <a:gd name="T42" fmla="*/ 3 w 4"/>
                <a:gd name="T43" fmla="*/ 3 h 8"/>
                <a:gd name="T44" fmla="*/ 2 w 4"/>
                <a:gd name="T45" fmla="*/ 3 h 8"/>
                <a:gd name="T46" fmla="*/ 2 w 4"/>
                <a:gd name="T47" fmla="*/ 4 h 8"/>
                <a:gd name="T48" fmla="*/ 3 w 4"/>
                <a:gd name="T49" fmla="*/ 4 h 8"/>
                <a:gd name="T50" fmla="*/ 3 w 4"/>
                <a:gd name="T51" fmla="*/ 6 h 8"/>
                <a:gd name="T52" fmla="*/ 3 w 4"/>
                <a:gd name="T53" fmla="*/ 7 h 8"/>
                <a:gd name="T54" fmla="*/ 4 w 4"/>
                <a:gd name="T55" fmla="*/ 8 h 8"/>
                <a:gd name="T56" fmla="*/ 4 w 4"/>
                <a:gd name="T5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 h="8">
                  <a:moveTo>
                    <a:pt x="4" y="8"/>
                  </a:moveTo>
                  <a:lnTo>
                    <a:pt x="3" y="8"/>
                  </a:lnTo>
                  <a:lnTo>
                    <a:pt x="2" y="8"/>
                  </a:lnTo>
                  <a:lnTo>
                    <a:pt x="1" y="7"/>
                  </a:lnTo>
                  <a:lnTo>
                    <a:pt x="1" y="6"/>
                  </a:lnTo>
                  <a:lnTo>
                    <a:pt x="2" y="6"/>
                  </a:lnTo>
                  <a:lnTo>
                    <a:pt x="3" y="7"/>
                  </a:lnTo>
                  <a:lnTo>
                    <a:pt x="2" y="5"/>
                  </a:lnTo>
                  <a:lnTo>
                    <a:pt x="2" y="4"/>
                  </a:lnTo>
                  <a:lnTo>
                    <a:pt x="1" y="4"/>
                  </a:lnTo>
                  <a:lnTo>
                    <a:pt x="1" y="3"/>
                  </a:lnTo>
                  <a:lnTo>
                    <a:pt x="1" y="2"/>
                  </a:lnTo>
                  <a:lnTo>
                    <a:pt x="2" y="2"/>
                  </a:lnTo>
                  <a:lnTo>
                    <a:pt x="2" y="1"/>
                  </a:lnTo>
                  <a:lnTo>
                    <a:pt x="1" y="1"/>
                  </a:lnTo>
                  <a:lnTo>
                    <a:pt x="1" y="2"/>
                  </a:lnTo>
                  <a:lnTo>
                    <a:pt x="0" y="2"/>
                  </a:lnTo>
                  <a:lnTo>
                    <a:pt x="0" y="1"/>
                  </a:lnTo>
                  <a:lnTo>
                    <a:pt x="1" y="0"/>
                  </a:lnTo>
                  <a:lnTo>
                    <a:pt x="2" y="0"/>
                  </a:lnTo>
                  <a:lnTo>
                    <a:pt x="3" y="1"/>
                  </a:lnTo>
                  <a:lnTo>
                    <a:pt x="3" y="3"/>
                  </a:lnTo>
                  <a:lnTo>
                    <a:pt x="2" y="3"/>
                  </a:lnTo>
                  <a:lnTo>
                    <a:pt x="2" y="4"/>
                  </a:lnTo>
                  <a:lnTo>
                    <a:pt x="3" y="4"/>
                  </a:lnTo>
                  <a:lnTo>
                    <a:pt x="3" y="6"/>
                  </a:lnTo>
                  <a:lnTo>
                    <a:pt x="3" y="7"/>
                  </a:lnTo>
                  <a:lnTo>
                    <a:pt x="4" y="8"/>
                  </a:lnTo>
                  <a:lnTo>
                    <a:pt x="4" y="8"/>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48" name="Freeform 47"/>
            <p:cNvSpPr>
              <a:spLocks/>
            </p:cNvSpPr>
            <p:nvPr/>
          </p:nvSpPr>
          <p:spPr bwMode="auto">
            <a:xfrm>
              <a:off x="6119815" y="5464169"/>
              <a:ext cx="4763" cy="4763"/>
            </a:xfrm>
            <a:custGeom>
              <a:avLst/>
              <a:gdLst>
                <a:gd name="T0" fmla="*/ 3 w 3"/>
                <a:gd name="T1" fmla="*/ 2 h 3"/>
                <a:gd name="T2" fmla="*/ 3 w 3"/>
                <a:gd name="T3" fmla="*/ 3 h 3"/>
                <a:gd name="T4" fmla="*/ 2 w 3"/>
                <a:gd name="T5" fmla="*/ 3 h 3"/>
                <a:gd name="T6" fmla="*/ 1 w 3"/>
                <a:gd name="T7" fmla="*/ 3 h 3"/>
                <a:gd name="T8" fmla="*/ 0 w 3"/>
                <a:gd name="T9" fmla="*/ 2 h 3"/>
                <a:gd name="T10" fmla="*/ 0 w 3"/>
                <a:gd name="T11" fmla="*/ 1 h 3"/>
                <a:gd name="T12" fmla="*/ 0 w 3"/>
                <a:gd name="T13" fmla="*/ 0 h 3"/>
                <a:gd name="T14" fmla="*/ 1 w 3"/>
                <a:gd name="T15" fmla="*/ 0 h 3"/>
                <a:gd name="T16" fmla="*/ 2 w 3"/>
                <a:gd name="T17" fmla="*/ 0 h 3"/>
                <a:gd name="T18" fmla="*/ 3 w 3"/>
                <a:gd name="T19" fmla="*/ 1 h 3"/>
                <a:gd name="T20" fmla="*/ 3 w 3"/>
                <a:gd name="T2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3" y="2"/>
                  </a:moveTo>
                  <a:lnTo>
                    <a:pt x="3" y="3"/>
                  </a:lnTo>
                  <a:lnTo>
                    <a:pt x="2" y="3"/>
                  </a:lnTo>
                  <a:lnTo>
                    <a:pt x="1" y="3"/>
                  </a:lnTo>
                  <a:lnTo>
                    <a:pt x="0" y="2"/>
                  </a:lnTo>
                  <a:lnTo>
                    <a:pt x="0" y="1"/>
                  </a:lnTo>
                  <a:lnTo>
                    <a:pt x="0" y="0"/>
                  </a:lnTo>
                  <a:lnTo>
                    <a:pt x="1" y="0"/>
                  </a:lnTo>
                  <a:lnTo>
                    <a:pt x="2" y="0"/>
                  </a:lnTo>
                  <a:lnTo>
                    <a:pt x="3" y="1"/>
                  </a:lnTo>
                  <a:lnTo>
                    <a:pt x="3" y="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49" name="Freeform 48"/>
            <p:cNvSpPr>
              <a:spLocks/>
            </p:cNvSpPr>
            <p:nvPr/>
          </p:nvSpPr>
          <p:spPr bwMode="auto">
            <a:xfrm>
              <a:off x="6094415" y="5432419"/>
              <a:ext cx="3175" cy="4763"/>
            </a:xfrm>
            <a:custGeom>
              <a:avLst/>
              <a:gdLst>
                <a:gd name="T0" fmla="*/ 1 w 2"/>
                <a:gd name="T1" fmla="*/ 2 h 3"/>
                <a:gd name="T2" fmla="*/ 2 w 2"/>
                <a:gd name="T3" fmla="*/ 2 h 3"/>
                <a:gd name="T4" fmla="*/ 2 w 2"/>
                <a:gd name="T5" fmla="*/ 3 h 3"/>
                <a:gd name="T6" fmla="*/ 1 w 2"/>
                <a:gd name="T7" fmla="*/ 3 h 3"/>
                <a:gd name="T8" fmla="*/ 0 w 2"/>
                <a:gd name="T9" fmla="*/ 2 h 3"/>
                <a:gd name="T10" fmla="*/ 0 w 2"/>
                <a:gd name="T11" fmla="*/ 1 h 3"/>
                <a:gd name="T12" fmla="*/ 0 w 2"/>
                <a:gd name="T13" fmla="*/ 0 h 3"/>
                <a:gd name="T14" fmla="*/ 1 w 2"/>
                <a:gd name="T15" fmla="*/ 0 h 3"/>
                <a:gd name="T16" fmla="*/ 2 w 2"/>
                <a:gd name="T17" fmla="*/ 0 h 3"/>
                <a:gd name="T18" fmla="*/ 2 w 2"/>
                <a:gd name="T19" fmla="*/ 1 h 3"/>
                <a:gd name="T20" fmla="*/ 1 w 2"/>
                <a:gd name="T2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3">
                  <a:moveTo>
                    <a:pt x="1" y="2"/>
                  </a:moveTo>
                  <a:lnTo>
                    <a:pt x="2" y="2"/>
                  </a:lnTo>
                  <a:lnTo>
                    <a:pt x="2" y="3"/>
                  </a:lnTo>
                  <a:lnTo>
                    <a:pt x="1" y="3"/>
                  </a:lnTo>
                  <a:lnTo>
                    <a:pt x="0" y="2"/>
                  </a:lnTo>
                  <a:lnTo>
                    <a:pt x="0" y="1"/>
                  </a:lnTo>
                  <a:lnTo>
                    <a:pt x="0" y="0"/>
                  </a:lnTo>
                  <a:lnTo>
                    <a:pt x="1" y="0"/>
                  </a:lnTo>
                  <a:lnTo>
                    <a:pt x="2" y="0"/>
                  </a:lnTo>
                  <a:lnTo>
                    <a:pt x="2" y="1"/>
                  </a:lnTo>
                  <a:lnTo>
                    <a:pt x="1" y="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0" name="Freeform 49"/>
            <p:cNvSpPr>
              <a:spLocks/>
            </p:cNvSpPr>
            <p:nvPr/>
          </p:nvSpPr>
          <p:spPr bwMode="auto">
            <a:xfrm>
              <a:off x="6196014" y="5618156"/>
              <a:ext cx="1588" cy="3175"/>
            </a:xfrm>
            <a:custGeom>
              <a:avLst/>
              <a:gdLst>
                <a:gd name="T0" fmla="*/ 1 w 1"/>
                <a:gd name="T1" fmla="*/ 2 h 2"/>
                <a:gd name="T2" fmla="*/ 1 w 1"/>
                <a:gd name="T3" fmla="*/ 2 h 2"/>
                <a:gd name="T4" fmla="*/ 0 w 1"/>
                <a:gd name="T5" fmla="*/ 2 h 2"/>
                <a:gd name="T6" fmla="*/ 0 w 1"/>
                <a:gd name="T7" fmla="*/ 2 h 2"/>
                <a:gd name="T8" fmla="*/ 0 w 1"/>
                <a:gd name="T9" fmla="*/ 0 h 2"/>
                <a:gd name="T10" fmla="*/ 1 w 1"/>
                <a:gd name="T11" fmla="*/ 1 h 2"/>
                <a:gd name="T12" fmla="*/ 1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2"/>
                  </a:moveTo>
                  <a:lnTo>
                    <a:pt x="1" y="2"/>
                  </a:lnTo>
                  <a:lnTo>
                    <a:pt x="0" y="2"/>
                  </a:lnTo>
                  <a:lnTo>
                    <a:pt x="0" y="2"/>
                  </a:lnTo>
                  <a:lnTo>
                    <a:pt x="0" y="0"/>
                  </a:lnTo>
                  <a:lnTo>
                    <a:pt x="1" y="1"/>
                  </a:lnTo>
                  <a:lnTo>
                    <a:pt x="1" y="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1" name="Freeform 50"/>
            <p:cNvSpPr>
              <a:spLocks/>
            </p:cNvSpPr>
            <p:nvPr/>
          </p:nvSpPr>
          <p:spPr bwMode="auto">
            <a:xfrm>
              <a:off x="6067428" y="5378444"/>
              <a:ext cx="3175" cy="3175"/>
            </a:xfrm>
            <a:custGeom>
              <a:avLst/>
              <a:gdLst>
                <a:gd name="T0" fmla="*/ 1 w 2"/>
                <a:gd name="T1" fmla="*/ 0 h 2"/>
                <a:gd name="T2" fmla="*/ 2 w 2"/>
                <a:gd name="T3" fmla="*/ 0 h 2"/>
                <a:gd name="T4" fmla="*/ 1 w 2"/>
                <a:gd name="T5" fmla="*/ 1 h 2"/>
                <a:gd name="T6" fmla="*/ 1 w 2"/>
                <a:gd name="T7" fmla="*/ 2 h 2"/>
                <a:gd name="T8" fmla="*/ 0 w 2"/>
                <a:gd name="T9" fmla="*/ 2 h 2"/>
                <a:gd name="T10" fmla="*/ 0 w 2"/>
                <a:gd name="T11" fmla="*/ 1 h 2"/>
                <a:gd name="T12" fmla="*/ 1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0"/>
                  </a:moveTo>
                  <a:lnTo>
                    <a:pt x="2" y="0"/>
                  </a:lnTo>
                  <a:lnTo>
                    <a:pt x="1" y="1"/>
                  </a:lnTo>
                  <a:lnTo>
                    <a:pt x="1" y="2"/>
                  </a:lnTo>
                  <a:lnTo>
                    <a:pt x="0" y="2"/>
                  </a:lnTo>
                  <a:lnTo>
                    <a:pt x="0" y="1"/>
                  </a:lnTo>
                  <a:lnTo>
                    <a:pt x="1"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2" name="Freeform 51"/>
            <p:cNvSpPr>
              <a:spLocks/>
            </p:cNvSpPr>
            <p:nvPr/>
          </p:nvSpPr>
          <p:spPr bwMode="auto">
            <a:xfrm>
              <a:off x="6183314" y="5445118"/>
              <a:ext cx="3175" cy="0"/>
            </a:xfrm>
            <a:custGeom>
              <a:avLst/>
              <a:gdLst>
                <a:gd name="T0" fmla="*/ 2 w 2"/>
                <a:gd name="T1" fmla="*/ 2 w 2"/>
                <a:gd name="T2" fmla="*/ 1 w 2"/>
                <a:gd name="T3" fmla="*/ 1 w 2"/>
                <a:gd name="T4" fmla="*/ 0 w 2"/>
                <a:gd name="T5" fmla="*/ 1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2" y="0"/>
                  </a:lnTo>
                  <a:lnTo>
                    <a:pt x="1" y="0"/>
                  </a:lnTo>
                  <a:lnTo>
                    <a:pt x="1" y="0"/>
                  </a:lnTo>
                  <a:lnTo>
                    <a:pt x="0" y="0"/>
                  </a:lnTo>
                  <a:lnTo>
                    <a:pt x="1" y="0"/>
                  </a:lnTo>
                  <a:lnTo>
                    <a:pt x="2"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3" name="Freeform 52"/>
            <p:cNvSpPr>
              <a:spLocks/>
            </p:cNvSpPr>
            <p:nvPr/>
          </p:nvSpPr>
          <p:spPr bwMode="auto">
            <a:xfrm>
              <a:off x="6019803" y="4673595"/>
              <a:ext cx="85725" cy="311150"/>
            </a:xfrm>
            <a:custGeom>
              <a:avLst/>
              <a:gdLst>
                <a:gd name="T0" fmla="*/ 50 w 54"/>
                <a:gd name="T1" fmla="*/ 20 h 196"/>
                <a:gd name="T2" fmla="*/ 45 w 54"/>
                <a:gd name="T3" fmla="*/ 24 h 196"/>
                <a:gd name="T4" fmla="*/ 50 w 54"/>
                <a:gd name="T5" fmla="*/ 28 h 196"/>
                <a:gd name="T6" fmla="*/ 49 w 54"/>
                <a:gd name="T7" fmla="*/ 38 h 196"/>
                <a:gd name="T8" fmla="*/ 45 w 54"/>
                <a:gd name="T9" fmla="*/ 51 h 196"/>
                <a:gd name="T10" fmla="*/ 40 w 54"/>
                <a:gd name="T11" fmla="*/ 49 h 196"/>
                <a:gd name="T12" fmla="*/ 37 w 54"/>
                <a:gd name="T13" fmla="*/ 53 h 196"/>
                <a:gd name="T14" fmla="*/ 38 w 54"/>
                <a:gd name="T15" fmla="*/ 59 h 196"/>
                <a:gd name="T16" fmla="*/ 34 w 54"/>
                <a:gd name="T17" fmla="*/ 59 h 196"/>
                <a:gd name="T18" fmla="*/ 36 w 54"/>
                <a:gd name="T19" fmla="*/ 60 h 196"/>
                <a:gd name="T20" fmla="*/ 40 w 54"/>
                <a:gd name="T21" fmla="*/ 67 h 196"/>
                <a:gd name="T22" fmla="*/ 40 w 54"/>
                <a:gd name="T23" fmla="*/ 75 h 196"/>
                <a:gd name="T24" fmla="*/ 42 w 54"/>
                <a:gd name="T25" fmla="*/ 85 h 196"/>
                <a:gd name="T26" fmla="*/ 42 w 54"/>
                <a:gd name="T27" fmla="*/ 102 h 196"/>
                <a:gd name="T28" fmla="*/ 42 w 54"/>
                <a:gd name="T29" fmla="*/ 103 h 196"/>
                <a:gd name="T30" fmla="*/ 37 w 54"/>
                <a:gd name="T31" fmla="*/ 109 h 196"/>
                <a:gd name="T32" fmla="*/ 34 w 54"/>
                <a:gd name="T33" fmla="*/ 116 h 196"/>
                <a:gd name="T34" fmla="*/ 33 w 54"/>
                <a:gd name="T35" fmla="*/ 120 h 196"/>
                <a:gd name="T36" fmla="*/ 33 w 54"/>
                <a:gd name="T37" fmla="*/ 126 h 196"/>
                <a:gd name="T38" fmla="*/ 31 w 54"/>
                <a:gd name="T39" fmla="*/ 132 h 196"/>
                <a:gd name="T40" fmla="*/ 28 w 54"/>
                <a:gd name="T41" fmla="*/ 138 h 196"/>
                <a:gd name="T42" fmla="*/ 25 w 54"/>
                <a:gd name="T43" fmla="*/ 144 h 196"/>
                <a:gd name="T44" fmla="*/ 22 w 54"/>
                <a:gd name="T45" fmla="*/ 146 h 196"/>
                <a:gd name="T46" fmla="*/ 20 w 54"/>
                <a:gd name="T47" fmla="*/ 151 h 196"/>
                <a:gd name="T48" fmla="*/ 25 w 54"/>
                <a:gd name="T49" fmla="*/ 155 h 196"/>
                <a:gd name="T50" fmla="*/ 23 w 54"/>
                <a:gd name="T51" fmla="*/ 170 h 196"/>
                <a:gd name="T52" fmla="*/ 21 w 54"/>
                <a:gd name="T53" fmla="*/ 177 h 196"/>
                <a:gd name="T54" fmla="*/ 22 w 54"/>
                <a:gd name="T55" fmla="*/ 185 h 196"/>
                <a:gd name="T56" fmla="*/ 17 w 54"/>
                <a:gd name="T57" fmla="*/ 193 h 196"/>
                <a:gd name="T58" fmla="*/ 13 w 54"/>
                <a:gd name="T59" fmla="*/ 188 h 196"/>
                <a:gd name="T60" fmla="*/ 10 w 54"/>
                <a:gd name="T61" fmla="*/ 186 h 196"/>
                <a:gd name="T62" fmla="*/ 13 w 54"/>
                <a:gd name="T63" fmla="*/ 180 h 196"/>
                <a:gd name="T64" fmla="*/ 8 w 54"/>
                <a:gd name="T65" fmla="*/ 178 h 196"/>
                <a:gd name="T66" fmla="*/ 4 w 54"/>
                <a:gd name="T67" fmla="*/ 173 h 196"/>
                <a:gd name="T68" fmla="*/ 1 w 54"/>
                <a:gd name="T69" fmla="*/ 162 h 196"/>
                <a:gd name="T70" fmla="*/ 5 w 54"/>
                <a:gd name="T71" fmla="*/ 154 h 196"/>
                <a:gd name="T72" fmla="*/ 10 w 54"/>
                <a:gd name="T73" fmla="*/ 152 h 196"/>
                <a:gd name="T74" fmla="*/ 10 w 54"/>
                <a:gd name="T75" fmla="*/ 140 h 196"/>
                <a:gd name="T76" fmla="*/ 14 w 54"/>
                <a:gd name="T77" fmla="*/ 130 h 196"/>
                <a:gd name="T78" fmla="*/ 18 w 54"/>
                <a:gd name="T79" fmla="*/ 123 h 196"/>
                <a:gd name="T80" fmla="*/ 18 w 54"/>
                <a:gd name="T81" fmla="*/ 113 h 196"/>
                <a:gd name="T82" fmla="*/ 17 w 54"/>
                <a:gd name="T83" fmla="*/ 103 h 196"/>
                <a:gd name="T84" fmla="*/ 18 w 54"/>
                <a:gd name="T85" fmla="*/ 92 h 196"/>
                <a:gd name="T86" fmla="*/ 21 w 54"/>
                <a:gd name="T87" fmla="*/ 88 h 196"/>
                <a:gd name="T88" fmla="*/ 21 w 54"/>
                <a:gd name="T89" fmla="*/ 82 h 196"/>
                <a:gd name="T90" fmla="*/ 21 w 54"/>
                <a:gd name="T91" fmla="*/ 71 h 196"/>
                <a:gd name="T92" fmla="*/ 24 w 54"/>
                <a:gd name="T93" fmla="*/ 67 h 196"/>
                <a:gd name="T94" fmla="*/ 27 w 54"/>
                <a:gd name="T95" fmla="*/ 59 h 196"/>
                <a:gd name="T96" fmla="*/ 28 w 54"/>
                <a:gd name="T97" fmla="*/ 53 h 196"/>
                <a:gd name="T98" fmla="*/ 26 w 54"/>
                <a:gd name="T99" fmla="*/ 48 h 196"/>
                <a:gd name="T100" fmla="*/ 28 w 54"/>
                <a:gd name="T101" fmla="*/ 43 h 196"/>
                <a:gd name="T102" fmla="*/ 29 w 54"/>
                <a:gd name="T103" fmla="*/ 37 h 196"/>
                <a:gd name="T104" fmla="*/ 29 w 54"/>
                <a:gd name="T105" fmla="*/ 32 h 196"/>
                <a:gd name="T106" fmla="*/ 30 w 54"/>
                <a:gd name="T107" fmla="*/ 27 h 196"/>
                <a:gd name="T108" fmla="*/ 33 w 54"/>
                <a:gd name="T109" fmla="*/ 18 h 196"/>
                <a:gd name="T110" fmla="*/ 33 w 54"/>
                <a:gd name="T111" fmla="*/ 14 h 196"/>
                <a:gd name="T112" fmla="*/ 38 w 54"/>
                <a:gd name="T113" fmla="*/ 6 h 196"/>
                <a:gd name="T114" fmla="*/ 44 w 54"/>
                <a:gd name="T115" fmla="*/ 4 h 196"/>
                <a:gd name="T116" fmla="*/ 49 w 54"/>
                <a:gd name="T117" fmla="*/ 2 h 196"/>
                <a:gd name="T118" fmla="*/ 47 w 54"/>
                <a:gd name="T119" fmla="*/ 11 h 196"/>
                <a:gd name="T120" fmla="*/ 52 w 54"/>
                <a:gd name="T121" fmla="*/ 1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4" h="196">
                  <a:moveTo>
                    <a:pt x="54" y="22"/>
                  </a:moveTo>
                  <a:lnTo>
                    <a:pt x="53" y="23"/>
                  </a:lnTo>
                  <a:lnTo>
                    <a:pt x="52" y="24"/>
                  </a:lnTo>
                  <a:lnTo>
                    <a:pt x="52" y="25"/>
                  </a:lnTo>
                  <a:lnTo>
                    <a:pt x="52" y="24"/>
                  </a:lnTo>
                  <a:lnTo>
                    <a:pt x="51" y="23"/>
                  </a:lnTo>
                  <a:lnTo>
                    <a:pt x="50" y="23"/>
                  </a:lnTo>
                  <a:lnTo>
                    <a:pt x="50" y="24"/>
                  </a:lnTo>
                  <a:lnTo>
                    <a:pt x="49" y="23"/>
                  </a:lnTo>
                  <a:lnTo>
                    <a:pt x="50" y="22"/>
                  </a:lnTo>
                  <a:lnTo>
                    <a:pt x="50" y="21"/>
                  </a:lnTo>
                  <a:lnTo>
                    <a:pt x="50" y="20"/>
                  </a:lnTo>
                  <a:lnTo>
                    <a:pt x="49" y="20"/>
                  </a:lnTo>
                  <a:lnTo>
                    <a:pt x="49" y="20"/>
                  </a:lnTo>
                  <a:lnTo>
                    <a:pt x="49" y="20"/>
                  </a:lnTo>
                  <a:lnTo>
                    <a:pt x="49" y="21"/>
                  </a:lnTo>
                  <a:lnTo>
                    <a:pt x="48" y="21"/>
                  </a:lnTo>
                  <a:lnTo>
                    <a:pt x="47" y="21"/>
                  </a:lnTo>
                  <a:lnTo>
                    <a:pt x="46" y="20"/>
                  </a:lnTo>
                  <a:lnTo>
                    <a:pt x="46" y="20"/>
                  </a:lnTo>
                  <a:lnTo>
                    <a:pt x="46" y="21"/>
                  </a:lnTo>
                  <a:lnTo>
                    <a:pt x="45" y="21"/>
                  </a:lnTo>
                  <a:lnTo>
                    <a:pt x="45" y="22"/>
                  </a:lnTo>
                  <a:lnTo>
                    <a:pt x="45" y="24"/>
                  </a:lnTo>
                  <a:lnTo>
                    <a:pt x="46" y="24"/>
                  </a:lnTo>
                  <a:lnTo>
                    <a:pt x="46" y="25"/>
                  </a:lnTo>
                  <a:lnTo>
                    <a:pt x="46" y="24"/>
                  </a:lnTo>
                  <a:lnTo>
                    <a:pt x="46" y="25"/>
                  </a:lnTo>
                  <a:lnTo>
                    <a:pt x="47" y="26"/>
                  </a:lnTo>
                  <a:lnTo>
                    <a:pt x="47" y="27"/>
                  </a:lnTo>
                  <a:lnTo>
                    <a:pt x="46" y="27"/>
                  </a:lnTo>
                  <a:lnTo>
                    <a:pt x="46" y="28"/>
                  </a:lnTo>
                  <a:lnTo>
                    <a:pt x="47" y="28"/>
                  </a:lnTo>
                  <a:lnTo>
                    <a:pt x="48" y="28"/>
                  </a:lnTo>
                  <a:lnTo>
                    <a:pt x="49" y="28"/>
                  </a:lnTo>
                  <a:lnTo>
                    <a:pt x="50" y="28"/>
                  </a:lnTo>
                  <a:lnTo>
                    <a:pt x="49" y="28"/>
                  </a:lnTo>
                  <a:lnTo>
                    <a:pt x="50" y="29"/>
                  </a:lnTo>
                  <a:lnTo>
                    <a:pt x="51" y="28"/>
                  </a:lnTo>
                  <a:lnTo>
                    <a:pt x="52" y="29"/>
                  </a:lnTo>
                  <a:lnTo>
                    <a:pt x="51" y="29"/>
                  </a:lnTo>
                  <a:lnTo>
                    <a:pt x="51" y="31"/>
                  </a:lnTo>
                  <a:lnTo>
                    <a:pt x="51" y="32"/>
                  </a:lnTo>
                  <a:lnTo>
                    <a:pt x="50" y="33"/>
                  </a:lnTo>
                  <a:lnTo>
                    <a:pt x="49" y="33"/>
                  </a:lnTo>
                  <a:lnTo>
                    <a:pt x="49" y="34"/>
                  </a:lnTo>
                  <a:lnTo>
                    <a:pt x="49" y="37"/>
                  </a:lnTo>
                  <a:lnTo>
                    <a:pt x="49" y="38"/>
                  </a:lnTo>
                  <a:lnTo>
                    <a:pt x="49" y="40"/>
                  </a:lnTo>
                  <a:lnTo>
                    <a:pt x="48" y="42"/>
                  </a:lnTo>
                  <a:lnTo>
                    <a:pt x="49" y="44"/>
                  </a:lnTo>
                  <a:lnTo>
                    <a:pt x="49" y="46"/>
                  </a:lnTo>
                  <a:lnTo>
                    <a:pt x="48" y="46"/>
                  </a:lnTo>
                  <a:lnTo>
                    <a:pt x="48" y="47"/>
                  </a:lnTo>
                  <a:lnTo>
                    <a:pt x="47" y="49"/>
                  </a:lnTo>
                  <a:lnTo>
                    <a:pt x="46" y="50"/>
                  </a:lnTo>
                  <a:lnTo>
                    <a:pt x="46" y="51"/>
                  </a:lnTo>
                  <a:lnTo>
                    <a:pt x="46" y="51"/>
                  </a:lnTo>
                  <a:lnTo>
                    <a:pt x="45" y="51"/>
                  </a:lnTo>
                  <a:lnTo>
                    <a:pt x="45" y="51"/>
                  </a:lnTo>
                  <a:lnTo>
                    <a:pt x="44" y="51"/>
                  </a:lnTo>
                  <a:lnTo>
                    <a:pt x="43" y="51"/>
                  </a:lnTo>
                  <a:lnTo>
                    <a:pt x="42" y="50"/>
                  </a:lnTo>
                  <a:lnTo>
                    <a:pt x="42" y="51"/>
                  </a:lnTo>
                  <a:lnTo>
                    <a:pt x="42" y="51"/>
                  </a:lnTo>
                  <a:lnTo>
                    <a:pt x="43" y="52"/>
                  </a:lnTo>
                  <a:lnTo>
                    <a:pt x="42" y="52"/>
                  </a:lnTo>
                  <a:lnTo>
                    <a:pt x="41" y="51"/>
                  </a:lnTo>
                  <a:lnTo>
                    <a:pt x="41" y="51"/>
                  </a:lnTo>
                  <a:lnTo>
                    <a:pt x="40" y="51"/>
                  </a:lnTo>
                  <a:lnTo>
                    <a:pt x="40" y="50"/>
                  </a:lnTo>
                  <a:lnTo>
                    <a:pt x="40" y="49"/>
                  </a:lnTo>
                  <a:lnTo>
                    <a:pt x="40" y="48"/>
                  </a:lnTo>
                  <a:lnTo>
                    <a:pt x="39" y="47"/>
                  </a:lnTo>
                  <a:lnTo>
                    <a:pt x="39" y="48"/>
                  </a:lnTo>
                  <a:lnTo>
                    <a:pt x="38" y="48"/>
                  </a:lnTo>
                  <a:lnTo>
                    <a:pt x="38" y="48"/>
                  </a:lnTo>
                  <a:lnTo>
                    <a:pt x="38" y="49"/>
                  </a:lnTo>
                  <a:lnTo>
                    <a:pt x="38" y="50"/>
                  </a:lnTo>
                  <a:lnTo>
                    <a:pt x="37" y="50"/>
                  </a:lnTo>
                  <a:lnTo>
                    <a:pt x="37" y="51"/>
                  </a:lnTo>
                  <a:lnTo>
                    <a:pt x="36" y="51"/>
                  </a:lnTo>
                  <a:lnTo>
                    <a:pt x="37" y="52"/>
                  </a:lnTo>
                  <a:lnTo>
                    <a:pt x="37" y="53"/>
                  </a:lnTo>
                  <a:lnTo>
                    <a:pt x="38" y="53"/>
                  </a:lnTo>
                  <a:lnTo>
                    <a:pt x="38" y="55"/>
                  </a:lnTo>
                  <a:lnTo>
                    <a:pt x="38" y="55"/>
                  </a:lnTo>
                  <a:lnTo>
                    <a:pt x="39" y="55"/>
                  </a:lnTo>
                  <a:lnTo>
                    <a:pt x="39" y="56"/>
                  </a:lnTo>
                  <a:lnTo>
                    <a:pt x="39" y="57"/>
                  </a:lnTo>
                  <a:lnTo>
                    <a:pt x="39" y="58"/>
                  </a:lnTo>
                  <a:lnTo>
                    <a:pt x="38" y="58"/>
                  </a:lnTo>
                  <a:lnTo>
                    <a:pt x="38" y="57"/>
                  </a:lnTo>
                  <a:lnTo>
                    <a:pt x="38" y="57"/>
                  </a:lnTo>
                  <a:lnTo>
                    <a:pt x="38" y="58"/>
                  </a:lnTo>
                  <a:lnTo>
                    <a:pt x="38" y="59"/>
                  </a:lnTo>
                  <a:lnTo>
                    <a:pt x="37" y="59"/>
                  </a:lnTo>
                  <a:lnTo>
                    <a:pt x="37" y="56"/>
                  </a:lnTo>
                  <a:lnTo>
                    <a:pt x="37" y="55"/>
                  </a:lnTo>
                  <a:lnTo>
                    <a:pt x="37" y="54"/>
                  </a:lnTo>
                  <a:lnTo>
                    <a:pt x="36" y="54"/>
                  </a:lnTo>
                  <a:lnTo>
                    <a:pt x="36" y="55"/>
                  </a:lnTo>
                  <a:lnTo>
                    <a:pt x="35" y="55"/>
                  </a:lnTo>
                  <a:lnTo>
                    <a:pt x="35" y="56"/>
                  </a:lnTo>
                  <a:lnTo>
                    <a:pt x="34" y="57"/>
                  </a:lnTo>
                  <a:lnTo>
                    <a:pt x="34" y="58"/>
                  </a:lnTo>
                  <a:lnTo>
                    <a:pt x="34" y="59"/>
                  </a:lnTo>
                  <a:lnTo>
                    <a:pt x="34" y="59"/>
                  </a:lnTo>
                  <a:lnTo>
                    <a:pt x="33" y="59"/>
                  </a:lnTo>
                  <a:lnTo>
                    <a:pt x="32" y="59"/>
                  </a:lnTo>
                  <a:lnTo>
                    <a:pt x="31" y="61"/>
                  </a:lnTo>
                  <a:lnTo>
                    <a:pt x="32" y="62"/>
                  </a:lnTo>
                  <a:lnTo>
                    <a:pt x="33" y="62"/>
                  </a:lnTo>
                  <a:lnTo>
                    <a:pt x="34" y="62"/>
                  </a:lnTo>
                  <a:lnTo>
                    <a:pt x="34" y="63"/>
                  </a:lnTo>
                  <a:lnTo>
                    <a:pt x="35" y="63"/>
                  </a:lnTo>
                  <a:lnTo>
                    <a:pt x="36" y="63"/>
                  </a:lnTo>
                  <a:lnTo>
                    <a:pt x="36" y="62"/>
                  </a:lnTo>
                  <a:lnTo>
                    <a:pt x="36" y="61"/>
                  </a:lnTo>
                  <a:lnTo>
                    <a:pt x="36" y="60"/>
                  </a:lnTo>
                  <a:lnTo>
                    <a:pt x="37" y="61"/>
                  </a:lnTo>
                  <a:lnTo>
                    <a:pt x="37" y="62"/>
                  </a:lnTo>
                  <a:lnTo>
                    <a:pt x="38" y="62"/>
                  </a:lnTo>
                  <a:lnTo>
                    <a:pt x="38" y="61"/>
                  </a:lnTo>
                  <a:lnTo>
                    <a:pt x="38" y="62"/>
                  </a:lnTo>
                  <a:lnTo>
                    <a:pt x="37" y="63"/>
                  </a:lnTo>
                  <a:lnTo>
                    <a:pt x="37" y="64"/>
                  </a:lnTo>
                  <a:lnTo>
                    <a:pt x="38" y="64"/>
                  </a:lnTo>
                  <a:lnTo>
                    <a:pt x="38" y="64"/>
                  </a:lnTo>
                  <a:lnTo>
                    <a:pt x="39" y="66"/>
                  </a:lnTo>
                  <a:lnTo>
                    <a:pt x="39" y="67"/>
                  </a:lnTo>
                  <a:lnTo>
                    <a:pt x="40" y="67"/>
                  </a:lnTo>
                  <a:lnTo>
                    <a:pt x="40" y="67"/>
                  </a:lnTo>
                  <a:lnTo>
                    <a:pt x="40" y="68"/>
                  </a:lnTo>
                  <a:lnTo>
                    <a:pt x="40" y="69"/>
                  </a:lnTo>
                  <a:lnTo>
                    <a:pt x="40" y="70"/>
                  </a:lnTo>
                  <a:lnTo>
                    <a:pt x="41" y="71"/>
                  </a:lnTo>
                  <a:lnTo>
                    <a:pt x="41" y="72"/>
                  </a:lnTo>
                  <a:lnTo>
                    <a:pt x="40" y="72"/>
                  </a:lnTo>
                  <a:lnTo>
                    <a:pt x="41" y="73"/>
                  </a:lnTo>
                  <a:lnTo>
                    <a:pt x="40" y="73"/>
                  </a:lnTo>
                  <a:lnTo>
                    <a:pt x="39" y="74"/>
                  </a:lnTo>
                  <a:lnTo>
                    <a:pt x="39" y="75"/>
                  </a:lnTo>
                  <a:lnTo>
                    <a:pt x="40" y="75"/>
                  </a:lnTo>
                  <a:lnTo>
                    <a:pt x="41" y="75"/>
                  </a:lnTo>
                  <a:lnTo>
                    <a:pt x="41" y="76"/>
                  </a:lnTo>
                  <a:lnTo>
                    <a:pt x="42" y="76"/>
                  </a:lnTo>
                  <a:lnTo>
                    <a:pt x="42" y="77"/>
                  </a:lnTo>
                  <a:lnTo>
                    <a:pt x="43" y="78"/>
                  </a:lnTo>
                  <a:lnTo>
                    <a:pt x="42" y="79"/>
                  </a:lnTo>
                  <a:lnTo>
                    <a:pt x="43" y="80"/>
                  </a:lnTo>
                  <a:lnTo>
                    <a:pt x="44" y="80"/>
                  </a:lnTo>
                  <a:lnTo>
                    <a:pt x="44" y="81"/>
                  </a:lnTo>
                  <a:lnTo>
                    <a:pt x="43" y="81"/>
                  </a:lnTo>
                  <a:lnTo>
                    <a:pt x="42" y="81"/>
                  </a:lnTo>
                  <a:lnTo>
                    <a:pt x="42" y="85"/>
                  </a:lnTo>
                  <a:lnTo>
                    <a:pt x="41" y="90"/>
                  </a:lnTo>
                  <a:lnTo>
                    <a:pt x="42" y="91"/>
                  </a:lnTo>
                  <a:lnTo>
                    <a:pt x="42" y="92"/>
                  </a:lnTo>
                  <a:lnTo>
                    <a:pt x="43" y="95"/>
                  </a:lnTo>
                  <a:lnTo>
                    <a:pt x="43" y="96"/>
                  </a:lnTo>
                  <a:lnTo>
                    <a:pt x="43" y="98"/>
                  </a:lnTo>
                  <a:lnTo>
                    <a:pt x="43" y="99"/>
                  </a:lnTo>
                  <a:lnTo>
                    <a:pt x="42" y="99"/>
                  </a:lnTo>
                  <a:lnTo>
                    <a:pt x="43" y="100"/>
                  </a:lnTo>
                  <a:lnTo>
                    <a:pt x="43" y="101"/>
                  </a:lnTo>
                  <a:lnTo>
                    <a:pt x="42" y="101"/>
                  </a:lnTo>
                  <a:lnTo>
                    <a:pt x="42" y="102"/>
                  </a:lnTo>
                  <a:lnTo>
                    <a:pt x="41" y="101"/>
                  </a:lnTo>
                  <a:lnTo>
                    <a:pt x="41" y="100"/>
                  </a:lnTo>
                  <a:lnTo>
                    <a:pt x="40" y="100"/>
                  </a:lnTo>
                  <a:lnTo>
                    <a:pt x="40" y="101"/>
                  </a:lnTo>
                  <a:lnTo>
                    <a:pt x="40" y="102"/>
                  </a:lnTo>
                  <a:lnTo>
                    <a:pt x="39" y="102"/>
                  </a:lnTo>
                  <a:lnTo>
                    <a:pt x="39" y="103"/>
                  </a:lnTo>
                  <a:lnTo>
                    <a:pt x="39" y="104"/>
                  </a:lnTo>
                  <a:lnTo>
                    <a:pt x="40" y="104"/>
                  </a:lnTo>
                  <a:lnTo>
                    <a:pt x="40" y="103"/>
                  </a:lnTo>
                  <a:lnTo>
                    <a:pt x="41" y="103"/>
                  </a:lnTo>
                  <a:lnTo>
                    <a:pt x="42" y="103"/>
                  </a:lnTo>
                  <a:lnTo>
                    <a:pt x="41" y="104"/>
                  </a:lnTo>
                  <a:lnTo>
                    <a:pt x="40" y="104"/>
                  </a:lnTo>
                  <a:lnTo>
                    <a:pt x="40" y="105"/>
                  </a:lnTo>
                  <a:lnTo>
                    <a:pt x="40" y="106"/>
                  </a:lnTo>
                  <a:lnTo>
                    <a:pt x="39" y="105"/>
                  </a:lnTo>
                  <a:lnTo>
                    <a:pt x="38" y="106"/>
                  </a:lnTo>
                  <a:lnTo>
                    <a:pt x="38" y="106"/>
                  </a:lnTo>
                  <a:lnTo>
                    <a:pt x="38" y="107"/>
                  </a:lnTo>
                  <a:lnTo>
                    <a:pt x="38" y="107"/>
                  </a:lnTo>
                  <a:lnTo>
                    <a:pt x="38" y="108"/>
                  </a:lnTo>
                  <a:lnTo>
                    <a:pt x="38" y="109"/>
                  </a:lnTo>
                  <a:lnTo>
                    <a:pt x="37" y="109"/>
                  </a:lnTo>
                  <a:lnTo>
                    <a:pt x="36" y="110"/>
                  </a:lnTo>
                  <a:lnTo>
                    <a:pt x="35" y="111"/>
                  </a:lnTo>
                  <a:lnTo>
                    <a:pt x="35" y="112"/>
                  </a:lnTo>
                  <a:lnTo>
                    <a:pt x="34" y="114"/>
                  </a:lnTo>
                  <a:lnTo>
                    <a:pt x="34" y="115"/>
                  </a:lnTo>
                  <a:lnTo>
                    <a:pt x="34" y="114"/>
                  </a:lnTo>
                  <a:lnTo>
                    <a:pt x="35" y="114"/>
                  </a:lnTo>
                  <a:lnTo>
                    <a:pt x="35" y="115"/>
                  </a:lnTo>
                  <a:lnTo>
                    <a:pt x="36" y="115"/>
                  </a:lnTo>
                  <a:lnTo>
                    <a:pt x="36" y="116"/>
                  </a:lnTo>
                  <a:lnTo>
                    <a:pt x="35" y="115"/>
                  </a:lnTo>
                  <a:lnTo>
                    <a:pt x="34" y="116"/>
                  </a:lnTo>
                  <a:lnTo>
                    <a:pt x="35" y="116"/>
                  </a:lnTo>
                  <a:lnTo>
                    <a:pt x="35" y="117"/>
                  </a:lnTo>
                  <a:lnTo>
                    <a:pt x="36" y="117"/>
                  </a:lnTo>
                  <a:lnTo>
                    <a:pt x="37" y="117"/>
                  </a:lnTo>
                  <a:lnTo>
                    <a:pt x="36" y="117"/>
                  </a:lnTo>
                  <a:lnTo>
                    <a:pt x="35" y="117"/>
                  </a:lnTo>
                  <a:lnTo>
                    <a:pt x="34" y="118"/>
                  </a:lnTo>
                  <a:lnTo>
                    <a:pt x="34" y="117"/>
                  </a:lnTo>
                  <a:lnTo>
                    <a:pt x="33" y="118"/>
                  </a:lnTo>
                  <a:lnTo>
                    <a:pt x="32" y="118"/>
                  </a:lnTo>
                  <a:lnTo>
                    <a:pt x="32" y="119"/>
                  </a:lnTo>
                  <a:lnTo>
                    <a:pt x="33" y="120"/>
                  </a:lnTo>
                  <a:lnTo>
                    <a:pt x="33" y="121"/>
                  </a:lnTo>
                  <a:lnTo>
                    <a:pt x="34" y="120"/>
                  </a:lnTo>
                  <a:lnTo>
                    <a:pt x="34" y="121"/>
                  </a:lnTo>
                  <a:lnTo>
                    <a:pt x="35" y="121"/>
                  </a:lnTo>
                  <a:lnTo>
                    <a:pt x="34" y="122"/>
                  </a:lnTo>
                  <a:lnTo>
                    <a:pt x="35" y="122"/>
                  </a:lnTo>
                  <a:lnTo>
                    <a:pt x="34" y="122"/>
                  </a:lnTo>
                  <a:lnTo>
                    <a:pt x="35" y="123"/>
                  </a:lnTo>
                  <a:lnTo>
                    <a:pt x="34" y="123"/>
                  </a:lnTo>
                  <a:lnTo>
                    <a:pt x="33" y="123"/>
                  </a:lnTo>
                  <a:lnTo>
                    <a:pt x="32" y="124"/>
                  </a:lnTo>
                  <a:lnTo>
                    <a:pt x="33" y="126"/>
                  </a:lnTo>
                  <a:lnTo>
                    <a:pt x="33" y="128"/>
                  </a:lnTo>
                  <a:lnTo>
                    <a:pt x="34" y="128"/>
                  </a:lnTo>
                  <a:lnTo>
                    <a:pt x="34" y="129"/>
                  </a:lnTo>
                  <a:lnTo>
                    <a:pt x="34" y="130"/>
                  </a:lnTo>
                  <a:lnTo>
                    <a:pt x="33" y="129"/>
                  </a:lnTo>
                  <a:lnTo>
                    <a:pt x="32" y="129"/>
                  </a:lnTo>
                  <a:lnTo>
                    <a:pt x="31" y="128"/>
                  </a:lnTo>
                  <a:lnTo>
                    <a:pt x="31" y="129"/>
                  </a:lnTo>
                  <a:lnTo>
                    <a:pt x="31" y="130"/>
                  </a:lnTo>
                  <a:lnTo>
                    <a:pt x="31" y="130"/>
                  </a:lnTo>
                  <a:lnTo>
                    <a:pt x="31" y="131"/>
                  </a:lnTo>
                  <a:lnTo>
                    <a:pt x="31" y="132"/>
                  </a:lnTo>
                  <a:lnTo>
                    <a:pt x="30" y="132"/>
                  </a:lnTo>
                  <a:lnTo>
                    <a:pt x="30" y="131"/>
                  </a:lnTo>
                  <a:lnTo>
                    <a:pt x="30" y="132"/>
                  </a:lnTo>
                  <a:lnTo>
                    <a:pt x="29" y="132"/>
                  </a:lnTo>
                  <a:lnTo>
                    <a:pt x="29" y="133"/>
                  </a:lnTo>
                  <a:lnTo>
                    <a:pt x="29" y="134"/>
                  </a:lnTo>
                  <a:lnTo>
                    <a:pt x="28" y="135"/>
                  </a:lnTo>
                  <a:lnTo>
                    <a:pt x="27" y="135"/>
                  </a:lnTo>
                  <a:lnTo>
                    <a:pt x="27" y="136"/>
                  </a:lnTo>
                  <a:lnTo>
                    <a:pt x="28" y="136"/>
                  </a:lnTo>
                  <a:lnTo>
                    <a:pt x="28" y="137"/>
                  </a:lnTo>
                  <a:lnTo>
                    <a:pt x="28" y="138"/>
                  </a:lnTo>
                  <a:lnTo>
                    <a:pt x="27" y="138"/>
                  </a:lnTo>
                  <a:lnTo>
                    <a:pt x="26" y="138"/>
                  </a:lnTo>
                  <a:lnTo>
                    <a:pt x="26" y="138"/>
                  </a:lnTo>
                  <a:lnTo>
                    <a:pt x="26" y="139"/>
                  </a:lnTo>
                  <a:lnTo>
                    <a:pt x="25" y="140"/>
                  </a:lnTo>
                  <a:lnTo>
                    <a:pt x="24" y="141"/>
                  </a:lnTo>
                  <a:lnTo>
                    <a:pt x="23" y="141"/>
                  </a:lnTo>
                  <a:lnTo>
                    <a:pt x="23" y="142"/>
                  </a:lnTo>
                  <a:lnTo>
                    <a:pt x="23" y="143"/>
                  </a:lnTo>
                  <a:lnTo>
                    <a:pt x="24" y="143"/>
                  </a:lnTo>
                  <a:lnTo>
                    <a:pt x="25" y="143"/>
                  </a:lnTo>
                  <a:lnTo>
                    <a:pt x="25" y="144"/>
                  </a:lnTo>
                  <a:lnTo>
                    <a:pt x="24" y="144"/>
                  </a:lnTo>
                  <a:lnTo>
                    <a:pt x="25" y="145"/>
                  </a:lnTo>
                  <a:lnTo>
                    <a:pt x="24" y="146"/>
                  </a:lnTo>
                  <a:lnTo>
                    <a:pt x="24" y="145"/>
                  </a:lnTo>
                  <a:lnTo>
                    <a:pt x="23" y="146"/>
                  </a:lnTo>
                  <a:lnTo>
                    <a:pt x="22" y="145"/>
                  </a:lnTo>
                  <a:lnTo>
                    <a:pt x="22" y="144"/>
                  </a:lnTo>
                  <a:lnTo>
                    <a:pt x="22" y="144"/>
                  </a:lnTo>
                  <a:lnTo>
                    <a:pt x="21" y="144"/>
                  </a:lnTo>
                  <a:lnTo>
                    <a:pt x="21" y="145"/>
                  </a:lnTo>
                  <a:lnTo>
                    <a:pt x="21" y="146"/>
                  </a:lnTo>
                  <a:lnTo>
                    <a:pt x="22" y="146"/>
                  </a:lnTo>
                  <a:lnTo>
                    <a:pt x="21" y="146"/>
                  </a:lnTo>
                  <a:lnTo>
                    <a:pt x="22" y="146"/>
                  </a:lnTo>
                  <a:lnTo>
                    <a:pt x="22" y="146"/>
                  </a:lnTo>
                  <a:lnTo>
                    <a:pt x="22" y="147"/>
                  </a:lnTo>
                  <a:lnTo>
                    <a:pt x="21" y="147"/>
                  </a:lnTo>
                  <a:lnTo>
                    <a:pt x="21" y="148"/>
                  </a:lnTo>
                  <a:lnTo>
                    <a:pt x="20" y="148"/>
                  </a:lnTo>
                  <a:lnTo>
                    <a:pt x="20" y="149"/>
                  </a:lnTo>
                  <a:lnTo>
                    <a:pt x="20" y="150"/>
                  </a:lnTo>
                  <a:lnTo>
                    <a:pt x="21" y="150"/>
                  </a:lnTo>
                  <a:lnTo>
                    <a:pt x="21" y="151"/>
                  </a:lnTo>
                  <a:lnTo>
                    <a:pt x="20" y="151"/>
                  </a:lnTo>
                  <a:lnTo>
                    <a:pt x="19" y="152"/>
                  </a:lnTo>
                  <a:lnTo>
                    <a:pt x="19" y="153"/>
                  </a:lnTo>
                  <a:lnTo>
                    <a:pt x="19" y="154"/>
                  </a:lnTo>
                  <a:lnTo>
                    <a:pt x="19" y="154"/>
                  </a:lnTo>
                  <a:lnTo>
                    <a:pt x="20" y="154"/>
                  </a:lnTo>
                  <a:lnTo>
                    <a:pt x="22" y="154"/>
                  </a:lnTo>
                  <a:lnTo>
                    <a:pt x="22" y="154"/>
                  </a:lnTo>
                  <a:lnTo>
                    <a:pt x="23" y="154"/>
                  </a:lnTo>
                  <a:lnTo>
                    <a:pt x="25" y="153"/>
                  </a:lnTo>
                  <a:lnTo>
                    <a:pt x="25" y="154"/>
                  </a:lnTo>
                  <a:lnTo>
                    <a:pt x="26" y="155"/>
                  </a:lnTo>
                  <a:lnTo>
                    <a:pt x="25" y="155"/>
                  </a:lnTo>
                  <a:lnTo>
                    <a:pt x="26" y="156"/>
                  </a:lnTo>
                  <a:lnTo>
                    <a:pt x="26" y="157"/>
                  </a:lnTo>
                  <a:lnTo>
                    <a:pt x="25" y="157"/>
                  </a:lnTo>
                  <a:lnTo>
                    <a:pt x="25" y="158"/>
                  </a:lnTo>
                  <a:lnTo>
                    <a:pt x="26" y="158"/>
                  </a:lnTo>
                  <a:lnTo>
                    <a:pt x="26" y="159"/>
                  </a:lnTo>
                  <a:lnTo>
                    <a:pt x="26" y="161"/>
                  </a:lnTo>
                  <a:lnTo>
                    <a:pt x="25" y="162"/>
                  </a:lnTo>
                  <a:lnTo>
                    <a:pt x="25" y="163"/>
                  </a:lnTo>
                  <a:lnTo>
                    <a:pt x="24" y="167"/>
                  </a:lnTo>
                  <a:lnTo>
                    <a:pt x="24" y="168"/>
                  </a:lnTo>
                  <a:lnTo>
                    <a:pt x="23" y="170"/>
                  </a:lnTo>
                  <a:lnTo>
                    <a:pt x="24" y="170"/>
                  </a:lnTo>
                  <a:lnTo>
                    <a:pt x="23" y="171"/>
                  </a:lnTo>
                  <a:lnTo>
                    <a:pt x="23" y="172"/>
                  </a:lnTo>
                  <a:lnTo>
                    <a:pt x="23" y="173"/>
                  </a:lnTo>
                  <a:lnTo>
                    <a:pt x="22" y="174"/>
                  </a:lnTo>
                  <a:lnTo>
                    <a:pt x="23" y="175"/>
                  </a:lnTo>
                  <a:lnTo>
                    <a:pt x="22" y="175"/>
                  </a:lnTo>
                  <a:lnTo>
                    <a:pt x="22" y="174"/>
                  </a:lnTo>
                  <a:lnTo>
                    <a:pt x="22" y="174"/>
                  </a:lnTo>
                  <a:lnTo>
                    <a:pt x="22" y="176"/>
                  </a:lnTo>
                  <a:lnTo>
                    <a:pt x="21" y="176"/>
                  </a:lnTo>
                  <a:lnTo>
                    <a:pt x="21" y="177"/>
                  </a:lnTo>
                  <a:lnTo>
                    <a:pt x="21" y="178"/>
                  </a:lnTo>
                  <a:lnTo>
                    <a:pt x="22" y="178"/>
                  </a:lnTo>
                  <a:lnTo>
                    <a:pt x="22" y="178"/>
                  </a:lnTo>
                  <a:lnTo>
                    <a:pt x="23" y="178"/>
                  </a:lnTo>
                  <a:lnTo>
                    <a:pt x="22" y="179"/>
                  </a:lnTo>
                  <a:lnTo>
                    <a:pt x="22" y="180"/>
                  </a:lnTo>
                  <a:lnTo>
                    <a:pt x="22" y="180"/>
                  </a:lnTo>
                  <a:lnTo>
                    <a:pt x="22" y="181"/>
                  </a:lnTo>
                  <a:lnTo>
                    <a:pt x="22" y="181"/>
                  </a:lnTo>
                  <a:lnTo>
                    <a:pt x="22" y="183"/>
                  </a:lnTo>
                  <a:lnTo>
                    <a:pt x="22" y="184"/>
                  </a:lnTo>
                  <a:lnTo>
                    <a:pt x="22" y="185"/>
                  </a:lnTo>
                  <a:lnTo>
                    <a:pt x="22" y="186"/>
                  </a:lnTo>
                  <a:lnTo>
                    <a:pt x="22" y="186"/>
                  </a:lnTo>
                  <a:lnTo>
                    <a:pt x="21" y="188"/>
                  </a:lnTo>
                  <a:lnTo>
                    <a:pt x="21" y="189"/>
                  </a:lnTo>
                  <a:lnTo>
                    <a:pt x="21" y="190"/>
                  </a:lnTo>
                  <a:lnTo>
                    <a:pt x="20" y="191"/>
                  </a:lnTo>
                  <a:lnTo>
                    <a:pt x="20" y="192"/>
                  </a:lnTo>
                  <a:lnTo>
                    <a:pt x="20" y="193"/>
                  </a:lnTo>
                  <a:lnTo>
                    <a:pt x="20" y="194"/>
                  </a:lnTo>
                  <a:lnTo>
                    <a:pt x="19" y="196"/>
                  </a:lnTo>
                  <a:lnTo>
                    <a:pt x="18" y="195"/>
                  </a:lnTo>
                  <a:lnTo>
                    <a:pt x="17" y="193"/>
                  </a:lnTo>
                  <a:lnTo>
                    <a:pt x="17" y="194"/>
                  </a:lnTo>
                  <a:lnTo>
                    <a:pt x="16" y="194"/>
                  </a:lnTo>
                  <a:lnTo>
                    <a:pt x="16" y="193"/>
                  </a:lnTo>
                  <a:lnTo>
                    <a:pt x="16" y="194"/>
                  </a:lnTo>
                  <a:lnTo>
                    <a:pt x="15" y="194"/>
                  </a:lnTo>
                  <a:lnTo>
                    <a:pt x="14" y="194"/>
                  </a:lnTo>
                  <a:lnTo>
                    <a:pt x="14" y="193"/>
                  </a:lnTo>
                  <a:lnTo>
                    <a:pt x="13" y="193"/>
                  </a:lnTo>
                  <a:lnTo>
                    <a:pt x="13" y="192"/>
                  </a:lnTo>
                  <a:lnTo>
                    <a:pt x="13" y="190"/>
                  </a:lnTo>
                  <a:lnTo>
                    <a:pt x="14" y="189"/>
                  </a:lnTo>
                  <a:lnTo>
                    <a:pt x="13" y="188"/>
                  </a:lnTo>
                  <a:lnTo>
                    <a:pt x="13" y="187"/>
                  </a:lnTo>
                  <a:lnTo>
                    <a:pt x="13" y="186"/>
                  </a:lnTo>
                  <a:lnTo>
                    <a:pt x="12" y="186"/>
                  </a:lnTo>
                  <a:lnTo>
                    <a:pt x="12" y="186"/>
                  </a:lnTo>
                  <a:lnTo>
                    <a:pt x="11" y="186"/>
                  </a:lnTo>
                  <a:lnTo>
                    <a:pt x="11" y="186"/>
                  </a:lnTo>
                  <a:lnTo>
                    <a:pt x="11" y="187"/>
                  </a:lnTo>
                  <a:lnTo>
                    <a:pt x="11" y="188"/>
                  </a:lnTo>
                  <a:lnTo>
                    <a:pt x="10" y="188"/>
                  </a:lnTo>
                  <a:lnTo>
                    <a:pt x="10" y="187"/>
                  </a:lnTo>
                  <a:lnTo>
                    <a:pt x="10" y="186"/>
                  </a:lnTo>
                  <a:lnTo>
                    <a:pt x="10" y="186"/>
                  </a:lnTo>
                  <a:lnTo>
                    <a:pt x="9" y="186"/>
                  </a:lnTo>
                  <a:lnTo>
                    <a:pt x="9" y="185"/>
                  </a:lnTo>
                  <a:lnTo>
                    <a:pt x="9" y="184"/>
                  </a:lnTo>
                  <a:lnTo>
                    <a:pt x="9" y="183"/>
                  </a:lnTo>
                  <a:lnTo>
                    <a:pt x="10" y="183"/>
                  </a:lnTo>
                  <a:lnTo>
                    <a:pt x="10" y="184"/>
                  </a:lnTo>
                  <a:lnTo>
                    <a:pt x="11" y="184"/>
                  </a:lnTo>
                  <a:lnTo>
                    <a:pt x="12" y="184"/>
                  </a:lnTo>
                  <a:lnTo>
                    <a:pt x="13" y="183"/>
                  </a:lnTo>
                  <a:lnTo>
                    <a:pt x="13" y="182"/>
                  </a:lnTo>
                  <a:lnTo>
                    <a:pt x="13" y="181"/>
                  </a:lnTo>
                  <a:lnTo>
                    <a:pt x="13" y="180"/>
                  </a:lnTo>
                  <a:lnTo>
                    <a:pt x="12" y="181"/>
                  </a:lnTo>
                  <a:lnTo>
                    <a:pt x="12" y="180"/>
                  </a:lnTo>
                  <a:lnTo>
                    <a:pt x="12" y="179"/>
                  </a:lnTo>
                  <a:lnTo>
                    <a:pt x="11" y="179"/>
                  </a:lnTo>
                  <a:lnTo>
                    <a:pt x="11" y="180"/>
                  </a:lnTo>
                  <a:lnTo>
                    <a:pt x="11" y="182"/>
                  </a:lnTo>
                  <a:lnTo>
                    <a:pt x="10" y="181"/>
                  </a:lnTo>
                  <a:lnTo>
                    <a:pt x="10" y="182"/>
                  </a:lnTo>
                  <a:lnTo>
                    <a:pt x="9" y="182"/>
                  </a:lnTo>
                  <a:lnTo>
                    <a:pt x="8" y="180"/>
                  </a:lnTo>
                  <a:lnTo>
                    <a:pt x="8" y="179"/>
                  </a:lnTo>
                  <a:lnTo>
                    <a:pt x="8" y="178"/>
                  </a:lnTo>
                  <a:lnTo>
                    <a:pt x="7" y="178"/>
                  </a:lnTo>
                  <a:lnTo>
                    <a:pt x="8" y="178"/>
                  </a:lnTo>
                  <a:lnTo>
                    <a:pt x="8" y="177"/>
                  </a:lnTo>
                  <a:lnTo>
                    <a:pt x="8" y="176"/>
                  </a:lnTo>
                  <a:lnTo>
                    <a:pt x="8" y="174"/>
                  </a:lnTo>
                  <a:lnTo>
                    <a:pt x="7" y="174"/>
                  </a:lnTo>
                  <a:lnTo>
                    <a:pt x="6" y="174"/>
                  </a:lnTo>
                  <a:lnTo>
                    <a:pt x="6" y="175"/>
                  </a:lnTo>
                  <a:lnTo>
                    <a:pt x="6" y="176"/>
                  </a:lnTo>
                  <a:lnTo>
                    <a:pt x="5" y="176"/>
                  </a:lnTo>
                  <a:lnTo>
                    <a:pt x="4" y="174"/>
                  </a:lnTo>
                  <a:lnTo>
                    <a:pt x="4" y="173"/>
                  </a:lnTo>
                  <a:lnTo>
                    <a:pt x="4" y="170"/>
                  </a:lnTo>
                  <a:lnTo>
                    <a:pt x="5" y="170"/>
                  </a:lnTo>
                  <a:lnTo>
                    <a:pt x="5" y="169"/>
                  </a:lnTo>
                  <a:lnTo>
                    <a:pt x="4" y="169"/>
                  </a:lnTo>
                  <a:lnTo>
                    <a:pt x="4" y="166"/>
                  </a:lnTo>
                  <a:lnTo>
                    <a:pt x="4" y="165"/>
                  </a:lnTo>
                  <a:lnTo>
                    <a:pt x="3" y="164"/>
                  </a:lnTo>
                  <a:lnTo>
                    <a:pt x="3" y="163"/>
                  </a:lnTo>
                  <a:lnTo>
                    <a:pt x="3" y="162"/>
                  </a:lnTo>
                  <a:lnTo>
                    <a:pt x="2" y="162"/>
                  </a:lnTo>
                  <a:lnTo>
                    <a:pt x="1" y="163"/>
                  </a:lnTo>
                  <a:lnTo>
                    <a:pt x="1" y="162"/>
                  </a:lnTo>
                  <a:lnTo>
                    <a:pt x="0" y="162"/>
                  </a:lnTo>
                  <a:lnTo>
                    <a:pt x="0" y="162"/>
                  </a:lnTo>
                  <a:lnTo>
                    <a:pt x="1" y="160"/>
                  </a:lnTo>
                  <a:lnTo>
                    <a:pt x="1" y="157"/>
                  </a:lnTo>
                  <a:lnTo>
                    <a:pt x="2" y="157"/>
                  </a:lnTo>
                  <a:lnTo>
                    <a:pt x="3" y="156"/>
                  </a:lnTo>
                  <a:lnTo>
                    <a:pt x="2" y="156"/>
                  </a:lnTo>
                  <a:lnTo>
                    <a:pt x="2" y="155"/>
                  </a:lnTo>
                  <a:lnTo>
                    <a:pt x="3" y="155"/>
                  </a:lnTo>
                  <a:lnTo>
                    <a:pt x="4" y="155"/>
                  </a:lnTo>
                  <a:lnTo>
                    <a:pt x="4" y="154"/>
                  </a:lnTo>
                  <a:lnTo>
                    <a:pt x="5" y="154"/>
                  </a:lnTo>
                  <a:lnTo>
                    <a:pt x="5" y="154"/>
                  </a:lnTo>
                  <a:lnTo>
                    <a:pt x="6" y="154"/>
                  </a:lnTo>
                  <a:lnTo>
                    <a:pt x="6" y="154"/>
                  </a:lnTo>
                  <a:lnTo>
                    <a:pt x="6" y="154"/>
                  </a:lnTo>
                  <a:lnTo>
                    <a:pt x="6" y="155"/>
                  </a:lnTo>
                  <a:lnTo>
                    <a:pt x="6" y="158"/>
                  </a:lnTo>
                  <a:lnTo>
                    <a:pt x="7" y="159"/>
                  </a:lnTo>
                  <a:lnTo>
                    <a:pt x="7" y="157"/>
                  </a:lnTo>
                  <a:lnTo>
                    <a:pt x="8" y="157"/>
                  </a:lnTo>
                  <a:lnTo>
                    <a:pt x="9" y="154"/>
                  </a:lnTo>
                  <a:lnTo>
                    <a:pt x="9" y="153"/>
                  </a:lnTo>
                  <a:lnTo>
                    <a:pt x="10" y="152"/>
                  </a:lnTo>
                  <a:lnTo>
                    <a:pt x="9" y="150"/>
                  </a:lnTo>
                  <a:lnTo>
                    <a:pt x="10" y="149"/>
                  </a:lnTo>
                  <a:lnTo>
                    <a:pt x="10" y="148"/>
                  </a:lnTo>
                  <a:lnTo>
                    <a:pt x="10" y="147"/>
                  </a:lnTo>
                  <a:lnTo>
                    <a:pt x="9" y="147"/>
                  </a:lnTo>
                  <a:lnTo>
                    <a:pt x="9" y="146"/>
                  </a:lnTo>
                  <a:lnTo>
                    <a:pt x="10" y="145"/>
                  </a:lnTo>
                  <a:lnTo>
                    <a:pt x="11" y="144"/>
                  </a:lnTo>
                  <a:lnTo>
                    <a:pt x="10" y="143"/>
                  </a:lnTo>
                  <a:lnTo>
                    <a:pt x="11" y="142"/>
                  </a:lnTo>
                  <a:lnTo>
                    <a:pt x="10" y="141"/>
                  </a:lnTo>
                  <a:lnTo>
                    <a:pt x="10" y="140"/>
                  </a:lnTo>
                  <a:lnTo>
                    <a:pt x="10" y="139"/>
                  </a:lnTo>
                  <a:lnTo>
                    <a:pt x="10" y="138"/>
                  </a:lnTo>
                  <a:lnTo>
                    <a:pt x="12" y="137"/>
                  </a:lnTo>
                  <a:lnTo>
                    <a:pt x="11" y="136"/>
                  </a:lnTo>
                  <a:lnTo>
                    <a:pt x="13" y="131"/>
                  </a:lnTo>
                  <a:lnTo>
                    <a:pt x="12" y="130"/>
                  </a:lnTo>
                  <a:lnTo>
                    <a:pt x="13" y="130"/>
                  </a:lnTo>
                  <a:lnTo>
                    <a:pt x="14" y="127"/>
                  </a:lnTo>
                  <a:lnTo>
                    <a:pt x="14" y="127"/>
                  </a:lnTo>
                  <a:lnTo>
                    <a:pt x="13" y="130"/>
                  </a:lnTo>
                  <a:lnTo>
                    <a:pt x="13" y="130"/>
                  </a:lnTo>
                  <a:lnTo>
                    <a:pt x="14" y="130"/>
                  </a:lnTo>
                  <a:lnTo>
                    <a:pt x="14" y="129"/>
                  </a:lnTo>
                  <a:lnTo>
                    <a:pt x="14" y="127"/>
                  </a:lnTo>
                  <a:lnTo>
                    <a:pt x="15" y="127"/>
                  </a:lnTo>
                  <a:lnTo>
                    <a:pt x="14" y="129"/>
                  </a:lnTo>
                  <a:lnTo>
                    <a:pt x="15" y="129"/>
                  </a:lnTo>
                  <a:lnTo>
                    <a:pt x="15" y="127"/>
                  </a:lnTo>
                  <a:lnTo>
                    <a:pt x="16" y="128"/>
                  </a:lnTo>
                  <a:lnTo>
                    <a:pt x="16" y="127"/>
                  </a:lnTo>
                  <a:lnTo>
                    <a:pt x="16" y="126"/>
                  </a:lnTo>
                  <a:lnTo>
                    <a:pt x="16" y="125"/>
                  </a:lnTo>
                  <a:lnTo>
                    <a:pt x="17" y="124"/>
                  </a:lnTo>
                  <a:lnTo>
                    <a:pt x="18" y="123"/>
                  </a:lnTo>
                  <a:lnTo>
                    <a:pt x="17" y="121"/>
                  </a:lnTo>
                  <a:lnTo>
                    <a:pt x="18" y="120"/>
                  </a:lnTo>
                  <a:lnTo>
                    <a:pt x="18" y="119"/>
                  </a:lnTo>
                  <a:lnTo>
                    <a:pt x="19" y="119"/>
                  </a:lnTo>
                  <a:lnTo>
                    <a:pt x="19" y="118"/>
                  </a:lnTo>
                  <a:lnTo>
                    <a:pt x="18" y="118"/>
                  </a:lnTo>
                  <a:lnTo>
                    <a:pt x="18" y="117"/>
                  </a:lnTo>
                  <a:lnTo>
                    <a:pt x="18" y="116"/>
                  </a:lnTo>
                  <a:lnTo>
                    <a:pt x="17" y="116"/>
                  </a:lnTo>
                  <a:lnTo>
                    <a:pt x="17" y="114"/>
                  </a:lnTo>
                  <a:lnTo>
                    <a:pt x="17" y="113"/>
                  </a:lnTo>
                  <a:lnTo>
                    <a:pt x="18" y="113"/>
                  </a:lnTo>
                  <a:lnTo>
                    <a:pt x="18" y="112"/>
                  </a:lnTo>
                  <a:lnTo>
                    <a:pt x="17" y="111"/>
                  </a:lnTo>
                  <a:lnTo>
                    <a:pt x="17" y="110"/>
                  </a:lnTo>
                  <a:lnTo>
                    <a:pt x="17" y="108"/>
                  </a:lnTo>
                  <a:lnTo>
                    <a:pt x="17" y="107"/>
                  </a:lnTo>
                  <a:lnTo>
                    <a:pt x="18" y="107"/>
                  </a:lnTo>
                  <a:lnTo>
                    <a:pt x="17" y="107"/>
                  </a:lnTo>
                  <a:lnTo>
                    <a:pt x="17" y="106"/>
                  </a:lnTo>
                  <a:lnTo>
                    <a:pt x="18" y="106"/>
                  </a:lnTo>
                  <a:lnTo>
                    <a:pt x="18" y="105"/>
                  </a:lnTo>
                  <a:lnTo>
                    <a:pt x="17" y="104"/>
                  </a:lnTo>
                  <a:lnTo>
                    <a:pt x="17" y="103"/>
                  </a:lnTo>
                  <a:lnTo>
                    <a:pt x="18" y="102"/>
                  </a:lnTo>
                  <a:lnTo>
                    <a:pt x="18" y="101"/>
                  </a:lnTo>
                  <a:lnTo>
                    <a:pt x="17" y="100"/>
                  </a:lnTo>
                  <a:lnTo>
                    <a:pt x="17" y="99"/>
                  </a:lnTo>
                  <a:lnTo>
                    <a:pt x="17" y="98"/>
                  </a:lnTo>
                  <a:lnTo>
                    <a:pt x="17" y="97"/>
                  </a:lnTo>
                  <a:lnTo>
                    <a:pt x="18" y="97"/>
                  </a:lnTo>
                  <a:lnTo>
                    <a:pt x="18" y="96"/>
                  </a:lnTo>
                  <a:lnTo>
                    <a:pt x="18" y="95"/>
                  </a:lnTo>
                  <a:lnTo>
                    <a:pt x="18" y="94"/>
                  </a:lnTo>
                  <a:lnTo>
                    <a:pt x="18" y="93"/>
                  </a:lnTo>
                  <a:lnTo>
                    <a:pt x="18" y="92"/>
                  </a:lnTo>
                  <a:lnTo>
                    <a:pt x="18" y="91"/>
                  </a:lnTo>
                  <a:lnTo>
                    <a:pt x="16" y="91"/>
                  </a:lnTo>
                  <a:lnTo>
                    <a:pt x="16" y="91"/>
                  </a:lnTo>
                  <a:lnTo>
                    <a:pt x="17" y="91"/>
                  </a:lnTo>
                  <a:lnTo>
                    <a:pt x="18" y="91"/>
                  </a:lnTo>
                  <a:lnTo>
                    <a:pt x="18" y="90"/>
                  </a:lnTo>
                  <a:lnTo>
                    <a:pt x="18" y="89"/>
                  </a:lnTo>
                  <a:lnTo>
                    <a:pt x="19" y="89"/>
                  </a:lnTo>
                  <a:lnTo>
                    <a:pt x="19" y="88"/>
                  </a:lnTo>
                  <a:lnTo>
                    <a:pt x="19" y="89"/>
                  </a:lnTo>
                  <a:lnTo>
                    <a:pt x="20" y="89"/>
                  </a:lnTo>
                  <a:lnTo>
                    <a:pt x="21" y="88"/>
                  </a:lnTo>
                  <a:lnTo>
                    <a:pt x="21" y="87"/>
                  </a:lnTo>
                  <a:lnTo>
                    <a:pt x="21" y="86"/>
                  </a:lnTo>
                  <a:lnTo>
                    <a:pt x="22" y="86"/>
                  </a:lnTo>
                  <a:lnTo>
                    <a:pt x="22" y="85"/>
                  </a:lnTo>
                  <a:lnTo>
                    <a:pt x="21" y="85"/>
                  </a:lnTo>
                  <a:lnTo>
                    <a:pt x="21" y="84"/>
                  </a:lnTo>
                  <a:lnTo>
                    <a:pt x="21" y="83"/>
                  </a:lnTo>
                  <a:lnTo>
                    <a:pt x="20" y="83"/>
                  </a:lnTo>
                  <a:lnTo>
                    <a:pt x="21" y="83"/>
                  </a:lnTo>
                  <a:lnTo>
                    <a:pt x="22" y="83"/>
                  </a:lnTo>
                  <a:lnTo>
                    <a:pt x="22" y="82"/>
                  </a:lnTo>
                  <a:lnTo>
                    <a:pt x="21" y="82"/>
                  </a:lnTo>
                  <a:lnTo>
                    <a:pt x="21" y="81"/>
                  </a:lnTo>
                  <a:lnTo>
                    <a:pt x="22" y="80"/>
                  </a:lnTo>
                  <a:lnTo>
                    <a:pt x="21" y="79"/>
                  </a:lnTo>
                  <a:lnTo>
                    <a:pt x="21" y="78"/>
                  </a:lnTo>
                  <a:lnTo>
                    <a:pt x="20" y="77"/>
                  </a:lnTo>
                  <a:lnTo>
                    <a:pt x="21" y="77"/>
                  </a:lnTo>
                  <a:lnTo>
                    <a:pt x="21" y="76"/>
                  </a:lnTo>
                  <a:lnTo>
                    <a:pt x="20" y="75"/>
                  </a:lnTo>
                  <a:lnTo>
                    <a:pt x="20" y="73"/>
                  </a:lnTo>
                  <a:lnTo>
                    <a:pt x="19" y="71"/>
                  </a:lnTo>
                  <a:lnTo>
                    <a:pt x="20" y="69"/>
                  </a:lnTo>
                  <a:lnTo>
                    <a:pt x="21" y="71"/>
                  </a:lnTo>
                  <a:lnTo>
                    <a:pt x="22" y="70"/>
                  </a:lnTo>
                  <a:lnTo>
                    <a:pt x="21" y="69"/>
                  </a:lnTo>
                  <a:lnTo>
                    <a:pt x="22" y="68"/>
                  </a:lnTo>
                  <a:lnTo>
                    <a:pt x="22" y="69"/>
                  </a:lnTo>
                  <a:lnTo>
                    <a:pt x="22" y="70"/>
                  </a:lnTo>
                  <a:lnTo>
                    <a:pt x="22" y="69"/>
                  </a:lnTo>
                  <a:lnTo>
                    <a:pt x="22" y="68"/>
                  </a:lnTo>
                  <a:lnTo>
                    <a:pt x="22" y="67"/>
                  </a:lnTo>
                  <a:lnTo>
                    <a:pt x="23" y="67"/>
                  </a:lnTo>
                  <a:lnTo>
                    <a:pt x="24" y="67"/>
                  </a:lnTo>
                  <a:lnTo>
                    <a:pt x="24" y="68"/>
                  </a:lnTo>
                  <a:lnTo>
                    <a:pt x="24" y="67"/>
                  </a:lnTo>
                  <a:lnTo>
                    <a:pt x="25" y="67"/>
                  </a:lnTo>
                  <a:lnTo>
                    <a:pt x="25" y="66"/>
                  </a:lnTo>
                  <a:lnTo>
                    <a:pt x="25" y="67"/>
                  </a:lnTo>
                  <a:lnTo>
                    <a:pt x="26" y="67"/>
                  </a:lnTo>
                  <a:lnTo>
                    <a:pt x="26" y="66"/>
                  </a:lnTo>
                  <a:lnTo>
                    <a:pt x="26" y="64"/>
                  </a:lnTo>
                  <a:lnTo>
                    <a:pt x="27" y="63"/>
                  </a:lnTo>
                  <a:lnTo>
                    <a:pt x="28" y="63"/>
                  </a:lnTo>
                  <a:lnTo>
                    <a:pt x="27" y="62"/>
                  </a:lnTo>
                  <a:lnTo>
                    <a:pt x="26" y="60"/>
                  </a:lnTo>
                  <a:lnTo>
                    <a:pt x="27" y="59"/>
                  </a:lnTo>
                  <a:lnTo>
                    <a:pt x="27" y="59"/>
                  </a:lnTo>
                  <a:lnTo>
                    <a:pt x="26" y="58"/>
                  </a:lnTo>
                  <a:lnTo>
                    <a:pt x="26" y="57"/>
                  </a:lnTo>
                  <a:lnTo>
                    <a:pt x="27" y="56"/>
                  </a:lnTo>
                  <a:lnTo>
                    <a:pt x="26" y="56"/>
                  </a:lnTo>
                  <a:lnTo>
                    <a:pt x="26" y="54"/>
                  </a:lnTo>
                  <a:lnTo>
                    <a:pt x="27" y="54"/>
                  </a:lnTo>
                  <a:lnTo>
                    <a:pt x="28" y="55"/>
                  </a:lnTo>
                  <a:lnTo>
                    <a:pt x="29" y="55"/>
                  </a:lnTo>
                  <a:lnTo>
                    <a:pt x="29" y="54"/>
                  </a:lnTo>
                  <a:lnTo>
                    <a:pt x="28" y="54"/>
                  </a:lnTo>
                  <a:lnTo>
                    <a:pt x="27" y="54"/>
                  </a:lnTo>
                  <a:lnTo>
                    <a:pt x="28" y="53"/>
                  </a:lnTo>
                  <a:lnTo>
                    <a:pt x="29" y="53"/>
                  </a:lnTo>
                  <a:lnTo>
                    <a:pt x="30" y="52"/>
                  </a:lnTo>
                  <a:lnTo>
                    <a:pt x="29" y="52"/>
                  </a:lnTo>
                  <a:lnTo>
                    <a:pt x="28" y="53"/>
                  </a:lnTo>
                  <a:lnTo>
                    <a:pt x="27" y="53"/>
                  </a:lnTo>
                  <a:lnTo>
                    <a:pt x="28" y="52"/>
                  </a:lnTo>
                  <a:lnTo>
                    <a:pt x="27" y="52"/>
                  </a:lnTo>
                  <a:lnTo>
                    <a:pt x="26" y="52"/>
                  </a:lnTo>
                  <a:lnTo>
                    <a:pt x="26" y="51"/>
                  </a:lnTo>
                  <a:lnTo>
                    <a:pt x="26" y="51"/>
                  </a:lnTo>
                  <a:lnTo>
                    <a:pt x="26" y="50"/>
                  </a:lnTo>
                  <a:lnTo>
                    <a:pt x="26" y="48"/>
                  </a:lnTo>
                  <a:lnTo>
                    <a:pt x="27" y="47"/>
                  </a:lnTo>
                  <a:lnTo>
                    <a:pt x="26" y="46"/>
                  </a:lnTo>
                  <a:lnTo>
                    <a:pt x="27" y="45"/>
                  </a:lnTo>
                  <a:lnTo>
                    <a:pt x="27" y="46"/>
                  </a:lnTo>
                  <a:lnTo>
                    <a:pt x="28" y="46"/>
                  </a:lnTo>
                  <a:lnTo>
                    <a:pt x="27" y="45"/>
                  </a:lnTo>
                  <a:lnTo>
                    <a:pt x="27" y="44"/>
                  </a:lnTo>
                  <a:lnTo>
                    <a:pt x="28" y="43"/>
                  </a:lnTo>
                  <a:lnTo>
                    <a:pt x="29" y="44"/>
                  </a:lnTo>
                  <a:lnTo>
                    <a:pt x="29" y="43"/>
                  </a:lnTo>
                  <a:lnTo>
                    <a:pt x="29" y="43"/>
                  </a:lnTo>
                  <a:lnTo>
                    <a:pt x="28" y="43"/>
                  </a:lnTo>
                  <a:lnTo>
                    <a:pt x="28" y="42"/>
                  </a:lnTo>
                  <a:lnTo>
                    <a:pt x="29" y="42"/>
                  </a:lnTo>
                  <a:lnTo>
                    <a:pt x="30" y="42"/>
                  </a:lnTo>
                  <a:lnTo>
                    <a:pt x="30" y="42"/>
                  </a:lnTo>
                  <a:lnTo>
                    <a:pt x="30" y="41"/>
                  </a:lnTo>
                  <a:lnTo>
                    <a:pt x="31" y="40"/>
                  </a:lnTo>
                  <a:lnTo>
                    <a:pt x="30" y="40"/>
                  </a:lnTo>
                  <a:lnTo>
                    <a:pt x="29" y="40"/>
                  </a:lnTo>
                  <a:lnTo>
                    <a:pt x="29" y="39"/>
                  </a:lnTo>
                  <a:lnTo>
                    <a:pt x="28" y="39"/>
                  </a:lnTo>
                  <a:lnTo>
                    <a:pt x="28" y="37"/>
                  </a:lnTo>
                  <a:lnTo>
                    <a:pt x="29" y="37"/>
                  </a:lnTo>
                  <a:lnTo>
                    <a:pt x="29" y="38"/>
                  </a:lnTo>
                  <a:lnTo>
                    <a:pt x="29" y="37"/>
                  </a:lnTo>
                  <a:lnTo>
                    <a:pt x="30" y="37"/>
                  </a:lnTo>
                  <a:lnTo>
                    <a:pt x="30" y="38"/>
                  </a:lnTo>
                  <a:lnTo>
                    <a:pt x="30" y="37"/>
                  </a:lnTo>
                  <a:lnTo>
                    <a:pt x="29" y="37"/>
                  </a:lnTo>
                  <a:lnTo>
                    <a:pt x="29" y="36"/>
                  </a:lnTo>
                  <a:lnTo>
                    <a:pt x="29" y="35"/>
                  </a:lnTo>
                  <a:lnTo>
                    <a:pt x="29" y="35"/>
                  </a:lnTo>
                  <a:lnTo>
                    <a:pt x="30" y="34"/>
                  </a:lnTo>
                  <a:lnTo>
                    <a:pt x="30" y="33"/>
                  </a:lnTo>
                  <a:lnTo>
                    <a:pt x="29" y="32"/>
                  </a:lnTo>
                  <a:lnTo>
                    <a:pt x="30" y="32"/>
                  </a:lnTo>
                  <a:lnTo>
                    <a:pt x="30" y="31"/>
                  </a:lnTo>
                  <a:lnTo>
                    <a:pt x="30" y="31"/>
                  </a:lnTo>
                  <a:lnTo>
                    <a:pt x="31" y="31"/>
                  </a:lnTo>
                  <a:lnTo>
                    <a:pt x="31" y="29"/>
                  </a:lnTo>
                  <a:lnTo>
                    <a:pt x="30" y="29"/>
                  </a:lnTo>
                  <a:lnTo>
                    <a:pt x="30" y="28"/>
                  </a:lnTo>
                  <a:lnTo>
                    <a:pt x="29" y="28"/>
                  </a:lnTo>
                  <a:lnTo>
                    <a:pt x="29" y="27"/>
                  </a:lnTo>
                  <a:lnTo>
                    <a:pt x="30" y="27"/>
                  </a:lnTo>
                  <a:lnTo>
                    <a:pt x="30" y="27"/>
                  </a:lnTo>
                  <a:lnTo>
                    <a:pt x="30" y="27"/>
                  </a:lnTo>
                  <a:lnTo>
                    <a:pt x="30" y="26"/>
                  </a:lnTo>
                  <a:lnTo>
                    <a:pt x="30" y="25"/>
                  </a:lnTo>
                  <a:lnTo>
                    <a:pt x="29" y="25"/>
                  </a:lnTo>
                  <a:lnTo>
                    <a:pt x="30" y="24"/>
                  </a:lnTo>
                  <a:lnTo>
                    <a:pt x="29" y="23"/>
                  </a:lnTo>
                  <a:lnTo>
                    <a:pt x="30" y="22"/>
                  </a:lnTo>
                  <a:lnTo>
                    <a:pt x="30" y="20"/>
                  </a:lnTo>
                  <a:lnTo>
                    <a:pt x="30" y="19"/>
                  </a:lnTo>
                  <a:lnTo>
                    <a:pt x="31" y="20"/>
                  </a:lnTo>
                  <a:lnTo>
                    <a:pt x="31" y="19"/>
                  </a:lnTo>
                  <a:lnTo>
                    <a:pt x="32" y="18"/>
                  </a:lnTo>
                  <a:lnTo>
                    <a:pt x="33" y="18"/>
                  </a:lnTo>
                  <a:lnTo>
                    <a:pt x="32" y="17"/>
                  </a:lnTo>
                  <a:lnTo>
                    <a:pt x="32" y="18"/>
                  </a:lnTo>
                  <a:lnTo>
                    <a:pt x="31" y="17"/>
                  </a:lnTo>
                  <a:lnTo>
                    <a:pt x="30" y="17"/>
                  </a:lnTo>
                  <a:lnTo>
                    <a:pt x="30" y="16"/>
                  </a:lnTo>
                  <a:lnTo>
                    <a:pt x="31" y="15"/>
                  </a:lnTo>
                  <a:lnTo>
                    <a:pt x="31" y="16"/>
                  </a:lnTo>
                  <a:lnTo>
                    <a:pt x="32" y="15"/>
                  </a:lnTo>
                  <a:lnTo>
                    <a:pt x="32" y="16"/>
                  </a:lnTo>
                  <a:lnTo>
                    <a:pt x="33" y="16"/>
                  </a:lnTo>
                  <a:lnTo>
                    <a:pt x="33" y="15"/>
                  </a:lnTo>
                  <a:lnTo>
                    <a:pt x="33" y="14"/>
                  </a:lnTo>
                  <a:lnTo>
                    <a:pt x="34" y="14"/>
                  </a:lnTo>
                  <a:lnTo>
                    <a:pt x="35" y="13"/>
                  </a:lnTo>
                  <a:lnTo>
                    <a:pt x="35" y="12"/>
                  </a:lnTo>
                  <a:lnTo>
                    <a:pt x="34" y="12"/>
                  </a:lnTo>
                  <a:lnTo>
                    <a:pt x="34" y="10"/>
                  </a:lnTo>
                  <a:lnTo>
                    <a:pt x="34" y="9"/>
                  </a:lnTo>
                  <a:lnTo>
                    <a:pt x="36" y="9"/>
                  </a:lnTo>
                  <a:lnTo>
                    <a:pt x="37" y="9"/>
                  </a:lnTo>
                  <a:lnTo>
                    <a:pt x="37" y="7"/>
                  </a:lnTo>
                  <a:lnTo>
                    <a:pt x="38" y="7"/>
                  </a:lnTo>
                  <a:lnTo>
                    <a:pt x="38" y="7"/>
                  </a:lnTo>
                  <a:lnTo>
                    <a:pt x="38" y="6"/>
                  </a:lnTo>
                  <a:lnTo>
                    <a:pt x="38" y="6"/>
                  </a:lnTo>
                  <a:lnTo>
                    <a:pt x="38" y="5"/>
                  </a:lnTo>
                  <a:lnTo>
                    <a:pt x="38" y="5"/>
                  </a:lnTo>
                  <a:lnTo>
                    <a:pt x="38" y="4"/>
                  </a:lnTo>
                  <a:lnTo>
                    <a:pt x="38" y="4"/>
                  </a:lnTo>
                  <a:lnTo>
                    <a:pt x="38" y="4"/>
                  </a:lnTo>
                  <a:lnTo>
                    <a:pt x="39" y="4"/>
                  </a:lnTo>
                  <a:lnTo>
                    <a:pt x="40" y="4"/>
                  </a:lnTo>
                  <a:lnTo>
                    <a:pt x="42" y="3"/>
                  </a:lnTo>
                  <a:lnTo>
                    <a:pt x="43" y="3"/>
                  </a:lnTo>
                  <a:lnTo>
                    <a:pt x="43" y="4"/>
                  </a:lnTo>
                  <a:lnTo>
                    <a:pt x="44" y="4"/>
                  </a:lnTo>
                  <a:lnTo>
                    <a:pt x="44" y="4"/>
                  </a:lnTo>
                  <a:lnTo>
                    <a:pt x="45" y="4"/>
                  </a:lnTo>
                  <a:lnTo>
                    <a:pt x="44" y="2"/>
                  </a:lnTo>
                  <a:lnTo>
                    <a:pt x="45" y="0"/>
                  </a:lnTo>
                  <a:lnTo>
                    <a:pt x="46" y="1"/>
                  </a:lnTo>
                  <a:lnTo>
                    <a:pt x="46" y="3"/>
                  </a:lnTo>
                  <a:lnTo>
                    <a:pt x="46" y="2"/>
                  </a:lnTo>
                  <a:lnTo>
                    <a:pt x="46" y="1"/>
                  </a:lnTo>
                  <a:lnTo>
                    <a:pt x="47" y="1"/>
                  </a:lnTo>
                  <a:lnTo>
                    <a:pt x="47" y="0"/>
                  </a:lnTo>
                  <a:lnTo>
                    <a:pt x="48" y="0"/>
                  </a:lnTo>
                  <a:lnTo>
                    <a:pt x="49" y="2"/>
                  </a:lnTo>
                  <a:lnTo>
                    <a:pt x="49" y="4"/>
                  </a:lnTo>
                  <a:lnTo>
                    <a:pt x="50" y="4"/>
                  </a:lnTo>
                  <a:lnTo>
                    <a:pt x="50" y="6"/>
                  </a:lnTo>
                  <a:lnTo>
                    <a:pt x="49" y="7"/>
                  </a:lnTo>
                  <a:lnTo>
                    <a:pt x="49" y="8"/>
                  </a:lnTo>
                  <a:lnTo>
                    <a:pt x="49" y="9"/>
                  </a:lnTo>
                  <a:lnTo>
                    <a:pt x="49" y="10"/>
                  </a:lnTo>
                  <a:lnTo>
                    <a:pt x="48" y="10"/>
                  </a:lnTo>
                  <a:lnTo>
                    <a:pt x="48" y="11"/>
                  </a:lnTo>
                  <a:lnTo>
                    <a:pt x="48" y="10"/>
                  </a:lnTo>
                  <a:lnTo>
                    <a:pt x="47" y="10"/>
                  </a:lnTo>
                  <a:lnTo>
                    <a:pt x="47" y="11"/>
                  </a:lnTo>
                  <a:lnTo>
                    <a:pt x="48" y="11"/>
                  </a:lnTo>
                  <a:lnTo>
                    <a:pt x="48" y="12"/>
                  </a:lnTo>
                  <a:lnTo>
                    <a:pt x="48" y="12"/>
                  </a:lnTo>
                  <a:lnTo>
                    <a:pt x="49" y="12"/>
                  </a:lnTo>
                  <a:lnTo>
                    <a:pt x="48" y="13"/>
                  </a:lnTo>
                  <a:lnTo>
                    <a:pt x="47" y="13"/>
                  </a:lnTo>
                  <a:lnTo>
                    <a:pt x="48" y="13"/>
                  </a:lnTo>
                  <a:lnTo>
                    <a:pt x="49" y="14"/>
                  </a:lnTo>
                  <a:lnTo>
                    <a:pt x="50" y="16"/>
                  </a:lnTo>
                  <a:lnTo>
                    <a:pt x="51" y="16"/>
                  </a:lnTo>
                  <a:lnTo>
                    <a:pt x="51" y="15"/>
                  </a:lnTo>
                  <a:lnTo>
                    <a:pt x="52" y="15"/>
                  </a:lnTo>
                  <a:lnTo>
                    <a:pt x="51" y="16"/>
                  </a:lnTo>
                  <a:lnTo>
                    <a:pt x="52" y="16"/>
                  </a:lnTo>
                  <a:lnTo>
                    <a:pt x="52" y="17"/>
                  </a:lnTo>
                  <a:lnTo>
                    <a:pt x="51" y="17"/>
                  </a:lnTo>
                  <a:lnTo>
                    <a:pt x="50" y="19"/>
                  </a:lnTo>
                  <a:lnTo>
                    <a:pt x="51" y="18"/>
                  </a:lnTo>
                  <a:lnTo>
                    <a:pt x="52" y="19"/>
                  </a:lnTo>
                  <a:lnTo>
                    <a:pt x="52" y="20"/>
                  </a:lnTo>
                  <a:lnTo>
                    <a:pt x="53" y="21"/>
                  </a:lnTo>
                  <a:lnTo>
                    <a:pt x="53" y="22"/>
                  </a:lnTo>
                  <a:lnTo>
                    <a:pt x="54" y="2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4" name="Freeform 53"/>
            <p:cNvSpPr>
              <a:spLocks/>
            </p:cNvSpPr>
            <p:nvPr/>
          </p:nvSpPr>
          <p:spPr bwMode="auto">
            <a:xfrm>
              <a:off x="5994402" y="5070469"/>
              <a:ext cx="34925" cy="58738"/>
            </a:xfrm>
            <a:custGeom>
              <a:avLst/>
              <a:gdLst>
                <a:gd name="T0" fmla="*/ 21 w 22"/>
                <a:gd name="T1" fmla="*/ 22 h 37"/>
                <a:gd name="T2" fmla="*/ 19 w 22"/>
                <a:gd name="T3" fmla="*/ 23 h 37"/>
                <a:gd name="T4" fmla="*/ 20 w 22"/>
                <a:gd name="T5" fmla="*/ 23 h 37"/>
                <a:gd name="T6" fmla="*/ 17 w 22"/>
                <a:gd name="T7" fmla="*/ 25 h 37"/>
                <a:gd name="T8" fmla="*/ 16 w 22"/>
                <a:gd name="T9" fmla="*/ 27 h 37"/>
                <a:gd name="T10" fmla="*/ 16 w 22"/>
                <a:gd name="T11" fmla="*/ 30 h 37"/>
                <a:gd name="T12" fmla="*/ 18 w 22"/>
                <a:gd name="T13" fmla="*/ 31 h 37"/>
                <a:gd name="T14" fmla="*/ 18 w 22"/>
                <a:gd name="T15" fmla="*/ 32 h 37"/>
                <a:gd name="T16" fmla="*/ 15 w 22"/>
                <a:gd name="T17" fmla="*/ 35 h 37"/>
                <a:gd name="T18" fmla="*/ 12 w 22"/>
                <a:gd name="T19" fmla="*/ 37 h 37"/>
                <a:gd name="T20" fmla="*/ 9 w 22"/>
                <a:gd name="T21" fmla="*/ 36 h 37"/>
                <a:gd name="T22" fmla="*/ 7 w 22"/>
                <a:gd name="T23" fmla="*/ 34 h 37"/>
                <a:gd name="T24" fmla="*/ 6 w 22"/>
                <a:gd name="T25" fmla="*/ 33 h 37"/>
                <a:gd name="T26" fmla="*/ 5 w 22"/>
                <a:gd name="T27" fmla="*/ 34 h 37"/>
                <a:gd name="T28" fmla="*/ 2 w 22"/>
                <a:gd name="T29" fmla="*/ 35 h 37"/>
                <a:gd name="T30" fmla="*/ 0 w 22"/>
                <a:gd name="T31" fmla="*/ 35 h 37"/>
                <a:gd name="T32" fmla="*/ 1 w 22"/>
                <a:gd name="T33" fmla="*/ 34 h 37"/>
                <a:gd name="T34" fmla="*/ 2 w 22"/>
                <a:gd name="T35" fmla="*/ 32 h 37"/>
                <a:gd name="T36" fmla="*/ 3 w 22"/>
                <a:gd name="T37" fmla="*/ 31 h 37"/>
                <a:gd name="T38" fmla="*/ 4 w 22"/>
                <a:gd name="T39" fmla="*/ 29 h 37"/>
                <a:gd name="T40" fmla="*/ 5 w 22"/>
                <a:gd name="T41" fmla="*/ 28 h 37"/>
                <a:gd name="T42" fmla="*/ 4 w 22"/>
                <a:gd name="T43" fmla="*/ 26 h 37"/>
                <a:gd name="T44" fmla="*/ 4 w 22"/>
                <a:gd name="T45" fmla="*/ 25 h 37"/>
                <a:gd name="T46" fmla="*/ 2 w 22"/>
                <a:gd name="T47" fmla="*/ 23 h 37"/>
                <a:gd name="T48" fmla="*/ 1 w 22"/>
                <a:gd name="T49" fmla="*/ 22 h 37"/>
                <a:gd name="T50" fmla="*/ 1 w 22"/>
                <a:gd name="T51" fmla="*/ 16 h 37"/>
                <a:gd name="T52" fmla="*/ 1 w 22"/>
                <a:gd name="T53" fmla="*/ 13 h 37"/>
                <a:gd name="T54" fmla="*/ 1 w 22"/>
                <a:gd name="T55" fmla="*/ 11 h 37"/>
                <a:gd name="T56" fmla="*/ 2 w 22"/>
                <a:gd name="T57" fmla="*/ 12 h 37"/>
                <a:gd name="T58" fmla="*/ 4 w 22"/>
                <a:gd name="T59" fmla="*/ 11 h 37"/>
                <a:gd name="T60" fmla="*/ 6 w 22"/>
                <a:gd name="T61" fmla="*/ 7 h 37"/>
                <a:gd name="T62" fmla="*/ 7 w 22"/>
                <a:gd name="T63" fmla="*/ 7 h 37"/>
                <a:gd name="T64" fmla="*/ 8 w 22"/>
                <a:gd name="T65" fmla="*/ 6 h 37"/>
                <a:gd name="T66" fmla="*/ 8 w 22"/>
                <a:gd name="T67" fmla="*/ 4 h 37"/>
                <a:gd name="T68" fmla="*/ 10 w 22"/>
                <a:gd name="T69" fmla="*/ 3 h 37"/>
                <a:gd name="T70" fmla="*/ 12 w 22"/>
                <a:gd name="T71" fmla="*/ 2 h 37"/>
                <a:gd name="T72" fmla="*/ 14 w 22"/>
                <a:gd name="T73" fmla="*/ 1 h 37"/>
                <a:gd name="T74" fmla="*/ 15 w 22"/>
                <a:gd name="T75" fmla="*/ 1 h 37"/>
                <a:gd name="T76" fmla="*/ 17 w 22"/>
                <a:gd name="T77" fmla="*/ 3 h 37"/>
                <a:gd name="T78" fmla="*/ 18 w 22"/>
                <a:gd name="T79" fmla="*/ 6 h 37"/>
                <a:gd name="T80" fmla="*/ 18 w 22"/>
                <a:gd name="T81" fmla="*/ 8 h 37"/>
                <a:gd name="T82" fmla="*/ 18 w 22"/>
                <a:gd name="T83" fmla="*/ 9 h 37"/>
                <a:gd name="T84" fmla="*/ 20 w 22"/>
                <a:gd name="T85" fmla="*/ 10 h 37"/>
                <a:gd name="T86" fmla="*/ 21 w 22"/>
                <a:gd name="T87" fmla="*/ 12 h 37"/>
                <a:gd name="T88" fmla="*/ 21 w 22"/>
                <a:gd name="T89" fmla="*/ 15 h 37"/>
                <a:gd name="T90" fmla="*/ 21 w 22"/>
                <a:gd name="T91" fmla="*/ 17 h 37"/>
                <a:gd name="T92" fmla="*/ 22 w 22"/>
                <a:gd name="T93"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 h="37">
                  <a:moveTo>
                    <a:pt x="22" y="22"/>
                  </a:moveTo>
                  <a:lnTo>
                    <a:pt x="21" y="22"/>
                  </a:lnTo>
                  <a:lnTo>
                    <a:pt x="20" y="22"/>
                  </a:lnTo>
                  <a:lnTo>
                    <a:pt x="19" y="23"/>
                  </a:lnTo>
                  <a:lnTo>
                    <a:pt x="20" y="23"/>
                  </a:lnTo>
                  <a:lnTo>
                    <a:pt x="20" y="23"/>
                  </a:lnTo>
                  <a:lnTo>
                    <a:pt x="18" y="24"/>
                  </a:lnTo>
                  <a:lnTo>
                    <a:pt x="17" y="25"/>
                  </a:lnTo>
                  <a:lnTo>
                    <a:pt x="16" y="26"/>
                  </a:lnTo>
                  <a:lnTo>
                    <a:pt x="16" y="27"/>
                  </a:lnTo>
                  <a:lnTo>
                    <a:pt x="16" y="29"/>
                  </a:lnTo>
                  <a:lnTo>
                    <a:pt x="16" y="30"/>
                  </a:lnTo>
                  <a:lnTo>
                    <a:pt x="17" y="30"/>
                  </a:lnTo>
                  <a:lnTo>
                    <a:pt x="18" y="31"/>
                  </a:lnTo>
                  <a:lnTo>
                    <a:pt x="19" y="31"/>
                  </a:lnTo>
                  <a:lnTo>
                    <a:pt x="18" y="32"/>
                  </a:lnTo>
                  <a:lnTo>
                    <a:pt x="16" y="33"/>
                  </a:lnTo>
                  <a:lnTo>
                    <a:pt x="15" y="35"/>
                  </a:lnTo>
                  <a:lnTo>
                    <a:pt x="14" y="37"/>
                  </a:lnTo>
                  <a:lnTo>
                    <a:pt x="12" y="37"/>
                  </a:lnTo>
                  <a:lnTo>
                    <a:pt x="11" y="37"/>
                  </a:lnTo>
                  <a:lnTo>
                    <a:pt x="9" y="36"/>
                  </a:lnTo>
                  <a:lnTo>
                    <a:pt x="8" y="35"/>
                  </a:lnTo>
                  <a:lnTo>
                    <a:pt x="7" y="34"/>
                  </a:lnTo>
                  <a:lnTo>
                    <a:pt x="7" y="33"/>
                  </a:lnTo>
                  <a:lnTo>
                    <a:pt x="6" y="33"/>
                  </a:lnTo>
                  <a:lnTo>
                    <a:pt x="5" y="33"/>
                  </a:lnTo>
                  <a:lnTo>
                    <a:pt x="5" y="34"/>
                  </a:lnTo>
                  <a:lnTo>
                    <a:pt x="3" y="35"/>
                  </a:lnTo>
                  <a:lnTo>
                    <a:pt x="2" y="35"/>
                  </a:lnTo>
                  <a:lnTo>
                    <a:pt x="1" y="35"/>
                  </a:lnTo>
                  <a:lnTo>
                    <a:pt x="0" y="35"/>
                  </a:lnTo>
                  <a:lnTo>
                    <a:pt x="0" y="34"/>
                  </a:lnTo>
                  <a:lnTo>
                    <a:pt x="1" y="34"/>
                  </a:lnTo>
                  <a:lnTo>
                    <a:pt x="1" y="33"/>
                  </a:lnTo>
                  <a:lnTo>
                    <a:pt x="2" y="32"/>
                  </a:lnTo>
                  <a:lnTo>
                    <a:pt x="2" y="31"/>
                  </a:lnTo>
                  <a:lnTo>
                    <a:pt x="3" y="31"/>
                  </a:lnTo>
                  <a:lnTo>
                    <a:pt x="3" y="31"/>
                  </a:lnTo>
                  <a:lnTo>
                    <a:pt x="4" y="29"/>
                  </a:lnTo>
                  <a:lnTo>
                    <a:pt x="4" y="28"/>
                  </a:lnTo>
                  <a:lnTo>
                    <a:pt x="5" y="28"/>
                  </a:lnTo>
                  <a:lnTo>
                    <a:pt x="5" y="27"/>
                  </a:lnTo>
                  <a:lnTo>
                    <a:pt x="4" y="26"/>
                  </a:lnTo>
                  <a:lnTo>
                    <a:pt x="5" y="25"/>
                  </a:lnTo>
                  <a:lnTo>
                    <a:pt x="4" y="25"/>
                  </a:lnTo>
                  <a:lnTo>
                    <a:pt x="4" y="24"/>
                  </a:lnTo>
                  <a:lnTo>
                    <a:pt x="2" y="23"/>
                  </a:lnTo>
                  <a:lnTo>
                    <a:pt x="1" y="23"/>
                  </a:lnTo>
                  <a:lnTo>
                    <a:pt x="1" y="22"/>
                  </a:lnTo>
                  <a:lnTo>
                    <a:pt x="1" y="18"/>
                  </a:lnTo>
                  <a:lnTo>
                    <a:pt x="1" y="16"/>
                  </a:lnTo>
                  <a:lnTo>
                    <a:pt x="1" y="14"/>
                  </a:lnTo>
                  <a:lnTo>
                    <a:pt x="1" y="13"/>
                  </a:lnTo>
                  <a:lnTo>
                    <a:pt x="0" y="12"/>
                  </a:lnTo>
                  <a:lnTo>
                    <a:pt x="1" y="11"/>
                  </a:lnTo>
                  <a:lnTo>
                    <a:pt x="2" y="11"/>
                  </a:lnTo>
                  <a:lnTo>
                    <a:pt x="2" y="12"/>
                  </a:lnTo>
                  <a:lnTo>
                    <a:pt x="3" y="11"/>
                  </a:lnTo>
                  <a:lnTo>
                    <a:pt x="4" y="11"/>
                  </a:lnTo>
                  <a:lnTo>
                    <a:pt x="5" y="10"/>
                  </a:lnTo>
                  <a:lnTo>
                    <a:pt x="6" y="7"/>
                  </a:lnTo>
                  <a:lnTo>
                    <a:pt x="7" y="7"/>
                  </a:lnTo>
                  <a:lnTo>
                    <a:pt x="7" y="7"/>
                  </a:lnTo>
                  <a:lnTo>
                    <a:pt x="8" y="7"/>
                  </a:lnTo>
                  <a:lnTo>
                    <a:pt x="8" y="6"/>
                  </a:lnTo>
                  <a:lnTo>
                    <a:pt x="9" y="5"/>
                  </a:lnTo>
                  <a:lnTo>
                    <a:pt x="8" y="4"/>
                  </a:lnTo>
                  <a:lnTo>
                    <a:pt x="9" y="4"/>
                  </a:lnTo>
                  <a:lnTo>
                    <a:pt x="10" y="3"/>
                  </a:lnTo>
                  <a:lnTo>
                    <a:pt x="11" y="3"/>
                  </a:lnTo>
                  <a:lnTo>
                    <a:pt x="12" y="2"/>
                  </a:lnTo>
                  <a:lnTo>
                    <a:pt x="13" y="1"/>
                  </a:lnTo>
                  <a:lnTo>
                    <a:pt x="14" y="1"/>
                  </a:lnTo>
                  <a:lnTo>
                    <a:pt x="14" y="0"/>
                  </a:lnTo>
                  <a:lnTo>
                    <a:pt x="15" y="1"/>
                  </a:lnTo>
                  <a:lnTo>
                    <a:pt x="16" y="2"/>
                  </a:lnTo>
                  <a:lnTo>
                    <a:pt x="17" y="3"/>
                  </a:lnTo>
                  <a:lnTo>
                    <a:pt x="18" y="4"/>
                  </a:lnTo>
                  <a:lnTo>
                    <a:pt x="18" y="6"/>
                  </a:lnTo>
                  <a:lnTo>
                    <a:pt x="18" y="7"/>
                  </a:lnTo>
                  <a:lnTo>
                    <a:pt x="18" y="8"/>
                  </a:lnTo>
                  <a:lnTo>
                    <a:pt x="19" y="9"/>
                  </a:lnTo>
                  <a:lnTo>
                    <a:pt x="18" y="9"/>
                  </a:lnTo>
                  <a:lnTo>
                    <a:pt x="19" y="9"/>
                  </a:lnTo>
                  <a:lnTo>
                    <a:pt x="20" y="10"/>
                  </a:lnTo>
                  <a:lnTo>
                    <a:pt x="21" y="11"/>
                  </a:lnTo>
                  <a:lnTo>
                    <a:pt x="21" y="12"/>
                  </a:lnTo>
                  <a:lnTo>
                    <a:pt x="21" y="13"/>
                  </a:lnTo>
                  <a:lnTo>
                    <a:pt x="21" y="15"/>
                  </a:lnTo>
                  <a:lnTo>
                    <a:pt x="21" y="16"/>
                  </a:lnTo>
                  <a:lnTo>
                    <a:pt x="21" y="17"/>
                  </a:lnTo>
                  <a:lnTo>
                    <a:pt x="22" y="19"/>
                  </a:lnTo>
                  <a:lnTo>
                    <a:pt x="22" y="2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5" name="Freeform 54"/>
            <p:cNvSpPr>
              <a:spLocks/>
            </p:cNvSpPr>
            <p:nvPr/>
          </p:nvSpPr>
          <p:spPr bwMode="auto">
            <a:xfrm>
              <a:off x="6030915" y="4979981"/>
              <a:ext cx="15875" cy="25400"/>
            </a:xfrm>
            <a:custGeom>
              <a:avLst/>
              <a:gdLst>
                <a:gd name="T0" fmla="*/ 10 w 10"/>
                <a:gd name="T1" fmla="*/ 13 h 16"/>
                <a:gd name="T2" fmla="*/ 8 w 10"/>
                <a:gd name="T3" fmla="*/ 14 h 16"/>
                <a:gd name="T4" fmla="*/ 7 w 10"/>
                <a:gd name="T5" fmla="*/ 14 h 16"/>
                <a:gd name="T6" fmla="*/ 7 w 10"/>
                <a:gd name="T7" fmla="*/ 15 h 16"/>
                <a:gd name="T8" fmla="*/ 7 w 10"/>
                <a:gd name="T9" fmla="*/ 15 h 16"/>
                <a:gd name="T10" fmla="*/ 6 w 10"/>
                <a:gd name="T11" fmla="*/ 15 h 16"/>
                <a:gd name="T12" fmla="*/ 5 w 10"/>
                <a:gd name="T13" fmla="*/ 16 h 16"/>
                <a:gd name="T14" fmla="*/ 4 w 10"/>
                <a:gd name="T15" fmla="*/ 16 h 16"/>
                <a:gd name="T16" fmla="*/ 4 w 10"/>
                <a:gd name="T17" fmla="*/ 15 h 16"/>
                <a:gd name="T18" fmla="*/ 3 w 10"/>
                <a:gd name="T19" fmla="*/ 16 h 16"/>
                <a:gd name="T20" fmla="*/ 1 w 10"/>
                <a:gd name="T21" fmla="*/ 16 h 16"/>
                <a:gd name="T22" fmla="*/ 0 w 10"/>
                <a:gd name="T23" fmla="*/ 14 h 16"/>
                <a:gd name="T24" fmla="*/ 0 w 10"/>
                <a:gd name="T25" fmla="*/ 13 h 16"/>
                <a:gd name="T26" fmla="*/ 1 w 10"/>
                <a:gd name="T27" fmla="*/ 13 h 16"/>
                <a:gd name="T28" fmla="*/ 1 w 10"/>
                <a:gd name="T29" fmla="*/ 12 h 16"/>
                <a:gd name="T30" fmla="*/ 0 w 10"/>
                <a:gd name="T31" fmla="*/ 11 h 16"/>
                <a:gd name="T32" fmla="*/ 1 w 10"/>
                <a:gd name="T33" fmla="*/ 10 h 16"/>
                <a:gd name="T34" fmla="*/ 3 w 10"/>
                <a:gd name="T35" fmla="*/ 10 h 16"/>
                <a:gd name="T36" fmla="*/ 4 w 10"/>
                <a:gd name="T37" fmla="*/ 10 h 16"/>
                <a:gd name="T38" fmla="*/ 4 w 10"/>
                <a:gd name="T39" fmla="*/ 9 h 16"/>
                <a:gd name="T40" fmla="*/ 3 w 10"/>
                <a:gd name="T41" fmla="*/ 7 h 16"/>
                <a:gd name="T42" fmla="*/ 3 w 10"/>
                <a:gd name="T43" fmla="*/ 6 h 16"/>
                <a:gd name="T44" fmla="*/ 3 w 10"/>
                <a:gd name="T45" fmla="*/ 5 h 16"/>
                <a:gd name="T46" fmla="*/ 2 w 10"/>
                <a:gd name="T47" fmla="*/ 5 h 16"/>
                <a:gd name="T48" fmla="*/ 3 w 10"/>
                <a:gd name="T49" fmla="*/ 3 h 16"/>
                <a:gd name="T50" fmla="*/ 3 w 10"/>
                <a:gd name="T51" fmla="*/ 1 h 16"/>
                <a:gd name="T52" fmla="*/ 4 w 10"/>
                <a:gd name="T53" fmla="*/ 1 h 16"/>
                <a:gd name="T54" fmla="*/ 5 w 10"/>
                <a:gd name="T55" fmla="*/ 0 h 16"/>
                <a:gd name="T56" fmla="*/ 5 w 10"/>
                <a:gd name="T57" fmla="*/ 1 h 16"/>
                <a:gd name="T58" fmla="*/ 6 w 10"/>
                <a:gd name="T59" fmla="*/ 1 h 16"/>
                <a:gd name="T60" fmla="*/ 6 w 10"/>
                <a:gd name="T61" fmla="*/ 1 h 16"/>
                <a:gd name="T62" fmla="*/ 7 w 10"/>
                <a:gd name="T63" fmla="*/ 2 h 16"/>
                <a:gd name="T64" fmla="*/ 7 w 10"/>
                <a:gd name="T65" fmla="*/ 3 h 16"/>
                <a:gd name="T66" fmla="*/ 8 w 10"/>
                <a:gd name="T67" fmla="*/ 3 h 16"/>
                <a:gd name="T68" fmla="*/ 8 w 10"/>
                <a:gd name="T69" fmla="*/ 4 h 16"/>
                <a:gd name="T70" fmla="*/ 8 w 10"/>
                <a:gd name="T71" fmla="*/ 5 h 16"/>
                <a:gd name="T72" fmla="*/ 8 w 10"/>
                <a:gd name="T73" fmla="*/ 6 h 16"/>
                <a:gd name="T74" fmla="*/ 9 w 10"/>
                <a:gd name="T75" fmla="*/ 6 h 16"/>
                <a:gd name="T76" fmla="*/ 9 w 10"/>
                <a:gd name="T77" fmla="*/ 7 h 16"/>
                <a:gd name="T78" fmla="*/ 9 w 10"/>
                <a:gd name="T79" fmla="*/ 8 h 16"/>
                <a:gd name="T80" fmla="*/ 9 w 10"/>
                <a:gd name="T81" fmla="*/ 8 h 16"/>
                <a:gd name="T82" fmla="*/ 8 w 10"/>
                <a:gd name="T83" fmla="*/ 8 h 16"/>
                <a:gd name="T84" fmla="*/ 8 w 10"/>
                <a:gd name="T85" fmla="*/ 8 h 16"/>
                <a:gd name="T86" fmla="*/ 7 w 10"/>
                <a:gd name="T87" fmla="*/ 8 h 16"/>
                <a:gd name="T88" fmla="*/ 8 w 10"/>
                <a:gd name="T89" fmla="*/ 8 h 16"/>
                <a:gd name="T90" fmla="*/ 8 w 10"/>
                <a:gd name="T91" fmla="*/ 9 h 16"/>
                <a:gd name="T92" fmla="*/ 7 w 10"/>
                <a:gd name="T93" fmla="*/ 9 h 16"/>
                <a:gd name="T94" fmla="*/ 6 w 10"/>
                <a:gd name="T95" fmla="*/ 10 h 16"/>
                <a:gd name="T96" fmla="*/ 7 w 10"/>
                <a:gd name="T97" fmla="*/ 10 h 16"/>
                <a:gd name="T98" fmla="*/ 7 w 10"/>
                <a:gd name="T99" fmla="*/ 10 h 16"/>
                <a:gd name="T100" fmla="*/ 7 w 10"/>
                <a:gd name="T101" fmla="*/ 11 h 16"/>
                <a:gd name="T102" fmla="*/ 8 w 10"/>
                <a:gd name="T103" fmla="*/ 11 h 16"/>
                <a:gd name="T104" fmla="*/ 8 w 10"/>
                <a:gd name="T105" fmla="*/ 10 h 16"/>
                <a:gd name="T106" fmla="*/ 9 w 10"/>
                <a:gd name="T107" fmla="*/ 11 h 16"/>
                <a:gd name="T108" fmla="*/ 10 w 10"/>
                <a:gd name="T109" fmla="*/ 11 h 16"/>
                <a:gd name="T110" fmla="*/ 10 w 10"/>
                <a:gd name="T111" fmla="*/ 12 h 16"/>
                <a:gd name="T112" fmla="*/ 10 w 10"/>
                <a:gd name="T113"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 h="16">
                  <a:moveTo>
                    <a:pt x="10" y="13"/>
                  </a:moveTo>
                  <a:lnTo>
                    <a:pt x="8" y="14"/>
                  </a:lnTo>
                  <a:lnTo>
                    <a:pt x="7" y="14"/>
                  </a:lnTo>
                  <a:lnTo>
                    <a:pt x="7" y="15"/>
                  </a:lnTo>
                  <a:lnTo>
                    <a:pt x="7" y="15"/>
                  </a:lnTo>
                  <a:lnTo>
                    <a:pt x="6" y="15"/>
                  </a:lnTo>
                  <a:lnTo>
                    <a:pt x="5" y="16"/>
                  </a:lnTo>
                  <a:lnTo>
                    <a:pt x="4" y="16"/>
                  </a:lnTo>
                  <a:lnTo>
                    <a:pt x="4" y="15"/>
                  </a:lnTo>
                  <a:lnTo>
                    <a:pt x="3" y="16"/>
                  </a:lnTo>
                  <a:lnTo>
                    <a:pt x="1" y="16"/>
                  </a:lnTo>
                  <a:lnTo>
                    <a:pt x="0" y="14"/>
                  </a:lnTo>
                  <a:lnTo>
                    <a:pt x="0" y="13"/>
                  </a:lnTo>
                  <a:lnTo>
                    <a:pt x="1" y="13"/>
                  </a:lnTo>
                  <a:lnTo>
                    <a:pt x="1" y="12"/>
                  </a:lnTo>
                  <a:lnTo>
                    <a:pt x="0" y="11"/>
                  </a:lnTo>
                  <a:lnTo>
                    <a:pt x="1" y="10"/>
                  </a:lnTo>
                  <a:lnTo>
                    <a:pt x="3" y="10"/>
                  </a:lnTo>
                  <a:lnTo>
                    <a:pt x="4" y="10"/>
                  </a:lnTo>
                  <a:lnTo>
                    <a:pt x="4" y="9"/>
                  </a:lnTo>
                  <a:lnTo>
                    <a:pt x="3" y="7"/>
                  </a:lnTo>
                  <a:lnTo>
                    <a:pt x="3" y="6"/>
                  </a:lnTo>
                  <a:lnTo>
                    <a:pt x="3" y="5"/>
                  </a:lnTo>
                  <a:lnTo>
                    <a:pt x="2" y="5"/>
                  </a:lnTo>
                  <a:lnTo>
                    <a:pt x="3" y="3"/>
                  </a:lnTo>
                  <a:lnTo>
                    <a:pt x="3" y="1"/>
                  </a:lnTo>
                  <a:lnTo>
                    <a:pt x="4" y="1"/>
                  </a:lnTo>
                  <a:lnTo>
                    <a:pt x="5" y="0"/>
                  </a:lnTo>
                  <a:lnTo>
                    <a:pt x="5" y="1"/>
                  </a:lnTo>
                  <a:lnTo>
                    <a:pt x="6" y="1"/>
                  </a:lnTo>
                  <a:lnTo>
                    <a:pt x="6" y="1"/>
                  </a:lnTo>
                  <a:lnTo>
                    <a:pt x="7" y="2"/>
                  </a:lnTo>
                  <a:lnTo>
                    <a:pt x="7" y="3"/>
                  </a:lnTo>
                  <a:lnTo>
                    <a:pt x="8" y="3"/>
                  </a:lnTo>
                  <a:lnTo>
                    <a:pt x="8" y="4"/>
                  </a:lnTo>
                  <a:lnTo>
                    <a:pt x="8" y="5"/>
                  </a:lnTo>
                  <a:lnTo>
                    <a:pt x="8" y="6"/>
                  </a:lnTo>
                  <a:lnTo>
                    <a:pt x="9" y="6"/>
                  </a:lnTo>
                  <a:lnTo>
                    <a:pt x="9" y="7"/>
                  </a:lnTo>
                  <a:lnTo>
                    <a:pt x="9" y="8"/>
                  </a:lnTo>
                  <a:lnTo>
                    <a:pt x="9" y="8"/>
                  </a:lnTo>
                  <a:lnTo>
                    <a:pt x="8" y="8"/>
                  </a:lnTo>
                  <a:lnTo>
                    <a:pt x="8" y="8"/>
                  </a:lnTo>
                  <a:lnTo>
                    <a:pt x="7" y="8"/>
                  </a:lnTo>
                  <a:lnTo>
                    <a:pt x="8" y="8"/>
                  </a:lnTo>
                  <a:lnTo>
                    <a:pt x="8" y="9"/>
                  </a:lnTo>
                  <a:lnTo>
                    <a:pt x="7" y="9"/>
                  </a:lnTo>
                  <a:lnTo>
                    <a:pt x="6" y="10"/>
                  </a:lnTo>
                  <a:lnTo>
                    <a:pt x="7" y="10"/>
                  </a:lnTo>
                  <a:lnTo>
                    <a:pt x="7" y="10"/>
                  </a:lnTo>
                  <a:lnTo>
                    <a:pt x="7" y="11"/>
                  </a:lnTo>
                  <a:lnTo>
                    <a:pt x="8" y="11"/>
                  </a:lnTo>
                  <a:lnTo>
                    <a:pt x="8" y="10"/>
                  </a:lnTo>
                  <a:lnTo>
                    <a:pt x="9" y="11"/>
                  </a:lnTo>
                  <a:lnTo>
                    <a:pt x="10" y="11"/>
                  </a:lnTo>
                  <a:lnTo>
                    <a:pt x="10" y="12"/>
                  </a:lnTo>
                  <a:lnTo>
                    <a:pt x="10" y="1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6" name="Freeform 55"/>
            <p:cNvSpPr>
              <a:spLocks/>
            </p:cNvSpPr>
            <p:nvPr/>
          </p:nvSpPr>
          <p:spPr bwMode="auto">
            <a:xfrm>
              <a:off x="6040440" y="4759320"/>
              <a:ext cx="11113" cy="31750"/>
            </a:xfrm>
            <a:custGeom>
              <a:avLst/>
              <a:gdLst>
                <a:gd name="T0" fmla="*/ 6 w 7"/>
                <a:gd name="T1" fmla="*/ 3 h 20"/>
                <a:gd name="T2" fmla="*/ 6 w 7"/>
                <a:gd name="T3" fmla="*/ 5 h 20"/>
                <a:gd name="T4" fmla="*/ 7 w 7"/>
                <a:gd name="T5" fmla="*/ 5 h 20"/>
                <a:gd name="T6" fmla="*/ 6 w 7"/>
                <a:gd name="T7" fmla="*/ 7 h 20"/>
                <a:gd name="T8" fmla="*/ 6 w 7"/>
                <a:gd name="T9" fmla="*/ 8 h 20"/>
                <a:gd name="T10" fmla="*/ 6 w 7"/>
                <a:gd name="T11" fmla="*/ 10 h 20"/>
                <a:gd name="T12" fmla="*/ 6 w 7"/>
                <a:gd name="T13" fmla="*/ 11 h 20"/>
                <a:gd name="T14" fmla="*/ 5 w 7"/>
                <a:gd name="T15" fmla="*/ 11 h 20"/>
                <a:gd name="T16" fmla="*/ 6 w 7"/>
                <a:gd name="T17" fmla="*/ 11 h 20"/>
                <a:gd name="T18" fmla="*/ 6 w 7"/>
                <a:gd name="T19" fmla="*/ 12 h 20"/>
                <a:gd name="T20" fmla="*/ 5 w 7"/>
                <a:gd name="T21" fmla="*/ 13 h 20"/>
                <a:gd name="T22" fmla="*/ 4 w 7"/>
                <a:gd name="T23" fmla="*/ 13 h 20"/>
                <a:gd name="T24" fmla="*/ 4 w 7"/>
                <a:gd name="T25" fmla="*/ 14 h 20"/>
                <a:gd name="T26" fmla="*/ 2 w 7"/>
                <a:gd name="T27" fmla="*/ 14 h 20"/>
                <a:gd name="T28" fmla="*/ 2 w 7"/>
                <a:gd name="T29" fmla="*/ 15 h 20"/>
                <a:gd name="T30" fmla="*/ 2 w 7"/>
                <a:gd name="T31" fmla="*/ 16 h 20"/>
                <a:gd name="T32" fmla="*/ 3 w 7"/>
                <a:gd name="T33" fmla="*/ 16 h 20"/>
                <a:gd name="T34" fmla="*/ 3 w 7"/>
                <a:gd name="T35" fmla="*/ 17 h 20"/>
                <a:gd name="T36" fmla="*/ 2 w 7"/>
                <a:gd name="T37" fmla="*/ 17 h 20"/>
                <a:gd name="T38" fmla="*/ 2 w 7"/>
                <a:gd name="T39" fmla="*/ 18 h 20"/>
                <a:gd name="T40" fmla="*/ 1 w 7"/>
                <a:gd name="T41" fmla="*/ 20 h 20"/>
                <a:gd name="T42" fmla="*/ 1 w 7"/>
                <a:gd name="T43" fmla="*/ 19 h 20"/>
                <a:gd name="T44" fmla="*/ 1 w 7"/>
                <a:gd name="T45" fmla="*/ 19 h 20"/>
                <a:gd name="T46" fmla="*/ 1 w 7"/>
                <a:gd name="T47" fmla="*/ 18 h 20"/>
                <a:gd name="T48" fmla="*/ 1 w 7"/>
                <a:gd name="T49" fmla="*/ 17 h 20"/>
                <a:gd name="T50" fmla="*/ 1 w 7"/>
                <a:gd name="T51" fmla="*/ 16 h 20"/>
                <a:gd name="T52" fmla="*/ 0 w 7"/>
                <a:gd name="T53" fmla="*/ 13 h 20"/>
                <a:gd name="T54" fmla="*/ 0 w 7"/>
                <a:gd name="T55" fmla="*/ 13 h 20"/>
                <a:gd name="T56" fmla="*/ 1 w 7"/>
                <a:gd name="T57" fmla="*/ 10 h 20"/>
                <a:gd name="T58" fmla="*/ 1 w 7"/>
                <a:gd name="T59" fmla="*/ 9 h 20"/>
                <a:gd name="T60" fmla="*/ 1 w 7"/>
                <a:gd name="T61" fmla="*/ 8 h 20"/>
                <a:gd name="T62" fmla="*/ 1 w 7"/>
                <a:gd name="T63" fmla="*/ 6 h 20"/>
                <a:gd name="T64" fmla="*/ 1 w 7"/>
                <a:gd name="T65" fmla="*/ 5 h 20"/>
                <a:gd name="T66" fmla="*/ 2 w 7"/>
                <a:gd name="T67" fmla="*/ 5 h 20"/>
                <a:gd name="T68" fmla="*/ 2 w 7"/>
                <a:gd name="T69" fmla="*/ 4 h 20"/>
                <a:gd name="T70" fmla="*/ 1 w 7"/>
                <a:gd name="T71" fmla="*/ 4 h 20"/>
                <a:gd name="T72" fmla="*/ 1 w 7"/>
                <a:gd name="T73" fmla="*/ 3 h 20"/>
                <a:gd name="T74" fmla="*/ 3 w 7"/>
                <a:gd name="T75" fmla="*/ 0 h 20"/>
                <a:gd name="T76" fmla="*/ 4 w 7"/>
                <a:gd name="T77" fmla="*/ 0 h 20"/>
                <a:gd name="T78" fmla="*/ 5 w 7"/>
                <a:gd name="T79" fmla="*/ 0 h 20"/>
                <a:gd name="T80" fmla="*/ 6 w 7"/>
                <a:gd name="T81" fmla="*/ 1 h 20"/>
                <a:gd name="T82" fmla="*/ 6 w 7"/>
                <a:gd name="T83" fmla="*/ 2 h 20"/>
                <a:gd name="T84" fmla="*/ 6 w 7"/>
                <a:gd name="T8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 h="20">
                  <a:moveTo>
                    <a:pt x="6" y="3"/>
                  </a:moveTo>
                  <a:lnTo>
                    <a:pt x="6" y="5"/>
                  </a:lnTo>
                  <a:lnTo>
                    <a:pt x="7" y="5"/>
                  </a:lnTo>
                  <a:lnTo>
                    <a:pt x="6" y="7"/>
                  </a:lnTo>
                  <a:lnTo>
                    <a:pt x="6" y="8"/>
                  </a:lnTo>
                  <a:lnTo>
                    <a:pt x="6" y="10"/>
                  </a:lnTo>
                  <a:lnTo>
                    <a:pt x="6" y="11"/>
                  </a:lnTo>
                  <a:lnTo>
                    <a:pt x="5" y="11"/>
                  </a:lnTo>
                  <a:lnTo>
                    <a:pt x="6" y="11"/>
                  </a:lnTo>
                  <a:lnTo>
                    <a:pt x="6" y="12"/>
                  </a:lnTo>
                  <a:lnTo>
                    <a:pt x="5" y="13"/>
                  </a:lnTo>
                  <a:lnTo>
                    <a:pt x="4" y="13"/>
                  </a:lnTo>
                  <a:lnTo>
                    <a:pt x="4" y="14"/>
                  </a:lnTo>
                  <a:lnTo>
                    <a:pt x="2" y="14"/>
                  </a:lnTo>
                  <a:lnTo>
                    <a:pt x="2" y="15"/>
                  </a:lnTo>
                  <a:lnTo>
                    <a:pt x="2" y="16"/>
                  </a:lnTo>
                  <a:lnTo>
                    <a:pt x="3" y="16"/>
                  </a:lnTo>
                  <a:lnTo>
                    <a:pt x="3" y="17"/>
                  </a:lnTo>
                  <a:lnTo>
                    <a:pt x="2" y="17"/>
                  </a:lnTo>
                  <a:lnTo>
                    <a:pt x="2" y="18"/>
                  </a:lnTo>
                  <a:lnTo>
                    <a:pt x="1" y="20"/>
                  </a:lnTo>
                  <a:lnTo>
                    <a:pt x="1" y="19"/>
                  </a:lnTo>
                  <a:lnTo>
                    <a:pt x="1" y="19"/>
                  </a:lnTo>
                  <a:lnTo>
                    <a:pt x="1" y="18"/>
                  </a:lnTo>
                  <a:lnTo>
                    <a:pt x="1" y="17"/>
                  </a:lnTo>
                  <a:lnTo>
                    <a:pt x="1" y="16"/>
                  </a:lnTo>
                  <a:lnTo>
                    <a:pt x="0" y="13"/>
                  </a:lnTo>
                  <a:lnTo>
                    <a:pt x="0" y="13"/>
                  </a:lnTo>
                  <a:lnTo>
                    <a:pt x="1" y="10"/>
                  </a:lnTo>
                  <a:lnTo>
                    <a:pt x="1" y="9"/>
                  </a:lnTo>
                  <a:lnTo>
                    <a:pt x="1" y="8"/>
                  </a:lnTo>
                  <a:lnTo>
                    <a:pt x="1" y="6"/>
                  </a:lnTo>
                  <a:lnTo>
                    <a:pt x="1" y="5"/>
                  </a:lnTo>
                  <a:lnTo>
                    <a:pt x="2" y="5"/>
                  </a:lnTo>
                  <a:lnTo>
                    <a:pt x="2" y="4"/>
                  </a:lnTo>
                  <a:lnTo>
                    <a:pt x="1" y="4"/>
                  </a:lnTo>
                  <a:lnTo>
                    <a:pt x="1" y="3"/>
                  </a:lnTo>
                  <a:lnTo>
                    <a:pt x="3" y="0"/>
                  </a:lnTo>
                  <a:lnTo>
                    <a:pt x="4" y="0"/>
                  </a:lnTo>
                  <a:lnTo>
                    <a:pt x="5" y="0"/>
                  </a:lnTo>
                  <a:lnTo>
                    <a:pt x="6" y="1"/>
                  </a:lnTo>
                  <a:lnTo>
                    <a:pt x="6" y="2"/>
                  </a:lnTo>
                  <a:lnTo>
                    <a:pt x="6" y="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7" name="Freeform 56"/>
            <p:cNvSpPr>
              <a:spLocks/>
            </p:cNvSpPr>
            <p:nvPr/>
          </p:nvSpPr>
          <p:spPr bwMode="auto">
            <a:xfrm>
              <a:off x="6080128" y="4900607"/>
              <a:ext cx="20638" cy="25400"/>
            </a:xfrm>
            <a:custGeom>
              <a:avLst/>
              <a:gdLst>
                <a:gd name="T0" fmla="*/ 11 w 13"/>
                <a:gd name="T1" fmla="*/ 16 h 16"/>
                <a:gd name="T2" fmla="*/ 10 w 13"/>
                <a:gd name="T3" fmla="*/ 15 h 16"/>
                <a:gd name="T4" fmla="*/ 8 w 13"/>
                <a:gd name="T5" fmla="*/ 12 h 16"/>
                <a:gd name="T6" fmla="*/ 8 w 13"/>
                <a:gd name="T7" fmla="*/ 11 h 16"/>
                <a:gd name="T8" fmla="*/ 8 w 13"/>
                <a:gd name="T9" fmla="*/ 10 h 16"/>
                <a:gd name="T10" fmla="*/ 8 w 13"/>
                <a:gd name="T11" fmla="*/ 10 h 16"/>
                <a:gd name="T12" fmla="*/ 8 w 13"/>
                <a:gd name="T13" fmla="*/ 9 h 16"/>
                <a:gd name="T14" fmla="*/ 7 w 13"/>
                <a:gd name="T15" fmla="*/ 10 h 16"/>
                <a:gd name="T16" fmla="*/ 6 w 13"/>
                <a:gd name="T17" fmla="*/ 10 h 16"/>
                <a:gd name="T18" fmla="*/ 5 w 13"/>
                <a:gd name="T19" fmla="*/ 9 h 16"/>
                <a:gd name="T20" fmla="*/ 5 w 13"/>
                <a:gd name="T21" fmla="*/ 7 h 16"/>
                <a:gd name="T22" fmla="*/ 4 w 13"/>
                <a:gd name="T23" fmla="*/ 6 h 16"/>
                <a:gd name="T24" fmla="*/ 3 w 13"/>
                <a:gd name="T25" fmla="*/ 6 h 16"/>
                <a:gd name="T26" fmla="*/ 2 w 13"/>
                <a:gd name="T27" fmla="*/ 6 h 16"/>
                <a:gd name="T28" fmla="*/ 0 w 13"/>
                <a:gd name="T29" fmla="*/ 5 h 16"/>
                <a:gd name="T30" fmla="*/ 1 w 13"/>
                <a:gd name="T31" fmla="*/ 4 h 16"/>
                <a:gd name="T32" fmla="*/ 2 w 13"/>
                <a:gd name="T33" fmla="*/ 3 h 16"/>
                <a:gd name="T34" fmla="*/ 3 w 13"/>
                <a:gd name="T35" fmla="*/ 3 h 16"/>
                <a:gd name="T36" fmla="*/ 4 w 13"/>
                <a:gd name="T37" fmla="*/ 2 h 16"/>
                <a:gd name="T38" fmla="*/ 4 w 13"/>
                <a:gd name="T39" fmla="*/ 1 h 16"/>
                <a:gd name="T40" fmla="*/ 4 w 13"/>
                <a:gd name="T41" fmla="*/ 0 h 16"/>
                <a:gd name="T42" fmla="*/ 5 w 13"/>
                <a:gd name="T43" fmla="*/ 0 h 16"/>
                <a:gd name="T44" fmla="*/ 5 w 13"/>
                <a:gd name="T45" fmla="*/ 2 h 16"/>
                <a:gd name="T46" fmla="*/ 6 w 13"/>
                <a:gd name="T47" fmla="*/ 0 h 16"/>
                <a:gd name="T48" fmla="*/ 8 w 13"/>
                <a:gd name="T49" fmla="*/ 2 h 16"/>
                <a:gd name="T50" fmla="*/ 8 w 13"/>
                <a:gd name="T51" fmla="*/ 3 h 16"/>
                <a:gd name="T52" fmla="*/ 8 w 13"/>
                <a:gd name="T53" fmla="*/ 4 h 16"/>
                <a:gd name="T54" fmla="*/ 9 w 13"/>
                <a:gd name="T55" fmla="*/ 5 h 16"/>
                <a:gd name="T56" fmla="*/ 9 w 13"/>
                <a:gd name="T57" fmla="*/ 7 h 16"/>
                <a:gd name="T58" fmla="*/ 10 w 13"/>
                <a:gd name="T59" fmla="*/ 8 h 16"/>
                <a:gd name="T60" fmla="*/ 10 w 13"/>
                <a:gd name="T61" fmla="*/ 10 h 16"/>
                <a:gd name="T62" fmla="*/ 11 w 13"/>
                <a:gd name="T63" fmla="*/ 10 h 16"/>
                <a:gd name="T64" fmla="*/ 12 w 13"/>
                <a:gd name="T65" fmla="*/ 11 h 16"/>
                <a:gd name="T66" fmla="*/ 13 w 13"/>
                <a:gd name="T67" fmla="*/ 14 h 16"/>
                <a:gd name="T68" fmla="*/ 13 w 13"/>
                <a:gd name="T69" fmla="*/ 15 h 16"/>
                <a:gd name="T70" fmla="*/ 11 w 13"/>
                <a:gd name="T7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 h="16">
                  <a:moveTo>
                    <a:pt x="11" y="16"/>
                  </a:moveTo>
                  <a:lnTo>
                    <a:pt x="10" y="15"/>
                  </a:lnTo>
                  <a:lnTo>
                    <a:pt x="8" y="12"/>
                  </a:lnTo>
                  <a:lnTo>
                    <a:pt x="8" y="11"/>
                  </a:lnTo>
                  <a:lnTo>
                    <a:pt x="8" y="10"/>
                  </a:lnTo>
                  <a:lnTo>
                    <a:pt x="8" y="10"/>
                  </a:lnTo>
                  <a:lnTo>
                    <a:pt x="8" y="9"/>
                  </a:lnTo>
                  <a:lnTo>
                    <a:pt x="7" y="10"/>
                  </a:lnTo>
                  <a:lnTo>
                    <a:pt x="6" y="10"/>
                  </a:lnTo>
                  <a:lnTo>
                    <a:pt x="5" y="9"/>
                  </a:lnTo>
                  <a:lnTo>
                    <a:pt x="5" y="7"/>
                  </a:lnTo>
                  <a:lnTo>
                    <a:pt x="4" y="6"/>
                  </a:lnTo>
                  <a:lnTo>
                    <a:pt x="3" y="6"/>
                  </a:lnTo>
                  <a:lnTo>
                    <a:pt x="2" y="6"/>
                  </a:lnTo>
                  <a:lnTo>
                    <a:pt x="0" y="5"/>
                  </a:lnTo>
                  <a:lnTo>
                    <a:pt x="1" y="4"/>
                  </a:lnTo>
                  <a:lnTo>
                    <a:pt x="2" y="3"/>
                  </a:lnTo>
                  <a:lnTo>
                    <a:pt x="3" y="3"/>
                  </a:lnTo>
                  <a:lnTo>
                    <a:pt x="4" y="2"/>
                  </a:lnTo>
                  <a:lnTo>
                    <a:pt x="4" y="1"/>
                  </a:lnTo>
                  <a:lnTo>
                    <a:pt x="4" y="0"/>
                  </a:lnTo>
                  <a:lnTo>
                    <a:pt x="5" y="0"/>
                  </a:lnTo>
                  <a:lnTo>
                    <a:pt x="5" y="2"/>
                  </a:lnTo>
                  <a:lnTo>
                    <a:pt x="6" y="0"/>
                  </a:lnTo>
                  <a:lnTo>
                    <a:pt x="8" y="2"/>
                  </a:lnTo>
                  <a:lnTo>
                    <a:pt x="8" y="3"/>
                  </a:lnTo>
                  <a:lnTo>
                    <a:pt x="8" y="4"/>
                  </a:lnTo>
                  <a:lnTo>
                    <a:pt x="9" y="5"/>
                  </a:lnTo>
                  <a:lnTo>
                    <a:pt x="9" y="7"/>
                  </a:lnTo>
                  <a:lnTo>
                    <a:pt x="10" y="8"/>
                  </a:lnTo>
                  <a:lnTo>
                    <a:pt x="10" y="10"/>
                  </a:lnTo>
                  <a:lnTo>
                    <a:pt x="11" y="10"/>
                  </a:lnTo>
                  <a:lnTo>
                    <a:pt x="12" y="11"/>
                  </a:lnTo>
                  <a:lnTo>
                    <a:pt x="13" y="14"/>
                  </a:lnTo>
                  <a:lnTo>
                    <a:pt x="13" y="15"/>
                  </a:lnTo>
                  <a:lnTo>
                    <a:pt x="11" y="16"/>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8" name="Freeform 57"/>
            <p:cNvSpPr>
              <a:spLocks/>
            </p:cNvSpPr>
            <p:nvPr/>
          </p:nvSpPr>
          <p:spPr bwMode="auto">
            <a:xfrm>
              <a:off x="6097590" y="4876794"/>
              <a:ext cx="7938" cy="17463"/>
            </a:xfrm>
            <a:custGeom>
              <a:avLst/>
              <a:gdLst>
                <a:gd name="T0" fmla="*/ 5 w 5"/>
                <a:gd name="T1" fmla="*/ 7 h 11"/>
                <a:gd name="T2" fmla="*/ 5 w 5"/>
                <a:gd name="T3" fmla="*/ 8 h 11"/>
                <a:gd name="T4" fmla="*/ 5 w 5"/>
                <a:gd name="T5" fmla="*/ 9 h 11"/>
                <a:gd name="T6" fmla="*/ 5 w 5"/>
                <a:gd name="T7" fmla="*/ 10 h 11"/>
                <a:gd name="T8" fmla="*/ 5 w 5"/>
                <a:gd name="T9" fmla="*/ 10 h 11"/>
                <a:gd name="T10" fmla="*/ 4 w 5"/>
                <a:gd name="T11" fmla="*/ 11 h 11"/>
                <a:gd name="T12" fmla="*/ 3 w 5"/>
                <a:gd name="T13" fmla="*/ 10 h 11"/>
                <a:gd name="T14" fmla="*/ 3 w 5"/>
                <a:gd name="T15" fmla="*/ 10 h 11"/>
                <a:gd name="T16" fmla="*/ 2 w 5"/>
                <a:gd name="T17" fmla="*/ 9 h 11"/>
                <a:gd name="T18" fmla="*/ 2 w 5"/>
                <a:gd name="T19" fmla="*/ 8 h 11"/>
                <a:gd name="T20" fmla="*/ 1 w 5"/>
                <a:gd name="T21" fmla="*/ 8 h 11"/>
                <a:gd name="T22" fmla="*/ 0 w 5"/>
                <a:gd name="T23" fmla="*/ 8 h 11"/>
                <a:gd name="T24" fmla="*/ 0 w 5"/>
                <a:gd name="T25" fmla="*/ 7 h 11"/>
                <a:gd name="T26" fmla="*/ 1 w 5"/>
                <a:gd name="T27" fmla="*/ 3 h 11"/>
                <a:gd name="T28" fmla="*/ 2 w 5"/>
                <a:gd name="T29" fmla="*/ 3 h 11"/>
                <a:gd name="T30" fmla="*/ 2 w 5"/>
                <a:gd name="T31" fmla="*/ 2 h 11"/>
                <a:gd name="T32" fmla="*/ 2 w 5"/>
                <a:gd name="T33" fmla="*/ 1 h 11"/>
                <a:gd name="T34" fmla="*/ 3 w 5"/>
                <a:gd name="T35" fmla="*/ 0 h 11"/>
                <a:gd name="T36" fmla="*/ 4 w 5"/>
                <a:gd name="T37" fmla="*/ 0 h 11"/>
                <a:gd name="T38" fmla="*/ 5 w 5"/>
                <a:gd name="T39" fmla="*/ 1 h 11"/>
                <a:gd name="T40" fmla="*/ 5 w 5"/>
                <a:gd name="T41" fmla="*/ 2 h 11"/>
                <a:gd name="T42" fmla="*/ 5 w 5"/>
                <a:gd name="T43" fmla="*/ 2 h 11"/>
                <a:gd name="T44" fmla="*/ 5 w 5"/>
                <a:gd name="T45" fmla="*/ 3 h 11"/>
                <a:gd name="T46" fmla="*/ 5 w 5"/>
                <a:gd name="T47" fmla="*/ 5 h 11"/>
                <a:gd name="T48" fmla="*/ 5 w 5"/>
                <a:gd name="T49" fmla="*/ 5 h 11"/>
                <a:gd name="T50" fmla="*/ 5 w 5"/>
                <a:gd name="T51" fmla="*/ 6 h 11"/>
                <a:gd name="T52" fmla="*/ 5 w 5"/>
                <a:gd name="T53"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 h="11">
                  <a:moveTo>
                    <a:pt x="5" y="7"/>
                  </a:moveTo>
                  <a:lnTo>
                    <a:pt x="5" y="8"/>
                  </a:lnTo>
                  <a:lnTo>
                    <a:pt x="5" y="9"/>
                  </a:lnTo>
                  <a:lnTo>
                    <a:pt x="5" y="10"/>
                  </a:lnTo>
                  <a:lnTo>
                    <a:pt x="5" y="10"/>
                  </a:lnTo>
                  <a:lnTo>
                    <a:pt x="4" y="11"/>
                  </a:lnTo>
                  <a:lnTo>
                    <a:pt x="3" y="10"/>
                  </a:lnTo>
                  <a:lnTo>
                    <a:pt x="3" y="10"/>
                  </a:lnTo>
                  <a:lnTo>
                    <a:pt x="2" y="9"/>
                  </a:lnTo>
                  <a:lnTo>
                    <a:pt x="2" y="8"/>
                  </a:lnTo>
                  <a:lnTo>
                    <a:pt x="1" y="8"/>
                  </a:lnTo>
                  <a:lnTo>
                    <a:pt x="0" y="8"/>
                  </a:lnTo>
                  <a:lnTo>
                    <a:pt x="0" y="7"/>
                  </a:lnTo>
                  <a:lnTo>
                    <a:pt x="1" y="3"/>
                  </a:lnTo>
                  <a:lnTo>
                    <a:pt x="2" y="3"/>
                  </a:lnTo>
                  <a:lnTo>
                    <a:pt x="2" y="2"/>
                  </a:lnTo>
                  <a:lnTo>
                    <a:pt x="2" y="1"/>
                  </a:lnTo>
                  <a:lnTo>
                    <a:pt x="3" y="0"/>
                  </a:lnTo>
                  <a:lnTo>
                    <a:pt x="4" y="0"/>
                  </a:lnTo>
                  <a:lnTo>
                    <a:pt x="5" y="1"/>
                  </a:lnTo>
                  <a:lnTo>
                    <a:pt x="5" y="2"/>
                  </a:lnTo>
                  <a:lnTo>
                    <a:pt x="5" y="2"/>
                  </a:lnTo>
                  <a:lnTo>
                    <a:pt x="5" y="3"/>
                  </a:lnTo>
                  <a:lnTo>
                    <a:pt x="5" y="5"/>
                  </a:lnTo>
                  <a:lnTo>
                    <a:pt x="5" y="5"/>
                  </a:lnTo>
                  <a:lnTo>
                    <a:pt x="5" y="6"/>
                  </a:lnTo>
                  <a:lnTo>
                    <a:pt x="5" y="7"/>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9" name="Freeform 58"/>
            <p:cNvSpPr>
              <a:spLocks/>
            </p:cNvSpPr>
            <p:nvPr/>
          </p:nvSpPr>
          <p:spPr bwMode="auto">
            <a:xfrm>
              <a:off x="5973764" y="4968869"/>
              <a:ext cx="11113" cy="11113"/>
            </a:xfrm>
            <a:custGeom>
              <a:avLst/>
              <a:gdLst>
                <a:gd name="T0" fmla="*/ 7 w 7"/>
                <a:gd name="T1" fmla="*/ 7 h 7"/>
                <a:gd name="T2" fmla="*/ 6 w 7"/>
                <a:gd name="T3" fmla="*/ 7 h 7"/>
                <a:gd name="T4" fmla="*/ 4 w 7"/>
                <a:gd name="T5" fmla="*/ 6 h 7"/>
                <a:gd name="T6" fmla="*/ 2 w 7"/>
                <a:gd name="T7" fmla="*/ 6 h 7"/>
                <a:gd name="T8" fmla="*/ 1 w 7"/>
                <a:gd name="T9" fmla="*/ 4 h 7"/>
                <a:gd name="T10" fmla="*/ 1 w 7"/>
                <a:gd name="T11" fmla="*/ 3 h 7"/>
                <a:gd name="T12" fmla="*/ 1 w 7"/>
                <a:gd name="T13" fmla="*/ 1 h 7"/>
                <a:gd name="T14" fmla="*/ 0 w 7"/>
                <a:gd name="T15" fmla="*/ 0 h 7"/>
                <a:gd name="T16" fmla="*/ 1 w 7"/>
                <a:gd name="T17" fmla="*/ 0 h 7"/>
                <a:gd name="T18" fmla="*/ 2 w 7"/>
                <a:gd name="T19" fmla="*/ 0 h 7"/>
                <a:gd name="T20" fmla="*/ 2 w 7"/>
                <a:gd name="T21" fmla="*/ 0 h 7"/>
                <a:gd name="T22" fmla="*/ 3 w 7"/>
                <a:gd name="T23" fmla="*/ 0 h 7"/>
                <a:gd name="T24" fmla="*/ 4 w 7"/>
                <a:gd name="T25" fmla="*/ 0 h 7"/>
                <a:gd name="T26" fmla="*/ 5 w 7"/>
                <a:gd name="T27" fmla="*/ 0 h 7"/>
                <a:gd name="T28" fmla="*/ 6 w 7"/>
                <a:gd name="T29" fmla="*/ 1 h 7"/>
                <a:gd name="T30" fmla="*/ 6 w 7"/>
                <a:gd name="T31" fmla="*/ 2 h 7"/>
                <a:gd name="T32" fmla="*/ 7 w 7"/>
                <a:gd name="T33" fmla="*/ 3 h 7"/>
                <a:gd name="T34" fmla="*/ 6 w 7"/>
                <a:gd name="T35" fmla="*/ 3 h 7"/>
                <a:gd name="T36" fmla="*/ 6 w 7"/>
                <a:gd name="T37" fmla="*/ 4 h 7"/>
                <a:gd name="T38" fmla="*/ 7 w 7"/>
                <a:gd name="T39" fmla="*/ 5 h 7"/>
                <a:gd name="T40" fmla="*/ 7 w 7"/>
                <a:gd name="T41" fmla="*/ 6 h 7"/>
                <a:gd name="T42" fmla="*/ 7 w 7"/>
                <a:gd name="T43"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 h="7">
                  <a:moveTo>
                    <a:pt x="7" y="7"/>
                  </a:moveTo>
                  <a:lnTo>
                    <a:pt x="6" y="7"/>
                  </a:lnTo>
                  <a:lnTo>
                    <a:pt x="4" y="6"/>
                  </a:lnTo>
                  <a:lnTo>
                    <a:pt x="2" y="6"/>
                  </a:lnTo>
                  <a:lnTo>
                    <a:pt x="1" y="4"/>
                  </a:lnTo>
                  <a:lnTo>
                    <a:pt x="1" y="3"/>
                  </a:lnTo>
                  <a:lnTo>
                    <a:pt x="1" y="1"/>
                  </a:lnTo>
                  <a:lnTo>
                    <a:pt x="0" y="0"/>
                  </a:lnTo>
                  <a:lnTo>
                    <a:pt x="1" y="0"/>
                  </a:lnTo>
                  <a:lnTo>
                    <a:pt x="2" y="0"/>
                  </a:lnTo>
                  <a:lnTo>
                    <a:pt x="2" y="0"/>
                  </a:lnTo>
                  <a:lnTo>
                    <a:pt x="3" y="0"/>
                  </a:lnTo>
                  <a:lnTo>
                    <a:pt x="4" y="0"/>
                  </a:lnTo>
                  <a:lnTo>
                    <a:pt x="5" y="0"/>
                  </a:lnTo>
                  <a:lnTo>
                    <a:pt x="6" y="1"/>
                  </a:lnTo>
                  <a:lnTo>
                    <a:pt x="6" y="2"/>
                  </a:lnTo>
                  <a:lnTo>
                    <a:pt x="7" y="3"/>
                  </a:lnTo>
                  <a:lnTo>
                    <a:pt x="6" y="3"/>
                  </a:lnTo>
                  <a:lnTo>
                    <a:pt x="6" y="4"/>
                  </a:lnTo>
                  <a:lnTo>
                    <a:pt x="7" y="5"/>
                  </a:lnTo>
                  <a:lnTo>
                    <a:pt x="7" y="6"/>
                  </a:lnTo>
                  <a:lnTo>
                    <a:pt x="7" y="7"/>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0" name="Freeform 59"/>
            <p:cNvSpPr>
              <a:spLocks/>
            </p:cNvSpPr>
            <p:nvPr/>
          </p:nvSpPr>
          <p:spPr bwMode="auto">
            <a:xfrm>
              <a:off x="6092828" y="4881556"/>
              <a:ext cx="7938" cy="19050"/>
            </a:xfrm>
            <a:custGeom>
              <a:avLst/>
              <a:gdLst>
                <a:gd name="T0" fmla="*/ 4 w 5"/>
                <a:gd name="T1" fmla="*/ 12 h 12"/>
                <a:gd name="T2" fmla="*/ 2 w 5"/>
                <a:gd name="T3" fmla="*/ 9 h 12"/>
                <a:gd name="T4" fmla="*/ 1 w 5"/>
                <a:gd name="T5" fmla="*/ 9 h 12"/>
                <a:gd name="T6" fmla="*/ 0 w 5"/>
                <a:gd name="T7" fmla="*/ 8 h 12"/>
                <a:gd name="T8" fmla="*/ 0 w 5"/>
                <a:gd name="T9" fmla="*/ 7 h 12"/>
                <a:gd name="T10" fmla="*/ 0 w 5"/>
                <a:gd name="T11" fmla="*/ 6 h 12"/>
                <a:gd name="T12" fmla="*/ 0 w 5"/>
                <a:gd name="T13" fmla="*/ 5 h 12"/>
                <a:gd name="T14" fmla="*/ 0 w 5"/>
                <a:gd name="T15" fmla="*/ 3 h 12"/>
                <a:gd name="T16" fmla="*/ 1 w 5"/>
                <a:gd name="T17" fmla="*/ 2 h 12"/>
                <a:gd name="T18" fmla="*/ 1 w 5"/>
                <a:gd name="T19" fmla="*/ 1 h 12"/>
                <a:gd name="T20" fmla="*/ 2 w 5"/>
                <a:gd name="T21" fmla="*/ 0 h 12"/>
                <a:gd name="T22" fmla="*/ 2 w 5"/>
                <a:gd name="T23" fmla="*/ 1 h 12"/>
                <a:gd name="T24" fmla="*/ 2 w 5"/>
                <a:gd name="T25" fmla="*/ 2 h 12"/>
                <a:gd name="T26" fmla="*/ 2 w 5"/>
                <a:gd name="T27" fmla="*/ 3 h 12"/>
                <a:gd name="T28" fmla="*/ 3 w 5"/>
                <a:gd name="T29" fmla="*/ 5 h 12"/>
                <a:gd name="T30" fmla="*/ 3 w 5"/>
                <a:gd name="T31" fmla="*/ 7 h 12"/>
                <a:gd name="T32" fmla="*/ 3 w 5"/>
                <a:gd name="T33" fmla="*/ 8 h 12"/>
                <a:gd name="T34" fmla="*/ 4 w 5"/>
                <a:gd name="T35" fmla="*/ 8 h 12"/>
                <a:gd name="T36" fmla="*/ 4 w 5"/>
                <a:gd name="T37" fmla="*/ 9 h 12"/>
                <a:gd name="T38" fmla="*/ 5 w 5"/>
                <a:gd name="T39" fmla="*/ 10 h 12"/>
                <a:gd name="T40" fmla="*/ 4 w 5"/>
                <a:gd name="T41" fmla="*/ 11 h 12"/>
                <a:gd name="T42" fmla="*/ 4 w 5"/>
                <a:gd name="T43"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12">
                  <a:moveTo>
                    <a:pt x="4" y="12"/>
                  </a:moveTo>
                  <a:lnTo>
                    <a:pt x="2" y="9"/>
                  </a:lnTo>
                  <a:lnTo>
                    <a:pt x="1" y="9"/>
                  </a:lnTo>
                  <a:lnTo>
                    <a:pt x="0" y="8"/>
                  </a:lnTo>
                  <a:lnTo>
                    <a:pt x="0" y="7"/>
                  </a:lnTo>
                  <a:lnTo>
                    <a:pt x="0" y="6"/>
                  </a:lnTo>
                  <a:lnTo>
                    <a:pt x="0" y="5"/>
                  </a:lnTo>
                  <a:lnTo>
                    <a:pt x="0" y="3"/>
                  </a:lnTo>
                  <a:lnTo>
                    <a:pt x="1" y="2"/>
                  </a:lnTo>
                  <a:lnTo>
                    <a:pt x="1" y="1"/>
                  </a:lnTo>
                  <a:lnTo>
                    <a:pt x="2" y="0"/>
                  </a:lnTo>
                  <a:lnTo>
                    <a:pt x="2" y="1"/>
                  </a:lnTo>
                  <a:lnTo>
                    <a:pt x="2" y="2"/>
                  </a:lnTo>
                  <a:lnTo>
                    <a:pt x="2" y="3"/>
                  </a:lnTo>
                  <a:lnTo>
                    <a:pt x="3" y="5"/>
                  </a:lnTo>
                  <a:lnTo>
                    <a:pt x="3" y="7"/>
                  </a:lnTo>
                  <a:lnTo>
                    <a:pt x="3" y="8"/>
                  </a:lnTo>
                  <a:lnTo>
                    <a:pt x="4" y="8"/>
                  </a:lnTo>
                  <a:lnTo>
                    <a:pt x="4" y="9"/>
                  </a:lnTo>
                  <a:lnTo>
                    <a:pt x="5" y="10"/>
                  </a:lnTo>
                  <a:lnTo>
                    <a:pt x="4" y="11"/>
                  </a:lnTo>
                  <a:lnTo>
                    <a:pt x="4" y="1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1" name="Freeform 60"/>
            <p:cNvSpPr>
              <a:spLocks/>
            </p:cNvSpPr>
            <p:nvPr/>
          </p:nvSpPr>
          <p:spPr bwMode="auto">
            <a:xfrm>
              <a:off x="6088065" y="4656132"/>
              <a:ext cx="7938" cy="9525"/>
            </a:xfrm>
            <a:custGeom>
              <a:avLst/>
              <a:gdLst>
                <a:gd name="T0" fmla="*/ 5 w 5"/>
                <a:gd name="T1" fmla="*/ 6 h 6"/>
                <a:gd name="T2" fmla="*/ 4 w 5"/>
                <a:gd name="T3" fmla="*/ 6 h 6"/>
                <a:gd name="T4" fmla="*/ 4 w 5"/>
                <a:gd name="T5" fmla="*/ 4 h 6"/>
                <a:gd name="T6" fmla="*/ 3 w 5"/>
                <a:gd name="T7" fmla="*/ 4 h 6"/>
                <a:gd name="T8" fmla="*/ 2 w 5"/>
                <a:gd name="T9" fmla="*/ 4 h 6"/>
                <a:gd name="T10" fmla="*/ 1 w 5"/>
                <a:gd name="T11" fmla="*/ 4 h 6"/>
                <a:gd name="T12" fmla="*/ 1 w 5"/>
                <a:gd name="T13" fmla="*/ 3 h 6"/>
                <a:gd name="T14" fmla="*/ 0 w 5"/>
                <a:gd name="T15" fmla="*/ 3 h 6"/>
                <a:gd name="T16" fmla="*/ 0 w 5"/>
                <a:gd name="T17" fmla="*/ 2 h 6"/>
                <a:gd name="T18" fmla="*/ 1 w 5"/>
                <a:gd name="T19" fmla="*/ 2 h 6"/>
                <a:gd name="T20" fmla="*/ 1 w 5"/>
                <a:gd name="T21" fmla="*/ 1 h 6"/>
                <a:gd name="T22" fmla="*/ 2 w 5"/>
                <a:gd name="T23" fmla="*/ 1 h 6"/>
                <a:gd name="T24" fmla="*/ 3 w 5"/>
                <a:gd name="T25" fmla="*/ 1 h 6"/>
                <a:gd name="T26" fmla="*/ 3 w 5"/>
                <a:gd name="T27" fmla="*/ 1 h 6"/>
                <a:gd name="T28" fmla="*/ 3 w 5"/>
                <a:gd name="T29" fmla="*/ 0 h 6"/>
                <a:gd name="T30" fmla="*/ 4 w 5"/>
                <a:gd name="T31" fmla="*/ 0 h 6"/>
                <a:gd name="T32" fmla="*/ 4 w 5"/>
                <a:gd name="T33" fmla="*/ 1 h 6"/>
                <a:gd name="T34" fmla="*/ 5 w 5"/>
                <a:gd name="T35" fmla="*/ 2 h 6"/>
                <a:gd name="T36" fmla="*/ 5 w 5"/>
                <a:gd name="T37" fmla="*/ 3 h 6"/>
                <a:gd name="T38" fmla="*/ 5 w 5"/>
                <a:gd name="T39" fmla="*/ 4 h 6"/>
                <a:gd name="T40" fmla="*/ 5 w 5"/>
                <a:gd name="T41" fmla="*/ 5 h 6"/>
                <a:gd name="T42" fmla="*/ 5 w 5"/>
                <a:gd name="T43"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6">
                  <a:moveTo>
                    <a:pt x="5" y="6"/>
                  </a:moveTo>
                  <a:lnTo>
                    <a:pt x="4" y="6"/>
                  </a:lnTo>
                  <a:lnTo>
                    <a:pt x="4" y="4"/>
                  </a:lnTo>
                  <a:lnTo>
                    <a:pt x="3" y="4"/>
                  </a:lnTo>
                  <a:lnTo>
                    <a:pt x="2" y="4"/>
                  </a:lnTo>
                  <a:lnTo>
                    <a:pt x="1" y="4"/>
                  </a:lnTo>
                  <a:lnTo>
                    <a:pt x="1" y="3"/>
                  </a:lnTo>
                  <a:lnTo>
                    <a:pt x="0" y="3"/>
                  </a:lnTo>
                  <a:lnTo>
                    <a:pt x="0" y="2"/>
                  </a:lnTo>
                  <a:lnTo>
                    <a:pt x="1" y="2"/>
                  </a:lnTo>
                  <a:lnTo>
                    <a:pt x="1" y="1"/>
                  </a:lnTo>
                  <a:lnTo>
                    <a:pt x="2" y="1"/>
                  </a:lnTo>
                  <a:lnTo>
                    <a:pt x="3" y="1"/>
                  </a:lnTo>
                  <a:lnTo>
                    <a:pt x="3" y="1"/>
                  </a:lnTo>
                  <a:lnTo>
                    <a:pt x="3" y="0"/>
                  </a:lnTo>
                  <a:lnTo>
                    <a:pt x="4" y="0"/>
                  </a:lnTo>
                  <a:lnTo>
                    <a:pt x="4" y="1"/>
                  </a:lnTo>
                  <a:lnTo>
                    <a:pt x="5" y="2"/>
                  </a:lnTo>
                  <a:lnTo>
                    <a:pt x="5" y="3"/>
                  </a:lnTo>
                  <a:lnTo>
                    <a:pt x="5" y="4"/>
                  </a:lnTo>
                  <a:lnTo>
                    <a:pt x="5" y="5"/>
                  </a:lnTo>
                  <a:lnTo>
                    <a:pt x="5" y="6"/>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2" name="Freeform 61"/>
            <p:cNvSpPr>
              <a:spLocks/>
            </p:cNvSpPr>
            <p:nvPr/>
          </p:nvSpPr>
          <p:spPr bwMode="auto">
            <a:xfrm>
              <a:off x="6086478" y="4892670"/>
              <a:ext cx="6350" cy="7938"/>
            </a:xfrm>
            <a:custGeom>
              <a:avLst/>
              <a:gdLst>
                <a:gd name="T0" fmla="*/ 4 w 4"/>
                <a:gd name="T1" fmla="*/ 0 h 5"/>
                <a:gd name="T2" fmla="*/ 3 w 4"/>
                <a:gd name="T3" fmla="*/ 1 h 5"/>
                <a:gd name="T4" fmla="*/ 4 w 4"/>
                <a:gd name="T5" fmla="*/ 2 h 5"/>
                <a:gd name="T6" fmla="*/ 3 w 4"/>
                <a:gd name="T7" fmla="*/ 3 h 5"/>
                <a:gd name="T8" fmla="*/ 4 w 4"/>
                <a:gd name="T9" fmla="*/ 5 h 5"/>
                <a:gd name="T10" fmla="*/ 3 w 4"/>
                <a:gd name="T11" fmla="*/ 5 h 5"/>
                <a:gd name="T12" fmla="*/ 2 w 4"/>
                <a:gd name="T13" fmla="*/ 4 h 5"/>
                <a:gd name="T14" fmla="*/ 2 w 4"/>
                <a:gd name="T15" fmla="*/ 3 h 5"/>
                <a:gd name="T16" fmla="*/ 1 w 4"/>
                <a:gd name="T17" fmla="*/ 3 h 5"/>
                <a:gd name="T18" fmla="*/ 0 w 4"/>
                <a:gd name="T19" fmla="*/ 2 h 5"/>
                <a:gd name="T20" fmla="*/ 0 w 4"/>
                <a:gd name="T21" fmla="*/ 1 h 5"/>
                <a:gd name="T22" fmla="*/ 1 w 4"/>
                <a:gd name="T23" fmla="*/ 1 h 5"/>
                <a:gd name="T24" fmla="*/ 1 w 4"/>
                <a:gd name="T25" fmla="*/ 0 h 5"/>
                <a:gd name="T26" fmla="*/ 1 w 4"/>
                <a:gd name="T27" fmla="*/ 1 h 5"/>
                <a:gd name="T28" fmla="*/ 0 w 4"/>
                <a:gd name="T29" fmla="*/ 1 h 5"/>
                <a:gd name="T30" fmla="*/ 0 w 4"/>
                <a:gd name="T31" fmla="*/ 0 h 5"/>
                <a:gd name="T32" fmla="*/ 0 w 4"/>
                <a:gd name="T33" fmla="*/ 0 h 5"/>
                <a:gd name="T34" fmla="*/ 2 w 4"/>
                <a:gd name="T35" fmla="*/ 0 h 5"/>
                <a:gd name="T36" fmla="*/ 2 w 4"/>
                <a:gd name="T37" fmla="*/ 0 h 5"/>
                <a:gd name="T38" fmla="*/ 3 w 4"/>
                <a:gd name="T39" fmla="*/ 0 h 5"/>
                <a:gd name="T40" fmla="*/ 4 w 4"/>
                <a:gd name="T41" fmla="*/ 0 h 5"/>
                <a:gd name="T42" fmla="*/ 4 w 4"/>
                <a:gd name="T4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5">
                  <a:moveTo>
                    <a:pt x="4" y="0"/>
                  </a:moveTo>
                  <a:lnTo>
                    <a:pt x="3" y="1"/>
                  </a:lnTo>
                  <a:lnTo>
                    <a:pt x="4" y="2"/>
                  </a:lnTo>
                  <a:lnTo>
                    <a:pt x="3" y="3"/>
                  </a:lnTo>
                  <a:lnTo>
                    <a:pt x="4" y="5"/>
                  </a:lnTo>
                  <a:lnTo>
                    <a:pt x="3" y="5"/>
                  </a:lnTo>
                  <a:lnTo>
                    <a:pt x="2" y="4"/>
                  </a:lnTo>
                  <a:lnTo>
                    <a:pt x="2" y="3"/>
                  </a:lnTo>
                  <a:lnTo>
                    <a:pt x="1" y="3"/>
                  </a:lnTo>
                  <a:lnTo>
                    <a:pt x="0" y="2"/>
                  </a:lnTo>
                  <a:lnTo>
                    <a:pt x="0" y="1"/>
                  </a:lnTo>
                  <a:lnTo>
                    <a:pt x="1" y="1"/>
                  </a:lnTo>
                  <a:lnTo>
                    <a:pt x="1" y="0"/>
                  </a:lnTo>
                  <a:lnTo>
                    <a:pt x="1" y="1"/>
                  </a:lnTo>
                  <a:lnTo>
                    <a:pt x="0" y="1"/>
                  </a:lnTo>
                  <a:lnTo>
                    <a:pt x="0" y="0"/>
                  </a:lnTo>
                  <a:lnTo>
                    <a:pt x="0" y="0"/>
                  </a:lnTo>
                  <a:lnTo>
                    <a:pt x="2" y="0"/>
                  </a:lnTo>
                  <a:lnTo>
                    <a:pt x="2" y="0"/>
                  </a:lnTo>
                  <a:lnTo>
                    <a:pt x="3" y="0"/>
                  </a:lnTo>
                  <a:lnTo>
                    <a:pt x="4" y="0"/>
                  </a:lnTo>
                  <a:lnTo>
                    <a:pt x="4"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3" name="Freeform 62"/>
            <p:cNvSpPr>
              <a:spLocks/>
            </p:cNvSpPr>
            <p:nvPr/>
          </p:nvSpPr>
          <p:spPr bwMode="auto">
            <a:xfrm>
              <a:off x="6092828" y="4930770"/>
              <a:ext cx="11113" cy="4763"/>
            </a:xfrm>
            <a:custGeom>
              <a:avLst/>
              <a:gdLst>
                <a:gd name="T0" fmla="*/ 7 w 7"/>
                <a:gd name="T1" fmla="*/ 0 h 3"/>
                <a:gd name="T2" fmla="*/ 7 w 7"/>
                <a:gd name="T3" fmla="*/ 1 h 3"/>
                <a:gd name="T4" fmla="*/ 6 w 7"/>
                <a:gd name="T5" fmla="*/ 2 h 3"/>
                <a:gd name="T6" fmla="*/ 6 w 7"/>
                <a:gd name="T7" fmla="*/ 3 h 3"/>
                <a:gd name="T8" fmla="*/ 5 w 7"/>
                <a:gd name="T9" fmla="*/ 3 h 3"/>
                <a:gd name="T10" fmla="*/ 4 w 7"/>
                <a:gd name="T11" fmla="*/ 2 h 3"/>
                <a:gd name="T12" fmla="*/ 1 w 7"/>
                <a:gd name="T13" fmla="*/ 1 h 3"/>
                <a:gd name="T14" fmla="*/ 0 w 7"/>
                <a:gd name="T15" fmla="*/ 1 h 3"/>
                <a:gd name="T16" fmla="*/ 0 w 7"/>
                <a:gd name="T17" fmla="*/ 0 h 3"/>
                <a:gd name="T18" fmla="*/ 0 w 7"/>
                <a:gd name="T19" fmla="*/ 0 h 3"/>
                <a:gd name="T20" fmla="*/ 1 w 7"/>
                <a:gd name="T21" fmla="*/ 0 h 3"/>
                <a:gd name="T22" fmla="*/ 2 w 7"/>
                <a:gd name="T23" fmla="*/ 0 h 3"/>
                <a:gd name="T24" fmla="*/ 3 w 7"/>
                <a:gd name="T25" fmla="*/ 0 h 3"/>
                <a:gd name="T26" fmla="*/ 4 w 7"/>
                <a:gd name="T27" fmla="*/ 0 h 3"/>
                <a:gd name="T28" fmla="*/ 5 w 7"/>
                <a:gd name="T29" fmla="*/ 0 h 3"/>
                <a:gd name="T30" fmla="*/ 7 w 7"/>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3">
                  <a:moveTo>
                    <a:pt x="7" y="0"/>
                  </a:moveTo>
                  <a:lnTo>
                    <a:pt x="7" y="1"/>
                  </a:lnTo>
                  <a:lnTo>
                    <a:pt x="6" y="2"/>
                  </a:lnTo>
                  <a:lnTo>
                    <a:pt x="6" y="3"/>
                  </a:lnTo>
                  <a:lnTo>
                    <a:pt x="5" y="3"/>
                  </a:lnTo>
                  <a:lnTo>
                    <a:pt x="4" y="2"/>
                  </a:lnTo>
                  <a:lnTo>
                    <a:pt x="1" y="1"/>
                  </a:lnTo>
                  <a:lnTo>
                    <a:pt x="0" y="1"/>
                  </a:lnTo>
                  <a:lnTo>
                    <a:pt x="0" y="0"/>
                  </a:lnTo>
                  <a:lnTo>
                    <a:pt x="0" y="0"/>
                  </a:lnTo>
                  <a:lnTo>
                    <a:pt x="1" y="0"/>
                  </a:lnTo>
                  <a:lnTo>
                    <a:pt x="2" y="0"/>
                  </a:lnTo>
                  <a:lnTo>
                    <a:pt x="3" y="0"/>
                  </a:lnTo>
                  <a:lnTo>
                    <a:pt x="4" y="0"/>
                  </a:lnTo>
                  <a:lnTo>
                    <a:pt x="5" y="0"/>
                  </a:lnTo>
                  <a:lnTo>
                    <a:pt x="7"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4" name="Freeform 63"/>
            <p:cNvSpPr>
              <a:spLocks/>
            </p:cNvSpPr>
            <p:nvPr/>
          </p:nvSpPr>
          <p:spPr bwMode="auto">
            <a:xfrm>
              <a:off x="6080128" y="4843456"/>
              <a:ext cx="6350" cy="11113"/>
            </a:xfrm>
            <a:custGeom>
              <a:avLst/>
              <a:gdLst>
                <a:gd name="T0" fmla="*/ 4 w 4"/>
                <a:gd name="T1" fmla="*/ 0 h 7"/>
                <a:gd name="T2" fmla="*/ 4 w 4"/>
                <a:gd name="T3" fmla="*/ 1 h 7"/>
                <a:gd name="T4" fmla="*/ 3 w 4"/>
                <a:gd name="T5" fmla="*/ 1 h 7"/>
                <a:gd name="T6" fmla="*/ 3 w 4"/>
                <a:gd name="T7" fmla="*/ 2 h 7"/>
                <a:gd name="T8" fmla="*/ 2 w 4"/>
                <a:gd name="T9" fmla="*/ 2 h 7"/>
                <a:gd name="T10" fmla="*/ 2 w 4"/>
                <a:gd name="T11" fmla="*/ 4 h 7"/>
                <a:gd name="T12" fmla="*/ 2 w 4"/>
                <a:gd name="T13" fmla="*/ 5 h 7"/>
                <a:gd name="T14" fmla="*/ 1 w 4"/>
                <a:gd name="T15" fmla="*/ 6 h 7"/>
                <a:gd name="T16" fmla="*/ 1 w 4"/>
                <a:gd name="T17" fmla="*/ 7 h 7"/>
                <a:gd name="T18" fmla="*/ 0 w 4"/>
                <a:gd name="T19" fmla="*/ 6 h 7"/>
                <a:gd name="T20" fmla="*/ 0 w 4"/>
                <a:gd name="T21" fmla="*/ 6 h 7"/>
                <a:gd name="T22" fmla="*/ 0 w 4"/>
                <a:gd name="T23" fmla="*/ 5 h 7"/>
                <a:gd name="T24" fmla="*/ 1 w 4"/>
                <a:gd name="T25" fmla="*/ 4 h 7"/>
                <a:gd name="T26" fmla="*/ 0 w 4"/>
                <a:gd name="T27" fmla="*/ 3 h 7"/>
                <a:gd name="T28" fmla="*/ 0 w 4"/>
                <a:gd name="T29" fmla="*/ 2 h 7"/>
                <a:gd name="T30" fmla="*/ 1 w 4"/>
                <a:gd name="T31" fmla="*/ 2 h 7"/>
                <a:gd name="T32" fmla="*/ 1 w 4"/>
                <a:gd name="T33" fmla="*/ 0 h 7"/>
                <a:gd name="T34" fmla="*/ 2 w 4"/>
                <a:gd name="T35" fmla="*/ 0 h 7"/>
                <a:gd name="T36" fmla="*/ 3 w 4"/>
                <a:gd name="T37" fmla="*/ 1 h 7"/>
                <a:gd name="T38" fmla="*/ 3 w 4"/>
                <a:gd name="T39" fmla="*/ 0 h 7"/>
                <a:gd name="T40" fmla="*/ 4 w 4"/>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 h="7">
                  <a:moveTo>
                    <a:pt x="4" y="0"/>
                  </a:moveTo>
                  <a:lnTo>
                    <a:pt x="4" y="1"/>
                  </a:lnTo>
                  <a:lnTo>
                    <a:pt x="3" y="1"/>
                  </a:lnTo>
                  <a:lnTo>
                    <a:pt x="3" y="2"/>
                  </a:lnTo>
                  <a:lnTo>
                    <a:pt x="2" y="2"/>
                  </a:lnTo>
                  <a:lnTo>
                    <a:pt x="2" y="4"/>
                  </a:lnTo>
                  <a:lnTo>
                    <a:pt x="2" y="5"/>
                  </a:lnTo>
                  <a:lnTo>
                    <a:pt x="1" y="6"/>
                  </a:lnTo>
                  <a:lnTo>
                    <a:pt x="1" y="7"/>
                  </a:lnTo>
                  <a:lnTo>
                    <a:pt x="0" y="6"/>
                  </a:lnTo>
                  <a:lnTo>
                    <a:pt x="0" y="6"/>
                  </a:lnTo>
                  <a:lnTo>
                    <a:pt x="0" y="5"/>
                  </a:lnTo>
                  <a:lnTo>
                    <a:pt x="1" y="4"/>
                  </a:lnTo>
                  <a:lnTo>
                    <a:pt x="0" y="3"/>
                  </a:lnTo>
                  <a:lnTo>
                    <a:pt x="0" y="2"/>
                  </a:lnTo>
                  <a:lnTo>
                    <a:pt x="1" y="2"/>
                  </a:lnTo>
                  <a:lnTo>
                    <a:pt x="1" y="0"/>
                  </a:lnTo>
                  <a:lnTo>
                    <a:pt x="2" y="0"/>
                  </a:lnTo>
                  <a:lnTo>
                    <a:pt x="3" y="1"/>
                  </a:lnTo>
                  <a:lnTo>
                    <a:pt x="3" y="0"/>
                  </a:lnTo>
                  <a:lnTo>
                    <a:pt x="4"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5" name="Freeform 64"/>
            <p:cNvSpPr>
              <a:spLocks/>
            </p:cNvSpPr>
            <p:nvPr/>
          </p:nvSpPr>
          <p:spPr bwMode="auto">
            <a:xfrm>
              <a:off x="6102353" y="4868857"/>
              <a:ext cx="4763" cy="7938"/>
            </a:xfrm>
            <a:custGeom>
              <a:avLst/>
              <a:gdLst>
                <a:gd name="T0" fmla="*/ 3 w 3"/>
                <a:gd name="T1" fmla="*/ 2 h 5"/>
                <a:gd name="T2" fmla="*/ 3 w 3"/>
                <a:gd name="T3" fmla="*/ 3 h 5"/>
                <a:gd name="T4" fmla="*/ 3 w 3"/>
                <a:gd name="T5" fmla="*/ 4 h 5"/>
                <a:gd name="T6" fmla="*/ 3 w 3"/>
                <a:gd name="T7" fmla="*/ 5 h 5"/>
                <a:gd name="T8" fmla="*/ 2 w 3"/>
                <a:gd name="T9" fmla="*/ 5 h 5"/>
                <a:gd name="T10" fmla="*/ 2 w 3"/>
                <a:gd name="T11" fmla="*/ 3 h 5"/>
                <a:gd name="T12" fmla="*/ 2 w 3"/>
                <a:gd name="T13" fmla="*/ 3 h 5"/>
                <a:gd name="T14" fmla="*/ 2 w 3"/>
                <a:gd name="T15" fmla="*/ 4 h 5"/>
                <a:gd name="T16" fmla="*/ 1 w 3"/>
                <a:gd name="T17" fmla="*/ 4 h 5"/>
                <a:gd name="T18" fmla="*/ 1 w 3"/>
                <a:gd name="T19" fmla="*/ 3 h 5"/>
                <a:gd name="T20" fmla="*/ 0 w 3"/>
                <a:gd name="T21" fmla="*/ 3 h 5"/>
                <a:gd name="T22" fmla="*/ 0 w 3"/>
                <a:gd name="T23" fmla="*/ 1 h 5"/>
                <a:gd name="T24" fmla="*/ 0 w 3"/>
                <a:gd name="T25" fmla="*/ 0 h 5"/>
                <a:gd name="T26" fmla="*/ 1 w 3"/>
                <a:gd name="T27" fmla="*/ 0 h 5"/>
                <a:gd name="T28" fmla="*/ 2 w 3"/>
                <a:gd name="T29" fmla="*/ 2 h 5"/>
                <a:gd name="T30" fmla="*/ 2 w 3"/>
                <a:gd name="T31" fmla="*/ 2 h 5"/>
                <a:gd name="T32" fmla="*/ 2 w 3"/>
                <a:gd name="T33" fmla="*/ 1 h 5"/>
                <a:gd name="T34" fmla="*/ 2 w 3"/>
                <a:gd name="T35" fmla="*/ 0 h 5"/>
                <a:gd name="T36" fmla="*/ 3 w 3"/>
                <a:gd name="T37" fmla="*/ 0 h 5"/>
                <a:gd name="T38" fmla="*/ 3 w 3"/>
                <a:gd name="T39" fmla="*/ 1 h 5"/>
                <a:gd name="T40" fmla="*/ 3 w 3"/>
                <a:gd name="T4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 h="5">
                  <a:moveTo>
                    <a:pt x="3" y="2"/>
                  </a:moveTo>
                  <a:lnTo>
                    <a:pt x="3" y="3"/>
                  </a:lnTo>
                  <a:lnTo>
                    <a:pt x="3" y="4"/>
                  </a:lnTo>
                  <a:lnTo>
                    <a:pt x="3" y="5"/>
                  </a:lnTo>
                  <a:lnTo>
                    <a:pt x="2" y="5"/>
                  </a:lnTo>
                  <a:lnTo>
                    <a:pt x="2" y="3"/>
                  </a:lnTo>
                  <a:lnTo>
                    <a:pt x="2" y="3"/>
                  </a:lnTo>
                  <a:lnTo>
                    <a:pt x="2" y="4"/>
                  </a:lnTo>
                  <a:lnTo>
                    <a:pt x="1" y="4"/>
                  </a:lnTo>
                  <a:lnTo>
                    <a:pt x="1" y="3"/>
                  </a:lnTo>
                  <a:lnTo>
                    <a:pt x="0" y="3"/>
                  </a:lnTo>
                  <a:lnTo>
                    <a:pt x="0" y="1"/>
                  </a:lnTo>
                  <a:lnTo>
                    <a:pt x="0" y="0"/>
                  </a:lnTo>
                  <a:lnTo>
                    <a:pt x="1" y="0"/>
                  </a:lnTo>
                  <a:lnTo>
                    <a:pt x="2" y="2"/>
                  </a:lnTo>
                  <a:lnTo>
                    <a:pt x="2" y="2"/>
                  </a:lnTo>
                  <a:lnTo>
                    <a:pt x="2" y="1"/>
                  </a:lnTo>
                  <a:lnTo>
                    <a:pt x="2" y="0"/>
                  </a:lnTo>
                  <a:lnTo>
                    <a:pt x="3" y="0"/>
                  </a:lnTo>
                  <a:lnTo>
                    <a:pt x="3" y="1"/>
                  </a:lnTo>
                  <a:lnTo>
                    <a:pt x="3" y="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6" name="Freeform 65"/>
            <p:cNvSpPr>
              <a:spLocks/>
            </p:cNvSpPr>
            <p:nvPr/>
          </p:nvSpPr>
          <p:spPr bwMode="auto">
            <a:xfrm>
              <a:off x="6084890" y="4884731"/>
              <a:ext cx="7938" cy="6350"/>
            </a:xfrm>
            <a:custGeom>
              <a:avLst/>
              <a:gdLst>
                <a:gd name="T0" fmla="*/ 5 w 5"/>
                <a:gd name="T1" fmla="*/ 3 h 4"/>
                <a:gd name="T2" fmla="*/ 5 w 5"/>
                <a:gd name="T3" fmla="*/ 4 h 4"/>
                <a:gd name="T4" fmla="*/ 5 w 5"/>
                <a:gd name="T5" fmla="*/ 3 h 4"/>
                <a:gd name="T6" fmla="*/ 4 w 5"/>
                <a:gd name="T7" fmla="*/ 4 h 4"/>
                <a:gd name="T8" fmla="*/ 3 w 5"/>
                <a:gd name="T9" fmla="*/ 4 h 4"/>
                <a:gd name="T10" fmla="*/ 2 w 5"/>
                <a:gd name="T11" fmla="*/ 4 h 4"/>
                <a:gd name="T12" fmla="*/ 1 w 5"/>
                <a:gd name="T13" fmla="*/ 3 h 4"/>
                <a:gd name="T14" fmla="*/ 1 w 5"/>
                <a:gd name="T15" fmla="*/ 2 h 4"/>
                <a:gd name="T16" fmla="*/ 0 w 5"/>
                <a:gd name="T17" fmla="*/ 1 h 4"/>
                <a:gd name="T18" fmla="*/ 1 w 5"/>
                <a:gd name="T19" fmla="*/ 0 h 4"/>
                <a:gd name="T20" fmla="*/ 2 w 5"/>
                <a:gd name="T21" fmla="*/ 0 h 4"/>
                <a:gd name="T22" fmla="*/ 2 w 5"/>
                <a:gd name="T23" fmla="*/ 1 h 4"/>
                <a:gd name="T24" fmla="*/ 4 w 5"/>
                <a:gd name="T25" fmla="*/ 1 h 4"/>
                <a:gd name="T26" fmla="*/ 4 w 5"/>
                <a:gd name="T27" fmla="*/ 2 h 4"/>
                <a:gd name="T28" fmla="*/ 5 w 5"/>
                <a:gd name="T2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4">
                  <a:moveTo>
                    <a:pt x="5" y="3"/>
                  </a:moveTo>
                  <a:lnTo>
                    <a:pt x="5" y="4"/>
                  </a:lnTo>
                  <a:lnTo>
                    <a:pt x="5" y="3"/>
                  </a:lnTo>
                  <a:lnTo>
                    <a:pt x="4" y="4"/>
                  </a:lnTo>
                  <a:lnTo>
                    <a:pt x="3" y="4"/>
                  </a:lnTo>
                  <a:lnTo>
                    <a:pt x="2" y="4"/>
                  </a:lnTo>
                  <a:lnTo>
                    <a:pt x="1" y="3"/>
                  </a:lnTo>
                  <a:lnTo>
                    <a:pt x="1" y="2"/>
                  </a:lnTo>
                  <a:lnTo>
                    <a:pt x="0" y="1"/>
                  </a:lnTo>
                  <a:lnTo>
                    <a:pt x="1" y="0"/>
                  </a:lnTo>
                  <a:lnTo>
                    <a:pt x="2" y="0"/>
                  </a:lnTo>
                  <a:lnTo>
                    <a:pt x="2" y="1"/>
                  </a:lnTo>
                  <a:lnTo>
                    <a:pt x="4" y="1"/>
                  </a:lnTo>
                  <a:lnTo>
                    <a:pt x="4" y="2"/>
                  </a:lnTo>
                  <a:lnTo>
                    <a:pt x="5" y="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7" name="Freeform 66"/>
            <p:cNvSpPr>
              <a:spLocks/>
            </p:cNvSpPr>
            <p:nvPr/>
          </p:nvSpPr>
          <p:spPr bwMode="auto">
            <a:xfrm>
              <a:off x="6046790" y="4783132"/>
              <a:ext cx="4763" cy="17463"/>
            </a:xfrm>
            <a:custGeom>
              <a:avLst/>
              <a:gdLst>
                <a:gd name="T0" fmla="*/ 3 w 3"/>
                <a:gd name="T1" fmla="*/ 8 h 11"/>
                <a:gd name="T2" fmla="*/ 2 w 3"/>
                <a:gd name="T3" fmla="*/ 8 h 11"/>
                <a:gd name="T4" fmla="*/ 2 w 3"/>
                <a:gd name="T5" fmla="*/ 7 h 11"/>
                <a:gd name="T6" fmla="*/ 2 w 3"/>
                <a:gd name="T7" fmla="*/ 11 h 11"/>
                <a:gd name="T8" fmla="*/ 1 w 3"/>
                <a:gd name="T9" fmla="*/ 11 h 11"/>
                <a:gd name="T10" fmla="*/ 1 w 3"/>
                <a:gd name="T11" fmla="*/ 10 h 11"/>
                <a:gd name="T12" fmla="*/ 2 w 3"/>
                <a:gd name="T13" fmla="*/ 9 h 11"/>
                <a:gd name="T14" fmla="*/ 2 w 3"/>
                <a:gd name="T15" fmla="*/ 8 h 11"/>
                <a:gd name="T16" fmla="*/ 1 w 3"/>
                <a:gd name="T17" fmla="*/ 6 h 11"/>
                <a:gd name="T18" fmla="*/ 1 w 3"/>
                <a:gd name="T19" fmla="*/ 6 h 11"/>
                <a:gd name="T20" fmla="*/ 1 w 3"/>
                <a:gd name="T21" fmla="*/ 5 h 11"/>
                <a:gd name="T22" fmla="*/ 0 w 3"/>
                <a:gd name="T23" fmla="*/ 4 h 11"/>
                <a:gd name="T24" fmla="*/ 0 w 3"/>
                <a:gd name="T25" fmla="*/ 3 h 11"/>
                <a:gd name="T26" fmla="*/ 0 w 3"/>
                <a:gd name="T27" fmla="*/ 2 h 11"/>
                <a:gd name="T28" fmla="*/ 1 w 3"/>
                <a:gd name="T29" fmla="*/ 1 h 11"/>
                <a:gd name="T30" fmla="*/ 1 w 3"/>
                <a:gd name="T31" fmla="*/ 0 h 11"/>
                <a:gd name="T32" fmla="*/ 2 w 3"/>
                <a:gd name="T33" fmla="*/ 0 h 11"/>
                <a:gd name="T34" fmla="*/ 1 w 3"/>
                <a:gd name="T35" fmla="*/ 1 h 11"/>
                <a:gd name="T36" fmla="*/ 1 w 3"/>
                <a:gd name="T37" fmla="*/ 2 h 11"/>
                <a:gd name="T38" fmla="*/ 2 w 3"/>
                <a:gd name="T39" fmla="*/ 3 h 11"/>
                <a:gd name="T40" fmla="*/ 2 w 3"/>
                <a:gd name="T41" fmla="*/ 4 h 11"/>
                <a:gd name="T42" fmla="*/ 2 w 3"/>
                <a:gd name="T43" fmla="*/ 5 h 11"/>
                <a:gd name="T44" fmla="*/ 2 w 3"/>
                <a:gd name="T45" fmla="*/ 6 h 11"/>
                <a:gd name="T46" fmla="*/ 2 w 3"/>
                <a:gd name="T47" fmla="*/ 6 h 11"/>
                <a:gd name="T48" fmla="*/ 3 w 3"/>
                <a:gd name="T49" fmla="*/ 7 h 11"/>
                <a:gd name="T50" fmla="*/ 3 w 3"/>
                <a:gd name="T51"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 h="11">
                  <a:moveTo>
                    <a:pt x="3" y="8"/>
                  </a:moveTo>
                  <a:lnTo>
                    <a:pt x="2" y="8"/>
                  </a:lnTo>
                  <a:lnTo>
                    <a:pt x="2" y="7"/>
                  </a:lnTo>
                  <a:lnTo>
                    <a:pt x="2" y="11"/>
                  </a:lnTo>
                  <a:lnTo>
                    <a:pt x="1" y="11"/>
                  </a:lnTo>
                  <a:lnTo>
                    <a:pt x="1" y="10"/>
                  </a:lnTo>
                  <a:lnTo>
                    <a:pt x="2" y="9"/>
                  </a:lnTo>
                  <a:lnTo>
                    <a:pt x="2" y="8"/>
                  </a:lnTo>
                  <a:lnTo>
                    <a:pt x="1" y="6"/>
                  </a:lnTo>
                  <a:lnTo>
                    <a:pt x="1" y="6"/>
                  </a:lnTo>
                  <a:lnTo>
                    <a:pt x="1" y="5"/>
                  </a:lnTo>
                  <a:lnTo>
                    <a:pt x="0" y="4"/>
                  </a:lnTo>
                  <a:lnTo>
                    <a:pt x="0" y="3"/>
                  </a:lnTo>
                  <a:lnTo>
                    <a:pt x="0" y="2"/>
                  </a:lnTo>
                  <a:lnTo>
                    <a:pt x="1" y="1"/>
                  </a:lnTo>
                  <a:lnTo>
                    <a:pt x="1" y="0"/>
                  </a:lnTo>
                  <a:lnTo>
                    <a:pt x="2" y="0"/>
                  </a:lnTo>
                  <a:lnTo>
                    <a:pt x="1" y="1"/>
                  </a:lnTo>
                  <a:lnTo>
                    <a:pt x="1" y="2"/>
                  </a:lnTo>
                  <a:lnTo>
                    <a:pt x="2" y="3"/>
                  </a:lnTo>
                  <a:lnTo>
                    <a:pt x="2" y="4"/>
                  </a:lnTo>
                  <a:lnTo>
                    <a:pt x="2" y="5"/>
                  </a:lnTo>
                  <a:lnTo>
                    <a:pt x="2" y="6"/>
                  </a:lnTo>
                  <a:lnTo>
                    <a:pt x="2" y="6"/>
                  </a:lnTo>
                  <a:lnTo>
                    <a:pt x="3" y="7"/>
                  </a:lnTo>
                  <a:lnTo>
                    <a:pt x="3" y="8"/>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8" name="Freeform 67"/>
            <p:cNvSpPr>
              <a:spLocks/>
            </p:cNvSpPr>
            <p:nvPr/>
          </p:nvSpPr>
          <p:spPr bwMode="auto">
            <a:xfrm>
              <a:off x="6078540" y="4862507"/>
              <a:ext cx="4763" cy="11113"/>
            </a:xfrm>
            <a:custGeom>
              <a:avLst/>
              <a:gdLst>
                <a:gd name="T0" fmla="*/ 3 w 3"/>
                <a:gd name="T1" fmla="*/ 3 h 7"/>
                <a:gd name="T2" fmla="*/ 2 w 3"/>
                <a:gd name="T3" fmla="*/ 3 h 7"/>
                <a:gd name="T4" fmla="*/ 2 w 3"/>
                <a:gd name="T5" fmla="*/ 4 h 7"/>
                <a:gd name="T6" fmla="*/ 1 w 3"/>
                <a:gd name="T7" fmla="*/ 5 h 7"/>
                <a:gd name="T8" fmla="*/ 2 w 3"/>
                <a:gd name="T9" fmla="*/ 6 h 7"/>
                <a:gd name="T10" fmla="*/ 1 w 3"/>
                <a:gd name="T11" fmla="*/ 7 h 7"/>
                <a:gd name="T12" fmla="*/ 1 w 3"/>
                <a:gd name="T13" fmla="*/ 6 h 7"/>
                <a:gd name="T14" fmla="*/ 1 w 3"/>
                <a:gd name="T15" fmla="*/ 3 h 7"/>
                <a:gd name="T16" fmla="*/ 1 w 3"/>
                <a:gd name="T17" fmla="*/ 3 h 7"/>
                <a:gd name="T18" fmla="*/ 1 w 3"/>
                <a:gd name="T19" fmla="*/ 3 h 7"/>
                <a:gd name="T20" fmla="*/ 0 w 3"/>
                <a:gd name="T21" fmla="*/ 3 h 7"/>
                <a:gd name="T22" fmla="*/ 0 w 3"/>
                <a:gd name="T23" fmla="*/ 2 h 7"/>
                <a:gd name="T24" fmla="*/ 0 w 3"/>
                <a:gd name="T25" fmla="*/ 1 h 7"/>
                <a:gd name="T26" fmla="*/ 1 w 3"/>
                <a:gd name="T27" fmla="*/ 1 h 7"/>
                <a:gd name="T28" fmla="*/ 1 w 3"/>
                <a:gd name="T29" fmla="*/ 2 h 7"/>
                <a:gd name="T30" fmla="*/ 2 w 3"/>
                <a:gd name="T31" fmla="*/ 2 h 7"/>
                <a:gd name="T32" fmla="*/ 2 w 3"/>
                <a:gd name="T33" fmla="*/ 0 h 7"/>
                <a:gd name="T34" fmla="*/ 2 w 3"/>
                <a:gd name="T35" fmla="*/ 1 h 7"/>
                <a:gd name="T36" fmla="*/ 2 w 3"/>
                <a:gd name="T37" fmla="*/ 2 h 7"/>
                <a:gd name="T38" fmla="*/ 3 w 3"/>
                <a:gd name="T39" fmla="*/ 2 h 7"/>
                <a:gd name="T40" fmla="*/ 3 w 3"/>
                <a:gd name="T41" fmla="*/ 3 h 7"/>
                <a:gd name="T42" fmla="*/ 3 w 3"/>
                <a:gd name="T4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 h="7">
                  <a:moveTo>
                    <a:pt x="3" y="3"/>
                  </a:moveTo>
                  <a:lnTo>
                    <a:pt x="2" y="3"/>
                  </a:lnTo>
                  <a:lnTo>
                    <a:pt x="2" y="4"/>
                  </a:lnTo>
                  <a:lnTo>
                    <a:pt x="1" y="5"/>
                  </a:lnTo>
                  <a:lnTo>
                    <a:pt x="2" y="6"/>
                  </a:lnTo>
                  <a:lnTo>
                    <a:pt x="1" y="7"/>
                  </a:lnTo>
                  <a:lnTo>
                    <a:pt x="1" y="6"/>
                  </a:lnTo>
                  <a:lnTo>
                    <a:pt x="1" y="3"/>
                  </a:lnTo>
                  <a:lnTo>
                    <a:pt x="1" y="3"/>
                  </a:lnTo>
                  <a:lnTo>
                    <a:pt x="1" y="3"/>
                  </a:lnTo>
                  <a:lnTo>
                    <a:pt x="0" y="3"/>
                  </a:lnTo>
                  <a:lnTo>
                    <a:pt x="0" y="2"/>
                  </a:lnTo>
                  <a:lnTo>
                    <a:pt x="0" y="1"/>
                  </a:lnTo>
                  <a:lnTo>
                    <a:pt x="1" y="1"/>
                  </a:lnTo>
                  <a:lnTo>
                    <a:pt x="1" y="2"/>
                  </a:lnTo>
                  <a:lnTo>
                    <a:pt x="2" y="2"/>
                  </a:lnTo>
                  <a:lnTo>
                    <a:pt x="2" y="0"/>
                  </a:lnTo>
                  <a:lnTo>
                    <a:pt x="2" y="1"/>
                  </a:lnTo>
                  <a:lnTo>
                    <a:pt x="2" y="2"/>
                  </a:lnTo>
                  <a:lnTo>
                    <a:pt x="3" y="2"/>
                  </a:lnTo>
                  <a:lnTo>
                    <a:pt x="3" y="3"/>
                  </a:lnTo>
                  <a:lnTo>
                    <a:pt x="3" y="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9" name="Freeform 68"/>
            <p:cNvSpPr>
              <a:spLocks/>
            </p:cNvSpPr>
            <p:nvPr/>
          </p:nvSpPr>
          <p:spPr bwMode="auto">
            <a:xfrm>
              <a:off x="6022978" y="4967281"/>
              <a:ext cx="6350" cy="6350"/>
            </a:xfrm>
            <a:custGeom>
              <a:avLst/>
              <a:gdLst>
                <a:gd name="T0" fmla="*/ 4 w 4"/>
                <a:gd name="T1" fmla="*/ 1 h 4"/>
                <a:gd name="T2" fmla="*/ 3 w 4"/>
                <a:gd name="T3" fmla="*/ 1 h 4"/>
                <a:gd name="T4" fmla="*/ 3 w 4"/>
                <a:gd name="T5" fmla="*/ 2 h 4"/>
                <a:gd name="T6" fmla="*/ 2 w 4"/>
                <a:gd name="T7" fmla="*/ 3 h 4"/>
                <a:gd name="T8" fmla="*/ 1 w 4"/>
                <a:gd name="T9" fmla="*/ 3 h 4"/>
                <a:gd name="T10" fmla="*/ 0 w 4"/>
                <a:gd name="T11" fmla="*/ 4 h 4"/>
                <a:gd name="T12" fmla="*/ 0 w 4"/>
                <a:gd name="T13" fmla="*/ 3 h 4"/>
                <a:gd name="T14" fmla="*/ 0 w 4"/>
                <a:gd name="T15" fmla="*/ 2 h 4"/>
                <a:gd name="T16" fmla="*/ 0 w 4"/>
                <a:gd name="T17" fmla="*/ 1 h 4"/>
                <a:gd name="T18" fmla="*/ 0 w 4"/>
                <a:gd name="T19" fmla="*/ 1 h 4"/>
                <a:gd name="T20" fmla="*/ 0 w 4"/>
                <a:gd name="T21" fmla="*/ 0 h 4"/>
                <a:gd name="T22" fmla="*/ 1 w 4"/>
                <a:gd name="T23" fmla="*/ 0 h 4"/>
                <a:gd name="T24" fmla="*/ 1 w 4"/>
                <a:gd name="T25" fmla="*/ 1 h 4"/>
                <a:gd name="T26" fmla="*/ 3 w 4"/>
                <a:gd name="T27" fmla="*/ 1 h 4"/>
                <a:gd name="T28" fmla="*/ 4 w 4"/>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4">
                  <a:moveTo>
                    <a:pt x="4" y="1"/>
                  </a:moveTo>
                  <a:lnTo>
                    <a:pt x="3" y="1"/>
                  </a:lnTo>
                  <a:lnTo>
                    <a:pt x="3" y="2"/>
                  </a:lnTo>
                  <a:lnTo>
                    <a:pt x="2" y="3"/>
                  </a:lnTo>
                  <a:lnTo>
                    <a:pt x="1" y="3"/>
                  </a:lnTo>
                  <a:lnTo>
                    <a:pt x="0" y="4"/>
                  </a:lnTo>
                  <a:lnTo>
                    <a:pt x="0" y="3"/>
                  </a:lnTo>
                  <a:lnTo>
                    <a:pt x="0" y="2"/>
                  </a:lnTo>
                  <a:lnTo>
                    <a:pt x="0" y="1"/>
                  </a:lnTo>
                  <a:lnTo>
                    <a:pt x="0" y="1"/>
                  </a:lnTo>
                  <a:lnTo>
                    <a:pt x="0" y="0"/>
                  </a:lnTo>
                  <a:lnTo>
                    <a:pt x="1" y="0"/>
                  </a:lnTo>
                  <a:lnTo>
                    <a:pt x="1" y="1"/>
                  </a:lnTo>
                  <a:lnTo>
                    <a:pt x="3" y="1"/>
                  </a:lnTo>
                  <a:lnTo>
                    <a:pt x="4"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70" name="Freeform 69"/>
            <p:cNvSpPr>
              <a:spLocks/>
            </p:cNvSpPr>
            <p:nvPr/>
          </p:nvSpPr>
          <p:spPr bwMode="auto">
            <a:xfrm>
              <a:off x="6084890" y="4757732"/>
              <a:ext cx="7938" cy="9525"/>
            </a:xfrm>
            <a:custGeom>
              <a:avLst/>
              <a:gdLst>
                <a:gd name="T0" fmla="*/ 4 w 5"/>
                <a:gd name="T1" fmla="*/ 2 h 6"/>
                <a:gd name="T2" fmla="*/ 3 w 5"/>
                <a:gd name="T3" fmla="*/ 4 h 6"/>
                <a:gd name="T4" fmla="*/ 3 w 5"/>
                <a:gd name="T5" fmla="*/ 5 h 6"/>
                <a:gd name="T6" fmla="*/ 4 w 5"/>
                <a:gd name="T7" fmla="*/ 5 h 6"/>
                <a:gd name="T8" fmla="*/ 3 w 5"/>
                <a:gd name="T9" fmla="*/ 6 h 6"/>
                <a:gd name="T10" fmla="*/ 3 w 5"/>
                <a:gd name="T11" fmla="*/ 6 h 6"/>
                <a:gd name="T12" fmla="*/ 2 w 5"/>
                <a:gd name="T13" fmla="*/ 6 h 6"/>
                <a:gd name="T14" fmla="*/ 2 w 5"/>
                <a:gd name="T15" fmla="*/ 6 h 6"/>
                <a:gd name="T16" fmla="*/ 2 w 5"/>
                <a:gd name="T17" fmla="*/ 5 h 6"/>
                <a:gd name="T18" fmla="*/ 1 w 5"/>
                <a:gd name="T19" fmla="*/ 5 h 6"/>
                <a:gd name="T20" fmla="*/ 0 w 5"/>
                <a:gd name="T21" fmla="*/ 5 h 6"/>
                <a:gd name="T22" fmla="*/ 0 w 5"/>
                <a:gd name="T23" fmla="*/ 4 h 6"/>
                <a:gd name="T24" fmla="*/ 1 w 5"/>
                <a:gd name="T25" fmla="*/ 4 h 6"/>
                <a:gd name="T26" fmla="*/ 1 w 5"/>
                <a:gd name="T27" fmla="*/ 3 h 6"/>
                <a:gd name="T28" fmla="*/ 0 w 5"/>
                <a:gd name="T29" fmla="*/ 3 h 6"/>
                <a:gd name="T30" fmla="*/ 0 w 5"/>
                <a:gd name="T31" fmla="*/ 2 h 6"/>
                <a:gd name="T32" fmla="*/ 1 w 5"/>
                <a:gd name="T33" fmla="*/ 1 h 6"/>
                <a:gd name="T34" fmla="*/ 1 w 5"/>
                <a:gd name="T35" fmla="*/ 2 h 6"/>
                <a:gd name="T36" fmla="*/ 2 w 5"/>
                <a:gd name="T37" fmla="*/ 2 h 6"/>
                <a:gd name="T38" fmla="*/ 1 w 5"/>
                <a:gd name="T39" fmla="*/ 3 h 6"/>
                <a:gd name="T40" fmla="*/ 2 w 5"/>
                <a:gd name="T41" fmla="*/ 3 h 6"/>
                <a:gd name="T42" fmla="*/ 3 w 5"/>
                <a:gd name="T43" fmla="*/ 3 h 6"/>
                <a:gd name="T44" fmla="*/ 3 w 5"/>
                <a:gd name="T45" fmla="*/ 2 h 6"/>
                <a:gd name="T46" fmla="*/ 3 w 5"/>
                <a:gd name="T47" fmla="*/ 1 h 6"/>
                <a:gd name="T48" fmla="*/ 4 w 5"/>
                <a:gd name="T49" fmla="*/ 1 h 6"/>
                <a:gd name="T50" fmla="*/ 5 w 5"/>
                <a:gd name="T51" fmla="*/ 0 h 6"/>
                <a:gd name="T52" fmla="*/ 5 w 5"/>
                <a:gd name="T53" fmla="*/ 1 h 6"/>
                <a:gd name="T54" fmla="*/ 4 w 5"/>
                <a:gd name="T55"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 h="6">
                  <a:moveTo>
                    <a:pt x="4" y="2"/>
                  </a:moveTo>
                  <a:lnTo>
                    <a:pt x="3" y="4"/>
                  </a:lnTo>
                  <a:lnTo>
                    <a:pt x="3" y="5"/>
                  </a:lnTo>
                  <a:lnTo>
                    <a:pt x="4" y="5"/>
                  </a:lnTo>
                  <a:lnTo>
                    <a:pt x="3" y="6"/>
                  </a:lnTo>
                  <a:lnTo>
                    <a:pt x="3" y="6"/>
                  </a:lnTo>
                  <a:lnTo>
                    <a:pt x="2" y="6"/>
                  </a:lnTo>
                  <a:lnTo>
                    <a:pt x="2" y="6"/>
                  </a:lnTo>
                  <a:lnTo>
                    <a:pt x="2" y="5"/>
                  </a:lnTo>
                  <a:lnTo>
                    <a:pt x="1" y="5"/>
                  </a:lnTo>
                  <a:lnTo>
                    <a:pt x="0" y="5"/>
                  </a:lnTo>
                  <a:lnTo>
                    <a:pt x="0" y="4"/>
                  </a:lnTo>
                  <a:lnTo>
                    <a:pt x="1" y="4"/>
                  </a:lnTo>
                  <a:lnTo>
                    <a:pt x="1" y="3"/>
                  </a:lnTo>
                  <a:lnTo>
                    <a:pt x="0" y="3"/>
                  </a:lnTo>
                  <a:lnTo>
                    <a:pt x="0" y="2"/>
                  </a:lnTo>
                  <a:lnTo>
                    <a:pt x="1" y="1"/>
                  </a:lnTo>
                  <a:lnTo>
                    <a:pt x="1" y="2"/>
                  </a:lnTo>
                  <a:lnTo>
                    <a:pt x="2" y="2"/>
                  </a:lnTo>
                  <a:lnTo>
                    <a:pt x="1" y="3"/>
                  </a:lnTo>
                  <a:lnTo>
                    <a:pt x="2" y="3"/>
                  </a:lnTo>
                  <a:lnTo>
                    <a:pt x="3" y="3"/>
                  </a:lnTo>
                  <a:lnTo>
                    <a:pt x="3" y="2"/>
                  </a:lnTo>
                  <a:lnTo>
                    <a:pt x="3" y="1"/>
                  </a:lnTo>
                  <a:lnTo>
                    <a:pt x="4" y="1"/>
                  </a:lnTo>
                  <a:lnTo>
                    <a:pt x="5" y="0"/>
                  </a:lnTo>
                  <a:lnTo>
                    <a:pt x="5" y="1"/>
                  </a:lnTo>
                  <a:lnTo>
                    <a:pt x="4" y="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71" name="Freeform 70"/>
            <p:cNvSpPr>
              <a:spLocks/>
            </p:cNvSpPr>
            <p:nvPr/>
          </p:nvSpPr>
          <p:spPr bwMode="auto">
            <a:xfrm>
              <a:off x="6072190" y="4868857"/>
              <a:ext cx="7938" cy="7938"/>
            </a:xfrm>
            <a:custGeom>
              <a:avLst/>
              <a:gdLst>
                <a:gd name="T0" fmla="*/ 5 w 5"/>
                <a:gd name="T1" fmla="*/ 3 h 5"/>
                <a:gd name="T2" fmla="*/ 5 w 5"/>
                <a:gd name="T3" fmla="*/ 4 h 5"/>
                <a:gd name="T4" fmla="*/ 4 w 5"/>
                <a:gd name="T5" fmla="*/ 3 h 5"/>
                <a:gd name="T6" fmla="*/ 3 w 5"/>
                <a:gd name="T7" fmla="*/ 3 h 5"/>
                <a:gd name="T8" fmla="*/ 3 w 5"/>
                <a:gd name="T9" fmla="*/ 2 h 5"/>
                <a:gd name="T10" fmla="*/ 2 w 5"/>
                <a:gd name="T11" fmla="*/ 3 h 5"/>
                <a:gd name="T12" fmla="*/ 2 w 5"/>
                <a:gd name="T13" fmla="*/ 4 h 5"/>
                <a:gd name="T14" fmla="*/ 2 w 5"/>
                <a:gd name="T15" fmla="*/ 5 h 5"/>
                <a:gd name="T16" fmla="*/ 1 w 5"/>
                <a:gd name="T17" fmla="*/ 5 h 5"/>
                <a:gd name="T18" fmla="*/ 0 w 5"/>
                <a:gd name="T19" fmla="*/ 2 h 5"/>
                <a:gd name="T20" fmla="*/ 1 w 5"/>
                <a:gd name="T21" fmla="*/ 1 h 5"/>
                <a:gd name="T22" fmla="*/ 2 w 5"/>
                <a:gd name="T23" fmla="*/ 2 h 5"/>
                <a:gd name="T24" fmla="*/ 2 w 5"/>
                <a:gd name="T25" fmla="*/ 0 h 5"/>
                <a:gd name="T26" fmla="*/ 3 w 5"/>
                <a:gd name="T27" fmla="*/ 0 h 5"/>
                <a:gd name="T28" fmla="*/ 4 w 5"/>
                <a:gd name="T29" fmla="*/ 0 h 5"/>
                <a:gd name="T30" fmla="*/ 4 w 5"/>
                <a:gd name="T31" fmla="*/ 1 h 5"/>
                <a:gd name="T32" fmla="*/ 5 w 5"/>
                <a:gd name="T33" fmla="*/ 2 h 5"/>
                <a:gd name="T34" fmla="*/ 5 w 5"/>
                <a:gd name="T35"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5">
                  <a:moveTo>
                    <a:pt x="5" y="3"/>
                  </a:moveTo>
                  <a:lnTo>
                    <a:pt x="5" y="4"/>
                  </a:lnTo>
                  <a:lnTo>
                    <a:pt x="4" y="3"/>
                  </a:lnTo>
                  <a:lnTo>
                    <a:pt x="3" y="3"/>
                  </a:lnTo>
                  <a:lnTo>
                    <a:pt x="3" y="2"/>
                  </a:lnTo>
                  <a:lnTo>
                    <a:pt x="2" y="3"/>
                  </a:lnTo>
                  <a:lnTo>
                    <a:pt x="2" y="4"/>
                  </a:lnTo>
                  <a:lnTo>
                    <a:pt x="2" y="5"/>
                  </a:lnTo>
                  <a:lnTo>
                    <a:pt x="1" y="5"/>
                  </a:lnTo>
                  <a:lnTo>
                    <a:pt x="0" y="2"/>
                  </a:lnTo>
                  <a:lnTo>
                    <a:pt x="1" y="1"/>
                  </a:lnTo>
                  <a:lnTo>
                    <a:pt x="2" y="2"/>
                  </a:lnTo>
                  <a:lnTo>
                    <a:pt x="2" y="0"/>
                  </a:lnTo>
                  <a:lnTo>
                    <a:pt x="3" y="0"/>
                  </a:lnTo>
                  <a:lnTo>
                    <a:pt x="4" y="0"/>
                  </a:lnTo>
                  <a:lnTo>
                    <a:pt x="4" y="1"/>
                  </a:lnTo>
                  <a:lnTo>
                    <a:pt x="5" y="2"/>
                  </a:lnTo>
                  <a:lnTo>
                    <a:pt x="5" y="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72" name="Freeform 71"/>
            <p:cNvSpPr>
              <a:spLocks/>
            </p:cNvSpPr>
            <p:nvPr/>
          </p:nvSpPr>
          <p:spPr bwMode="auto">
            <a:xfrm>
              <a:off x="6218240" y="4865682"/>
              <a:ext cx="3175" cy="3175"/>
            </a:xfrm>
            <a:custGeom>
              <a:avLst/>
              <a:gdLst>
                <a:gd name="T0" fmla="*/ 2 w 2"/>
                <a:gd name="T1" fmla="*/ 1 h 2"/>
                <a:gd name="T2" fmla="*/ 1 w 2"/>
                <a:gd name="T3" fmla="*/ 1 h 2"/>
                <a:gd name="T4" fmla="*/ 1 w 2"/>
                <a:gd name="T5" fmla="*/ 2 h 2"/>
                <a:gd name="T6" fmla="*/ 0 w 2"/>
                <a:gd name="T7" fmla="*/ 2 h 2"/>
                <a:gd name="T8" fmla="*/ 0 w 2"/>
                <a:gd name="T9" fmla="*/ 2 h 2"/>
                <a:gd name="T10" fmla="*/ 0 w 2"/>
                <a:gd name="T11" fmla="*/ 1 h 2"/>
                <a:gd name="T12" fmla="*/ 0 w 2"/>
                <a:gd name="T13" fmla="*/ 0 h 2"/>
                <a:gd name="T14" fmla="*/ 0 w 2"/>
                <a:gd name="T15" fmla="*/ 0 h 2"/>
                <a:gd name="T16" fmla="*/ 1 w 2"/>
                <a:gd name="T17" fmla="*/ 0 h 2"/>
                <a:gd name="T18" fmla="*/ 2 w 2"/>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2" y="1"/>
                  </a:moveTo>
                  <a:lnTo>
                    <a:pt x="1" y="1"/>
                  </a:lnTo>
                  <a:lnTo>
                    <a:pt x="1" y="2"/>
                  </a:lnTo>
                  <a:lnTo>
                    <a:pt x="0" y="2"/>
                  </a:lnTo>
                  <a:lnTo>
                    <a:pt x="0" y="2"/>
                  </a:lnTo>
                  <a:lnTo>
                    <a:pt x="0" y="1"/>
                  </a:lnTo>
                  <a:lnTo>
                    <a:pt x="0" y="0"/>
                  </a:lnTo>
                  <a:lnTo>
                    <a:pt x="0" y="0"/>
                  </a:lnTo>
                  <a:lnTo>
                    <a:pt x="1" y="0"/>
                  </a:lnTo>
                  <a:lnTo>
                    <a:pt x="2"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73" name="Freeform 72"/>
            <p:cNvSpPr>
              <a:spLocks/>
            </p:cNvSpPr>
            <p:nvPr/>
          </p:nvSpPr>
          <p:spPr bwMode="auto">
            <a:xfrm>
              <a:off x="6280153" y="4691057"/>
              <a:ext cx="4763" cy="4763"/>
            </a:xfrm>
            <a:custGeom>
              <a:avLst/>
              <a:gdLst>
                <a:gd name="T0" fmla="*/ 2 w 3"/>
                <a:gd name="T1" fmla="*/ 3 h 3"/>
                <a:gd name="T2" fmla="*/ 1 w 3"/>
                <a:gd name="T3" fmla="*/ 3 h 3"/>
                <a:gd name="T4" fmla="*/ 0 w 3"/>
                <a:gd name="T5" fmla="*/ 3 h 3"/>
                <a:gd name="T6" fmla="*/ 0 w 3"/>
                <a:gd name="T7" fmla="*/ 1 h 3"/>
                <a:gd name="T8" fmla="*/ 1 w 3"/>
                <a:gd name="T9" fmla="*/ 1 h 3"/>
                <a:gd name="T10" fmla="*/ 1 w 3"/>
                <a:gd name="T11" fmla="*/ 0 h 3"/>
                <a:gd name="T12" fmla="*/ 2 w 3"/>
                <a:gd name="T13" fmla="*/ 0 h 3"/>
                <a:gd name="T14" fmla="*/ 2 w 3"/>
                <a:gd name="T15" fmla="*/ 1 h 3"/>
                <a:gd name="T16" fmla="*/ 3 w 3"/>
                <a:gd name="T17" fmla="*/ 1 h 3"/>
                <a:gd name="T18" fmla="*/ 2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2" y="3"/>
                  </a:moveTo>
                  <a:lnTo>
                    <a:pt x="1" y="3"/>
                  </a:lnTo>
                  <a:lnTo>
                    <a:pt x="0" y="3"/>
                  </a:lnTo>
                  <a:lnTo>
                    <a:pt x="0" y="1"/>
                  </a:lnTo>
                  <a:lnTo>
                    <a:pt x="1" y="1"/>
                  </a:lnTo>
                  <a:lnTo>
                    <a:pt x="1" y="0"/>
                  </a:lnTo>
                  <a:lnTo>
                    <a:pt x="2" y="0"/>
                  </a:lnTo>
                  <a:lnTo>
                    <a:pt x="2" y="1"/>
                  </a:lnTo>
                  <a:lnTo>
                    <a:pt x="3" y="1"/>
                  </a:lnTo>
                  <a:lnTo>
                    <a:pt x="2" y="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74" name="Freeform 73"/>
            <p:cNvSpPr>
              <a:spLocks/>
            </p:cNvSpPr>
            <p:nvPr/>
          </p:nvSpPr>
          <p:spPr bwMode="auto">
            <a:xfrm>
              <a:off x="6080128" y="4754557"/>
              <a:ext cx="3175" cy="4763"/>
            </a:xfrm>
            <a:custGeom>
              <a:avLst/>
              <a:gdLst>
                <a:gd name="T0" fmla="*/ 2 w 2"/>
                <a:gd name="T1" fmla="*/ 3 h 3"/>
                <a:gd name="T2" fmla="*/ 1 w 2"/>
                <a:gd name="T3" fmla="*/ 3 h 3"/>
                <a:gd name="T4" fmla="*/ 1 w 2"/>
                <a:gd name="T5" fmla="*/ 2 h 3"/>
                <a:gd name="T6" fmla="*/ 0 w 2"/>
                <a:gd name="T7" fmla="*/ 2 h 3"/>
                <a:gd name="T8" fmla="*/ 0 w 2"/>
                <a:gd name="T9" fmla="*/ 2 h 3"/>
                <a:gd name="T10" fmla="*/ 0 w 2"/>
                <a:gd name="T11" fmla="*/ 1 h 3"/>
                <a:gd name="T12" fmla="*/ 0 w 2"/>
                <a:gd name="T13" fmla="*/ 0 h 3"/>
                <a:gd name="T14" fmla="*/ 0 w 2"/>
                <a:gd name="T15" fmla="*/ 0 h 3"/>
                <a:gd name="T16" fmla="*/ 0 w 2"/>
                <a:gd name="T17" fmla="*/ 0 h 3"/>
                <a:gd name="T18" fmla="*/ 1 w 2"/>
                <a:gd name="T19" fmla="*/ 0 h 3"/>
                <a:gd name="T20" fmla="*/ 1 w 2"/>
                <a:gd name="T21" fmla="*/ 0 h 3"/>
                <a:gd name="T22" fmla="*/ 2 w 2"/>
                <a:gd name="T23" fmla="*/ 0 h 3"/>
                <a:gd name="T24" fmla="*/ 2 w 2"/>
                <a:gd name="T25" fmla="*/ 1 h 3"/>
                <a:gd name="T26" fmla="*/ 2 w 2"/>
                <a:gd name="T27" fmla="*/ 2 h 3"/>
                <a:gd name="T28" fmla="*/ 2 w 2"/>
                <a:gd name="T2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 h="3">
                  <a:moveTo>
                    <a:pt x="2" y="3"/>
                  </a:moveTo>
                  <a:lnTo>
                    <a:pt x="1" y="3"/>
                  </a:lnTo>
                  <a:lnTo>
                    <a:pt x="1" y="2"/>
                  </a:lnTo>
                  <a:lnTo>
                    <a:pt x="0" y="2"/>
                  </a:lnTo>
                  <a:lnTo>
                    <a:pt x="0" y="2"/>
                  </a:lnTo>
                  <a:lnTo>
                    <a:pt x="0" y="1"/>
                  </a:lnTo>
                  <a:lnTo>
                    <a:pt x="0" y="0"/>
                  </a:lnTo>
                  <a:lnTo>
                    <a:pt x="0" y="0"/>
                  </a:lnTo>
                  <a:lnTo>
                    <a:pt x="0" y="0"/>
                  </a:lnTo>
                  <a:lnTo>
                    <a:pt x="1" y="0"/>
                  </a:lnTo>
                  <a:lnTo>
                    <a:pt x="1" y="0"/>
                  </a:lnTo>
                  <a:lnTo>
                    <a:pt x="2" y="0"/>
                  </a:lnTo>
                  <a:lnTo>
                    <a:pt x="2" y="1"/>
                  </a:lnTo>
                  <a:lnTo>
                    <a:pt x="2" y="2"/>
                  </a:lnTo>
                  <a:lnTo>
                    <a:pt x="2" y="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75" name="Freeform 74"/>
            <p:cNvSpPr>
              <a:spLocks/>
            </p:cNvSpPr>
            <p:nvPr/>
          </p:nvSpPr>
          <p:spPr bwMode="auto">
            <a:xfrm>
              <a:off x="6046790" y="4741856"/>
              <a:ext cx="4763" cy="6350"/>
            </a:xfrm>
            <a:custGeom>
              <a:avLst/>
              <a:gdLst>
                <a:gd name="T0" fmla="*/ 3 w 3"/>
                <a:gd name="T1" fmla="*/ 1 h 4"/>
                <a:gd name="T2" fmla="*/ 2 w 3"/>
                <a:gd name="T3" fmla="*/ 2 h 4"/>
                <a:gd name="T4" fmla="*/ 1 w 3"/>
                <a:gd name="T5" fmla="*/ 4 h 4"/>
                <a:gd name="T6" fmla="*/ 0 w 3"/>
                <a:gd name="T7" fmla="*/ 4 h 4"/>
                <a:gd name="T8" fmla="*/ 0 w 3"/>
                <a:gd name="T9" fmla="*/ 3 h 4"/>
                <a:gd name="T10" fmla="*/ 0 w 3"/>
                <a:gd name="T11" fmla="*/ 1 h 4"/>
                <a:gd name="T12" fmla="*/ 1 w 3"/>
                <a:gd name="T13" fmla="*/ 0 h 4"/>
                <a:gd name="T14" fmla="*/ 1 w 3"/>
                <a:gd name="T15" fmla="*/ 1 h 4"/>
                <a:gd name="T16" fmla="*/ 2 w 3"/>
                <a:gd name="T17" fmla="*/ 1 h 4"/>
                <a:gd name="T18" fmla="*/ 2 w 3"/>
                <a:gd name="T19" fmla="*/ 0 h 4"/>
                <a:gd name="T20" fmla="*/ 3 w 3"/>
                <a:gd name="T21" fmla="*/ 0 h 4"/>
                <a:gd name="T22" fmla="*/ 3 w 3"/>
                <a:gd name="T2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4">
                  <a:moveTo>
                    <a:pt x="3" y="1"/>
                  </a:moveTo>
                  <a:lnTo>
                    <a:pt x="2" y="2"/>
                  </a:lnTo>
                  <a:lnTo>
                    <a:pt x="1" y="4"/>
                  </a:lnTo>
                  <a:lnTo>
                    <a:pt x="0" y="4"/>
                  </a:lnTo>
                  <a:lnTo>
                    <a:pt x="0" y="3"/>
                  </a:lnTo>
                  <a:lnTo>
                    <a:pt x="0" y="1"/>
                  </a:lnTo>
                  <a:lnTo>
                    <a:pt x="1" y="0"/>
                  </a:lnTo>
                  <a:lnTo>
                    <a:pt x="1" y="1"/>
                  </a:lnTo>
                  <a:lnTo>
                    <a:pt x="2" y="1"/>
                  </a:lnTo>
                  <a:lnTo>
                    <a:pt x="2" y="0"/>
                  </a:lnTo>
                  <a:lnTo>
                    <a:pt x="3" y="0"/>
                  </a:lnTo>
                  <a:lnTo>
                    <a:pt x="3"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76" name="Freeform 75"/>
            <p:cNvSpPr>
              <a:spLocks/>
            </p:cNvSpPr>
            <p:nvPr/>
          </p:nvSpPr>
          <p:spPr bwMode="auto">
            <a:xfrm>
              <a:off x="6046790" y="5013319"/>
              <a:ext cx="3175" cy="6350"/>
            </a:xfrm>
            <a:custGeom>
              <a:avLst/>
              <a:gdLst>
                <a:gd name="T0" fmla="*/ 2 w 2"/>
                <a:gd name="T1" fmla="*/ 0 h 4"/>
                <a:gd name="T2" fmla="*/ 2 w 2"/>
                <a:gd name="T3" fmla="*/ 2 h 4"/>
                <a:gd name="T4" fmla="*/ 1 w 2"/>
                <a:gd name="T5" fmla="*/ 3 h 4"/>
                <a:gd name="T6" fmla="*/ 1 w 2"/>
                <a:gd name="T7" fmla="*/ 3 h 4"/>
                <a:gd name="T8" fmla="*/ 0 w 2"/>
                <a:gd name="T9" fmla="*/ 3 h 4"/>
                <a:gd name="T10" fmla="*/ 0 w 2"/>
                <a:gd name="T11" fmla="*/ 4 h 4"/>
                <a:gd name="T12" fmla="*/ 0 w 2"/>
                <a:gd name="T13" fmla="*/ 3 h 4"/>
                <a:gd name="T14" fmla="*/ 0 w 2"/>
                <a:gd name="T15" fmla="*/ 3 h 4"/>
                <a:gd name="T16" fmla="*/ 0 w 2"/>
                <a:gd name="T17" fmla="*/ 1 h 4"/>
                <a:gd name="T18" fmla="*/ 0 w 2"/>
                <a:gd name="T19" fmla="*/ 0 h 4"/>
                <a:gd name="T20" fmla="*/ 1 w 2"/>
                <a:gd name="T21" fmla="*/ 0 h 4"/>
                <a:gd name="T22" fmla="*/ 2 w 2"/>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4">
                  <a:moveTo>
                    <a:pt x="2" y="0"/>
                  </a:moveTo>
                  <a:lnTo>
                    <a:pt x="2" y="2"/>
                  </a:lnTo>
                  <a:lnTo>
                    <a:pt x="1" y="3"/>
                  </a:lnTo>
                  <a:lnTo>
                    <a:pt x="1" y="3"/>
                  </a:lnTo>
                  <a:lnTo>
                    <a:pt x="0" y="3"/>
                  </a:lnTo>
                  <a:lnTo>
                    <a:pt x="0" y="4"/>
                  </a:lnTo>
                  <a:lnTo>
                    <a:pt x="0" y="3"/>
                  </a:lnTo>
                  <a:lnTo>
                    <a:pt x="0" y="3"/>
                  </a:lnTo>
                  <a:lnTo>
                    <a:pt x="0" y="1"/>
                  </a:lnTo>
                  <a:lnTo>
                    <a:pt x="0" y="0"/>
                  </a:lnTo>
                  <a:lnTo>
                    <a:pt x="1" y="0"/>
                  </a:lnTo>
                  <a:lnTo>
                    <a:pt x="2"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77" name="Freeform 76"/>
            <p:cNvSpPr>
              <a:spLocks/>
            </p:cNvSpPr>
            <p:nvPr/>
          </p:nvSpPr>
          <p:spPr bwMode="auto">
            <a:xfrm>
              <a:off x="6029328" y="4970456"/>
              <a:ext cx="3175" cy="7938"/>
            </a:xfrm>
            <a:custGeom>
              <a:avLst/>
              <a:gdLst>
                <a:gd name="T0" fmla="*/ 2 w 2"/>
                <a:gd name="T1" fmla="*/ 0 h 5"/>
                <a:gd name="T2" fmla="*/ 2 w 2"/>
                <a:gd name="T3" fmla="*/ 3 h 5"/>
                <a:gd name="T4" fmla="*/ 2 w 2"/>
                <a:gd name="T5" fmla="*/ 5 h 5"/>
                <a:gd name="T6" fmla="*/ 1 w 2"/>
                <a:gd name="T7" fmla="*/ 4 h 5"/>
                <a:gd name="T8" fmla="*/ 0 w 2"/>
                <a:gd name="T9" fmla="*/ 3 h 5"/>
                <a:gd name="T10" fmla="*/ 1 w 2"/>
                <a:gd name="T11" fmla="*/ 1 h 5"/>
                <a:gd name="T12" fmla="*/ 1 w 2"/>
                <a:gd name="T13" fmla="*/ 0 h 5"/>
                <a:gd name="T14" fmla="*/ 2 w 2"/>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5">
                  <a:moveTo>
                    <a:pt x="2" y="0"/>
                  </a:moveTo>
                  <a:lnTo>
                    <a:pt x="2" y="3"/>
                  </a:lnTo>
                  <a:lnTo>
                    <a:pt x="2" y="5"/>
                  </a:lnTo>
                  <a:lnTo>
                    <a:pt x="1" y="4"/>
                  </a:lnTo>
                  <a:lnTo>
                    <a:pt x="0" y="3"/>
                  </a:lnTo>
                  <a:lnTo>
                    <a:pt x="1" y="1"/>
                  </a:lnTo>
                  <a:lnTo>
                    <a:pt x="1" y="0"/>
                  </a:lnTo>
                  <a:lnTo>
                    <a:pt x="2"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78" name="Freeform 77"/>
            <p:cNvSpPr>
              <a:spLocks/>
            </p:cNvSpPr>
            <p:nvPr/>
          </p:nvSpPr>
          <p:spPr bwMode="auto">
            <a:xfrm>
              <a:off x="6030915" y="4911719"/>
              <a:ext cx="3175" cy="6350"/>
            </a:xfrm>
            <a:custGeom>
              <a:avLst/>
              <a:gdLst>
                <a:gd name="T0" fmla="*/ 2 w 2"/>
                <a:gd name="T1" fmla="*/ 3 h 4"/>
                <a:gd name="T2" fmla="*/ 2 w 2"/>
                <a:gd name="T3" fmla="*/ 4 h 4"/>
                <a:gd name="T4" fmla="*/ 1 w 2"/>
                <a:gd name="T5" fmla="*/ 4 h 4"/>
                <a:gd name="T6" fmla="*/ 1 w 2"/>
                <a:gd name="T7" fmla="*/ 4 h 4"/>
                <a:gd name="T8" fmla="*/ 1 w 2"/>
                <a:gd name="T9" fmla="*/ 3 h 4"/>
                <a:gd name="T10" fmla="*/ 0 w 2"/>
                <a:gd name="T11" fmla="*/ 1 h 4"/>
                <a:gd name="T12" fmla="*/ 0 w 2"/>
                <a:gd name="T13" fmla="*/ 0 h 4"/>
                <a:gd name="T14" fmla="*/ 1 w 2"/>
                <a:gd name="T15" fmla="*/ 0 h 4"/>
                <a:gd name="T16" fmla="*/ 2 w 2"/>
                <a:gd name="T17" fmla="*/ 1 h 4"/>
                <a:gd name="T18" fmla="*/ 2 w 2"/>
                <a:gd name="T1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2" y="3"/>
                  </a:moveTo>
                  <a:lnTo>
                    <a:pt x="2" y="4"/>
                  </a:lnTo>
                  <a:lnTo>
                    <a:pt x="1" y="4"/>
                  </a:lnTo>
                  <a:lnTo>
                    <a:pt x="1" y="4"/>
                  </a:lnTo>
                  <a:lnTo>
                    <a:pt x="1" y="3"/>
                  </a:lnTo>
                  <a:lnTo>
                    <a:pt x="0" y="1"/>
                  </a:lnTo>
                  <a:lnTo>
                    <a:pt x="0" y="0"/>
                  </a:lnTo>
                  <a:lnTo>
                    <a:pt x="1" y="0"/>
                  </a:lnTo>
                  <a:lnTo>
                    <a:pt x="2" y="1"/>
                  </a:lnTo>
                  <a:lnTo>
                    <a:pt x="2" y="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79" name="Freeform 78"/>
            <p:cNvSpPr>
              <a:spLocks/>
            </p:cNvSpPr>
            <p:nvPr/>
          </p:nvSpPr>
          <p:spPr bwMode="auto">
            <a:xfrm>
              <a:off x="6054728" y="4913307"/>
              <a:ext cx="1588" cy="3175"/>
            </a:xfrm>
            <a:custGeom>
              <a:avLst/>
              <a:gdLst>
                <a:gd name="T0" fmla="*/ 1 w 1"/>
                <a:gd name="T1" fmla="*/ 0 h 2"/>
                <a:gd name="T2" fmla="*/ 1 w 1"/>
                <a:gd name="T3" fmla="*/ 1 h 2"/>
                <a:gd name="T4" fmla="*/ 0 w 1"/>
                <a:gd name="T5" fmla="*/ 2 h 2"/>
                <a:gd name="T6" fmla="*/ 0 w 1"/>
                <a:gd name="T7" fmla="*/ 2 h 2"/>
                <a:gd name="T8" fmla="*/ 0 w 1"/>
                <a:gd name="T9" fmla="*/ 1 h 2"/>
                <a:gd name="T10" fmla="*/ 0 w 1"/>
                <a:gd name="T11" fmla="*/ 0 h 2"/>
                <a:gd name="T12" fmla="*/ 0 w 1"/>
                <a:gd name="T13" fmla="*/ 0 h 2"/>
                <a:gd name="T14" fmla="*/ 1 w 1"/>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0"/>
                  </a:moveTo>
                  <a:lnTo>
                    <a:pt x="1" y="1"/>
                  </a:lnTo>
                  <a:lnTo>
                    <a:pt x="0" y="2"/>
                  </a:lnTo>
                  <a:lnTo>
                    <a:pt x="0" y="2"/>
                  </a:lnTo>
                  <a:lnTo>
                    <a:pt x="0" y="1"/>
                  </a:lnTo>
                  <a:lnTo>
                    <a:pt x="0" y="0"/>
                  </a:lnTo>
                  <a:lnTo>
                    <a:pt x="0" y="0"/>
                  </a:lnTo>
                  <a:lnTo>
                    <a:pt x="1"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80" name="Freeform 79"/>
            <p:cNvSpPr>
              <a:spLocks/>
            </p:cNvSpPr>
            <p:nvPr/>
          </p:nvSpPr>
          <p:spPr bwMode="auto">
            <a:xfrm>
              <a:off x="6065840" y="4692645"/>
              <a:ext cx="1588" cy="3175"/>
            </a:xfrm>
            <a:custGeom>
              <a:avLst/>
              <a:gdLst>
                <a:gd name="T0" fmla="*/ 1 w 1"/>
                <a:gd name="T1" fmla="*/ 0 h 2"/>
                <a:gd name="T2" fmla="*/ 1 w 1"/>
                <a:gd name="T3" fmla="*/ 1 h 2"/>
                <a:gd name="T4" fmla="*/ 1 w 1"/>
                <a:gd name="T5" fmla="*/ 2 h 2"/>
                <a:gd name="T6" fmla="*/ 0 w 1"/>
                <a:gd name="T7" fmla="*/ 2 h 2"/>
                <a:gd name="T8" fmla="*/ 0 w 1"/>
                <a:gd name="T9" fmla="*/ 1 h 2"/>
                <a:gd name="T10" fmla="*/ 0 w 1"/>
                <a:gd name="T11" fmla="*/ 0 h 2"/>
                <a:gd name="T12" fmla="*/ 1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0"/>
                  </a:moveTo>
                  <a:lnTo>
                    <a:pt x="1" y="1"/>
                  </a:lnTo>
                  <a:lnTo>
                    <a:pt x="1" y="2"/>
                  </a:lnTo>
                  <a:lnTo>
                    <a:pt x="0" y="2"/>
                  </a:lnTo>
                  <a:lnTo>
                    <a:pt x="0" y="1"/>
                  </a:lnTo>
                  <a:lnTo>
                    <a:pt x="0" y="0"/>
                  </a:lnTo>
                  <a:lnTo>
                    <a:pt x="1"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81" name="Freeform 80"/>
            <p:cNvSpPr>
              <a:spLocks/>
            </p:cNvSpPr>
            <p:nvPr/>
          </p:nvSpPr>
          <p:spPr bwMode="auto">
            <a:xfrm>
              <a:off x="6070603" y="4767257"/>
              <a:ext cx="4763" cy="3175"/>
            </a:xfrm>
            <a:custGeom>
              <a:avLst/>
              <a:gdLst>
                <a:gd name="T0" fmla="*/ 3 w 3"/>
                <a:gd name="T1" fmla="*/ 1 h 2"/>
                <a:gd name="T2" fmla="*/ 2 w 3"/>
                <a:gd name="T3" fmla="*/ 1 h 2"/>
                <a:gd name="T4" fmla="*/ 2 w 3"/>
                <a:gd name="T5" fmla="*/ 2 h 2"/>
                <a:gd name="T6" fmla="*/ 1 w 3"/>
                <a:gd name="T7" fmla="*/ 2 h 2"/>
                <a:gd name="T8" fmla="*/ 0 w 3"/>
                <a:gd name="T9" fmla="*/ 1 h 2"/>
                <a:gd name="T10" fmla="*/ 0 w 3"/>
                <a:gd name="T11" fmla="*/ 0 h 2"/>
                <a:gd name="T12" fmla="*/ 2 w 3"/>
                <a:gd name="T13" fmla="*/ 0 h 2"/>
                <a:gd name="T14" fmla="*/ 3 w 3"/>
                <a:gd name="T15" fmla="*/ 0 h 2"/>
                <a:gd name="T16" fmla="*/ 3 w 3"/>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3" y="1"/>
                  </a:moveTo>
                  <a:lnTo>
                    <a:pt x="2" y="1"/>
                  </a:lnTo>
                  <a:lnTo>
                    <a:pt x="2" y="2"/>
                  </a:lnTo>
                  <a:lnTo>
                    <a:pt x="1" y="2"/>
                  </a:lnTo>
                  <a:lnTo>
                    <a:pt x="0" y="1"/>
                  </a:lnTo>
                  <a:lnTo>
                    <a:pt x="0" y="0"/>
                  </a:lnTo>
                  <a:lnTo>
                    <a:pt x="2" y="0"/>
                  </a:lnTo>
                  <a:lnTo>
                    <a:pt x="3" y="0"/>
                  </a:lnTo>
                  <a:lnTo>
                    <a:pt x="3"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82" name="Freeform 81"/>
            <p:cNvSpPr>
              <a:spLocks/>
            </p:cNvSpPr>
            <p:nvPr/>
          </p:nvSpPr>
          <p:spPr bwMode="auto">
            <a:xfrm>
              <a:off x="6057903" y="4770432"/>
              <a:ext cx="4763" cy="4763"/>
            </a:xfrm>
            <a:custGeom>
              <a:avLst/>
              <a:gdLst>
                <a:gd name="T0" fmla="*/ 3 w 3"/>
                <a:gd name="T1" fmla="*/ 2 h 3"/>
                <a:gd name="T2" fmla="*/ 1 w 3"/>
                <a:gd name="T3" fmla="*/ 2 h 3"/>
                <a:gd name="T4" fmla="*/ 1 w 3"/>
                <a:gd name="T5" fmla="*/ 3 h 3"/>
                <a:gd name="T6" fmla="*/ 1 w 3"/>
                <a:gd name="T7" fmla="*/ 2 h 3"/>
                <a:gd name="T8" fmla="*/ 2 w 3"/>
                <a:gd name="T9" fmla="*/ 1 h 3"/>
                <a:gd name="T10" fmla="*/ 1 w 3"/>
                <a:gd name="T11" fmla="*/ 1 h 3"/>
                <a:gd name="T12" fmla="*/ 0 w 3"/>
                <a:gd name="T13" fmla="*/ 2 h 3"/>
                <a:gd name="T14" fmla="*/ 0 w 3"/>
                <a:gd name="T15" fmla="*/ 1 h 3"/>
                <a:gd name="T16" fmla="*/ 1 w 3"/>
                <a:gd name="T17" fmla="*/ 1 h 3"/>
                <a:gd name="T18" fmla="*/ 1 w 3"/>
                <a:gd name="T19" fmla="*/ 0 h 3"/>
                <a:gd name="T20" fmla="*/ 2 w 3"/>
                <a:gd name="T21" fmla="*/ 0 h 3"/>
                <a:gd name="T22" fmla="*/ 2 w 3"/>
                <a:gd name="T23" fmla="*/ 1 h 3"/>
                <a:gd name="T24" fmla="*/ 3 w 3"/>
                <a:gd name="T25"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3">
                  <a:moveTo>
                    <a:pt x="3" y="2"/>
                  </a:moveTo>
                  <a:lnTo>
                    <a:pt x="1" y="2"/>
                  </a:lnTo>
                  <a:lnTo>
                    <a:pt x="1" y="3"/>
                  </a:lnTo>
                  <a:lnTo>
                    <a:pt x="1" y="2"/>
                  </a:lnTo>
                  <a:lnTo>
                    <a:pt x="2" y="1"/>
                  </a:lnTo>
                  <a:lnTo>
                    <a:pt x="1" y="1"/>
                  </a:lnTo>
                  <a:lnTo>
                    <a:pt x="0" y="2"/>
                  </a:lnTo>
                  <a:lnTo>
                    <a:pt x="0" y="1"/>
                  </a:lnTo>
                  <a:lnTo>
                    <a:pt x="1" y="1"/>
                  </a:lnTo>
                  <a:lnTo>
                    <a:pt x="1" y="0"/>
                  </a:lnTo>
                  <a:lnTo>
                    <a:pt x="2" y="0"/>
                  </a:lnTo>
                  <a:lnTo>
                    <a:pt x="2" y="1"/>
                  </a:lnTo>
                  <a:lnTo>
                    <a:pt x="3" y="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83" name="Freeform 82"/>
            <p:cNvSpPr>
              <a:spLocks/>
            </p:cNvSpPr>
            <p:nvPr/>
          </p:nvSpPr>
          <p:spPr bwMode="auto">
            <a:xfrm>
              <a:off x="6099178" y="4660895"/>
              <a:ext cx="3175" cy="6350"/>
            </a:xfrm>
            <a:custGeom>
              <a:avLst/>
              <a:gdLst>
                <a:gd name="T0" fmla="*/ 2 w 2"/>
                <a:gd name="T1" fmla="*/ 0 h 4"/>
                <a:gd name="T2" fmla="*/ 2 w 2"/>
                <a:gd name="T3" fmla="*/ 1 h 4"/>
                <a:gd name="T4" fmla="*/ 1 w 2"/>
                <a:gd name="T5" fmla="*/ 1 h 4"/>
                <a:gd name="T6" fmla="*/ 1 w 2"/>
                <a:gd name="T7" fmla="*/ 3 h 4"/>
                <a:gd name="T8" fmla="*/ 0 w 2"/>
                <a:gd name="T9" fmla="*/ 4 h 4"/>
                <a:gd name="T10" fmla="*/ 0 w 2"/>
                <a:gd name="T11" fmla="*/ 3 h 4"/>
                <a:gd name="T12" fmla="*/ 0 w 2"/>
                <a:gd name="T13" fmla="*/ 2 h 4"/>
                <a:gd name="T14" fmla="*/ 0 w 2"/>
                <a:gd name="T15" fmla="*/ 1 h 4"/>
                <a:gd name="T16" fmla="*/ 1 w 2"/>
                <a:gd name="T17" fmla="*/ 0 h 4"/>
                <a:gd name="T18" fmla="*/ 2 w 2"/>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2" y="0"/>
                  </a:moveTo>
                  <a:lnTo>
                    <a:pt x="2" y="1"/>
                  </a:lnTo>
                  <a:lnTo>
                    <a:pt x="1" y="1"/>
                  </a:lnTo>
                  <a:lnTo>
                    <a:pt x="1" y="3"/>
                  </a:lnTo>
                  <a:lnTo>
                    <a:pt x="0" y="4"/>
                  </a:lnTo>
                  <a:lnTo>
                    <a:pt x="0" y="3"/>
                  </a:lnTo>
                  <a:lnTo>
                    <a:pt x="0" y="2"/>
                  </a:lnTo>
                  <a:lnTo>
                    <a:pt x="0" y="1"/>
                  </a:lnTo>
                  <a:lnTo>
                    <a:pt x="1" y="0"/>
                  </a:lnTo>
                  <a:lnTo>
                    <a:pt x="2"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84" name="Freeform 83"/>
            <p:cNvSpPr>
              <a:spLocks/>
            </p:cNvSpPr>
            <p:nvPr/>
          </p:nvSpPr>
          <p:spPr bwMode="auto">
            <a:xfrm>
              <a:off x="6048378" y="4778369"/>
              <a:ext cx="3175" cy="4763"/>
            </a:xfrm>
            <a:custGeom>
              <a:avLst/>
              <a:gdLst>
                <a:gd name="T0" fmla="*/ 2 w 2"/>
                <a:gd name="T1" fmla="*/ 0 h 3"/>
                <a:gd name="T2" fmla="*/ 2 w 2"/>
                <a:gd name="T3" fmla="*/ 1 h 3"/>
                <a:gd name="T4" fmla="*/ 1 w 2"/>
                <a:gd name="T5" fmla="*/ 2 h 3"/>
                <a:gd name="T6" fmla="*/ 1 w 2"/>
                <a:gd name="T7" fmla="*/ 3 h 3"/>
                <a:gd name="T8" fmla="*/ 0 w 2"/>
                <a:gd name="T9" fmla="*/ 2 h 3"/>
                <a:gd name="T10" fmla="*/ 1 w 2"/>
                <a:gd name="T11" fmla="*/ 1 h 3"/>
                <a:gd name="T12" fmla="*/ 2 w 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2" y="0"/>
                  </a:moveTo>
                  <a:lnTo>
                    <a:pt x="2" y="1"/>
                  </a:lnTo>
                  <a:lnTo>
                    <a:pt x="1" y="2"/>
                  </a:lnTo>
                  <a:lnTo>
                    <a:pt x="1" y="3"/>
                  </a:lnTo>
                  <a:lnTo>
                    <a:pt x="0" y="2"/>
                  </a:lnTo>
                  <a:lnTo>
                    <a:pt x="1" y="1"/>
                  </a:lnTo>
                  <a:lnTo>
                    <a:pt x="2"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85" name="Freeform 84"/>
            <p:cNvSpPr>
              <a:spLocks/>
            </p:cNvSpPr>
            <p:nvPr/>
          </p:nvSpPr>
          <p:spPr bwMode="auto">
            <a:xfrm>
              <a:off x="6081715" y="4873619"/>
              <a:ext cx="1588" cy="4763"/>
            </a:xfrm>
            <a:custGeom>
              <a:avLst/>
              <a:gdLst>
                <a:gd name="T0" fmla="*/ 1 w 1"/>
                <a:gd name="T1" fmla="*/ 3 h 3"/>
                <a:gd name="T2" fmla="*/ 0 w 1"/>
                <a:gd name="T3" fmla="*/ 3 h 3"/>
                <a:gd name="T4" fmla="*/ 0 w 1"/>
                <a:gd name="T5" fmla="*/ 2 h 3"/>
                <a:gd name="T6" fmla="*/ 0 w 1"/>
                <a:gd name="T7" fmla="*/ 1 h 3"/>
                <a:gd name="T8" fmla="*/ 0 w 1"/>
                <a:gd name="T9" fmla="*/ 0 h 3"/>
                <a:gd name="T10" fmla="*/ 1 w 1"/>
                <a:gd name="T11" fmla="*/ 0 h 3"/>
                <a:gd name="T12" fmla="*/ 1 w 1"/>
                <a:gd name="T13" fmla="*/ 1 h 3"/>
                <a:gd name="T14" fmla="*/ 1 w 1"/>
                <a:gd name="T15" fmla="*/ 2 h 3"/>
                <a:gd name="T16" fmla="*/ 1 w 1"/>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1" y="3"/>
                  </a:moveTo>
                  <a:lnTo>
                    <a:pt x="0" y="3"/>
                  </a:lnTo>
                  <a:lnTo>
                    <a:pt x="0" y="2"/>
                  </a:lnTo>
                  <a:lnTo>
                    <a:pt x="0" y="1"/>
                  </a:lnTo>
                  <a:lnTo>
                    <a:pt x="0" y="0"/>
                  </a:lnTo>
                  <a:lnTo>
                    <a:pt x="1" y="0"/>
                  </a:lnTo>
                  <a:lnTo>
                    <a:pt x="1" y="1"/>
                  </a:lnTo>
                  <a:lnTo>
                    <a:pt x="1" y="2"/>
                  </a:lnTo>
                  <a:lnTo>
                    <a:pt x="1" y="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86" name="Freeform 85"/>
            <p:cNvSpPr>
              <a:spLocks/>
            </p:cNvSpPr>
            <p:nvPr/>
          </p:nvSpPr>
          <p:spPr bwMode="auto">
            <a:xfrm>
              <a:off x="6034090" y="4973631"/>
              <a:ext cx="1588" cy="3175"/>
            </a:xfrm>
            <a:custGeom>
              <a:avLst/>
              <a:gdLst>
                <a:gd name="T0" fmla="*/ 1 w 1"/>
                <a:gd name="T1" fmla="*/ 0 h 2"/>
                <a:gd name="T2" fmla="*/ 1 w 1"/>
                <a:gd name="T3" fmla="*/ 2 h 2"/>
                <a:gd name="T4" fmla="*/ 0 w 1"/>
                <a:gd name="T5" fmla="*/ 2 h 2"/>
                <a:gd name="T6" fmla="*/ 0 w 1"/>
                <a:gd name="T7" fmla="*/ 1 h 2"/>
                <a:gd name="T8" fmla="*/ 0 w 1"/>
                <a:gd name="T9" fmla="*/ 0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lnTo>
                    <a:pt x="1" y="2"/>
                  </a:lnTo>
                  <a:lnTo>
                    <a:pt x="0" y="2"/>
                  </a:lnTo>
                  <a:lnTo>
                    <a:pt x="0" y="1"/>
                  </a:lnTo>
                  <a:lnTo>
                    <a:pt x="0" y="0"/>
                  </a:lnTo>
                  <a:lnTo>
                    <a:pt x="1"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87" name="Freeform 86"/>
            <p:cNvSpPr>
              <a:spLocks/>
            </p:cNvSpPr>
            <p:nvPr/>
          </p:nvSpPr>
          <p:spPr bwMode="auto">
            <a:xfrm>
              <a:off x="6032503" y="4968869"/>
              <a:ext cx="3175" cy="3175"/>
            </a:xfrm>
            <a:custGeom>
              <a:avLst/>
              <a:gdLst>
                <a:gd name="T0" fmla="*/ 2 w 2"/>
                <a:gd name="T1" fmla="*/ 1 h 2"/>
                <a:gd name="T2" fmla="*/ 2 w 2"/>
                <a:gd name="T3" fmla="*/ 2 h 2"/>
                <a:gd name="T4" fmla="*/ 1 w 2"/>
                <a:gd name="T5" fmla="*/ 2 h 2"/>
                <a:gd name="T6" fmla="*/ 1 w 2"/>
                <a:gd name="T7" fmla="*/ 1 h 2"/>
                <a:gd name="T8" fmla="*/ 0 w 2"/>
                <a:gd name="T9" fmla="*/ 2 h 2"/>
                <a:gd name="T10" fmla="*/ 0 w 2"/>
                <a:gd name="T11" fmla="*/ 1 h 2"/>
                <a:gd name="T12" fmla="*/ 1 w 2"/>
                <a:gd name="T13" fmla="*/ 1 h 2"/>
                <a:gd name="T14" fmla="*/ 0 w 2"/>
                <a:gd name="T15" fmla="*/ 0 h 2"/>
                <a:gd name="T16" fmla="*/ 1 w 2"/>
                <a:gd name="T17" fmla="*/ 0 h 2"/>
                <a:gd name="T18" fmla="*/ 2 w 2"/>
                <a:gd name="T19" fmla="*/ 0 h 2"/>
                <a:gd name="T20" fmla="*/ 2 w 2"/>
                <a:gd name="T2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2">
                  <a:moveTo>
                    <a:pt x="2" y="1"/>
                  </a:moveTo>
                  <a:lnTo>
                    <a:pt x="2" y="2"/>
                  </a:lnTo>
                  <a:lnTo>
                    <a:pt x="1" y="2"/>
                  </a:lnTo>
                  <a:lnTo>
                    <a:pt x="1" y="1"/>
                  </a:lnTo>
                  <a:lnTo>
                    <a:pt x="0" y="2"/>
                  </a:lnTo>
                  <a:lnTo>
                    <a:pt x="0" y="1"/>
                  </a:lnTo>
                  <a:lnTo>
                    <a:pt x="1" y="1"/>
                  </a:lnTo>
                  <a:lnTo>
                    <a:pt x="0" y="0"/>
                  </a:lnTo>
                  <a:lnTo>
                    <a:pt x="1" y="0"/>
                  </a:lnTo>
                  <a:lnTo>
                    <a:pt x="2" y="0"/>
                  </a:lnTo>
                  <a:lnTo>
                    <a:pt x="2"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88" name="Freeform 87"/>
            <p:cNvSpPr>
              <a:spLocks/>
            </p:cNvSpPr>
            <p:nvPr/>
          </p:nvSpPr>
          <p:spPr bwMode="auto">
            <a:xfrm>
              <a:off x="5973764" y="5057769"/>
              <a:ext cx="4763" cy="3175"/>
            </a:xfrm>
            <a:custGeom>
              <a:avLst/>
              <a:gdLst>
                <a:gd name="T0" fmla="*/ 3 w 3"/>
                <a:gd name="T1" fmla="*/ 1 h 2"/>
                <a:gd name="T2" fmla="*/ 2 w 3"/>
                <a:gd name="T3" fmla="*/ 1 h 2"/>
                <a:gd name="T4" fmla="*/ 1 w 3"/>
                <a:gd name="T5" fmla="*/ 2 h 2"/>
                <a:gd name="T6" fmla="*/ 1 w 3"/>
                <a:gd name="T7" fmla="*/ 1 h 2"/>
                <a:gd name="T8" fmla="*/ 0 w 3"/>
                <a:gd name="T9" fmla="*/ 1 h 2"/>
                <a:gd name="T10" fmla="*/ 1 w 3"/>
                <a:gd name="T11" fmla="*/ 1 h 2"/>
                <a:gd name="T12" fmla="*/ 2 w 3"/>
                <a:gd name="T13" fmla="*/ 0 h 2"/>
                <a:gd name="T14" fmla="*/ 3 w 3"/>
                <a:gd name="T15" fmla="*/ 0 h 2"/>
                <a:gd name="T16" fmla="*/ 3 w 3"/>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3" y="1"/>
                  </a:moveTo>
                  <a:lnTo>
                    <a:pt x="2" y="1"/>
                  </a:lnTo>
                  <a:lnTo>
                    <a:pt x="1" y="2"/>
                  </a:lnTo>
                  <a:lnTo>
                    <a:pt x="1" y="1"/>
                  </a:lnTo>
                  <a:lnTo>
                    <a:pt x="0" y="1"/>
                  </a:lnTo>
                  <a:lnTo>
                    <a:pt x="1" y="1"/>
                  </a:lnTo>
                  <a:lnTo>
                    <a:pt x="2" y="0"/>
                  </a:lnTo>
                  <a:lnTo>
                    <a:pt x="3" y="0"/>
                  </a:lnTo>
                  <a:lnTo>
                    <a:pt x="3"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89" name="Freeform 88"/>
            <p:cNvSpPr>
              <a:spLocks/>
            </p:cNvSpPr>
            <p:nvPr/>
          </p:nvSpPr>
          <p:spPr bwMode="auto">
            <a:xfrm>
              <a:off x="6042028" y="4827582"/>
              <a:ext cx="3175" cy="3175"/>
            </a:xfrm>
            <a:custGeom>
              <a:avLst/>
              <a:gdLst>
                <a:gd name="T0" fmla="*/ 2 w 2"/>
                <a:gd name="T1" fmla="*/ 0 h 2"/>
                <a:gd name="T2" fmla="*/ 2 w 2"/>
                <a:gd name="T3" fmla="*/ 1 h 2"/>
                <a:gd name="T4" fmla="*/ 1 w 2"/>
                <a:gd name="T5" fmla="*/ 2 h 2"/>
                <a:gd name="T6" fmla="*/ 0 w 2"/>
                <a:gd name="T7" fmla="*/ 2 h 2"/>
                <a:gd name="T8" fmla="*/ 0 w 2"/>
                <a:gd name="T9" fmla="*/ 1 h 2"/>
                <a:gd name="T10" fmla="*/ 1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1"/>
                  </a:lnTo>
                  <a:lnTo>
                    <a:pt x="1" y="2"/>
                  </a:lnTo>
                  <a:lnTo>
                    <a:pt x="0" y="2"/>
                  </a:lnTo>
                  <a:lnTo>
                    <a:pt x="0" y="1"/>
                  </a:lnTo>
                  <a:lnTo>
                    <a:pt x="1" y="0"/>
                  </a:lnTo>
                  <a:lnTo>
                    <a:pt x="2"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90" name="Freeform 89"/>
            <p:cNvSpPr>
              <a:spLocks/>
            </p:cNvSpPr>
            <p:nvPr/>
          </p:nvSpPr>
          <p:spPr bwMode="auto">
            <a:xfrm>
              <a:off x="6075365" y="4668832"/>
              <a:ext cx="3175" cy="4763"/>
            </a:xfrm>
            <a:custGeom>
              <a:avLst/>
              <a:gdLst>
                <a:gd name="T0" fmla="*/ 2 w 2"/>
                <a:gd name="T1" fmla="*/ 0 h 3"/>
                <a:gd name="T2" fmla="*/ 1 w 2"/>
                <a:gd name="T3" fmla="*/ 1 h 3"/>
                <a:gd name="T4" fmla="*/ 0 w 2"/>
                <a:gd name="T5" fmla="*/ 2 h 3"/>
                <a:gd name="T6" fmla="*/ 0 w 2"/>
                <a:gd name="T7" fmla="*/ 3 h 3"/>
                <a:gd name="T8" fmla="*/ 0 w 2"/>
                <a:gd name="T9" fmla="*/ 2 h 3"/>
                <a:gd name="T10" fmla="*/ 0 w 2"/>
                <a:gd name="T11" fmla="*/ 1 h 3"/>
                <a:gd name="T12" fmla="*/ 1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1" y="1"/>
                  </a:lnTo>
                  <a:lnTo>
                    <a:pt x="0" y="2"/>
                  </a:lnTo>
                  <a:lnTo>
                    <a:pt x="0" y="3"/>
                  </a:lnTo>
                  <a:lnTo>
                    <a:pt x="0" y="2"/>
                  </a:lnTo>
                  <a:lnTo>
                    <a:pt x="0" y="1"/>
                  </a:lnTo>
                  <a:lnTo>
                    <a:pt x="1" y="0"/>
                  </a:lnTo>
                  <a:lnTo>
                    <a:pt x="2"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91" name="Freeform 90"/>
            <p:cNvSpPr>
              <a:spLocks/>
            </p:cNvSpPr>
            <p:nvPr/>
          </p:nvSpPr>
          <p:spPr bwMode="auto">
            <a:xfrm>
              <a:off x="6026153" y="4976806"/>
              <a:ext cx="3175" cy="3175"/>
            </a:xfrm>
            <a:custGeom>
              <a:avLst/>
              <a:gdLst>
                <a:gd name="T0" fmla="*/ 1 w 2"/>
                <a:gd name="T1" fmla="*/ 2 h 2"/>
                <a:gd name="T2" fmla="*/ 0 w 2"/>
                <a:gd name="T3" fmla="*/ 1 h 2"/>
                <a:gd name="T4" fmla="*/ 0 w 2"/>
                <a:gd name="T5" fmla="*/ 0 h 2"/>
                <a:gd name="T6" fmla="*/ 1 w 2"/>
                <a:gd name="T7" fmla="*/ 0 h 2"/>
                <a:gd name="T8" fmla="*/ 1 w 2"/>
                <a:gd name="T9" fmla="*/ 1 h 2"/>
                <a:gd name="T10" fmla="*/ 2 w 2"/>
                <a:gd name="T11" fmla="*/ 1 h 2"/>
                <a:gd name="T12" fmla="*/ 1 w 2"/>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2"/>
                  </a:moveTo>
                  <a:lnTo>
                    <a:pt x="0" y="1"/>
                  </a:lnTo>
                  <a:lnTo>
                    <a:pt x="0" y="0"/>
                  </a:lnTo>
                  <a:lnTo>
                    <a:pt x="1" y="0"/>
                  </a:lnTo>
                  <a:lnTo>
                    <a:pt x="1" y="1"/>
                  </a:lnTo>
                  <a:lnTo>
                    <a:pt x="2" y="1"/>
                  </a:lnTo>
                  <a:lnTo>
                    <a:pt x="1" y="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92" name="Freeform 91"/>
            <p:cNvSpPr>
              <a:spLocks/>
            </p:cNvSpPr>
            <p:nvPr/>
          </p:nvSpPr>
          <p:spPr bwMode="auto">
            <a:xfrm>
              <a:off x="6053140" y="4908544"/>
              <a:ext cx="3175" cy="3175"/>
            </a:xfrm>
            <a:custGeom>
              <a:avLst/>
              <a:gdLst>
                <a:gd name="T0" fmla="*/ 1 w 2"/>
                <a:gd name="T1" fmla="*/ 0 h 2"/>
                <a:gd name="T2" fmla="*/ 2 w 2"/>
                <a:gd name="T3" fmla="*/ 1 h 2"/>
                <a:gd name="T4" fmla="*/ 1 w 2"/>
                <a:gd name="T5" fmla="*/ 1 h 2"/>
                <a:gd name="T6" fmla="*/ 1 w 2"/>
                <a:gd name="T7" fmla="*/ 2 h 2"/>
                <a:gd name="T8" fmla="*/ 1 w 2"/>
                <a:gd name="T9" fmla="*/ 1 h 2"/>
                <a:gd name="T10" fmla="*/ 1 w 2"/>
                <a:gd name="T11" fmla="*/ 2 h 2"/>
                <a:gd name="T12" fmla="*/ 0 w 2"/>
                <a:gd name="T13" fmla="*/ 2 h 2"/>
                <a:gd name="T14" fmla="*/ 0 w 2"/>
                <a:gd name="T15" fmla="*/ 1 h 2"/>
                <a:gd name="T16" fmla="*/ 1 w 2"/>
                <a:gd name="T17" fmla="*/ 1 h 2"/>
                <a:gd name="T18" fmla="*/ 1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0"/>
                  </a:moveTo>
                  <a:lnTo>
                    <a:pt x="2" y="1"/>
                  </a:lnTo>
                  <a:lnTo>
                    <a:pt x="1" y="1"/>
                  </a:lnTo>
                  <a:lnTo>
                    <a:pt x="1" y="2"/>
                  </a:lnTo>
                  <a:lnTo>
                    <a:pt x="1" y="1"/>
                  </a:lnTo>
                  <a:lnTo>
                    <a:pt x="1" y="2"/>
                  </a:lnTo>
                  <a:lnTo>
                    <a:pt x="0" y="2"/>
                  </a:lnTo>
                  <a:lnTo>
                    <a:pt x="0" y="1"/>
                  </a:lnTo>
                  <a:lnTo>
                    <a:pt x="1" y="1"/>
                  </a:lnTo>
                  <a:lnTo>
                    <a:pt x="1"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93" name="Freeform 92"/>
            <p:cNvSpPr>
              <a:spLocks/>
            </p:cNvSpPr>
            <p:nvPr/>
          </p:nvSpPr>
          <p:spPr bwMode="auto">
            <a:xfrm>
              <a:off x="6108703" y="4886320"/>
              <a:ext cx="1588" cy="3175"/>
            </a:xfrm>
            <a:custGeom>
              <a:avLst/>
              <a:gdLst>
                <a:gd name="T0" fmla="*/ 1 w 1"/>
                <a:gd name="T1" fmla="*/ 0 h 2"/>
                <a:gd name="T2" fmla="*/ 1 w 1"/>
                <a:gd name="T3" fmla="*/ 1 h 2"/>
                <a:gd name="T4" fmla="*/ 1 w 1"/>
                <a:gd name="T5" fmla="*/ 2 h 2"/>
                <a:gd name="T6" fmla="*/ 0 w 1"/>
                <a:gd name="T7" fmla="*/ 2 h 2"/>
                <a:gd name="T8" fmla="*/ 0 w 1"/>
                <a:gd name="T9" fmla="*/ 1 h 2"/>
                <a:gd name="T10" fmla="*/ 0 w 1"/>
                <a:gd name="T11" fmla="*/ 0 h 2"/>
                <a:gd name="T12" fmla="*/ 1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0"/>
                  </a:moveTo>
                  <a:lnTo>
                    <a:pt x="1" y="1"/>
                  </a:lnTo>
                  <a:lnTo>
                    <a:pt x="1" y="2"/>
                  </a:lnTo>
                  <a:lnTo>
                    <a:pt x="0" y="2"/>
                  </a:lnTo>
                  <a:lnTo>
                    <a:pt x="0" y="1"/>
                  </a:lnTo>
                  <a:lnTo>
                    <a:pt x="0" y="0"/>
                  </a:lnTo>
                  <a:lnTo>
                    <a:pt x="1"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94" name="Freeform 93"/>
            <p:cNvSpPr>
              <a:spLocks/>
            </p:cNvSpPr>
            <p:nvPr/>
          </p:nvSpPr>
          <p:spPr bwMode="auto">
            <a:xfrm>
              <a:off x="6094415" y="4710107"/>
              <a:ext cx="1588" cy="3175"/>
            </a:xfrm>
            <a:custGeom>
              <a:avLst/>
              <a:gdLst>
                <a:gd name="T0" fmla="*/ 0 w 1"/>
                <a:gd name="T1" fmla="*/ 2 h 2"/>
                <a:gd name="T2" fmla="*/ 0 w 1"/>
                <a:gd name="T3" fmla="*/ 1 h 2"/>
                <a:gd name="T4" fmla="*/ 0 w 1"/>
                <a:gd name="T5" fmla="*/ 0 h 2"/>
                <a:gd name="T6" fmla="*/ 1 w 1"/>
                <a:gd name="T7" fmla="*/ 0 h 2"/>
                <a:gd name="T8" fmla="*/ 0 w 1"/>
                <a:gd name="T9" fmla="*/ 1 h 2"/>
                <a:gd name="T10" fmla="*/ 0 w 1"/>
                <a:gd name="T11" fmla="*/ 2 h 2"/>
              </a:gdLst>
              <a:ahLst/>
              <a:cxnLst>
                <a:cxn ang="0">
                  <a:pos x="T0" y="T1"/>
                </a:cxn>
                <a:cxn ang="0">
                  <a:pos x="T2" y="T3"/>
                </a:cxn>
                <a:cxn ang="0">
                  <a:pos x="T4" y="T5"/>
                </a:cxn>
                <a:cxn ang="0">
                  <a:pos x="T6" y="T7"/>
                </a:cxn>
                <a:cxn ang="0">
                  <a:pos x="T8" y="T9"/>
                </a:cxn>
                <a:cxn ang="0">
                  <a:pos x="T10" y="T11"/>
                </a:cxn>
              </a:cxnLst>
              <a:rect l="0" t="0" r="r" b="b"/>
              <a:pathLst>
                <a:path w="1" h="2">
                  <a:moveTo>
                    <a:pt x="0" y="2"/>
                  </a:moveTo>
                  <a:lnTo>
                    <a:pt x="0" y="1"/>
                  </a:lnTo>
                  <a:lnTo>
                    <a:pt x="0" y="0"/>
                  </a:lnTo>
                  <a:lnTo>
                    <a:pt x="1" y="0"/>
                  </a:lnTo>
                  <a:lnTo>
                    <a:pt x="0" y="1"/>
                  </a:lnTo>
                  <a:lnTo>
                    <a:pt x="0" y="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95" name="Freeform 94"/>
            <p:cNvSpPr>
              <a:spLocks/>
            </p:cNvSpPr>
            <p:nvPr/>
          </p:nvSpPr>
          <p:spPr bwMode="auto">
            <a:xfrm>
              <a:off x="6083303" y="4891081"/>
              <a:ext cx="1588" cy="3175"/>
            </a:xfrm>
            <a:custGeom>
              <a:avLst/>
              <a:gdLst>
                <a:gd name="T0" fmla="*/ 1 w 1"/>
                <a:gd name="T1" fmla="*/ 1 h 2"/>
                <a:gd name="T2" fmla="*/ 1 w 1"/>
                <a:gd name="T3" fmla="*/ 1 h 2"/>
                <a:gd name="T4" fmla="*/ 1 w 1"/>
                <a:gd name="T5" fmla="*/ 2 h 2"/>
                <a:gd name="T6" fmla="*/ 0 w 1"/>
                <a:gd name="T7" fmla="*/ 2 h 2"/>
                <a:gd name="T8" fmla="*/ 1 w 1"/>
                <a:gd name="T9" fmla="*/ 0 h 2"/>
                <a:gd name="T10" fmla="*/ 1 w 1"/>
                <a:gd name="T11" fmla="*/ 1 h 2"/>
              </a:gdLst>
              <a:ahLst/>
              <a:cxnLst>
                <a:cxn ang="0">
                  <a:pos x="T0" y="T1"/>
                </a:cxn>
                <a:cxn ang="0">
                  <a:pos x="T2" y="T3"/>
                </a:cxn>
                <a:cxn ang="0">
                  <a:pos x="T4" y="T5"/>
                </a:cxn>
                <a:cxn ang="0">
                  <a:pos x="T6" y="T7"/>
                </a:cxn>
                <a:cxn ang="0">
                  <a:pos x="T8" y="T9"/>
                </a:cxn>
                <a:cxn ang="0">
                  <a:pos x="T10" y="T11"/>
                </a:cxn>
              </a:cxnLst>
              <a:rect l="0" t="0" r="r" b="b"/>
              <a:pathLst>
                <a:path w="1" h="2">
                  <a:moveTo>
                    <a:pt x="1" y="1"/>
                  </a:moveTo>
                  <a:lnTo>
                    <a:pt x="1" y="1"/>
                  </a:lnTo>
                  <a:lnTo>
                    <a:pt x="1" y="2"/>
                  </a:lnTo>
                  <a:lnTo>
                    <a:pt x="0" y="2"/>
                  </a:lnTo>
                  <a:lnTo>
                    <a:pt x="1" y="0"/>
                  </a:lnTo>
                  <a:lnTo>
                    <a:pt x="1"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96" name="Freeform 95"/>
            <p:cNvSpPr>
              <a:spLocks/>
            </p:cNvSpPr>
            <p:nvPr/>
          </p:nvSpPr>
          <p:spPr bwMode="auto">
            <a:xfrm>
              <a:off x="6078540" y="4854570"/>
              <a:ext cx="1588" cy="3175"/>
            </a:xfrm>
            <a:custGeom>
              <a:avLst/>
              <a:gdLst>
                <a:gd name="T0" fmla="*/ 1 w 1"/>
                <a:gd name="T1" fmla="*/ 0 h 2"/>
                <a:gd name="T2" fmla="*/ 1 w 1"/>
                <a:gd name="T3" fmla="*/ 1 h 2"/>
                <a:gd name="T4" fmla="*/ 1 w 1"/>
                <a:gd name="T5" fmla="*/ 1 h 2"/>
                <a:gd name="T6" fmla="*/ 1 w 1"/>
                <a:gd name="T7" fmla="*/ 2 h 2"/>
                <a:gd name="T8" fmla="*/ 0 w 1"/>
                <a:gd name="T9" fmla="*/ 1 h 2"/>
                <a:gd name="T10" fmla="*/ 1 w 1"/>
                <a:gd name="T11" fmla="*/ 1 h 2"/>
                <a:gd name="T12" fmla="*/ 1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0"/>
                  </a:moveTo>
                  <a:lnTo>
                    <a:pt x="1" y="1"/>
                  </a:lnTo>
                  <a:lnTo>
                    <a:pt x="1" y="1"/>
                  </a:lnTo>
                  <a:lnTo>
                    <a:pt x="1" y="2"/>
                  </a:lnTo>
                  <a:lnTo>
                    <a:pt x="0" y="1"/>
                  </a:lnTo>
                  <a:lnTo>
                    <a:pt x="1" y="1"/>
                  </a:lnTo>
                  <a:lnTo>
                    <a:pt x="1"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97" name="Freeform 96"/>
            <p:cNvSpPr>
              <a:spLocks/>
            </p:cNvSpPr>
            <p:nvPr/>
          </p:nvSpPr>
          <p:spPr bwMode="auto">
            <a:xfrm>
              <a:off x="6103940" y="4938706"/>
              <a:ext cx="1588" cy="3175"/>
            </a:xfrm>
            <a:custGeom>
              <a:avLst/>
              <a:gdLst>
                <a:gd name="T0" fmla="*/ 1 w 1"/>
                <a:gd name="T1" fmla="*/ 1 h 2"/>
                <a:gd name="T2" fmla="*/ 1 w 1"/>
                <a:gd name="T3" fmla="*/ 2 h 2"/>
                <a:gd name="T4" fmla="*/ 1 w 1"/>
                <a:gd name="T5" fmla="*/ 1 h 2"/>
                <a:gd name="T6" fmla="*/ 0 w 1"/>
                <a:gd name="T7" fmla="*/ 1 h 2"/>
                <a:gd name="T8" fmla="*/ 0 w 1"/>
                <a:gd name="T9" fmla="*/ 0 h 2"/>
                <a:gd name="T10" fmla="*/ 1 w 1"/>
                <a:gd name="T11" fmla="*/ 0 h 2"/>
                <a:gd name="T12" fmla="*/ 1 w 1"/>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1"/>
                  </a:moveTo>
                  <a:lnTo>
                    <a:pt x="1" y="2"/>
                  </a:lnTo>
                  <a:lnTo>
                    <a:pt x="1" y="1"/>
                  </a:lnTo>
                  <a:lnTo>
                    <a:pt x="0" y="1"/>
                  </a:lnTo>
                  <a:lnTo>
                    <a:pt x="0" y="0"/>
                  </a:lnTo>
                  <a:lnTo>
                    <a:pt x="1" y="0"/>
                  </a:lnTo>
                  <a:lnTo>
                    <a:pt x="1"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98" name="Freeform 97"/>
            <p:cNvSpPr>
              <a:spLocks/>
            </p:cNvSpPr>
            <p:nvPr/>
          </p:nvSpPr>
          <p:spPr bwMode="auto">
            <a:xfrm>
              <a:off x="6056315" y="4905369"/>
              <a:ext cx="1588" cy="3175"/>
            </a:xfrm>
            <a:custGeom>
              <a:avLst/>
              <a:gdLst>
                <a:gd name="T0" fmla="*/ 1 w 1"/>
                <a:gd name="T1" fmla="*/ 0 h 2"/>
                <a:gd name="T2" fmla="*/ 1 w 1"/>
                <a:gd name="T3" fmla="*/ 2 h 2"/>
                <a:gd name="T4" fmla="*/ 0 w 1"/>
                <a:gd name="T5" fmla="*/ 1 h 2"/>
                <a:gd name="T6" fmla="*/ 0 w 1"/>
                <a:gd name="T7" fmla="*/ 0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lnTo>
                    <a:pt x="1" y="2"/>
                  </a:lnTo>
                  <a:lnTo>
                    <a:pt x="0" y="1"/>
                  </a:lnTo>
                  <a:lnTo>
                    <a:pt x="0" y="0"/>
                  </a:lnTo>
                  <a:lnTo>
                    <a:pt x="1"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99" name="Freeform 98"/>
            <p:cNvSpPr>
              <a:spLocks/>
            </p:cNvSpPr>
            <p:nvPr/>
          </p:nvSpPr>
          <p:spPr bwMode="auto">
            <a:xfrm>
              <a:off x="6084890" y="4767257"/>
              <a:ext cx="3175" cy="0"/>
            </a:xfrm>
            <a:custGeom>
              <a:avLst/>
              <a:gdLst>
                <a:gd name="T0" fmla="*/ 2 w 2"/>
                <a:gd name="T1" fmla="*/ 1 w 2"/>
                <a:gd name="T2" fmla="*/ 0 w 2"/>
                <a:gd name="T3" fmla="*/ 0 w 2"/>
                <a:gd name="T4" fmla="*/ 1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1" y="0"/>
                  </a:lnTo>
                  <a:lnTo>
                    <a:pt x="0" y="0"/>
                  </a:lnTo>
                  <a:lnTo>
                    <a:pt x="0" y="0"/>
                  </a:lnTo>
                  <a:lnTo>
                    <a:pt x="1" y="0"/>
                  </a:lnTo>
                  <a:lnTo>
                    <a:pt x="2"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0" name="Freeform 99"/>
            <p:cNvSpPr>
              <a:spLocks/>
            </p:cNvSpPr>
            <p:nvPr/>
          </p:nvSpPr>
          <p:spPr bwMode="auto">
            <a:xfrm>
              <a:off x="6051553" y="4914894"/>
              <a:ext cx="1588" cy="3175"/>
            </a:xfrm>
            <a:custGeom>
              <a:avLst/>
              <a:gdLst>
                <a:gd name="T0" fmla="*/ 1 w 1"/>
                <a:gd name="T1" fmla="*/ 0 h 2"/>
                <a:gd name="T2" fmla="*/ 1 w 1"/>
                <a:gd name="T3" fmla="*/ 2 h 2"/>
                <a:gd name="T4" fmla="*/ 0 w 1"/>
                <a:gd name="T5" fmla="*/ 2 h 2"/>
                <a:gd name="T6" fmla="*/ 0 w 1"/>
                <a:gd name="T7" fmla="*/ 1 h 2"/>
                <a:gd name="T8" fmla="*/ 0 w 1"/>
                <a:gd name="T9" fmla="*/ 0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lnTo>
                    <a:pt x="1" y="2"/>
                  </a:lnTo>
                  <a:lnTo>
                    <a:pt x="0" y="2"/>
                  </a:lnTo>
                  <a:lnTo>
                    <a:pt x="0" y="1"/>
                  </a:lnTo>
                  <a:lnTo>
                    <a:pt x="0" y="0"/>
                  </a:lnTo>
                  <a:lnTo>
                    <a:pt x="1"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1" name="Freeform 100"/>
            <p:cNvSpPr>
              <a:spLocks/>
            </p:cNvSpPr>
            <p:nvPr/>
          </p:nvSpPr>
          <p:spPr bwMode="auto">
            <a:xfrm>
              <a:off x="6032503" y="5065706"/>
              <a:ext cx="3175" cy="3175"/>
            </a:xfrm>
            <a:custGeom>
              <a:avLst/>
              <a:gdLst>
                <a:gd name="T0" fmla="*/ 2 w 2"/>
                <a:gd name="T1" fmla="*/ 1 h 2"/>
                <a:gd name="T2" fmla="*/ 2 w 2"/>
                <a:gd name="T3" fmla="*/ 2 h 2"/>
                <a:gd name="T4" fmla="*/ 1 w 2"/>
                <a:gd name="T5" fmla="*/ 1 h 2"/>
                <a:gd name="T6" fmla="*/ 0 w 2"/>
                <a:gd name="T7" fmla="*/ 1 h 2"/>
                <a:gd name="T8" fmla="*/ 1 w 2"/>
                <a:gd name="T9" fmla="*/ 0 h 2"/>
                <a:gd name="T10" fmla="*/ 1 w 2"/>
                <a:gd name="T11" fmla="*/ 1 h 2"/>
                <a:gd name="T12" fmla="*/ 2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1"/>
                  </a:moveTo>
                  <a:lnTo>
                    <a:pt x="2" y="2"/>
                  </a:lnTo>
                  <a:lnTo>
                    <a:pt x="1" y="1"/>
                  </a:lnTo>
                  <a:lnTo>
                    <a:pt x="0" y="1"/>
                  </a:lnTo>
                  <a:lnTo>
                    <a:pt x="1" y="0"/>
                  </a:lnTo>
                  <a:lnTo>
                    <a:pt x="1" y="1"/>
                  </a:lnTo>
                  <a:lnTo>
                    <a:pt x="2"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2" name="Rectangle 101"/>
            <p:cNvSpPr>
              <a:spLocks noChangeArrowheads="1"/>
            </p:cNvSpPr>
            <p:nvPr/>
          </p:nvSpPr>
          <p:spPr bwMode="auto">
            <a:xfrm>
              <a:off x="6042028" y="5057769"/>
              <a:ext cx="1588" cy="1588"/>
            </a:xfrm>
            <a:prstGeom prst="rect">
              <a:avLst/>
            </a:prstGeom>
            <a:noFill/>
            <a:ln w="4763">
              <a:solidFill>
                <a:srgbClr val="6E6E6E"/>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3" name="Freeform 102"/>
            <p:cNvSpPr>
              <a:spLocks/>
            </p:cNvSpPr>
            <p:nvPr/>
          </p:nvSpPr>
          <p:spPr bwMode="auto">
            <a:xfrm>
              <a:off x="6054728" y="4772019"/>
              <a:ext cx="0" cy="3175"/>
            </a:xfrm>
            <a:custGeom>
              <a:avLst/>
              <a:gdLst>
                <a:gd name="T0" fmla="*/ 0 h 2"/>
                <a:gd name="T1" fmla="*/ 1 h 2"/>
                <a:gd name="T2" fmla="*/ 2 h 2"/>
                <a:gd name="T3" fmla="*/ 1 h 2"/>
                <a:gd name="T4" fmla="*/ 1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1"/>
                  </a:lnTo>
                  <a:lnTo>
                    <a:pt x="0" y="2"/>
                  </a:lnTo>
                  <a:lnTo>
                    <a:pt x="0" y="1"/>
                  </a:lnTo>
                  <a:lnTo>
                    <a:pt x="0" y="1"/>
                  </a:lnTo>
                  <a:lnTo>
                    <a:pt x="0"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4" name="Freeform 103"/>
            <p:cNvSpPr>
              <a:spLocks/>
            </p:cNvSpPr>
            <p:nvPr/>
          </p:nvSpPr>
          <p:spPr bwMode="auto">
            <a:xfrm>
              <a:off x="6049965" y="4791070"/>
              <a:ext cx="1588" cy="1588"/>
            </a:xfrm>
            <a:custGeom>
              <a:avLst/>
              <a:gdLst>
                <a:gd name="T0" fmla="*/ 1 w 1"/>
                <a:gd name="T1" fmla="*/ 1 h 1"/>
                <a:gd name="T2" fmla="*/ 1 w 1"/>
                <a:gd name="T3" fmla="*/ 1 h 1"/>
                <a:gd name="T4" fmla="*/ 0 w 1"/>
                <a:gd name="T5" fmla="*/ 1 h 1"/>
                <a:gd name="T6" fmla="*/ 0 w 1"/>
                <a:gd name="T7" fmla="*/ 0 h 1"/>
                <a:gd name="T8" fmla="*/ 1 w 1"/>
                <a:gd name="T9" fmla="*/ 0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lnTo>
                    <a:pt x="1" y="1"/>
                  </a:lnTo>
                  <a:lnTo>
                    <a:pt x="0" y="1"/>
                  </a:lnTo>
                  <a:lnTo>
                    <a:pt x="0" y="0"/>
                  </a:lnTo>
                  <a:lnTo>
                    <a:pt x="1" y="0"/>
                  </a:lnTo>
                  <a:lnTo>
                    <a:pt x="1"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5" name="Freeform 104"/>
            <p:cNvSpPr>
              <a:spLocks/>
            </p:cNvSpPr>
            <p:nvPr/>
          </p:nvSpPr>
          <p:spPr bwMode="auto">
            <a:xfrm>
              <a:off x="6072190" y="4681532"/>
              <a:ext cx="1588" cy="3175"/>
            </a:xfrm>
            <a:custGeom>
              <a:avLst/>
              <a:gdLst>
                <a:gd name="T0" fmla="*/ 1 w 1"/>
                <a:gd name="T1" fmla="*/ 1 h 2"/>
                <a:gd name="T2" fmla="*/ 0 w 1"/>
                <a:gd name="T3" fmla="*/ 2 h 2"/>
                <a:gd name="T4" fmla="*/ 0 w 1"/>
                <a:gd name="T5" fmla="*/ 1 h 2"/>
                <a:gd name="T6" fmla="*/ 0 w 1"/>
                <a:gd name="T7" fmla="*/ 0 h 2"/>
                <a:gd name="T8" fmla="*/ 1 w 1"/>
                <a:gd name="T9" fmla="*/ 0 h 2"/>
                <a:gd name="T10" fmla="*/ 1 w 1"/>
                <a:gd name="T11" fmla="*/ 1 h 2"/>
              </a:gdLst>
              <a:ahLst/>
              <a:cxnLst>
                <a:cxn ang="0">
                  <a:pos x="T0" y="T1"/>
                </a:cxn>
                <a:cxn ang="0">
                  <a:pos x="T2" y="T3"/>
                </a:cxn>
                <a:cxn ang="0">
                  <a:pos x="T4" y="T5"/>
                </a:cxn>
                <a:cxn ang="0">
                  <a:pos x="T6" y="T7"/>
                </a:cxn>
                <a:cxn ang="0">
                  <a:pos x="T8" y="T9"/>
                </a:cxn>
                <a:cxn ang="0">
                  <a:pos x="T10" y="T11"/>
                </a:cxn>
              </a:cxnLst>
              <a:rect l="0" t="0" r="r" b="b"/>
              <a:pathLst>
                <a:path w="1" h="2">
                  <a:moveTo>
                    <a:pt x="1" y="1"/>
                  </a:moveTo>
                  <a:lnTo>
                    <a:pt x="0" y="2"/>
                  </a:lnTo>
                  <a:lnTo>
                    <a:pt x="0" y="1"/>
                  </a:lnTo>
                  <a:lnTo>
                    <a:pt x="0" y="0"/>
                  </a:lnTo>
                  <a:lnTo>
                    <a:pt x="1" y="0"/>
                  </a:lnTo>
                  <a:lnTo>
                    <a:pt x="1"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6" name="Freeform 105"/>
            <p:cNvSpPr>
              <a:spLocks/>
            </p:cNvSpPr>
            <p:nvPr/>
          </p:nvSpPr>
          <p:spPr bwMode="auto">
            <a:xfrm>
              <a:off x="6102353" y="4694232"/>
              <a:ext cx="1588" cy="3175"/>
            </a:xfrm>
            <a:custGeom>
              <a:avLst/>
              <a:gdLst>
                <a:gd name="T0" fmla="*/ 1 w 1"/>
                <a:gd name="T1" fmla="*/ 0 h 2"/>
                <a:gd name="T2" fmla="*/ 1 w 1"/>
                <a:gd name="T3" fmla="*/ 1 h 2"/>
                <a:gd name="T4" fmla="*/ 1 w 1"/>
                <a:gd name="T5" fmla="*/ 2 h 2"/>
                <a:gd name="T6" fmla="*/ 0 w 1"/>
                <a:gd name="T7" fmla="*/ 2 h 2"/>
                <a:gd name="T8" fmla="*/ 0 w 1"/>
                <a:gd name="T9" fmla="*/ 1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lnTo>
                    <a:pt x="1" y="1"/>
                  </a:lnTo>
                  <a:lnTo>
                    <a:pt x="1" y="2"/>
                  </a:lnTo>
                  <a:lnTo>
                    <a:pt x="0" y="2"/>
                  </a:lnTo>
                  <a:lnTo>
                    <a:pt x="0" y="1"/>
                  </a:lnTo>
                  <a:lnTo>
                    <a:pt x="1"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7" name="Freeform 106"/>
            <p:cNvSpPr>
              <a:spLocks/>
            </p:cNvSpPr>
            <p:nvPr/>
          </p:nvSpPr>
          <p:spPr bwMode="auto">
            <a:xfrm>
              <a:off x="6064253" y="4695820"/>
              <a:ext cx="0" cy="3175"/>
            </a:xfrm>
            <a:custGeom>
              <a:avLst/>
              <a:gdLst>
                <a:gd name="T0" fmla="*/ 1 h 2"/>
                <a:gd name="T1" fmla="*/ 2 h 2"/>
                <a:gd name="T2" fmla="*/ 0 h 2"/>
                <a:gd name="T3" fmla="*/ 1 h 2"/>
              </a:gdLst>
              <a:ahLst/>
              <a:cxnLst>
                <a:cxn ang="0">
                  <a:pos x="0" y="T0"/>
                </a:cxn>
                <a:cxn ang="0">
                  <a:pos x="0" y="T1"/>
                </a:cxn>
                <a:cxn ang="0">
                  <a:pos x="0" y="T2"/>
                </a:cxn>
                <a:cxn ang="0">
                  <a:pos x="0" y="T3"/>
                </a:cxn>
              </a:cxnLst>
              <a:rect l="0" t="0" r="r" b="b"/>
              <a:pathLst>
                <a:path h="2">
                  <a:moveTo>
                    <a:pt x="0" y="1"/>
                  </a:moveTo>
                  <a:lnTo>
                    <a:pt x="0" y="2"/>
                  </a:lnTo>
                  <a:lnTo>
                    <a:pt x="0" y="0"/>
                  </a:lnTo>
                  <a:lnTo>
                    <a:pt x="0"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8" name="Freeform 107"/>
            <p:cNvSpPr>
              <a:spLocks/>
            </p:cNvSpPr>
            <p:nvPr/>
          </p:nvSpPr>
          <p:spPr bwMode="auto">
            <a:xfrm>
              <a:off x="6070603" y="4870444"/>
              <a:ext cx="1588" cy="1588"/>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lnTo>
                    <a:pt x="1" y="1"/>
                  </a:lnTo>
                  <a:lnTo>
                    <a:pt x="0" y="0"/>
                  </a:lnTo>
                  <a:lnTo>
                    <a:pt x="1"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9" name="Freeform 108"/>
            <p:cNvSpPr>
              <a:spLocks/>
            </p:cNvSpPr>
            <p:nvPr/>
          </p:nvSpPr>
          <p:spPr bwMode="auto">
            <a:xfrm>
              <a:off x="6032503" y="4919657"/>
              <a:ext cx="1588" cy="1588"/>
            </a:xfrm>
            <a:custGeom>
              <a:avLst/>
              <a:gdLst>
                <a:gd name="T0" fmla="*/ 0 w 1"/>
                <a:gd name="T1" fmla="*/ 0 h 1"/>
                <a:gd name="T2" fmla="*/ 1 w 1"/>
                <a:gd name="T3" fmla="*/ 0 h 1"/>
                <a:gd name="T4" fmla="*/ 0 w 1"/>
                <a:gd name="T5" fmla="*/ 0 h 1"/>
                <a:gd name="T6" fmla="*/ 0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lnTo>
                    <a:pt x="1" y="0"/>
                  </a:lnTo>
                  <a:lnTo>
                    <a:pt x="0" y="0"/>
                  </a:lnTo>
                  <a:lnTo>
                    <a:pt x="0" y="1"/>
                  </a:lnTo>
                  <a:lnTo>
                    <a:pt x="0"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0" name="Freeform 109"/>
            <p:cNvSpPr>
              <a:spLocks/>
            </p:cNvSpPr>
            <p:nvPr/>
          </p:nvSpPr>
          <p:spPr bwMode="auto">
            <a:xfrm>
              <a:off x="6094415" y="4865682"/>
              <a:ext cx="1588" cy="1588"/>
            </a:xfrm>
            <a:custGeom>
              <a:avLst/>
              <a:gdLst>
                <a:gd name="T0" fmla="*/ 1 w 1"/>
                <a:gd name="T1" fmla="*/ 1 h 1"/>
                <a:gd name="T2" fmla="*/ 0 w 1"/>
                <a:gd name="T3" fmla="*/ 1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lnTo>
                    <a:pt x="0" y="1"/>
                  </a:lnTo>
                  <a:lnTo>
                    <a:pt x="1" y="0"/>
                  </a:lnTo>
                  <a:lnTo>
                    <a:pt x="1"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1" name="Freeform 110"/>
            <p:cNvSpPr>
              <a:spLocks/>
            </p:cNvSpPr>
            <p:nvPr/>
          </p:nvSpPr>
          <p:spPr bwMode="auto">
            <a:xfrm>
              <a:off x="6105528" y="4692645"/>
              <a:ext cx="1588" cy="3175"/>
            </a:xfrm>
            <a:custGeom>
              <a:avLst/>
              <a:gdLst>
                <a:gd name="T0" fmla="*/ 1 w 1"/>
                <a:gd name="T1" fmla="*/ 1 h 2"/>
                <a:gd name="T2" fmla="*/ 1 w 1"/>
                <a:gd name="T3" fmla="*/ 2 h 2"/>
                <a:gd name="T4" fmla="*/ 0 w 1"/>
                <a:gd name="T5" fmla="*/ 1 h 2"/>
                <a:gd name="T6" fmla="*/ 0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0" y="0"/>
                  </a:lnTo>
                  <a:lnTo>
                    <a:pt x="1"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2" name="Freeform 111"/>
            <p:cNvSpPr>
              <a:spLocks/>
            </p:cNvSpPr>
            <p:nvPr/>
          </p:nvSpPr>
          <p:spPr bwMode="auto">
            <a:xfrm>
              <a:off x="6056315" y="4956169"/>
              <a:ext cx="1588" cy="0"/>
            </a:xfrm>
            <a:custGeom>
              <a:avLst/>
              <a:gdLst>
                <a:gd name="T0" fmla="*/ 1 w 1"/>
                <a:gd name="T1" fmla="*/ 0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lnTo>
                    <a:pt x="0" y="0"/>
                  </a:lnTo>
                  <a:lnTo>
                    <a:pt x="0" y="0"/>
                  </a:lnTo>
                  <a:lnTo>
                    <a:pt x="0" y="0"/>
                  </a:lnTo>
                  <a:lnTo>
                    <a:pt x="1"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3" name="Freeform 112"/>
            <p:cNvSpPr>
              <a:spLocks/>
            </p:cNvSpPr>
            <p:nvPr/>
          </p:nvSpPr>
          <p:spPr bwMode="auto">
            <a:xfrm>
              <a:off x="6042028" y="5029195"/>
              <a:ext cx="1588" cy="1588"/>
            </a:xfrm>
            <a:custGeom>
              <a:avLst/>
              <a:gdLst>
                <a:gd name="T0" fmla="*/ 1 w 1"/>
                <a:gd name="T1" fmla="*/ 1 h 1"/>
                <a:gd name="T2" fmla="*/ 0 w 1"/>
                <a:gd name="T3" fmla="*/ 0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lnTo>
                    <a:pt x="0" y="0"/>
                  </a:lnTo>
                  <a:lnTo>
                    <a:pt x="1" y="0"/>
                  </a:lnTo>
                  <a:lnTo>
                    <a:pt x="1"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4" name="Freeform 113"/>
            <p:cNvSpPr>
              <a:spLocks/>
            </p:cNvSpPr>
            <p:nvPr/>
          </p:nvSpPr>
          <p:spPr bwMode="auto">
            <a:xfrm>
              <a:off x="6105528" y="4695820"/>
              <a:ext cx="0" cy="3175"/>
            </a:xfrm>
            <a:custGeom>
              <a:avLst/>
              <a:gdLst>
                <a:gd name="T0" fmla="*/ 0 h 2"/>
                <a:gd name="T1" fmla="*/ 1 h 2"/>
                <a:gd name="T2" fmla="*/ 2 h 2"/>
                <a:gd name="T3" fmla="*/ 1 h 2"/>
                <a:gd name="T4" fmla="*/ 0 h 2"/>
              </a:gdLst>
              <a:ahLst/>
              <a:cxnLst>
                <a:cxn ang="0">
                  <a:pos x="0" y="T0"/>
                </a:cxn>
                <a:cxn ang="0">
                  <a:pos x="0" y="T1"/>
                </a:cxn>
                <a:cxn ang="0">
                  <a:pos x="0" y="T2"/>
                </a:cxn>
                <a:cxn ang="0">
                  <a:pos x="0" y="T3"/>
                </a:cxn>
                <a:cxn ang="0">
                  <a:pos x="0" y="T4"/>
                </a:cxn>
              </a:cxnLst>
              <a:rect l="0" t="0" r="r" b="b"/>
              <a:pathLst>
                <a:path h="2">
                  <a:moveTo>
                    <a:pt x="0" y="0"/>
                  </a:moveTo>
                  <a:lnTo>
                    <a:pt x="0" y="1"/>
                  </a:lnTo>
                  <a:lnTo>
                    <a:pt x="0" y="2"/>
                  </a:lnTo>
                  <a:lnTo>
                    <a:pt x="0" y="1"/>
                  </a:lnTo>
                  <a:lnTo>
                    <a:pt x="0"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5" name="Rectangle 114"/>
            <p:cNvSpPr>
              <a:spLocks noChangeArrowheads="1"/>
            </p:cNvSpPr>
            <p:nvPr/>
          </p:nvSpPr>
          <p:spPr bwMode="auto">
            <a:xfrm>
              <a:off x="6049965" y="5008557"/>
              <a:ext cx="1588" cy="1588"/>
            </a:xfrm>
            <a:prstGeom prst="rect">
              <a:avLst/>
            </a:prstGeom>
            <a:noFill/>
            <a:ln w="4763">
              <a:solidFill>
                <a:srgbClr val="6E6E6E"/>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6" name="Freeform 115"/>
            <p:cNvSpPr>
              <a:spLocks/>
            </p:cNvSpPr>
            <p:nvPr/>
          </p:nvSpPr>
          <p:spPr bwMode="auto">
            <a:xfrm>
              <a:off x="6032503" y="4976806"/>
              <a:ext cx="1588" cy="3175"/>
            </a:xfrm>
            <a:custGeom>
              <a:avLst/>
              <a:gdLst>
                <a:gd name="T0" fmla="*/ 1 w 1"/>
                <a:gd name="T1" fmla="*/ 0 h 2"/>
                <a:gd name="T2" fmla="*/ 1 w 1"/>
                <a:gd name="T3" fmla="*/ 1 h 2"/>
                <a:gd name="T4" fmla="*/ 1 w 1"/>
                <a:gd name="T5" fmla="*/ 2 h 2"/>
                <a:gd name="T6" fmla="*/ 0 w 1"/>
                <a:gd name="T7" fmla="*/ 2 h 2"/>
                <a:gd name="T8" fmla="*/ 0 w 1"/>
                <a:gd name="T9" fmla="*/ 1 h 2"/>
                <a:gd name="T10" fmla="*/ 0 w 1"/>
                <a:gd name="T11" fmla="*/ 0 h 2"/>
                <a:gd name="T12" fmla="*/ 1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0"/>
                  </a:moveTo>
                  <a:lnTo>
                    <a:pt x="1" y="1"/>
                  </a:lnTo>
                  <a:lnTo>
                    <a:pt x="1" y="2"/>
                  </a:lnTo>
                  <a:lnTo>
                    <a:pt x="0" y="2"/>
                  </a:lnTo>
                  <a:lnTo>
                    <a:pt x="0" y="1"/>
                  </a:lnTo>
                  <a:lnTo>
                    <a:pt x="0" y="0"/>
                  </a:lnTo>
                  <a:lnTo>
                    <a:pt x="1"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7" name="Freeform 116"/>
            <p:cNvSpPr>
              <a:spLocks/>
            </p:cNvSpPr>
            <p:nvPr/>
          </p:nvSpPr>
          <p:spPr bwMode="auto">
            <a:xfrm>
              <a:off x="6096003" y="4660895"/>
              <a:ext cx="1588" cy="3175"/>
            </a:xfrm>
            <a:custGeom>
              <a:avLst/>
              <a:gdLst>
                <a:gd name="T0" fmla="*/ 1 w 1"/>
                <a:gd name="T1" fmla="*/ 0 h 2"/>
                <a:gd name="T2" fmla="*/ 1 w 1"/>
                <a:gd name="T3" fmla="*/ 2 h 2"/>
                <a:gd name="T4" fmla="*/ 0 w 1"/>
                <a:gd name="T5" fmla="*/ 1 h 2"/>
                <a:gd name="T6" fmla="*/ 1 w 1"/>
                <a:gd name="T7" fmla="*/ 0 h 2"/>
              </a:gdLst>
              <a:ahLst/>
              <a:cxnLst>
                <a:cxn ang="0">
                  <a:pos x="T0" y="T1"/>
                </a:cxn>
                <a:cxn ang="0">
                  <a:pos x="T2" y="T3"/>
                </a:cxn>
                <a:cxn ang="0">
                  <a:pos x="T4" y="T5"/>
                </a:cxn>
                <a:cxn ang="0">
                  <a:pos x="T6" y="T7"/>
                </a:cxn>
              </a:cxnLst>
              <a:rect l="0" t="0" r="r" b="b"/>
              <a:pathLst>
                <a:path w="1" h="2">
                  <a:moveTo>
                    <a:pt x="1" y="0"/>
                  </a:moveTo>
                  <a:lnTo>
                    <a:pt x="1" y="2"/>
                  </a:lnTo>
                  <a:lnTo>
                    <a:pt x="0" y="1"/>
                  </a:lnTo>
                  <a:lnTo>
                    <a:pt x="1"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8" name="Freeform 117"/>
            <p:cNvSpPr>
              <a:spLocks/>
            </p:cNvSpPr>
            <p:nvPr/>
          </p:nvSpPr>
          <p:spPr bwMode="auto">
            <a:xfrm>
              <a:off x="6057903" y="4767257"/>
              <a:ext cx="0" cy="1588"/>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9" name="Freeform 118"/>
            <p:cNvSpPr>
              <a:spLocks/>
            </p:cNvSpPr>
            <p:nvPr/>
          </p:nvSpPr>
          <p:spPr bwMode="auto">
            <a:xfrm>
              <a:off x="3794127" y="2009773"/>
              <a:ext cx="519113" cy="411162"/>
            </a:xfrm>
            <a:custGeom>
              <a:avLst/>
              <a:gdLst>
                <a:gd name="T0" fmla="*/ 152 w 327"/>
                <a:gd name="T1" fmla="*/ 229 h 259"/>
                <a:gd name="T2" fmla="*/ 142 w 327"/>
                <a:gd name="T3" fmla="*/ 219 h 259"/>
                <a:gd name="T4" fmla="*/ 127 w 327"/>
                <a:gd name="T5" fmla="*/ 219 h 259"/>
                <a:gd name="T6" fmla="*/ 117 w 327"/>
                <a:gd name="T7" fmla="*/ 209 h 259"/>
                <a:gd name="T8" fmla="*/ 113 w 327"/>
                <a:gd name="T9" fmla="*/ 200 h 259"/>
                <a:gd name="T10" fmla="*/ 121 w 327"/>
                <a:gd name="T11" fmla="*/ 198 h 259"/>
                <a:gd name="T12" fmla="*/ 127 w 327"/>
                <a:gd name="T13" fmla="*/ 190 h 259"/>
                <a:gd name="T14" fmla="*/ 113 w 327"/>
                <a:gd name="T15" fmla="*/ 187 h 259"/>
                <a:gd name="T16" fmla="*/ 99 w 327"/>
                <a:gd name="T17" fmla="*/ 179 h 259"/>
                <a:gd name="T18" fmla="*/ 90 w 327"/>
                <a:gd name="T19" fmla="*/ 165 h 259"/>
                <a:gd name="T20" fmla="*/ 75 w 327"/>
                <a:gd name="T21" fmla="*/ 158 h 259"/>
                <a:gd name="T22" fmla="*/ 67 w 327"/>
                <a:gd name="T23" fmla="*/ 143 h 259"/>
                <a:gd name="T24" fmla="*/ 58 w 327"/>
                <a:gd name="T25" fmla="*/ 150 h 259"/>
                <a:gd name="T26" fmla="*/ 61 w 327"/>
                <a:gd name="T27" fmla="*/ 165 h 259"/>
                <a:gd name="T28" fmla="*/ 46 w 327"/>
                <a:gd name="T29" fmla="*/ 166 h 259"/>
                <a:gd name="T30" fmla="*/ 33 w 327"/>
                <a:gd name="T31" fmla="*/ 164 h 259"/>
                <a:gd name="T32" fmla="*/ 21 w 327"/>
                <a:gd name="T33" fmla="*/ 161 h 259"/>
                <a:gd name="T34" fmla="*/ 19 w 327"/>
                <a:gd name="T35" fmla="*/ 144 h 259"/>
                <a:gd name="T36" fmla="*/ 24 w 327"/>
                <a:gd name="T37" fmla="*/ 131 h 259"/>
                <a:gd name="T38" fmla="*/ 32 w 327"/>
                <a:gd name="T39" fmla="*/ 118 h 259"/>
                <a:gd name="T40" fmla="*/ 25 w 327"/>
                <a:gd name="T41" fmla="*/ 108 h 259"/>
                <a:gd name="T42" fmla="*/ 12 w 327"/>
                <a:gd name="T43" fmla="*/ 99 h 259"/>
                <a:gd name="T44" fmla="*/ 25 w 327"/>
                <a:gd name="T45" fmla="*/ 87 h 259"/>
                <a:gd name="T46" fmla="*/ 20 w 327"/>
                <a:gd name="T47" fmla="*/ 76 h 259"/>
                <a:gd name="T48" fmla="*/ 17 w 327"/>
                <a:gd name="T49" fmla="*/ 58 h 259"/>
                <a:gd name="T50" fmla="*/ 23 w 327"/>
                <a:gd name="T51" fmla="*/ 48 h 259"/>
                <a:gd name="T52" fmla="*/ 27 w 327"/>
                <a:gd name="T53" fmla="*/ 37 h 259"/>
                <a:gd name="T54" fmla="*/ 69 w 327"/>
                <a:gd name="T55" fmla="*/ 17 h 259"/>
                <a:gd name="T56" fmla="*/ 111 w 327"/>
                <a:gd name="T57" fmla="*/ 24 h 259"/>
                <a:gd name="T58" fmla="*/ 133 w 327"/>
                <a:gd name="T59" fmla="*/ 13 h 259"/>
                <a:gd name="T60" fmla="*/ 152 w 327"/>
                <a:gd name="T61" fmla="*/ 10 h 259"/>
                <a:gd name="T62" fmla="*/ 166 w 327"/>
                <a:gd name="T63" fmla="*/ 31 h 259"/>
                <a:gd name="T64" fmla="*/ 182 w 327"/>
                <a:gd name="T65" fmla="*/ 40 h 259"/>
                <a:gd name="T66" fmla="*/ 209 w 327"/>
                <a:gd name="T67" fmla="*/ 45 h 259"/>
                <a:gd name="T68" fmla="*/ 230 w 327"/>
                <a:gd name="T69" fmla="*/ 61 h 259"/>
                <a:gd name="T70" fmla="*/ 249 w 327"/>
                <a:gd name="T71" fmla="*/ 83 h 259"/>
                <a:gd name="T72" fmla="*/ 280 w 327"/>
                <a:gd name="T73" fmla="*/ 94 h 259"/>
                <a:gd name="T74" fmla="*/ 318 w 327"/>
                <a:gd name="T75" fmla="*/ 111 h 259"/>
                <a:gd name="T76" fmla="*/ 320 w 327"/>
                <a:gd name="T77" fmla="*/ 115 h 259"/>
                <a:gd name="T78" fmla="*/ 311 w 327"/>
                <a:gd name="T79" fmla="*/ 124 h 259"/>
                <a:gd name="T80" fmla="*/ 300 w 327"/>
                <a:gd name="T81" fmla="*/ 132 h 259"/>
                <a:gd name="T82" fmla="*/ 288 w 327"/>
                <a:gd name="T83" fmla="*/ 140 h 259"/>
                <a:gd name="T84" fmla="*/ 279 w 327"/>
                <a:gd name="T85" fmla="*/ 152 h 259"/>
                <a:gd name="T86" fmla="*/ 265 w 327"/>
                <a:gd name="T87" fmla="*/ 158 h 259"/>
                <a:gd name="T88" fmla="*/ 266 w 327"/>
                <a:gd name="T89" fmla="*/ 169 h 259"/>
                <a:gd name="T90" fmla="*/ 260 w 327"/>
                <a:gd name="T91" fmla="*/ 180 h 259"/>
                <a:gd name="T92" fmla="*/ 256 w 327"/>
                <a:gd name="T93" fmla="*/ 187 h 259"/>
                <a:gd name="T94" fmla="*/ 253 w 327"/>
                <a:gd name="T95" fmla="*/ 194 h 259"/>
                <a:gd name="T96" fmla="*/ 257 w 327"/>
                <a:gd name="T97" fmla="*/ 206 h 259"/>
                <a:gd name="T98" fmla="*/ 252 w 327"/>
                <a:gd name="T99" fmla="*/ 213 h 259"/>
                <a:gd name="T100" fmla="*/ 242 w 327"/>
                <a:gd name="T101" fmla="*/ 221 h 259"/>
                <a:gd name="T102" fmla="*/ 239 w 327"/>
                <a:gd name="T103" fmla="*/ 233 h 259"/>
                <a:gd name="T104" fmla="*/ 234 w 327"/>
                <a:gd name="T105" fmla="*/ 244 h 259"/>
                <a:gd name="T106" fmla="*/ 228 w 327"/>
                <a:gd name="T107" fmla="*/ 257 h 259"/>
                <a:gd name="T108" fmla="*/ 217 w 327"/>
                <a:gd name="T109" fmla="*/ 253 h 259"/>
                <a:gd name="T110" fmla="*/ 214 w 327"/>
                <a:gd name="T111" fmla="*/ 250 h 259"/>
                <a:gd name="T112" fmla="*/ 207 w 327"/>
                <a:gd name="T113" fmla="*/ 244 h 259"/>
                <a:gd name="T114" fmla="*/ 197 w 327"/>
                <a:gd name="T115" fmla="*/ 244 h 259"/>
                <a:gd name="T116" fmla="*/ 187 w 327"/>
                <a:gd name="T117" fmla="*/ 242 h 259"/>
                <a:gd name="T118" fmla="*/ 173 w 327"/>
                <a:gd name="T119" fmla="*/ 24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7" h="259">
                  <a:moveTo>
                    <a:pt x="165" y="236"/>
                  </a:moveTo>
                  <a:lnTo>
                    <a:pt x="164" y="236"/>
                  </a:lnTo>
                  <a:lnTo>
                    <a:pt x="163" y="236"/>
                  </a:lnTo>
                  <a:lnTo>
                    <a:pt x="162" y="236"/>
                  </a:lnTo>
                  <a:lnTo>
                    <a:pt x="162" y="236"/>
                  </a:lnTo>
                  <a:lnTo>
                    <a:pt x="161" y="236"/>
                  </a:lnTo>
                  <a:lnTo>
                    <a:pt x="161" y="235"/>
                  </a:lnTo>
                  <a:lnTo>
                    <a:pt x="160" y="235"/>
                  </a:lnTo>
                  <a:lnTo>
                    <a:pt x="159" y="234"/>
                  </a:lnTo>
                  <a:lnTo>
                    <a:pt x="159" y="233"/>
                  </a:lnTo>
                  <a:lnTo>
                    <a:pt x="158" y="233"/>
                  </a:lnTo>
                  <a:lnTo>
                    <a:pt x="158" y="232"/>
                  </a:lnTo>
                  <a:lnTo>
                    <a:pt x="157" y="231"/>
                  </a:lnTo>
                  <a:lnTo>
                    <a:pt x="156" y="230"/>
                  </a:lnTo>
                  <a:lnTo>
                    <a:pt x="155" y="230"/>
                  </a:lnTo>
                  <a:lnTo>
                    <a:pt x="154" y="230"/>
                  </a:lnTo>
                  <a:lnTo>
                    <a:pt x="154" y="230"/>
                  </a:lnTo>
                  <a:lnTo>
                    <a:pt x="153" y="230"/>
                  </a:lnTo>
                  <a:lnTo>
                    <a:pt x="152" y="230"/>
                  </a:lnTo>
                  <a:lnTo>
                    <a:pt x="152" y="229"/>
                  </a:lnTo>
                  <a:lnTo>
                    <a:pt x="151" y="228"/>
                  </a:lnTo>
                  <a:lnTo>
                    <a:pt x="150" y="227"/>
                  </a:lnTo>
                  <a:lnTo>
                    <a:pt x="149" y="227"/>
                  </a:lnTo>
                  <a:lnTo>
                    <a:pt x="149" y="227"/>
                  </a:lnTo>
                  <a:lnTo>
                    <a:pt x="149" y="226"/>
                  </a:lnTo>
                  <a:lnTo>
                    <a:pt x="148" y="226"/>
                  </a:lnTo>
                  <a:lnTo>
                    <a:pt x="147" y="226"/>
                  </a:lnTo>
                  <a:lnTo>
                    <a:pt x="147" y="225"/>
                  </a:lnTo>
                  <a:lnTo>
                    <a:pt x="147" y="224"/>
                  </a:lnTo>
                  <a:lnTo>
                    <a:pt x="148" y="223"/>
                  </a:lnTo>
                  <a:lnTo>
                    <a:pt x="148" y="222"/>
                  </a:lnTo>
                  <a:lnTo>
                    <a:pt x="148" y="221"/>
                  </a:lnTo>
                  <a:lnTo>
                    <a:pt x="147" y="220"/>
                  </a:lnTo>
                  <a:lnTo>
                    <a:pt x="147" y="219"/>
                  </a:lnTo>
                  <a:lnTo>
                    <a:pt x="146" y="219"/>
                  </a:lnTo>
                  <a:lnTo>
                    <a:pt x="146" y="219"/>
                  </a:lnTo>
                  <a:lnTo>
                    <a:pt x="145" y="219"/>
                  </a:lnTo>
                  <a:lnTo>
                    <a:pt x="144" y="219"/>
                  </a:lnTo>
                  <a:lnTo>
                    <a:pt x="143" y="219"/>
                  </a:lnTo>
                  <a:lnTo>
                    <a:pt x="142" y="219"/>
                  </a:lnTo>
                  <a:lnTo>
                    <a:pt x="142" y="219"/>
                  </a:lnTo>
                  <a:lnTo>
                    <a:pt x="141" y="219"/>
                  </a:lnTo>
                  <a:lnTo>
                    <a:pt x="141" y="218"/>
                  </a:lnTo>
                  <a:lnTo>
                    <a:pt x="140" y="217"/>
                  </a:lnTo>
                  <a:lnTo>
                    <a:pt x="139" y="217"/>
                  </a:lnTo>
                  <a:lnTo>
                    <a:pt x="138" y="217"/>
                  </a:lnTo>
                  <a:lnTo>
                    <a:pt x="138" y="217"/>
                  </a:lnTo>
                  <a:lnTo>
                    <a:pt x="137" y="218"/>
                  </a:lnTo>
                  <a:lnTo>
                    <a:pt x="137" y="219"/>
                  </a:lnTo>
                  <a:lnTo>
                    <a:pt x="136" y="219"/>
                  </a:lnTo>
                  <a:lnTo>
                    <a:pt x="135" y="219"/>
                  </a:lnTo>
                  <a:lnTo>
                    <a:pt x="134" y="219"/>
                  </a:lnTo>
                  <a:lnTo>
                    <a:pt x="133" y="219"/>
                  </a:lnTo>
                  <a:lnTo>
                    <a:pt x="132" y="219"/>
                  </a:lnTo>
                  <a:lnTo>
                    <a:pt x="131" y="219"/>
                  </a:lnTo>
                  <a:lnTo>
                    <a:pt x="130" y="219"/>
                  </a:lnTo>
                  <a:lnTo>
                    <a:pt x="130" y="219"/>
                  </a:lnTo>
                  <a:lnTo>
                    <a:pt x="129" y="219"/>
                  </a:lnTo>
                  <a:lnTo>
                    <a:pt x="128" y="219"/>
                  </a:lnTo>
                  <a:lnTo>
                    <a:pt x="127" y="219"/>
                  </a:lnTo>
                  <a:lnTo>
                    <a:pt x="126" y="219"/>
                  </a:lnTo>
                  <a:lnTo>
                    <a:pt x="126" y="219"/>
                  </a:lnTo>
                  <a:lnTo>
                    <a:pt x="126" y="218"/>
                  </a:lnTo>
                  <a:lnTo>
                    <a:pt x="125" y="217"/>
                  </a:lnTo>
                  <a:lnTo>
                    <a:pt x="125" y="216"/>
                  </a:lnTo>
                  <a:lnTo>
                    <a:pt x="125" y="215"/>
                  </a:lnTo>
                  <a:lnTo>
                    <a:pt x="125" y="214"/>
                  </a:lnTo>
                  <a:lnTo>
                    <a:pt x="125" y="213"/>
                  </a:lnTo>
                  <a:lnTo>
                    <a:pt x="124" y="213"/>
                  </a:lnTo>
                  <a:lnTo>
                    <a:pt x="123" y="212"/>
                  </a:lnTo>
                  <a:lnTo>
                    <a:pt x="123" y="211"/>
                  </a:lnTo>
                  <a:lnTo>
                    <a:pt x="122" y="211"/>
                  </a:lnTo>
                  <a:lnTo>
                    <a:pt x="122" y="210"/>
                  </a:lnTo>
                  <a:lnTo>
                    <a:pt x="122" y="209"/>
                  </a:lnTo>
                  <a:lnTo>
                    <a:pt x="122" y="209"/>
                  </a:lnTo>
                  <a:lnTo>
                    <a:pt x="121" y="209"/>
                  </a:lnTo>
                  <a:lnTo>
                    <a:pt x="120" y="209"/>
                  </a:lnTo>
                  <a:lnTo>
                    <a:pt x="119" y="209"/>
                  </a:lnTo>
                  <a:lnTo>
                    <a:pt x="118" y="209"/>
                  </a:lnTo>
                  <a:lnTo>
                    <a:pt x="117" y="209"/>
                  </a:lnTo>
                  <a:lnTo>
                    <a:pt x="116" y="209"/>
                  </a:lnTo>
                  <a:lnTo>
                    <a:pt x="115" y="209"/>
                  </a:lnTo>
                  <a:lnTo>
                    <a:pt x="115" y="208"/>
                  </a:lnTo>
                  <a:lnTo>
                    <a:pt x="115" y="207"/>
                  </a:lnTo>
                  <a:lnTo>
                    <a:pt x="114" y="207"/>
                  </a:lnTo>
                  <a:lnTo>
                    <a:pt x="113" y="207"/>
                  </a:lnTo>
                  <a:lnTo>
                    <a:pt x="112" y="206"/>
                  </a:lnTo>
                  <a:lnTo>
                    <a:pt x="112" y="205"/>
                  </a:lnTo>
                  <a:lnTo>
                    <a:pt x="111" y="204"/>
                  </a:lnTo>
                  <a:lnTo>
                    <a:pt x="110" y="204"/>
                  </a:lnTo>
                  <a:lnTo>
                    <a:pt x="109" y="204"/>
                  </a:lnTo>
                  <a:lnTo>
                    <a:pt x="109" y="203"/>
                  </a:lnTo>
                  <a:lnTo>
                    <a:pt x="108" y="203"/>
                  </a:lnTo>
                  <a:lnTo>
                    <a:pt x="109" y="203"/>
                  </a:lnTo>
                  <a:lnTo>
                    <a:pt x="109" y="202"/>
                  </a:lnTo>
                  <a:lnTo>
                    <a:pt x="109" y="201"/>
                  </a:lnTo>
                  <a:lnTo>
                    <a:pt x="110" y="200"/>
                  </a:lnTo>
                  <a:lnTo>
                    <a:pt x="111" y="200"/>
                  </a:lnTo>
                  <a:lnTo>
                    <a:pt x="112" y="200"/>
                  </a:lnTo>
                  <a:lnTo>
                    <a:pt x="113" y="200"/>
                  </a:lnTo>
                  <a:lnTo>
                    <a:pt x="114" y="200"/>
                  </a:lnTo>
                  <a:lnTo>
                    <a:pt x="115" y="200"/>
                  </a:lnTo>
                  <a:lnTo>
                    <a:pt x="115" y="201"/>
                  </a:lnTo>
                  <a:lnTo>
                    <a:pt x="115" y="202"/>
                  </a:lnTo>
                  <a:lnTo>
                    <a:pt x="115" y="203"/>
                  </a:lnTo>
                  <a:lnTo>
                    <a:pt x="115" y="203"/>
                  </a:lnTo>
                  <a:lnTo>
                    <a:pt x="116" y="203"/>
                  </a:lnTo>
                  <a:lnTo>
                    <a:pt x="117" y="202"/>
                  </a:lnTo>
                  <a:lnTo>
                    <a:pt x="116" y="202"/>
                  </a:lnTo>
                  <a:lnTo>
                    <a:pt x="116" y="201"/>
                  </a:lnTo>
                  <a:lnTo>
                    <a:pt x="116" y="200"/>
                  </a:lnTo>
                  <a:lnTo>
                    <a:pt x="116" y="199"/>
                  </a:lnTo>
                  <a:lnTo>
                    <a:pt x="117" y="198"/>
                  </a:lnTo>
                  <a:lnTo>
                    <a:pt x="117" y="197"/>
                  </a:lnTo>
                  <a:lnTo>
                    <a:pt x="118" y="196"/>
                  </a:lnTo>
                  <a:lnTo>
                    <a:pt x="119" y="196"/>
                  </a:lnTo>
                  <a:lnTo>
                    <a:pt x="119" y="197"/>
                  </a:lnTo>
                  <a:lnTo>
                    <a:pt x="119" y="198"/>
                  </a:lnTo>
                  <a:lnTo>
                    <a:pt x="120" y="198"/>
                  </a:lnTo>
                  <a:lnTo>
                    <a:pt x="121" y="198"/>
                  </a:lnTo>
                  <a:lnTo>
                    <a:pt x="122" y="198"/>
                  </a:lnTo>
                  <a:lnTo>
                    <a:pt x="122" y="198"/>
                  </a:lnTo>
                  <a:lnTo>
                    <a:pt x="122" y="197"/>
                  </a:lnTo>
                  <a:lnTo>
                    <a:pt x="123" y="197"/>
                  </a:lnTo>
                  <a:lnTo>
                    <a:pt x="123" y="196"/>
                  </a:lnTo>
                  <a:lnTo>
                    <a:pt x="124" y="195"/>
                  </a:lnTo>
                  <a:lnTo>
                    <a:pt x="124" y="196"/>
                  </a:lnTo>
                  <a:lnTo>
                    <a:pt x="125" y="195"/>
                  </a:lnTo>
                  <a:lnTo>
                    <a:pt x="126" y="195"/>
                  </a:lnTo>
                  <a:lnTo>
                    <a:pt x="126" y="195"/>
                  </a:lnTo>
                  <a:lnTo>
                    <a:pt x="127" y="194"/>
                  </a:lnTo>
                  <a:lnTo>
                    <a:pt x="128" y="193"/>
                  </a:lnTo>
                  <a:lnTo>
                    <a:pt x="128" y="192"/>
                  </a:lnTo>
                  <a:lnTo>
                    <a:pt x="129" y="192"/>
                  </a:lnTo>
                  <a:lnTo>
                    <a:pt x="130" y="191"/>
                  </a:lnTo>
                  <a:lnTo>
                    <a:pt x="129" y="191"/>
                  </a:lnTo>
                  <a:lnTo>
                    <a:pt x="129" y="190"/>
                  </a:lnTo>
                  <a:lnTo>
                    <a:pt x="129" y="189"/>
                  </a:lnTo>
                  <a:lnTo>
                    <a:pt x="128" y="189"/>
                  </a:lnTo>
                  <a:lnTo>
                    <a:pt x="127" y="190"/>
                  </a:lnTo>
                  <a:lnTo>
                    <a:pt x="127" y="191"/>
                  </a:lnTo>
                  <a:lnTo>
                    <a:pt x="127" y="192"/>
                  </a:lnTo>
                  <a:lnTo>
                    <a:pt x="126" y="191"/>
                  </a:lnTo>
                  <a:lnTo>
                    <a:pt x="125" y="190"/>
                  </a:lnTo>
                  <a:lnTo>
                    <a:pt x="124" y="190"/>
                  </a:lnTo>
                  <a:lnTo>
                    <a:pt x="124" y="189"/>
                  </a:lnTo>
                  <a:lnTo>
                    <a:pt x="123" y="189"/>
                  </a:lnTo>
                  <a:lnTo>
                    <a:pt x="122" y="189"/>
                  </a:lnTo>
                  <a:lnTo>
                    <a:pt x="122" y="189"/>
                  </a:lnTo>
                  <a:lnTo>
                    <a:pt x="121" y="189"/>
                  </a:lnTo>
                  <a:lnTo>
                    <a:pt x="120" y="189"/>
                  </a:lnTo>
                  <a:lnTo>
                    <a:pt x="119" y="188"/>
                  </a:lnTo>
                  <a:lnTo>
                    <a:pt x="118" y="188"/>
                  </a:lnTo>
                  <a:lnTo>
                    <a:pt x="117" y="187"/>
                  </a:lnTo>
                  <a:lnTo>
                    <a:pt x="116" y="187"/>
                  </a:lnTo>
                  <a:lnTo>
                    <a:pt x="115" y="187"/>
                  </a:lnTo>
                  <a:lnTo>
                    <a:pt x="115" y="187"/>
                  </a:lnTo>
                  <a:lnTo>
                    <a:pt x="114" y="187"/>
                  </a:lnTo>
                  <a:lnTo>
                    <a:pt x="114" y="187"/>
                  </a:lnTo>
                  <a:lnTo>
                    <a:pt x="113" y="187"/>
                  </a:lnTo>
                  <a:lnTo>
                    <a:pt x="112" y="186"/>
                  </a:lnTo>
                  <a:lnTo>
                    <a:pt x="111" y="185"/>
                  </a:lnTo>
                  <a:lnTo>
                    <a:pt x="110" y="185"/>
                  </a:lnTo>
                  <a:lnTo>
                    <a:pt x="110" y="184"/>
                  </a:lnTo>
                  <a:lnTo>
                    <a:pt x="109" y="184"/>
                  </a:lnTo>
                  <a:lnTo>
                    <a:pt x="108" y="183"/>
                  </a:lnTo>
                  <a:lnTo>
                    <a:pt x="107" y="183"/>
                  </a:lnTo>
                  <a:lnTo>
                    <a:pt x="107" y="183"/>
                  </a:lnTo>
                  <a:lnTo>
                    <a:pt x="106" y="183"/>
                  </a:lnTo>
                  <a:lnTo>
                    <a:pt x="105" y="183"/>
                  </a:lnTo>
                  <a:lnTo>
                    <a:pt x="105" y="182"/>
                  </a:lnTo>
                  <a:lnTo>
                    <a:pt x="104" y="182"/>
                  </a:lnTo>
                  <a:lnTo>
                    <a:pt x="104" y="181"/>
                  </a:lnTo>
                  <a:lnTo>
                    <a:pt x="103" y="181"/>
                  </a:lnTo>
                  <a:lnTo>
                    <a:pt x="102" y="181"/>
                  </a:lnTo>
                  <a:lnTo>
                    <a:pt x="101" y="181"/>
                  </a:lnTo>
                  <a:lnTo>
                    <a:pt x="100" y="181"/>
                  </a:lnTo>
                  <a:lnTo>
                    <a:pt x="100" y="180"/>
                  </a:lnTo>
                  <a:lnTo>
                    <a:pt x="99" y="179"/>
                  </a:lnTo>
                  <a:lnTo>
                    <a:pt x="99" y="179"/>
                  </a:lnTo>
                  <a:lnTo>
                    <a:pt x="98" y="179"/>
                  </a:lnTo>
                  <a:lnTo>
                    <a:pt x="98" y="178"/>
                  </a:lnTo>
                  <a:lnTo>
                    <a:pt x="97" y="178"/>
                  </a:lnTo>
                  <a:lnTo>
                    <a:pt x="96" y="178"/>
                  </a:lnTo>
                  <a:lnTo>
                    <a:pt x="96" y="177"/>
                  </a:lnTo>
                  <a:lnTo>
                    <a:pt x="95" y="176"/>
                  </a:lnTo>
                  <a:lnTo>
                    <a:pt x="94" y="175"/>
                  </a:lnTo>
                  <a:lnTo>
                    <a:pt x="94" y="174"/>
                  </a:lnTo>
                  <a:lnTo>
                    <a:pt x="93" y="174"/>
                  </a:lnTo>
                  <a:lnTo>
                    <a:pt x="93" y="173"/>
                  </a:lnTo>
                  <a:lnTo>
                    <a:pt x="92" y="173"/>
                  </a:lnTo>
                  <a:lnTo>
                    <a:pt x="92" y="172"/>
                  </a:lnTo>
                  <a:lnTo>
                    <a:pt x="91" y="171"/>
                  </a:lnTo>
                  <a:lnTo>
                    <a:pt x="91" y="171"/>
                  </a:lnTo>
                  <a:lnTo>
                    <a:pt x="91" y="170"/>
                  </a:lnTo>
                  <a:lnTo>
                    <a:pt x="91" y="169"/>
                  </a:lnTo>
                  <a:lnTo>
                    <a:pt x="91" y="168"/>
                  </a:lnTo>
                  <a:lnTo>
                    <a:pt x="91" y="167"/>
                  </a:lnTo>
                  <a:lnTo>
                    <a:pt x="90" y="166"/>
                  </a:lnTo>
                  <a:lnTo>
                    <a:pt x="90" y="165"/>
                  </a:lnTo>
                  <a:lnTo>
                    <a:pt x="89" y="164"/>
                  </a:lnTo>
                  <a:lnTo>
                    <a:pt x="89" y="163"/>
                  </a:lnTo>
                  <a:lnTo>
                    <a:pt x="88" y="163"/>
                  </a:lnTo>
                  <a:lnTo>
                    <a:pt x="88" y="163"/>
                  </a:lnTo>
                  <a:lnTo>
                    <a:pt x="87" y="163"/>
                  </a:lnTo>
                  <a:lnTo>
                    <a:pt x="87" y="162"/>
                  </a:lnTo>
                  <a:lnTo>
                    <a:pt x="86" y="162"/>
                  </a:lnTo>
                  <a:lnTo>
                    <a:pt x="85" y="162"/>
                  </a:lnTo>
                  <a:lnTo>
                    <a:pt x="84" y="161"/>
                  </a:lnTo>
                  <a:lnTo>
                    <a:pt x="83" y="160"/>
                  </a:lnTo>
                  <a:lnTo>
                    <a:pt x="83" y="160"/>
                  </a:lnTo>
                  <a:lnTo>
                    <a:pt x="82" y="160"/>
                  </a:lnTo>
                  <a:lnTo>
                    <a:pt x="81" y="160"/>
                  </a:lnTo>
                  <a:lnTo>
                    <a:pt x="80" y="160"/>
                  </a:lnTo>
                  <a:lnTo>
                    <a:pt x="79" y="160"/>
                  </a:lnTo>
                  <a:lnTo>
                    <a:pt x="78" y="160"/>
                  </a:lnTo>
                  <a:lnTo>
                    <a:pt x="77" y="159"/>
                  </a:lnTo>
                  <a:lnTo>
                    <a:pt x="76" y="159"/>
                  </a:lnTo>
                  <a:lnTo>
                    <a:pt x="75" y="159"/>
                  </a:lnTo>
                  <a:lnTo>
                    <a:pt x="75" y="158"/>
                  </a:lnTo>
                  <a:lnTo>
                    <a:pt x="75" y="158"/>
                  </a:lnTo>
                  <a:lnTo>
                    <a:pt x="74" y="157"/>
                  </a:lnTo>
                  <a:lnTo>
                    <a:pt x="74" y="156"/>
                  </a:lnTo>
                  <a:lnTo>
                    <a:pt x="73" y="155"/>
                  </a:lnTo>
                  <a:lnTo>
                    <a:pt x="73" y="155"/>
                  </a:lnTo>
                  <a:lnTo>
                    <a:pt x="73" y="154"/>
                  </a:lnTo>
                  <a:lnTo>
                    <a:pt x="72" y="153"/>
                  </a:lnTo>
                  <a:lnTo>
                    <a:pt x="72" y="152"/>
                  </a:lnTo>
                  <a:lnTo>
                    <a:pt x="72" y="151"/>
                  </a:lnTo>
                  <a:lnTo>
                    <a:pt x="71" y="150"/>
                  </a:lnTo>
                  <a:lnTo>
                    <a:pt x="70" y="149"/>
                  </a:lnTo>
                  <a:lnTo>
                    <a:pt x="70" y="148"/>
                  </a:lnTo>
                  <a:lnTo>
                    <a:pt x="69" y="148"/>
                  </a:lnTo>
                  <a:lnTo>
                    <a:pt x="69" y="148"/>
                  </a:lnTo>
                  <a:lnTo>
                    <a:pt x="68" y="148"/>
                  </a:lnTo>
                  <a:lnTo>
                    <a:pt x="68" y="147"/>
                  </a:lnTo>
                  <a:lnTo>
                    <a:pt x="68" y="146"/>
                  </a:lnTo>
                  <a:lnTo>
                    <a:pt x="68" y="145"/>
                  </a:lnTo>
                  <a:lnTo>
                    <a:pt x="68" y="144"/>
                  </a:lnTo>
                  <a:lnTo>
                    <a:pt x="67" y="143"/>
                  </a:lnTo>
                  <a:lnTo>
                    <a:pt x="67" y="143"/>
                  </a:lnTo>
                  <a:lnTo>
                    <a:pt x="66" y="143"/>
                  </a:lnTo>
                  <a:lnTo>
                    <a:pt x="65" y="143"/>
                  </a:lnTo>
                  <a:lnTo>
                    <a:pt x="64" y="143"/>
                  </a:lnTo>
                  <a:lnTo>
                    <a:pt x="63" y="142"/>
                  </a:lnTo>
                  <a:lnTo>
                    <a:pt x="62" y="142"/>
                  </a:lnTo>
                  <a:lnTo>
                    <a:pt x="61" y="142"/>
                  </a:lnTo>
                  <a:lnTo>
                    <a:pt x="60" y="142"/>
                  </a:lnTo>
                  <a:lnTo>
                    <a:pt x="59" y="141"/>
                  </a:lnTo>
                  <a:lnTo>
                    <a:pt x="59" y="142"/>
                  </a:lnTo>
                  <a:lnTo>
                    <a:pt x="59" y="143"/>
                  </a:lnTo>
                  <a:lnTo>
                    <a:pt x="58" y="143"/>
                  </a:lnTo>
                  <a:lnTo>
                    <a:pt x="58" y="144"/>
                  </a:lnTo>
                  <a:lnTo>
                    <a:pt x="57" y="145"/>
                  </a:lnTo>
                  <a:lnTo>
                    <a:pt x="57" y="146"/>
                  </a:lnTo>
                  <a:lnTo>
                    <a:pt x="57" y="147"/>
                  </a:lnTo>
                  <a:lnTo>
                    <a:pt x="57" y="148"/>
                  </a:lnTo>
                  <a:lnTo>
                    <a:pt x="57" y="148"/>
                  </a:lnTo>
                  <a:lnTo>
                    <a:pt x="58" y="149"/>
                  </a:lnTo>
                  <a:lnTo>
                    <a:pt x="58" y="150"/>
                  </a:lnTo>
                  <a:lnTo>
                    <a:pt x="59" y="151"/>
                  </a:lnTo>
                  <a:lnTo>
                    <a:pt x="59" y="152"/>
                  </a:lnTo>
                  <a:lnTo>
                    <a:pt x="59" y="152"/>
                  </a:lnTo>
                  <a:lnTo>
                    <a:pt x="59" y="153"/>
                  </a:lnTo>
                  <a:lnTo>
                    <a:pt x="59" y="154"/>
                  </a:lnTo>
                  <a:lnTo>
                    <a:pt x="60" y="154"/>
                  </a:lnTo>
                  <a:lnTo>
                    <a:pt x="60" y="155"/>
                  </a:lnTo>
                  <a:lnTo>
                    <a:pt x="61" y="155"/>
                  </a:lnTo>
                  <a:lnTo>
                    <a:pt x="61" y="156"/>
                  </a:lnTo>
                  <a:lnTo>
                    <a:pt x="62" y="157"/>
                  </a:lnTo>
                  <a:lnTo>
                    <a:pt x="62" y="158"/>
                  </a:lnTo>
                  <a:lnTo>
                    <a:pt x="62" y="159"/>
                  </a:lnTo>
                  <a:lnTo>
                    <a:pt x="62" y="160"/>
                  </a:lnTo>
                  <a:lnTo>
                    <a:pt x="62" y="161"/>
                  </a:lnTo>
                  <a:lnTo>
                    <a:pt x="62" y="162"/>
                  </a:lnTo>
                  <a:lnTo>
                    <a:pt x="62" y="163"/>
                  </a:lnTo>
                  <a:lnTo>
                    <a:pt x="62" y="163"/>
                  </a:lnTo>
                  <a:lnTo>
                    <a:pt x="61" y="163"/>
                  </a:lnTo>
                  <a:lnTo>
                    <a:pt x="61" y="164"/>
                  </a:lnTo>
                  <a:lnTo>
                    <a:pt x="61" y="165"/>
                  </a:lnTo>
                  <a:lnTo>
                    <a:pt x="60" y="166"/>
                  </a:lnTo>
                  <a:lnTo>
                    <a:pt x="59" y="167"/>
                  </a:lnTo>
                  <a:lnTo>
                    <a:pt x="59" y="168"/>
                  </a:lnTo>
                  <a:lnTo>
                    <a:pt x="59" y="168"/>
                  </a:lnTo>
                  <a:lnTo>
                    <a:pt x="59" y="169"/>
                  </a:lnTo>
                  <a:lnTo>
                    <a:pt x="58" y="169"/>
                  </a:lnTo>
                  <a:lnTo>
                    <a:pt x="57" y="169"/>
                  </a:lnTo>
                  <a:lnTo>
                    <a:pt x="56" y="169"/>
                  </a:lnTo>
                  <a:lnTo>
                    <a:pt x="55" y="169"/>
                  </a:lnTo>
                  <a:lnTo>
                    <a:pt x="54" y="169"/>
                  </a:lnTo>
                  <a:lnTo>
                    <a:pt x="53" y="169"/>
                  </a:lnTo>
                  <a:lnTo>
                    <a:pt x="52" y="169"/>
                  </a:lnTo>
                  <a:lnTo>
                    <a:pt x="51" y="169"/>
                  </a:lnTo>
                  <a:lnTo>
                    <a:pt x="51" y="168"/>
                  </a:lnTo>
                  <a:lnTo>
                    <a:pt x="51" y="167"/>
                  </a:lnTo>
                  <a:lnTo>
                    <a:pt x="50" y="167"/>
                  </a:lnTo>
                  <a:lnTo>
                    <a:pt x="49" y="167"/>
                  </a:lnTo>
                  <a:lnTo>
                    <a:pt x="48" y="167"/>
                  </a:lnTo>
                  <a:lnTo>
                    <a:pt x="47" y="166"/>
                  </a:lnTo>
                  <a:lnTo>
                    <a:pt x="46" y="166"/>
                  </a:lnTo>
                  <a:lnTo>
                    <a:pt x="46" y="165"/>
                  </a:lnTo>
                  <a:lnTo>
                    <a:pt x="45" y="165"/>
                  </a:lnTo>
                  <a:lnTo>
                    <a:pt x="44" y="164"/>
                  </a:lnTo>
                  <a:lnTo>
                    <a:pt x="44" y="163"/>
                  </a:lnTo>
                  <a:lnTo>
                    <a:pt x="43" y="163"/>
                  </a:lnTo>
                  <a:lnTo>
                    <a:pt x="42" y="163"/>
                  </a:lnTo>
                  <a:lnTo>
                    <a:pt x="41" y="163"/>
                  </a:lnTo>
                  <a:lnTo>
                    <a:pt x="40" y="163"/>
                  </a:lnTo>
                  <a:lnTo>
                    <a:pt x="39" y="162"/>
                  </a:lnTo>
                  <a:lnTo>
                    <a:pt x="38" y="161"/>
                  </a:lnTo>
                  <a:lnTo>
                    <a:pt x="37" y="161"/>
                  </a:lnTo>
                  <a:lnTo>
                    <a:pt x="37" y="162"/>
                  </a:lnTo>
                  <a:lnTo>
                    <a:pt x="37" y="163"/>
                  </a:lnTo>
                  <a:lnTo>
                    <a:pt x="36" y="163"/>
                  </a:lnTo>
                  <a:lnTo>
                    <a:pt x="36" y="163"/>
                  </a:lnTo>
                  <a:lnTo>
                    <a:pt x="36" y="163"/>
                  </a:lnTo>
                  <a:lnTo>
                    <a:pt x="36" y="164"/>
                  </a:lnTo>
                  <a:lnTo>
                    <a:pt x="35" y="164"/>
                  </a:lnTo>
                  <a:lnTo>
                    <a:pt x="34" y="164"/>
                  </a:lnTo>
                  <a:lnTo>
                    <a:pt x="33" y="164"/>
                  </a:lnTo>
                  <a:lnTo>
                    <a:pt x="32" y="164"/>
                  </a:lnTo>
                  <a:lnTo>
                    <a:pt x="31" y="165"/>
                  </a:lnTo>
                  <a:lnTo>
                    <a:pt x="30" y="166"/>
                  </a:lnTo>
                  <a:lnTo>
                    <a:pt x="30" y="167"/>
                  </a:lnTo>
                  <a:lnTo>
                    <a:pt x="29" y="167"/>
                  </a:lnTo>
                  <a:lnTo>
                    <a:pt x="28" y="167"/>
                  </a:lnTo>
                  <a:lnTo>
                    <a:pt x="28" y="167"/>
                  </a:lnTo>
                  <a:lnTo>
                    <a:pt x="27" y="167"/>
                  </a:lnTo>
                  <a:lnTo>
                    <a:pt x="26" y="167"/>
                  </a:lnTo>
                  <a:lnTo>
                    <a:pt x="26" y="168"/>
                  </a:lnTo>
                  <a:lnTo>
                    <a:pt x="25" y="167"/>
                  </a:lnTo>
                  <a:lnTo>
                    <a:pt x="25" y="166"/>
                  </a:lnTo>
                  <a:lnTo>
                    <a:pt x="24" y="165"/>
                  </a:lnTo>
                  <a:lnTo>
                    <a:pt x="24" y="164"/>
                  </a:lnTo>
                  <a:lnTo>
                    <a:pt x="23" y="164"/>
                  </a:lnTo>
                  <a:lnTo>
                    <a:pt x="23" y="163"/>
                  </a:lnTo>
                  <a:lnTo>
                    <a:pt x="22" y="163"/>
                  </a:lnTo>
                  <a:lnTo>
                    <a:pt x="22" y="162"/>
                  </a:lnTo>
                  <a:lnTo>
                    <a:pt x="21" y="162"/>
                  </a:lnTo>
                  <a:lnTo>
                    <a:pt x="21" y="161"/>
                  </a:lnTo>
                  <a:lnTo>
                    <a:pt x="20" y="160"/>
                  </a:lnTo>
                  <a:lnTo>
                    <a:pt x="20" y="159"/>
                  </a:lnTo>
                  <a:lnTo>
                    <a:pt x="20" y="158"/>
                  </a:lnTo>
                  <a:lnTo>
                    <a:pt x="20" y="157"/>
                  </a:lnTo>
                  <a:lnTo>
                    <a:pt x="20" y="157"/>
                  </a:lnTo>
                  <a:lnTo>
                    <a:pt x="20" y="156"/>
                  </a:lnTo>
                  <a:lnTo>
                    <a:pt x="20" y="155"/>
                  </a:lnTo>
                  <a:lnTo>
                    <a:pt x="19" y="155"/>
                  </a:lnTo>
                  <a:lnTo>
                    <a:pt x="19" y="154"/>
                  </a:lnTo>
                  <a:lnTo>
                    <a:pt x="18" y="153"/>
                  </a:lnTo>
                  <a:lnTo>
                    <a:pt x="18" y="152"/>
                  </a:lnTo>
                  <a:lnTo>
                    <a:pt x="17" y="151"/>
                  </a:lnTo>
                  <a:lnTo>
                    <a:pt x="17" y="150"/>
                  </a:lnTo>
                  <a:lnTo>
                    <a:pt x="17" y="149"/>
                  </a:lnTo>
                  <a:lnTo>
                    <a:pt x="17" y="148"/>
                  </a:lnTo>
                  <a:lnTo>
                    <a:pt x="17" y="148"/>
                  </a:lnTo>
                  <a:lnTo>
                    <a:pt x="17" y="147"/>
                  </a:lnTo>
                  <a:lnTo>
                    <a:pt x="18" y="146"/>
                  </a:lnTo>
                  <a:lnTo>
                    <a:pt x="19" y="145"/>
                  </a:lnTo>
                  <a:lnTo>
                    <a:pt x="19" y="144"/>
                  </a:lnTo>
                  <a:lnTo>
                    <a:pt x="19" y="143"/>
                  </a:lnTo>
                  <a:lnTo>
                    <a:pt x="20" y="142"/>
                  </a:lnTo>
                  <a:lnTo>
                    <a:pt x="20" y="141"/>
                  </a:lnTo>
                  <a:lnTo>
                    <a:pt x="20" y="140"/>
                  </a:lnTo>
                  <a:lnTo>
                    <a:pt x="20" y="140"/>
                  </a:lnTo>
                  <a:lnTo>
                    <a:pt x="20" y="139"/>
                  </a:lnTo>
                  <a:lnTo>
                    <a:pt x="19" y="138"/>
                  </a:lnTo>
                  <a:lnTo>
                    <a:pt x="19" y="137"/>
                  </a:lnTo>
                  <a:lnTo>
                    <a:pt x="20" y="137"/>
                  </a:lnTo>
                  <a:lnTo>
                    <a:pt x="20" y="137"/>
                  </a:lnTo>
                  <a:lnTo>
                    <a:pt x="20" y="136"/>
                  </a:lnTo>
                  <a:lnTo>
                    <a:pt x="21" y="136"/>
                  </a:lnTo>
                  <a:lnTo>
                    <a:pt x="21" y="135"/>
                  </a:lnTo>
                  <a:lnTo>
                    <a:pt x="22" y="135"/>
                  </a:lnTo>
                  <a:lnTo>
                    <a:pt x="22" y="134"/>
                  </a:lnTo>
                  <a:lnTo>
                    <a:pt x="23" y="133"/>
                  </a:lnTo>
                  <a:lnTo>
                    <a:pt x="23" y="132"/>
                  </a:lnTo>
                  <a:lnTo>
                    <a:pt x="24" y="132"/>
                  </a:lnTo>
                  <a:lnTo>
                    <a:pt x="24" y="132"/>
                  </a:lnTo>
                  <a:lnTo>
                    <a:pt x="24" y="131"/>
                  </a:lnTo>
                  <a:lnTo>
                    <a:pt x="25" y="131"/>
                  </a:lnTo>
                  <a:lnTo>
                    <a:pt x="25" y="130"/>
                  </a:lnTo>
                  <a:lnTo>
                    <a:pt x="25" y="129"/>
                  </a:lnTo>
                  <a:lnTo>
                    <a:pt x="26" y="129"/>
                  </a:lnTo>
                  <a:lnTo>
                    <a:pt x="26" y="128"/>
                  </a:lnTo>
                  <a:lnTo>
                    <a:pt x="27" y="127"/>
                  </a:lnTo>
                  <a:lnTo>
                    <a:pt x="28" y="126"/>
                  </a:lnTo>
                  <a:lnTo>
                    <a:pt x="28" y="125"/>
                  </a:lnTo>
                  <a:lnTo>
                    <a:pt x="28" y="125"/>
                  </a:lnTo>
                  <a:lnTo>
                    <a:pt x="28" y="124"/>
                  </a:lnTo>
                  <a:lnTo>
                    <a:pt x="28" y="124"/>
                  </a:lnTo>
                  <a:lnTo>
                    <a:pt x="29" y="124"/>
                  </a:lnTo>
                  <a:lnTo>
                    <a:pt x="29" y="123"/>
                  </a:lnTo>
                  <a:lnTo>
                    <a:pt x="29" y="122"/>
                  </a:lnTo>
                  <a:lnTo>
                    <a:pt x="30" y="122"/>
                  </a:lnTo>
                  <a:lnTo>
                    <a:pt x="30" y="121"/>
                  </a:lnTo>
                  <a:lnTo>
                    <a:pt x="30" y="120"/>
                  </a:lnTo>
                  <a:lnTo>
                    <a:pt x="31" y="120"/>
                  </a:lnTo>
                  <a:lnTo>
                    <a:pt x="31" y="119"/>
                  </a:lnTo>
                  <a:lnTo>
                    <a:pt x="32" y="118"/>
                  </a:lnTo>
                  <a:lnTo>
                    <a:pt x="33" y="118"/>
                  </a:lnTo>
                  <a:lnTo>
                    <a:pt x="33" y="117"/>
                  </a:lnTo>
                  <a:lnTo>
                    <a:pt x="34" y="117"/>
                  </a:lnTo>
                  <a:lnTo>
                    <a:pt x="34" y="116"/>
                  </a:lnTo>
                  <a:lnTo>
                    <a:pt x="34" y="116"/>
                  </a:lnTo>
                  <a:lnTo>
                    <a:pt x="34" y="115"/>
                  </a:lnTo>
                  <a:lnTo>
                    <a:pt x="34" y="113"/>
                  </a:lnTo>
                  <a:lnTo>
                    <a:pt x="33" y="113"/>
                  </a:lnTo>
                  <a:lnTo>
                    <a:pt x="33" y="112"/>
                  </a:lnTo>
                  <a:lnTo>
                    <a:pt x="32" y="111"/>
                  </a:lnTo>
                  <a:lnTo>
                    <a:pt x="31" y="111"/>
                  </a:lnTo>
                  <a:lnTo>
                    <a:pt x="30" y="111"/>
                  </a:lnTo>
                  <a:lnTo>
                    <a:pt x="29" y="111"/>
                  </a:lnTo>
                  <a:lnTo>
                    <a:pt x="28" y="111"/>
                  </a:lnTo>
                  <a:lnTo>
                    <a:pt x="28" y="111"/>
                  </a:lnTo>
                  <a:lnTo>
                    <a:pt x="28" y="110"/>
                  </a:lnTo>
                  <a:lnTo>
                    <a:pt x="27" y="110"/>
                  </a:lnTo>
                  <a:lnTo>
                    <a:pt x="27" y="109"/>
                  </a:lnTo>
                  <a:lnTo>
                    <a:pt x="26" y="108"/>
                  </a:lnTo>
                  <a:lnTo>
                    <a:pt x="25" y="108"/>
                  </a:lnTo>
                  <a:lnTo>
                    <a:pt x="25" y="107"/>
                  </a:lnTo>
                  <a:lnTo>
                    <a:pt x="24" y="107"/>
                  </a:lnTo>
                  <a:lnTo>
                    <a:pt x="23" y="107"/>
                  </a:lnTo>
                  <a:lnTo>
                    <a:pt x="22" y="107"/>
                  </a:lnTo>
                  <a:lnTo>
                    <a:pt x="21" y="107"/>
                  </a:lnTo>
                  <a:lnTo>
                    <a:pt x="20" y="107"/>
                  </a:lnTo>
                  <a:lnTo>
                    <a:pt x="20" y="107"/>
                  </a:lnTo>
                  <a:lnTo>
                    <a:pt x="19" y="106"/>
                  </a:lnTo>
                  <a:lnTo>
                    <a:pt x="18" y="105"/>
                  </a:lnTo>
                  <a:lnTo>
                    <a:pt x="17" y="105"/>
                  </a:lnTo>
                  <a:lnTo>
                    <a:pt x="16" y="104"/>
                  </a:lnTo>
                  <a:lnTo>
                    <a:pt x="15" y="103"/>
                  </a:lnTo>
                  <a:lnTo>
                    <a:pt x="14" y="103"/>
                  </a:lnTo>
                  <a:lnTo>
                    <a:pt x="14" y="102"/>
                  </a:lnTo>
                  <a:lnTo>
                    <a:pt x="14" y="101"/>
                  </a:lnTo>
                  <a:lnTo>
                    <a:pt x="13" y="101"/>
                  </a:lnTo>
                  <a:lnTo>
                    <a:pt x="13" y="100"/>
                  </a:lnTo>
                  <a:lnTo>
                    <a:pt x="13" y="100"/>
                  </a:lnTo>
                  <a:lnTo>
                    <a:pt x="12" y="99"/>
                  </a:lnTo>
                  <a:lnTo>
                    <a:pt x="12" y="99"/>
                  </a:lnTo>
                  <a:lnTo>
                    <a:pt x="11" y="99"/>
                  </a:lnTo>
                  <a:lnTo>
                    <a:pt x="10" y="99"/>
                  </a:lnTo>
                  <a:lnTo>
                    <a:pt x="9" y="99"/>
                  </a:lnTo>
                  <a:lnTo>
                    <a:pt x="8" y="99"/>
                  </a:lnTo>
                  <a:lnTo>
                    <a:pt x="7" y="99"/>
                  </a:lnTo>
                  <a:lnTo>
                    <a:pt x="6" y="99"/>
                  </a:lnTo>
                  <a:lnTo>
                    <a:pt x="5" y="99"/>
                  </a:lnTo>
                  <a:lnTo>
                    <a:pt x="0" y="99"/>
                  </a:lnTo>
                  <a:lnTo>
                    <a:pt x="1" y="98"/>
                  </a:lnTo>
                  <a:lnTo>
                    <a:pt x="4" y="96"/>
                  </a:lnTo>
                  <a:lnTo>
                    <a:pt x="7" y="96"/>
                  </a:lnTo>
                  <a:lnTo>
                    <a:pt x="8" y="95"/>
                  </a:lnTo>
                  <a:lnTo>
                    <a:pt x="10" y="95"/>
                  </a:lnTo>
                  <a:lnTo>
                    <a:pt x="12" y="95"/>
                  </a:lnTo>
                  <a:lnTo>
                    <a:pt x="14" y="92"/>
                  </a:lnTo>
                  <a:lnTo>
                    <a:pt x="16" y="92"/>
                  </a:lnTo>
                  <a:lnTo>
                    <a:pt x="20" y="90"/>
                  </a:lnTo>
                  <a:lnTo>
                    <a:pt x="23" y="90"/>
                  </a:lnTo>
                  <a:lnTo>
                    <a:pt x="23" y="88"/>
                  </a:lnTo>
                  <a:lnTo>
                    <a:pt x="25" y="87"/>
                  </a:lnTo>
                  <a:lnTo>
                    <a:pt x="24" y="86"/>
                  </a:lnTo>
                  <a:lnTo>
                    <a:pt x="24" y="85"/>
                  </a:lnTo>
                  <a:lnTo>
                    <a:pt x="23" y="85"/>
                  </a:lnTo>
                  <a:lnTo>
                    <a:pt x="22" y="85"/>
                  </a:lnTo>
                  <a:lnTo>
                    <a:pt x="21" y="85"/>
                  </a:lnTo>
                  <a:lnTo>
                    <a:pt x="20" y="84"/>
                  </a:lnTo>
                  <a:lnTo>
                    <a:pt x="20" y="85"/>
                  </a:lnTo>
                  <a:lnTo>
                    <a:pt x="18" y="83"/>
                  </a:lnTo>
                  <a:lnTo>
                    <a:pt x="17" y="82"/>
                  </a:lnTo>
                  <a:lnTo>
                    <a:pt x="17" y="81"/>
                  </a:lnTo>
                  <a:lnTo>
                    <a:pt x="20" y="82"/>
                  </a:lnTo>
                  <a:lnTo>
                    <a:pt x="20" y="81"/>
                  </a:lnTo>
                  <a:lnTo>
                    <a:pt x="20" y="80"/>
                  </a:lnTo>
                  <a:lnTo>
                    <a:pt x="20" y="79"/>
                  </a:lnTo>
                  <a:lnTo>
                    <a:pt x="20" y="80"/>
                  </a:lnTo>
                  <a:lnTo>
                    <a:pt x="21" y="80"/>
                  </a:lnTo>
                  <a:lnTo>
                    <a:pt x="21" y="79"/>
                  </a:lnTo>
                  <a:lnTo>
                    <a:pt x="20" y="79"/>
                  </a:lnTo>
                  <a:lnTo>
                    <a:pt x="21" y="78"/>
                  </a:lnTo>
                  <a:lnTo>
                    <a:pt x="20" y="76"/>
                  </a:lnTo>
                  <a:lnTo>
                    <a:pt x="21" y="76"/>
                  </a:lnTo>
                  <a:lnTo>
                    <a:pt x="20" y="76"/>
                  </a:lnTo>
                  <a:lnTo>
                    <a:pt x="20" y="75"/>
                  </a:lnTo>
                  <a:lnTo>
                    <a:pt x="17" y="74"/>
                  </a:lnTo>
                  <a:lnTo>
                    <a:pt x="17" y="73"/>
                  </a:lnTo>
                  <a:lnTo>
                    <a:pt x="18" y="71"/>
                  </a:lnTo>
                  <a:lnTo>
                    <a:pt x="16" y="69"/>
                  </a:lnTo>
                  <a:lnTo>
                    <a:pt x="16" y="68"/>
                  </a:lnTo>
                  <a:lnTo>
                    <a:pt x="14" y="68"/>
                  </a:lnTo>
                  <a:lnTo>
                    <a:pt x="13" y="68"/>
                  </a:lnTo>
                  <a:lnTo>
                    <a:pt x="12" y="68"/>
                  </a:lnTo>
                  <a:lnTo>
                    <a:pt x="13" y="67"/>
                  </a:lnTo>
                  <a:lnTo>
                    <a:pt x="12" y="66"/>
                  </a:lnTo>
                  <a:lnTo>
                    <a:pt x="14" y="65"/>
                  </a:lnTo>
                  <a:lnTo>
                    <a:pt x="15" y="63"/>
                  </a:lnTo>
                  <a:lnTo>
                    <a:pt x="15" y="62"/>
                  </a:lnTo>
                  <a:lnTo>
                    <a:pt x="17" y="61"/>
                  </a:lnTo>
                  <a:lnTo>
                    <a:pt x="18" y="60"/>
                  </a:lnTo>
                  <a:lnTo>
                    <a:pt x="18" y="59"/>
                  </a:lnTo>
                  <a:lnTo>
                    <a:pt x="17" y="58"/>
                  </a:lnTo>
                  <a:lnTo>
                    <a:pt x="18" y="57"/>
                  </a:lnTo>
                  <a:lnTo>
                    <a:pt x="18" y="55"/>
                  </a:lnTo>
                  <a:lnTo>
                    <a:pt x="20" y="55"/>
                  </a:lnTo>
                  <a:lnTo>
                    <a:pt x="20" y="56"/>
                  </a:lnTo>
                  <a:lnTo>
                    <a:pt x="20" y="57"/>
                  </a:lnTo>
                  <a:lnTo>
                    <a:pt x="22" y="57"/>
                  </a:lnTo>
                  <a:lnTo>
                    <a:pt x="21" y="55"/>
                  </a:lnTo>
                  <a:lnTo>
                    <a:pt x="21" y="53"/>
                  </a:lnTo>
                  <a:lnTo>
                    <a:pt x="23" y="53"/>
                  </a:lnTo>
                  <a:lnTo>
                    <a:pt x="22" y="51"/>
                  </a:lnTo>
                  <a:lnTo>
                    <a:pt x="21" y="51"/>
                  </a:lnTo>
                  <a:lnTo>
                    <a:pt x="20" y="52"/>
                  </a:lnTo>
                  <a:lnTo>
                    <a:pt x="19" y="52"/>
                  </a:lnTo>
                  <a:lnTo>
                    <a:pt x="18" y="50"/>
                  </a:lnTo>
                  <a:lnTo>
                    <a:pt x="17" y="50"/>
                  </a:lnTo>
                  <a:lnTo>
                    <a:pt x="17" y="48"/>
                  </a:lnTo>
                  <a:lnTo>
                    <a:pt x="19" y="46"/>
                  </a:lnTo>
                  <a:lnTo>
                    <a:pt x="20" y="46"/>
                  </a:lnTo>
                  <a:lnTo>
                    <a:pt x="21" y="46"/>
                  </a:lnTo>
                  <a:lnTo>
                    <a:pt x="23" y="48"/>
                  </a:lnTo>
                  <a:lnTo>
                    <a:pt x="24" y="48"/>
                  </a:lnTo>
                  <a:lnTo>
                    <a:pt x="25" y="48"/>
                  </a:lnTo>
                  <a:lnTo>
                    <a:pt x="23" y="47"/>
                  </a:lnTo>
                  <a:lnTo>
                    <a:pt x="23" y="46"/>
                  </a:lnTo>
                  <a:lnTo>
                    <a:pt x="24" y="45"/>
                  </a:lnTo>
                  <a:lnTo>
                    <a:pt x="23" y="45"/>
                  </a:lnTo>
                  <a:lnTo>
                    <a:pt x="24" y="45"/>
                  </a:lnTo>
                  <a:lnTo>
                    <a:pt x="25" y="45"/>
                  </a:lnTo>
                  <a:lnTo>
                    <a:pt x="26" y="45"/>
                  </a:lnTo>
                  <a:lnTo>
                    <a:pt x="28" y="46"/>
                  </a:lnTo>
                  <a:lnTo>
                    <a:pt x="28" y="45"/>
                  </a:lnTo>
                  <a:lnTo>
                    <a:pt x="27" y="45"/>
                  </a:lnTo>
                  <a:lnTo>
                    <a:pt x="26" y="44"/>
                  </a:lnTo>
                  <a:lnTo>
                    <a:pt x="27" y="43"/>
                  </a:lnTo>
                  <a:lnTo>
                    <a:pt x="27" y="41"/>
                  </a:lnTo>
                  <a:lnTo>
                    <a:pt x="26" y="40"/>
                  </a:lnTo>
                  <a:lnTo>
                    <a:pt x="27" y="39"/>
                  </a:lnTo>
                  <a:lnTo>
                    <a:pt x="28" y="39"/>
                  </a:lnTo>
                  <a:lnTo>
                    <a:pt x="27" y="39"/>
                  </a:lnTo>
                  <a:lnTo>
                    <a:pt x="27" y="37"/>
                  </a:lnTo>
                  <a:lnTo>
                    <a:pt x="28" y="37"/>
                  </a:lnTo>
                  <a:lnTo>
                    <a:pt x="30" y="35"/>
                  </a:lnTo>
                  <a:lnTo>
                    <a:pt x="32" y="34"/>
                  </a:lnTo>
                  <a:lnTo>
                    <a:pt x="33" y="32"/>
                  </a:lnTo>
                  <a:lnTo>
                    <a:pt x="34" y="31"/>
                  </a:lnTo>
                  <a:lnTo>
                    <a:pt x="35" y="29"/>
                  </a:lnTo>
                  <a:lnTo>
                    <a:pt x="35" y="28"/>
                  </a:lnTo>
                  <a:lnTo>
                    <a:pt x="38" y="28"/>
                  </a:lnTo>
                  <a:lnTo>
                    <a:pt x="41" y="26"/>
                  </a:lnTo>
                  <a:lnTo>
                    <a:pt x="43" y="26"/>
                  </a:lnTo>
                  <a:lnTo>
                    <a:pt x="44" y="27"/>
                  </a:lnTo>
                  <a:lnTo>
                    <a:pt x="47" y="28"/>
                  </a:lnTo>
                  <a:lnTo>
                    <a:pt x="50" y="27"/>
                  </a:lnTo>
                  <a:lnTo>
                    <a:pt x="51" y="26"/>
                  </a:lnTo>
                  <a:lnTo>
                    <a:pt x="55" y="22"/>
                  </a:lnTo>
                  <a:lnTo>
                    <a:pt x="59" y="21"/>
                  </a:lnTo>
                  <a:lnTo>
                    <a:pt x="62" y="21"/>
                  </a:lnTo>
                  <a:lnTo>
                    <a:pt x="65" y="20"/>
                  </a:lnTo>
                  <a:lnTo>
                    <a:pt x="67" y="19"/>
                  </a:lnTo>
                  <a:lnTo>
                    <a:pt x="69" y="17"/>
                  </a:lnTo>
                  <a:lnTo>
                    <a:pt x="72" y="15"/>
                  </a:lnTo>
                  <a:lnTo>
                    <a:pt x="74" y="16"/>
                  </a:lnTo>
                  <a:lnTo>
                    <a:pt x="76" y="16"/>
                  </a:lnTo>
                  <a:lnTo>
                    <a:pt x="78" y="16"/>
                  </a:lnTo>
                  <a:lnTo>
                    <a:pt x="80" y="17"/>
                  </a:lnTo>
                  <a:lnTo>
                    <a:pt x="82" y="20"/>
                  </a:lnTo>
                  <a:lnTo>
                    <a:pt x="83" y="19"/>
                  </a:lnTo>
                  <a:lnTo>
                    <a:pt x="84" y="18"/>
                  </a:lnTo>
                  <a:lnTo>
                    <a:pt x="86" y="20"/>
                  </a:lnTo>
                  <a:lnTo>
                    <a:pt x="88" y="22"/>
                  </a:lnTo>
                  <a:lnTo>
                    <a:pt x="90" y="22"/>
                  </a:lnTo>
                  <a:lnTo>
                    <a:pt x="91" y="22"/>
                  </a:lnTo>
                  <a:lnTo>
                    <a:pt x="93" y="21"/>
                  </a:lnTo>
                  <a:lnTo>
                    <a:pt x="97" y="21"/>
                  </a:lnTo>
                  <a:lnTo>
                    <a:pt x="99" y="21"/>
                  </a:lnTo>
                  <a:lnTo>
                    <a:pt x="101" y="22"/>
                  </a:lnTo>
                  <a:lnTo>
                    <a:pt x="105" y="23"/>
                  </a:lnTo>
                  <a:lnTo>
                    <a:pt x="107" y="24"/>
                  </a:lnTo>
                  <a:lnTo>
                    <a:pt x="109" y="24"/>
                  </a:lnTo>
                  <a:lnTo>
                    <a:pt x="111" y="24"/>
                  </a:lnTo>
                  <a:lnTo>
                    <a:pt x="114" y="25"/>
                  </a:lnTo>
                  <a:lnTo>
                    <a:pt x="116" y="24"/>
                  </a:lnTo>
                  <a:lnTo>
                    <a:pt x="119" y="23"/>
                  </a:lnTo>
                  <a:lnTo>
                    <a:pt x="122" y="24"/>
                  </a:lnTo>
                  <a:lnTo>
                    <a:pt x="122" y="23"/>
                  </a:lnTo>
                  <a:lnTo>
                    <a:pt x="122" y="21"/>
                  </a:lnTo>
                  <a:lnTo>
                    <a:pt x="122" y="21"/>
                  </a:lnTo>
                  <a:lnTo>
                    <a:pt x="122" y="20"/>
                  </a:lnTo>
                  <a:lnTo>
                    <a:pt x="123" y="18"/>
                  </a:lnTo>
                  <a:lnTo>
                    <a:pt x="124" y="17"/>
                  </a:lnTo>
                  <a:lnTo>
                    <a:pt x="124" y="15"/>
                  </a:lnTo>
                  <a:lnTo>
                    <a:pt x="125" y="14"/>
                  </a:lnTo>
                  <a:lnTo>
                    <a:pt x="126" y="13"/>
                  </a:lnTo>
                  <a:lnTo>
                    <a:pt x="128" y="10"/>
                  </a:lnTo>
                  <a:lnTo>
                    <a:pt x="129" y="10"/>
                  </a:lnTo>
                  <a:lnTo>
                    <a:pt x="130" y="10"/>
                  </a:lnTo>
                  <a:lnTo>
                    <a:pt x="130" y="10"/>
                  </a:lnTo>
                  <a:lnTo>
                    <a:pt x="131" y="11"/>
                  </a:lnTo>
                  <a:lnTo>
                    <a:pt x="132" y="12"/>
                  </a:lnTo>
                  <a:lnTo>
                    <a:pt x="133" y="13"/>
                  </a:lnTo>
                  <a:lnTo>
                    <a:pt x="134" y="12"/>
                  </a:lnTo>
                  <a:lnTo>
                    <a:pt x="135" y="12"/>
                  </a:lnTo>
                  <a:lnTo>
                    <a:pt x="135" y="10"/>
                  </a:lnTo>
                  <a:lnTo>
                    <a:pt x="135" y="7"/>
                  </a:lnTo>
                  <a:lnTo>
                    <a:pt x="135" y="5"/>
                  </a:lnTo>
                  <a:lnTo>
                    <a:pt x="136" y="5"/>
                  </a:lnTo>
                  <a:lnTo>
                    <a:pt x="137" y="4"/>
                  </a:lnTo>
                  <a:lnTo>
                    <a:pt x="138" y="2"/>
                  </a:lnTo>
                  <a:lnTo>
                    <a:pt x="140" y="1"/>
                  </a:lnTo>
                  <a:lnTo>
                    <a:pt x="141" y="0"/>
                  </a:lnTo>
                  <a:lnTo>
                    <a:pt x="142" y="2"/>
                  </a:lnTo>
                  <a:lnTo>
                    <a:pt x="144" y="2"/>
                  </a:lnTo>
                  <a:lnTo>
                    <a:pt x="146" y="5"/>
                  </a:lnTo>
                  <a:lnTo>
                    <a:pt x="147" y="5"/>
                  </a:lnTo>
                  <a:lnTo>
                    <a:pt x="147" y="5"/>
                  </a:lnTo>
                  <a:lnTo>
                    <a:pt x="149" y="5"/>
                  </a:lnTo>
                  <a:lnTo>
                    <a:pt x="149" y="6"/>
                  </a:lnTo>
                  <a:lnTo>
                    <a:pt x="150" y="8"/>
                  </a:lnTo>
                  <a:lnTo>
                    <a:pt x="150" y="9"/>
                  </a:lnTo>
                  <a:lnTo>
                    <a:pt x="152" y="10"/>
                  </a:lnTo>
                  <a:lnTo>
                    <a:pt x="152" y="11"/>
                  </a:lnTo>
                  <a:lnTo>
                    <a:pt x="153" y="11"/>
                  </a:lnTo>
                  <a:lnTo>
                    <a:pt x="154" y="11"/>
                  </a:lnTo>
                  <a:lnTo>
                    <a:pt x="154" y="12"/>
                  </a:lnTo>
                  <a:lnTo>
                    <a:pt x="155" y="13"/>
                  </a:lnTo>
                  <a:lnTo>
                    <a:pt x="154" y="13"/>
                  </a:lnTo>
                  <a:lnTo>
                    <a:pt x="154" y="14"/>
                  </a:lnTo>
                  <a:lnTo>
                    <a:pt x="156" y="16"/>
                  </a:lnTo>
                  <a:lnTo>
                    <a:pt x="155" y="18"/>
                  </a:lnTo>
                  <a:lnTo>
                    <a:pt x="156" y="19"/>
                  </a:lnTo>
                  <a:lnTo>
                    <a:pt x="157" y="20"/>
                  </a:lnTo>
                  <a:lnTo>
                    <a:pt x="157" y="21"/>
                  </a:lnTo>
                  <a:lnTo>
                    <a:pt x="158" y="21"/>
                  </a:lnTo>
                  <a:lnTo>
                    <a:pt x="161" y="21"/>
                  </a:lnTo>
                  <a:lnTo>
                    <a:pt x="162" y="22"/>
                  </a:lnTo>
                  <a:lnTo>
                    <a:pt x="162" y="23"/>
                  </a:lnTo>
                  <a:lnTo>
                    <a:pt x="163" y="29"/>
                  </a:lnTo>
                  <a:lnTo>
                    <a:pt x="163" y="30"/>
                  </a:lnTo>
                  <a:lnTo>
                    <a:pt x="164" y="31"/>
                  </a:lnTo>
                  <a:lnTo>
                    <a:pt x="166" y="31"/>
                  </a:lnTo>
                  <a:lnTo>
                    <a:pt x="167" y="31"/>
                  </a:lnTo>
                  <a:lnTo>
                    <a:pt x="168" y="31"/>
                  </a:lnTo>
                  <a:lnTo>
                    <a:pt x="169" y="32"/>
                  </a:lnTo>
                  <a:lnTo>
                    <a:pt x="170" y="32"/>
                  </a:lnTo>
                  <a:lnTo>
                    <a:pt x="170" y="32"/>
                  </a:lnTo>
                  <a:lnTo>
                    <a:pt x="172" y="33"/>
                  </a:lnTo>
                  <a:lnTo>
                    <a:pt x="172" y="34"/>
                  </a:lnTo>
                  <a:lnTo>
                    <a:pt x="172" y="35"/>
                  </a:lnTo>
                  <a:lnTo>
                    <a:pt x="171" y="37"/>
                  </a:lnTo>
                  <a:lnTo>
                    <a:pt x="172" y="36"/>
                  </a:lnTo>
                  <a:lnTo>
                    <a:pt x="174" y="36"/>
                  </a:lnTo>
                  <a:lnTo>
                    <a:pt x="174" y="37"/>
                  </a:lnTo>
                  <a:lnTo>
                    <a:pt x="173" y="37"/>
                  </a:lnTo>
                  <a:lnTo>
                    <a:pt x="173" y="38"/>
                  </a:lnTo>
                  <a:lnTo>
                    <a:pt x="175" y="41"/>
                  </a:lnTo>
                  <a:lnTo>
                    <a:pt x="176" y="41"/>
                  </a:lnTo>
                  <a:lnTo>
                    <a:pt x="178" y="40"/>
                  </a:lnTo>
                  <a:lnTo>
                    <a:pt x="179" y="40"/>
                  </a:lnTo>
                  <a:lnTo>
                    <a:pt x="181" y="40"/>
                  </a:lnTo>
                  <a:lnTo>
                    <a:pt x="182" y="40"/>
                  </a:lnTo>
                  <a:lnTo>
                    <a:pt x="183" y="41"/>
                  </a:lnTo>
                  <a:lnTo>
                    <a:pt x="183" y="42"/>
                  </a:lnTo>
                  <a:lnTo>
                    <a:pt x="184" y="44"/>
                  </a:lnTo>
                  <a:lnTo>
                    <a:pt x="186" y="45"/>
                  </a:lnTo>
                  <a:lnTo>
                    <a:pt x="187" y="47"/>
                  </a:lnTo>
                  <a:lnTo>
                    <a:pt x="189" y="47"/>
                  </a:lnTo>
                  <a:lnTo>
                    <a:pt x="192" y="49"/>
                  </a:lnTo>
                  <a:lnTo>
                    <a:pt x="193" y="49"/>
                  </a:lnTo>
                  <a:lnTo>
                    <a:pt x="194" y="48"/>
                  </a:lnTo>
                  <a:lnTo>
                    <a:pt x="196" y="47"/>
                  </a:lnTo>
                  <a:lnTo>
                    <a:pt x="197" y="45"/>
                  </a:lnTo>
                  <a:lnTo>
                    <a:pt x="198" y="45"/>
                  </a:lnTo>
                  <a:lnTo>
                    <a:pt x="201" y="45"/>
                  </a:lnTo>
                  <a:lnTo>
                    <a:pt x="202" y="45"/>
                  </a:lnTo>
                  <a:lnTo>
                    <a:pt x="204" y="45"/>
                  </a:lnTo>
                  <a:lnTo>
                    <a:pt x="205" y="44"/>
                  </a:lnTo>
                  <a:lnTo>
                    <a:pt x="206" y="44"/>
                  </a:lnTo>
                  <a:lnTo>
                    <a:pt x="208" y="45"/>
                  </a:lnTo>
                  <a:lnTo>
                    <a:pt x="209" y="45"/>
                  </a:lnTo>
                  <a:lnTo>
                    <a:pt x="209" y="45"/>
                  </a:lnTo>
                  <a:lnTo>
                    <a:pt x="210" y="45"/>
                  </a:lnTo>
                  <a:lnTo>
                    <a:pt x="211" y="45"/>
                  </a:lnTo>
                  <a:lnTo>
                    <a:pt x="212" y="45"/>
                  </a:lnTo>
                  <a:lnTo>
                    <a:pt x="214" y="45"/>
                  </a:lnTo>
                  <a:lnTo>
                    <a:pt x="216" y="45"/>
                  </a:lnTo>
                  <a:lnTo>
                    <a:pt x="217" y="46"/>
                  </a:lnTo>
                  <a:lnTo>
                    <a:pt x="217" y="47"/>
                  </a:lnTo>
                  <a:lnTo>
                    <a:pt x="218" y="50"/>
                  </a:lnTo>
                  <a:lnTo>
                    <a:pt x="218" y="51"/>
                  </a:lnTo>
                  <a:lnTo>
                    <a:pt x="220" y="51"/>
                  </a:lnTo>
                  <a:lnTo>
                    <a:pt x="220" y="52"/>
                  </a:lnTo>
                  <a:lnTo>
                    <a:pt x="222" y="54"/>
                  </a:lnTo>
                  <a:lnTo>
                    <a:pt x="223" y="54"/>
                  </a:lnTo>
                  <a:lnTo>
                    <a:pt x="224" y="55"/>
                  </a:lnTo>
                  <a:lnTo>
                    <a:pt x="225" y="55"/>
                  </a:lnTo>
                  <a:lnTo>
                    <a:pt x="226" y="56"/>
                  </a:lnTo>
                  <a:lnTo>
                    <a:pt x="226" y="57"/>
                  </a:lnTo>
                  <a:lnTo>
                    <a:pt x="227" y="59"/>
                  </a:lnTo>
                  <a:lnTo>
                    <a:pt x="228" y="60"/>
                  </a:lnTo>
                  <a:lnTo>
                    <a:pt x="230" y="61"/>
                  </a:lnTo>
                  <a:lnTo>
                    <a:pt x="232" y="62"/>
                  </a:lnTo>
                  <a:lnTo>
                    <a:pt x="233" y="63"/>
                  </a:lnTo>
                  <a:lnTo>
                    <a:pt x="233" y="64"/>
                  </a:lnTo>
                  <a:lnTo>
                    <a:pt x="233" y="66"/>
                  </a:lnTo>
                  <a:lnTo>
                    <a:pt x="233" y="67"/>
                  </a:lnTo>
                  <a:lnTo>
                    <a:pt x="233" y="68"/>
                  </a:lnTo>
                  <a:lnTo>
                    <a:pt x="233" y="72"/>
                  </a:lnTo>
                  <a:lnTo>
                    <a:pt x="234" y="72"/>
                  </a:lnTo>
                  <a:lnTo>
                    <a:pt x="236" y="72"/>
                  </a:lnTo>
                  <a:lnTo>
                    <a:pt x="237" y="72"/>
                  </a:lnTo>
                  <a:lnTo>
                    <a:pt x="239" y="73"/>
                  </a:lnTo>
                  <a:lnTo>
                    <a:pt x="240" y="74"/>
                  </a:lnTo>
                  <a:lnTo>
                    <a:pt x="241" y="75"/>
                  </a:lnTo>
                  <a:lnTo>
                    <a:pt x="242" y="76"/>
                  </a:lnTo>
                  <a:lnTo>
                    <a:pt x="243" y="77"/>
                  </a:lnTo>
                  <a:lnTo>
                    <a:pt x="244" y="78"/>
                  </a:lnTo>
                  <a:lnTo>
                    <a:pt x="245" y="79"/>
                  </a:lnTo>
                  <a:lnTo>
                    <a:pt x="246" y="81"/>
                  </a:lnTo>
                  <a:lnTo>
                    <a:pt x="247" y="82"/>
                  </a:lnTo>
                  <a:lnTo>
                    <a:pt x="249" y="83"/>
                  </a:lnTo>
                  <a:lnTo>
                    <a:pt x="250" y="84"/>
                  </a:lnTo>
                  <a:lnTo>
                    <a:pt x="251" y="84"/>
                  </a:lnTo>
                  <a:lnTo>
                    <a:pt x="253" y="84"/>
                  </a:lnTo>
                  <a:lnTo>
                    <a:pt x="254" y="84"/>
                  </a:lnTo>
                  <a:lnTo>
                    <a:pt x="255" y="84"/>
                  </a:lnTo>
                  <a:lnTo>
                    <a:pt x="259" y="84"/>
                  </a:lnTo>
                  <a:lnTo>
                    <a:pt x="261" y="86"/>
                  </a:lnTo>
                  <a:lnTo>
                    <a:pt x="263" y="87"/>
                  </a:lnTo>
                  <a:lnTo>
                    <a:pt x="264" y="88"/>
                  </a:lnTo>
                  <a:lnTo>
                    <a:pt x="264" y="89"/>
                  </a:lnTo>
                  <a:lnTo>
                    <a:pt x="267" y="88"/>
                  </a:lnTo>
                  <a:lnTo>
                    <a:pt x="268" y="89"/>
                  </a:lnTo>
                  <a:lnTo>
                    <a:pt x="269" y="89"/>
                  </a:lnTo>
                  <a:lnTo>
                    <a:pt x="270" y="90"/>
                  </a:lnTo>
                  <a:lnTo>
                    <a:pt x="272" y="91"/>
                  </a:lnTo>
                  <a:lnTo>
                    <a:pt x="275" y="92"/>
                  </a:lnTo>
                  <a:lnTo>
                    <a:pt x="277" y="92"/>
                  </a:lnTo>
                  <a:lnTo>
                    <a:pt x="278" y="92"/>
                  </a:lnTo>
                  <a:lnTo>
                    <a:pt x="279" y="93"/>
                  </a:lnTo>
                  <a:lnTo>
                    <a:pt x="280" y="94"/>
                  </a:lnTo>
                  <a:lnTo>
                    <a:pt x="280" y="93"/>
                  </a:lnTo>
                  <a:lnTo>
                    <a:pt x="281" y="92"/>
                  </a:lnTo>
                  <a:lnTo>
                    <a:pt x="282" y="92"/>
                  </a:lnTo>
                  <a:lnTo>
                    <a:pt x="283" y="92"/>
                  </a:lnTo>
                  <a:lnTo>
                    <a:pt x="285" y="92"/>
                  </a:lnTo>
                  <a:lnTo>
                    <a:pt x="288" y="95"/>
                  </a:lnTo>
                  <a:lnTo>
                    <a:pt x="292" y="97"/>
                  </a:lnTo>
                  <a:lnTo>
                    <a:pt x="295" y="99"/>
                  </a:lnTo>
                  <a:lnTo>
                    <a:pt x="296" y="99"/>
                  </a:lnTo>
                  <a:lnTo>
                    <a:pt x="296" y="100"/>
                  </a:lnTo>
                  <a:lnTo>
                    <a:pt x="298" y="100"/>
                  </a:lnTo>
                  <a:lnTo>
                    <a:pt x="301" y="102"/>
                  </a:lnTo>
                  <a:lnTo>
                    <a:pt x="303" y="106"/>
                  </a:lnTo>
                  <a:lnTo>
                    <a:pt x="304" y="107"/>
                  </a:lnTo>
                  <a:lnTo>
                    <a:pt x="305" y="108"/>
                  </a:lnTo>
                  <a:lnTo>
                    <a:pt x="307" y="108"/>
                  </a:lnTo>
                  <a:lnTo>
                    <a:pt x="310" y="109"/>
                  </a:lnTo>
                  <a:lnTo>
                    <a:pt x="311" y="109"/>
                  </a:lnTo>
                  <a:lnTo>
                    <a:pt x="316" y="110"/>
                  </a:lnTo>
                  <a:lnTo>
                    <a:pt x="318" y="111"/>
                  </a:lnTo>
                  <a:lnTo>
                    <a:pt x="319" y="111"/>
                  </a:lnTo>
                  <a:lnTo>
                    <a:pt x="322" y="113"/>
                  </a:lnTo>
                  <a:lnTo>
                    <a:pt x="324" y="113"/>
                  </a:lnTo>
                  <a:lnTo>
                    <a:pt x="325" y="114"/>
                  </a:lnTo>
                  <a:lnTo>
                    <a:pt x="326" y="115"/>
                  </a:lnTo>
                  <a:lnTo>
                    <a:pt x="326" y="116"/>
                  </a:lnTo>
                  <a:lnTo>
                    <a:pt x="327" y="117"/>
                  </a:lnTo>
                  <a:lnTo>
                    <a:pt x="326" y="118"/>
                  </a:lnTo>
                  <a:lnTo>
                    <a:pt x="326" y="117"/>
                  </a:lnTo>
                  <a:lnTo>
                    <a:pt x="326" y="116"/>
                  </a:lnTo>
                  <a:lnTo>
                    <a:pt x="325" y="116"/>
                  </a:lnTo>
                  <a:lnTo>
                    <a:pt x="325" y="116"/>
                  </a:lnTo>
                  <a:lnTo>
                    <a:pt x="324" y="116"/>
                  </a:lnTo>
                  <a:lnTo>
                    <a:pt x="324" y="115"/>
                  </a:lnTo>
                  <a:lnTo>
                    <a:pt x="323" y="115"/>
                  </a:lnTo>
                  <a:lnTo>
                    <a:pt x="322" y="115"/>
                  </a:lnTo>
                  <a:lnTo>
                    <a:pt x="321" y="114"/>
                  </a:lnTo>
                  <a:lnTo>
                    <a:pt x="320" y="114"/>
                  </a:lnTo>
                  <a:lnTo>
                    <a:pt x="320" y="114"/>
                  </a:lnTo>
                  <a:lnTo>
                    <a:pt x="320" y="115"/>
                  </a:lnTo>
                  <a:lnTo>
                    <a:pt x="319" y="115"/>
                  </a:lnTo>
                  <a:lnTo>
                    <a:pt x="318" y="115"/>
                  </a:lnTo>
                  <a:lnTo>
                    <a:pt x="317" y="115"/>
                  </a:lnTo>
                  <a:lnTo>
                    <a:pt x="316" y="115"/>
                  </a:lnTo>
                  <a:lnTo>
                    <a:pt x="315" y="115"/>
                  </a:lnTo>
                  <a:lnTo>
                    <a:pt x="314" y="116"/>
                  </a:lnTo>
                  <a:lnTo>
                    <a:pt x="313" y="116"/>
                  </a:lnTo>
                  <a:lnTo>
                    <a:pt x="312" y="116"/>
                  </a:lnTo>
                  <a:lnTo>
                    <a:pt x="312" y="117"/>
                  </a:lnTo>
                  <a:lnTo>
                    <a:pt x="312" y="118"/>
                  </a:lnTo>
                  <a:lnTo>
                    <a:pt x="312" y="119"/>
                  </a:lnTo>
                  <a:lnTo>
                    <a:pt x="311" y="119"/>
                  </a:lnTo>
                  <a:lnTo>
                    <a:pt x="311" y="120"/>
                  </a:lnTo>
                  <a:lnTo>
                    <a:pt x="310" y="121"/>
                  </a:lnTo>
                  <a:lnTo>
                    <a:pt x="309" y="121"/>
                  </a:lnTo>
                  <a:lnTo>
                    <a:pt x="310" y="122"/>
                  </a:lnTo>
                  <a:lnTo>
                    <a:pt x="310" y="123"/>
                  </a:lnTo>
                  <a:lnTo>
                    <a:pt x="310" y="124"/>
                  </a:lnTo>
                  <a:lnTo>
                    <a:pt x="311" y="124"/>
                  </a:lnTo>
                  <a:lnTo>
                    <a:pt x="311" y="124"/>
                  </a:lnTo>
                  <a:lnTo>
                    <a:pt x="311" y="125"/>
                  </a:lnTo>
                  <a:lnTo>
                    <a:pt x="310" y="125"/>
                  </a:lnTo>
                  <a:lnTo>
                    <a:pt x="309" y="125"/>
                  </a:lnTo>
                  <a:lnTo>
                    <a:pt x="309" y="126"/>
                  </a:lnTo>
                  <a:lnTo>
                    <a:pt x="308" y="126"/>
                  </a:lnTo>
                  <a:lnTo>
                    <a:pt x="307" y="126"/>
                  </a:lnTo>
                  <a:lnTo>
                    <a:pt x="307" y="127"/>
                  </a:lnTo>
                  <a:lnTo>
                    <a:pt x="307" y="128"/>
                  </a:lnTo>
                  <a:lnTo>
                    <a:pt x="306" y="128"/>
                  </a:lnTo>
                  <a:lnTo>
                    <a:pt x="305" y="128"/>
                  </a:lnTo>
                  <a:lnTo>
                    <a:pt x="304" y="128"/>
                  </a:lnTo>
                  <a:lnTo>
                    <a:pt x="304" y="129"/>
                  </a:lnTo>
                  <a:lnTo>
                    <a:pt x="304" y="129"/>
                  </a:lnTo>
                  <a:lnTo>
                    <a:pt x="304" y="130"/>
                  </a:lnTo>
                  <a:lnTo>
                    <a:pt x="303" y="130"/>
                  </a:lnTo>
                  <a:lnTo>
                    <a:pt x="303" y="131"/>
                  </a:lnTo>
                  <a:lnTo>
                    <a:pt x="302" y="131"/>
                  </a:lnTo>
                  <a:lnTo>
                    <a:pt x="302" y="132"/>
                  </a:lnTo>
                  <a:lnTo>
                    <a:pt x="301" y="132"/>
                  </a:lnTo>
                  <a:lnTo>
                    <a:pt x="300" y="132"/>
                  </a:lnTo>
                  <a:lnTo>
                    <a:pt x="299" y="133"/>
                  </a:lnTo>
                  <a:lnTo>
                    <a:pt x="299" y="134"/>
                  </a:lnTo>
                  <a:lnTo>
                    <a:pt x="299" y="135"/>
                  </a:lnTo>
                  <a:lnTo>
                    <a:pt x="299" y="136"/>
                  </a:lnTo>
                  <a:lnTo>
                    <a:pt x="298" y="136"/>
                  </a:lnTo>
                  <a:lnTo>
                    <a:pt x="298" y="137"/>
                  </a:lnTo>
                  <a:lnTo>
                    <a:pt x="297" y="137"/>
                  </a:lnTo>
                  <a:lnTo>
                    <a:pt x="296" y="137"/>
                  </a:lnTo>
                  <a:lnTo>
                    <a:pt x="296" y="137"/>
                  </a:lnTo>
                  <a:lnTo>
                    <a:pt x="295" y="138"/>
                  </a:lnTo>
                  <a:lnTo>
                    <a:pt x="294" y="139"/>
                  </a:lnTo>
                  <a:lnTo>
                    <a:pt x="293" y="140"/>
                  </a:lnTo>
                  <a:lnTo>
                    <a:pt x="292" y="140"/>
                  </a:lnTo>
                  <a:lnTo>
                    <a:pt x="292" y="140"/>
                  </a:lnTo>
                  <a:lnTo>
                    <a:pt x="291" y="140"/>
                  </a:lnTo>
                  <a:lnTo>
                    <a:pt x="291" y="141"/>
                  </a:lnTo>
                  <a:lnTo>
                    <a:pt x="290" y="141"/>
                  </a:lnTo>
                  <a:lnTo>
                    <a:pt x="289" y="141"/>
                  </a:lnTo>
                  <a:lnTo>
                    <a:pt x="288" y="141"/>
                  </a:lnTo>
                  <a:lnTo>
                    <a:pt x="288" y="140"/>
                  </a:lnTo>
                  <a:lnTo>
                    <a:pt x="287" y="140"/>
                  </a:lnTo>
                  <a:lnTo>
                    <a:pt x="286" y="140"/>
                  </a:lnTo>
                  <a:lnTo>
                    <a:pt x="286" y="141"/>
                  </a:lnTo>
                  <a:lnTo>
                    <a:pt x="285" y="141"/>
                  </a:lnTo>
                  <a:lnTo>
                    <a:pt x="284" y="141"/>
                  </a:lnTo>
                  <a:lnTo>
                    <a:pt x="283" y="142"/>
                  </a:lnTo>
                  <a:lnTo>
                    <a:pt x="282" y="143"/>
                  </a:lnTo>
                  <a:lnTo>
                    <a:pt x="282" y="144"/>
                  </a:lnTo>
                  <a:lnTo>
                    <a:pt x="281" y="145"/>
                  </a:lnTo>
                  <a:lnTo>
                    <a:pt x="281" y="146"/>
                  </a:lnTo>
                  <a:lnTo>
                    <a:pt x="281" y="147"/>
                  </a:lnTo>
                  <a:lnTo>
                    <a:pt x="281" y="148"/>
                  </a:lnTo>
                  <a:lnTo>
                    <a:pt x="281" y="148"/>
                  </a:lnTo>
                  <a:lnTo>
                    <a:pt x="280" y="148"/>
                  </a:lnTo>
                  <a:lnTo>
                    <a:pt x="280" y="149"/>
                  </a:lnTo>
                  <a:lnTo>
                    <a:pt x="280" y="150"/>
                  </a:lnTo>
                  <a:lnTo>
                    <a:pt x="280" y="150"/>
                  </a:lnTo>
                  <a:lnTo>
                    <a:pt x="280" y="151"/>
                  </a:lnTo>
                  <a:lnTo>
                    <a:pt x="279" y="151"/>
                  </a:lnTo>
                  <a:lnTo>
                    <a:pt x="279" y="152"/>
                  </a:lnTo>
                  <a:lnTo>
                    <a:pt x="278" y="152"/>
                  </a:lnTo>
                  <a:lnTo>
                    <a:pt x="278" y="153"/>
                  </a:lnTo>
                  <a:lnTo>
                    <a:pt x="277" y="153"/>
                  </a:lnTo>
                  <a:lnTo>
                    <a:pt x="276" y="154"/>
                  </a:lnTo>
                  <a:lnTo>
                    <a:pt x="275" y="154"/>
                  </a:lnTo>
                  <a:lnTo>
                    <a:pt x="274" y="155"/>
                  </a:lnTo>
                  <a:lnTo>
                    <a:pt x="274" y="155"/>
                  </a:lnTo>
                  <a:lnTo>
                    <a:pt x="274" y="156"/>
                  </a:lnTo>
                  <a:lnTo>
                    <a:pt x="273" y="156"/>
                  </a:lnTo>
                  <a:lnTo>
                    <a:pt x="272" y="156"/>
                  </a:lnTo>
                  <a:lnTo>
                    <a:pt x="272" y="155"/>
                  </a:lnTo>
                  <a:lnTo>
                    <a:pt x="272" y="155"/>
                  </a:lnTo>
                  <a:lnTo>
                    <a:pt x="271" y="155"/>
                  </a:lnTo>
                  <a:lnTo>
                    <a:pt x="270" y="155"/>
                  </a:lnTo>
                  <a:lnTo>
                    <a:pt x="269" y="155"/>
                  </a:lnTo>
                  <a:lnTo>
                    <a:pt x="268" y="155"/>
                  </a:lnTo>
                  <a:lnTo>
                    <a:pt x="267" y="156"/>
                  </a:lnTo>
                  <a:lnTo>
                    <a:pt x="266" y="156"/>
                  </a:lnTo>
                  <a:lnTo>
                    <a:pt x="266" y="157"/>
                  </a:lnTo>
                  <a:lnTo>
                    <a:pt x="265" y="158"/>
                  </a:lnTo>
                  <a:lnTo>
                    <a:pt x="265" y="159"/>
                  </a:lnTo>
                  <a:lnTo>
                    <a:pt x="265" y="160"/>
                  </a:lnTo>
                  <a:lnTo>
                    <a:pt x="264" y="159"/>
                  </a:lnTo>
                  <a:lnTo>
                    <a:pt x="264" y="160"/>
                  </a:lnTo>
                  <a:lnTo>
                    <a:pt x="263" y="160"/>
                  </a:lnTo>
                  <a:lnTo>
                    <a:pt x="263" y="161"/>
                  </a:lnTo>
                  <a:lnTo>
                    <a:pt x="262" y="161"/>
                  </a:lnTo>
                  <a:lnTo>
                    <a:pt x="262" y="162"/>
                  </a:lnTo>
                  <a:lnTo>
                    <a:pt x="263" y="162"/>
                  </a:lnTo>
                  <a:lnTo>
                    <a:pt x="263" y="163"/>
                  </a:lnTo>
                  <a:lnTo>
                    <a:pt x="263" y="163"/>
                  </a:lnTo>
                  <a:lnTo>
                    <a:pt x="263" y="164"/>
                  </a:lnTo>
                  <a:lnTo>
                    <a:pt x="264" y="164"/>
                  </a:lnTo>
                  <a:lnTo>
                    <a:pt x="264" y="165"/>
                  </a:lnTo>
                  <a:lnTo>
                    <a:pt x="264" y="166"/>
                  </a:lnTo>
                  <a:lnTo>
                    <a:pt x="264" y="167"/>
                  </a:lnTo>
                  <a:lnTo>
                    <a:pt x="264" y="168"/>
                  </a:lnTo>
                  <a:lnTo>
                    <a:pt x="264" y="169"/>
                  </a:lnTo>
                  <a:lnTo>
                    <a:pt x="265" y="169"/>
                  </a:lnTo>
                  <a:lnTo>
                    <a:pt x="266" y="169"/>
                  </a:lnTo>
                  <a:lnTo>
                    <a:pt x="266" y="170"/>
                  </a:lnTo>
                  <a:lnTo>
                    <a:pt x="267" y="170"/>
                  </a:lnTo>
                  <a:lnTo>
                    <a:pt x="267" y="171"/>
                  </a:lnTo>
                  <a:lnTo>
                    <a:pt x="267" y="171"/>
                  </a:lnTo>
                  <a:lnTo>
                    <a:pt x="267" y="172"/>
                  </a:lnTo>
                  <a:lnTo>
                    <a:pt x="266" y="172"/>
                  </a:lnTo>
                  <a:lnTo>
                    <a:pt x="266" y="173"/>
                  </a:lnTo>
                  <a:lnTo>
                    <a:pt x="266" y="174"/>
                  </a:lnTo>
                  <a:lnTo>
                    <a:pt x="266" y="175"/>
                  </a:lnTo>
                  <a:lnTo>
                    <a:pt x="266" y="176"/>
                  </a:lnTo>
                  <a:lnTo>
                    <a:pt x="265" y="176"/>
                  </a:lnTo>
                  <a:lnTo>
                    <a:pt x="264" y="177"/>
                  </a:lnTo>
                  <a:lnTo>
                    <a:pt x="264" y="178"/>
                  </a:lnTo>
                  <a:lnTo>
                    <a:pt x="264" y="178"/>
                  </a:lnTo>
                  <a:lnTo>
                    <a:pt x="264" y="179"/>
                  </a:lnTo>
                  <a:lnTo>
                    <a:pt x="263" y="179"/>
                  </a:lnTo>
                  <a:lnTo>
                    <a:pt x="262" y="179"/>
                  </a:lnTo>
                  <a:lnTo>
                    <a:pt x="261" y="179"/>
                  </a:lnTo>
                  <a:lnTo>
                    <a:pt x="260" y="179"/>
                  </a:lnTo>
                  <a:lnTo>
                    <a:pt x="260" y="180"/>
                  </a:lnTo>
                  <a:lnTo>
                    <a:pt x="261" y="180"/>
                  </a:lnTo>
                  <a:lnTo>
                    <a:pt x="261" y="181"/>
                  </a:lnTo>
                  <a:lnTo>
                    <a:pt x="262" y="181"/>
                  </a:lnTo>
                  <a:lnTo>
                    <a:pt x="261" y="181"/>
                  </a:lnTo>
                  <a:lnTo>
                    <a:pt x="261" y="182"/>
                  </a:lnTo>
                  <a:lnTo>
                    <a:pt x="261" y="183"/>
                  </a:lnTo>
                  <a:lnTo>
                    <a:pt x="260" y="183"/>
                  </a:lnTo>
                  <a:lnTo>
                    <a:pt x="259" y="183"/>
                  </a:lnTo>
                  <a:lnTo>
                    <a:pt x="259" y="184"/>
                  </a:lnTo>
                  <a:lnTo>
                    <a:pt x="258" y="184"/>
                  </a:lnTo>
                  <a:lnTo>
                    <a:pt x="257" y="184"/>
                  </a:lnTo>
                  <a:lnTo>
                    <a:pt x="257" y="185"/>
                  </a:lnTo>
                  <a:lnTo>
                    <a:pt x="257" y="186"/>
                  </a:lnTo>
                  <a:lnTo>
                    <a:pt x="257" y="186"/>
                  </a:lnTo>
                  <a:lnTo>
                    <a:pt x="257" y="185"/>
                  </a:lnTo>
                  <a:lnTo>
                    <a:pt x="256" y="185"/>
                  </a:lnTo>
                  <a:lnTo>
                    <a:pt x="256" y="186"/>
                  </a:lnTo>
                  <a:lnTo>
                    <a:pt x="256" y="187"/>
                  </a:lnTo>
                  <a:lnTo>
                    <a:pt x="255" y="187"/>
                  </a:lnTo>
                  <a:lnTo>
                    <a:pt x="256" y="187"/>
                  </a:lnTo>
                  <a:lnTo>
                    <a:pt x="256" y="187"/>
                  </a:lnTo>
                  <a:lnTo>
                    <a:pt x="256" y="188"/>
                  </a:lnTo>
                  <a:lnTo>
                    <a:pt x="257" y="188"/>
                  </a:lnTo>
                  <a:lnTo>
                    <a:pt x="256" y="188"/>
                  </a:lnTo>
                  <a:lnTo>
                    <a:pt x="255" y="188"/>
                  </a:lnTo>
                  <a:lnTo>
                    <a:pt x="254" y="188"/>
                  </a:lnTo>
                  <a:lnTo>
                    <a:pt x="253" y="188"/>
                  </a:lnTo>
                  <a:lnTo>
                    <a:pt x="254" y="188"/>
                  </a:lnTo>
                  <a:lnTo>
                    <a:pt x="254" y="189"/>
                  </a:lnTo>
                  <a:lnTo>
                    <a:pt x="253" y="189"/>
                  </a:lnTo>
                  <a:lnTo>
                    <a:pt x="252" y="188"/>
                  </a:lnTo>
                  <a:lnTo>
                    <a:pt x="252" y="189"/>
                  </a:lnTo>
                  <a:lnTo>
                    <a:pt x="251" y="189"/>
                  </a:lnTo>
                  <a:lnTo>
                    <a:pt x="251" y="190"/>
                  </a:lnTo>
                  <a:lnTo>
                    <a:pt x="251" y="191"/>
                  </a:lnTo>
                  <a:lnTo>
                    <a:pt x="251" y="192"/>
                  </a:lnTo>
                  <a:lnTo>
                    <a:pt x="251" y="193"/>
                  </a:lnTo>
                  <a:lnTo>
                    <a:pt x="252" y="193"/>
                  </a:lnTo>
                  <a:lnTo>
                    <a:pt x="252" y="194"/>
                  </a:lnTo>
                  <a:lnTo>
                    <a:pt x="253" y="194"/>
                  </a:lnTo>
                  <a:lnTo>
                    <a:pt x="254" y="194"/>
                  </a:lnTo>
                  <a:lnTo>
                    <a:pt x="254" y="195"/>
                  </a:lnTo>
                  <a:lnTo>
                    <a:pt x="254" y="195"/>
                  </a:lnTo>
                  <a:lnTo>
                    <a:pt x="254" y="196"/>
                  </a:lnTo>
                  <a:lnTo>
                    <a:pt x="254" y="197"/>
                  </a:lnTo>
                  <a:lnTo>
                    <a:pt x="254" y="198"/>
                  </a:lnTo>
                  <a:lnTo>
                    <a:pt x="255" y="199"/>
                  </a:lnTo>
                  <a:lnTo>
                    <a:pt x="256" y="199"/>
                  </a:lnTo>
                  <a:lnTo>
                    <a:pt x="256" y="200"/>
                  </a:lnTo>
                  <a:lnTo>
                    <a:pt x="256" y="201"/>
                  </a:lnTo>
                  <a:lnTo>
                    <a:pt x="257" y="201"/>
                  </a:lnTo>
                  <a:lnTo>
                    <a:pt x="257" y="201"/>
                  </a:lnTo>
                  <a:lnTo>
                    <a:pt x="257" y="202"/>
                  </a:lnTo>
                  <a:lnTo>
                    <a:pt x="258" y="203"/>
                  </a:lnTo>
                  <a:lnTo>
                    <a:pt x="257" y="203"/>
                  </a:lnTo>
                  <a:lnTo>
                    <a:pt x="257" y="203"/>
                  </a:lnTo>
                  <a:lnTo>
                    <a:pt x="257" y="203"/>
                  </a:lnTo>
                  <a:lnTo>
                    <a:pt x="257" y="204"/>
                  </a:lnTo>
                  <a:lnTo>
                    <a:pt x="257" y="205"/>
                  </a:lnTo>
                  <a:lnTo>
                    <a:pt x="257" y="206"/>
                  </a:lnTo>
                  <a:lnTo>
                    <a:pt x="257" y="207"/>
                  </a:lnTo>
                  <a:lnTo>
                    <a:pt x="257" y="208"/>
                  </a:lnTo>
                  <a:lnTo>
                    <a:pt x="256" y="209"/>
                  </a:lnTo>
                  <a:lnTo>
                    <a:pt x="256" y="210"/>
                  </a:lnTo>
                  <a:lnTo>
                    <a:pt x="256" y="211"/>
                  </a:lnTo>
                  <a:lnTo>
                    <a:pt x="256" y="211"/>
                  </a:lnTo>
                  <a:lnTo>
                    <a:pt x="256" y="212"/>
                  </a:lnTo>
                  <a:lnTo>
                    <a:pt x="255" y="212"/>
                  </a:lnTo>
                  <a:lnTo>
                    <a:pt x="255" y="211"/>
                  </a:lnTo>
                  <a:lnTo>
                    <a:pt x="254" y="211"/>
                  </a:lnTo>
                  <a:lnTo>
                    <a:pt x="253" y="211"/>
                  </a:lnTo>
                  <a:lnTo>
                    <a:pt x="252" y="211"/>
                  </a:lnTo>
                  <a:lnTo>
                    <a:pt x="252" y="211"/>
                  </a:lnTo>
                  <a:lnTo>
                    <a:pt x="251" y="210"/>
                  </a:lnTo>
                  <a:lnTo>
                    <a:pt x="251" y="211"/>
                  </a:lnTo>
                  <a:lnTo>
                    <a:pt x="251" y="211"/>
                  </a:lnTo>
                  <a:lnTo>
                    <a:pt x="250" y="211"/>
                  </a:lnTo>
                  <a:lnTo>
                    <a:pt x="251" y="212"/>
                  </a:lnTo>
                  <a:lnTo>
                    <a:pt x="252" y="212"/>
                  </a:lnTo>
                  <a:lnTo>
                    <a:pt x="252" y="213"/>
                  </a:lnTo>
                  <a:lnTo>
                    <a:pt x="252" y="214"/>
                  </a:lnTo>
                  <a:lnTo>
                    <a:pt x="252" y="215"/>
                  </a:lnTo>
                  <a:lnTo>
                    <a:pt x="252" y="216"/>
                  </a:lnTo>
                  <a:lnTo>
                    <a:pt x="253" y="216"/>
                  </a:lnTo>
                  <a:lnTo>
                    <a:pt x="253" y="217"/>
                  </a:lnTo>
                  <a:lnTo>
                    <a:pt x="253" y="218"/>
                  </a:lnTo>
                  <a:lnTo>
                    <a:pt x="252" y="218"/>
                  </a:lnTo>
                  <a:lnTo>
                    <a:pt x="251" y="219"/>
                  </a:lnTo>
                  <a:lnTo>
                    <a:pt x="250" y="219"/>
                  </a:lnTo>
                  <a:lnTo>
                    <a:pt x="249" y="219"/>
                  </a:lnTo>
                  <a:lnTo>
                    <a:pt x="249" y="219"/>
                  </a:lnTo>
                  <a:lnTo>
                    <a:pt x="248" y="219"/>
                  </a:lnTo>
                  <a:lnTo>
                    <a:pt x="247" y="219"/>
                  </a:lnTo>
                  <a:lnTo>
                    <a:pt x="246" y="219"/>
                  </a:lnTo>
                  <a:lnTo>
                    <a:pt x="245" y="219"/>
                  </a:lnTo>
                  <a:lnTo>
                    <a:pt x="244" y="219"/>
                  </a:lnTo>
                  <a:lnTo>
                    <a:pt x="243" y="219"/>
                  </a:lnTo>
                  <a:lnTo>
                    <a:pt x="243" y="220"/>
                  </a:lnTo>
                  <a:lnTo>
                    <a:pt x="242" y="220"/>
                  </a:lnTo>
                  <a:lnTo>
                    <a:pt x="242" y="221"/>
                  </a:lnTo>
                  <a:lnTo>
                    <a:pt x="241" y="221"/>
                  </a:lnTo>
                  <a:lnTo>
                    <a:pt x="241" y="222"/>
                  </a:lnTo>
                  <a:lnTo>
                    <a:pt x="241" y="223"/>
                  </a:lnTo>
                  <a:lnTo>
                    <a:pt x="241" y="224"/>
                  </a:lnTo>
                  <a:lnTo>
                    <a:pt x="241" y="225"/>
                  </a:lnTo>
                  <a:lnTo>
                    <a:pt x="241" y="226"/>
                  </a:lnTo>
                  <a:lnTo>
                    <a:pt x="241" y="227"/>
                  </a:lnTo>
                  <a:lnTo>
                    <a:pt x="241" y="227"/>
                  </a:lnTo>
                  <a:lnTo>
                    <a:pt x="240" y="227"/>
                  </a:lnTo>
                  <a:lnTo>
                    <a:pt x="240" y="228"/>
                  </a:lnTo>
                  <a:lnTo>
                    <a:pt x="241" y="228"/>
                  </a:lnTo>
                  <a:lnTo>
                    <a:pt x="241" y="229"/>
                  </a:lnTo>
                  <a:lnTo>
                    <a:pt x="240" y="229"/>
                  </a:lnTo>
                  <a:lnTo>
                    <a:pt x="240" y="230"/>
                  </a:lnTo>
                  <a:lnTo>
                    <a:pt x="241" y="230"/>
                  </a:lnTo>
                  <a:lnTo>
                    <a:pt x="240" y="230"/>
                  </a:lnTo>
                  <a:lnTo>
                    <a:pt x="240" y="231"/>
                  </a:lnTo>
                  <a:lnTo>
                    <a:pt x="240" y="232"/>
                  </a:lnTo>
                  <a:lnTo>
                    <a:pt x="239" y="232"/>
                  </a:lnTo>
                  <a:lnTo>
                    <a:pt x="239" y="233"/>
                  </a:lnTo>
                  <a:lnTo>
                    <a:pt x="239" y="232"/>
                  </a:lnTo>
                  <a:lnTo>
                    <a:pt x="238" y="232"/>
                  </a:lnTo>
                  <a:lnTo>
                    <a:pt x="237" y="233"/>
                  </a:lnTo>
                  <a:lnTo>
                    <a:pt x="237" y="234"/>
                  </a:lnTo>
                  <a:lnTo>
                    <a:pt x="236" y="234"/>
                  </a:lnTo>
                  <a:lnTo>
                    <a:pt x="236" y="235"/>
                  </a:lnTo>
                  <a:lnTo>
                    <a:pt x="235" y="235"/>
                  </a:lnTo>
                  <a:lnTo>
                    <a:pt x="235" y="236"/>
                  </a:lnTo>
                  <a:lnTo>
                    <a:pt x="234" y="236"/>
                  </a:lnTo>
                  <a:lnTo>
                    <a:pt x="234" y="237"/>
                  </a:lnTo>
                  <a:lnTo>
                    <a:pt x="233" y="238"/>
                  </a:lnTo>
                  <a:lnTo>
                    <a:pt x="233" y="239"/>
                  </a:lnTo>
                  <a:lnTo>
                    <a:pt x="233" y="240"/>
                  </a:lnTo>
                  <a:lnTo>
                    <a:pt x="233" y="241"/>
                  </a:lnTo>
                  <a:lnTo>
                    <a:pt x="233" y="242"/>
                  </a:lnTo>
                  <a:lnTo>
                    <a:pt x="233" y="242"/>
                  </a:lnTo>
                  <a:lnTo>
                    <a:pt x="233" y="243"/>
                  </a:lnTo>
                  <a:lnTo>
                    <a:pt x="234" y="243"/>
                  </a:lnTo>
                  <a:lnTo>
                    <a:pt x="233" y="243"/>
                  </a:lnTo>
                  <a:lnTo>
                    <a:pt x="234" y="244"/>
                  </a:lnTo>
                  <a:lnTo>
                    <a:pt x="234" y="245"/>
                  </a:lnTo>
                  <a:lnTo>
                    <a:pt x="234" y="246"/>
                  </a:lnTo>
                  <a:lnTo>
                    <a:pt x="234" y="247"/>
                  </a:lnTo>
                  <a:lnTo>
                    <a:pt x="235" y="248"/>
                  </a:lnTo>
                  <a:lnTo>
                    <a:pt x="233" y="248"/>
                  </a:lnTo>
                  <a:lnTo>
                    <a:pt x="233" y="249"/>
                  </a:lnTo>
                  <a:lnTo>
                    <a:pt x="233" y="250"/>
                  </a:lnTo>
                  <a:lnTo>
                    <a:pt x="233" y="250"/>
                  </a:lnTo>
                  <a:lnTo>
                    <a:pt x="234" y="250"/>
                  </a:lnTo>
                  <a:lnTo>
                    <a:pt x="234" y="251"/>
                  </a:lnTo>
                  <a:lnTo>
                    <a:pt x="234" y="252"/>
                  </a:lnTo>
                  <a:lnTo>
                    <a:pt x="233" y="252"/>
                  </a:lnTo>
                  <a:lnTo>
                    <a:pt x="233" y="253"/>
                  </a:lnTo>
                  <a:lnTo>
                    <a:pt x="232" y="254"/>
                  </a:lnTo>
                  <a:lnTo>
                    <a:pt x="232" y="255"/>
                  </a:lnTo>
                  <a:lnTo>
                    <a:pt x="231" y="255"/>
                  </a:lnTo>
                  <a:lnTo>
                    <a:pt x="231" y="256"/>
                  </a:lnTo>
                  <a:lnTo>
                    <a:pt x="230" y="257"/>
                  </a:lnTo>
                  <a:lnTo>
                    <a:pt x="229" y="257"/>
                  </a:lnTo>
                  <a:lnTo>
                    <a:pt x="228" y="257"/>
                  </a:lnTo>
                  <a:lnTo>
                    <a:pt x="227" y="257"/>
                  </a:lnTo>
                  <a:lnTo>
                    <a:pt x="226" y="257"/>
                  </a:lnTo>
                  <a:lnTo>
                    <a:pt x="225" y="257"/>
                  </a:lnTo>
                  <a:lnTo>
                    <a:pt x="225" y="258"/>
                  </a:lnTo>
                  <a:lnTo>
                    <a:pt x="225" y="258"/>
                  </a:lnTo>
                  <a:lnTo>
                    <a:pt x="225" y="258"/>
                  </a:lnTo>
                  <a:lnTo>
                    <a:pt x="224" y="259"/>
                  </a:lnTo>
                  <a:lnTo>
                    <a:pt x="223" y="258"/>
                  </a:lnTo>
                  <a:lnTo>
                    <a:pt x="223" y="258"/>
                  </a:lnTo>
                  <a:lnTo>
                    <a:pt x="223" y="257"/>
                  </a:lnTo>
                  <a:lnTo>
                    <a:pt x="222" y="257"/>
                  </a:lnTo>
                  <a:lnTo>
                    <a:pt x="222" y="256"/>
                  </a:lnTo>
                  <a:lnTo>
                    <a:pt x="222" y="255"/>
                  </a:lnTo>
                  <a:lnTo>
                    <a:pt x="221" y="254"/>
                  </a:lnTo>
                  <a:lnTo>
                    <a:pt x="221" y="253"/>
                  </a:lnTo>
                  <a:lnTo>
                    <a:pt x="221" y="252"/>
                  </a:lnTo>
                  <a:lnTo>
                    <a:pt x="220" y="252"/>
                  </a:lnTo>
                  <a:lnTo>
                    <a:pt x="219" y="252"/>
                  </a:lnTo>
                  <a:lnTo>
                    <a:pt x="218" y="252"/>
                  </a:lnTo>
                  <a:lnTo>
                    <a:pt x="217" y="253"/>
                  </a:lnTo>
                  <a:lnTo>
                    <a:pt x="217" y="253"/>
                  </a:lnTo>
                  <a:lnTo>
                    <a:pt x="216" y="253"/>
                  </a:lnTo>
                  <a:lnTo>
                    <a:pt x="216" y="252"/>
                  </a:lnTo>
                  <a:lnTo>
                    <a:pt x="216" y="251"/>
                  </a:lnTo>
                  <a:lnTo>
                    <a:pt x="216" y="250"/>
                  </a:lnTo>
                  <a:lnTo>
                    <a:pt x="217" y="250"/>
                  </a:lnTo>
                  <a:lnTo>
                    <a:pt x="217" y="250"/>
                  </a:lnTo>
                  <a:lnTo>
                    <a:pt x="218" y="250"/>
                  </a:lnTo>
                  <a:lnTo>
                    <a:pt x="219" y="250"/>
                  </a:lnTo>
                  <a:lnTo>
                    <a:pt x="220" y="250"/>
                  </a:lnTo>
                  <a:lnTo>
                    <a:pt x="219" y="250"/>
                  </a:lnTo>
                  <a:lnTo>
                    <a:pt x="219" y="250"/>
                  </a:lnTo>
                  <a:lnTo>
                    <a:pt x="219" y="249"/>
                  </a:lnTo>
                  <a:lnTo>
                    <a:pt x="218" y="249"/>
                  </a:lnTo>
                  <a:lnTo>
                    <a:pt x="217" y="249"/>
                  </a:lnTo>
                  <a:lnTo>
                    <a:pt x="217" y="249"/>
                  </a:lnTo>
                  <a:lnTo>
                    <a:pt x="216" y="249"/>
                  </a:lnTo>
                  <a:lnTo>
                    <a:pt x="215" y="249"/>
                  </a:lnTo>
                  <a:lnTo>
                    <a:pt x="214" y="249"/>
                  </a:lnTo>
                  <a:lnTo>
                    <a:pt x="214" y="250"/>
                  </a:lnTo>
                  <a:lnTo>
                    <a:pt x="214" y="250"/>
                  </a:lnTo>
                  <a:lnTo>
                    <a:pt x="213" y="250"/>
                  </a:lnTo>
                  <a:lnTo>
                    <a:pt x="212" y="250"/>
                  </a:lnTo>
                  <a:lnTo>
                    <a:pt x="211" y="250"/>
                  </a:lnTo>
                  <a:lnTo>
                    <a:pt x="211" y="250"/>
                  </a:lnTo>
                  <a:lnTo>
                    <a:pt x="211" y="249"/>
                  </a:lnTo>
                  <a:lnTo>
                    <a:pt x="212" y="249"/>
                  </a:lnTo>
                  <a:lnTo>
                    <a:pt x="212" y="248"/>
                  </a:lnTo>
                  <a:lnTo>
                    <a:pt x="212" y="247"/>
                  </a:lnTo>
                  <a:lnTo>
                    <a:pt x="212" y="246"/>
                  </a:lnTo>
                  <a:lnTo>
                    <a:pt x="212" y="245"/>
                  </a:lnTo>
                  <a:lnTo>
                    <a:pt x="212" y="244"/>
                  </a:lnTo>
                  <a:lnTo>
                    <a:pt x="212" y="243"/>
                  </a:lnTo>
                  <a:lnTo>
                    <a:pt x="211" y="242"/>
                  </a:lnTo>
                  <a:lnTo>
                    <a:pt x="210" y="242"/>
                  </a:lnTo>
                  <a:lnTo>
                    <a:pt x="209" y="243"/>
                  </a:lnTo>
                  <a:lnTo>
                    <a:pt x="209" y="244"/>
                  </a:lnTo>
                  <a:lnTo>
                    <a:pt x="209" y="244"/>
                  </a:lnTo>
                  <a:lnTo>
                    <a:pt x="208" y="244"/>
                  </a:lnTo>
                  <a:lnTo>
                    <a:pt x="207" y="244"/>
                  </a:lnTo>
                  <a:lnTo>
                    <a:pt x="206" y="244"/>
                  </a:lnTo>
                  <a:lnTo>
                    <a:pt x="205" y="244"/>
                  </a:lnTo>
                  <a:lnTo>
                    <a:pt x="204" y="244"/>
                  </a:lnTo>
                  <a:lnTo>
                    <a:pt x="204" y="243"/>
                  </a:lnTo>
                  <a:lnTo>
                    <a:pt x="203" y="243"/>
                  </a:lnTo>
                  <a:lnTo>
                    <a:pt x="203" y="242"/>
                  </a:lnTo>
                  <a:lnTo>
                    <a:pt x="202" y="242"/>
                  </a:lnTo>
                  <a:lnTo>
                    <a:pt x="202" y="243"/>
                  </a:lnTo>
                  <a:lnTo>
                    <a:pt x="201" y="244"/>
                  </a:lnTo>
                  <a:lnTo>
                    <a:pt x="202" y="244"/>
                  </a:lnTo>
                  <a:lnTo>
                    <a:pt x="201" y="245"/>
                  </a:lnTo>
                  <a:lnTo>
                    <a:pt x="201" y="246"/>
                  </a:lnTo>
                  <a:lnTo>
                    <a:pt x="201" y="247"/>
                  </a:lnTo>
                  <a:lnTo>
                    <a:pt x="201" y="246"/>
                  </a:lnTo>
                  <a:lnTo>
                    <a:pt x="200" y="246"/>
                  </a:lnTo>
                  <a:lnTo>
                    <a:pt x="199" y="246"/>
                  </a:lnTo>
                  <a:lnTo>
                    <a:pt x="198" y="247"/>
                  </a:lnTo>
                  <a:lnTo>
                    <a:pt x="197" y="246"/>
                  </a:lnTo>
                  <a:lnTo>
                    <a:pt x="197" y="245"/>
                  </a:lnTo>
                  <a:lnTo>
                    <a:pt x="197" y="244"/>
                  </a:lnTo>
                  <a:lnTo>
                    <a:pt x="196" y="244"/>
                  </a:lnTo>
                  <a:lnTo>
                    <a:pt x="195" y="244"/>
                  </a:lnTo>
                  <a:lnTo>
                    <a:pt x="195" y="245"/>
                  </a:lnTo>
                  <a:lnTo>
                    <a:pt x="194" y="245"/>
                  </a:lnTo>
                  <a:lnTo>
                    <a:pt x="194" y="246"/>
                  </a:lnTo>
                  <a:lnTo>
                    <a:pt x="193" y="246"/>
                  </a:lnTo>
                  <a:lnTo>
                    <a:pt x="193" y="247"/>
                  </a:lnTo>
                  <a:lnTo>
                    <a:pt x="193" y="247"/>
                  </a:lnTo>
                  <a:lnTo>
                    <a:pt x="192" y="247"/>
                  </a:lnTo>
                  <a:lnTo>
                    <a:pt x="191" y="247"/>
                  </a:lnTo>
                  <a:lnTo>
                    <a:pt x="190" y="247"/>
                  </a:lnTo>
                  <a:lnTo>
                    <a:pt x="189" y="247"/>
                  </a:lnTo>
                  <a:lnTo>
                    <a:pt x="188" y="247"/>
                  </a:lnTo>
                  <a:lnTo>
                    <a:pt x="187" y="247"/>
                  </a:lnTo>
                  <a:lnTo>
                    <a:pt x="187" y="246"/>
                  </a:lnTo>
                  <a:lnTo>
                    <a:pt x="187" y="245"/>
                  </a:lnTo>
                  <a:lnTo>
                    <a:pt x="188" y="244"/>
                  </a:lnTo>
                  <a:lnTo>
                    <a:pt x="188" y="243"/>
                  </a:lnTo>
                  <a:lnTo>
                    <a:pt x="188" y="242"/>
                  </a:lnTo>
                  <a:lnTo>
                    <a:pt x="187" y="242"/>
                  </a:lnTo>
                  <a:lnTo>
                    <a:pt x="186" y="242"/>
                  </a:lnTo>
                  <a:lnTo>
                    <a:pt x="186" y="242"/>
                  </a:lnTo>
                  <a:lnTo>
                    <a:pt x="185" y="242"/>
                  </a:lnTo>
                  <a:lnTo>
                    <a:pt x="184" y="243"/>
                  </a:lnTo>
                  <a:lnTo>
                    <a:pt x="183" y="244"/>
                  </a:lnTo>
                  <a:lnTo>
                    <a:pt x="182" y="244"/>
                  </a:lnTo>
                  <a:lnTo>
                    <a:pt x="181" y="244"/>
                  </a:lnTo>
                  <a:lnTo>
                    <a:pt x="180" y="244"/>
                  </a:lnTo>
                  <a:lnTo>
                    <a:pt x="179" y="244"/>
                  </a:lnTo>
                  <a:lnTo>
                    <a:pt x="178" y="244"/>
                  </a:lnTo>
                  <a:lnTo>
                    <a:pt x="178" y="244"/>
                  </a:lnTo>
                  <a:lnTo>
                    <a:pt x="177" y="244"/>
                  </a:lnTo>
                  <a:lnTo>
                    <a:pt x="176" y="244"/>
                  </a:lnTo>
                  <a:lnTo>
                    <a:pt x="175" y="244"/>
                  </a:lnTo>
                  <a:lnTo>
                    <a:pt x="174" y="244"/>
                  </a:lnTo>
                  <a:lnTo>
                    <a:pt x="174" y="243"/>
                  </a:lnTo>
                  <a:lnTo>
                    <a:pt x="174" y="242"/>
                  </a:lnTo>
                  <a:lnTo>
                    <a:pt x="174" y="242"/>
                  </a:lnTo>
                  <a:lnTo>
                    <a:pt x="174" y="241"/>
                  </a:lnTo>
                  <a:lnTo>
                    <a:pt x="173" y="240"/>
                  </a:lnTo>
                  <a:lnTo>
                    <a:pt x="173" y="239"/>
                  </a:lnTo>
                  <a:lnTo>
                    <a:pt x="173" y="238"/>
                  </a:lnTo>
                  <a:lnTo>
                    <a:pt x="172" y="238"/>
                  </a:lnTo>
                  <a:lnTo>
                    <a:pt x="172" y="237"/>
                  </a:lnTo>
                  <a:lnTo>
                    <a:pt x="172" y="236"/>
                  </a:lnTo>
                  <a:lnTo>
                    <a:pt x="171" y="236"/>
                  </a:lnTo>
                  <a:lnTo>
                    <a:pt x="170" y="236"/>
                  </a:lnTo>
                  <a:lnTo>
                    <a:pt x="170" y="235"/>
                  </a:lnTo>
                  <a:lnTo>
                    <a:pt x="170" y="235"/>
                  </a:lnTo>
                  <a:lnTo>
                    <a:pt x="169" y="235"/>
                  </a:lnTo>
                  <a:lnTo>
                    <a:pt x="169" y="234"/>
                  </a:lnTo>
                  <a:lnTo>
                    <a:pt x="168" y="234"/>
                  </a:lnTo>
                  <a:lnTo>
                    <a:pt x="167" y="235"/>
                  </a:lnTo>
                  <a:lnTo>
                    <a:pt x="167" y="235"/>
                  </a:lnTo>
                  <a:lnTo>
                    <a:pt x="167" y="236"/>
                  </a:lnTo>
                  <a:lnTo>
                    <a:pt x="166" y="236"/>
                  </a:lnTo>
                  <a:lnTo>
                    <a:pt x="165" y="236"/>
                  </a:lnTo>
                  <a:close/>
                </a:path>
              </a:pathLst>
            </a:custGeom>
            <a:solidFill>
              <a:srgbClr val="D9BEF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20" name="Freeform 119"/>
            <p:cNvSpPr>
              <a:spLocks/>
            </p:cNvSpPr>
            <p:nvPr/>
          </p:nvSpPr>
          <p:spPr bwMode="auto">
            <a:xfrm>
              <a:off x="3794126" y="2009773"/>
              <a:ext cx="536575" cy="396874"/>
            </a:xfrm>
            <a:custGeom>
              <a:avLst/>
              <a:gdLst>
                <a:gd name="T0" fmla="*/ 154 w 327"/>
                <a:gd name="T1" fmla="*/ 230 h 236"/>
                <a:gd name="T2" fmla="*/ 147 w 327"/>
                <a:gd name="T3" fmla="*/ 219 h 236"/>
                <a:gd name="T4" fmla="*/ 135 w 327"/>
                <a:gd name="T5" fmla="*/ 219 h 236"/>
                <a:gd name="T6" fmla="*/ 125 w 327"/>
                <a:gd name="T7" fmla="*/ 213 h 236"/>
                <a:gd name="T8" fmla="*/ 114 w 327"/>
                <a:gd name="T9" fmla="*/ 207 h 236"/>
                <a:gd name="T10" fmla="*/ 115 w 327"/>
                <a:gd name="T11" fmla="*/ 200 h 236"/>
                <a:gd name="T12" fmla="*/ 120 w 327"/>
                <a:gd name="T13" fmla="*/ 198 h 236"/>
                <a:gd name="T14" fmla="*/ 129 w 327"/>
                <a:gd name="T15" fmla="*/ 191 h 236"/>
                <a:gd name="T16" fmla="*/ 118 w 327"/>
                <a:gd name="T17" fmla="*/ 188 h 236"/>
                <a:gd name="T18" fmla="*/ 105 w 327"/>
                <a:gd name="T19" fmla="*/ 183 h 236"/>
                <a:gd name="T20" fmla="*/ 94 w 327"/>
                <a:gd name="T21" fmla="*/ 175 h 236"/>
                <a:gd name="T22" fmla="*/ 88 w 327"/>
                <a:gd name="T23" fmla="*/ 163 h 236"/>
                <a:gd name="T24" fmla="*/ 75 w 327"/>
                <a:gd name="T25" fmla="*/ 158 h 236"/>
                <a:gd name="T26" fmla="*/ 68 w 327"/>
                <a:gd name="T27" fmla="*/ 145 h 236"/>
                <a:gd name="T28" fmla="*/ 57 w 327"/>
                <a:gd name="T29" fmla="*/ 146 h 236"/>
                <a:gd name="T30" fmla="*/ 62 w 327"/>
                <a:gd name="T31" fmla="*/ 159 h 236"/>
                <a:gd name="T32" fmla="*/ 55 w 327"/>
                <a:gd name="T33" fmla="*/ 169 h 236"/>
                <a:gd name="T34" fmla="*/ 42 w 327"/>
                <a:gd name="T35" fmla="*/ 163 h 236"/>
                <a:gd name="T36" fmla="*/ 30 w 327"/>
                <a:gd name="T37" fmla="*/ 166 h 236"/>
                <a:gd name="T38" fmla="*/ 21 w 327"/>
                <a:gd name="T39" fmla="*/ 161 h 236"/>
                <a:gd name="T40" fmla="*/ 17 w 327"/>
                <a:gd name="T41" fmla="*/ 147 h 236"/>
                <a:gd name="T42" fmla="*/ 22 w 327"/>
                <a:gd name="T43" fmla="*/ 135 h 236"/>
                <a:gd name="T44" fmla="*/ 28 w 327"/>
                <a:gd name="T45" fmla="*/ 124 h 236"/>
                <a:gd name="T46" fmla="*/ 33 w 327"/>
                <a:gd name="T47" fmla="*/ 113 h 236"/>
                <a:gd name="T48" fmla="*/ 21 w 327"/>
                <a:gd name="T49" fmla="*/ 107 h 236"/>
                <a:gd name="T50" fmla="*/ 10 w 327"/>
                <a:gd name="T51" fmla="*/ 99 h 236"/>
                <a:gd name="T52" fmla="*/ 23 w 327"/>
                <a:gd name="T53" fmla="*/ 88 h 236"/>
                <a:gd name="T54" fmla="*/ 21 w 327"/>
                <a:gd name="T55" fmla="*/ 80 h 236"/>
                <a:gd name="T56" fmla="*/ 12 w 327"/>
                <a:gd name="T57" fmla="*/ 66 h 236"/>
                <a:gd name="T58" fmla="*/ 22 w 327"/>
                <a:gd name="T59" fmla="*/ 51 h 236"/>
                <a:gd name="T60" fmla="*/ 24 w 327"/>
                <a:gd name="T61" fmla="*/ 45 h 236"/>
                <a:gd name="T62" fmla="*/ 33 w 327"/>
                <a:gd name="T63" fmla="*/ 32 h 236"/>
                <a:gd name="T64" fmla="*/ 72 w 327"/>
                <a:gd name="T65" fmla="*/ 15 h 236"/>
                <a:gd name="T66" fmla="*/ 107 w 327"/>
                <a:gd name="T67" fmla="*/ 24 h 236"/>
                <a:gd name="T68" fmla="*/ 129 w 327"/>
                <a:gd name="T69" fmla="*/ 10 h 236"/>
                <a:gd name="T70" fmla="*/ 144 w 327"/>
                <a:gd name="T71" fmla="*/ 2 h 236"/>
                <a:gd name="T72" fmla="*/ 155 w 327"/>
                <a:gd name="T73" fmla="*/ 18 h 236"/>
                <a:gd name="T74" fmla="*/ 172 w 327"/>
                <a:gd name="T75" fmla="*/ 33 h 236"/>
                <a:gd name="T76" fmla="*/ 184 w 327"/>
                <a:gd name="T77" fmla="*/ 44 h 236"/>
                <a:gd name="T78" fmla="*/ 209 w 327"/>
                <a:gd name="T79" fmla="*/ 45 h 236"/>
                <a:gd name="T80" fmla="*/ 226 w 327"/>
                <a:gd name="T81" fmla="*/ 57 h 236"/>
                <a:gd name="T82" fmla="*/ 242 w 327"/>
                <a:gd name="T83" fmla="*/ 76 h 236"/>
                <a:gd name="T84" fmla="*/ 267 w 327"/>
                <a:gd name="T85" fmla="*/ 88 h 236"/>
                <a:gd name="T86" fmla="*/ 295 w 327"/>
                <a:gd name="T87" fmla="*/ 99 h 236"/>
                <a:gd name="T88" fmla="*/ 326 w 327"/>
                <a:gd name="T89" fmla="*/ 115 h 236"/>
                <a:gd name="T90" fmla="*/ 318 w 327"/>
                <a:gd name="T91" fmla="*/ 115 h 236"/>
                <a:gd name="T92" fmla="*/ 311 w 327"/>
                <a:gd name="T93" fmla="*/ 124 h 236"/>
                <a:gd name="T94" fmla="*/ 303 w 327"/>
                <a:gd name="T95" fmla="*/ 131 h 236"/>
                <a:gd name="T96" fmla="*/ 292 w 327"/>
                <a:gd name="T97" fmla="*/ 140 h 236"/>
                <a:gd name="T98" fmla="*/ 281 w 327"/>
                <a:gd name="T99" fmla="*/ 146 h 236"/>
                <a:gd name="T100" fmla="*/ 274 w 327"/>
                <a:gd name="T101" fmla="*/ 155 h 236"/>
                <a:gd name="T102" fmla="*/ 264 w 327"/>
                <a:gd name="T103" fmla="*/ 160 h 236"/>
                <a:gd name="T104" fmla="*/ 266 w 327"/>
                <a:gd name="T105" fmla="*/ 170 h 236"/>
                <a:gd name="T106" fmla="*/ 261 w 327"/>
                <a:gd name="T107" fmla="*/ 179 h 236"/>
                <a:gd name="T108" fmla="*/ 257 w 327"/>
                <a:gd name="T109" fmla="*/ 185 h 236"/>
                <a:gd name="T110" fmla="*/ 252 w 327"/>
                <a:gd name="T111" fmla="*/ 189 h 236"/>
                <a:gd name="T112" fmla="*/ 256 w 327"/>
                <a:gd name="T113" fmla="*/ 200 h 236"/>
                <a:gd name="T114" fmla="*/ 256 w 327"/>
                <a:gd name="T115" fmla="*/ 211 h 236"/>
                <a:gd name="T116" fmla="*/ 252 w 327"/>
                <a:gd name="T117" fmla="*/ 216 h 236"/>
                <a:gd name="T118" fmla="*/ 242 w 327"/>
                <a:gd name="T119" fmla="*/ 22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7" h="236">
                  <a:moveTo>
                    <a:pt x="165" y="236"/>
                  </a:moveTo>
                  <a:lnTo>
                    <a:pt x="164" y="236"/>
                  </a:lnTo>
                  <a:lnTo>
                    <a:pt x="163" y="236"/>
                  </a:lnTo>
                  <a:lnTo>
                    <a:pt x="162" y="236"/>
                  </a:lnTo>
                  <a:lnTo>
                    <a:pt x="162" y="236"/>
                  </a:lnTo>
                  <a:lnTo>
                    <a:pt x="161" y="236"/>
                  </a:lnTo>
                  <a:lnTo>
                    <a:pt x="161" y="235"/>
                  </a:lnTo>
                  <a:lnTo>
                    <a:pt x="160" y="235"/>
                  </a:lnTo>
                  <a:lnTo>
                    <a:pt x="159" y="234"/>
                  </a:lnTo>
                  <a:lnTo>
                    <a:pt x="159" y="233"/>
                  </a:lnTo>
                  <a:lnTo>
                    <a:pt x="158" y="233"/>
                  </a:lnTo>
                  <a:lnTo>
                    <a:pt x="158" y="232"/>
                  </a:lnTo>
                  <a:lnTo>
                    <a:pt x="157" y="231"/>
                  </a:lnTo>
                  <a:lnTo>
                    <a:pt x="156" y="230"/>
                  </a:lnTo>
                  <a:lnTo>
                    <a:pt x="155" y="230"/>
                  </a:lnTo>
                  <a:lnTo>
                    <a:pt x="154" y="230"/>
                  </a:lnTo>
                  <a:lnTo>
                    <a:pt x="154" y="230"/>
                  </a:lnTo>
                  <a:lnTo>
                    <a:pt x="153" y="230"/>
                  </a:lnTo>
                  <a:lnTo>
                    <a:pt x="152" y="230"/>
                  </a:lnTo>
                  <a:lnTo>
                    <a:pt x="152" y="229"/>
                  </a:lnTo>
                  <a:lnTo>
                    <a:pt x="151" y="228"/>
                  </a:lnTo>
                  <a:lnTo>
                    <a:pt x="150" y="227"/>
                  </a:lnTo>
                  <a:lnTo>
                    <a:pt x="149" y="227"/>
                  </a:lnTo>
                  <a:lnTo>
                    <a:pt x="149" y="227"/>
                  </a:lnTo>
                  <a:lnTo>
                    <a:pt x="149" y="226"/>
                  </a:lnTo>
                  <a:lnTo>
                    <a:pt x="148" y="226"/>
                  </a:lnTo>
                  <a:lnTo>
                    <a:pt x="147" y="226"/>
                  </a:lnTo>
                  <a:lnTo>
                    <a:pt x="147" y="225"/>
                  </a:lnTo>
                  <a:lnTo>
                    <a:pt x="147" y="224"/>
                  </a:lnTo>
                  <a:lnTo>
                    <a:pt x="148" y="223"/>
                  </a:lnTo>
                  <a:lnTo>
                    <a:pt x="148" y="222"/>
                  </a:lnTo>
                  <a:lnTo>
                    <a:pt x="148" y="221"/>
                  </a:lnTo>
                  <a:lnTo>
                    <a:pt x="147" y="220"/>
                  </a:lnTo>
                  <a:lnTo>
                    <a:pt x="147" y="219"/>
                  </a:lnTo>
                  <a:lnTo>
                    <a:pt x="146" y="219"/>
                  </a:lnTo>
                  <a:lnTo>
                    <a:pt x="146" y="219"/>
                  </a:lnTo>
                  <a:lnTo>
                    <a:pt x="145" y="219"/>
                  </a:lnTo>
                  <a:lnTo>
                    <a:pt x="144" y="219"/>
                  </a:lnTo>
                  <a:lnTo>
                    <a:pt x="143" y="219"/>
                  </a:lnTo>
                  <a:lnTo>
                    <a:pt x="142" y="219"/>
                  </a:lnTo>
                  <a:lnTo>
                    <a:pt x="142" y="219"/>
                  </a:lnTo>
                  <a:lnTo>
                    <a:pt x="141" y="219"/>
                  </a:lnTo>
                  <a:lnTo>
                    <a:pt x="141" y="218"/>
                  </a:lnTo>
                  <a:lnTo>
                    <a:pt x="140" y="217"/>
                  </a:lnTo>
                  <a:lnTo>
                    <a:pt x="139" y="217"/>
                  </a:lnTo>
                  <a:lnTo>
                    <a:pt x="138" y="217"/>
                  </a:lnTo>
                  <a:lnTo>
                    <a:pt x="138" y="217"/>
                  </a:lnTo>
                  <a:lnTo>
                    <a:pt x="137" y="218"/>
                  </a:lnTo>
                  <a:lnTo>
                    <a:pt x="137" y="219"/>
                  </a:lnTo>
                  <a:lnTo>
                    <a:pt x="136" y="219"/>
                  </a:lnTo>
                  <a:lnTo>
                    <a:pt x="135" y="219"/>
                  </a:lnTo>
                  <a:lnTo>
                    <a:pt x="134" y="219"/>
                  </a:lnTo>
                  <a:lnTo>
                    <a:pt x="133" y="219"/>
                  </a:lnTo>
                  <a:lnTo>
                    <a:pt x="132" y="219"/>
                  </a:lnTo>
                  <a:lnTo>
                    <a:pt x="131" y="219"/>
                  </a:lnTo>
                  <a:lnTo>
                    <a:pt x="130" y="219"/>
                  </a:lnTo>
                  <a:lnTo>
                    <a:pt x="130" y="219"/>
                  </a:lnTo>
                  <a:lnTo>
                    <a:pt x="129" y="219"/>
                  </a:lnTo>
                  <a:lnTo>
                    <a:pt x="128" y="219"/>
                  </a:lnTo>
                  <a:lnTo>
                    <a:pt x="127" y="219"/>
                  </a:lnTo>
                  <a:lnTo>
                    <a:pt x="126" y="219"/>
                  </a:lnTo>
                  <a:lnTo>
                    <a:pt x="126" y="219"/>
                  </a:lnTo>
                  <a:lnTo>
                    <a:pt x="126" y="218"/>
                  </a:lnTo>
                  <a:lnTo>
                    <a:pt x="125" y="217"/>
                  </a:lnTo>
                  <a:lnTo>
                    <a:pt x="125" y="216"/>
                  </a:lnTo>
                  <a:lnTo>
                    <a:pt x="125" y="215"/>
                  </a:lnTo>
                  <a:lnTo>
                    <a:pt x="125" y="214"/>
                  </a:lnTo>
                  <a:lnTo>
                    <a:pt x="125" y="213"/>
                  </a:lnTo>
                  <a:lnTo>
                    <a:pt x="124" y="213"/>
                  </a:lnTo>
                  <a:lnTo>
                    <a:pt x="123" y="212"/>
                  </a:lnTo>
                  <a:lnTo>
                    <a:pt x="123" y="211"/>
                  </a:lnTo>
                  <a:lnTo>
                    <a:pt x="122" y="211"/>
                  </a:lnTo>
                  <a:lnTo>
                    <a:pt x="122" y="210"/>
                  </a:lnTo>
                  <a:lnTo>
                    <a:pt x="122" y="209"/>
                  </a:lnTo>
                  <a:lnTo>
                    <a:pt x="122" y="209"/>
                  </a:lnTo>
                  <a:lnTo>
                    <a:pt x="121" y="209"/>
                  </a:lnTo>
                  <a:lnTo>
                    <a:pt x="120" y="209"/>
                  </a:lnTo>
                  <a:lnTo>
                    <a:pt x="119" y="209"/>
                  </a:lnTo>
                  <a:lnTo>
                    <a:pt x="118" y="209"/>
                  </a:lnTo>
                  <a:lnTo>
                    <a:pt x="117" y="209"/>
                  </a:lnTo>
                  <a:lnTo>
                    <a:pt x="116" y="209"/>
                  </a:lnTo>
                  <a:lnTo>
                    <a:pt x="115" y="209"/>
                  </a:lnTo>
                  <a:lnTo>
                    <a:pt x="115" y="208"/>
                  </a:lnTo>
                  <a:lnTo>
                    <a:pt x="115" y="207"/>
                  </a:lnTo>
                  <a:lnTo>
                    <a:pt x="114" y="207"/>
                  </a:lnTo>
                  <a:lnTo>
                    <a:pt x="113" y="207"/>
                  </a:lnTo>
                  <a:lnTo>
                    <a:pt x="112" y="206"/>
                  </a:lnTo>
                  <a:lnTo>
                    <a:pt x="112" y="205"/>
                  </a:lnTo>
                  <a:lnTo>
                    <a:pt x="111" y="204"/>
                  </a:lnTo>
                  <a:lnTo>
                    <a:pt x="110" y="204"/>
                  </a:lnTo>
                  <a:lnTo>
                    <a:pt x="109" y="204"/>
                  </a:lnTo>
                  <a:lnTo>
                    <a:pt x="109" y="203"/>
                  </a:lnTo>
                  <a:lnTo>
                    <a:pt x="108" y="203"/>
                  </a:lnTo>
                  <a:lnTo>
                    <a:pt x="109" y="203"/>
                  </a:lnTo>
                  <a:lnTo>
                    <a:pt x="109" y="202"/>
                  </a:lnTo>
                  <a:lnTo>
                    <a:pt x="109" y="201"/>
                  </a:lnTo>
                  <a:lnTo>
                    <a:pt x="110" y="200"/>
                  </a:lnTo>
                  <a:lnTo>
                    <a:pt x="111" y="200"/>
                  </a:lnTo>
                  <a:lnTo>
                    <a:pt x="112" y="200"/>
                  </a:lnTo>
                  <a:lnTo>
                    <a:pt x="113" y="200"/>
                  </a:lnTo>
                  <a:lnTo>
                    <a:pt x="114" y="200"/>
                  </a:lnTo>
                  <a:lnTo>
                    <a:pt x="115" y="200"/>
                  </a:lnTo>
                  <a:lnTo>
                    <a:pt x="115" y="201"/>
                  </a:lnTo>
                  <a:lnTo>
                    <a:pt x="115" y="202"/>
                  </a:lnTo>
                  <a:lnTo>
                    <a:pt x="115" y="203"/>
                  </a:lnTo>
                  <a:lnTo>
                    <a:pt x="115" y="203"/>
                  </a:lnTo>
                  <a:lnTo>
                    <a:pt x="116" y="203"/>
                  </a:lnTo>
                  <a:lnTo>
                    <a:pt x="117" y="202"/>
                  </a:lnTo>
                  <a:lnTo>
                    <a:pt x="116" y="202"/>
                  </a:lnTo>
                  <a:lnTo>
                    <a:pt x="116" y="201"/>
                  </a:lnTo>
                  <a:lnTo>
                    <a:pt x="116" y="200"/>
                  </a:lnTo>
                  <a:lnTo>
                    <a:pt x="116" y="199"/>
                  </a:lnTo>
                  <a:lnTo>
                    <a:pt x="117" y="198"/>
                  </a:lnTo>
                  <a:lnTo>
                    <a:pt x="117" y="197"/>
                  </a:lnTo>
                  <a:lnTo>
                    <a:pt x="118" y="196"/>
                  </a:lnTo>
                  <a:lnTo>
                    <a:pt x="119" y="196"/>
                  </a:lnTo>
                  <a:lnTo>
                    <a:pt x="119" y="197"/>
                  </a:lnTo>
                  <a:lnTo>
                    <a:pt x="119" y="198"/>
                  </a:lnTo>
                  <a:lnTo>
                    <a:pt x="120" y="198"/>
                  </a:lnTo>
                  <a:lnTo>
                    <a:pt x="121" y="198"/>
                  </a:lnTo>
                  <a:lnTo>
                    <a:pt x="122" y="198"/>
                  </a:lnTo>
                  <a:lnTo>
                    <a:pt x="122" y="198"/>
                  </a:lnTo>
                  <a:lnTo>
                    <a:pt x="122" y="197"/>
                  </a:lnTo>
                  <a:lnTo>
                    <a:pt x="123" y="197"/>
                  </a:lnTo>
                  <a:lnTo>
                    <a:pt x="123" y="196"/>
                  </a:lnTo>
                  <a:lnTo>
                    <a:pt x="124" y="195"/>
                  </a:lnTo>
                  <a:lnTo>
                    <a:pt x="124" y="196"/>
                  </a:lnTo>
                  <a:lnTo>
                    <a:pt x="125" y="195"/>
                  </a:lnTo>
                  <a:lnTo>
                    <a:pt x="126" y="195"/>
                  </a:lnTo>
                  <a:lnTo>
                    <a:pt x="126" y="195"/>
                  </a:lnTo>
                  <a:lnTo>
                    <a:pt x="127" y="194"/>
                  </a:lnTo>
                  <a:lnTo>
                    <a:pt x="128" y="193"/>
                  </a:lnTo>
                  <a:lnTo>
                    <a:pt x="128" y="192"/>
                  </a:lnTo>
                  <a:lnTo>
                    <a:pt x="129" y="192"/>
                  </a:lnTo>
                  <a:lnTo>
                    <a:pt x="130" y="191"/>
                  </a:lnTo>
                  <a:lnTo>
                    <a:pt x="129" y="191"/>
                  </a:lnTo>
                  <a:lnTo>
                    <a:pt x="129" y="190"/>
                  </a:lnTo>
                  <a:lnTo>
                    <a:pt x="129" y="189"/>
                  </a:lnTo>
                  <a:lnTo>
                    <a:pt x="128" y="189"/>
                  </a:lnTo>
                  <a:lnTo>
                    <a:pt x="127" y="190"/>
                  </a:lnTo>
                  <a:lnTo>
                    <a:pt x="127" y="191"/>
                  </a:lnTo>
                  <a:lnTo>
                    <a:pt x="127" y="192"/>
                  </a:lnTo>
                  <a:lnTo>
                    <a:pt x="126" y="191"/>
                  </a:lnTo>
                  <a:lnTo>
                    <a:pt x="125" y="190"/>
                  </a:lnTo>
                  <a:lnTo>
                    <a:pt x="124" y="190"/>
                  </a:lnTo>
                  <a:lnTo>
                    <a:pt x="124" y="189"/>
                  </a:lnTo>
                  <a:lnTo>
                    <a:pt x="123" y="189"/>
                  </a:lnTo>
                  <a:lnTo>
                    <a:pt x="122" y="189"/>
                  </a:lnTo>
                  <a:lnTo>
                    <a:pt x="122" y="189"/>
                  </a:lnTo>
                  <a:lnTo>
                    <a:pt x="121" y="189"/>
                  </a:lnTo>
                  <a:lnTo>
                    <a:pt x="120" y="189"/>
                  </a:lnTo>
                  <a:lnTo>
                    <a:pt x="119" y="188"/>
                  </a:lnTo>
                  <a:lnTo>
                    <a:pt x="118" y="188"/>
                  </a:lnTo>
                  <a:lnTo>
                    <a:pt x="117" y="187"/>
                  </a:lnTo>
                  <a:lnTo>
                    <a:pt x="116" y="187"/>
                  </a:lnTo>
                  <a:lnTo>
                    <a:pt x="115" y="187"/>
                  </a:lnTo>
                  <a:lnTo>
                    <a:pt x="115" y="187"/>
                  </a:lnTo>
                  <a:lnTo>
                    <a:pt x="114" y="187"/>
                  </a:lnTo>
                  <a:lnTo>
                    <a:pt x="114" y="187"/>
                  </a:lnTo>
                  <a:lnTo>
                    <a:pt x="113" y="187"/>
                  </a:lnTo>
                  <a:lnTo>
                    <a:pt x="112" y="186"/>
                  </a:lnTo>
                  <a:lnTo>
                    <a:pt x="111" y="185"/>
                  </a:lnTo>
                  <a:lnTo>
                    <a:pt x="110" y="185"/>
                  </a:lnTo>
                  <a:lnTo>
                    <a:pt x="110" y="184"/>
                  </a:lnTo>
                  <a:lnTo>
                    <a:pt x="109" y="184"/>
                  </a:lnTo>
                  <a:lnTo>
                    <a:pt x="108" y="183"/>
                  </a:lnTo>
                  <a:lnTo>
                    <a:pt x="107" y="183"/>
                  </a:lnTo>
                  <a:lnTo>
                    <a:pt x="107" y="183"/>
                  </a:lnTo>
                  <a:lnTo>
                    <a:pt x="106" y="183"/>
                  </a:lnTo>
                  <a:lnTo>
                    <a:pt x="105" y="183"/>
                  </a:lnTo>
                  <a:lnTo>
                    <a:pt x="105" y="182"/>
                  </a:lnTo>
                  <a:lnTo>
                    <a:pt x="104" y="182"/>
                  </a:lnTo>
                  <a:lnTo>
                    <a:pt x="104" y="181"/>
                  </a:lnTo>
                  <a:lnTo>
                    <a:pt x="103" y="181"/>
                  </a:lnTo>
                  <a:lnTo>
                    <a:pt x="102" y="181"/>
                  </a:lnTo>
                  <a:lnTo>
                    <a:pt x="101" y="181"/>
                  </a:lnTo>
                  <a:lnTo>
                    <a:pt x="100" y="181"/>
                  </a:lnTo>
                  <a:lnTo>
                    <a:pt x="100" y="180"/>
                  </a:lnTo>
                  <a:lnTo>
                    <a:pt x="99" y="179"/>
                  </a:lnTo>
                  <a:lnTo>
                    <a:pt x="99" y="179"/>
                  </a:lnTo>
                  <a:lnTo>
                    <a:pt x="98" y="179"/>
                  </a:lnTo>
                  <a:lnTo>
                    <a:pt x="98" y="178"/>
                  </a:lnTo>
                  <a:lnTo>
                    <a:pt x="97" y="178"/>
                  </a:lnTo>
                  <a:lnTo>
                    <a:pt x="96" y="178"/>
                  </a:lnTo>
                  <a:lnTo>
                    <a:pt x="96" y="177"/>
                  </a:lnTo>
                  <a:lnTo>
                    <a:pt x="95" y="176"/>
                  </a:lnTo>
                  <a:lnTo>
                    <a:pt x="94" y="175"/>
                  </a:lnTo>
                  <a:lnTo>
                    <a:pt x="94" y="174"/>
                  </a:lnTo>
                  <a:lnTo>
                    <a:pt x="93" y="174"/>
                  </a:lnTo>
                  <a:lnTo>
                    <a:pt x="93" y="173"/>
                  </a:lnTo>
                  <a:lnTo>
                    <a:pt x="92" y="173"/>
                  </a:lnTo>
                  <a:lnTo>
                    <a:pt x="92" y="172"/>
                  </a:lnTo>
                  <a:lnTo>
                    <a:pt x="91" y="171"/>
                  </a:lnTo>
                  <a:lnTo>
                    <a:pt x="91" y="171"/>
                  </a:lnTo>
                  <a:lnTo>
                    <a:pt x="91" y="170"/>
                  </a:lnTo>
                  <a:lnTo>
                    <a:pt x="91" y="169"/>
                  </a:lnTo>
                  <a:lnTo>
                    <a:pt x="91" y="168"/>
                  </a:lnTo>
                  <a:lnTo>
                    <a:pt x="91" y="167"/>
                  </a:lnTo>
                  <a:lnTo>
                    <a:pt x="90" y="166"/>
                  </a:lnTo>
                  <a:lnTo>
                    <a:pt x="90" y="165"/>
                  </a:lnTo>
                  <a:lnTo>
                    <a:pt x="89" y="164"/>
                  </a:lnTo>
                  <a:lnTo>
                    <a:pt x="89" y="163"/>
                  </a:lnTo>
                  <a:lnTo>
                    <a:pt x="88" y="163"/>
                  </a:lnTo>
                  <a:lnTo>
                    <a:pt x="88" y="163"/>
                  </a:lnTo>
                  <a:lnTo>
                    <a:pt x="87" y="163"/>
                  </a:lnTo>
                  <a:lnTo>
                    <a:pt x="87" y="162"/>
                  </a:lnTo>
                  <a:lnTo>
                    <a:pt x="86" y="162"/>
                  </a:lnTo>
                  <a:lnTo>
                    <a:pt x="85" y="162"/>
                  </a:lnTo>
                  <a:lnTo>
                    <a:pt x="84" y="161"/>
                  </a:lnTo>
                  <a:lnTo>
                    <a:pt x="83" y="160"/>
                  </a:lnTo>
                  <a:lnTo>
                    <a:pt x="83" y="160"/>
                  </a:lnTo>
                  <a:lnTo>
                    <a:pt x="82" y="160"/>
                  </a:lnTo>
                  <a:lnTo>
                    <a:pt x="81" y="160"/>
                  </a:lnTo>
                  <a:lnTo>
                    <a:pt x="80" y="160"/>
                  </a:lnTo>
                  <a:lnTo>
                    <a:pt x="79" y="160"/>
                  </a:lnTo>
                  <a:lnTo>
                    <a:pt x="78" y="160"/>
                  </a:lnTo>
                  <a:lnTo>
                    <a:pt x="77" y="159"/>
                  </a:lnTo>
                  <a:lnTo>
                    <a:pt x="76" y="159"/>
                  </a:lnTo>
                  <a:lnTo>
                    <a:pt x="75" y="159"/>
                  </a:lnTo>
                  <a:lnTo>
                    <a:pt x="75" y="158"/>
                  </a:lnTo>
                  <a:lnTo>
                    <a:pt x="75" y="158"/>
                  </a:lnTo>
                  <a:lnTo>
                    <a:pt x="74" y="157"/>
                  </a:lnTo>
                  <a:lnTo>
                    <a:pt x="74" y="156"/>
                  </a:lnTo>
                  <a:lnTo>
                    <a:pt x="73" y="155"/>
                  </a:lnTo>
                  <a:lnTo>
                    <a:pt x="73" y="155"/>
                  </a:lnTo>
                  <a:lnTo>
                    <a:pt x="73" y="154"/>
                  </a:lnTo>
                  <a:lnTo>
                    <a:pt x="72" y="153"/>
                  </a:lnTo>
                  <a:lnTo>
                    <a:pt x="72" y="152"/>
                  </a:lnTo>
                  <a:lnTo>
                    <a:pt x="72" y="151"/>
                  </a:lnTo>
                  <a:lnTo>
                    <a:pt x="71" y="150"/>
                  </a:lnTo>
                  <a:lnTo>
                    <a:pt x="70" y="149"/>
                  </a:lnTo>
                  <a:lnTo>
                    <a:pt x="70" y="148"/>
                  </a:lnTo>
                  <a:lnTo>
                    <a:pt x="69" y="148"/>
                  </a:lnTo>
                  <a:lnTo>
                    <a:pt x="69" y="148"/>
                  </a:lnTo>
                  <a:lnTo>
                    <a:pt x="68" y="148"/>
                  </a:lnTo>
                  <a:lnTo>
                    <a:pt x="68" y="147"/>
                  </a:lnTo>
                  <a:lnTo>
                    <a:pt x="68" y="146"/>
                  </a:lnTo>
                  <a:lnTo>
                    <a:pt x="68" y="145"/>
                  </a:lnTo>
                  <a:lnTo>
                    <a:pt x="68" y="144"/>
                  </a:lnTo>
                  <a:lnTo>
                    <a:pt x="67" y="143"/>
                  </a:lnTo>
                  <a:lnTo>
                    <a:pt x="67" y="143"/>
                  </a:lnTo>
                  <a:lnTo>
                    <a:pt x="66" y="143"/>
                  </a:lnTo>
                  <a:lnTo>
                    <a:pt x="65" y="143"/>
                  </a:lnTo>
                  <a:lnTo>
                    <a:pt x="64" y="143"/>
                  </a:lnTo>
                  <a:lnTo>
                    <a:pt x="63" y="142"/>
                  </a:lnTo>
                  <a:lnTo>
                    <a:pt x="62" y="142"/>
                  </a:lnTo>
                  <a:lnTo>
                    <a:pt x="61" y="142"/>
                  </a:lnTo>
                  <a:lnTo>
                    <a:pt x="60" y="142"/>
                  </a:lnTo>
                  <a:lnTo>
                    <a:pt x="59" y="141"/>
                  </a:lnTo>
                  <a:lnTo>
                    <a:pt x="59" y="142"/>
                  </a:lnTo>
                  <a:lnTo>
                    <a:pt x="59" y="143"/>
                  </a:lnTo>
                  <a:lnTo>
                    <a:pt x="58" y="143"/>
                  </a:lnTo>
                  <a:lnTo>
                    <a:pt x="58" y="144"/>
                  </a:lnTo>
                  <a:lnTo>
                    <a:pt x="57" y="145"/>
                  </a:lnTo>
                  <a:lnTo>
                    <a:pt x="57" y="146"/>
                  </a:lnTo>
                  <a:lnTo>
                    <a:pt x="57" y="147"/>
                  </a:lnTo>
                  <a:lnTo>
                    <a:pt x="57" y="148"/>
                  </a:lnTo>
                  <a:lnTo>
                    <a:pt x="57" y="148"/>
                  </a:lnTo>
                  <a:lnTo>
                    <a:pt x="58" y="149"/>
                  </a:lnTo>
                  <a:lnTo>
                    <a:pt x="58" y="150"/>
                  </a:lnTo>
                  <a:lnTo>
                    <a:pt x="59" y="151"/>
                  </a:lnTo>
                  <a:lnTo>
                    <a:pt x="59" y="152"/>
                  </a:lnTo>
                  <a:lnTo>
                    <a:pt x="59" y="152"/>
                  </a:lnTo>
                  <a:lnTo>
                    <a:pt x="59" y="153"/>
                  </a:lnTo>
                  <a:lnTo>
                    <a:pt x="59" y="154"/>
                  </a:lnTo>
                  <a:lnTo>
                    <a:pt x="60" y="154"/>
                  </a:lnTo>
                  <a:lnTo>
                    <a:pt x="60" y="155"/>
                  </a:lnTo>
                  <a:lnTo>
                    <a:pt x="61" y="155"/>
                  </a:lnTo>
                  <a:lnTo>
                    <a:pt x="61" y="156"/>
                  </a:lnTo>
                  <a:lnTo>
                    <a:pt x="62" y="157"/>
                  </a:lnTo>
                  <a:lnTo>
                    <a:pt x="62" y="158"/>
                  </a:lnTo>
                  <a:lnTo>
                    <a:pt x="62" y="159"/>
                  </a:lnTo>
                  <a:lnTo>
                    <a:pt x="62" y="160"/>
                  </a:lnTo>
                  <a:lnTo>
                    <a:pt x="62" y="161"/>
                  </a:lnTo>
                  <a:lnTo>
                    <a:pt x="62" y="162"/>
                  </a:lnTo>
                  <a:lnTo>
                    <a:pt x="62" y="163"/>
                  </a:lnTo>
                  <a:lnTo>
                    <a:pt x="62" y="163"/>
                  </a:lnTo>
                  <a:lnTo>
                    <a:pt x="61" y="163"/>
                  </a:lnTo>
                  <a:lnTo>
                    <a:pt x="61" y="164"/>
                  </a:lnTo>
                  <a:lnTo>
                    <a:pt x="61" y="165"/>
                  </a:lnTo>
                  <a:lnTo>
                    <a:pt x="60" y="166"/>
                  </a:lnTo>
                  <a:lnTo>
                    <a:pt x="59" y="167"/>
                  </a:lnTo>
                  <a:lnTo>
                    <a:pt x="59" y="168"/>
                  </a:lnTo>
                  <a:lnTo>
                    <a:pt x="59" y="168"/>
                  </a:lnTo>
                  <a:lnTo>
                    <a:pt x="59" y="169"/>
                  </a:lnTo>
                  <a:lnTo>
                    <a:pt x="58" y="169"/>
                  </a:lnTo>
                  <a:lnTo>
                    <a:pt x="57" y="169"/>
                  </a:lnTo>
                  <a:lnTo>
                    <a:pt x="56" y="169"/>
                  </a:lnTo>
                  <a:lnTo>
                    <a:pt x="55" y="169"/>
                  </a:lnTo>
                  <a:lnTo>
                    <a:pt x="54" y="169"/>
                  </a:lnTo>
                  <a:lnTo>
                    <a:pt x="53" y="169"/>
                  </a:lnTo>
                  <a:lnTo>
                    <a:pt x="52" y="169"/>
                  </a:lnTo>
                  <a:lnTo>
                    <a:pt x="51" y="169"/>
                  </a:lnTo>
                  <a:lnTo>
                    <a:pt x="51" y="168"/>
                  </a:lnTo>
                  <a:lnTo>
                    <a:pt x="51" y="167"/>
                  </a:lnTo>
                  <a:lnTo>
                    <a:pt x="50" y="167"/>
                  </a:lnTo>
                  <a:lnTo>
                    <a:pt x="49" y="167"/>
                  </a:lnTo>
                  <a:lnTo>
                    <a:pt x="48" y="167"/>
                  </a:lnTo>
                  <a:lnTo>
                    <a:pt x="47" y="166"/>
                  </a:lnTo>
                  <a:lnTo>
                    <a:pt x="46" y="166"/>
                  </a:lnTo>
                  <a:lnTo>
                    <a:pt x="46" y="165"/>
                  </a:lnTo>
                  <a:lnTo>
                    <a:pt x="45" y="165"/>
                  </a:lnTo>
                  <a:lnTo>
                    <a:pt x="44" y="164"/>
                  </a:lnTo>
                  <a:lnTo>
                    <a:pt x="44" y="163"/>
                  </a:lnTo>
                  <a:lnTo>
                    <a:pt x="43" y="163"/>
                  </a:lnTo>
                  <a:lnTo>
                    <a:pt x="42" y="163"/>
                  </a:lnTo>
                  <a:lnTo>
                    <a:pt x="41" y="163"/>
                  </a:lnTo>
                  <a:lnTo>
                    <a:pt x="40" y="163"/>
                  </a:lnTo>
                  <a:lnTo>
                    <a:pt x="39" y="162"/>
                  </a:lnTo>
                  <a:lnTo>
                    <a:pt x="38" y="161"/>
                  </a:lnTo>
                  <a:lnTo>
                    <a:pt x="37" y="161"/>
                  </a:lnTo>
                  <a:lnTo>
                    <a:pt x="37" y="162"/>
                  </a:lnTo>
                  <a:lnTo>
                    <a:pt x="37" y="163"/>
                  </a:lnTo>
                  <a:lnTo>
                    <a:pt x="36" y="163"/>
                  </a:lnTo>
                  <a:lnTo>
                    <a:pt x="36" y="163"/>
                  </a:lnTo>
                  <a:lnTo>
                    <a:pt x="36" y="163"/>
                  </a:lnTo>
                  <a:lnTo>
                    <a:pt x="36" y="164"/>
                  </a:lnTo>
                  <a:lnTo>
                    <a:pt x="35" y="164"/>
                  </a:lnTo>
                  <a:lnTo>
                    <a:pt x="34" y="164"/>
                  </a:lnTo>
                  <a:lnTo>
                    <a:pt x="33" y="164"/>
                  </a:lnTo>
                  <a:lnTo>
                    <a:pt x="32" y="164"/>
                  </a:lnTo>
                  <a:lnTo>
                    <a:pt x="31" y="165"/>
                  </a:lnTo>
                  <a:lnTo>
                    <a:pt x="30" y="166"/>
                  </a:lnTo>
                  <a:lnTo>
                    <a:pt x="30" y="167"/>
                  </a:lnTo>
                  <a:lnTo>
                    <a:pt x="29" y="167"/>
                  </a:lnTo>
                  <a:lnTo>
                    <a:pt x="28" y="167"/>
                  </a:lnTo>
                  <a:lnTo>
                    <a:pt x="28" y="167"/>
                  </a:lnTo>
                  <a:lnTo>
                    <a:pt x="27" y="167"/>
                  </a:lnTo>
                  <a:lnTo>
                    <a:pt x="26" y="167"/>
                  </a:lnTo>
                  <a:lnTo>
                    <a:pt x="26" y="168"/>
                  </a:lnTo>
                  <a:lnTo>
                    <a:pt x="25" y="167"/>
                  </a:lnTo>
                  <a:lnTo>
                    <a:pt x="25" y="166"/>
                  </a:lnTo>
                  <a:lnTo>
                    <a:pt x="24" y="165"/>
                  </a:lnTo>
                  <a:lnTo>
                    <a:pt x="24" y="164"/>
                  </a:lnTo>
                  <a:lnTo>
                    <a:pt x="23" y="164"/>
                  </a:lnTo>
                  <a:lnTo>
                    <a:pt x="23" y="163"/>
                  </a:lnTo>
                  <a:lnTo>
                    <a:pt x="22" y="163"/>
                  </a:lnTo>
                  <a:lnTo>
                    <a:pt x="22" y="162"/>
                  </a:lnTo>
                  <a:lnTo>
                    <a:pt x="21" y="162"/>
                  </a:lnTo>
                  <a:lnTo>
                    <a:pt x="21" y="161"/>
                  </a:lnTo>
                  <a:lnTo>
                    <a:pt x="20" y="160"/>
                  </a:lnTo>
                  <a:lnTo>
                    <a:pt x="20" y="159"/>
                  </a:lnTo>
                  <a:lnTo>
                    <a:pt x="20" y="158"/>
                  </a:lnTo>
                  <a:lnTo>
                    <a:pt x="20" y="157"/>
                  </a:lnTo>
                  <a:lnTo>
                    <a:pt x="20" y="157"/>
                  </a:lnTo>
                  <a:lnTo>
                    <a:pt x="20" y="156"/>
                  </a:lnTo>
                  <a:lnTo>
                    <a:pt x="20" y="155"/>
                  </a:lnTo>
                  <a:lnTo>
                    <a:pt x="19" y="155"/>
                  </a:lnTo>
                  <a:lnTo>
                    <a:pt x="19" y="154"/>
                  </a:lnTo>
                  <a:lnTo>
                    <a:pt x="18" y="153"/>
                  </a:lnTo>
                  <a:lnTo>
                    <a:pt x="18" y="152"/>
                  </a:lnTo>
                  <a:lnTo>
                    <a:pt x="17" y="151"/>
                  </a:lnTo>
                  <a:lnTo>
                    <a:pt x="17" y="150"/>
                  </a:lnTo>
                  <a:lnTo>
                    <a:pt x="17" y="149"/>
                  </a:lnTo>
                  <a:lnTo>
                    <a:pt x="17" y="148"/>
                  </a:lnTo>
                  <a:lnTo>
                    <a:pt x="17" y="148"/>
                  </a:lnTo>
                  <a:lnTo>
                    <a:pt x="17" y="147"/>
                  </a:lnTo>
                  <a:lnTo>
                    <a:pt x="18" y="146"/>
                  </a:lnTo>
                  <a:lnTo>
                    <a:pt x="19" y="145"/>
                  </a:lnTo>
                  <a:lnTo>
                    <a:pt x="19" y="144"/>
                  </a:lnTo>
                  <a:lnTo>
                    <a:pt x="19" y="143"/>
                  </a:lnTo>
                  <a:lnTo>
                    <a:pt x="20" y="142"/>
                  </a:lnTo>
                  <a:lnTo>
                    <a:pt x="20" y="141"/>
                  </a:lnTo>
                  <a:lnTo>
                    <a:pt x="20" y="140"/>
                  </a:lnTo>
                  <a:lnTo>
                    <a:pt x="20" y="140"/>
                  </a:lnTo>
                  <a:lnTo>
                    <a:pt x="20" y="139"/>
                  </a:lnTo>
                  <a:lnTo>
                    <a:pt x="19" y="138"/>
                  </a:lnTo>
                  <a:lnTo>
                    <a:pt x="19" y="137"/>
                  </a:lnTo>
                  <a:lnTo>
                    <a:pt x="20" y="137"/>
                  </a:lnTo>
                  <a:lnTo>
                    <a:pt x="20" y="137"/>
                  </a:lnTo>
                  <a:lnTo>
                    <a:pt x="20" y="136"/>
                  </a:lnTo>
                  <a:lnTo>
                    <a:pt x="21" y="136"/>
                  </a:lnTo>
                  <a:lnTo>
                    <a:pt x="21" y="135"/>
                  </a:lnTo>
                  <a:lnTo>
                    <a:pt x="22" y="135"/>
                  </a:lnTo>
                  <a:lnTo>
                    <a:pt x="22" y="134"/>
                  </a:lnTo>
                  <a:lnTo>
                    <a:pt x="23" y="133"/>
                  </a:lnTo>
                  <a:lnTo>
                    <a:pt x="23" y="132"/>
                  </a:lnTo>
                  <a:lnTo>
                    <a:pt x="24" y="132"/>
                  </a:lnTo>
                  <a:lnTo>
                    <a:pt x="24" y="132"/>
                  </a:lnTo>
                  <a:lnTo>
                    <a:pt x="24" y="131"/>
                  </a:lnTo>
                  <a:lnTo>
                    <a:pt x="25" y="131"/>
                  </a:lnTo>
                  <a:lnTo>
                    <a:pt x="25" y="130"/>
                  </a:lnTo>
                  <a:lnTo>
                    <a:pt x="25" y="129"/>
                  </a:lnTo>
                  <a:lnTo>
                    <a:pt x="26" y="129"/>
                  </a:lnTo>
                  <a:lnTo>
                    <a:pt x="26" y="128"/>
                  </a:lnTo>
                  <a:lnTo>
                    <a:pt x="27" y="127"/>
                  </a:lnTo>
                  <a:lnTo>
                    <a:pt x="28" y="126"/>
                  </a:lnTo>
                  <a:lnTo>
                    <a:pt x="28" y="125"/>
                  </a:lnTo>
                  <a:lnTo>
                    <a:pt x="28" y="125"/>
                  </a:lnTo>
                  <a:lnTo>
                    <a:pt x="28" y="124"/>
                  </a:lnTo>
                  <a:lnTo>
                    <a:pt x="28" y="124"/>
                  </a:lnTo>
                  <a:lnTo>
                    <a:pt x="29" y="124"/>
                  </a:lnTo>
                  <a:lnTo>
                    <a:pt x="29" y="123"/>
                  </a:lnTo>
                  <a:lnTo>
                    <a:pt x="29" y="122"/>
                  </a:lnTo>
                  <a:lnTo>
                    <a:pt x="30" y="122"/>
                  </a:lnTo>
                  <a:lnTo>
                    <a:pt x="30" y="121"/>
                  </a:lnTo>
                  <a:lnTo>
                    <a:pt x="30" y="120"/>
                  </a:lnTo>
                  <a:lnTo>
                    <a:pt x="31" y="120"/>
                  </a:lnTo>
                  <a:lnTo>
                    <a:pt x="31" y="119"/>
                  </a:lnTo>
                  <a:lnTo>
                    <a:pt x="32" y="118"/>
                  </a:lnTo>
                  <a:lnTo>
                    <a:pt x="33" y="118"/>
                  </a:lnTo>
                  <a:lnTo>
                    <a:pt x="33" y="117"/>
                  </a:lnTo>
                  <a:lnTo>
                    <a:pt x="34" y="117"/>
                  </a:lnTo>
                  <a:lnTo>
                    <a:pt x="34" y="116"/>
                  </a:lnTo>
                  <a:lnTo>
                    <a:pt x="34" y="116"/>
                  </a:lnTo>
                  <a:lnTo>
                    <a:pt x="34" y="115"/>
                  </a:lnTo>
                  <a:lnTo>
                    <a:pt x="34" y="113"/>
                  </a:lnTo>
                  <a:lnTo>
                    <a:pt x="33" y="113"/>
                  </a:lnTo>
                  <a:lnTo>
                    <a:pt x="33" y="112"/>
                  </a:lnTo>
                  <a:lnTo>
                    <a:pt x="32" y="111"/>
                  </a:lnTo>
                  <a:lnTo>
                    <a:pt x="31" y="111"/>
                  </a:lnTo>
                  <a:lnTo>
                    <a:pt x="30" y="111"/>
                  </a:lnTo>
                  <a:lnTo>
                    <a:pt x="29" y="111"/>
                  </a:lnTo>
                  <a:lnTo>
                    <a:pt x="28" y="111"/>
                  </a:lnTo>
                  <a:lnTo>
                    <a:pt x="28" y="111"/>
                  </a:lnTo>
                  <a:lnTo>
                    <a:pt x="28" y="110"/>
                  </a:lnTo>
                  <a:lnTo>
                    <a:pt x="27" y="110"/>
                  </a:lnTo>
                  <a:lnTo>
                    <a:pt x="27" y="109"/>
                  </a:lnTo>
                  <a:lnTo>
                    <a:pt x="26" y="108"/>
                  </a:lnTo>
                  <a:lnTo>
                    <a:pt x="25" y="108"/>
                  </a:lnTo>
                  <a:lnTo>
                    <a:pt x="25" y="107"/>
                  </a:lnTo>
                  <a:lnTo>
                    <a:pt x="24" y="107"/>
                  </a:lnTo>
                  <a:lnTo>
                    <a:pt x="23" y="107"/>
                  </a:lnTo>
                  <a:lnTo>
                    <a:pt x="22" y="107"/>
                  </a:lnTo>
                  <a:lnTo>
                    <a:pt x="21" y="107"/>
                  </a:lnTo>
                  <a:lnTo>
                    <a:pt x="20" y="107"/>
                  </a:lnTo>
                  <a:lnTo>
                    <a:pt x="20" y="107"/>
                  </a:lnTo>
                  <a:lnTo>
                    <a:pt x="19" y="106"/>
                  </a:lnTo>
                  <a:lnTo>
                    <a:pt x="18" y="105"/>
                  </a:lnTo>
                  <a:lnTo>
                    <a:pt x="17" y="105"/>
                  </a:lnTo>
                  <a:lnTo>
                    <a:pt x="16" y="104"/>
                  </a:lnTo>
                  <a:lnTo>
                    <a:pt x="15" y="103"/>
                  </a:lnTo>
                  <a:lnTo>
                    <a:pt x="14" y="103"/>
                  </a:lnTo>
                  <a:lnTo>
                    <a:pt x="14" y="102"/>
                  </a:lnTo>
                  <a:lnTo>
                    <a:pt x="14" y="101"/>
                  </a:lnTo>
                  <a:lnTo>
                    <a:pt x="13" y="101"/>
                  </a:lnTo>
                  <a:lnTo>
                    <a:pt x="13" y="100"/>
                  </a:lnTo>
                  <a:lnTo>
                    <a:pt x="13" y="100"/>
                  </a:lnTo>
                  <a:lnTo>
                    <a:pt x="12" y="99"/>
                  </a:lnTo>
                  <a:lnTo>
                    <a:pt x="12" y="99"/>
                  </a:lnTo>
                  <a:lnTo>
                    <a:pt x="11" y="99"/>
                  </a:lnTo>
                  <a:lnTo>
                    <a:pt x="10" y="99"/>
                  </a:lnTo>
                  <a:lnTo>
                    <a:pt x="9" y="99"/>
                  </a:lnTo>
                  <a:lnTo>
                    <a:pt x="8" y="99"/>
                  </a:lnTo>
                  <a:lnTo>
                    <a:pt x="7" y="99"/>
                  </a:lnTo>
                  <a:lnTo>
                    <a:pt x="6" y="99"/>
                  </a:lnTo>
                  <a:lnTo>
                    <a:pt x="5" y="99"/>
                  </a:lnTo>
                  <a:lnTo>
                    <a:pt x="0" y="99"/>
                  </a:lnTo>
                  <a:lnTo>
                    <a:pt x="1" y="98"/>
                  </a:lnTo>
                  <a:lnTo>
                    <a:pt x="4" y="96"/>
                  </a:lnTo>
                  <a:lnTo>
                    <a:pt x="7" y="96"/>
                  </a:lnTo>
                  <a:lnTo>
                    <a:pt x="8" y="95"/>
                  </a:lnTo>
                  <a:lnTo>
                    <a:pt x="10" y="95"/>
                  </a:lnTo>
                  <a:lnTo>
                    <a:pt x="12" y="95"/>
                  </a:lnTo>
                  <a:lnTo>
                    <a:pt x="14" y="92"/>
                  </a:lnTo>
                  <a:lnTo>
                    <a:pt x="16" y="92"/>
                  </a:lnTo>
                  <a:lnTo>
                    <a:pt x="20" y="90"/>
                  </a:lnTo>
                  <a:lnTo>
                    <a:pt x="23" y="90"/>
                  </a:lnTo>
                  <a:lnTo>
                    <a:pt x="23" y="88"/>
                  </a:lnTo>
                  <a:lnTo>
                    <a:pt x="25" y="87"/>
                  </a:lnTo>
                  <a:lnTo>
                    <a:pt x="24" y="86"/>
                  </a:lnTo>
                  <a:lnTo>
                    <a:pt x="24" y="85"/>
                  </a:lnTo>
                  <a:lnTo>
                    <a:pt x="23" y="85"/>
                  </a:lnTo>
                  <a:lnTo>
                    <a:pt x="22" y="85"/>
                  </a:lnTo>
                  <a:lnTo>
                    <a:pt x="21" y="85"/>
                  </a:lnTo>
                  <a:lnTo>
                    <a:pt x="20" y="84"/>
                  </a:lnTo>
                  <a:lnTo>
                    <a:pt x="20" y="85"/>
                  </a:lnTo>
                  <a:lnTo>
                    <a:pt x="18" y="83"/>
                  </a:lnTo>
                  <a:lnTo>
                    <a:pt x="17" y="82"/>
                  </a:lnTo>
                  <a:lnTo>
                    <a:pt x="17" y="81"/>
                  </a:lnTo>
                  <a:lnTo>
                    <a:pt x="20" y="82"/>
                  </a:lnTo>
                  <a:lnTo>
                    <a:pt x="20" y="81"/>
                  </a:lnTo>
                  <a:lnTo>
                    <a:pt x="20" y="80"/>
                  </a:lnTo>
                  <a:lnTo>
                    <a:pt x="20" y="79"/>
                  </a:lnTo>
                  <a:lnTo>
                    <a:pt x="20" y="80"/>
                  </a:lnTo>
                  <a:lnTo>
                    <a:pt x="21" y="80"/>
                  </a:lnTo>
                  <a:lnTo>
                    <a:pt x="21" y="79"/>
                  </a:lnTo>
                  <a:lnTo>
                    <a:pt x="20" y="79"/>
                  </a:lnTo>
                  <a:lnTo>
                    <a:pt x="21" y="78"/>
                  </a:lnTo>
                  <a:lnTo>
                    <a:pt x="20" y="76"/>
                  </a:lnTo>
                  <a:lnTo>
                    <a:pt x="21" y="76"/>
                  </a:lnTo>
                  <a:lnTo>
                    <a:pt x="20" y="76"/>
                  </a:lnTo>
                  <a:lnTo>
                    <a:pt x="20" y="75"/>
                  </a:lnTo>
                  <a:lnTo>
                    <a:pt x="17" y="74"/>
                  </a:lnTo>
                  <a:lnTo>
                    <a:pt x="17" y="73"/>
                  </a:lnTo>
                  <a:lnTo>
                    <a:pt x="18" y="71"/>
                  </a:lnTo>
                  <a:lnTo>
                    <a:pt x="16" y="69"/>
                  </a:lnTo>
                  <a:lnTo>
                    <a:pt x="16" y="68"/>
                  </a:lnTo>
                  <a:lnTo>
                    <a:pt x="14" y="68"/>
                  </a:lnTo>
                  <a:lnTo>
                    <a:pt x="13" y="68"/>
                  </a:lnTo>
                  <a:lnTo>
                    <a:pt x="12" y="68"/>
                  </a:lnTo>
                  <a:lnTo>
                    <a:pt x="13" y="67"/>
                  </a:lnTo>
                  <a:lnTo>
                    <a:pt x="12" y="66"/>
                  </a:lnTo>
                  <a:lnTo>
                    <a:pt x="14" y="65"/>
                  </a:lnTo>
                  <a:lnTo>
                    <a:pt x="15" y="63"/>
                  </a:lnTo>
                  <a:lnTo>
                    <a:pt x="15" y="62"/>
                  </a:lnTo>
                  <a:lnTo>
                    <a:pt x="17" y="61"/>
                  </a:lnTo>
                  <a:lnTo>
                    <a:pt x="18" y="60"/>
                  </a:lnTo>
                  <a:lnTo>
                    <a:pt x="18" y="59"/>
                  </a:lnTo>
                  <a:lnTo>
                    <a:pt x="17" y="58"/>
                  </a:lnTo>
                  <a:lnTo>
                    <a:pt x="18" y="57"/>
                  </a:lnTo>
                  <a:lnTo>
                    <a:pt x="18" y="55"/>
                  </a:lnTo>
                  <a:lnTo>
                    <a:pt x="20" y="55"/>
                  </a:lnTo>
                  <a:lnTo>
                    <a:pt x="20" y="56"/>
                  </a:lnTo>
                  <a:lnTo>
                    <a:pt x="20" y="57"/>
                  </a:lnTo>
                  <a:lnTo>
                    <a:pt x="22" y="57"/>
                  </a:lnTo>
                  <a:lnTo>
                    <a:pt x="21" y="55"/>
                  </a:lnTo>
                  <a:lnTo>
                    <a:pt x="21" y="53"/>
                  </a:lnTo>
                  <a:lnTo>
                    <a:pt x="23" y="53"/>
                  </a:lnTo>
                  <a:lnTo>
                    <a:pt x="22" y="51"/>
                  </a:lnTo>
                  <a:lnTo>
                    <a:pt x="21" y="51"/>
                  </a:lnTo>
                  <a:lnTo>
                    <a:pt x="20" y="52"/>
                  </a:lnTo>
                  <a:lnTo>
                    <a:pt x="19" y="52"/>
                  </a:lnTo>
                  <a:lnTo>
                    <a:pt x="18" y="50"/>
                  </a:lnTo>
                  <a:lnTo>
                    <a:pt x="17" y="50"/>
                  </a:lnTo>
                  <a:lnTo>
                    <a:pt x="17" y="48"/>
                  </a:lnTo>
                  <a:lnTo>
                    <a:pt x="19" y="46"/>
                  </a:lnTo>
                  <a:lnTo>
                    <a:pt x="20" y="46"/>
                  </a:lnTo>
                  <a:lnTo>
                    <a:pt x="21" y="46"/>
                  </a:lnTo>
                  <a:lnTo>
                    <a:pt x="23" y="48"/>
                  </a:lnTo>
                  <a:lnTo>
                    <a:pt x="24" y="48"/>
                  </a:lnTo>
                  <a:lnTo>
                    <a:pt x="25" y="48"/>
                  </a:lnTo>
                  <a:lnTo>
                    <a:pt x="23" y="47"/>
                  </a:lnTo>
                  <a:lnTo>
                    <a:pt x="23" y="46"/>
                  </a:lnTo>
                  <a:lnTo>
                    <a:pt x="24" y="45"/>
                  </a:lnTo>
                  <a:lnTo>
                    <a:pt x="23" y="45"/>
                  </a:lnTo>
                  <a:lnTo>
                    <a:pt x="24" y="45"/>
                  </a:lnTo>
                  <a:lnTo>
                    <a:pt x="25" y="45"/>
                  </a:lnTo>
                  <a:lnTo>
                    <a:pt x="26" y="45"/>
                  </a:lnTo>
                  <a:lnTo>
                    <a:pt x="28" y="46"/>
                  </a:lnTo>
                  <a:lnTo>
                    <a:pt x="28" y="45"/>
                  </a:lnTo>
                  <a:lnTo>
                    <a:pt x="27" y="45"/>
                  </a:lnTo>
                  <a:lnTo>
                    <a:pt x="26" y="44"/>
                  </a:lnTo>
                  <a:lnTo>
                    <a:pt x="27" y="43"/>
                  </a:lnTo>
                  <a:lnTo>
                    <a:pt x="27" y="41"/>
                  </a:lnTo>
                  <a:lnTo>
                    <a:pt x="26" y="40"/>
                  </a:lnTo>
                  <a:lnTo>
                    <a:pt x="27" y="39"/>
                  </a:lnTo>
                  <a:lnTo>
                    <a:pt x="28" y="39"/>
                  </a:lnTo>
                  <a:lnTo>
                    <a:pt x="27" y="39"/>
                  </a:lnTo>
                  <a:lnTo>
                    <a:pt x="27" y="37"/>
                  </a:lnTo>
                  <a:lnTo>
                    <a:pt x="28" y="37"/>
                  </a:lnTo>
                  <a:lnTo>
                    <a:pt x="30" y="35"/>
                  </a:lnTo>
                  <a:lnTo>
                    <a:pt x="32" y="34"/>
                  </a:lnTo>
                  <a:lnTo>
                    <a:pt x="33" y="32"/>
                  </a:lnTo>
                  <a:lnTo>
                    <a:pt x="34" y="31"/>
                  </a:lnTo>
                  <a:lnTo>
                    <a:pt x="35" y="29"/>
                  </a:lnTo>
                  <a:lnTo>
                    <a:pt x="35" y="28"/>
                  </a:lnTo>
                  <a:lnTo>
                    <a:pt x="38" y="28"/>
                  </a:lnTo>
                  <a:lnTo>
                    <a:pt x="41" y="26"/>
                  </a:lnTo>
                  <a:lnTo>
                    <a:pt x="43" y="26"/>
                  </a:lnTo>
                  <a:lnTo>
                    <a:pt x="44" y="27"/>
                  </a:lnTo>
                  <a:lnTo>
                    <a:pt x="47" y="28"/>
                  </a:lnTo>
                  <a:lnTo>
                    <a:pt x="50" y="27"/>
                  </a:lnTo>
                  <a:lnTo>
                    <a:pt x="51" y="26"/>
                  </a:lnTo>
                  <a:lnTo>
                    <a:pt x="55" y="22"/>
                  </a:lnTo>
                  <a:lnTo>
                    <a:pt x="59" y="21"/>
                  </a:lnTo>
                  <a:lnTo>
                    <a:pt x="62" y="21"/>
                  </a:lnTo>
                  <a:lnTo>
                    <a:pt x="65" y="20"/>
                  </a:lnTo>
                  <a:lnTo>
                    <a:pt x="67" y="19"/>
                  </a:lnTo>
                  <a:lnTo>
                    <a:pt x="69" y="17"/>
                  </a:lnTo>
                  <a:lnTo>
                    <a:pt x="72" y="15"/>
                  </a:lnTo>
                  <a:lnTo>
                    <a:pt x="74" y="16"/>
                  </a:lnTo>
                  <a:lnTo>
                    <a:pt x="76" y="16"/>
                  </a:lnTo>
                  <a:lnTo>
                    <a:pt x="78" y="16"/>
                  </a:lnTo>
                  <a:lnTo>
                    <a:pt x="80" y="17"/>
                  </a:lnTo>
                  <a:lnTo>
                    <a:pt x="82" y="20"/>
                  </a:lnTo>
                  <a:lnTo>
                    <a:pt x="83" y="19"/>
                  </a:lnTo>
                  <a:lnTo>
                    <a:pt x="84" y="18"/>
                  </a:lnTo>
                  <a:lnTo>
                    <a:pt x="86" y="20"/>
                  </a:lnTo>
                  <a:lnTo>
                    <a:pt x="88" y="22"/>
                  </a:lnTo>
                  <a:lnTo>
                    <a:pt x="90" y="22"/>
                  </a:lnTo>
                  <a:lnTo>
                    <a:pt x="91" y="22"/>
                  </a:lnTo>
                  <a:lnTo>
                    <a:pt x="93" y="21"/>
                  </a:lnTo>
                  <a:lnTo>
                    <a:pt x="97" y="21"/>
                  </a:lnTo>
                  <a:lnTo>
                    <a:pt x="99" y="21"/>
                  </a:lnTo>
                  <a:lnTo>
                    <a:pt x="101" y="22"/>
                  </a:lnTo>
                  <a:lnTo>
                    <a:pt x="105" y="23"/>
                  </a:lnTo>
                  <a:lnTo>
                    <a:pt x="107" y="24"/>
                  </a:lnTo>
                  <a:lnTo>
                    <a:pt x="109" y="24"/>
                  </a:lnTo>
                  <a:lnTo>
                    <a:pt x="111" y="24"/>
                  </a:lnTo>
                  <a:lnTo>
                    <a:pt x="114" y="25"/>
                  </a:lnTo>
                  <a:lnTo>
                    <a:pt x="116" y="24"/>
                  </a:lnTo>
                  <a:lnTo>
                    <a:pt x="119" y="23"/>
                  </a:lnTo>
                  <a:lnTo>
                    <a:pt x="122" y="24"/>
                  </a:lnTo>
                  <a:lnTo>
                    <a:pt x="122" y="23"/>
                  </a:lnTo>
                  <a:lnTo>
                    <a:pt x="122" y="21"/>
                  </a:lnTo>
                  <a:lnTo>
                    <a:pt x="122" y="21"/>
                  </a:lnTo>
                  <a:lnTo>
                    <a:pt x="122" y="20"/>
                  </a:lnTo>
                  <a:lnTo>
                    <a:pt x="123" y="18"/>
                  </a:lnTo>
                  <a:lnTo>
                    <a:pt x="124" y="17"/>
                  </a:lnTo>
                  <a:lnTo>
                    <a:pt x="124" y="15"/>
                  </a:lnTo>
                  <a:lnTo>
                    <a:pt x="125" y="14"/>
                  </a:lnTo>
                  <a:lnTo>
                    <a:pt x="126" y="13"/>
                  </a:lnTo>
                  <a:lnTo>
                    <a:pt x="128" y="10"/>
                  </a:lnTo>
                  <a:lnTo>
                    <a:pt x="129" y="10"/>
                  </a:lnTo>
                  <a:lnTo>
                    <a:pt x="130" y="10"/>
                  </a:lnTo>
                  <a:lnTo>
                    <a:pt x="130" y="10"/>
                  </a:lnTo>
                  <a:lnTo>
                    <a:pt x="131" y="11"/>
                  </a:lnTo>
                  <a:lnTo>
                    <a:pt x="132" y="12"/>
                  </a:lnTo>
                  <a:lnTo>
                    <a:pt x="133" y="13"/>
                  </a:lnTo>
                  <a:lnTo>
                    <a:pt x="134" y="12"/>
                  </a:lnTo>
                  <a:lnTo>
                    <a:pt x="135" y="12"/>
                  </a:lnTo>
                  <a:lnTo>
                    <a:pt x="135" y="10"/>
                  </a:lnTo>
                  <a:lnTo>
                    <a:pt x="135" y="7"/>
                  </a:lnTo>
                  <a:lnTo>
                    <a:pt x="135" y="5"/>
                  </a:lnTo>
                  <a:lnTo>
                    <a:pt x="136" y="5"/>
                  </a:lnTo>
                  <a:lnTo>
                    <a:pt x="137" y="4"/>
                  </a:lnTo>
                  <a:lnTo>
                    <a:pt x="138" y="2"/>
                  </a:lnTo>
                  <a:lnTo>
                    <a:pt x="140" y="1"/>
                  </a:lnTo>
                  <a:lnTo>
                    <a:pt x="141" y="0"/>
                  </a:lnTo>
                  <a:lnTo>
                    <a:pt x="142" y="2"/>
                  </a:lnTo>
                  <a:lnTo>
                    <a:pt x="144" y="2"/>
                  </a:lnTo>
                  <a:lnTo>
                    <a:pt x="146" y="5"/>
                  </a:lnTo>
                  <a:lnTo>
                    <a:pt x="147" y="5"/>
                  </a:lnTo>
                  <a:lnTo>
                    <a:pt x="147" y="5"/>
                  </a:lnTo>
                  <a:lnTo>
                    <a:pt x="149" y="5"/>
                  </a:lnTo>
                  <a:lnTo>
                    <a:pt x="149" y="6"/>
                  </a:lnTo>
                  <a:lnTo>
                    <a:pt x="150" y="8"/>
                  </a:lnTo>
                  <a:lnTo>
                    <a:pt x="150" y="9"/>
                  </a:lnTo>
                  <a:lnTo>
                    <a:pt x="152" y="10"/>
                  </a:lnTo>
                  <a:lnTo>
                    <a:pt x="152" y="11"/>
                  </a:lnTo>
                  <a:lnTo>
                    <a:pt x="153" y="11"/>
                  </a:lnTo>
                  <a:lnTo>
                    <a:pt x="154" y="11"/>
                  </a:lnTo>
                  <a:lnTo>
                    <a:pt x="154" y="12"/>
                  </a:lnTo>
                  <a:lnTo>
                    <a:pt x="155" y="13"/>
                  </a:lnTo>
                  <a:lnTo>
                    <a:pt x="154" y="13"/>
                  </a:lnTo>
                  <a:lnTo>
                    <a:pt x="154" y="14"/>
                  </a:lnTo>
                  <a:lnTo>
                    <a:pt x="156" y="16"/>
                  </a:lnTo>
                  <a:lnTo>
                    <a:pt x="155" y="18"/>
                  </a:lnTo>
                  <a:lnTo>
                    <a:pt x="156" y="19"/>
                  </a:lnTo>
                  <a:lnTo>
                    <a:pt x="157" y="20"/>
                  </a:lnTo>
                  <a:lnTo>
                    <a:pt x="157" y="21"/>
                  </a:lnTo>
                  <a:lnTo>
                    <a:pt x="158" y="21"/>
                  </a:lnTo>
                  <a:lnTo>
                    <a:pt x="161" y="21"/>
                  </a:lnTo>
                  <a:lnTo>
                    <a:pt x="162" y="22"/>
                  </a:lnTo>
                  <a:lnTo>
                    <a:pt x="162" y="23"/>
                  </a:lnTo>
                  <a:lnTo>
                    <a:pt x="163" y="29"/>
                  </a:lnTo>
                  <a:lnTo>
                    <a:pt x="163" y="30"/>
                  </a:lnTo>
                  <a:lnTo>
                    <a:pt x="164" y="31"/>
                  </a:lnTo>
                  <a:lnTo>
                    <a:pt x="166" y="31"/>
                  </a:lnTo>
                  <a:lnTo>
                    <a:pt x="167" y="31"/>
                  </a:lnTo>
                  <a:lnTo>
                    <a:pt x="168" y="31"/>
                  </a:lnTo>
                  <a:lnTo>
                    <a:pt x="169" y="32"/>
                  </a:lnTo>
                  <a:lnTo>
                    <a:pt x="170" y="32"/>
                  </a:lnTo>
                  <a:lnTo>
                    <a:pt x="170" y="32"/>
                  </a:lnTo>
                  <a:lnTo>
                    <a:pt x="172" y="33"/>
                  </a:lnTo>
                  <a:lnTo>
                    <a:pt x="172" y="34"/>
                  </a:lnTo>
                  <a:lnTo>
                    <a:pt x="172" y="35"/>
                  </a:lnTo>
                  <a:lnTo>
                    <a:pt x="171" y="37"/>
                  </a:lnTo>
                  <a:lnTo>
                    <a:pt x="172" y="36"/>
                  </a:lnTo>
                  <a:lnTo>
                    <a:pt x="174" y="36"/>
                  </a:lnTo>
                  <a:lnTo>
                    <a:pt x="174" y="37"/>
                  </a:lnTo>
                  <a:lnTo>
                    <a:pt x="173" y="37"/>
                  </a:lnTo>
                  <a:lnTo>
                    <a:pt x="173" y="38"/>
                  </a:lnTo>
                  <a:lnTo>
                    <a:pt x="175" y="41"/>
                  </a:lnTo>
                  <a:lnTo>
                    <a:pt x="176" y="41"/>
                  </a:lnTo>
                  <a:lnTo>
                    <a:pt x="178" y="40"/>
                  </a:lnTo>
                  <a:lnTo>
                    <a:pt x="179" y="40"/>
                  </a:lnTo>
                  <a:lnTo>
                    <a:pt x="181" y="40"/>
                  </a:lnTo>
                  <a:lnTo>
                    <a:pt x="182" y="40"/>
                  </a:lnTo>
                  <a:lnTo>
                    <a:pt x="183" y="41"/>
                  </a:lnTo>
                  <a:lnTo>
                    <a:pt x="183" y="42"/>
                  </a:lnTo>
                  <a:lnTo>
                    <a:pt x="184" y="44"/>
                  </a:lnTo>
                  <a:lnTo>
                    <a:pt x="186" y="45"/>
                  </a:lnTo>
                  <a:lnTo>
                    <a:pt x="187" y="47"/>
                  </a:lnTo>
                  <a:lnTo>
                    <a:pt x="189" y="47"/>
                  </a:lnTo>
                  <a:lnTo>
                    <a:pt x="192" y="49"/>
                  </a:lnTo>
                  <a:lnTo>
                    <a:pt x="193" y="49"/>
                  </a:lnTo>
                  <a:lnTo>
                    <a:pt x="194" y="48"/>
                  </a:lnTo>
                  <a:lnTo>
                    <a:pt x="196" y="47"/>
                  </a:lnTo>
                  <a:lnTo>
                    <a:pt x="197" y="45"/>
                  </a:lnTo>
                  <a:lnTo>
                    <a:pt x="198" y="45"/>
                  </a:lnTo>
                  <a:lnTo>
                    <a:pt x="201" y="45"/>
                  </a:lnTo>
                  <a:lnTo>
                    <a:pt x="202" y="45"/>
                  </a:lnTo>
                  <a:lnTo>
                    <a:pt x="204" y="45"/>
                  </a:lnTo>
                  <a:lnTo>
                    <a:pt x="205" y="44"/>
                  </a:lnTo>
                  <a:lnTo>
                    <a:pt x="206" y="44"/>
                  </a:lnTo>
                  <a:lnTo>
                    <a:pt x="208" y="45"/>
                  </a:lnTo>
                  <a:lnTo>
                    <a:pt x="209" y="45"/>
                  </a:lnTo>
                  <a:lnTo>
                    <a:pt x="209" y="45"/>
                  </a:lnTo>
                  <a:lnTo>
                    <a:pt x="210" y="45"/>
                  </a:lnTo>
                  <a:lnTo>
                    <a:pt x="211" y="45"/>
                  </a:lnTo>
                  <a:lnTo>
                    <a:pt x="212" y="45"/>
                  </a:lnTo>
                  <a:lnTo>
                    <a:pt x="214" y="45"/>
                  </a:lnTo>
                  <a:lnTo>
                    <a:pt x="216" y="45"/>
                  </a:lnTo>
                  <a:lnTo>
                    <a:pt x="217" y="46"/>
                  </a:lnTo>
                  <a:lnTo>
                    <a:pt x="217" y="47"/>
                  </a:lnTo>
                  <a:lnTo>
                    <a:pt x="218" y="50"/>
                  </a:lnTo>
                  <a:lnTo>
                    <a:pt x="218" y="51"/>
                  </a:lnTo>
                  <a:lnTo>
                    <a:pt x="220" y="51"/>
                  </a:lnTo>
                  <a:lnTo>
                    <a:pt x="220" y="52"/>
                  </a:lnTo>
                  <a:lnTo>
                    <a:pt x="222" y="54"/>
                  </a:lnTo>
                  <a:lnTo>
                    <a:pt x="223" y="54"/>
                  </a:lnTo>
                  <a:lnTo>
                    <a:pt x="224" y="55"/>
                  </a:lnTo>
                  <a:lnTo>
                    <a:pt x="225" y="55"/>
                  </a:lnTo>
                  <a:lnTo>
                    <a:pt x="226" y="56"/>
                  </a:lnTo>
                  <a:lnTo>
                    <a:pt x="226" y="57"/>
                  </a:lnTo>
                  <a:lnTo>
                    <a:pt x="227" y="59"/>
                  </a:lnTo>
                  <a:lnTo>
                    <a:pt x="228" y="60"/>
                  </a:lnTo>
                  <a:lnTo>
                    <a:pt x="230" y="61"/>
                  </a:lnTo>
                  <a:lnTo>
                    <a:pt x="232" y="62"/>
                  </a:lnTo>
                  <a:lnTo>
                    <a:pt x="233" y="63"/>
                  </a:lnTo>
                  <a:lnTo>
                    <a:pt x="233" y="64"/>
                  </a:lnTo>
                  <a:lnTo>
                    <a:pt x="233" y="66"/>
                  </a:lnTo>
                  <a:lnTo>
                    <a:pt x="233" y="67"/>
                  </a:lnTo>
                  <a:lnTo>
                    <a:pt x="233" y="68"/>
                  </a:lnTo>
                  <a:lnTo>
                    <a:pt x="233" y="72"/>
                  </a:lnTo>
                  <a:lnTo>
                    <a:pt x="234" y="72"/>
                  </a:lnTo>
                  <a:lnTo>
                    <a:pt x="236" y="72"/>
                  </a:lnTo>
                  <a:lnTo>
                    <a:pt x="237" y="72"/>
                  </a:lnTo>
                  <a:lnTo>
                    <a:pt x="239" y="73"/>
                  </a:lnTo>
                  <a:lnTo>
                    <a:pt x="240" y="74"/>
                  </a:lnTo>
                  <a:lnTo>
                    <a:pt x="241" y="75"/>
                  </a:lnTo>
                  <a:lnTo>
                    <a:pt x="242" y="76"/>
                  </a:lnTo>
                  <a:lnTo>
                    <a:pt x="243" y="77"/>
                  </a:lnTo>
                  <a:lnTo>
                    <a:pt x="244" y="78"/>
                  </a:lnTo>
                  <a:lnTo>
                    <a:pt x="245" y="79"/>
                  </a:lnTo>
                  <a:lnTo>
                    <a:pt x="246" y="81"/>
                  </a:lnTo>
                  <a:lnTo>
                    <a:pt x="247" y="82"/>
                  </a:lnTo>
                  <a:lnTo>
                    <a:pt x="249" y="83"/>
                  </a:lnTo>
                  <a:lnTo>
                    <a:pt x="250" y="84"/>
                  </a:lnTo>
                  <a:lnTo>
                    <a:pt x="251" y="84"/>
                  </a:lnTo>
                  <a:lnTo>
                    <a:pt x="253" y="84"/>
                  </a:lnTo>
                  <a:lnTo>
                    <a:pt x="254" y="84"/>
                  </a:lnTo>
                  <a:lnTo>
                    <a:pt x="255" y="84"/>
                  </a:lnTo>
                  <a:lnTo>
                    <a:pt x="259" y="84"/>
                  </a:lnTo>
                  <a:lnTo>
                    <a:pt x="261" y="86"/>
                  </a:lnTo>
                  <a:lnTo>
                    <a:pt x="263" y="87"/>
                  </a:lnTo>
                  <a:lnTo>
                    <a:pt x="264" y="88"/>
                  </a:lnTo>
                  <a:lnTo>
                    <a:pt x="264" y="89"/>
                  </a:lnTo>
                  <a:lnTo>
                    <a:pt x="267" y="88"/>
                  </a:lnTo>
                  <a:lnTo>
                    <a:pt x="268" y="89"/>
                  </a:lnTo>
                  <a:lnTo>
                    <a:pt x="269" y="89"/>
                  </a:lnTo>
                  <a:lnTo>
                    <a:pt x="270" y="90"/>
                  </a:lnTo>
                  <a:lnTo>
                    <a:pt x="272" y="91"/>
                  </a:lnTo>
                  <a:lnTo>
                    <a:pt x="275" y="92"/>
                  </a:lnTo>
                  <a:lnTo>
                    <a:pt x="277" y="92"/>
                  </a:lnTo>
                  <a:lnTo>
                    <a:pt x="278" y="92"/>
                  </a:lnTo>
                  <a:lnTo>
                    <a:pt x="279" y="93"/>
                  </a:lnTo>
                  <a:lnTo>
                    <a:pt x="280" y="94"/>
                  </a:lnTo>
                  <a:lnTo>
                    <a:pt x="280" y="93"/>
                  </a:lnTo>
                  <a:lnTo>
                    <a:pt x="281" y="92"/>
                  </a:lnTo>
                  <a:lnTo>
                    <a:pt x="282" y="92"/>
                  </a:lnTo>
                  <a:lnTo>
                    <a:pt x="283" y="92"/>
                  </a:lnTo>
                  <a:lnTo>
                    <a:pt x="285" y="92"/>
                  </a:lnTo>
                  <a:lnTo>
                    <a:pt x="288" y="95"/>
                  </a:lnTo>
                  <a:lnTo>
                    <a:pt x="292" y="97"/>
                  </a:lnTo>
                  <a:lnTo>
                    <a:pt x="295" y="99"/>
                  </a:lnTo>
                  <a:lnTo>
                    <a:pt x="296" y="99"/>
                  </a:lnTo>
                  <a:lnTo>
                    <a:pt x="296" y="100"/>
                  </a:lnTo>
                  <a:lnTo>
                    <a:pt x="298" y="100"/>
                  </a:lnTo>
                  <a:lnTo>
                    <a:pt x="301" y="102"/>
                  </a:lnTo>
                  <a:lnTo>
                    <a:pt x="303" y="106"/>
                  </a:lnTo>
                  <a:lnTo>
                    <a:pt x="304" y="107"/>
                  </a:lnTo>
                  <a:lnTo>
                    <a:pt x="305" y="108"/>
                  </a:lnTo>
                  <a:lnTo>
                    <a:pt x="307" y="108"/>
                  </a:lnTo>
                  <a:lnTo>
                    <a:pt x="310" y="109"/>
                  </a:lnTo>
                  <a:lnTo>
                    <a:pt x="311" y="109"/>
                  </a:lnTo>
                  <a:lnTo>
                    <a:pt x="316" y="110"/>
                  </a:lnTo>
                  <a:lnTo>
                    <a:pt x="318" y="111"/>
                  </a:lnTo>
                  <a:lnTo>
                    <a:pt x="319" y="111"/>
                  </a:lnTo>
                  <a:lnTo>
                    <a:pt x="322" y="113"/>
                  </a:lnTo>
                  <a:lnTo>
                    <a:pt x="324" y="113"/>
                  </a:lnTo>
                  <a:lnTo>
                    <a:pt x="325" y="114"/>
                  </a:lnTo>
                  <a:lnTo>
                    <a:pt x="326" y="115"/>
                  </a:lnTo>
                  <a:lnTo>
                    <a:pt x="326" y="116"/>
                  </a:lnTo>
                  <a:lnTo>
                    <a:pt x="327" y="117"/>
                  </a:lnTo>
                  <a:lnTo>
                    <a:pt x="326" y="118"/>
                  </a:lnTo>
                  <a:lnTo>
                    <a:pt x="326" y="117"/>
                  </a:lnTo>
                  <a:lnTo>
                    <a:pt x="326" y="116"/>
                  </a:lnTo>
                  <a:lnTo>
                    <a:pt x="325" y="116"/>
                  </a:lnTo>
                  <a:lnTo>
                    <a:pt x="325" y="116"/>
                  </a:lnTo>
                  <a:lnTo>
                    <a:pt x="324" y="116"/>
                  </a:lnTo>
                  <a:lnTo>
                    <a:pt x="324" y="115"/>
                  </a:lnTo>
                  <a:lnTo>
                    <a:pt x="323" y="115"/>
                  </a:lnTo>
                  <a:lnTo>
                    <a:pt x="322" y="115"/>
                  </a:lnTo>
                  <a:lnTo>
                    <a:pt x="321" y="114"/>
                  </a:lnTo>
                  <a:lnTo>
                    <a:pt x="320" y="114"/>
                  </a:lnTo>
                  <a:lnTo>
                    <a:pt x="320" y="114"/>
                  </a:lnTo>
                  <a:lnTo>
                    <a:pt x="320" y="115"/>
                  </a:lnTo>
                  <a:lnTo>
                    <a:pt x="319" y="115"/>
                  </a:lnTo>
                  <a:lnTo>
                    <a:pt x="318" y="115"/>
                  </a:lnTo>
                  <a:lnTo>
                    <a:pt x="317" y="115"/>
                  </a:lnTo>
                  <a:lnTo>
                    <a:pt x="316" y="115"/>
                  </a:lnTo>
                  <a:lnTo>
                    <a:pt x="315" y="115"/>
                  </a:lnTo>
                  <a:lnTo>
                    <a:pt x="314" y="116"/>
                  </a:lnTo>
                  <a:lnTo>
                    <a:pt x="313" y="116"/>
                  </a:lnTo>
                  <a:lnTo>
                    <a:pt x="312" y="116"/>
                  </a:lnTo>
                  <a:lnTo>
                    <a:pt x="312" y="117"/>
                  </a:lnTo>
                  <a:lnTo>
                    <a:pt x="312" y="118"/>
                  </a:lnTo>
                  <a:lnTo>
                    <a:pt x="312" y="119"/>
                  </a:lnTo>
                  <a:lnTo>
                    <a:pt x="311" y="119"/>
                  </a:lnTo>
                  <a:lnTo>
                    <a:pt x="311" y="120"/>
                  </a:lnTo>
                  <a:lnTo>
                    <a:pt x="310" y="121"/>
                  </a:lnTo>
                  <a:lnTo>
                    <a:pt x="309" y="121"/>
                  </a:lnTo>
                  <a:lnTo>
                    <a:pt x="310" y="122"/>
                  </a:lnTo>
                  <a:lnTo>
                    <a:pt x="310" y="123"/>
                  </a:lnTo>
                  <a:lnTo>
                    <a:pt x="310" y="124"/>
                  </a:lnTo>
                  <a:lnTo>
                    <a:pt x="311" y="124"/>
                  </a:lnTo>
                  <a:lnTo>
                    <a:pt x="311" y="124"/>
                  </a:lnTo>
                  <a:lnTo>
                    <a:pt x="311" y="125"/>
                  </a:lnTo>
                  <a:lnTo>
                    <a:pt x="310" y="125"/>
                  </a:lnTo>
                  <a:lnTo>
                    <a:pt x="309" y="125"/>
                  </a:lnTo>
                  <a:lnTo>
                    <a:pt x="309" y="126"/>
                  </a:lnTo>
                  <a:lnTo>
                    <a:pt x="308" y="126"/>
                  </a:lnTo>
                  <a:lnTo>
                    <a:pt x="307" y="126"/>
                  </a:lnTo>
                  <a:lnTo>
                    <a:pt x="307" y="127"/>
                  </a:lnTo>
                  <a:lnTo>
                    <a:pt x="307" y="128"/>
                  </a:lnTo>
                  <a:lnTo>
                    <a:pt x="306" y="128"/>
                  </a:lnTo>
                  <a:lnTo>
                    <a:pt x="305" y="128"/>
                  </a:lnTo>
                  <a:lnTo>
                    <a:pt x="304" y="128"/>
                  </a:lnTo>
                  <a:lnTo>
                    <a:pt x="304" y="129"/>
                  </a:lnTo>
                  <a:lnTo>
                    <a:pt x="304" y="129"/>
                  </a:lnTo>
                  <a:lnTo>
                    <a:pt x="304" y="130"/>
                  </a:lnTo>
                  <a:lnTo>
                    <a:pt x="303" y="130"/>
                  </a:lnTo>
                  <a:lnTo>
                    <a:pt x="303" y="131"/>
                  </a:lnTo>
                  <a:lnTo>
                    <a:pt x="302" y="131"/>
                  </a:lnTo>
                  <a:lnTo>
                    <a:pt x="302" y="132"/>
                  </a:lnTo>
                  <a:lnTo>
                    <a:pt x="301" y="132"/>
                  </a:lnTo>
                  <a:lnTo>
                    <a:pt x="300" y="132"/>
                  </a:lnTo>
                  <a:lnTo>
                    <a:pt x="299" y="133"/>
                  </a:lnTo>
                  <a:lnTo>
                    <a:pt x="299" y="134"/>
                  </a:lnTo>
                  <a:lnTo>
                    <a:pt x="299" y="135"/>
                  </a:lnTo>
                  <a:lnTo>
                    <a:pt x="299" y="136"/>
                  </a:lnTo>
                  <a:lnTo>
                    <a:pt x="298" y="136"/>
                  </a:lnTo>
                  <a:lnTo>
                    <a:pt x="298" y="137"/>
                  </a:lnTo>
                  <a:lnTo>
                    <a:pt x="297" y="137"/>
                  </a:lnTo>
                  <a:lnTo>
                    <a:pt x="296" y="137"/>
                  </a:lnTo>
                  <a:lnTo>
                    <a:pt x="296" y="137"/>
                  </a:lnTo>
                  <a:lnTo>
                    <a:pt x="295" y="138"/>
                  </a:lnTo>
                  <a:lnTo>
                    <a:pt x="294" y="139"/>
                  </a:lnTo>
                  <a:lnTo>
                    <a:pt x="293" y="140"/>
                  </a:lnTo>
                  <a:lnTo>
                    <a:pt x="292" y="140"/>
                  </a:lnTo>
                  <a:lnTo>
                    <a:pt x="292" y="140"/>
                  </a:lnTo>
                  <a:lnTo>
                    <a:pt x="291" y="140"/>
                  </a:lnTo>
                  <a:lnTo>
                    <a:pt x="291" y="141"/>
                  </a:lnTo>
                  <a:lnTo>
                    <a:pt x="290" y="141"/>
                  </a:lnTo>
                  <a:lnTo>
                    <a:pt x="289" y="141"/>
                  </a:lnTo>
                  <a:lnTo>
                    <a:pt x="288" y="141"/>
                  </a:lnTo>
                  <a:lnTo>
                    <a:pt x="288" y="140"/>
                  </a:lnTo>
                  <a:lnTo>
                    <a:pt x="287" y="140"/>
                  </a:lnTo>
                  <a:lnTo>
                    <a:pt x="286" y="140"/>
                  </a:lnTo>
                  <a:lnTo>
                    <a:pt x="286" y="141"/>
                  </a:lnTo>
                  <a:lnTo>
                    <a:pt x="285" y="141"/>
                  </a:lnTo>
                  <a:lnTo>
                    <a:pt x="284" y="141"/>
                  </a:lnTo>
                  <a:lnTo>
                    <a:pt x="283" y="142"/>
                  </a:lnTo>
                  <a:lnTo>
                    <a:pt x="282" y="143"/>
                  </a:lnTo>
                  <a:lnTo>
                    <a:pt x="282" y="144"/>
                  </a:lnTo>
                  <a:lnTo>
                    <a:pt x="281" y="145"/>
                  </a:lnTo>
                  <a:lnTo>
                    <a:pt x="281" y="146"/>
                  </a:lnTo>
                  <a:lnTo>
                    <a:pt x="281" y="147"/>
                  </a:lnTo>
                  <a:lnTo>
                    <a:pt x="281" y="148"/>
                  </a:lnTo>
                  <a:lnTo>
                    <a:pt x="281" y="148"/>
                  </a:lnTo>
                  <a:lnTo>
                    <a:pt x="280" y="148"/>
                  </a:lnTo>
                  <a:lnTo>
                    <a:pt x="280" y="149"/>
                  </a:lnTo>
                  <a:lnTo>
                    <a:pt x="280" y="150"/>
                  </a:lnTo>
                  <a:lnTo>
                    <a:pt x="280" y="150"/>
                  </a:lnTo>
                  <a:lnTo>
                    <a:pt x="280" y="151"/>
                  </a:lnTo>
                  <a:lnTo>
                    <a:pt x="279" y="151"/>
                  </a:lnTo>
                  <a:lnTo>
                    <a:pt x="279" y="152"/>
                  </a:lnTo>
                  <a:lnTo>
                    <a:pt x="278" y="152"/>
                  </a:lnTo>
                  <a:lnTo>
                    <a:pt x="278" y="153"/>
                  </a:lnTo>
                  <a:lnTo>
                    <a:pt x="277" y="153"/>
                  </a:lnTo>
                  <a:lnTo>
                    <a:pt x="276" y="154"/>
                  </a:lnTo>
                  <a:lnTo>
                    <a:pt x="275" y="154"/>
                  </a:lnTo>
                  <a:lnTo>
                    <a:pt x="274" y="155"/>
                  </a:lnTo>
                  <a:lnTo>
                    <a:pt x="274" y="155"/>
                  </a:lnTo>
                  <a:lnTo>
                    <a:pt x="274" y="156"/>
                  </a:lnTo>
                  <a:lnTo>
                    <a:pt x="273" y="156"/>
                  </a:lnTo>
                  <a:lnTo>
                    <a:pt x="272" y="156"/>
                  </a:lnTo>
                  <a:lnTo>
                    <a:pt x="272" y="155"/>
                  </a:lnTo>
                  <a:lnTo>
                    <a:pt x="272" y="155"/>
                  </a:lnTo>
                  <a:lnTo>
                    <a:pt x="271" y="155"/>
                  </a:lnTo>
                  <a:lnTo>
                    <a:pt x="270" y="155"/>
                  </a:lnTo>
                  <a:lnTo>
                    <a:pt x="269" y="155"/>
                  </a:lnTo>
                  <a:lnTo>
                    <a:pt x="268" y="155"/>
                  </a:lnTo>
                  <a:lnTo>
                    <a:pt x="267" y="156"/>
                  </a:lnTo>
                  <a:lnTo>
                    <a:pt x="266" y="156"/>
                  </a:lnTo>
                  <a:lnTo>
                    <a:pt x="266" y="157"/>
                  </a:lnTo>
                  <a:lnTo>
                    <a:pt x="265" y="158"/>
                  </a:lnTo>
                  <a:lnTo>
                    <a:pt x="265" y="159"/>
                  </a:lnTo>
                  <a:lnTo>
                    <a:pt x="265" y="160"/>
                  </a:lnTo>
                  <a:lnTo>
                    <a:pt x="264" y="159"/>
                  </a:lnTo>
                  <a:lnTo>
                    <a:pt x="264" y="160"/>
                  </a:lnTo>
                  <a:lnTo>
                    <a:pt x="263" y="160"/>
                  </a:lnTo>
                  <a:lnTo>
                    <a:pt x="263" y="161"/>
                  </a:lnTo>
                  <a:lnTo>
                    <a:pt x="262" y="161"/>
                  </a:lnTo>
                  <a:lnTo>
                    <a:pt x="262" y="162"/>
                  </a:lnTo>
                  <a:lnTo>
                    <a:pt x="263" y="162"/>
                  </a:lnTo>
                  <a:lnTo>
                    <a:pt x="263" y="163"/>
                  </a:lnTo>
                  <a:lnTo>
                    <a:pt x="263" y="163"/>
                  </a:lnTo>
                  <a:lnTo>
                    <a:pt x="263" y="164"/>
                  </a:lnTo>
                  <a:lnTo>
                    <a:pt x="264" y="164"/>
                  </a:lnTo>
                  <a:lnTo>
                    <a:pt x="264" y="165"/>
                  </a:lnTo>
                  <a:lnTo>
                    <a:pt x="264" y="166"/>
                  </a:lnTo>
                  <a:lnTo>
                    <a:pt x="264" y="167"/>
                  </a:lnTo>
                  <a:lnTo>
                    <a:pt x="264" y="168"/>
                  </a:lnTo>
                  <a:lnTo>
                    <a:pt x="264" y="169"/>
                  </a:lnTo>
                  <a:lnTo>
                    <a:pt x="265" y="169"/>
                  </a:lnTo>
                  <a:lnTo>
                    <a:pt x="266" y="169"/>
                  </a:lnTo>
                  <a:lnTo>
                    <a:pt x="266" y="170"/>
                  </a:lnTo>
                  <a:lnTo>
                    <a:pt x="267" y="170"/>
                  </a:lnTo>
                  <a:lnTo>
                    <a:pt x="267" y="171"/>
                  </a:lnTo>
                  <a:lnTo>
                    <a:pt x="267" y="171"/>
                  </a:lnTo>
                  <a:lnTo>
                    <a:pt x="267" y="172"/>
                  </a:lnTo>
                  <a:lnTo>
                    <a:pt x="266" y="172"/>
                  </a:lnTo>
                  <a:lnTo>
                    <a:pt x="266" y="173"/>
                  </a:lnTo>
                  <a:lnTo>
                    <a:pt x="266" y="174"/>
                  </a:lnTo>
                  <a:lnTo>
                    <a:pt x="266" y="175"/>
                  </a:lnTo>
                  <a:lnTo>
                    <a:pt x="266" y="176"/>
                  </a:lnTo>
                  <a:lnTo>
                    <a:pt x="265" y="176"/>
                  </a:lnTo>
                  <a:lnTo>
                    <a:pt x="264" y="177"/>
                  </a:lnTo>
                  <a:lnTo>
                    <a:pt x="264" y="178"/>
                  </a:lnTo>
                  <a:lnTo>
                    <a:pt x="264" y="178"/>
                  </a:lnTo>
                  <a:lnTo>
                    <a:pt x="264" y="179"/>
                  </a:lnTo>
                  <a:lnTo>
                    <a:pt x="263" y="179"/>
                  </a:lnTo>
                  <a:lnTo>
                    <a:pt x="262" y="179"/>
                  </a:lnTo>
                  <a:lnTo>
                    <a:pt x="261" y="179"/>
                  </a:lnTo>
                  <a:lnTo>
                    <a:pt x="260" y="179"/>
                  </a:lnTo>
                  <a:lnTo>
                    <a:pt x="260" y="180"/>
                  </a:lnTo>
                  <a:lnTo>
                    <a:pt x="261" y="180"/>
                  </a:lnTo>
                  <a:lnTo>
                    <a:pt x="261" y="181"/>
                  </a:lnTo>
                  <a:lnTo>
                    <a:pt x="262" y="181"/>
                  </a:lnTo>
                  <a:lnTo>
                    <a:pt x="261" y="181"/>
                  </a:lnTo>
                  <a:lnTo>
                    <a:pt x="261" y="182"/>
                  </a:lnTo>
                  <a:lnTo>
                    <a:pt x="261" y="183"/>
                  </a:lnTo>
                  <a:lnTo>
                    <a:pt x="260" y="183"/>
                  </a:lnTo>
                  <a:lnTo>
                    <a:pt x="259" y="183"/>
                  </a:lnTo>
                  <a:lnTo>
                    <a:pt x="259" y="184"/>
                  </a:lnTo>
                  <a:lnTo>
                    <a:pt x="258" y="184"/>
                  </a:lnTo>
                  <a:lnTo>
                    <a:pt x="257" y="184"/>
                  </a:lnTo>
                  <a:lnTo>
                    <a:pt x="257" y="185"/>
                  </a:lnTo>
                  <a:lnTo>
                    <a:pt x="257" y="186"/>
                  </a:lnTo>
                  <a:lnTo>
                    <a:pt x="257" y="186"/>
                  </a:lnTo>
                  <a:lnTo>
                    <a:pt x="257" y="185"/>
                  </a:lnTo>
                  <a:lnTo>
                    <a:pt x="256" y="185"/>
                  </a:lnTo>
                  <a:lnTo>
                    <a:pt x="256" y="186"/>
                  </a:lnTo>
                  <a:lnTo>
                    <a:pt x="256" y="187"/>
                  </a:lnTo>
                  <a:lnTo>
                    <a:pt x="255" y="187"/>
                  </a:lnTo>
                  <a:lnTo>
                    <a:pt x="256" y="187"/>
                  </a:lnTo>
                  <a:lnTo>
                    <a:pt x="256" y="187"/>
                  </a:lnTo>
                  <a:lnTo>
                    <a:pt x="256" y="188"/>
                  </a:lnTo>
                  <a:lnTo>
                    <a:pt x="257" y="188"/>
                  </a:lnTo>
                  <a:lnTo>
                    <a:pt x="256" y="188"/>
                  </a:lnTo>
                  <a:lnTo>
                    <a:pt x="255" y="188"/>
                  </a:lnTo>
                  <a:lnTo>
                    <a:pt x="254" y="188"/>
                  </a:lnTo>
                  <a:lnTo>
                    <a:pt x="253" y="188"/>
                  </a:lnTo>
                  <a:lnTo>
                    <a:pt x="254" y="188"/>
                  </a:lnTo>
                  <a:lnTo>
                    <a:pt x="254" y="189"/>
                  </a:lnTo>
                  <a:lnTo>
                    <a:pt x="253" y="189"/>
                  </a:lnTo>
                  <a:lnTo>
                    <a:pt x="252" y="188"/>
                  </a:lnTo>
                  <a:lnTo>
                    <a:pt x="252" y="189"/>
                  </a:lnTo>
                  <a:lnTo>
                    <a:pt x="251" y="189"/>
                  </a:lnTo>
                  <a:lnTo>
                    <a:pt x="251" y="190"/>
                  </a:lnTo>
                  <a:lnTo>
                    <a:pt x="251" y="191"/>
                  </a:lnTo>
                  <a:lnTo>
                    <a:pt x="251" y="192"/>
                  </a:lnTo>
                  <a:lnTo>
                    <a:pt x="251" y="193"/>
                  </a:lnTo>
                  <a:lnTo>
                    <a:pt x="252" y="193"/>
                  </a:lnTo>
                  <a:lnTo>
                    <a:pt x="252" y="194"/>
                  </a:lnTo>
                  <a:lnTo>
                    <a:pt x="253" y="194"/>
                  </a:lnTo>
                  <a:lnTo>
                    <a:pt x="254" y="194"/>
                  </a:lnTo>
                  <a:lnTo>
                    <a:pt x="254" y="195"/>
                  </a:lnTo>
                  <a:lnTo>
                    <a:pt x="254" y="195"/>
                  </a:lnTo>
                  <a:lnTo>
                    <a:pt x="254" y="196"/>
                  </a:lnTo>
                  <a:lnTo>
                    <a:pt x="254" y="197"/>
                  </a:lnTo>
                  <a:lnTo>
                    <a:pt x="254" y="198"/>
                  </a:lnTo>
                  <a:lnTo>
                    <a:pt x="255" y="199"/>
                  </a:lnTo>
                  <a:lnTo>
                    <a:pt x="256" y="199"/>
                  </a:lnTo>
                  <a:lnTo>
                    <a:pt x="256" y="200"/>
                  </a:lnTo>
                  <a:lnTo>
                    <a:pt x="256" y="201"/>
                  </a:lnTo>
                  <a:lnTo>
                    <a:pt x="257" y="201"/>
                  </a:lnTo>
                  <a:lnTo>
                    <a:pt x="257" y="201"/>
                  </a:lnTo>
                  <a:lnTo>
                    <a:pt x="257" y="202"/>
                  </a:lnTo>
                  <a:lnTo>
                    <a:pt x="258" y="203"/>
                  </a:lnTo>
                  <a:lnTo>
                    <a:pt x="257" y="203"/>
                  </a:lnTo>
                  <a:lnTo>
                    <a:pt x="257" y="203"/>
                  </a:lnTo>
                  <a:lnTo>
                    <a:pt x="257" y="203"/>
                  </a:lnTo>
                  <a:lnTo>
                    <a:pt x="257" y="204"/>
                  </a:lnTo>
                  <a:lnTo>
                    <a:pt x="257" y="205"/>
                  </a:lnTo>
                  <a:lnTo>
                    <a:pt x="257" y="206"/>
                  </a:lnTo>
                  <a:lnTo>
                    <a:pt x="257" y="207"/>
                  </a:lnTo>
                  <a:lnTo>
                    <a:pt x="257" y="208"/>
                  </a:lnTo>
                  <a:lnTo>
                    <a:pt x="256" y="209"/>
                  </a:lnTo>
                  <a:lnTo>
                    <a:pt x="256" y="210"/>
                  </a:lnTo>
                  <a:lnTo>
                    <a:pt x="256" y="211"/>
                  </a:lnTo>
                  <a:lnTo>
                    <a:pt x="256" y="211"/>
                  </a:lnTo>
                  <a:lnTo>
                    <a:pt x="256" y="212"/>
                  </a:lnTo>
                  <a:lnTo>
                    <a:pt x="255" y="212"/>
                  </a:lnTo>
                  <a:lnTo>
                    <a:pt x="255" y="211"/>
                  </a:lnTo>
                  <a:lnTo>
                    <a:pt x="254" y="211"/>
                  </a:lnTo>
                  <a:lnTo>
                    <a:pt x="253" y="211"/>
                  </a:lnTo>
                  <a:lnTo>
                    <a:pt x="252" y="211"/>
                  </a:lnTo>
                  <a:lnTo>
                    <a:pt x="252" y="211"/>
                  </a:lnTo>
                  <a:lnTo>
                    <a:pt x="251" y="210"/>
                  </a:lnTo>
                  <a:lnTo>
                    <a:pt x="251" y="211"/>
                  </a:lnTo>
                  <a:lnTo>
                    <a:pt x="251" y="211"/>
                  </a:lnTo>
                  <a:lnTo>
                    <a:pt x="250" y="211"/>
                  </a:lnTo>
                  <a:lnTo>
                    <a:pt x="251" y="212"/>
                  </a:lnTo>
                  <a:lnTo>
                    <a:pt x="252" y="212"/>
                  </a:lnTo>
                  <a:lnTo>
                    <a:pt x="252" y="213"/>
                  </a:lnTo>
                  <a:lnTo>
                    <a:pt x="252" y="214"/>
                  </a:lnTo>
                  <a:lnTo>
                    <a:pt x="252" y="215"/>
                  </a:lnTo>
                  <a:lnTo>
                    <a:pt x="252" y="216"/>
                  </a:lnTo>
                  <a:lnTo>
                    <a:pt x="253" y="216"/>
                  </a:lnTo>
                  <a:lnTo>
                    <a:pt x="253" y="217"/>
                  </a:lnTo>
                  <a:lnTo>
                    <a:pt x="253" y="218"/>
                  </a:lnTo>
                  <a:lnTo>
                    <a:pt x="252" y="218"/>
                  </a:lnTo>
                  <a:lnTo>
                    <a:pt x="251" y="219"/>
                  </a:lnTo>
                  <a:lnTo>
                    <a:pt x="250" y="219"/>
                  </a:lnTo>
                  <a:lnTo>
                    <a:pt x="249" y="219"/>
                  </a:lnTo>
                  <a:lnTo>
                    <a:pt x="249" y="219"/>
                  </a:lnTo>
                  <a:lnTo>
                    <a:pt x="248" y="219"/>
                  </a:lnTo>
                  <a:lnTo>
                    <a:pt x="247" y="219"/>
                  </a:lnTo>
                  <a:lnTo>
                    <a:pt x="246" y="219"/>
                  </a:lnTo>
                  <a:lnTo>
                    <a:pt x="245" y="219"/>
                  </a:lnTo>
                  <a:lnTo>
                    <a:pt x="244" y="219"/>
                  </a:lnTo>
                  <a:lnTo>
                    <a:pt x="243" y="219"/>
                  </a:lnTo>
                  <a:lnTo>
                    <a:pt x="243" y="220"/>
                  </a:lnTo>
                  <a:lnTo>
                    <a:pt x="242" y="220"/>
                  </a:lnTo>
                  <a:lnTo>
                    <a:pt x="242" y="221"/>
                  </a:lnTo>
                  <a:lnTo>
                    <a:pt x="241" y="221"/>
                  </a:lnTo>
                  <a:lnTo>
                    <a:pt x="241" y="222"/>
                  </a:lnTo>
                  <a:lnTo>
                    <a:pt x="241" y="223"/>
                  </a:lnTo>
                  <a:lnTo>
                    <a:pt x="241" y="224"/>
                  </a:lnTo>
                </a:path>
              </a:pathLst>
            </a:custGeom>
            <a:solidFill>
              <a:srgbClr val="00B050"/>
            </a:solidFill>
            <a:ln w="4763">
              <a:solidFill>
                <a:srgbClr val="6E6E6E"/>
              </a:solidFill>
              <a:prstDash val="solid"/>
              <a:round/>
              <a:headEnd/>
              <a:tailEnd/>
            </a:ln>
            <a:extLst/>
          </p:spPr>
          <p:txBody>
            <a:bodyPr vert="horz" wrap="square" lIns="91440" tIns="45720" rIns="91440" bIns="45720" numCol="1" anchor="t" anchorCtr="0" compatLnSpc="1">
              <a:prstTxWarp prst="textNoShape">
                <a:avLst/>
              </a:prstTxWarp>
            </a:bodyPr>
            <a:lstStyle/>
            <a:p>
              <a:endParaRPr lang="en-IN"/>
            </a:p>
          </p:txBody>
        </p:sp>
        <p:sp>
          <p:nvSpPr>
            <p:cNvPr id="121" name="Freeform 120"/>
            <p:cNvSpPr>
              <a:spLocks/>
            </p:cNvSpPr>
            <p:nvPr/>
          </p:nvSpPr>
          <p:spPr bwMode="auto">
            <a:xfrm>
              <a:off x="4056064" y="2365373"/>
              <a:ext cx="120650" cy="55563"/>
            </a:xfrm>
            <a:custGeom>
              <a:avLst/>
              <a:gdLst>
                <a:gd name="T0" fmla="*/ 76 w 76"/>
                <a:gd name="T1" fmla="*/ 3 h 35"/>
                <a:gd name="T2" fmla="*/ 76 w 76"/>
                <a:gd name="T3" fmla="*/ 4 h 35"/>
                <a:gd name="T4" fmla="*/ 76 w 76"/>
                <a:gd name="T5" fmla="*/ 6 h 35"/>
                <a:gd name="T6" fmla="*/ 74 w 76"/>
                <a:gd name="T7" fmla="*/ 8 h 35"/>
                <a:gd name="T8" fmla="*/ 72 w 76"/>
                <a:gd name="T9" fmla="*/ 9 h 35"/>
                <a:gd name="T10" fmla="*/ 70 w 76"/>
                <a:gd name="T11" fmla="*/ 11 h 35"/>
                <a:gd name="T12" fmla="*/ 68 w 76"/>
                <a:gd name="T13" fmla="*/ 14 h 35"/>
                <a:gd name="T14" fmla="*/ 68 w 76"/>
                <a:gd name="T15" fmla="*/ 18 h 35"/>
                <a:gd name="T16" fmla="*/ 68 w 76"/>
                <a:gd name="T17" fmla="*/ 19 h 35"/>
                <a:gd name="T18" fmla="*/ 69 w 76"/>
                <a:gd name="T19" fmla="*/ 23 h 35"/>
                <a:gd name="T20" fmla="*/ 68 w 76"/>
                <a:gd name="T21" fmla="*/ 26 h 35"/>
                <a:gd name="T22" fmla="*/ 69 w 76"/>
                <a:gd name="T23" fmla="*/ 28 h 35"/>
                <a:gd name="T24" fmla="*/ 67 w 76"/>
                <a:gd name="T25" fmla="*/ 31 h 35"/>
                <a:gd name="T26" fmla="*/ 64 w 76"/>
                <a:gd name="T27" fmla="*/ 33 h 35"/>
                <a:gd name="T28" fmla="*/ 60 w 76"/>
                <a:gd name="T29" fmla="*/ 33 h 35"/>
                <a:gd name="T30" fmla="*/ 59 w 76"/>
                <a:gd name="T31" fmla="*/ 35 h 35"/>
                <a:gd name="T32" fmla="*/ 57 w 76"/>
                <a:gd name="T33" fmla="*/ 33 h 35"/>
                <a:gd name="T34" fmla="*/ 56 w 76"/>
                <a:gd name="T35" fmla="*/ 29 h 35"/>
                <a:gd name="T36" fmla="*/ 53 w 76"/>
                <a:gd name="T37" fmla="*/ 28 h 35"/>
                <a:gd name="T38" fmla="*/ 51 w 76"/>
                <a:gd name="T39" fmla="*/ 28 h 35"/>
                <a:gd name="T40" fmla="*/ 52 w 76"/>
                <a:gd name="T41" fmla="*/ 26 h 35"/>
                <a:gd name="T42" fmla="*/ 54 w 76"/>
                <a:gd name="T43" fmla="*/ 26 h 35"/>
                <a:gd name="T44" fmla="*/ 52 w 76"/>
                <a:gd name="T45" fmla="*/ 25 h 35"/>
                <a:gd name="T46" fmla="*/ 49 w 76"/>
                <a:gd name="T47" fmla="*/ 25 h 35"/>
                <a:gd name="T48" fmla="*/ 47 w 76"/>
                <a:gd name="T49" fmla="*/ 26 h 35"/>
                <a:gd name="T50" fmla="*/ 47 w 76"/>
                <a:gd name="T51" fmla="*/ 25 h 35"/>
                <a:gd name="T52" fmla="*/ 47 w 76"/>
                <a:gd name="T53" fmla="*/ 21 h 35"/>
                <a:gd name="T54" fmla="*/ 45 w 76"/>
                <a:gd name="T55" fmla="*/ 18 h 35"/>
                <a:gd name="T56" fmla="*/ 43 w 76"/>
                <a:gd name="T57" fmla="*/ 20 h 35"/>
                <a:gd name="T58" fmla="*/ 39 w 76"/>
                <a:gd name="T59" fmla="*/ 20 h 35"/>
                <a:gd name="T60" fmla="*/ 37 w 76"/>
                <a:gd name="T61" fmla="*/ 18 h 35"/>
                <a:gd name="T62" fmla="*/ 36 w 76"/>
                <a:gd name="T63" fmla="*/ 21 h 35"/>
                <a:gd name="T64" fmla="*/ 35 w 76"/>
                <a:gd name="T65" fmla="*/ 22 h 35"/>
                <a:gd name="T66" fmla="*/ 32 w 76"/>
                <a:gd name="T67" fmla="*/ 21 h 35"/>
                <a:gd name="T68" fmla="*/ 30 w 76"/>
                <a:gd name="T69" fmla="*/ 21 h 35"/>
                <a:gd name="T70" fmla="*/ 28 w 76"/>
                <a:gd name="T71" fmla="*/ 23 h 35"/>
                <a:gd name="T72" fmla="*/ 25 w 76"/>
                <a:gd name="T73" fmla="*/ 23 h 35"/>
                <a:gd name="T74" fmla="*/ 22 w 76"/>
                <a:gd name="T75" fmla="*/ 22 h 35"/>
                <a:gd name="T76" fmla="*/ 23 w 76"/>
                <a:gd name="T77" fmla="*/ 18 h 35"/>
                <a:gd name="T78" fmla="*/ 20 w 76"/>
                <a:gd name="T79" fmla="*/ 18 h 35"/>
                <a:gd name="T80" fmla="*/ 16 w 76"/>
                <a:gd name="T81" fmla="*/ 20 h 35"/>
                <a:gd name="T82" fmla="*/ 13 w 76"/>
                <a:gd name="T83" fmla="*/ 20 h 35"/>
                <a:gd name="T84" fmla="*/ 9 w 76"/>
                <a:gd name="T85" fmla="*/ 20 h 35"/>
                <a:gd name="T86" fmla="*/ 9 w 76"/>
                <a:gd name="T87" fmla="*/ 17 h 35"/>
                <a:gd name="T88" fmla="*/ 7 w 76"/>
                <a:gd name="T89" fmla="*/ 14 h 35"/>
                <a:gd name="T90" fmla="*/ 5 w 76"/>
                <a:gd name="T91" fmla="*/ 12 h 35"/>
                <a:gd name="T92" fmla="*/ 4 w 76"/>
                <a:gd name="T93" fmla="*/ 10 h 35"/>
                <a:gd name="T94" fmla="*/ 2 w 76"/>
                <a:gd name="T95"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6" h="35">
                  <a:moveTo>
                    <a:pt x="76" y="0"/>
                  </a:moveTo>
                  <a:lnTo>
                    <a:pt x="76" y="1"/>
                  </a:lnTo>
                  <a:lnTo>
                    <a:pt x="76" y="2"/>
                  </a:lnTo>
                  <a:lnTo>
                    <a:pt x="76" y="3"/>
                  </a:lnTo>
                  <a:lnTo>
                    <a:pt x="76" y="3"/>
                  </a:lnTo>
                  <a:lnTo>
                    <a:pt x="75" y="3"/>
                  </a:lnTo>
                  <a:lnTo>
                    <a:pt x="75" y="4"/>
                  </a:lnTo>
                  <a:lnTo>
                    <a:pt x="76" y="4"/>
                  </a:lnTo>
                  <a:lnTo>
                    <a:pt x="76" y="5"/>
                  </a:lnTo>
                  <a:lnTo>
                    <a:pt x="75" y="5"/>
                  </a:lnTo>
                  <a:lnTo>
                    <a:pt x="75" y="6"/>
                  </a:lnTo>
                  <a:lnTo>
                    <a:pt x="76" y="6"/>
                  </a:lnTo>
                  <a:lnTo>
                    <a:pt x="75" y="6"/>
                  </a:lnTo>
                  <a:lnTo>
                    <a:pt x="75" y="7"/>
                  </a:lnTo>
                  <a:lnTo>
                    <a:pt x="75" y="8"/>
                  </a:lnTo>
                  <a:lnTo>
                    <a:pt x="74" y="8"/>
                  </a:lnTo>
                  <a:lnTo>
                    <a:pt x="74" y="9"/>
                  </a:lnTo>
                  <a:lnTo>
                    <a:pt x="74" y="8"/>
                  </a:lnTo>
                  <a:lnTo>
                    <a:pt x="73" y="8"/>
                  </a:lnTo>
                  <a:lnTo>
                    <a:pt x="72" y="9"/>
                  </a:lnTo>
                  <a:lnTo>
                    <a:pt x="72" y="10"/>
                  </a:lnTo>
                  <a:lnTo>
                    <a:pt x="71" y="10"/>
                  </a:lnTo>
                  <a:lnTo>
                    <a:pt x="71" y="11"/>
                  </a:lnTo>
                  <a:lnTo>
                    <a:pt x="70" y="11"/>
                  </a:lnTo>
                  <a:lnTo>
                    <a:pt x="70" y="12"/>
                  </a:lnTo>
                  <a:lnTo>
                    <a:pt x="69" y="12"/>
                  </a:lnTo>
                  <a:lnTo>
                    <a:pt x="69" y="13"/>
                  </a:lnTo>
                  <a:lnTo>
                    <a:pt x="68" y="14"/>
                  </a:lnTo>
                  <a:lnTo>
                    <a:pt x="68" y="15"/>
                  </a:lnTo>
                  <a:lnTo>
                    <a:pt x="68" y="16"/>
                  </a:lnTo>
                  <a:lnTo>
                    <a:pt x="68" y="17"/>
                  </a:lnTo>
                  <a:lnTo>
                    <a:pt x="68" y="18"/>
                  </a:lnTo>
                  <a:lnTo>
                    <a:pt x="68" y="18"/>
                  </a:lnTo>
                  <a:lnTo>
                    <a:pt x="68" y="19"/>
                  </a:lnTo>
                  <a:lnTo>
                    <a:pt x="69" y="19"/>
                  </a:lnTo>
                  <a:lnTo>
                    <a:pt x="68" y="19"/>
                  </a:lnTo>
                  <a:lnTo>
                    <a:pt x="69" y="20"/>
                  </a:lnTo>
                  <a:lnTo>
                    <a:pt x="69" y="21"/>
                  </a:lnTo>
                  <a:lnTo>
                    <a:pt x="69" y="22"/>
                  </a:lnTo>
                  <a:lnTo>
                    <a:pt x="69" y="23"/>
                  </a:lnTo>
                  <a:lnTo>
                    <a:pt x="70" y="24"/>
                  </a:lnTo>
                  <a:lnTo>
                    <a:pt x="68" y="24"/>
                  </a:lnTo>
                  <a:lnTo>
                    <a:pt x="68" y="25"/>
                  </a:lnTo>
                  <a:lnTo>
                    <a:pt x="68" y="26"/>
                  </a:lnTo>
                  <a:lnTo>
                    <a:pt x="68" y="26"/>
                  </a:lnTo>
                  <a:lnTo>
                    <a:pt x="69" y="26"/>
                  </a:lnTo>
                  <a:lnTo>
                    <a:pt x="69" y="27"/>
                  </a:lnTo>
                  <a:lnTo>
                    <a:pt x="69" y="28"/>
                  </a:lnTo>
                  <a:lnTo>
                    <a:pt x="68" y="28"/>
                  </a:lnTo>
                  <a:lnTo>
                    <a:pt x="68" y="29"/>
                  </a:lnTo>
                  <a:lnTo>
                    <a:pt x="67" y="30"/>
                  </a:lnTo>
                  <a:lnTo>
                    <a:pt x="67" y="31"/>
                  </a:lnTo>
                  <a:lnTo>
                    <a:pt x="66" y="31"/>
                  </a:lnTo>
                  <a:lnTo>
                    <a:pt x="66" y="32"/>
                  </a:lnTo>
                  <a:lnTo>
                    <a:pt x="65" y="33"/>
                  </a:lnTo>
                  <a:lnTo>
                    <a:pt x="64" y="33"/>
                  </a:lnTo>
                  <a:lnTo>
                    <a:pt x="63" y="33"/>
                  </a:lnTo>
                  <a:lnTo>
                    <a:pt x="62" y="33"/>
                  </a:lnTo>
                  <a:lnTo>
                    <a:pt x="61" y="33"/>
                  </a:lnTo>
                  <a:lnTo>
                    <a:pt x="60" y="33"/>
                  </a:lnTo>
                  <a:lnTo>
                    <a:pt x="60" y="34"/>
                  </a:lnTo>
                  <a:lnTo>
                    <a:pt x="60" y="34"/>
                  </a:lnTo>
                  <a:lnTo>
                    <a:pt x="60" y="34"/>
                  </a:lnTo>
                  <a:lnTo>
                    <a:pt x="59" y="35"/>
                  </a:lnTo>
                  <a:lnTo>
                    <a:pt x="58" y="34"/>
                  </a:lnTo>
                  <a:lnTo>
                    <a:pt x="58" y="34"/>
                  </a:lnTo>
                  <a:lnTo>
                    <a:pt x="58" y="33"/>
                  </a:lnTo>
                  <a:lnTo>
                    <a:pt x="57" y="33"/>
                  </a:lnTo>
                  <a:lnTo>
                    <a:pt x="57" y="32"/>
                  </a:lnTo>
                  <a:lnTo>
                    <a:pt x="57" y="31"/>
                  </a:lnTo>
                  <a:lnTo>
                    <a:pt x="56" y="30"/>
                  </a:lnTo>
                  <a:lnTo>
                    <a:pt x="56" y="29"/>
                  </a:lnTo>
                  <a:lnTo>
                    <a:pt x="56" y="28"/>
                  </a:lnTo>
                  <a:lnTo>
                    <a:pt x="55" y="28"/>
                  </a:lnTo>
                  <a:lnTo>
                    <a:pt x="54" y="28"/>
                  </a:lnTo>
                  <a:lnTo>
                    <a:pt x="53" y="28"/>
                  </a:lnTo>
                  <a:lnTo>
                    <a:pt x="52" y="29"/>
                  </a:lnTo>
                  <a:lnTo>
                    <a:pt x="52" y="29"/>
                  </a:lnTo>
                  <a:lnTo>
                    <a:pt x="51" y="29"/>
                  </a:lnTo>
                  <a:lnTo>
                    <a:pt x="51" y="28"/>
                  </a:lnTo>
                  <a:lnTo>
                    <a:pt x="51" y="27"/>
                  </a:lnTo>
                  <a:lnTo>
                    <a:pt x="51" y="26"/>
                  </a:lnTo>
                  <a:lnTo>
                    <a:pt x="52" y="26"/>
                  </a:lnTo>
                  <a:lnTo>
                    <a:pt x="52" y="26"/>
                  </a:lnTo>
                  <a:lnTo>
                    <a:pt x="53" y="26"/>
                  </a:lnTo>
                  <a:lnTo>
                    <a:pt x="54" y="26"/>
                  </a:lnTo>
                  <a:lnTo>
                    <a:pt x="55" y="26"/>
                  </a:lnTo>
                  <a:lnTo>
                    <a:pt x="54" y="26"/>
                  </a:lnTo>
                  <a:lnTo>
                    <a:pt x="54" y="26"/>
                  </a:lnTo>
                  <a:lnTo>
                    <a:pt x="54" y="25"/>
                  </a:lnTo>
                  <a:lnTo>
                    <a:pt x="53" y="25"/>
                  </a:lnTo>
                  <a:lnTo>
                    <a:pt x="52" y="25"/>
                  </a:lnTo>
                  <a:lnTo>
                    <a:pt x="52" y="25"/>
                  </a:lnTo>
                  <a:lnTo>
                    <a:pt x="51" y="25"/>
                  </a:lnTo>
                  <a:lnTo>
                    <a:pt x="50" y="25"/>
                  </a:lnTo>
                  <a:lnTo>
                    <a:pt x="49" y="25"/>
                  </a:lnTo>
                  <a:lnTo>
                    <a:pt x="49" y="26"/>
                  </a:lnTo>
                  <a:lnTo>
                    <a:pt x="49" y="26"/>
                  </a:lnTo>
                  <a:lnTo>
                    <a:pt x="48" y="26"/>
                  </a:lnTo>
                  <a:lnTo>
                    <a:pt x="47" y="26"/>
                  </a:lnTo>
                  <a:lnTo>
                    <a:pt x="46" y="26"/>
                  </a:lnTo>
                  <a:lnTo>
                    <a:pt x="46" y="26"/>
                  </a:lnTo>
                  <a:lnTo>
                    <a:pt x="46" y="25"/>
                  </a:lnTo>
                  <a:lnTo>
                    <a:pt x="47" y="25"/>
                  </a:lnTo>
                  <a:lnTo>
                    <a:pt x="47" y="24"/>
                  </a:lnTo>
                  <a:lnTo>
                    <a:pt x="47" y="23"/>
                  </a:lnTo>
                  <a:lnTo>
                    <a:pt x="47" y="22"/>
                  </a:lnTo>
                  <a:lnTo>
                    <a:pt x="47" y="21"/>
                  </a:lnTo>
                  <a:lnTo>
                    <a:pt x="47" y="20"/>
                  </a:lnTo>
                  <a:lnTo>
                    <a:pt x="47" y="19"/>
                  </a:lnTo>
                  <a:lnTo>
                    <a:pt x="46" y="18"/>
                  </a:lnTo>
                  <a:lnTo>
                    <a:pt x="45" y="18"/>
                  </a:lnTo>
                  <a:lnTo>
                    <a:pt x="44" y="19"/>
                  </a:lnTo>
                  <a:lnTo>
                    <a:pt x="44" y="20"/>
                  </a:lnTo>
                  <a:lnTo>
                    <a:pt x="44" y="20"/>
                  </a:lnTo>
                  <a:lnTo>
                    <a:pt x="43" y="20"/>
                  </a:lnTo>
                  <a:lnTo>
                    <a:pt x="42" y="20"/>
                  </a:lnTo>
                  <a:lnTo>
                    <a:pt x="41" y="20"/>
                  </a:lnTo>
                  <a:lnTo>
                    <a:pt x="40" y="20"/>
                  </a:lnTo>
                  <a:lnTo>
                    <a:pt x="39" y="20"/>
                  </a:lnTo>
                  <a:lnTo>
                    <a:pt x="39" y="19"/>
                  </a:lnTo>
                  <a:lnTo>
                    <a:pt x="38" y="19"/>
                  </a:lnTo>
                  <a:lnTo>
                    <a:pt x="38" y="18"/>
                  </a:lnTo>
                  <a:lnTo>
                    <a:pt x="37" y="18"/>
                  </a:lnTo>
                  <a:lnTo>
                    <a:pt x="37" y="19"/>
                  </a:lnTo>
                  <a:lnTo>
                    <a:pt x="36" y="20"/>
                  </a:lnTo>
                  <a:lnTo>
                    <a:pt x="37" y="20"/>
                  </a:lnTo>
                  <a:lnTo>
                    <a:pt x="36" y="21"/>
                  </a:lnTo>
                  <a:lnTo>
                    <a:pt x="36" y="22"/>
                  </a:lnTo>
                  <a:lnTo>
                    <a:pt x="36" y="23"/>
                  </a:lnTo>
                  <a:lnTo>
                    <a:pt x="36" y="22"/>
                  </a:lnTo>
                  <a:lnTo>
                    <a:pt x="35" y="22"/>
                  </a:lnTo>
                  <a:lnTo>
                    <a:pt x="34" y="22"/>
                  </a:lnTo>
                  <a:lnTo>
                    <a:pt x="33" y="23"/>
                  </a:lnTo>
                  <a:lnTo>
                    <a:pt x="32" y="22"/>
                  </a:lnTo>
                  <a:lnTo>
                    <a:pt x="32" y="21"/>
                  </a:lnTo>
                  <a:lnTo>
                    <a:pt x="32" y="20"/>
                  </a:lnTo>
                  <a:lnTo>
                    <a:pt x="31" y="20"/>
                  </a:lnTo>
                  <a:lnTo>
                    <a:pt x="30" y="20"/>
                  </a:lnTo>
                  <a:lnTo>
                    <a:pt x="30" y="21"/>
                  </a:lnTo>
                  <a:lnTo>
                    <a:pt x="29" y="21"/>
                  </a:lnTo>
                  <a:lnTo>
                    <a:pt x="29" y="22"/>
                  </a:lnTo>
                  <a:lnTo>
                    <a:pt x="28" y="22"/>
                  </a:lnTo>
                  <a:lnTo>
                    <a:pt x="28" y="23"/>
                  </a:lnTo>
                  <a:lnTo>
                    <a:pt x="28" y="23"/>
                  </a:lnTo>
                  <a:lnTo>
                    <a:pt x="27" y="23"/>
                  </a:lnTo>
                  <a:lnTo>
                    <a:pt x="26" y="23"/>
                  </a:lnTo>
                  <a:lnTo>
                    <a:pt x="25" y="23"/>
                  </a:lnTo>
                  <a:lnTo>
                    <a:pt x="24" y="23"/>
                  </a:lnTo>
                  <a:lnTo>
                    <a:pt x="23" y="23"/>
                  </a:lnTo>
                  <a:lnTo>
                    <a:pt x="22" y="23"/>
                  </a:lnTo>
                  <a:lnTo>
                    <a:pt x="22" y="22"/>
                  </a:lnTo>
                  <a:lnTo>
                    <a:pt x="22" y="21"/>
                  </a:lnTo>
                  <a:lnTo>
                    <a:pt x="23" y="20"/>
                  </a:lnTo>
                  <a:lnTo>
                    <a:pt x="23" y="19"/>
                  </a:lnTo>
                  <a:lnTo>
                    <a:pt x="23" y="18"/>
                  </a:lnTo>
                  <a:lnTo>
                    <a:pt x="22" y="18"/>
                  </a:lnTo>
                  <a:lnTo>
                    <a:pt x="21" y="18"/>
                  </a:lnTo>
                  <a:lnTo>
                    <a:pt x="21" y="18"/>
                  </a:lnTo>
                  <a:lnTo>
                    <a:pt x="20" y="18"/>
                  </a:lnTo>
                  <a:lnTo>
                    <a:pt x="19" y="19"/>
                  </a:lnTo>
                  <a:lnTo>
                    <a:pt x="18" y="20"/>
                  </a:lnTo>
                  <a:lnTo>
                    <a:pt x="17" y="20"/>
                  </a:lnTo>
                  <a:lnTo>
                    <a:pt x="16" y="20"/>
                  </a:lnTo>
                  <a:lnTo>
                    <a:pt x="15" y="20"/>
                  </a:lnTo>
                  <a:lnTo>
                    <a:pt x="14" y="20"/>
                  </a:lnTo>
                  <a:lnTo>
                    <a:pt x="13" y="20"/>
                  </a:lnTo>
                  <a:lnTo>
                    <a:pt x="13" y="20"/>
                  </a:lnTo>
                  <a:lnTo>
                    <a:pt x="12" y="20"/>
                  </a:lnTo>
                  <a:lnTo>
                    <a:pt x="11" y="20"/>
                  </a:lnTo>
                  <a:lnTo>
                    <a:pt x="10" y="20"/>
                  </a:lnTo>
                  <a:lnTo>
                    <a:pt x="9" y="20"/>
                  </a:lnTo>
                  <a:lnTo>
                    <a:pt x="9" y="19"/>
                  </a:lnTo>
                  <a:lnTo>
                    <a:pt x="9" y="18"/>
                  </a:lnTo>
                  <a:lnTo>
                    <a:pt x="9" y="18"/>
                  </a:lnTo>
                  <a:lnTo>
                    <a:pt x="9" y="17"/>
                  </a:lnTo>
                  <a:lnTo>
                    <a:pt x="8" y="16"/>
                  </a:lnTo>
                  <a:lnTo>
                    <a:pt x="8" y="15"/>
                  </a:lnTo>
                  <a:lnTo>
                    <a:pt x="8" y="14"/>
                  </a:lnTo>
                  <a:lnTo>
                    <a:pt x="7" y="14"/>
                  </a:lnTo>
                  <a:lnTo>
                    <a:pt x="7" y="13"/>
                  </a:lnTo>
                  <a:lnTo>
                    <a:pt x="7" y="12"/>
                  </a:lnTo>
                  <a:lnTo>
                    <a:pt x="6" y="12"/>
                  </a:lnTo>
                  <a:lnTo>
                    <a:pt x="5" y="12"/>
                  </a:lnTo>
                  <a:lnTo>
                    <a:pt x="5" y="11"/>
                  </a:lnTo>
                  <a:lnTo>
                    <a:pt x="5" y="11"/>
                  </a:lnTo>
                  <a:lnTo>
                    <a:pt x="4" y="11"/>
                  </a:lnTo>
                  <a:lnTo>
                    <a:pt x="4" y="10"/>
                  </a:lnTo>
                  <a:lnTo>
                    <a:pt x="3" y="10"/>
                  </a:lnTo>
                  <a:lnTo>
                    <a:pt x="2" y="11"/>
                  </a:lnTo>
                  <a:lnTo>
                    <a:pt x="2" y="11"/>
                  </a:lnTo>
                  <a:lnTo>
                    <a:pt x="2" y="12"/>
                  </a:lnTo>
                  <a:lnTo>
                    <a:pt x="1" y="12"/>
                  </a:lnTo>
                  <a:lnTo>
                    <a:pt x="0" y="1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22" name="Freeform 121"/>
            <p:cNvSpPr>
              <a:spLocks/>
            </p:cNvSpPr>
            <p:nvPr/>
          </p:nvSpPr>
          <p:spPr bwMode="auto">
            <a:xfrm>
              <a:off x="4651377" y="2595559"/>
              <a:ext cx="736600" cy="482599"/>
            </a:xfrm>
            <a:custGeom>
              <a:avLst/>
              <a:gdLst>
                <a:gd name="T0" fmla="*/ 435 w 464"/>
                <a:gd name="T1" fmla="*/ 189 h 304"/>
                <a:gd name="T2" fmla="*/ 414 w 464"/>
                <a:gd name="T3" fmla="*/ 212 h 304"/>
                <a:gd name="T4" fmla="*/ 391 w 464"/>
                <a:gd name="T5" fmla="*/ 207 h 304"/>
                <a:gd name="T6" fmla="*/ 379 w 464"/>
                <a:gd name="T7" fmla="*/ 217 h 304"/>
                <a:gd name="T8" fmla="*/ 362 w 464"/>
                <a:gd name="T9" fmla="*/ 230 h 304"/>
                <a:gd name="T10" fmla="*/ 352 w 464"/>
                <a:gd name="T11" fmla="*/ 254 h 304"/>
                <a:gd name="T12" fmla="*/ 341 w 464"/>
                <a:gd name="T13" fmla="*/ 272 h 304"/>
                <a:gd name="T14" fmla="*/ 328 w 464"/>
                <a:gd name="T15" fmla="*/ 277 h 304"/>
                <a:gd name="T16" fmla="*/ 308 w 464"/>
                <a:gd name="T17" fmla="*/ 275 h 304"/>
                <a:gd name="T18" fmla="*/ 295 w 464"/>
                <a:gd name="T19" fmla="*/ 295 h 304"/>
                <a:gd name="T20" fmla="*/ 279 w 464"/>
                <a:gd name="T21" fmla="*/ 284 h 304"/>
                <a:gd name="T22" fmla="*/ 269 w 464"/>
                <a:gd name="T23" fmla="*/ 277 h 304"/>
                <a:gd name="T24" fmla="*/ 253 w 464"/>
                <a:gd name="T25" fmla="*/ 261 h 304"/>
                <a:gd name="T26" fmla="*/ 235 w 464"/>
                <a:gd name="T27" fmla="*/ 256 h 304"/>
                <a:gd name="T28" fmla="*/ 220 w 464"/>
                <a:gd name="T29" fmla="*/ 269 h 304"/>
                <a:gd name="T30" fmla="*/ 203 w 464"/>
                <a:gd name="T31" fmla="*/ 281 h 304"/>
                <a:gd name="T32" fmla="*/ 179 w 464"/>
                <a:gd name="T33" fmla="*/ 286 h 304"/>
                <a:gd name="T34" fmla="*/ 166 w 464"/>
                <a:gd name="T35" fmla="*/ 293 h 304"/>
                <a:gd name="T36" fmla="*/ 144 w 464"/>
                <a:gd name="T37" fmla="*/ 290 h 304"/>
                <a:gd name="T38" fmla="*/ 127 w 464"/>
                <a:gd name="T39" fmla="*/ 289 h 304"/>
                <a:gd name="T40" fmla="*/ 111 w 464"/>
                <a:gd name="T41" fmla="*/ 298 h 304"/>
                <a:gd name="T42" fmla="*/ 95 w 464"/>
                <a:gd name="T43" fmla="*/ 292 h 304"/>
                <a:gd name="T44" fmla="*/ 83 w 464"/>
                <a:gd name="T45" fmla="*/ 280 h 304"/>
                <a:gd name="T46" fmla="*/ 71 w 464"/>
                <a:gd name="T47" fmla="*/ 281 h 304"/>
                <a:gd name="T48" fmla="*/ 55 w 464"/>
                <a:gd name="T49" fmla="*/ 278 h 304"/>
                <a:gd name="T50" fmla="*/ 25 w 464"/>
                <a:gd name="T51" fmla="*/ 281 h 304"/>
                <a:gd name="T52" fmla="*/ 2 w 464"/>
                <a:gd name="T53" fmla="*/ 249 h 304"/>
                <a:gd name="T54" fmla="*/ 20 w 464"/>
                <a:gd name="T55" fmla="*/ 206 h 304"/>
                <a:gd name="T56" fmla="*/ 82 w 464"/>
                <a:gd name="T57" fmla="*/ 174 h 304"/>
                <a:gd name="T58" fmla="*/ 102 w 464"/>
                <a:gd name="T59" fmla="*/ 154 h 304"/>
                <a:gd name="T60" fmla="*/ 79 w 464"/>
                <a:gd name="T61" fmla="*/ 119 h 304"/>
                <a:gd name="T62" fmla="*/ 79 w 464"/>
                <a:gd name="T63" fmla="*/ 84 h 304"/>
                <a:gd name="T64" fmla="*/ 72 w 464"/>
                <a:gd name="T65" fmla="*/ 58 h 304"/>
                <a:gd name="T66" fmla="*/ 54 w 464"/>
                <a:gd name="T67" fmla="*/ 13 h 304"/>
                <a:gd name="T68" fmla="*/ 67 w 464"/>
                <a:gd name="T69" fmla="*/ 8 h 304"/>
                <a:gd name="T70" fmla="*/ 82 w 464"/>
                <a:gd name="T71" fmla="*/ 6 h 304"/>
                <a:gd name="T72" fmla="*/ 97 w 464"/>
                <a:gd name="T73" fmla="*/ 14 h 304"/>
                <a:gd name="T74" fmla="*/ 121 w 464"/>
                <a:gd name="T75" fmla="*/ 18 h 304"/>
                <a:gd name="T76" fmla="*/ 127 w 464"/>
                <a:gd name="T77" fmla="*/ 35 h 304"/>
                <a:gd name="T78" fmla="*/ 128 w 464"/>
                <a:gd name="T79" fmla="*/ 47 h 304"/>
                <a:gd name="T80" fmla="*/ 143 w 464"/>
                <a:gd name="T81" fmla="*/ 49 h 304"/>
                <a:gd name="T82" fmla="*/ 160 w 464"/>
                <a:gd name="T83" fmla="*/ 60 h 304"/>
                <a:gd name="T84" fmla="*/ 173 w 464"/>
                <a:gd name="T85" fmla="*/ 62 h 304"/>
                <a:gd name="T86" fmla="*/ 189 w 464"/>
                <a:gd name="T87" fmla="*/ 72 h 304"/>
                <a:gd name="T88" fmla="*/ 208 w 464"/>
                <a:gd name="T89" fmla="*/ 65 h 304"/>
                <a:gd name="T90" fmla="*/ 225 w 464"/>
                <a:gd name="T91" fmla="*/ 71 h 304"/>
                <a:gd name="T92" fmla="*/ 237 w 464"/>
                <a:gd name="T93" fmla="*/ 87 h 304"/>
                <a:gd name="T94" fmla="*/ 251 w 464"/>
                <a:gd name="T95" fmla="*/ 81 h 304"/>
                <a:gd name="T96" fmla="*/ 269 w 464"/>
                <a:gd name="T97" fmla="*/ 86 h 304"/>
                <a:gd name="T98" fmla="*/ 283 w 464"/>
                <a:gd name="T99" fmla="*/ 85 h 304"/>
                <a:gd name="T100" fmla="*/ 303 w 464"/>
                <a:gd name="T101" fmla="*/ 95 h 304"/>
                <a:gd name="T102" fmla="*/ 323 w 464"/>
                <a:gd name="T103" fmla="*/ 100 h 304"/>
                <a:gd name="T104" fmla="*/ 342 w 464"/>
                <a:gd name="T105" fmla="*/ 94 h 304"/>
                <a:gd name="T106" fmla="*/ 355 w 464"/>
                <a:gd name="T107" fmla="*/ 103 h 304"/>
                <a:gd name="T108" fmla="*/ 374 w 464"/>
                <a:gd name="T109" fmla="*/ 110 h 304"/>
                <a:gd name="T110" fmla="*/ 396 w 464"/>
                <a:gd name="T111" fmla="*/ 105 h 304"/>
                <a:gd name="T112" fmla="*/ 417 w 464"/>
                <a:gd name="T113" fmla="*/ 104 h 304"/>
                <a:gd name="T114" fmla="*/ 424 w 464"/>
                <a:gd name="T115" fmla="*/ 102 h 304"/>
                <a:gd name="T116" fmla="*/ 434 w 464"/>
                <a:gd name="T117" fmla="*/ 106 h 304"/>
                <a:gd name="T118" fmla="*/ 445 w 464"/>
                <a:gd name="T119" fmla="*/ 104 h 304"/>
                <a:gd name="T120" fmla="*/ 456 w 464"/>
                <a:gd name="T121" fmla="*/ 100 h 304"/>
                <a:gd name="T122" fmla="*/ 434 w 464"/>
                <a:gd name="T123" fmla="*/ 129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4" h="304">
                  <a:moveTo>
                    <a:pt x="419" y="150"/>
                  </a:moveTo>
                  <a:lnTo>
                    <a:pt x="421" y="153"/>
                  </a:lnTo>
                  <a:lnTo>
                    <a:pt x="422" y="154"/>
                  </a:lnTo>
                  <a:lnTo>
                    <a:pt x="424" y="155"/>
                  </a:lnTo>
                  <a:lnTo>
                    <a:pt x="426" y="156"/>
                  </a:lnTo>
                  <a:lnTo>
                    <a:pt x="427" y="156"/>
                  </a:lnTo>
                  <a:lnTo>
                    <a:pt x="427" y="157"/>
                  </a:lnTo>
                  <a:lnTo>
                    <a:pt x="427" y="158"/>
                  </a:lnTo>
                  <a:lnTo>
                    <a:pt x="427" y="158"/>
                  </a:lnTo>
                  <a:lnTo>
                    <a:pt x="428" y="160"/>
                  </a:lnTo>
                  <a:lnTo>
                    <a:pt x="429" y="161"/>
                  </a:lnTo>
                  <a:lnTo>
                    <a:pt x="429" y="164"/>
                  </a:lnTo>
                  <a:lnTo>
                    <a:pt x="431" y="164"/>
                  </a:lnTo>
                  <a:lnTo>
                    <a:pt x="432" y="165"/>
                  </a:lnTo>
                  <a:lnTo>
                    <a:pt x="434" y="167"/>
                  </a:lnTo>
                  <a:lnTo>
                    <a:pt x="436" y="167"/>
                  </a:lnTo>
                  <a:lnTo>
                    <a:pt x="437" y="168"/>
                  </a:lnTo>
                  <a:lnTo>
                    <a:pt x="439" y="170"/>
                  </a:lnTo>
                  <a:lnTo>
                    <a:pt x="440" y="170"/>
                  </a:lnTo>
                  <a:lnTo>
                    <a:pt x="440" y="171"/>
                  </a:lnTo>
                  <a:lnTo>
                    <a:pt x="441" y="171"/>
                  </a:lnTo>
                  <a:lnTo>
                    <a:pt x="442" y="173"/>
                  </a:lnTo>
                  <a:lnTo>
                    <a:pt x="443" y="174"/>
                  </a:lnTo>
                  <a:lnTo>
                    <a:pt x="442" y="176"/>
                  </a:lnTo>
                  <a:lnTo>
                    <a:pt x="442" y="178"/>
                  </a:lnTo>
                  <a:lnTo>
                    <a:pt x="442" y="180"/>
                  </a:lnTo>
                  <a:lnTo>
                    <a:pt x="441" y="182"/>
                  </a:lnTo>
                  <a:lnTo>
                    <a:pt x="439" y="183"/>
                  </a:lnTo>
                  <a:lnTo>
                    <a:pt x="441" y="185"/>
                  </a:lnTo>
                  <a:lnTo>
                    <a:pt x="442" y="187"/>
                  </a:lnTo>
                  <a:lnTo>
                    <a:pt x="442" y="187"/>
                  </a:lnTo>
                  <a:lnTo>
                    <a:pt x="443" y="189"/>
                  </a:lnTo>
                  <a:lnTo>
                    <a:pt x="443" y="190"/>
                  </a:lnTo>
                  <a:lnTo>
                    <a:pt x="442" y="190"/>
                  </a:lnTo>
                  <a:lnTo>
                    <a:pt x="438" y="189"/>
                  </a:lnTo>
                  <a:lnTo>
                    <a:pt x="435" y="189"/>
                  </a:lnTo>
                  <a:lnTo>
                    <a:pt x="435" y="188"/>
                  </a:lnTo>
                  <a:lnTo>
                    <a:pt x="434" y="187"/>
                  </a:lnTo>
                  <a:lnTo>
                    <a:pt x="431" y="186"/>
                  </a:lnTo>
                  <a:lnTo>
                    <a:pt x="430" y="187"/>
                  </a:lnTo>
                  <a:lnTo>
                    <a:pt x="428" y="188"/>
                  </a:lnTo>
                  <a:lnTo>
                    <a:pt x="427" y="188"/>
                  </a:lnTo>
                  <a:lnTo>
                    <a:pt x="427" y="189"/>
                  </a:lnTo>
                  <a:lnTo>
                    <a:pt x="426" y="190"/>
                  </a:lnTo>
                  <a:lnTo>
                    <a:pt x="425" y="194"/>
                  </a:lnTo>
                  <a:lnTo>
                    <a:pt x="423" y="193"/>
                  </a:lnTo>
                  <a:lnTo>
                    <a:pt x="421" y="195"/>
                  </a:lnTo>
                  <a:lnTo>
                    <a:pt x="419" y="196"/>
                  </a:lnTo>
                  <a:lnTo>
                    <a:pt x="417" y="195"/>
                  </a:lnTo>
                  <a:lnTo>
                    <a:pt x="417" y="198"/>
                  </a:lnTo>
                  <a:lnTo>
                    <a:pt x="416" y="198"/>
                  </a:lnTo>
                  <a:lnTo>
                    <a:pt x="416" y="199"/>
                  </a:lnTo>
                  <a:lnTo>
                    <a:pt x="417" y="201"/>
                  </a:lnTo>
                  <a:lnTo>
                    <a:pt x="417" y="202"/>
                  </a:lnTo>
                  <a:lnTo>
                    <a:pt x="418" y="202"/>
                  </a:lnTo>
                  <a:lnTo>
                    <a:pt x="419" y="203"/>
                  </a:lnTo>
                  <a:lnTo>
                    <a:pt x="419" y="205"/>
                  </a:lnTo>
                  <a:lnTo>
                    <a:pt x="419" y="206"/>
                  </a:lnTo>
                  <a:lnTo>
                    <a:pt x="419" y="207"/>
                  </a:lnTo>
                  <a:lnTo>
                    <a:pt x="420" y="208"/>
                  </a:lnTo>
                  <a:lnTo>
                    <a:pt x="421" y="209"/>
                  </a:lnTo>
                  <a:lnTo>
                    <a:pt x="423" y="210"/>
                  </a:lnTo>
                  <a:lnTo>
                    <a:pt x="424" y="212"/>
                  </a:lnTo>
                  <a:lnTo>
                    <a:pt x="422" y="214"/>
                  </a:lnTo>
                  <a:lnTo>
                    <a:pt x="420" y="214"/>
                  </a:lnTo>
                  <a:lnTo>
                    <a:pt x="419" y="214"/>
                  </a:lnTo>
                  <a:lnTo>
                    <a:pt x="418" y="214"/>
                  </a:lnTo>
                  <a:lnTo>
                    <a:pt x="416" y="214"/>
                  </a:lnTo>
                  <a:lnTo>
                    <a:pt x="416" y="213"/>
                  </a:lnTo>
                  <a:lnTo>
                    <a:pt x="416" y="212"/>
                  </a:lnTo>
                  <a:lnTo>
                    <a:pt x="415" y="212"/>
                  </a:lnTo>
                  <a:lnTo>
                    <a:pt x="414" y="212"/>
                  </a:lnTo>
                  <a:lnTo>
                    <a:pt x="413" y="211"/>
                  </a:lnTo>
                  <a:lnTo>
                    <a:pt x="412" y="211"/>
                  </a:lnTo>
                  <a:lnTo>
                    <a:pt x="411" y="210"/>
                  </a:lnTo>
                  <a:lnTo>
                    <a:pt x="411" y="209"/>
                  </a:lnTo>
                  <a:lnTo>
                    <a:pt x="411" y="209"/>
                  </a:lnTo>
                  <a:lnTo>
                    <a:pt x="410" y="209"/>
                  </a:lnTo>
                  <a:lnTo>
                    <a:pt x="409" y="209"/>
                  </a:lnTo>
                  <a:lnTo>
                    <a:pt x="409" y="208"/>
                  </a:lnTo>
                  <a:lnTo>
                    <a:pt x="408" y="208"/>
                  </a:lnTo>
                  <a:lnTo>
                    <a:pt x="407" y="208"/>
                  </a:lnTo>
                  <a:lnTo>
                    <a:pt x="406" y="208"/>
                  </a:lnTo>
                  <a:lnTo>
                    <a:pt x="405" y="208"/>
                  </a:lnTo>
                  <a:lnTo>
                    <a:pt x="404" y="208"/>
                  </a:lnTo>
                  <a:lnTo>
                    <a:pt x="403" y="207"/>
                  </a:lnTo>
                  <a:lnTo>
                    <a:pt x="403" y="207"/>
                  </a:lnTo>
                  <a:lnTo>
                    <a:pt x="402" y="207"/>
                  </a:lnTo>
                  <a:lnTo>
                    <a:pt x="401" y="206"/>
                  </a:lnTo>
                  <a:lnTo>
                    <a:pt x="400" y="206"/>
                  </a:lnTo>
                  <a:lnTo>
                    <a:pt x="400" y="206"/>
                  </a:lnTo>
                  <a:lnTo>
                    <a:pt x="399" y="205"/>
                  </a:lnTo>
                  <a:lnTo>
                    <a:pt x="398" y="205"/>
                  </a:lnTo>
                  <a:lnTo>
                    <a:pt x="398" y="204"/>
                  </a:lnTo>
                  <a:lnTo>
                    <a:pt x="397" y="204"/>
                  </a:lnTo>
                  <a:lnTo>
                    <a:pt x="397" y="205"/>
                  </a:lnTo>
                  <a:lnTo>
                    <a:pt x="396" y="206"/>
                  </a:lnTo>
                  <a:lnTo>
                    <a:pt x="395" y="206"/>
                  </a:lnTo>
                  <a:lnTo>
                    <a:pt x="395" y="206"/>
                  </a:lnTo>
                  <a:lnTo>
                    <a:pt x="395" y="206"/>
                  </a:lnTo>
                  <a:lnTo>
                    <a:pt x="395" y="207"/>
                  </a:lnTo>
                  <a:lnTo>
                    <a:pt x="395" y="208"/>
                  </a:lnTo>
                  <a:lnTo>
                    <a:pt x="395" y="209"/>
                  </a:lnTo>
                  <a:lnTo>
                    <a:pt x="394" y="209"/>
                  </a:lnTo>
                  <a:lnTo>
                    <a:pt x="393" y="209"/>
                  </a:lnTo>
                  <a:lnTo>
                    <a:pt x="393" y="208"/>
                  </a:lnTo>
                  <a:lnTo>
                    <a:pt x="392" y="208"/>
                  </a:lnTo>
                  <a:lnTo>
                    <a:pt x="391" y="207"/>
                  </a:lnTo>
                  <a:lnTo>
                    <a:pt x="390" y="207"/>
                  </a:lnTo>
                  <a:lnTo>
                    <a:pt x="390" y="208"/>
                  </a:lnTo>
                  <a:lnTo>
                    <a:pt x="390" y="209"/>
                  </a:lnTo>
                  <a:lnTo>
                    <a:pt x="390" y="210"/>
                  </a:lnTo>
                  <a:lnTo>
                    <a:pt x="391" y="211"/>
                  </a:lnTo>
                  <a:lnTo>
                    <a:pt x="392" y="211"/>
                  </a:lnTo>
                  <a:lnTo>
                    <a:pt x="393" y="211"/>
                  </a:lnTo>
                  <a:lnTo>
                    <a:pt x="392" y="212"/>
                  </a:lnTo>
                  <a:lnTo>
                    <a:pt x="391" y="212"/>
                  </a:lnTo>
                  <a:lnTo>
                    <a:pt x="390" y="212"/>
                  </a:lnTo>
                  <a:lnTo>
                    <a:pt x="389" y="212"/>
                  </a:lnTo>
                  <a:lnTo>
                    <a:pt x="388" y="211"/>
                  </a:lnTo>
                  <a:lnTo>
                    <a:pt x="387" y="212"/>
                  </a:lnTo>
                  <a:lnTo>
                    <a:pt x="387" y="213"/>
                  </a:lnTo>
                  <a:lnTo>
                    <a:pt x="387" y="214"/>
                  </a:lnTo>
                  <a:lnTo>
                    <a:pt x="387" y="214"/>
                  </a:lnTo>
                  <a:lnTo>
                    <a:pt x="387" y="215"/>
                  </a:lnTo>
                  <a:lnTo>
                    <a:pt x="387" y="216"/>
                  </a:lnTo>
                  <a:lnTo>
                    <a:pt x="387" y="217"/>
                  </a:lnTo>
                  <a:lnTo>
                    <a:pt x="387" y="218"/>
                  </a:lnTo>
                  <a:lnTo>
                    <a:pt x="387" y="218"/>
                  </a:lnTo>
                  <a:lnTo>
                    <a:pt x="386" y="218"/>
                  </a:lnTo>
                  <a:lnTo>
                    <a:pt x="386" y="217"/>
                  </a:lnTo>
                  <a:lnTo>
                    <a:pt x="386" y="216"/>
                  </a:lnTo>
                  <a:lnTo>
                    <a:pt x="385" y="216"/>
                  </a:lnTo>
                  <a:lnTo>
                    <a:pt x="384" y="216"/>
                  </a:lnTo>
                  <a:lnTo>
                    <a:pt x="383" y="215"/>
                  </a:lnTo>
                  <a:lnTo>
                    <a:pt x="382" y="215"/>
                  </a:lnTo>
                  <a:lnTo>
                    <a:pt x="381" y="215"/>
                  </a:lnTo>
                  <a:lnTo>
                    <a:pt x="381" y="214"/>
                  </a:lnTo>
                  <a:lnTo>
                    <a:pt x="380" y="214"/>
                  </a:lnTo>
                  <a:lnTo>
                    <a:pt x="379" y="214"/>
                  </a:lnTo>
                  <a:lnTo>
                    <a:pt x="379" y="214"/>
                  </a:lnTo>
                  <a:lnTo>
                    <a:pt x="379" y="215"/>
                  </a:lnTo>
                  <a:lnTo>
                    <a:pt x="379" y="216"/>
                  </a:lnTo>
                  <a:lnTo>
                    <a:pt x="379" y="217"/>
                  </a:lnTo>
                  <a:lnTo>
                    <a:pt x="378" y="217"/>
                  </a:lnTo>
                  <a:lnTo>
                    <a:pt x="377" y="217"/>
                  </a:lnTo>
                  <a:lnTo>
                    <a:pt x="376" y="217"/>
                  </a:lnTo>
                  <a:lnTo>
                    <a:pt x="376" y="216"/>
                  </a:lnTo>
                  <a:lnTo>
                    <a:pt x="375" y="217"/>
                  </a:lnTo>
                  <a:lnTo>
                    <a:pt x="374" y="217"/>
                  </a:lnTo>
                  <a:lnTo>
                    <a:pt x="373" y="218"/>
                  </a:lnTo>
                  <a:lnTo>
                    <a:pt x="373" y="219"/>
                  </a:lnTo>
                  <a:lnTo>
                    <a:pt x="373" y="220"/>
                  </a:lnTo>
                  <a:lnTo>
                    <a:pt x="373" y="221"/>
                  </a:lnTo>
                  <a:lnTo>
                    <a:pt x="373" y="221"/>
                  </a:lnTo>
                  <a:lnTo>
                    <a:pt x="373" y="222"/>
                  </a:lnTo>
                  <a:lnTo>
                    <a:pt x="373" y="223"/>
                  </a:lnTo>
                  <a:lnTo>
                    <a:pt x="373" y="224"/>
                  </a:lnTo>
                  <a:lnTo>
                    <a:pt x="373" y="225"/>
                  </a:lnTo>
                  <a:lnTo>
                    <a:pt x="372" y="225"/>
                  </a:lnTo>
                  <a:lnTo>
                    <a:pt x="371" y="226"/>
                  </a:lnTo>
                  <a:lnTo>
                    <a:pt x="371" y="227"/>
                  </a:lnTo>
                  <a:lnTo>
                    <a:pt x="372" y="227"/>
                  </a:lnTo>
                  <a:lnTo>
                    <a:pt x="373" y="227"/>
                  </a:lnTo>
                  <a:lnTo>
                    <a:pt x="373" y="228"/>
                  </a:lnTo>
                  <a:lnTo>
                    <a:pt x="372" y="228"/>
                  </a:lnTo>
                  <a:lnTo>
                    <a:pt x="371" y="228"/>
                  </a:lnTo>
                  <a:lnTo>
                    <a:pt x="371" y="228"/>
                  </a:lnTo>
                  <a:lnTo>
                    <a:pt x="370" y="227"/>
                  </a:lnTo>
                  <a:lnTo>
                    <a:pt x="369" y="227"/>
                  </a:lnTo>
                  <a:lnTo>
                    <a:pt x="368" y="227"/>
                  </a:lnTo>
                  <a:lnTo>
                    <a:pt x="367" y="227"/>
                  </a:lnTo>
                  <a:lnTo>
                    <a:pt x="366" y="228"/>
                  </a:lnTo>
                  <a:lnTo>
                    <a:pt x="365" y="228"/>
                  </a:lnTo>
                  <a:lnTo>
                    <a:pt x="364" y="228"/>
                  </a:lnTo>
                  <a:lnTo>
                    <a:pt x="364" y="229"/>
                  </a:lnTo>
                  <a:lnTo>
                    <a:pt x="363" y="229"/>
                  </a:lnTo>
                  <a:lnTo>
                    <a:pt x="363" y="229"/>
                  </a:lnTo>
                  <a:lnTo>
                    <a:pt x="362" y="229"/>
                  </a:lnTo>
                  <a:lnTo>
                    <a:pt x="362" y="230"/>
                  </a:lnTo>
                  <a:lnTo>
                    <a:pt x="361" y="231"/>
                  </a:lnTo>
                  <a:lnTo>
                    <a:pt x="360" y="231"/>
                  </a:lnTo>
                  <a:lnTo>
                    <a:pt x="359" y="231"/>
                  </a:lnTo>
                  <a:lnTo>
                    <a:pt x="359" y="232"/>
                  </a:lnTo>
                  <a:lnTo>
                    <a:pt x="359" y="233"/>
                  </a:lnTo>
                  <a:lnTo>
                    <a:pt x="359" y="234"/>
                  </a:lnTo>
                  <a:lnTo>
                    <a:pt x="359" y="235"/>
                  </a:lnTo>
                  <a:lnTo>
                    <a:pt x="359" y="236"/>
                  </a:lnTo>
                  <a:lnTo>
                    <a:pt x="358" y="236"/>
                  </a:lnTo>
                  <a:lnTo>
                    <a:pt x="358" y="237"/>
                  </a:lnTo>
                  <a:lnTo>
                    <a:pt x="357" y="237"/>
                  </a:lnTo>
                  <a:lnTo>
                    <a:pt x="356" y="237"/>
                  </a:lnTo>
                  <a:lnTo>
                    <a:pt x="356" y="238"/>
                  </a:lnTo>
                  <a:lnTo>
                    <a:pt x="357" y="239"/>
                  </a:lnTo>
                  <a:lnTo>
                    <a:pt x="357" y="240"/>
                  </a:lnTo>
                  <a:lnTo>
                    <a:pt x="356" y="241"/>
                  </a:lnTo>
                  <a:lnTo>
                    <a:pt x="356" y="242"/>
                  </a:lnTo>
                  <a:lnTo>
                    <a:pt x="356" y="243"/>
                  </a:lnTo>
                  <a:lnTo>
                    <a:pt x="356" y="244"/>
                  </a:lnTo>
                  <a:lnTo>
                    <a:pt x="356" y="245"/>
                  </a:lnTo>
                  <a:lnTo>
                    <a:pt x="357" y="245"/>
                  </a:lnTo>
                  <a:lnTo>
                    <a:pt x="358" y="245"/>
                  </a:lnTo>
                  <a:lnTo>
                    <a:pt x="359" y="246"/>
                  </a:lnTo>
                  <a:lnTo>
                    <a:pt x="359" y="247"/>
                  </a:lnTo>
                  <a:lnTo>
                    <a:pt x="358" y="248"/>
                  </a:lnTo>
                  <a:lnTo>
                    <a:pt x="357" y="248"/>
                  </a:lnTo>
                  <a:lnTo>
                    <a:pt x="356" y="249"/>
                  </a:lnTo>
                  <a:lnTo>
                    <a:pt x="356" y="250"/>
                  </a:lnTo>
                  <a:lnTo>
                    <a:pt x="355" y="250"/>
                  </a:lnTo>
                  <a:lnTo>
                    <a:pt x="355" y="251"/>
                  </a:lnTo>
                  <a:lnTo>
                    <a:pt x="355" y="252"/>
                  </a:lnTo>
                  <a:lnTo>
                    <a:pt x="355" y="253"/>
                  </a:lnTo>
                  <a:lnTo>
                    <a:pt x="354" y="253"/>
                  </a:lnTo>
                  <a:lnTo>
                    <a:pt x="353" y="253"/>
                  </a:lnTo>
                  <a:lnTo>
                    <a:pt x="352" y="253"/>
                  </a:lnTo>
                  <a:lnTo>
                    <a:pt x="352" y="254"/>
                  </a:lnTo>
                  <a:lnTo>
                    <a:pt x="352" y="255"/>
                  </a:lnTo>
                  <a:lnTo>
                    <a:pt x="353" y="255"/>
                  </a:lnTo>
                  <a:lnTo>
                    <a:pt x="354" y="256"/>
                  </a:lnTo>
                  <a:lnTo>
                    <a:pt x="355" y="256"/>
                  </a:lnTo>
                  <a:lnTo>
                    <a:pt x="355" y="257"/>
                  </a:lnTo>
                  <a:lnTo>
                    <a:pt x="355" y="258"/>
                  </a:lnTo>
                  <a:lnTo>
                    <a:pt x="355" y="259"/>
                  </a:lnTo>
                  <a:lnTo>
                    <a:pt x="354" y="259"/>
                  </a:lnTo>
                  <a:lnTo>
                    <a:pt x="353" y="260"/>
                  </a:lnTo>
                  <a:lnTo>
                    <a:pt x="352" y="260"/>
                  </a:lnTo>
                  <a:lnTo>
                    <a:pt x="352" y="261"/>
                  </a:lnTo>
                  <a:lnTo>
                    <a:pt x="352" y="261"/>
                  </a:lnTo>
                  <a:lnTo>
                    <a:pt x="352" y="262"/>
                  </a:lnTo>
                  <a:lnTo>
                    <a:pt x="352" y="263"/>
                  </a:lnTo>
                  <a:lnTo>
                    <a:pt x="352" y="264"/>
                  </a:lnTo>
                  <a:lnTo>
                    <a:pt x="352" y="265"/>
                  </a:lnTo>
                  <a:lnTo>
                    <a:pt x="352" y="266"/>
                  </a:lnTo>
                  <a:lnTo>
                    <a:pt x="351" y="267"/>
                  </a:lnTo>
                  <a:lnTo>
                    <a:pt x="350" y="267"/>
                  </a:lnTo>
                  <a:lnTo>
                    <a:pt x="349" y="267"/>
                  </a:lnTo>
                  <a:lnTo>
                    <a:pt x="349" y="268"/>
                  </a:lnTo>
                  <a:lnTo>
                    <a:pt x="349" y="269"/>
                  </a:lnTo>
                  <a:lnTo>
                    <a:pt x="349" y="269"/>
                  </a:lnTo>
                  <a:lnTo>
                    <a:pt x="349" y="270"/>
                  </a:lnTo>
                  <a:lnTo>
                    <a:pt x="349" y="271"/>
                  </a:lnTo>
                  <a:lnTo>
                    <a:pt x="349" y="272"/>
                  </a:lnTo>
                  <a:lnTo>
                    <a:pt x="349" y="274"/>
                  </a:lnTo>
                  <a:lnTo>
                    <a:pt x="348" y="274"/>
                  </a:lnTo>
                  <a:lnTo>
                    <a:pt x="348" y="274"/>
                  </a:lnTo>
                  <a:lnTo>
                    <a:pt x="347" y="273"/>
                  </a:lnTo>
                  <a:lnTo>
                    <a:pt x="346" y="273"/>
                  </a:lnTo>
                  <a:lnTo>
                    <a:pt x="345" y="273"/>
                  </a:lnTo>
                  <a:lnTo>
                    <a:pt x="344" y="272"/>
                  </a:lnTo>
                  <a:lnTo>
                    <a:pt x="343" y="272"/>
                  </a:lnTo>
                  <a:lnTo>
                    <a:pt x="342" y="272"/>
                  </a:lnTo>
                  <a:lnTo>
                    <a:pt x="341" y="272"/>
                  </a:lnTo>
                  <a:lnTo>
                    <a:pt x="340" y="272"/>
                  </a:lnTo>
                  <a:lnTo>
                    <a:pt x="340" y="271"/>
                  </a:lnTo>
                  <a:lnTo>
                    <a:pt x="340" y="270"/>
                  </a:lnTo>
                  <a:lnTo>
                    <a:pt x="339" y="270"/>
                  </a:lnTo>
                  <a:lnTo>
                    <a:pt x="338" y="270"/>
                  </a:lnTo>
                  <a:lnTo>
                    <a:pt x="338" y="271"/>
                  </a:lnTo>
                  <a:lnTo>
                    <a:pt x="338" y="272"/>
                  </a:lnTo>
                  <a:lnTo>
                    <a:pt x="338" y="273"/>
                  </a:lnTo>
                  <a:lnTo>
                    <a:pt x="338" y="274"/>
                  </a:lnTo>
                  <a:lnTo>
                    <a:pt x="337" y="274"/>
                  </a:lnTo>
                  <a:lnTo>
                    <a:pt x="336" y="274"/>
                  </a:lnTo>
                  <a:lnTo>
                    <a:pt x="335" y="274"/>
                  </a:lnTo>
                  <a:lnTo>
                    <a:pt x="335" y="275"/>
                  </a:lnTo>
                  <a:lnTo>
                    <a:pt x="335" y="276"/>
                  </a:lnTo>
                  <a:lnTo>
                    <a:pt x="335" y="277"/>
                  </a:lnTo>
                  <a:lnTo>
                    <a:pt x="335" y="277"/>
                  </a:lnTo>
                  <a:lnTo>
                    <a:pt x="335" y="278"/>
                  </a:lnTo>
                  <a:lnTo>
                    <a:pt x="336" y="278"/>
                  </a:lnTo>
                  <a:lnTo>
                    <a:pt x="337" y="278"/>
                  </a:lnTo>
                  <a:lnTo>
                    <a:pt x="338" y="278"/>
                  </a:lnTo>
                  <a:lnTo>
                    <a:pt x="338" y="279"/>
                  </a:lnTo>
                  <a:lnTo>
                    <a:pt x="338" y="280"/>
                  </a:lnTo>
                  <a:lnTo>
                    <a:pt x="337" y="280"/>
                  </a:lnTo>
                  <a:lnTo>
                    <a:pt x="336" y="280"/>
                  </a:lnTo>
                  <a:lnTo>
                    <a:pt x="335" y="280"/>
                  </a:lnTo>
                  <a:lnTo>
                    <a:pt x="335" y="279"/>
                  </a:lnTo>
                  <a:lnTo>
                    <a:pt x="334" y="279"/>
                  </a:lnTo>
                  <a:lnTo>
                    <a:pt x="333" y="279"/>
                  </a:lnTo>
                  <a:lnTo>
                    <a:pt x="333" y="278"/>
                  </a:lnTo>
                  <a:lnTo>
                    <a:pt x="332" y="278"/>
                  </a:lnTo>
                  <a:lnTo>
                    <a:pt x="332" y="278"/>
                  </a:lnTo>
                  <a:lnTo>
                    <a:pt x="331" y="278"/>
                  </a:lnTo>
                  <a:lnTo>
                    <a:pt x="330" y="278"/>
                  </a:lnTo>
                  <a:lnTo>
                    <a:pt x="329" y="278"/>
                  </a:lnTo>
                  <a:lnTo>
                    <a:pt x="328" y="278"/>
                  </a:lnTo>
                  <a:lnTo>
                    <a:pt x="328" y="277"/>
                  </a:lnTo>
                  <a:lnTo>
                    <a:pt x="328" y="278"/>
                  </a:lnTo>
                  <a:lnTo>
                    <a:pt x="327" y="278"/>
                  </a:lnTo>
                  <a:lnTo>
                    <a:pt x="326" y="278"/>
                  </a:lnTo>
                  <a:lnTo>
                    <a:pt x="326" y="277"/>
                  </a:lnTo>
                  <a:lnTo>
                    <a:pt x="326" y="277"/>
                  </a:lnTo>
                  <a:lnTo>
                    <a:pt x="326" y="276"/>
                  </a:lnTo>
                  <a:lnTo>
                    <a:pt x="326" y="275"/>
                  </a:lnTo>
                  <a:lnTo>
                    <a:pt x="326" y="274"/>
                  </a:lnTo>
                  <a:lnTo>
                    <a:pt x="325" y="274"/>
                  </a:lnTo>
                  <a:lnTo>
                    <a:pt x="324" y="274"/>
                  </a:lnTo>
                  <a:lnTo>
                    <a:pt x="324" y="273"/>
                  </a:lnTo>
                  <a:lnTo>
                    <a:pt x="323" y="273"/>
                  </a:lnTo>
                  <a:lnTo>
                    <a:pt x="322" y="273"/>
                  </a:lnTo>
                  <a:lnTo>
                    <a:pt x="321" y="273"/>
                  </a:lnTo>
                  <a:lnTo>
                    <a:pt x="321" y="274"/>
                  </a:lnTo>
                  <a:lnTo>
                    <a:pt x="321" y="275"/>
                  </a:lnTo>
                  <a:lnTo>
                    <a:pt x="321" y="276"/>
                  </a:lnTo>
                  <a:lnTo>
                    <a:pt x="321" y="277"/>
                  </a:lnTo>
                  <a:lnTo>
                    <a:pt x="320" y="277"/>
                  </a:lnTo>
                  <a:lnTo>
                    <a:pt x="319" y="277"/>
                  </a:lnTo>
                  <a:lnTo>
                    <a:pt x="318" y="277"/>
                  </a:lnTo>
                  <a:lnTo>
                    <a:pt x="317" y="277"/>
                  </a:lnTo>
                  <a:lnTo>
                    <a:pt x="316" y="277"/>
                  </a:lnTo>
                  <a:lnTo>
                    <a:pt x="316" y="277"/>
                  </a:lnTo>
                  <a:lnTo>
                    <a:pt x="315" y="277"/>
                  </a:lnTo>
                  <a:lnTo>
                    <a:pt x="314" y="277"/>
                  </a:lnTo>
                  <a:lnTo>
                    <a:pt x="314" y="278"/>
                  </a:lnTo>
                  <a:lnTo>
                    <a:pt x="313" y="278"/>
                  </a:lnTo>
                  <a:lnTo>
                    <a:pt x="312" y="278"/>
                  </a:lnTo>
                  <a:lnTo>
                    <a:pt x="312" y="277"/>
                  </a:lnTo>
                  <a:lnTo>
                    <a:pt x="311" y="277"/>
                  </a:lnTo>
                  <a:lnTo>
                    <a:pt x="310" y="277"/>
                  </a:lnTo>
                  <a:lnTo>
                    <a:pt x="309" y="277"/>
                  </a:lnTo>
                  <a:lnTo>
                    <a:pt x="309" y="276"/>
                  </a:lnTo>
                  <a:lnTo>
                    <a:pt x="309" y="275"/>
                  </a:lnTo>
                  <a:lnTo>
                    <a:pt x="308" y="275"/>
                  </a:lnTo>
                  <a:lnTo>
                    <a:pt x="308" y="274"/>
                  </a:lnTo>
                  <a:lnTo>
                    <a:pt x="307" y="274"/>
                  </a:lnTo>
                  <a:lnTo>
                    <a:pt x="307" y="275"/>
                  </a:lnTo>
                  <a:lnTo>
                    <a:pt x="306" y="275"/>
                  </a:lnTo>
                  <a:lnTo>
                    <a:pt x="305" y="275"/>
                  </a:lnTo>
                  <a:lnTo>
                    <a:pt x="305" y="276"/>
                  </a:lnTo>
                  <a:lnTo>
                    <a:pt x="305" y="277"/>
                  </a:lnTo>
                  <a:lnTo>
                    <a:pt x="305" y="277"/>
                  </a:lnTo>
                  <a:lnTo>
                    <a:pt x="305" y="278"/>
                  </a:lnTo>
                  <a:lnTo>
                    <a:pt x="304" y="279"/>
                  </a:lnTo>
                  <a:lnTo>
                    <a:pt x="303" y="279"/>
                  </a:lnTo>
                  <a:lnTo>
                    <a:pt x="302" y="279"/>
                  </a:lnTo>
                  <a:lnTo>
                    <a:pt x="302" y="280"/>
                  </a:lnTo>
                  <a:lnTo>
                    <a:pt x="302" y="281"/>
                  </a:lnTo>
                  <a:lnTo>
                    <a:pt x="301" y="282"/>
                  </a:lnTo>
                  <a:lnTo>
                    <a:pt x="300" y="282"/>
                  </a:lnTo>
                  <a:lnTo>
                    <a:pt x="300" y="282"/>
                  </a:lnTo>
                  <a:lnTo>
                    <a:pt x="299" y="283"/>
                  </a:lnTo>
                  <a:lnTo>
                    <a:pt x="298" y="283"/>
                  </a:lnTo>
                  <a:lnTo>
                    <a:pt x="298" y="284"/>
                  </a:lnTo>
                  <a:lnTo>
                    <a:pt x="298" y="285"/>
                  </a:lnTo>
                  <a:lnTo>
                    <a:pt x="298" y="285"/>
                  </a:lnTo>
                  <a:lnTo>
                    <a:pt x="298" y="286"/>
                  </a:lnTo>
                  <a:lnTo>
                    <a:pt x="298" y="287"/>
                  </a:lnTo>
                  <a:lnTo>
                    <a:pt x="298" y="288"/>
                  </a:lnTo>
                  <a:lnTo>
                    <a:pt x="298" y="289"/>
                  </a:lnTo>
                  <a:lnTo>
                    <a:pt x="298" y="290"/>
                  </a:lnTo>
                  <a:lnTo>
                    <a:pt x="298" y="291"/>
                  </a:lnTo>
                  <a:lnTo>
                    <a:pt x="297" y="291"/>
                  </a:lnTo>
                  <a:lnTo>
                    <a:pt x="296" y="291"/>
                  </a:lnTo>
                  <a:lnTo>
                    <a:pt x="295" y="291"/>
                  </a:lnTo>
                  <a:lnTo>
                    <a:pt x="295" y="292"/>
                  </a:lnTo>
                  <a:lnTo>
                    <a:pt x="295" y="293"/>
                  </a:lnTo>
                  <a:lnTo>
                    <a:pt x="295" y="293"/>
                  </a:lnTo>
                  <a:lnTo>
                    <a:pt x="295" y="294"/>
                  </a:lnTo>
                  <a:lnTo>
                    <a:pt x="295" y="295"/>
                  </a:lnTo>
                  <a:lnTo>
                    <a:pt x="295" y="296"/>
                  </a:lnTo>
                  <a:lnTo>
                    <a:pt x="294" y="296"/>
                  </a:lnTo>
                  <a:lnTo>
                    <a:pt x="293" y="296"/>
                  </a:lnTo>
                  <a:lnTo>
                    <a:pt x="292" y="296"/>
                  </a:lnTo>
                  <a:lnTo>
                    <a:pt x="292" y="297"/>
                  </a:lnTo>
                  <a:lnTo>
                    <a:pt x="292" y="297"/>
                  </a:lnTo>
                  <a:lnTo>
                    <a:pt x="291" y="297"/>
                  </a:lnTo>
                  <a:lnTo>
                    <a:pt x="290" y="296"/>
                  </a:lnTo>
                  <a:lnTo>
                    <a:pt x="289" y="296"/>
                  </a:lnTo>
                  <a:lnTo>
                    <a:pt x="288" y="296"/>
                  </a:lnTo>
                  <a:lnTo>
                    <a:pt x="288" y="295"/>
                  </a:lnTo>
                  <a:lnTo>
                    <a:pt x="288" y="294"/>
                  </a:lnTo>
                  <a:lnTo>
                    <a:pt x="287" y="294"/>
                  </a:lnTo>
                  <a:lnTo>
                    <a:pt x="286" y="294"/>
                  </a:lnTo>
                  <a:lnTo>
                    <a:pt x="285" y="293"/>
                  </a:lnTo>
                  <a:lnTo>
                    <a:pt x="285" y="293"/>
                  </a:lnTo>
                  <a:lnTo>
                    <a:pt x="285" y="292"/>
                  </a:lnTo>
                  <a:lnTo>
                    <a:pt x="285" y="292"/>
                  </a:lnTo>
                  <a:lnTo>
                    <a:pt x="284" y="292"/>
                  </a:lnTo>
                  <a:lnTo>
                    <a:pt x="284" y="291"/>
                  </a:lnTo>
                  <a:lnTo>
                    <a:pt x="283" y="291"/>
                  </a:lnTo>
                  <a:lnTo>
                    <a:pt x="282" y="291"/>
                  </a:lnTo>
                  <a:lnTo>
                    <a:pt x="281" y="291"/>
                  </a:lnTo>
                  <a:lnTo>
                    <a:pt x="281" y="290"/>
                  </a:lnTo>
                  <a:lnTo>
                    <a:pt x="280" y="290"/>
                  </a:lnTo>
                  <a:lnTo>
                    <a:pt x="279" y="290"/>
                  </a:lnTo>
                  <a:lnTo>
                    <a:pt x="278" y="289"/>
                  </a:lnTo>
                  <a:lnTo>
                    <a:pt x="277" y="289"/>
                  </a:lnTo>
                  <a:lnTo>
                    <a:pt x="277" y="288"/>
                  </a:lnTo>
                  <a:lnTo>
                    <a:pt x="277" y="287"/>
                  </a:lnTo>
                  <a:lnTo>
                    <a:pt x="277" y="286"/>
                  </a:lnTo>
                  <a:lnTo>
                    <a:pt x="277" y="286"/>
                  </a:lnTo>
                  <a:lnTo>
                    <a:pt x="278" y="285"/>
                  </a:lnTo>
                  <a:lnTo>
                    <a:pt x="278" y="285"/>
                  </a:lnTo>
                  <a:lnTo>
                    <a:pt x="279" y="285"/>
                  </a:lnTo>
                  <a:lnTo>
                    <a:pt x="279" y="284"/>
                  </a:lnTo>
                  <a:lnTo>
                    <a:pt x="280" y="284"/>
                  </a:lnTo>
                  <a:lnTo>
                    <a:pt x="281" y="284"/>
                  </a:lnTo>
                  <a:lnTo>
                    <a:pt x="281" y="283"/>
                  </a:lnTo>
                  <a:lnTo>
                    <a:pt x="281" y="282"/>
                  </a:lnTo>
                  <a:lnTo>
                    <a:pt x="281" y="281"/>
                  </a:lnTo>
                  <a:lnTo>
                    <a:pt x="281" y="280"/>
                  </a:lnTo>
                  <a:lnTo>
                    <a:pt x="280" y="280"/>
                  </a:lnTo>
                  <a:lnTo>
                    <a:pt x="280" y="279"/>
                  </a:lnTo>
                  <a:lnTo>
                    <a:pt x="279" y="279"/>
                  </a:lnTo>
                  <a:lnTo>
                    <a:pt x="278" y="278"/>
                  </a:lnTo>
                  <a:lnTo>
                    <a:pt x="278" y="277"/>
                  </a:lnTo>
                  <a:lnTo>
                    <a:pt x="279" y="277"/>
                  </a:lnTo>
                  <a:lnTo>
                    <a:pt x="280" y="277"/>
                  </a:lnTo>
                  <a:lnTo>
                    <a:pt x="281" y="277"/>
                  </a:lnTo>
                  <a:lnTo>
                    <a:pt x="280" y="277"/>
                  </a:lnTo>
                  <a:lnTo>
                    <a:pt x="279" y="277"/>
                  </a:lnTo>
                  <a:lnTo>
                    <a:pt x="278" y="277"/>
                  </a:lnTo>
                  <a:lnTo>
                    <a:pt x="278" y="277"/>
                  </a:lnTo>
                  <a:lnTo>
                    <a:pt x="277" y="277"/>
                  </a:lnTo>
                  <a:lnTo>
                    <a:pt x="277" y="277"/>
                  </a:lnTo>
                  <a:lnTo>
                    <a:pt x="277" y="277"/>
                  </a:lnTo>
                  <a:lnTo>
                    <a:pt x="276" y="277"/>
                  </a:lnTo>
                  <a:lnTo>
                    <a:pt x="275" y="277"/>
                  </a:lnTo>
                  <a:lnTo>
                    <a:pt x="275" y="276"/>
                  </a:lnTo>
                  <a:lnTo>
                    <a:pt x="274" y="276"/>
                  </a:lnTo>
                  <a:lnTo>
                    <a:pt x="274" y="275"/>
                  </a:lnTo>
                  <a:lnTo>
                    <a:pt x="273" y="274"/>
                  </a:lnTo>
                  <a:lnTo>
                    <a:pt x="272" y="274"/>
                  </a:lnTo>
                  <a:lnTo>
                    <a:pt x="271" y="275"/>
                  </a:lnTo>
                  <a:lnTo>
                    <a:pt x="272" y="275"/>
                  </a:lnTo>
                  <a:lnTo>
                    <a:pt x="272" y="276"/>
                  </a:lnTo>
                  <a:lnTo>
                    <a:pt x="272" y="277"/>
                  </a:lnTo>
                  <a:lnTo>
                    <a:pt x="271" y="277"/>
                  </a:lnTo>
                  <a:lnTo>
                    <a:pt x="270" y="277"/>
                  </a:lnTo>
                  <a:lnTo>
                    <a:pt x="269" y="277"/>
                  </a:lnTo>
                  <a:lnTo>
                    <a:pt x="269" y="277"/>
                  </a:lnTo>
                  <a:lnTo>
                    <a:pt x="269" y="277"/>
                  </a:lnTo>
                  <a:lnTo>
                    <a:pt x="268" y="277"/>
                  </a:lnTo>
                  <a:lnTo>
                    <a:pt x="267" y="277"/>
                  </a:lnTo>
                  <a:lnTo>
                    <a:pt x="266" y="277"/>
                  </a:lnTo>
                  <a:lnTo>
                    <a:pt x="265" y="277"/>
                  </a:lnTo>
                  <a:lnTo>
                    <a:pt x="265" y="277"/>
                  </a:lnTo>
                  <a:lnTo>
                    <a:pt x="265" y="276"/>
                  </a:lnTo>
                  <a:lnTo>
                    <a:pt x="265" y="275"/>
                  </a:lnTo>
                  <a:lnTo>
                    <a:pt x="264" y="275"/>
                  </a:lnTo>
                  <a:lnTo>
                    <a:pt x="263" y="275"/>
                  </a:lnTo>
                  <a:lnTo>
                    <a:pt x="262" y="274"/>
                  </a:lnTo>
                  <a:lnTo>
                    <a:pt x="262" y="273"/>
                  </a:lnTo>
                  <a:lnTo>
                    <a:pt x="262" y="272"/>
                  </a:lnTo>
                  <a:lnTo>
                    <a:pt x="262" y="271"/>
                  </a:lnTo>
                  <a:lnTo>
                    <a:pt x="262" y="270"/>
                  </a:lnTo>
                  <a:lnTo>
                    <a:pt x="262" y="269"/>
                  </a:lnTo>
                  <a:lnTo>
                    <a:pt x="262" y="269"/>
                  </a:lnTo>
                  <a:lnTo>
                    <a:pt x="262" y="268"/>
                  </a:lnTo>
                  <a:lnTo>
                    <a:pt x="262" y="267"/>
                  </a:lnTo>
                  <a:lnTo>
                    <a:pt x="262" y="266"/>
                  </a:lnTo>
                  <a:lnTo>
                    <a:pt x="262" y="265"/>
                  </a:lnTo>
                  <a:lnTo>
                    <a:pt x="262" y="264"/>
                  </a:lnTo>
                  <a:lnTo>
                    <a:pt x="262" y="263"/>
                  </a:lnTo>
                  <a:lnTo>
                    <a:pt x="261" y="263"/>
                  </a:lnTo>
                  <a:lnTo>
                    <a:pt x="261" y="262"/>
                  </a:lnTo>
                  <a:lnTo>
                    <a:pt x="260" y="262"/>
                  </a:lnTo>
                  <a:lnTo>
                    <a:pt x="259" y="261"/>
                  </a:lnTo>
                  <a:lnTo>
                    <a:pt x="258" y="261"/>
                  </a:lnTo>
                  <a:lnTo>
                    <a:pt x="257" y="261"/>
                  </a:lnTo>
                  <a:lnTo>
                    <a:pt x="256" y="261"/>
                  </a:lnTo>
                  <a:lnTo>
                    <a:pt x="255" y="262"/>
                  </a:lnTo>
                  <a:lnTo>
                    <a:pt x="254" y="262"/>
                  </a:lnTo>
                  <a:lnTo>
                    <a:pt x="254" y="261"/>
                  </a:lnTo>
                  <a:lnTo>
                    <a:pt x="253" y="261"/>
                  </a:lnTo>
                  <a:lnTo>
                    <a:pt x="253" y="261"/>
                  </a:lnTo>
                  <a:lnTo>
                    <a:pt x="253" y="261"/>
                  </a:lnTo>
                  <a:lnTo>
                    <a:pt x="254" y="261"/>
                  </a:lnTo>
                  <a:lnTo>
                    <a:pt x="255" y="261"/>
                  </a:lnTo>
                  <a:lnTo>
                    <a:pt x="255" y="260"/>
                  </a:lnTo>
                  <a:lnTo>
                    <a:pt x="255" y="259"/>
                  </a:lnTo>
                  <a:lnTo>
                    <a:pt x="255" y="258"/>
                  </a:lnTo>
                  <a:lnTo>
                    <a:pt x="254" y="259"/>
                  </a:lnTo>
                  <a:lnTo>
                    <a:pt x="253" y="259"/>
                  </a:lnTo>
                  <a:lnTo>
                    <a:pt x="253" y="259"/>
                  </a:lnTo>
                  <a:lnTo>
                    <a:pt x="253" y="260"/>
                  </a:lnTo>
                  <a:lnTo>
                    <a:pt x="252" y="260"/>
                  </a:lnTo>
                  <a:lnTo>
                    <a:pt x="251" y="260"/>
                  </a:lnTo>
                  <a:lnTo>
                    <a:pt x="251" y="261"/>
                  </a:lnTo>
                  <a:lnTo>
                    <a:pt x="250" y="261"/>
                  </a:lnTo>
                  <a:lnTo>
                    <a:pt x="249" y="261"/>
                  </a:lnTo>
                  <a:lnTo>
                    <a:pt x="248" y="261"/>
                  </a:lnTo>
                  <a:lnTo>
                    <a:pt x="248" y="262"/>
                  </a:lnTo>
                  <a:lnTo>
                    <a:pt x="248" y="263"/>
                  </a:lnTo>
                  <a:lnTo>
                    <a:pt x="247" y="263"/>
                  </a:lnTo>
                  <a:lnTo>
                    <a:pt x="246" y="263"/>
                  </a:lnTo>
                  <a:lnTo>
                    <a:pt x="245" y="263"/>
                  </a:lnTo>
                  <a:lnTo>
                    <a:pt x="245" y="263"/>
                  </a:lnTo>
                  <a:lnTo>
                    <a:pt x="244" y="263"/>
                  </a:lnTo>
                  <a:lnTo>
                    <a:pt x="244" y="262"/>
                  </a:lnTo>
                  <a:lnTo>
                    <a:pt x="244" y="261"/>
                  </a:lnTo>
                  <a:lnTo>
                    <a:pt x="243" y="261"/>
                  </a:lnTo>
                  <a:lnTo>
                    <a:pt x="242" y="261"/>
                  </a:lnTo>
                  <a:lnTo>
                    <a:pt x="241" y="261"/>
                  </a:lnTo>
                  <a:lnTo>
                    <a:pt x="241" y="260"/>
                  </a:lnTo>
                  <a:lnTo>
                    <a:pt x="240" y="260"/>
                  </a:lnTo>
                  <a:lnTo>
                    <a:pt x="239" y="259"/>
                  </a:lnTo>
                  <a:lnTo>
                    <a:pt x="239" y="258"/>
                  </a:lnTo>
                  <a:lnTo>
                    <a:pt x="238" y="257"/>
                  </a:lnTo>
                  <a:lnTo>
                    <a:pt x="237" y="257"/>
                  </a:lnTo>
                  <a:lnTo>
                    <a:pt x="237" y="256"/>
                  </a:lnTo>
                  <a:lnTo>
                    <a:pt x="236" y="256"/>
                  </a:lnTo>
                  <a:lnTo>
                    <a:pt x="235" y="256"/>
                  </a:lnTo>
                  <a:lnTo>
                    <a:pt x="234" y="256"/>
                  </a:lnTo>
                  <a:lnTo>
                    <a:pt x="233" y="256"/>
                  </a:lnTo>
                  <a:lnTo>
                    <a:pt x="232" y="256"/>
                  </a:lnTo>
                  <a:lnTo>
                    <a:pt x="231" y="256"/>
                  </a:lnTo>
                  <a:lnTo>
                    <a:pt x="230" y="256"/>
                  </a:lnTo>
                  <a:lnTo>
                    <a:pt x="229" y="256"/>
                  </a:lnTo>
                  <a:lnTo>
                    <a:pt x="229" y="255"/>
                  </a:lnTo>
                  <a:lnTo>
                    <a:pt x="228" y="255"/>
                  </a:lnTo>
                  <a:lnTo>
                    <a:pt x="227" y="255"/>
                  </a:lnTo>
                  <a:lnTo>
                    <a:pt x="226" y="255"/>
                  </a:lnTo>
                  <a:lnTo>
                    <a:pt x="225" y="255"/>
                  </a:lnTo>
                  <a:lnTo>
                    <a:pt x="225" y="256"/>
                  </a:lnTo>
                  <a:lnTo>
                    <a:pt x="225" y="257"/>
                  </a:lnTo>
                  <a:lnTo>
                    <a:pt x="225" y="258"/>
                  </a:lnTo>
                  <a:lnTo>
                    <a:pt x="224" y="258"/>
                  </a:lnTo>
                  <a:lnTo>
                    <a:pt x="223" y="259"/>
                  </a:lnTo>
                  <a:lnTo>
                    <a:pt x="222" y="259"/>
                  </a:lnTo>
                  <a:lnTo>
                    <a:pt x="222" y="260"/>
                  </a:lnTo>
                  <a:lnTo>
                    <a:pt x="222" y="261"/>
                  </a:lnTo>
                  <a:lnTo>
                    <a:pt x="222" y="261"/>
                  </a:lnTo>
                  <a:lnTo>
                    <a:pt x="222" y="262"/>
                  </a:lnTo>
                  <a:lnTo>
                    <a:pt x="222" y="263"/>
                  </a:lnTo>
                  <a:lnTo>
                    <a:pt x="222" y="264"/>
                  </a:lnTo>
                  <a:lnTo>
                    <a:pt x="222" y="265"/>
                  </a:lnTo>
                  <a:lnTo>
                    <a:pt x="222" y="266"/>
                  </a:lnTo>
                  <a:lnTo>
                    <a:pt x="221" y="266"/>
                  </a:lnTo>
                  <a:lnTo>
                    <a:pt x="221" y="267"/>
                  </a:lnTo>
                  <a:lnTo>
                    <a:pt x="221" y="267"/>
                  </a:lnTo>
                  <a:lnTo>
                    <a:pt x="220" y="268"/>
                  </a:lnTo>
                  <a:lnTo>
                    <a:pt x="219" y="268"/>
                  </a:lnTo>
                  <a:lnTo>
                    <a:pt x="218" y="268"/>
                  </a:lnTo>
                  <a:lnTo>
                    <a:pt x="217" y="268"/>
                  </a:lnTo>
                  <a:lnTo>
                    <a:pt x="218" y="269"/>
                  </a:lnTo>
                  <a:lnTo>
                    <a:pt x="219" y="269"/>
                  </a:lnTo>
                  <a:lnTo>
                    <a:pt x="220" y="269"/>
                  </a:lnTo>
                  <a:lnTo>
                    <a:pt x="220" y="269"/>
                  </a:lnTo>
                  <a:lnTo>
                    <a:pt x="220" y="270"/>
                  </a:lnTo>
                  <a:lnTo>
                    <a:pt x="220" y="271"/>
                  </a:lnTo>
                  <a:lnTo>
                    <a:pt x="220" y="272"/>
                  </a:lnTo>
                  <a:lnTo>
                    <a:pt x="220" y="273"/>
                  </a:lnTo>
                  <a:lnTo>
                    <a:pt x="220" y="274"/>
                  </a:lnTo>
                  <a:lnTo>
                    <a:pt x="220" y="275"/>
                  </a:lnTo>
                  <a:lnTo>
                    <a:pt x="220" y="276"/>
                  </a:lnTo>
                  <a:lnTo>
                    <a:pt x="220" y="277"/>
                  </a:lnTo>
                  <a:lnTo>
                    <a:pt x="220" y="277"/>
                  </a:lnTo>
                  <a:lnTo>
                    <a:pt x="219" y="277"/>
                  </a:lnTo>
                  <a:lnTo>
                    <a:pt x="218" y="277"/>
                  </a:lnTo>
                  <a:lnTo>
                    <a:pt x="217" y="277"/>
                  </a:lnTo>
                  <a:lnTo>
                    <a:pt x="216" y="277"/>
                  </a:lnTo>
                  <a:lnTo>
                    <a:pt x="215" y="277"/>
                  </a:lnTo>
                  <a:lnTo>
                    <a:pt x="214" y="277"/>
                  </a:lnTo>
                  <a:lnTo>
                    <a:pt x="214" y="277"/>
                  </a:lnTo>
                  <a:lnTo>
                    <a:pt x="213" y="277"/>
                  </a:lnTo>
                  <a:lnTo>
                    <a:pt x="213" y="276"/>
                  </a:lnTo>
                  <a:lnTo>
                    <a:pt x="212" y="276"/>
                  </a:lnTo>
                  <a:lnTo>
                    <a:pt x="211" y="276"/>
                  </a:lnTo>
                  <a:lnTo>
                    <a:pt x="210" y="277"/>
                  </a:lnTo>
                  <a:lnTo>
                    <a:pt x="211" y="277"/>
                  </a:lnTo>
                  <a:lnTo>
                    <a:pt x="211" y="278"/>
                  </a:lnTo>
                  <a:lnTo>
                    <a:pt x="211" y="279"/>
                  </a:lnTo>
                  <a:lnTo>
                    <a:pt x="211" y="280"/>
                  </a:lnTo>
                  <a:lnTo>
                    <a:pt x="210" y="280"/>
                  </a:lnTo>
                  <a:lnTo>
                    <a:pt x="209" y="280"/>
                  </a:lnTo>
                  <a:lnTo>
                    <a:pt x="208" y="279"/>
                  </a:lnTo>
                  <a:lnTo>
                    <a:pt x="208" y="280"/>
                  </a:lnTo>
                  <a:lnTo>
                    <a:pt x="208" y="281"/>
                  </a:lnTo>
                  <a:lnTo>
                    <a:pt x="207" y="282"/>
                  </a:lnTo>
                  <a:lnTo>
                    <a:pt x="206" y="282"/>
                  </a:lnTo>
                  <a:lnTo>
                    <a:pt x="206" y="282"/>
                  </a:lnTo>
                  <a:lnTo>
                    <a:pt x="205" y="281"/>
                  </a:lnTo>
                  <a:lnTo>
                    <a:pt x="204" y="281"/>
                  </a:lnTo>
                  <a:lnTo>
                    <a:pt x="203" y="281"/>
                  </a:lnTo>
                  <a:lnTo>
                    <a:pt x="204" y="280"/>
                  </a:lnTo>
                  <a:lnTo>
                    <a:pt x="203" y="281"/>
                  </a:lnTo>
                  <a:lnTo>
                    <a:pt x="202" y="281"/>
                  </a:lnTo>
                  <a:lnTo>
                    <a:pt x="201" y="281"/>
                  </a:lnTo>
                  <a:lnTo>
                    <a:pt x="200" y="281"/>
                  </a:lnTo>
                  <a:lnTo>
                    <a:pt x="199" y="282"/>
                  </a:lnTo>
                  <a:lnTo>
                    <a:pt x="198" y="282"/>
                  </a:lnTo>
                  <a:lnTo>
                    <a:pt x="198" y="282"/>
                  </a:lnTo>
                  <a:lnTo>
                    <a:pt x="197" y="282"/>
                  </a:lnTo>
                  <a:lnTo>
                    <a:pt x="196" y="282"/>
                  </a:lnTo>
                  <a:lnTo>
                    <a:pt x="195" y="281"/>
                  </a:lnTo>
                  <a:lnTo>
                    <a:pt x="194" y="281"/>
                  </a:lnTo>
                  <a:lnTo>
                    <a:pt x="194" y="280"/>
                  </a:lnTo>
                  <a:lnTo>
                    <a:pt x="193" y="280"/>
                  </a:lnTo>
                  <a:lnTo>
                    <a:pt x="192" y="280"/>
                  </a:lnTo>
                  <a:lnTo>
                    <a:pt x="191" y="280"/>
                  </a:lnTo>
                  <a:lnTo>
                    <a:pt x="191" y="281"/>
                  </a:lnTo>
                  <a:lnTo>
                    <a:pt x="191" y="282"/>
                  </a:lnTo>
                  <a:lnTo>
                    <a:pt x="191" y="283"/>
                  </a:lnTo>
                  <a:lnTo>
                    <a:pt x="190" y="283"/>
                  </a:lnTo>
                  <a:lnTo>
                    <a:pt x="190" y="283"/>
                  </a:lnTo>
                  <a:lnTo>
                    <a:pt x="189" y="283"/>
                  </a:lnTo>
                  <a:lnTo>
                    <a:pt x="188" y="284"/>
                  </a:lnTo>
                  <a:lnTo>
                    <a:pt x="187" y="284"/>
                  </a:lnTo>
                  <a:lnTo>
                    <a:pt x="186" y="284"/>
                  </a:lnTo>
                  <a:lnTo>
                    <a:pt x="185" y="284"/>
                  </a:lnTo>
                  <a:lnTo>
                    <a:pt x="184" y="284"/>
                  </a:lnTo>
                  <a:lnTo>
                    <a:pt x="183" y="284"/>
                  </a:lnTo>
                  <a:lnTo>
                    <a:pt x="182" y="284"/>
                  </a:lnTo>
                  <a:lnTo>
                    <a:pt x="182" y="285"/>
                  </a:lnTo>
                  <a:lnTo>
                    <a:pt x="182" y="285"/>
                  </a:lnTo>
                  <a:lnTo>
                    <a:pt x="182" y="285"/>
                  </a:lnTo>
                  <a:lnTo>
                    <a:pt x="181" y="285"/>
                  </a:lnTo>
                  <a:lnTo>
                    <a:pt x="180" y="285"/>
                  </a:lnTo>
                  <a:lnTo>
                    <a:pt x="180" y="286"/>
                  </a:lnTo>
                  <a:lnTo>
                    <a:pt x="179" y="286"/>
                  </a:lnTo>
                  <a:lnTo>
                    <a:pt x="178" y="287"/>
                  </a:lnTo>
                  <a:lnTo>
                    <a:pt x="177" y="287"/>
                  </a:lnTo>
                  <a:lnTo>
                    <a:pt x="176" y="287"/>
                  </a:lnTo>
                  <a:lnTo>
                    <a:pt x="175" y="287"/>
                  </a:lnTo>
                  <a:lnTo>
                    <a:pt x="174" y="288"/>
                  </a:lnTo>
                  <a:lnTo>
                    <a:pt x="174" y="288"/>
                  </a:lnTo>
                  <a:lnTo>
                    <a:pt x="173" y="288"/>
                  </a:lnTo>
                  <a:lnTo>
                    <a:pt x="172" y="289"/>
                  </a:lnTo>
                  <a:lnTo>
                    <a:pt x="171" y="289"/>
                  </a:lnTo>
                  <a:lnTo>
                    <a:pt x="170" y="289"/>
                  </a:lnTo>
                  <a:lnTo>
                    <a:pt x="170" y="290"/>
                  </a:lnTo>
                  <a:lnTo>
                    <a:pt x="170" y="291"/>
                  </a:lnTo>
                  <a:lnTo>
                    <a:pt x="171" y="291"/>
                  </a:lnTo>
                  <a:lnTo>
                    <a:pt x="172" y="291"/>
                  </a:lnTo>
                  <a:lnTo>
                    <a:pt x="173" y="291"/>
                  </a:lnTo>
                  <a:lnTo>
                    <a:pt x="173" y="292"/>
                  </a:lnTo>
                  <a:lnTo>
                    <a:pt x="173" y="293"/>
                  </a:lnTo>
                  <a:lnTo>
                    <a:pt x="172" y="293"/>
                  </a:lnTo>
                  <a:lnTo>
                    <a:pt x="171" y="293"/>
                  </a:lnTo>
                  <a:lnTo>
                    <a:pt x="170" y="293"/>
                  </a:lnTo>
                  <a:lnTo>
                    <a:pt x="169" y="293"/>
                  </a:lnTo>
                  <a:lnTo>
                    <a:pt x="168" y="293"/>
                  </a:lnTo>
                  <a:lnTo>
                    <a:pt x="168" y="294"/>
                  </a:lnTo>
                  <a:lnTo>
                    <a:pt x="168" y="295"/>
                  </a:lnTo>
                  <a:lnTo>
                    <a:pt x="167" y="295"/>
                  </a:lnTo>
                  <a:lnTo>
                    <a:pt x="166" y="295"/>
                  </a:lnTo>
                  <a:lnTo>
                    <a:pt x="166" y="296"/>
                  </a:lnTo>
                  <a:lnTo>
                    <a:pt x="166" y="297"/>
                  </a:lnTo>
                  <a:lnTo>
                    <a:pt x="165" y="297"/>
                  </a:lnTo>
                  <a:lnTo>
                    <a:pt x="164" y="296"/>
                  </a:lnTo>
                  <a:lnTo>
                    <a:pt x="163" y="296"/>
                  </a:lnTo>
                  <a:lnTo>
                    <a:pt x="163" y="295"/>
                  </a:lnTo>
                  <a:lnTo>
                    <a:pt x="163" y="294"/>
                  </a:lnTo>
                  <a:lnTo>
                    <a:pt x="164" y="294"/>
                  </a:lnTo>
                  <a:lnTo>
                    <a:pt x="165" y="293"/>
                  </a:lnTo>
                  <a:lnTo>
                    <a:pt x="166" y="293"/>
                  </a:lnTo>
                  <a:lnTo>
                    <a:pt x="166" y="293"/>
                  </a:lnTo>
                  <a:lnTo>
                    <a:pt x="165" y="293"/>
                  </a:lnTo>
                  <a:lnTo>
                    <a:pt x="164" y="293"/>
                  </a:lnTo>
                  <a:lnTo>
                    <a:pt x="163" y="293"/>
                  </a:lnTo>
                  <a:lnTo>
                    <a:pt x="163" y="293"/>
                  </a:lnTo>
                  <a:lnTo>
                    <a:pt x="162" y="293"/>
                  </a:lnTo>
                  <a:lnTo>
                    <a:pt x="161" y="293"/>
                  </a:lnTo>
                  <a:lnTo>
                    <a:pt x="160" y="293"/>
                  </a:lnTo>
                  <a:lnTo>
                    <a:pt x="159" y="293"/>
                  </a:lnTo>
                  <a:lnTo>
                    <a:pt x="158" y="293"/>
                  </a:lnTo>
                  <a:lnTo>
                    <a:pt x="158" y="294"/>
                  </a:lnTo>
                  <a:lnTo>
                    <a:pt x="157" y="294"/>
                  </a:lnTo>
                  <a:lnTo>
                    <a:pt x="156" y="294"/>
                  </a:lnTo>
                  <a:lnTo>
                    <a:pt x="156" y="295"/>
                  </a:lnTo>
                  <a:lnTo>
                    <a:pt x="156" y="296"/>
                  </a:lnTo>
                  <a:lnTo>
                    <a:pt x="155" y="296"/>
                  </a:lnTo>
                  <a:lnTo>
                    <a:pt x="154" y="296"/>
                  </a:lnTo>
                  <a:lnTo>
                    <a:pt x="154" y="297"/>
                  </a:lnTo>
                  <a:lnTo>
                    <a:pt x="153" y="297"/>
                  </a:lnTo>
                  <a:lnTo>
                    <a:pt x="152" y="297"/>
                  </a:lnTo>
                  <a:lnTo>
                    <a:pt x="151" y="297"/>
                  </a:lnTo>
                  <a:lnTo>
                    <a:pt x="151" y="296"/>
                  </a:lnTo>
                  <a:lnTo>
                    <a:pt x="150" y="296"/>
                  </a:lnTo>
                  <a:lnTo>
                    <a:pt x="150" y="296"/>
                  </a:lnTo>
                  <a:lnTo>
                    <a:pt x="149" y="296"/>
                  </a:lnTo>
                  <a:lnTo>
                    <a:pt x="148" y="296"/>
                  </a:lnTo>
                  <a:lnTo>
                    <a:pt x="147" y="296"/>
                  </a:lnTo>
                  <a:lnTo>
                    <a:pt x="147" y="295"/>
                  </a:lnTo>
                  <a:lnTo>
                    <a:pt x="147" y="294"/>
                  </a:lnTo>
                  <a:lnTo>
                    <a:pt x="147" y="293"/>
                  </a:lnTo>
                  <a:lnTo>
                    <a:pt x="147" y="293"/>
                  </a:lnTo>
                  <a:lnTo>
                    <a:pt x="146" y="293"/>
                  </a:lnTo>
                  <a:lnTo>
                    <a:pt x="146" y="292"/>
                  </a:lnTo>
                  <a:lnTo>
                    <a:pt x="145" y="292"/>
                  </a:lnTo>
                  <a:lnTo>
                    <a:pt x="144" y="291"/>
                  </a:lnTo>
                  <a:lnTo>
                    <a:pt x="144" y="290"/>
                  </a:lnTo>
                  <a:lnTo>
                    <a:pt x="144" y="289"/>
                  </a:lnTo>
                  <a:lnTo>
                    <a:pt x="144" y="288"/>
                  </a:lnTo>
                  <a:lnTo>
                    <a:pt x="144" y="289"/>
                  </a:lnTo>
                  <a:lnTo>
                    <a:pt x="143" y="289"/>
                  </a:lnTo>
                  <a:lnTo>
                    <a:pt x="143" y="289"/>
                  </a:lnTo>
                  <a:lnTo>
                    <a:pt x="142" y="289"/>
                  </a:lnTo>
                  <a:lnTo>
                    <a:pt x="141" y="289"/>
                  </a:lnTo>
                  <a:lnTo>
                    <a:pt x="140" y="288"/>
                  </a:lnTo>
                  <a:lnTo>
                    <a:pt x="140" y="287"/>
                  </a:lnTo>
                  <a:lnTo>
                    <a:pt x="140" y="286"/>
                  </a:lnTo>
                  <a:lnTo>
                    <a:pt x="140" y="285"/>
                  </a:lnTo>
                  <a:lnTo>
                    <a:pt x="140" y="285"/>
                  </a:lnTo>
                  <a:lnTo>
                    <a:pt x="141" y="285"/>
                  </a:lnTo>
                  <a:lnTo>
                    <a:pt x="142" y="284"/>
                  </a:lnTo>
                  <a:lnTo>
                    <a:pt x="142" y="283"/>
                  </a:lnTo>
                  <a:lnTo>
                    <a:pt x="141" y="283"/>
                  </a:lnTo>
                  <a:lnTo>
                    <a:pt x="140" y="283"/>
                  </a:lnTo>
                  <a:lnTo>
                    <a:pt x="140" y="282"/>
                  </a:lnTo>
                  <a:lnTo>
                    <a:pt x="139" y="282"/>
                  </a:lnTo>
                  <a:lnTo>
                    <a:pt x="138" y="282"/>
                  </a:lnTo>
                  <a:lnTo>
                    <a:pt x="137" y="283"/>
                  </a:lnTo>
                  <a:lnTo>
                    <a:pt x="137" y="284"/>
                  </a:lnTo>
                  <a:lnTo>
                    <a:pt x="137" y="285"/>
                  </a:lnTo>
                  <a:lnTo>
                    <a:pt x="136" y="285"/>
                  </a:lnTo>
                  <a:lnTo>
                    <a:pt x="135" y="285"/>
                  </a:lnTo>
                  <a:lnTo>
                    <a:pt x="135" y="285"/>
                  </a:lnTo>
                  <a:lnTo>
                    <a:pt x="134" y="285"/>
                  </a:lnTo>
                  <a:lnTo>
                    <a:pt x="134" y="285"/>
                  </a:lnTo>
                  <a:lnTo>
                    <a:pt x="133" y="285"/>
                  </a:lnTo>
                  <a:lnTo>
                    <a:pt x="133" y="286"/>
                  </a:lnTo>
                  <a:lnTo>
                    <a:pt x="132" y="287"/>
                  </a:lnTo>
                  <a:lnTo>
                    <a:pt x="131" y="287"/>
                  </a:lnTo>
                  <a:lnTo>
                    <a:pt x="130" y="287"/>
                  </a:lnTo>
                  <a:lnTo>
                    <a:pt x="129" y="288"/>
                  </a:lnTo>
                  <a:lnTo>
                    <a:pt x="128" y="288"/>
                  </a:lnTo>
                  <a:lnTo>
                    <a:pt x="127" y="289"/>
                  </a:lnTo>
                  <a:lnTo>
                    <a:pt x="127" y="290"/>
                  </a:lnTo>
                  <a:lnTo>
                    <a:pt x="127" y="290"/>
                  </a:lnTo>
                  <a:lnTo>
                    <a:pt x="126" y="291"/>
                  </a:lnTo>
                  <a:lnTo>
                    <a:pt x="126" y="292"/>
                  </a:lnTo>
                  <a:lnTo>
                    <a:pt x="126" y="293"/>
                  </a:lnTo>
                  <a:lnTo>
                    <a:pt x="126" y="293"/>
                  </a:lnTo>
                  <a:lnTo>
                    <a:pt x="126" y="294"/>
                  </a:lnTo>
                  <a:lnTo>
                    <a:pt x="125" y="294"/>
                  </a:lnTo>
                  <a:lnTo>
                    <a:pt x="124" y="294"/>
                  </a:lnTo>
                  <a:lnTo>
                    <a:pt x="123" y="294"/>
                  </a:lnTo>
                  <a:lnTo>
                    <a:pt x="123" y="293"/>
                  </a:lnTo>
                  <a:lnTo>
                    <a:pt x="122" y="293"/>
                  </a:lnTo>
                  <a:lnTo>
                    <a:pt x="121" y="293"/>
                  </a:lnTo>
                  <a:lnTo>
                    <a:pt x="120" y="293"/>
                  </a:lnTo>
                  <a:lnTo>
                    <a:pt x="119" y="293"/>
                  </a:lnTo>
                  <a:lnTo>
                    <a:pt x="119" y="293"/>
                  </a:lnTo>
                  <a:lnTo>
                    <a:pt x="119" y="293"/>
                  </a:lnTo>
                  <a:lnTo>
                    <a:pt x="118" y="292"/>
                  </a:lnTo>
                  <a:lnTo>
                    <a:pt x="117" y="292"/>
                  </a:lnTo>
                  <a:lnTo>
                    <a:pt x="116" y="292"/>
                  </a:lnTo>
                  <a:lnTo>
                    <a:pt x="116" y="293"/>
                  </a:lnTo>
                  <a:lnTo>
                    <a:pt x="117" y="293"/>
                  </a:lnTo>
                  <a:lnTo>
                    <a:pt x="118" y="293"/>
                  </a:lnTo>
                  <a:lnTo>
                    <a:pt x="119" y="293"/>
                  </a:lnTo>
                  <a:lnTo>
                    <a:pt x="119" y="294"/>
                  </a:lnTo>
                  <a:lnTo>
                    <a:pt x="118" y="295"/>
                  </a:lnTo>
                  <a:lnTo>
                    <a:pt x="117" y="295"/>
                  </a:lnTo>
                  <a:lnTo>
                    <a:pt x="116" y="295"/>
                  </a:lnTo>
                  <a:lnTo>
                    <a:pt x="116" y="296"/>
                  </a:lnTo>
                  <a:lnTo>
                    <a:pt x="115" y="296"/>
                  </a:lnTo>
                  <a:lnTo>
                    <a:pt x="114" y="296"/>
                  </a:lnTo>
                  <a:lnTo>
                    <a:pt x="113" y="296"/>
                  </a:lnTo>
                  <a:lnTo>
                    <a:pt x="112" y="296"/>
                  </a:lnTo>
                  <a:lnTo>
                    <a:pt x="111" y="296"/>
                  </a:lnTo>
                  <a:lnTo>
                    <a:pt x="111" y="297"/>
                  </a:lnTo>
                  <a:lnTo>
                    <a:pt x="111" y="298"/>
                  </a:lnTo>
                  <a:lnTo>
                    <a:pt x="111" y="299"/>
                  </a:lnTo>
                  <a:lnTo>
                    <a:pt x="111" y="300"/>
                  </a:lnTo>
                  <a:lnTo>
                    <a:pt x="111" y="300"/>
                  </a:lnTo>
                  <a:lnTo>
                    <a:pt x="111" y="301"/>
                  </a:lnTo>
                  <a:lnTo>
                    <a:pt x="111" y="302"/>
                  </a:lnTo>
                  <a:lnTo>
                    <a:pt x="111" y="303"/>
                  </a:lnTo>
                  <a:lnTo>
                    <a:pt x="111" y="304"/>
                  </a:lnTo>
                  <a:lnTo>
                    <a:pt x="111" y="304"/>
                  </a:lnTo>
                  <a:lnTo>
                    <a:pt x="110" y="304"/>
                  </a:lnTo>
                  <a:lnTo>
                    <a:pt x="109" y="304"/>
                  </a:lnTo>
                  <a:lnTo>
                    <a:pt x="109" y="303"/>
                  </a:lnTo>
                  <a:lnTo>
                    <a:pt x="109" y="302"/>
                  </a:lnTo>
                  <a:lnTo>
                    <a:pt x="109" y="301"/>
                  </a:lnTo>
                  <a:lnTo>
                    <a:pt x="108" y="301"/>
                  </a:lnTo>
                  <a:lnTo>
                    <a:pt x="107" y="300"/>
                  </a:lnTo>
                  <a:lnTo>
                    <a:pt x="106" y="300"/>
                  </a:lnTo>
                  <a:lnTo>
                    <a:pt x="107" y="300"/>
                  </a:lnTo>
                  <a:lnTo>
                    <a:pt x="106" y="299"/>
                  </a:lnTo>
                  <a:lnTo>
                    <a:pt x="105" y="299"/>
                  </a:lnTo>
                  <a:lnTo>
                    <a:pt x="104" y="299"/>
                  </a:lnTo>
                  <a:lnTo>
                    <a:pt x="104" y="298"/>
                  </a:lnTo>
                  <a:lnTo>
                    <a:pt x="104" y="297"/>
                  </a:lnTo>
                  <a:lnTo>
                    <a:pt x="103" y="297"/>
                  </a:lnTo>
                  <a:lnTo>
                    <a:pt x="103" y="296"/>
                  </a:lnTo>
                  <a:lnTo>
                    <a:pt x="102" y="296"/>
                  </a:lnTo>
                  <a:lnTo>
                    <a:pt x="102" y="295"/>
                  </a:lnTo>
                  <a:lnTo>
                    <a:pt x="101" y="294"/>
                  </a:lnTo>
                  <a:lnTo>
                    <a:pt x="100" y="294"/>
                  </a:lnTo>
                  <a:lnTo>
                    <a:pt x="99" y="294"/>
                  </a:lnTo>
                  <a:lnTo>
                    <a:pt x="98" y="294"/>
                  </a:lnTo>
                  <a:lnTo>
                    <a:pt x="97" y="294"/>
                  </a:lnTo>
                  <a:lnTo>
                    <a:pt x="97" y="293"/>
                  </a:lnTo>
                  <a:lnTo>
                    <a:pt x="96" y="293"/>
                  </a:lnTo>
                  <a:lnTo>
                    <a:pt x="95" y="293"/>
                  </a:lnTo>
                  <a:lnTo>
                    <a:pt x="95" y="293"/>
                  </a:lnTo>
                  <a:lnTo>
                    <a:pt x="95" y="292"/>
                  </a:lnTo>
                  <a:lnTo>
                    <a:pt x="95" y="291"/>
                  </a:lnTo>
                  <a:lnTo>
                    <a:pt x="95" y="290"/>
                  </a:lnTo>
                  <a:lnTo>
                    <a:pt x="95" y="289"/>
                  </a:lnTo>
                  <a:lnTo>
                    <a:pt x="94" y="289"/>
                  </a:lnTo>
                  <a:lnTo>
                    <a:pt x="93" y="288"/>
                  </a:lnTo>
                  <a:lnTo>
                    <a:pt x="92" y="288"/>
                  </a:lnTo>
                  <a:lnTo>
                    <a:pt x="91" y="288"/>
                  </a:lnTo>
                  <a:lnTo>
                    <a:pt x="90" y="288"/>
                  </a:lnTo>
                  <a:lnTo>
                    <a:pt x="90" y="287"/>
                  </a:lnTo>
                  <a:lnTo>
                    <a:pt x="90" y="286"/>
                  </a:lnTo>
                  <a:lnTo>
                    <a:pt x="91" y="286"/>
                  </a:lnTo>
                  <a:lnTo>
                    <a:pt x="92" y="285"/>
                  </a:lnTo>
                  <a:lnTo>
                    <a:pt x="93" y="285"/>
                  </a:lnTo>
                  <a:lnTo>
                    <a:pt x="94" y="285"/>
                  </a:lnTo>
                  <a:lnTo>
                    <a:pt x="95" y="285"/>
                  </a:lnTo>
                  <a:lnTo>
                    <a:pt x="95" y="284"/>
                  </a:lnTo>
                  <a:lnTo>
                    <a:pt x="94" y="284"/>
                  </a:lnTo>
                  <a:lnTo>
                    <a:pt x="93" y="284"/>
                  </a:lnTo>
                  <a:lnTo>
                    <a:pt x="93" y="283"/>
                  </a:lnTo>
                  <a:lnTo>
                    <a:pt x="93" y="282"/>
                  </a:lnTo>
                  <a:lnTo>
                    <a:pt x="93" y="281"/>
                  </a:lnTo>
                  <a:lnTo>
                    <a:pt x="93" y="280"/>
                  </a:lnTo>
                  <a:lnTo>
                    <a:pt x="92" y="279"/>
                  </a:lnTo>
                  <a:lnTo>
                    <a:pt x="91" y="279"/>
                  </a:lnTo>
                  <a:lnTo>
                    <a:pt x="90" y="278"/>
                  </a:lnTo>
                  <a:lnTo>
                    <a:pt x="89" y="278"/>
                  </a:lnTo>
                  <a:lnTo>
                    <a:pt x="88" y="278"/>
                  </a:lnTo>
                  <a:lnTo>
                    <a:pt x="87" y="279"/>
                  </a:lnTo>
                  <a:lnTo>
                    <a:pt x="87" y="280"/>
                  </a:lnTo>
                  <a:lnTo>
                    <a:pt x="87" y="281"/>
                  </a:lnTo>
                  <a:lnTo>
                    <a:pt x="87" y="281"/>
                  </a:lnTo>
                  <a:lnTo>
                    <a:pt x="86" y="280"/>
                  </a:lnTo>
                  <a:lnTo>
                    <a:pt x="85" y="280"/>
                  </a:lnTo>
                  <a:lnTo>
                    <a:pt x="85" y="279"/>
                  </a:lnTo>
                  <a:lnTo>
                    <a:pt x="84" y="280"/>
                  </a:lnTo>
                  <a:lnTo>
                    <a:pt x="83" y="280"/>
                  </a:lnTo>
                  <a:lnTo>
                    <a:pt x="83" y="279"/>
                  </a:lnTo>
                  <a:lnTo>
                    <a:pt x="82" y="279"/>
                  </a:lnTo>
                  <a:lnTo>
                    <a:pt x="81" y="279"/>
                  </a:lnTo>
                  <a:lnTo>
                    <a:pt x="80" y="279"/>
                  </a:lnTo>
                  <a:lnTo>
                    <a:pt x="80" y="280"/>
                  </a:lnTo>
                  <a:lnTo>
                    <a:pt x="80" y="281"/>
                  </a:lnTo>
                  <a:lnTo>
                    <a:pt x="80" y="282"/>
                  </a:lnTo>
                  <a:lnTo>
                    <a:pt x="80" y="283"/>
                  </a:lnTo>
                  <a:lnTo>
                    <a:pt x="80" y="284"/>
                  </a:lnTo>
                  <a:lnTo>
                    <a:pt x="81" y="285"/>
                  </a:lnTo>
                  <a:lnTo>
                    <a:pt x="80" y="285"/>
                  </a:lnTo>
                  <a:lnTo>
                    <a:pt x="79" y="285"/>
                  </a:lnTo>
                  <a:lnTo>
                    <a:pt x="79" y="285"/>
                  </a:lnTo>
                  <a:lnTo>
                    <a:pt x="79" y="285"/>
                  </a:lnTo>
                  <a:lnTo>
                    <a:pt x="79" y="284"/>
                  </a:lnTo>
                  <a:lnTo>
                    <a:pt x="79" y="283"/>
                  </a:lnTo>
                  <a:lnTo>
                    <a:pt x="79" y="282"/>
                  </a:lnTo>
                  <a:lnTo>
                    <a:pt x="79" y="281"/>
                  </a:lnTo>
                  <a:lnTo>
                    <a:pt x="78" y="281"/>
                  </a:lnTo>
                  <a:lnTo>
                    <a:pt x="77" y="281"/>
                  </a:lnTo>
                  <a:lnTo>
                    <a:pt x="76" y="281"/>
                  </a:lnTo>
                  <a:lnTo>
                    <a:pt x="76" y="282"/>
                  </a:lnTo>
                  <a:lnTo>
                    <a:pt x="76" y="283"/>
                  </a:lnTo>
                  <a:lnTo>
                    <a:pt x="76" y="284"/>
                  </a:lnTo>
                  <a:lnTo>
                    <a:pt x="76" y="285"/>
                  </a:lnTo>
                  <a:lnTo>
                    <a:pt x="76" y="285"/>
                  </a:lnTo>
                  <a:lnTo>
                    <a:pt x="75" y="285"/>
                  </a:lnTo>
                  <a:lnTo>
                    <a:pt x="74" y="285"/>
                  </a:lnTo>
                  <a:lnTo>
                    <a:pt x="74" y="285"/>
                  </a:lnTo>
                  <a:lnTo>
                    <a:pt x="73" y="285"/>
                  </a:lnTo>
                  <a:lnTo>
                    <a:pt x="72" y="285"/>
                  </a:lnTo>
                  <a:lnTo>
                    <a:pt x="72" y="285"/>
                  </a:lnTo>
                  <a:lnTo>
                    <a:pt x="72" y="284"/>
                  </a:lnTo>
                  <a:lnTo>
                    <a:pt x="72" y="283"/>
                  </a:lnTo>
                  <a:lnTo>
                    <a:pt x="72" y="282"/>
                  </a:lnTo>
                  <a:lnTo>
                    <a:pt x="71" y="281"/>
                  </a:lnTo>
                  <a:lnTo>
                    <a:pt x="70" y="281"/>
                  </a:lnTo>
                  <a:lnTo>
                    <a:pt x="70" y="280"/>
                  </a:lnTo>
                  <a:lnTo>
                    <a:pt x="69" y="280"/>
                  </a:lnTo>
                  <a:lnTo>
                    <a:pt x="69" y="279"/>
                  </a:lnTo>
                  <a:lnTo>
                    <a:pt x="69" y="278"/>
                  </a:lnTo>
                  <a:lnTo>
                    <a:pt x="69" y="277"/>
                  </a:lnTo>
                  <a:lnTo>
                    <a:pt x="69" y="277"/>
                  </a:lnTo>
                  <a:lnTo>
                    <a:pt x="68" y="276"/>
                  </a:lnTo>
                  <a:lnTo>
                    <a:pt x="67" y="276"/>
                  </a:lnTo>
                  <a:lnTo>
                    <a:pt x="67" y="275"/>
                  </a:lnTo>
                  <a:lnTo>
                    <a:pt x="67" y="274"/>
                  </a:lnTo>
                  <a:lnTo>
                    <a:pt x="67" y="273"/>
                  </a:lnTo>
                  <a:lnTo>
                    <a:pt x="66" y="272"/>
                  </a:lnTo>
                  <a:lnTo>
                    <a:pt x="65" y="272"/>
                  </a:lnTo>
                  <a:lnTo>
                    <a:pt x="64" y="271"/>
                  </a:lnTo>
                  <a:lnTo>
                    <a:pt x="64" y="270"/>
                  </a:lnTo>
                  <a:lnTo>
                    <a:pt x="64" y="270"/>
                  </a:lnTo>
                  <a:lnTo>
                    <a:pt x="63" y="270"/>
                  </a:lnTo>
                  <a:lnTo>
                    <a:pt x="63" y="269"/>
                  </a:lnTo>
                  <a:lnTo>
                    <a:pt x="62" y="269"/>
                  </a:lnTo>
                  <a:lnTo>
                    <a:pt x="61" y="269"/>
                  </a:lnTo>
                  <a:lnTo>
                    <a:pt x="60" y="269"/>
                  </a:lnTo>
                  <a:lnTo>
                    <a:pt x="60" y="269"/>
                  </a:lnTo>
                  <a:lnTo>
                    <a:pt x="60" y="270"/>
                  </a:lnTo>
                  <a:lnTo>
                    <a:pt x="60" y="271"/>
                  </a:lnTo>
                  <a:lnTo>
                    <a:pt x="59" y="272"/>
                  </a:lnTo>
                  <a:lnTo>
                    <a:pt x="58" y="272"/>
                  </a:lnTo>
                  <a:lnTo>
                    <a:pt x="57" y="273"/>
                  </a:lnTo>
                  <a:lnTo>
                    <a:pt x="57" y="274"/>
                  </a:lnTo>
                  <a:lnTo>
                    <a:pt x="57" y="275"/>
                  </a:lnTo>
                  <a:lnTo>
                    <a:pt x="57" y="276"/>
                  </a:lnTo>
                  <a:lnTo>
                    <a:pt x="56" y="276"/>
                  </a:lnTo>
                  <a:lnTo>
                    <a:pt x="56" y="277"/>
                  </a:lnTo>
                  <a:lnTo>
                    <a:pt x="55" y="277"/>
                  </a:lnTo>
                  <a:lnTo>
                    <a:pt x="55" y="277"/>
                  </a:lnTo>
                  <a:lnTo>
                    <a:pt x="55" y="278"/>
                  </a:lnTo>
                  <a:lnTo>
                    <a:pt x="54" y="278"/>
                  </a:lnTo>
                  <a:lnTo>
                    <a:pt x="53" y="278"/>
                  </a:lnTo>
                  <a:lnTo>
                    <a:pt x="52" y="278"/>
                  </a:lnTo>
                  <a:lnTo>
                    <a:pt x="51" y="278"/>
                  </a:lnTo>
                  <a:lnTo>
                    <a:pt x="50" y="278"/>
                  </a:lnTo>
                  <a:lnTo>
                    <a:pt x="50" y="279"/>
                  </a:lnTo>
                  <a:lnTo>
                    <a:pt x="49" y="279"/>
                  </a:lnTo>
                  <a:lnTo>
                    <a:pt x="48" y="279"/>
                  </a:lnTo>
                  <a:lnTo>
                    <a:pt x="48" y="279"/>
                  </a:lnTo>
                  <a:lnTo>
                    <a:pt x="47" y="279"/>
                  </a:lnTo>
                  <a:lnTo>
                    <a:pt x="46" y="279"/>
                  </a:lnTo>
                  <a:lnTo>
                    <a:pt x="45" y="279"/>
                  </a:lnTo>
                  <a:lnTo>
                    <a:pt x="44" y="279"/>
                  </a:lnTo>
                  <a:lnTo>
                    <a:pt x="44" y="280"/>
                  </a:lnTo>
                  <a:lnTo>
                    <a:pt x="43" y="280"/>
                  </a:lnTo>
                  <a:lnTo>
                    <a:pt x="43" y="281"/>
                  </a:lnTo>
                  <a:lnTo>
                    <a:pt x="42" y="281"/>
                  </a:lnTo>
                  <a:lnTo>
                    <a:pt x="41" y="281"/>
                  </a:lnTo>
                  <a:lnTo>
                    <a:pt x="40" y="281"/>
                  </a:lnTo>
                  <a:lnTo>
                    <a:pt x="40" y="282"/>
                  </a:lnTo>
                  <a:lnTo>
                    <a:pt x="39" y="282"/>
                  </a:lnTo>
                  <a:lnTo>
                    <a:pt x="38" y="282"/>
                  </a:lnTo>
                  <a:lnTo>
                    <a:pt x="37" y="282"/>
                  </a:lnTo>
                  <a:lnTo>
                    <a:pt x="36" y="282"/>
                  </a:lnTo>
                  <a:lnTo>
                    <a:pt x="35" y="282"/>
                  </a:lnTo>
                  <a:lnTo>
                    <a:pt x="34" y="282"/>
                  </a:lnTo>
                  <a:lnTo>
                    <a:pt x="33" y="281"/>
                  </a:lnTo>
                  <a:lnTo>
                    <a:pt x="32" y="281"/>
                  </a:lnTo>
                  <a:lnTo>
                    <a:pt x="32" y="281"/>
                  </a:lnTo>
                  <a:lnTo>
                    <a:pt x="31" y="281"/>
                  </a:lnTo>
                  <a:lnTo>
                    <a:pt x="30" y="281"/>
                  </a:lnTo>
                  <a:lnTo>
                    <a:pt x="29" y="281"/>
                  </a:lnTo>
                  <a:lnTo>
                    <a:pt x="28" y="282"/>
                  </a:lnTo>
                  <a:lnTo>
                    <a:pt x="27" y="282"/>
                  </a:lnTo>
                  <a:lnTo>
                    <a:pt x="26" y="281"/>
                  </a:lnTo>
                  <a:lnTo>
                    <a:pt x="25" y="281"/>
                  </a:lnTo>
                  <a:lnTo>
                    <a:pt x="24" y="281"/>
                  </a:lnTo>
                  <a:lnTo>
                    <a:pt x="24" y="280"/>
                  </a:lnTo>
                  <a:lnTo>
                    <a:pt x="23" y="280"/>
                  </a:lnTo>
                  <a:lnTo>
                    <a:pt x="22" y="280"/>
                  </a:lnTo>
                  <a:lnTo>
                    <a:pt x="21" y="280"/>
                  </a:lnTo>
                  <a:lnTo>
                    <a:pt x="20" y="280"/>
                  </a:lnTo>
                  <a:lnTo>
                    <a:pt x="19" y="280"/>
                  </a:lnTo>
                  <a:lnTo>
                    <a:pt x="18" y="280"/>
                  </a:lnTo>
                  <a:lnTo>
                    <a:pt x="17" y="280"/>
                  </a:lnTo>
                  <a:lnTo>
                    <a:pt x="16" y="280"/>
                  </a:lnTo>
                  <a:lnTo>
                    <a:pt x="16" y="279"/>
                  </a:lnTo>
                  <a:lnTo>
                    <a:pt x="17" y="277"/>
                  </a:lnTo>
                  <a:lnTo>
                    <a:pt x="19" y="277"/>
                  </a:lnTo>
                  <a:lnTo>
                    <a:pt x="19" y="274"/>
                  </a:lnTo>
                  <a:lnTo>
                    <a:pt x="20" y="272"/>
                  </a:lnTo>
                  <a:lnTo>
                    <a:pt x="19" y="271"/>
                  </a:lnTo>
                  <a:lnTo>
                    <a:pt x="17" y="269"/>
                  </a:lnTo>
                  <a:lnTo>
                    <a:pt x="16" y="268"/>
                  </a:lnTo>
                  <a:lnTo>
                    <a:pt x="17" y="267"/>
                  </a:lnTo>
                  <a:lnTo>
                    <a:pt x="17" y="266"/>
                  </a:lnTo>
                  <a:lnTo>
                    <a:pt x="15" y="265"/>
                  </a:lnTo>
                  <a:lnTo>
                    <a:pt x="15" y="263"/>
                  </a:lnTo>
                  <a:lnTo>
                    <a:pt x="14" y="261"/>
                  </a:lnTo>
                  <a:lnTo>
                    <a:pt x="12" y="261"/>
                  </a:lnTo>
                  <a:lnTo>
                    <a:pt x="10" y="260"/>
                  </a:lnTo>
                  <a:lnTo>
                    <a:pt x="8" y="259"/>
                  </a:lnTo>
                  <a:lnTo>
                    <a:pt x="8" y="258"/>
                  </a:lnTo>
                  <a:lnTo>
                    <a:pt x="7" y="257"/>
                  </a:lnTo>
                  <a:lnTo>
                    <a:pt x="8" y="256"/>
                  </a:lnTo>
                  <a:lnTo>
                    <a:pt x="8" y="255"/>
                  </a:lnTo>
                  <a:lnTo>
                    <a:pt x="6" y="254"/>
                  </a:lnTo>
                  <a:lnTo>
                    <a:pt x="7" y="253"/>
                  </a:lnTo>
                  <a:lnTo>
                    <a:pt x="7" y="252"/>
                  </a:lnTo>
                  <a:lnTo>
                    <a:pt x="6" y="251"/>
                  </a:lnTo>
                  <a:lnTo>
                    <a:pt x="3" y="250"/>
                  </a:lnTo>
                  <a:lnTo>
                    <a:pt x="2" y="249"/>
                  </a:lnTo>
                  <a:lnTo>
                    <a:pt x="4" y="249"/>
                  </a:lnTo>
                  <a:lnTo>
                    <a:pt x="4" y="248"/>
                  </a:lnTo>
                  <a:lnTo>
                    <a:pt x="2" y="246"/>
                  </a:lnTo>
                  <a:lnTo>
                    <a:pt x="4" y="244"/>
                  </a:lnTo>
                  <a:lnTo>
                    <a:pt x="3" y="242"/>
                  </a:lnTo>
                  <a:lnTo>
                    <a:pt x="2" y="241"/>
                  </a:lnTo>
                  <a:lnTo>
                    <a:pt x="1" y="239"/>
                  </a:lnTo>
                  <a:lnTo>
                    <a:pt x="2" y="237"/>
                  </a:lnTo>
                  <a:lnTo>
                    <a:pt x="2" y="237"/>
                  </a:lnTo>
                  <a:lnTo>
                    <a:pt x="1" y="236"/>
                  </a:lnTo>
                  <a:lnTo>
                    <a:pt x="0" y="236"/>
                  </a:lnTo>
                  <a:lnTo>
                    <a:pt x="0" y="234"/>
                  </a:lnTo>
                  <a:lnTo>
                    <a:pt x="1" y="232"/>
                  </a:lnTo>
                  <a:lnTo>
                    <a:pt x="2" y="228"/>
                  </a:lnTo>
                  <a:lnTo>
                    <a:pt x="4" y="226"/>
                  </a:lnTo>
                  <a:lnTo>
                    <a:pt x="3" y="224"/>
                  </a:lnTo>
                  <a:lnTo>
                    <a:pt x="4" y="223"/>
                  </a:lnTo>
                  <a:lnTo>
                    <a:pt x="2" y="222"/>
                  </a:lnTo>
                  <a:lnTo>
                    <a:pt x="2" y="220"/>
                  </a:lnTo>
                  <a:lnTo>
                    <a:pt x="3" y="219"/>
                  </a:lnTo>
                  <a:lnTo>
                    <a:pt x="4" y="219"/>
                  </a:lnTo>
                  <a:lnTo>
                    <a:pt x="5" y="219"/>
                  </a:lnTo>
                  <a:lnTo>
                    <a:pt x="5" y="218"/>
                  </a:lnTo>
                  <a:lnTo>
                    <a:pt x="5" y="217"/>
                  </a:lnTo>
                  <a:lnTo>
                    <a:pt x="6" y="217"/>
                  </a:lnTo>
                  <a:lnTo>
                    <a:pt x="7" y="217"/>
                  </a:lnTo>
                  <a:lnTo>
                    <a:pt x="8" y="216"/>
                  </a:lnTo>
                  <a:lnTo>
                    <a:pt x="8" y="215"/>
                  </a:lnTo>
                  <a:lnTo>
                    <a:pt x="9" y="214"/>
                  </a:lnTo>
                  <a:lnTo>
                    <a:pt x="12" y="214"/>
                  </a:lnTo>
                  <a:lnTo>
                    <a:pt x="13" y="213"/>
                  </a:lnTo>
                  <a:lnTo>
                    <a:pt x="15" y="211"/>
                  </a:lnTo>
                  <a:lnTo>
                    <a:pt x="16" y="211"/>
                  </a:lnTo>
                  <a:lnTo>
                    <a:pt x="23" y="207"/>
                  </a:lnTo>
                  <a:lnTo>
                    <a:pt x="20" y="207"/>
                  </a:lnTo>
                  <a:lnTo>
                    <a:pt x="20" y="206"/>
                  </a:lnTo>
                  <a:lnTo>
                    <a:pt x="23" y="206"/>
                  </a:lnTo>
                  <a:lnTo>
                    <a:pt x="25" y="206"/>
                  </a:lnTo>
                  <a:lnTo>
                    <a:pt x="28" y="205"/>
                  </a:lnTo>
                  <a:lnTo>
                    <a:pt x="30" y="203"/>
                  </a:lnTo>
                  <a:lnTo>
                    <a:pt x="32" y="202"/>
                  </a:lnTo>
                  <a:lnTo>
                    <a:pt x="34" y="200"/>
                  </a:lnTo>
                  <a:lnTo>
                    <a:pt x="35" y="199"/>
                  </a:lnTo>
                  <a:lnTo>
                    <a:pt x="37" y="198"/>
                  </a:lnTo>
                  <a:lnTo>
                    <a:pt x="39" y="198"/>
                  </a:lnTo>
                  <a:lnTo>
                    <a:pt x="40" y="198"/>
                  </a:lnTo>
                  <a:lnTo>
                    <a:pt x="41" y="198"/>
                  </a:lnTo>
                  <a:lnTo>
                    <a:pt x="43" y="198"/>
                  </a:lnTo>
                  <a:lnTo>
                    <a:pt x="44" y="197"/>
                  </a:lnTo>
                  <a:lnTo>
                    <a:pt x="47" y="196"/>
                  </a:lnTo>
                  <a:lnTo>
                    <a:pt x="47" y="195"/>
                  </a:lnTo>
                  <a:lnTo>
                    <a:pt x="45" y="193"/>
                  </a:lnTo>
                  <a:lnTo>
                    <a:pt x="48" y="192"/>
                  </a:lnTo>
                  <a:lnTo>
                    <a:pt x="48" y="192"/>
                  </a:lnTo>
                  <a:lnTo>
                    <a:pt x="49" y="190"/>
                  </a:lnTo>
                  <a:lnTo>
                    <a:pt x="51" y="189"/>
                  </a:lnTo>
                  <a:lnTo>
                    <a:pt x="53" y="187"/>
                  </a:lnTo>
                  <a:lnTo>
                    <a:pt x="56" y="185"/>
                  </a:lnTo>
                  <a:lnTo>
                    <a:pt x="60" y="182"/>
                  </a:lnTo>
                  <a:lnTo>
                    <a:pt x="64" y="180"/>
                  </a:lnTo>
                  <a:lnTo>
                    <a:pt x="67" y="178"/>
                  </a:lnTo>
                  <a:lnTo>
                    <a:pt x="70" y="177"/>
                  </a:lnTo>
                  <a:lnTo>
                    <a:pt x="70" y="176"/>
                  </a:lnTo>
                  <a:lnTo>
                    <a:pt x="71" y="175"/>
                  </a:lnTo>
                  <a:lnTo>
                    <a:pt x="71" y="172"/>
                  </a:lnTo>
                  <a:lnTo>
                    <a:pt x="72" y="171"/>
                  </a:lnTo>
                  <a:lnTo>
                    <a:pt x="74" y="169"/>
                  </a:lnTo>
                  <a:lnTo>
                    <a:pt x="78" y="170"/>
                  </a:lnTo>
                  <a:lnTo>
                    <a:pt x="80" y="170"/>
                  </a:lnTo>
                  <a:lnTo>
                    <a:pt x="81" y="171"/>
                  </a:lnTo>
                  <a:lnTo>
                    <a:pt x="81" y="173"/>
                  </a:lnTo>
                  <a:lnTo>
                    <a:pt x="82" y="174"/>
                  </a:lnTo>
                  <a:lnTo>
                    <a:pt x="84" y="174"/>
                  </a:lnTo>
                  <a:lnTo>
                    <a:pt x="86" y="174"/>
                  </a:lnTo>
                  <a:lnTo>
                    <a:pt x="87" y="175"/>
                  </a:lnTo>
                  <a:lnTo>
                    <a:pt x="89" y="174"/>
                  </a:lnTo>
                  <a:lnTo>
                    <a:pt x="92" y="174"/>
                  </a:lnTo>
                  <a:lnTo>
                    <a:pt x="92" y="174"/>
                  </a:lnTo>
                  <a:lnTo>
                    <a:pt x="92" y="171"/>
                  </a:lnTo>
                  <a:lnTo>
                    <a:pt x="93" y="168"/>
                  </a:lnTo>
                  <a:lnTo>
                    <a:pt x="96" y="167"/>
                  </a:lnTo>
                  <a:lnTo>
                    <a:pt x="98" y="169"/>
                  </a:lnTo>
                  <a:lnTo>
                    <a:pt x="99" y="169"/>
                  </a:lnTo>
                  <a:lnTo>
                    <a:pt x="100" y="172"/>
                  </a:lnTo>
                  <a:lnTo>
                    <a:pt x="103" y="172"/>
                  </a:lnTo>
                  <a:lnTo>
                    <a:pt x="105" y="173"/>
                  </a:lnTo>
                  <a:lnTo>
                    <a:pt x="107" y="174"/>
                  </a:lnTo>
                  <a:lnTo>
                    <a:pt x="110" y="173"/>
                  </a:lnTo>
                  <a:lnTo>
                    <a:pt x="111" y="173"/>
                  </a:lnTo>
                  <a:lnTo>
                    <a:pt x="111" y="172"/>
                  </a:lnTo>
                  <a:lnTo>
                    <a:pt x="112" y="171"/>
                  </a:lnTo>
                  <a:lnTo>
                    <a:pt x="115" y="170"/>
                  </a:lnTo>
                  <a:lnTo>
                    <a:pt x="117" y="170"/>
                  </a:lnTo>
                  <a:lnTo>
                    <a:pt x="120" y="170"/>
                  </a:lnTo>
                  <a:lnTo>
                    <a:pt x="119" y="170"/>
                  </a:lnTo>
                  <a:lnTo>
                    <a:pt x="118" y="167"/>
                  </a:lnTo>
                  <a:lnTo>
                    <a:pt x="119" y="166"/>
                  </a:lnTo>
                  <a:lnTo>
                    <a:pt x="118" y="164"/>
                  </a:lnTo>
                  <a:lnTo>
                    <a:pt x="116" y="162"/>
                  </a:lnTo>
                  <a:lnTo>
                    <a:pt x="114" y="160"/>
                  </a:lnTo>
                  <a:lnTo>
                    <a:pt x="112" y="159"/>
                  </a:lnTo>
                  <a:lnTo>
                    <a:pt x="111" y="158"/>
                  </a:lnTo>
                  <a:lnTo>
                    <a:pt x="110" y="157"/>
                  </a:lnTo>
                  <a:lnTo>
                    <a:pt x="109" y="157"/>
                  </a:lnTo>
                  <a:lnTo>
                    <a:pt x="108" y="157"/>
                  </a:lnTo>
                  <a:lnTo>
                    <a:pt x="106" y="156"/>
                  </a:lnTo>
                  <a:lnTo>
                    <a:pt x="103" y="155"/>
                  </a:lnTo>
                  <a:lnTo>
                    <a:pt x="102" y="154"/>
                  </a:lnTo>
                  <a:lnTo>
                    <a:pt x="100" y="152"/>
                  </a:lnTo>
                  <a:lnTo>
                    <a:pt x="98" y="150"/>
                  </a:lnTo>
                  <a:lnTo>
                    <a:pt x="96" y="150"/>
                  </a:lnTo>
                  <a:lnTo>
                    <a:pt x="95" y="150"/>
                  </a:lnTo>
                  <a:lnTo>
                    <a:pt x="93" y="149"/>
                  </a:lnTo>
                  <a:lnTo>
                    <a:pt x="89" y="148"/>
                  </a:lnTo>
                  <a:lnTo>
                    <a:pt x="86" y="147"/>
                  </a:lnTo>
                  <a:lnTo>
                    <a:pt x="85" y="146"/>
                  </a:lnTo>
                  <a:lnTo>
                    <a:pt x="84" y="146"/>
                  </a:lnTo>
                  <a:lnTo>
                    <a:pt x="82" y="144"/>
                  </a:lnTo>
                  <a:lnTo>
                    <a:pt x="79" y="143"/>
                  </a:lnTo>
                  <a:lnTo>
                    <a:pt x="79" y="142"/>
                  </a:lnTo>
                  <a:lnTo>
                    <a:pt x="78" y="142"/>
                  </a:lnTo>
                  <a:lnTo>
                    <a:pt x="77" y="140"/>
                  </a:lnTo>
                  <a:lnTo>
                    <a:pt x="76" y="139"/>
                  </a:lnTo>
                  <a:lnTo>
                    <a:pt x="75" y="137"/>
                  </a:lnTo>
                  <a:lnTo>
                    <a:pt x="73" y="135"/>
                  </a:lnTo>
                  <a:lnTo>
                    <a:pt x="72" y="134"/>
                  </a:lnTo>
                  <a:lnTo>
                    <a:pt x="71" y="134"/>
                  </a:lnTo>
                  <a:lnTo>
                    <a:pt x="70" y="134"/>
                  </a:lnTo>
                  <a:lnTo>
                    <a:pt x="70" y="132"/>
                  </a:lnTo>
                  <a:lnTo>
                    <a:pt x="69" y="131"/>
                  </a:lnTo>
                  <a:lnTo>
                    <a:pt x="68" y="129"/>
                  </a:lnTo>
                  <a:lnTo>
                    <a:pt x="67" y="127"/>
                  </a:lnTo>
                  <a:lnTo>
                    <a:pt x="66" y="126"/>
                  </a:lnTo>
                  <a:lnTo>
                    <a:pt x="67" y="125"/>
                  </a:lnTo>
                  <a:lnTo>
                    <a:pt x="67" y="123"/>
                  </a:lnTo>
                  <a:lnTo>
                    <a:pt x="66" y="121"/>
                  </a:lnTo>
                  <a:lnTo>
                    <a:pt x="67" y="120"/>
                  </a:lnTo>
                  <a:lnTo>
                    <a:pt x="69" y="121"/>
                  </a:lnTo>
                  <a:lnTo>
                    <a:pt x="72" y="121"/>
                  </a:lnTo>
                  <a:lnTo>
                    <a:pt x="74" y="121"/>
                  </a:lnTo>
                  <a:lnTo>
                    <a:pt x="75" y="120"/>
                  </a:lnTo>
                  <a:lnTo>
                    <a:pt x="76" y="120"/>
                  </a:lnTo>
                  <a:lnTo>
                    <a:pt x="78" y="119"/>
                  </a:lnTo>
                  <a:lnTo>
                    <a:pt x="79" y="119"/>
                  </a:lnTo>
                  <a:lnTo>
                    <a:pt x="80" y="119"/>
                  </a:lnTo>
                  <a:lnTo>
                    <a:pt x="81" y="119"/>
                  </a:lnTo>
                  <a:lnTo>
                    <a:pt x="82" y="117"/>
                  </a:lnTo>
                  <a:lnTo>
                    <a:pt x="82" y="114"/>
                  </a:lnTo>
                  <a:lnTo>
                    <a:pt x="81" y="111"/>
                  </a:lnTo>
                  <a:lnTo>
                    <a:pt x="82" y="110"/>
                  </a:lnTo>
                  <a:lnTo>
                    <a:pt x="79" y="108"/>
                  </a:lnTo>
                  <a:lnTo>
                    <a:pt x="77" y="107"/>
                  </a:lnTo>
                  <a:lnTo>
                    <a:pt x="75" y="106"/>
                  </a:lnTo>
                  <a:lnTo>
                    <a:pt x="72" y="106"/>
                  </a:lnTo>
                  <a:lnTo>
                    <a:pt x="70" y="104"/>
                  </a:lnTo>
                  <a:lnTo>
                    <a:pt x="68" y="103"/>
                  </a:lnTo>
                  <a:lnTo>
                    <a:pt x="68" y="103"/>
                  </a:lnTo>
                  <a:lnTo>
                    <a:pt x="67" y="101"/>
                  </a:lnTo>
                  <a:lnTo>
                    <a:pt x="65" y="102"/>
                  </a:lnTo>
                  <a:lnTo>
                    <a:pt x="64" y="101"/>
                  </a:lnTo>
                  <a:lnTo>
                    <a:pt x="61" y="101"/>
                  </a:lnTo>
                  <a:lnTo>
                    <a:pt x="58" y="100"/>
                  </a:lnTo>
                  <a:lnTo>
                    <a:pt x="57" y="98"/>
                  </a:lnTo>
                  <a:lnTo>
                    <a:pt x="57" y="97"/>
                  </a:lnTo>
                  <a:lnTo>
                    <a:pt x="57" y="95"/>
                  </a:lnTo>
                  <a:lnTo>
                    <a:pt x="58" y="93"/>
                  </a:lnTo>
                  <a:lnTo>
                    <a:pt x="61" y="93"/>
                  </a:lnTo>
                  <a:lnTo>
                    <a:pt x="62" y="95"/>
                  </a:lnTo>
                  <a:lnTo>
                    <a:pt x="63" y="93"/>
                  </a:lnTo>
                  <a:lnTo>
                    <a:pt x="64" y="92"/>
                  </a:lnTo>
                  <a:lnTo>
                    <a:pt x="65" y="94"/>
                  </a:lnTo>
                  <a:lnTo>
                    <a:pt x="67" y="93"/>
                  </a:lnTo>
                  <a:lnTo>
                    <a:pt x="69" y="93"/>
                  </a:lnTo>
                  <a:lnTo>
                    <a:pt x="72" y="92"/>
                  </a:lnTo>
                  <a:lnTo>
                    <a:pt x="72" y="90"/>
                  </a:lnTo>
                  <a:lnTo>
                    <a:pt x="72" y="87"/>
                  </a:lnTo>
                  <a:lnTo>
                    <a:pt x="73" y="86"/>
                  </a:lnTo>
                  <a:lnTo>
                    <a:pt x="73" y="84"/>
                  </a:lnTo>
                  <a:lnTo>
                    <a:pt x="77" y="84"/>
                  </a:lnTo>
                  <a:lnTo>
                    <a:pt x="79" y="84"/>
                  </a:lnTo>
                  <a:lnTo>
                    <a:pt x="80" y="85"/>
                  </a:lnTo>
                  <a:lnTo>
                    <a:pt x="84" y="87"/>
                  </a:lnTo>
                  <a:lnTo>
                    <a:pt x="85" y="86"/>
                  </a:lnTo>
                  <a:lnTo>
                    <a:pt x="87" y="86"/>
                  </a:lnTo>
                  <a:lnTo>
                    <a:pt x="89" y="87"/>
                  </a:lnTo>
                  <a:lnTo>
                    <a:pt x="92" y="86"/>
                  </a:lnTo>
                  <a:lnTo>
                    <a:pt x="94" y="85"/>
                  </a:lnTo>
                  <a:lnTo>
                    <a:pt x="96" y="85"/>
                  </a:lnTo>
                  <a:lnTo>
                    <a:pt x="98" y="85"/>
                  </a:lnTo>
                  <a:lnTo>
                    <a:pt x="101" y="85"/>
                  </a:lnTo>
                  <a:lnTo>
                    <a:pt x="103" y="85"/>
                  </a:lnTo>
                  <a:lnTo>
                    <a:pt x="103" y="83"/>
                  </a:lnTo>
                  <a:lnTo>
                    <a:pt x="102" y="80"/>
                  </a:lnTo>
                  <a:lnTo>
                    <a:pt x="100" y="79"/>
                  </a:lnTo>
                  <a:lnTo>
                    <a:pt x="98" y="79"/>
                  </a:lnTo>
                  <a:lnTo>
                    <a:pt x="96" y="78"/>
                  </a:lnTo>
                  <a:lnTo>
                    <a:pt x="95" y="76"/>
                  </a:lnTo>
                  <a:lnTo>
                    <a:pt x="95" y="74"/>
                  </a:lnTo>
                  <a:lnTo>
                    <a:pt x="92" y="73"/>
                  </a:lnTo>
                  <a:lnTo>
                    <a:pt x="88" y="73"/>
                  </a:lnTo>
                  <a:lnTo>
                    <a:pt x="88" y="72"/>
                  </a:lnTo>
                  <a:lnTo>
                    <a:pt x="89" y="71"/>
                  </a:lnTo>
                  <a:lnTo>
                    <a:pt x="89" y="68"/>
                  </a:lnTo>
                  <a:lnTo>
                    <a:pt x="89" y="65"/>
                  </a:lnTo>
                  <a:lnTo>
                    <a:pt x="89" y="63"/>
                  </a:lnTo>
                  <a:lnTo>
                    <a:pt x="87" y="62"/>
                  </a:lnTo>
                  <a:lnTo>
                    <a:pt x="86" y="61"/>
                  </a:lnTo>
                  <a:lnTo>
                    <a:pt x="84" y="62"/>
                  </a:lnTo>
                  <a:lnTo>
                    <a:pt x="80" y="64"/>
                  </a:lnTo>
                  <a:lnTo>
                    <a:pt x="79" y="63"/>
                  </a:lnTo>
                  <a:lnTo>
                    <a:pt x="79" y="61"/>
                  </a:lnTo>
                  <a:lnTo>
                    <a:pt x="78" y="59"/>
                  </a:lnTo>
                  <a:lnTo>
                    <a:pt x="76" y="58"/>
                  </a:lnTo>
                  <a:lnTo>
                    <a:pt x="76" y="59"/>
                  </a:lnTo>
                  <a:lnTo>
                    <a:pt x="74" y="59"/>
                  </a:lnTo>
                  <a:lnTo>
                    <a:pt x="72" y="58"/>
                  </a:lnTo>
                  <a:lnTo>
                    <a:pt x="72" y="56"/>
                  </a:lnTo>
                  <a:lnTo>
                    <a:pt x="71" y="55"/>
                  </a:lnTo>
                  <a:lnTo>
                    <a:pt x="71" y="53"/>
                  </a:lnTo>
                  <a:lnTo>
                    <a:pt x="72" y="52"/>
                  </a:lnTo>
                  <a:lnTo>
                    <a:pt x="71" y="49"/>
                  </a:lnTo>
                  <a:lnTo>
                    <a:pt x="70" y="47"/>
                  </a:lnTo>
                  <a:lnTo>
                    <a:pt x="68" y="45"/>
                  </a:lnTo>
                  <a:lnTo>
                    <a:pt x="67" y="42"/>
                  </a:lnTo>
                  <a:lnTo>
                    <a:pt x="67" y="41"/>
                  </a:lnTo>
                  <a:lnTo>
                    <a:pt x="67" y="40"/>
                  </a:lnTo>
                  <a:lnTo>
                    <a:pt x="64" y="40"/>
                  </a:lnTo>
                  <a:lnTo>
                    <a:pt x="62" y="40"/>
                  </a:lnTo>
                  <a:lnTo>
                    <a:pt x="63" y="38"/>
                  </a:lnTo>
                  <a:lnTo>
                    <a:pt x="63" y="35"/>
                  </a:lnTo>
                  <a:lnTo>
                    <a:pt x="63" y="32"/>
                  </a:lnTo>
                  <a:lnTo>
                    <a:pt x="63" y="30"/>
                  </a:lnTo>
                  <a:lnTo>
                    <a:pt x="62" y="27"/>
                  </a:lnTo>
                  <a:lnTo>
                    <a:pt x="62" y="25"/>
                  </a:lnTo>
                  <a:lnTo>
                    <a:pt x="59" y="24"/>
                  </a:lnTo>
                  <a:lnTo>
                    <a:pt x="57" y="23"/>
                  </a:lnTo>
                  <a:lnTo>
                    <a:pt x="57" y="22"/>
                  </a:lnTo>
                  <a:lnTo>
                    <a:pt x="58" y="21"/>
                  </a:lnTo>
                  <a:lnTo>
                    <a:pt x="58" y="19"/>
                  </a:lnTo>
                  <a:lnTo>
                    <a:pt x="56" y="18"/>
                  </a:lnTo>
                  <a:lnTo>
                    <a:pt x="54" y="19"/>
                  </a:lnTo>
                  <a:lnTo>
                    <a:pt x="52" y="18"/>
                  </a:lnTo>
                  <a:lnTo>
                    <a:pt x="51" y="17"/>
                  </a:lnTo>
                  <a:lnTo>
                    <a:pt x="50" y="16"/>
                  </a:lnTo>
                  <a:lnTo>
                    <a:pt x="51" y="16"/>
                  </a:lnTo>
                  <a:lnTo>
                    <a:pt x="51" y="16"/>
                  </a:lnTo>
                  <a:lnTo>
                    <a:pt x="52" y="16"/>
                  </a:lnTo>
                  <a:lnTo>
                    <a:pt x="53" y="16"/>
                  </a:lnTo>
                  <a:lnTo>
                    <a:pt x="53" y="15"/>
                  </a:lnTo>
                  <a:lnTo>
                    <a:pt x="53" y="14"/>
                  </a:lnTo>
                  <a:lnTo>
                    <a:pt x="54" y="14"/>
                  </a:lnTo>
                  <a:lnTo>
                    <a:pt x="54" y="13"/>
                  </a:lnTo>
                  <a:lnTo>
                    <a:pt x="53" y="13"/>
                  </a:lnTo>
                  <a:lnTo>
                    <a:pt x="52" y="13"/>
                  </a:lnTo>
                  <a:lnTo>
                    <a:pt x="51" y="13"/>
                  </a:lnTo>
                  <a:lnTo>
                    <a:pt x="51" y="12"/>
                  </a:lnTo>
                  <a:lnTo>
                    <a:pt x="51" y="11"/>
                  </a:lnTo>
                  <a:lnTo>
                    <a:pt x="51" y="10"/>
                  </a:lnTo>
                  <a:lnTo>
                    <a:pt x="50" y="10"/>
                  </a:lnTo>
                  <a:lnTo>
                    <a:pt x="50" y="9"/>
                  </a:lnTo>
                  <a:lnTo>
                    <a:pt x="51" y="9"/>
                  </a:lnTo>
                  <a:lnTo>
                    <a:pt x="51" y="8"/>
                  </a:lnTo>
                  <a:lnTo>
                    <a:pt x="52" y="8"/>
                  </a:lnTo>
                  <a:lnTo>
                    <a:pt x="53" y="8"/>
                  </a:lnTo>
                  <a:lnTo>
                    <a:pt x="54" y="8"/>
                  </a:lnTo>
                  <a:lnTo>
                    <a:pt x="55" y="8"/>
                  </a:lnTo>
                  <a:lnTo>
                    <a:pt x="56" y="8"/>
                  </a:lnTo>
                  <a:lnTo>
                    <a:pt x="56" y="8"/>
                  </a:lnTo>
                  <a:lnTo>
                    <a:pt x="56" y="8"/>
                  </a:lnTo>
                  <a:lnTo>
                    <a:pt x="57" y="8"/>
                  </a:lnTo>
                  <a:lnTo>
                    <a:pt x="58" y="8"/>
                  </a:lnTo>
                  <a:lnTo>
                    <a:pt x="59" y="8"/>
                  </a:lnTo>
                  <a:lnTo>
                    <a:pt x="60" y="8"/>
                  </a:lnTo>
                  <a:lnTo>
                    <a:pt x="61" y="8"/>
                  </a:lnTo>
                  <a:lnTo>
                    <a:pt x="61" y="8"/>
                  </a:lnTo>
                  <a:lnTo>
                    <a:pt x="62" y="8"/>
                  </a:lnTo>
                  <a:lnTo>
                    <a:pt x="63" y="8"/>
                  </a:lnTo>
                  <a:lnTo>
                    <a:pt x="64" y="8"/>
                  </a:lnTo>
                  <a:lnTo>
                    <a:pt x="64" y="8"/>
                  </a:lnTo>
                  <a:lnTo>
                    <a:pt x="64" y="8"/>
                  </a:lnTo>
                  <a:lnTo>
                    <a:pt x="64" y="8"/>
                  </a:lnTo>
                  <a:lnTo>
                    <a:pt x="64" y="8"/>
                  </a:lnTo>
                  <a:lnTo>
                    <a:pt x="64" y="8"/>
                  </a:lnTo>
                  <a:lnTo>
                    <a:pt x="64" y="8"/>
                  </a:lnTo>
                  <a:lnTo>
                    <a:pt x="65" y="8"/>
                  </a:lnTo>
                  <a:lnTo>
                    <a:pt x="66" y="8"/>
                  </a:lnTo>
                  <a:lnTo>
                    <a:pt x="66" y="8"/>
                  </a:lnTo>
                  <a:lnTo>
                    <a:pt x="67" y="8"/>
                  </a:lnTo>
                  <a:lnTo>
                    <a:pt x="68" y="8"/>
                  </a:lnTo>
                  <a:lnTo>
                    <a:pt x="68" y="7"/>
                  </a:lnTo>
                  <a:lnTo>
                    <a:pt x="69" y="7"/>
                  </a:lnTo>
                  <a:lnTo>
                    <a:pt x="69" y="6"/>
                  </a:lnTo>
                  <a:lnTo>
                    <a:pt x="70" y="5"/>
                  </a:lnTo>
                  <a:lnTo>
                    <a:pt x="70" y="4"/>
                  </a:lnTo>
                  <a:lnTo>
                    <a:pt x="71" y="4"/>
                  </a:lnTo>
                  <a:lnTo>
                    <a:pt x="72" y="4"/>
                  </a:lnTo>
                  <a:lnTo>
                    <a:pt x="72" y="3"/>
                  </a:lnTo>
                  <a:lnTo>
                    <a:pt x="72" y="3"/>
                  </a:lnTo>
                  <a:lnTo>
                    <a:pt x="72" y="2"/>
                  </a:lnTo>
                  <a:lnTo>
                    <a:pt x="72" y="1"/>
                  </a:lnTo>
                  <a:lnTo>
                    <a:pt x="72" y="0"/>
                  </a:lnTo>
                  <a:lnTo>
                    <a:pt x="73" y="0"/>
                  </a:lnTo>
                  <a:lnTo>
                    <a:pt x="74" y="0"/>
                  </a:lnTo>
                  <a:lnTo>
                    <a:pt x="74" y="1"/>
                  </a:lnTo>
                  <a:lnTo>
                    <a:pt x="75" y="1"/>
                  </a:lnTo>
                  <a:lnTo>
                    <a:pt x="76" y="1"/>
                  </a:lnTo>
                  <a:lnTo>
                    <a:pt x="76" y="0"/>
                  </a:lnTo>
                  <a:lnTo>
                    <a:pt x="77" y="0"/>
                  </a:lnTo>
                  <a:lnTo>
                    <a:pt x="77" y="1"/>
                  </a:lnTo>
                  <a:lnTo>
                    <a:pt x="78" y="1"/>
                  </a:lnTo>
                  <a:lnTo>
                    <a:pt x="77" y="1"/>
                  </a:lnTo>
                  <a:lnTo>
                    <a:pt x="77" y="2"/>
                  </a:lnTo>
                  <a:lnTo>
                    <a:pt x="77" y="3"/>
                  </a:lnTo>
                  <a:lnTo>
                    <a:pt x="77" y="4"/>
                  </a:lnTo>
                  <a:lnTo>
                    <a:pt x="78" y="4"/>
                  </a:lnTo>
                  <a:lnTo>
                    <a:pt x="79" y="4"/>
                  </a:lnTo>
                  <a:lnTo>
                    <a:pt x="79" y="4"/>
                  </a:lnTo>
                  <a:lnTo>
                    <a:pt x="79" y="5"/>
                  </a:lnTo>
                  <a:lnTo>
                    <a:pt x="80" y="5"/>
                  </a:lnTo>
                  <a:lnTo>
                    <a:pt x="81" y="5"/>
                  </a:lnTo>
                  <a:lnTo>
                    <a:pt x="82" y="5"/>
                  </a:lnTo>
                  <a:lnTo>
                    <a:pt x="82" y="6"/>
                  </a:lnTo>
                  <a:lnTo>
                    <a:pt x="83" y="6"/>
                  </a:lnTo>
                  <a:lnTo>
                    <a:pt x="82" y="6"/>
                  </a:lnTo>
                  <a:lnTo>
                    <a:pt x="82" y="7"/>
                  </a:lnTo>
                  <a:lnTo>
                    <a:pt x="83" y="7"/>
                  </a:lnTo>
                  <a:lnTo>
                    <a:pt x="82" y="7"/>
                  </a:lnTo>
                  <a:lnTo>
                    <a:pt x="82" y="8"/>
                  </a:lnTo>
                  <a:lnTo>
                    <a:pt x="83" y="8"/>
                  </a:lnTo>
                  <a:lnTo>
                    <a:pt x="84" y="8"/>
                  </a:lnTo>
                  <a:lnTo>
                    <a:pt x="84" y="8"/>
                  </a:lnTo>
                  <a:lnTo>
                    <a:pt x="84" y="8"/>
                  </a:lnTo>
                  <a:lnTo>
                    <a:pt x="84" y="7"/>
                  </a:lnTo>
                  <a:lnTo>
                    <a:pt x="85" y="7"/>
                  </a:lnTo>
                  <a:lnTo>
                    <a:pt x="86" y="7"/>
                  </a:lnTo>
                  <a:lnTo>
                    <a:pt x="87" y="7"/>
                  </a:lnTo>
                  <a:lnTo>
                    <a:pt x="87" y="8"/>
                  </a:lnTo>
                  <a:lnTo>
                    <a:pt x="87" y="8"/>
                  </a:lnTo>
                  <a:lnTo>
                    <a:pt x="87" y="8"/>
                  </a:lnTo>
                  <a:lnTo>
                    <a:pt x="88" y="8"/>
                  </a:lnTo>
                  <a:lnTo>
                    <a:pt x="88" y="9"/>
                  </a:lnTo>
                  <a:lnTo>
                    <a:pt x="88" y="10"/>
                  </a:lnTo>
                  <a:lnTo>
                    <a:pt x="89" y="10"/>
                  </a:lnTo>
                  <a:lnTo>
                    <a:pt x="89" y="11"/>
                  </a:lnTo>
                  <a:lnTo>
                    <a:pt x="89" y="12"/>
                  </a:lnTo>
                  <a:lnTo>
                    <a:pt x="90" y="12"/>
                  </a:lnTo>
                  <a:lnTo>
                    <a:pt x="90" y="13"/>
                  </a:lnTo>
                  <a:lnTo>
                    <a:pt x="91" y="13"/>
                  </a:lnTo>
                  <a:lnTo>
                    <a:pt x="92" y="13"/>
                  </a:lnTo>
                  <a:lnTo>
                    <a:pt x="93" y="13"/>
                  </a:lnTo>
                  <a:lnTo>
                    <a:pt x="93" y="14"/>
                  </a:lnTo>
                  <a:lnTo>
                    <a:pt x="94" y="14"/>
                  </a:lnTo>
                  <a:lnTo>
                    <a:pt x="95" y="14"/>
                  </a:lnTo>
                  <a:lnTo>
                    <a:pt x="95" y="14"/>
                  </a:lnTo>
                  <a:lnTo>
                    <a:pt x="96" y="14"/>
                  </a:lnTo>
                  <a:lnTo>
                    <a:pt x="96" y="15"/>
                  </a:lnTo>
                  <a:lnTo>
                    <a:pt x="96" y="14"/>
                  </a:lnTo>
                  <a:lnTo>
                    <a:pt x="96" y="15"/>
                  </a:lnTo>
                  <a:lnTo>
                    <a:pt x="97" y="15"/>
                  </a:lnTo>
                  <a:lnTo>
                    <a:pt x="97" y="14"/>
                  </a:lnTo>
                  <a:lnTo>
                    <a:pt x="97" y="15"/>
                  </a:lnTo>
                  <a:lnTo>
                    <a:pt x="98" y="14"/>
                  </a:lnTo>
                  <a:lnTo>
                    <a:pt x="99" y="14"/>
                  </a:lnTo>
                  <a:lnTo>
                    <a:pt x="99" y="15"/>
                  </a:lnTo>
                  <a:lnTo>
                    <a:pt x="100" y="15"/>
                  </a:lnTo>
                  <a:lnTo>
                    <a:pt x="101" y="15"/>
                  </a:lnTo>
                  <a:lnTo>
                    <a:pt x="102" y="15"/>
                  </a:lnTo>
                  <a:lnTo>
                    <a:pt x="103" y="15"/>
                  </a:lnTo>
                  <a:lnTo>
                    <a:pt x="103" y="15"/>
                  </a:lnTo>
                  <a:lnTo>
                    <a:pt x="104" y="15"/>
                  </a:lnTo>
                  <a:lnTo>
                    <a:pt x="105" y="15"/>
                  </a:lnTo>
                  <a:lnTo>
                    <a:pt x="105" y="16"/>
                  </a:lnTo>
                  <a:lnTo>
                    <a:pt x="106" y="16"/>
                  </a:lnTo>
                  <a:lnTo>
                    <a:pt x="107" y="16"/>
                  </a:lnTo>
                  <a:lnTo>
                    <a:pt x="107" y="16"/>
                  </a:lnTo>
                  <a:lnTo>
                    <a:pt x="107" y="16"/>
                  </a:lnTo>
                  <a:lnTo>
                    <a:pt x="108" y="16"/>
                  </a:lnTo>
                  <a:lnTo>
                    <a:pt x="109" y="16"/>
                  </a:lnTo>
                  <a:lnTo>
                    <a:pt x="110" y="16"/>
                  </a:lnTo>
                  <a:lnTo>
                    <a:pt x="111" y="16"/>
                  </a:lnTo>
                  <a:lnTo>
                    <a:pt x="111" y="16"/>
                  </a:lnTo>
                  <a:lnTo>
                    <a:pt x="111" y="16"/>
                  </a:lnTo>
                  <a:lnTo>
                    <a:pt x="112" y="16"/>
                  </a:lnTo>
                  <a:lnTo>
                    <a:pt x="113" y="16"/>
                  </a:lnTo>
                  <a:lnTo>
                    <a:pt x="114" y="16"/>
                  </a:lnTo>
                  <a:lnTo>
                    <a:pt x="115" y="16"/>
                  </a:lnTo>
                  <a:lnTo>
                    <a:pt x="116" y="16"/>
                  </a:lnTo>
                  <a:lnTo>
                    <a:pt x="117" y="16"/>
                  </a:lnTo>
                  <a:lnTo>
                    <a:pt x="117" y="17"/>
                  </a:lnTo>
                  <a:lnTo>
                    <a:pt x="118" y="17"/>
                  </a:lnTo>
                  <a:lnTo>
                    <a:pt x="119" y="17"/>
                  </a:lnTo>
                  <a:lnTo>
                    <a:pt x="119" y="17"/>
                  </a:lnTo>
                  <a:lnTo>
                    <a:pt x="120" y="18"/>
                  </a:lnTo>
                  <a:lnTo>
                    <a:pt x="120" y="17"/>
                  </a:lnTo>
                  <a:lnTo>
                    <a:pt x="121" y="17"/>
                  </a:lnTo>
                  <a:lnTo>
                    <a:pt x="121" y="18"/>
                  </a:lnTo>
                  <a:lnTo>
                    <a:pt x="122" y="18"/>
                  </a:lnTo>
                  <a:lnTo>
                    <a:pt x="122" y="19"/>
                  </a:lnTo>
                  <a:lnTo>
                    <a:pt x="123" y="19"/>
                  </a:lnTo>
                  <a:lnTo>
                    <a:pt x="123" y="20"/>
                  </a:lnTo>
                  <a:lnTo>
                    <a:pt x="123" y="21"/>
                  </a:lnTo>
                  <a:lnTo>
                    <a:pt x="124" y="21"/>
                  </a:lnTo>
                  <a:lnTo>
                    <a:pt x="124" y="22"/>
                  </a:lnTo>
                  <a:lnTo>
                    <a:pt x="125" y="23"/>
                  </a:lnTo>
                  <a:lnTo>
                    <a:pt x="125" y="24"/>
                  </a:lnTo>
                  <a:lnTo>
                    <a:pt x="126" y="24"/>
                  </a:lnTo>
                  <a:lnTo>
                    <a:pt x="126" y="24"/>
                  </a:lnTo>
                  <a:lnTo>
                    <a:pt x="126" y="25"/>
                  </a:lnTo>
                  <a:lnTo>
                    <a:pt x="127" y="25"/>
                  </a:lnTo>
                  <a:lnTo>
                    <a:pt x="127" y="26"/>
                  </a:lnTo>
                  <a:lnTo>
                    <a:pt x="127" y="27"/>
                  </a:lnTo>
                  <a:lnTo>
                    <a:pt x="127" y="27"/>
                  </a:lnTo>
                  <a:lnTo>
                    <a:pt x="127" y="28"/>
                  </a:lnTo>
                  <a:lnTo>
                    <a:pt x="127" y="29"/>
                  </a:lnTo>
                  <a:lnTo>
                    <a:pt x="128" y="29"/>
                  </a:lnTo>
                  <a:lnTo>
                    <a:pt x="127" y="29"/>
                  </a:lnTo>
                  <a:lnTo>
                    <a:pt x="127" y="30"/>
                  </a:lnTo>
                  <a:lnTo>
                    <a:pt x="127" y="31"/>
                  </a:lnTo>
                  <a:lnTo>
                    <a:pt x="127" y="31"/>
                  </a:lnTo>
                  <a:lnTo>
                    <a:pt x="127" y="31"/>
                  </a:lnTo>
                  <a:lnTo>
                    <a:pt x="127" y="32"/>
                  </a:lnTo>
                  <a:lnTo>
                    <a:pt x="127" y="32"/>
                  </a:lnTo>
                  <a:lnTo>
                    <a:pt x="127" y="32"/>
                  </a:lnTo>
                  <a:lnTo>
                    <a:pt x="127" y="32"/>
                  </a:lnTo>
                  <a:lnTo>
                    <a:pt x="127" y="32"/>
                  </a:lnTo>
                  <a:lnTo>
                    <a:pt x="127" y="32"/>
                  </a:lnTo>
                  <a:lnTo>
                    <a:pt x="127" y="32"/>
                  </a:lnTo>
                  <a:lnTo>
                    <a:pt x="127" y="33"/>
                  </a:lnTo>
                  <a:lnTo>
                    <a:pt x="127" y="33"/>
                  </a:lnTo>
                  <a:lnTo>
                    <a:pt x="127" y="34"/>
                  </a:lnTo>
                  <a:lnTo>
                    <a:pt x="127" y="34"/>
                  </a:lnTo>
                  <a:lnTo>
                    <a:pt x="127" y="35"/>
                  </a:lnTo>
                  <a:lnTo>
                    <a:pt x="127" y="35"/>
                  </a:lnTo>
                  <a:lnTo>
                    <a:pt x="127" y="35"/>
                  </a:lnTo>
                  <a:lnTo>
                    <a:pt x="127" y="36"/>
                  </a:lnTo>
                  <a:lnTo>
                    <a:pt x="127" y="36"/>
                  </a:lnTo>
                  <a:lnTo>
                    <a:pt x="127" y="37"/>
                  </a:lnTo>
                  <a:lnTo>
                    <a:pt x="127" y="38"/>
                  </a:lnTo>
                  <a:lnTo>
                    <a:pt x="127" y="39"/>
                  </a:lnTo>
                  <a:lnTo>
                    <a:pt x="126" y="39"/>
                  </a:lnTo>
                  <a:lnTo>
                    <a:pt x="126" y="40"/>
                  </a:lnTo>
                  <a:lnTo>
                    <a:pt x="127" y="40"/>
                  </a:lnTo>
                  <a:lnTo>
                    <a:pt x="127" y="40"/>
                  </a:lnTo>
                  <a:lnTo>
                    <a:pt x="126" y="40"/>
                  </a:lnTo>
                  <a:lnTo>
                    <a:pt x="126" y="41"/>
                  </a:lnTo>
                  <a:lnTo>
                    <a:pt x="126" y="40"/>
                  </a:lnTo>
                  <a:lnTo>
                    <a:pt x="126" y="41"/>
                  </a:lnTo>
                  <a:lnTo>
                    <a:pt x="125" y="41"/>
                  </a:lnTo>
                  <a:lnTo>
                    <a:pt x="125" y="42"/>
                  </a:lnTo>
                  <a:lnTo>
                    <a:pt x="124" y="42"/>
                  </a:lnTo>
                  <a:lnTo>
                    <a:pt x="125" y="42"/>
                  </a:lnTo>
                  <a:lnTo>
                    <a:pt x="124" y="42"/>
                  </a:lnTo>
                  <a:lnTo>
                    <a:pt x="124" y="43"/>
                  </a:lnTo>
                  <a:lnTo>
                    <a:pt x="124" y="44"/>
                  </a:lnTo>
                  <a:lnTo>
                    <a:pt x="123" y="44"/>
                  </a:lnTo>
                  <a:lnTo>
                    <a:pt x="124" y="44"/>
                  </a:lnTo>
                  <a:lnTo>
                    <a:pt x="124" y="45"/>
                  </a:lnTo>
                  <a:lnTo>
                    <a:pt x="123" y="45"/>
                  </a:lnTo>
                  <a:lnTo>
                    <a:pt x="124" y="45"/>
                  </a:lnTo>
                  <a:lnTo>
                    <a:pt x="123" y="45"/>
                  </a:lnTo>
                  <a:lnTo>
                    <a:pt x="124" y="45"/>
                  </a:lnTo>
                  <a:lnTo>
                    <a:pt x="124" y="46"/>
                  </a:lnTo>
                  <a:lnTo>
                    <a:pt x="125" y="46"/>
                  </a:lnTo>
                  <a:lnTo>
                    <a:pt x="126" y="46"/>
                  </a:lnTo>
                  <a:lnTo>
                    <a:pt x="127" y="46"/>
                  </a:lnTo>
                  <a:lnTo>
                    <a:pt x="127" y="47"/>
                  </a:lnTo>
                  <a:lnTo>
                    <a:pt x="127" y="47"/>
                  </a:lnTo>
                  <a:lnTo>
                    <a:pt x="128" y="47"/>
                  </a:lnTo>
                  <a:lnTo>
                    <a:pt x="129" y="47"/>
                  </a:lnTo>
                  <a:lnTo>
                    <a:pt x="129" y="47"/>
                  </a:lnTo>
                  <a:lnTo>
                    <a:pt x="130" y="47"/>
                  </a:lnTo>
                  <a:lnTo>
                    <a:pt x="131" y="47"/>
                  </a:lnTo>
                  <a:lnTo>
                    <a:pt x="131" y="48"/>
                  </a:lnTo>
                  <a:lnTo>
                    <a:pt x="132" y="47"/>
                  </a:lnTo>
                  <a:lnTo>
                    <a:pt x="132" y="48"/>
                  </a:lnTo>
                  <a:lnTo>
                    <a:pt x="133" y="48"/>
                  </a:lnTo>
                  <a:lnTo>
                    <a:pt x="134" y="48"/>
                  </a:lnTo>
                  <a:lnTo>
                    <a:pt x="134" y="49"/>
                  </a:lnTo>
                  <a:lnTo>
                    <a:pt x="135" y="49"/>
                  </a:lnTo>
                  <a:lnTo>
                    <a:pt x="135" y="48"/>
                  </a:lnTo>
                  <a:lnTo>
                    <a:pt x="135" y="48"/>
                  </a:lnTo>
                  <a:lnTo>
                    <a:pt x="135" y="47"/>
                  </a:lnTo>
                  <a:lnTo>
                    <a:pt x="136" y="47"/>
                  </a:lnTo>
                  <a:lnTo>
                    <a:pt x="136" y="48"/>
                  </a:lnTo>
                  <a:lnTo>
                    <a:pt x="137" y="48"/>
                  </a:lnTo>
                  <a:lnTo>
                    <a:pt x="137" y="49"/>
                  </a:lnTo>
                  <a:lnTo>
                    <a:pt x="137" y="50"/>
                  </a:lnTo>
                  <a:lnTo>
                    <a:pt x="137" y="49"/>
                  </a:lnTo>
                  <a:lnTo>
                    <a:pt x="138" y="49"/>
                  </a:lnTo>
                  <a:lnTo>
                    <a:pt x="138" y="48"/>
                  </a:lnTo>
                  <a:lnTo>
                    <a:pt x="139" y="48"/>
                  </a:lnTo>
                  <a:lnTo>
                    <a:pt x="139" y="47"/>
                  </a:lnTo>
                  <a:lnTo>
                    <a:pt x="139" y="48"/>
                  </a:lnTo>
                  <a:lnTo>
                    <a:pt x="139" y="47"/>
                  </a:lnTo>
                  <a:lnTo>
                    <a:pt x="140" y="47"/>
                  </a:lnTo>
                  <a:lnTo>
                    <a:pt x="141" y="47"/>
                  </a:lnTo>
                  <a:lnTo>
                    <a:pt x="142" y="47"/>
                  </a:lnTo>
                  <a:lnTo>
                    <a:pt x="142" y="48"/>
                  </a:lnTo>
                  <a:lnTo>
                    <a:pt x="143" y="48"/>
                  </a:lnTo>
                  <a:lnTo>
                    <a:pt x="143" y="48"/>
                  </a:lnTo>
                  <a:lnTo>
                    <a:pt x="143" y="49"/>
                  </a:lnTo>
                  <a:lnTo>
                    <a:pt x="143" y="49"/>
                  </a:lnTo>
                  <a:lnTo>
                    <a:pt x="143" y="49"/>
                  </a:lnTo>
                  <a:lnTo>
                    <a:pt x="143" y="49"/>
                  </a:lnTo>
                  <a:lnTo>
                    <a:pt x="143" y="49"/>
                  </a:lnTo>
                  <a:lnTo>
                    <a:pt x="143" y="50"/>
                  </a:lnTo>
                  <a:lnTo>
                    <a:pt x="143" y="51"/>
                  </a:lnTo>
                  <a:lnTo>
                    <a:pt x="143" y="50"/>
                  </a:lnTo>
                  <a:lnTo>
                    <a:pt x="144" y="50"/>
                  </a:lnTo>
                  <a:lnTo>
                    <a:pt x="144" y="51"/>
                  </a:lnTo>
                  <a:lnTo>
                    <a:pt x="145" y="51"/>
                  </a:lnTo>
                  <a:lnTo>
                    <a:pt x="146" y="51"/>
                  </a:lnTo>
                  <a:lnTo>
                    <a:pt x="146" y="52"/>
                  </a:lnTo>
                  <a:lnTo>
                    <a:pt x="147" y="52"/>
                  </a:lnTo>
                  <a:lnTo>
                    <a:pt x="148" y="52"/>
                  </a:lnTo>
                  <a:lnTo>
                    <a:pt x="149" y="52"/>
                  </a:lnTo>
                  <a:lnTo>
                    <a:pt x="150" y="52"/>
                  </a:lnTo>
                  <a:lnTo>
                    <a:pt x="150" y="52"/>
                  </a:lnTo>
                  <a:lnTo>
                    <a:pt x="150" y="53"/>
                  </a:lnTo>
                  <a:lnTo>
                    <a:pt x="151" y="53"/>
                  </a:lnTo>
                  <a:lnTo>
                    <a:pt x="152" y="53"/>
                  </a:lnTo>
                  <a:lnTo>
                    <a:pt x="153" y="53"/>
                  </a:lnTo>
                  <a:lnTo>
                    <a:pt x="154" y="54"/>
                  </a:lnTo>
                  <a:lnTo>
                    <a:pt x="154" y="55"/>
                  </a:lnTo>
                  <a:lnTo>
                    <a:pt x="155" y="55"/>
                  </a:lnTo>
                  <a:lnTo>
                    <a:pt x="155" y="55"/>
                  </a:lnTo>
                  <a:lnTo>
                    <a:pt x="154" y="55"/>
                  </a:lnTo>
                  <a:lnTo>
                    <a:pt x="154" y="56"/>
                  </a:lnTo>
                  <a:lnTo>
                    <a:pt x="154" y="57"/>
                  </a:lnTo>
                  <a:lnTo>
                    <a:pt x="155" y="57"/>
                  </a:lnTo>
                  <a:lnTo>
                    <a:pt x="156" y="57"/>
                  </a:lnTo>
                  <a:lnTo>
                    <a:pt x="157" y="57"/>
                  </a:lnTo>
                  <a:lnTo>
                    <a:pt x="157" y="58"/>
                  </a:lnTo>
                  <a:lnTo>
                    <a:pt x="156" y="58"/>
                  </a:lnTo>
                  <a:lnTo>
                    <a:pt x="157" y="59"/>
                  </a:lnTo>
                  <a:lnTo>
                    <a:pt x="158" y="59"/>
                  </a:lnTo>
                  <a:lnTo>
                    <a:pt x="158" y="59"/>
                  </a:lnTo>
                  <a:lnTo>
                    <a:pt x="159" y="59"/>
                  </a:lnTo>
                  <a:lnTo>
                    <a:pt x="160" y="59"/>
                  </a:lnTo>
                  <a:lnTo>
                    <a:pt x="160" y="60"/>
                  </a:lnTo>
                  <a:lnTo>
                    <a:pt x="161" y="60"/>
                  </a:lnTo>
                  <a:lnTo>
                    <a:pt x="162" y="60"/>
                  </a:lnTo>
                  <a:lnTo>
                    <a:pt x="161" y="60"/>
                  </a:lnTo>
                  <a:lnTo>
                    <a:pt x="162" y="61"/>
                  </a:lnTo>
                  <a:lnTo>
                    <a:pt x="161" y="61"/>
                  </a:lnTo>
                  <a:lnTo>
                    <a:pt x="160" y="61"/>
                  </a:lnTo>
                  <a:lnTo>
                    <a:pt x="159" y="61"/>
                  </a:lnTo>
                  <a:lnTo>
                    <a:pt x="159" y="62"/>
                  </a:lnTo>
                  <a:lnTo>
                    <a:pt x="160" y="62"/>
                  </a:lnTo>
                  <a:lnTo>
                    <a:pt x="159" y="62"/>
                  </a:lnTo>
                  <a:lnTo>
                    <a:pt x="159" y="63"/>
                  </a:lnTo>
                  <a:lnTo>
                    <a:pt x="160" y="63"/>
                  </a:lnTo>
                  <a:lnTo>
                    <a:pt x="159" y="63"/>
                  </a:lnTo>
                  <a:lnTo>
                    <a:pt x="159" y="63"/>
                  </a:lnTo>
                  <a:lnTo>
                    <a:pt x="160" y="63"/>
                  </a:lnTo>
                  <a:lnTo>
                    <a:pt x="161" y="63"/>
                  </a:lnTo>
                  <a:lnTo>
                    <a:pt x="162" y="63"/>
                  </a:lnTo>
                  <a:lnTo>
                    <a:pt x="162" y="63"/>
                  </a:lnTo>
                  <a:lnTo>
                    <a:pt x="163" y="63"/>
                  </a:lnTo>
                  <a:lnTo>
                    <a:pt x="163" y="63"/>
                  </a:lnTo>
                  <a:lnTo>
                    <a:pt x="163" y="63"/>
                  </a:lnTo>
                  <a:lnTo>
                    <a:pt x="163" y="63"/>
                  </a:lnTo>
                  <a:lnTo>
                    <a:pt x="164" y="63"/>
                  </a:lnTo>
                  <a:lnTo>
                    <a:pt x="165" y="63"/>
                  </a:lnTo>
                  <a:lnTo>
                    <a:pt x="166" y="63"/>
                  </a:lnTo>
                  <a:lnTo>
                    <a:pt x="165" y="63"/>
                  </a:lnTo>
                  <a:lnTo>
                    <a:pt x="165" y="62"/>
                  </a:lnTo>
                  <a:lnTo>
                    <a:pt x="166" y="62"/>
                  </a:lnTo>
                  <a:lnTo>
                    <a:pt x="166" y="62"/>
                  </a:lnTo>
                  <a:lnTo>
                    <a:pt x="167" y="62"/>
                  </a:lnTo>
                  <a:lnTo>
                    <a:pt x="168" y="62"/>
                  </a:lnTo>
                  <a:lnTo>
                    <a:pt x="169" y="62"/>
                  </a:lnTo>
                  <a:lnTo>
                    <a:pt x="170" y="62"/>
                  </a:lnTo>
                  <a:lnTo>
                    <a:pt x="171" y="62"/>
                  </a:lnTo>
                  <a:lnTo>
                    <a:pt x="172" y="62"/>
                  </a:lnTo>
                  <a:lnTo>
                    <a:pt x="173" y="62"/>
                  </a:lnTo>
                  <a:lnTo>
                    <a:pt x="174" y="62"/>
                  </a:lnTo>
                  <a:lnTo>
                    <a:pt x="174" y="62"/>
                  </a:lnTo>
                  <a:lnTo>
                    <a:pt x="174" y="63"/>
                  </a:lnTo>
                  <a:lnTo>
                    <a:pt x="174" y="63"/>
                  </a:lnTo>
                  <a:lnTo>
                    <a:pt x="174" y="64"/>
                  </a:lnTo>
                  <a:lnTo>
                    <a:pt x="174" y="65"/>
                  </a:lnTo>
                  <a:lnTo>
                    <a:pt x="174" y="66"/>
                  </a:lnTo>
                  <a:lnTo>
                    <a:pt x="174" y="66"/>
                  </a:lnTo>
                  <a:lnTo>
                    <a:pt x="174" y="67"/>
                  </a:lnTo>
                  <a:lnTo>
                    <a:pt x="174" y="68"/>
                  </a:lnTo>
                  <a:lnTo>
                    <a:pt x="174" y="69"/>
                  </a:lnTo>
                  <a:lnTo>
                    <a:pt x="174" y="69"/>
                  </a:lnTo>
                  <a:lnTo>
                    <a:pt x="174" y="70"/>
                  </a:lnTo>
                  <a:lnTo>
                    <a:pt x="175" y="70"/>
                  </a:lnTo>
                  <a:lnTo>
                    <a:pt x="174" y="70"/>
                  </a:lnTo>
                  <a:lnTo>
                    <a:pt x="174" y="71"/>
                  </a:lnTo>
                  <a:lnTo>
                    <a:pt x="175" y="71"/>
                  </a:lnTo>
                  <a:lnTo>
                    <a:pt x="175" y="71"/>
                  </a:lnTo>
                  <a:lnTo>
                    <a:pt x="176" y="71"/>
                  </a:lnTo>
                  <a:lnTo>
                    <a:pt x="176" y="72"/>
                  </a:lnTo>
                  <a:lnTo>
                    <a:pt x="177" y="72"/>
                  </a:lnTo>
                  <a:lnTo>
                    <a:pt x="178" y="71"/>
                  </a:lnTo>
                  <a:lnTo>
                    <a:pt x="179" y="71"/>
                  </a:lnTo>
                  <a:lnTo>
                    <a:pt x="180" y="71"/>
                  </a:lnTo>
                  <a:lnTo>
                    <a:pt x="181" y="72"/>
                  </a:lnTo>
                  <a:lnTo>
                    <a:pt x="182" y="72"/>
                  </a:lnTo>
                  <a:lnTo>
                    <a:pt x="182" y="72"/>
                  </a:lnTo>
                  <a:lnTo>
                    <a:pt x="183" y="72"/>
                  </a:lnTo>
                  <a:lnTo>
                    <a:pt x="184" y="72"/>
                  </a:lnTo>
                  <a:lnTo>
                    <a:pt x="185" y="72"/>
                  </a:lnTo>
                  <a:lnTo>
                    <a:pt x="186" y="72"/>
                  </a:lnTo>
                  <a:lnTo>
                    <a:pt x="186" y="73"/>
                  </a:lnTo>
                  <a:lnTo>
                    <a:pt x="187" y="73"/>
                  </a:lnTo>
                  <a:lnTo>
                    <a:pt x="188" y="73"/>
                  </a:lnTo>
                  <a:lnTo>
                    <a:pt x="189" y="73"/>
                  </a:lnTo>
                  <a:lnTo>
                    <a:pt x="189" y="72"/>
                  </a:lnTo>
                  <a:lnTo>
                    <a:pt x="190" y="72"/>
                  </a:lnTo>
                  <a:lnTo>
                    <a:pt x="190" y="71"/>
                  </a:lnTo>
                  <a:lnTo>
                    <a:pt x="190" y="71"/>
                  </a:lnTo>
                  <a:lnTo>
                    <a:pt x="191" y="71"/>
                  </a:lnTo>
                  <a:lnTo>
                    <a:pt x="192" y="71"/>
                  </a:lnTo>
                  <a:lnTo>
                    <a:pt x="192" y="71"/>
                  </a:lnTo>
                  <a:lnTo>
                    <a:pt x="193" y="71"/>
                  </a:lnTo>
                  <a:lnTo>
                    <a:pt x="194" y="71"/>
                  </a:lnTo>
                  <a:lnTo>
                    <a:pt x="194" y="70"/>
                  </a:lnTo>
                  <a:lnTo>
                    <a:pt x="195" y="70"/>
                  </a:lnTo>
                  <a:lnTo>
                    <a:pt x="195" y="69"/>
                  </a:lnTo>
                  <a:lnTo>
                    <a:pt x="196" y="69"/>
                  </a:lnTo>
                  <a:lnTo>
                    <a:pt x="197" y="69"/>
                  </a:lnTo>
                  <a:lnTo>
                    <a:pt x="197" y="70"/>
                  </a:lnTo>
                  <a:lnTo>
                    <a:pt x="197" y="69"/>
                  </a:lnTo>
                  <a:lnTo>
                    <a:pt x="198" y="69"/>
                  </a:lnTo>
                  <a:lnTo>
                    <a:pt x="198" y="69"/>
                  </a:lnTo>
                  <a:lnTo>
                    <a:pt x="198" y="70"/>
                  </a:lnTo>
                  <a:lnTo>
                    <a:pt x="199" y="70"/>
                  </a:lnTo>
                  <a:lnTo>
                    <a:pt x="200" y="70"/>
                  </a:lnTo>
                  <a:lnTo>
                    <a:pt x="200" y="69"/>
                  </a:lnTo>
                  <a:lnTo>
                    <a:pt x="201" y="69"/>
                  </a:lnTo>
                  <a:lnTo>
                    <a:pt x="202" y="69"/>
                  </a:lnTo>
                  <a:lnTo>
                    <a:pt x="202" y="68"/>
                  </a:lnTo>
                  <a:lnTo>
                    <a:pt x="203" y="68"/>
                  </a:lnTo>
                  <a:lnTo>
                    <a:pt x="204" y="68"/>
                  </a:lnTo>
                  <a:lnTo>
                    <a:pt x="204" y="67"/>
                  </a:lnTo>
                  <a:lnTo>
                    <a:pt x="205" y="67"/>
                  </a:lnTo>
                  <a:lnTo>
                    <a:pt x="206" y="67"/>
                  </a:lnTo>
                  <a:lnTo>
                    <a:pt x="206" y="66"/>
                  </a:lnTo>
                  <a:lnTo>
                    <a:pt x="206" y="66"/>
                  </a:lnTo>
                  <a:lnTo>
                    <a:pt x="206" y="65"/>
                  </a:lnTo>
                  <a:lnTo>
                    <a:pt x="207" y="65"/>
                  </a:lnTo>
                  <a:lnTo>
                    <a:pt x="207" y="64"/>
                  </a:lnTo>
                  <a:lnTo>
                    <a:pt x="208" y="64"/>
                  </a:lnTo>
                  <a:lnTo>
                    <a:pt x="208" y="65"/>
                  </a:lnTo>
                  <a:lnTo>
                    <a:pt x="209" y="64"/>
                  </a:lnTo>
                  <a:lnTo>
                    <a:pt x="210" y="64"/>
                  </a:lnTo>
                  <a:lnTo>
                    <a:pt x="210" y="63"/>
                  </a:lnTo>
                  <a:lnTo>
                    <a:pt x="210" y="63"/>
                  </a:lnTo>
                  <a:lnTo>
                    <a:pt x="211" y="63"/>
                  </a:lnTo>
                  <a:lnTo>
                    <a:pt x="212" y="63"/>
                  </a:lnTo>
                  <a:lnTo>
                    <a:pt x="212" y="63"/>
                  </a:lnTo>
                  <a:lnTo>
                    <a:pt x="213" y="63"/>
                  </a:lnTo>
                  <a:lnTo>
                    <a:pt x="214" y="63"/>
                  </a:lnTo>
                  <a:lnTo>
                    <a:pt x="214" y="63"/>
                  </a:lnTo>
                  <a:lnTo>
                    <a:pt x="214" y="62"/>
                  </a:lnTo>
                  <a:lnTo>
                    <a:pt x="215" y="62"/>
                  </a:lnTo>
                  <a:lnTo>
                    <a:pt x="215" y="61"/>
                  </a:lnTo>
                  <a:lnTo>
                    <a:pt x="216" y="62"/>
                  </a:lnTo>
                  <a:lnTo>
                    <a:pt x="217" y="63"/>
                  </a:lnTo>
                  <a:lnTo>
                    <a:pt x="217" y="63"/>
                  </a:lnTo>
                  <a:lnTo>
                    <a:pt x="218" y="63"/>
                  </a:lnTo>
                  <a:lnTo>
                    <a:pt x="219" y="63"/>
                  </a:lnTo>
                  <a:lnTo>
                    <a:pt x="220" y="63"/>
                  </a:lnTo>
                  <a:lnTo>
                    <a:pt x="221" y="63"/>
                  </a:lnTo>
                  <a:lnTo>
                    <a:pt x="221" y="64"/>
                  </a:lnTo>
                  <a:lnTo>
                    <a:pt x="221" y="64"/>
                  </a:lnTo>
                  <a:lnTo>
                    <a:pt x="222" y="64"/>
                  </a:lnTo>
                  <a:lnTo>
                    <a:pt x="222" y="65"/>
                  </a:lnTo>
                  <a:lnTo>
                    <a:pt x="223" y="65"/>
                  </a:lnTo>
                  <a:lnTo>
                    <a:pt x="224" y="65"/>
                  </a:lnTo>
                  <a:lnTo>
                    <a:pt x="224" y="66"/>
                  </a:lnTo>
                  <a:lnTo>
                    <a:pt x="225" y="66"/>
                  </a:lnTo>
                  <a:lnTo>
                    <a:pt x="225" y="67"/>
                  </a:lnTo>
                  <a:lnTo>
                    <a:pt x="225" y="68"/>
                  </a:lnTo>
                  <a:lnTo>
                    <a:pt x="226" y="68"/>
                  </a:lnTo>
                  <a:lnTo>
                    <a:pt x="226" y="69"/>
                  </a:lnTo>
                  <a:lnTo>
                    <a:pt x="226" y="70"/>
                  </a:lnTo>
                  <a:lnTo>
                    <a:pt x="226" y="71"/>
                  </a:lnTo>
                  <a:lnTo>
                    <a:pt x="226" y="71"/>
                  </a:lnTo>
                  <a:lnTo>
                    <a:pt x="225" y="71"/>
                  </a:lnTo>
                  <a:lnTo>
                    <a:pt x="225" y="72"/>
                  </a:lnTo>
                  <a:lnTo>
                    <a:pt x="225" y="73"/>
                  </a:lnTo>
                  <a:lnTo>
                    <a:pt x="226" y="73"/>
                  </a:lnTo>
                  <a:lnTo>
                    <a:pt x="226" y="74"/>
                  </a:lnTo>
                  <a:lnTo>
                    <a:pt x="225" y="74"/>
                  </a:lnTo>
                  <a:lnTo>
                    <a:pt x="225" y="75"/>
                  </a:lnTo>
                  <a:lnTo>
                    <a:pt x="225" y="76"/>
                  </a:lnTo>
                  <a:lnTo>
                    <a:pt x="225" y="77"/>
                  </a:lnTo>
                  <a:lnTo>
                    <a:pt x="225" y="78"/>
                  </a:lnTo>
                  <a:lnTo>
                    <a:pt x="225" y="79"/>
                  </a:lnTo>
                  <a:lnTo>
                    <a:pt x="225" y="79"/>
                  </a:lnTo>
                  <a:lnTo>
                    <a:pt x="225" y="80"/>
                  </a:lnTo>
                  <a:lnTo>
                    <a:pt x="225" y="79"/>
                  </a:lnTo>
                  <a:lnTo>
                    <a:pt x="225" y="80"/>
                  </a:lnTo>
                  <a:lnTo>
                    <a:pt x="226" y="80"/>
                  </a:lnTo>
                  <a:lnTo>
                    <a:pt x="226" y="81"/>
                  </a:lnTo>
                  <a:lnTo>
                    <a:pt x="226" y="82"/>
                  </a:lnTo>
                  <a:lnTo>
                    <a:pt x="226" y="83"/>
                  </a:lnTo>
                  <a:lnTo>
                    <a:pt x="227" y="83"/>
                  </a:lnTo>
                  <a:lnTo>
                    <a:pt x="228" y="83"/>
                  </a:lnTo>
                  <a:lnTo>
                    <a:pt x="229" y="84"/>
                  </a:lnTo>
                  <a:lnTo>
                    <a:pt x="229" y="84"/>
                  </a:lnTo>
                  <a:lnTo>
                    <a:pt x="230" y="84"/>
                  </a:lnTo>
                  <a:lnTo>
                    <a:pt x="230" y="85"/>
                  </a:lnTo>
                  <a:lnTo>
                    <a:pt x="231" y="85"/>
                  </a:lnTo>
                  <a:lnTo>
                    <a:pt x="232" y="85"/>
                  </a:lnTo>
                  <a:lnTo>
                    <a:pt x="232" y="86"/>
                  </a:lnTo>
                  <a:lnTo>
                    <a:pt x="233" y="86"/>
                  </a:lnTo>
                  <a:lnTo>
                    <a:pt x="233" y="87"/>
                  </a:lnTo>
                  <a:lnTo>
                    <a:pt x="234" y="87"/>
                  </a:lnTo>
                  <a:lnTo>
                    <a:pt x="235" y="87"/>
                  </a:lnTo>
                  <a:lnTo>
                    <a:pt x="235" y="86"/>
                  </a:lnTo>
                  <a:lnTo>
                    <a:pt x="236" y="86"/>
                  </a:lnTo>
                  <a:lnTo>
                    <a:pt x="237" y="86"/>
                  </a:lnTo>
                  <a:lnTo>
                    <a:pt x="237" y="87"/>
                  </a:lnTo>
                  <a:lnTo>
                    <a:pt x="237" y="87"/>
                  </a:lnTo>
                  <a:lnTo>
                    <a:pt x="237" y="88"/>
                  </a:lnTo>
                  <a:lnTo>
                    <a:pt x="237" y="88"/>
                  </a:lnTo>
                  <a:lnTo>
                    <a:pt x="237" y="89"/>
                  </a:lnTo>
                  <a:lnTo>
                    <a:pt x="237" y="90"/>
                  </a:lnTo>
                  <a:lnTo>
                    <a:pt x="237" y="89"/>
                  </a:lnTo>
                  <a:lnTo>
                    <a:pt x="237" y="89"/>
                  </a:lnTo>
                  <a:lnTo>
                    <a:pt x="237" y="90"/>
                  </a:lnTo>
                  <a:lnTo>
                    <a:pt x="237" y="89"/>
                  </a:lnTo>
                  <a:lnTo>
                    <a:pt x="238" y="89"/>
                  </a:lnTo>
                  <a:lnTo>
                    <a:pt x="238" y="88"/>
                  </a:lnTo>
                  <a:lnTo>
                    <a:pt x="238" y="89"/>
                  </a:lnTo>
                  <a:lnTo>
                    <a:pt x="239" y="89"/>
                  </a:lnTo>
                  <a:lnTo>
                    <a:pt x="239" y="88"/>
                  </a:lnTo>
                  <a:lnTo>
                    <a:pt x="240" y="88"/>
                  </a:lnTo>
                  <a:lnTo>
                    <a:pt x="240" y="87"/>
                  </a:lnTo>
                  <a:lnTo>
                    <a:pt x="241" y="87"/>
                  </a:lnTo>
                  <a:lnTo>
                    <a:pt x="241" y="87"/>
                  </a:lnTo>
                  <a:lnTo>
                    <a:pt x="242" y="87"/>
                  </a:lnTo>
                  <a:lnTo>
                    <a:pt x="243" y="87"/>
                  </a:lnTo>
                  <a:lnTo>
                    <a:pt x="243" y="86"/>
                  </a:lnTo>
                  <a:lnTo>
                    <a:pt x="244" y="86"/>
                  </a:lnTo>
                  <a:lnTo>
                    <a:pt x="245" y="86"/>
                  </a:lnTo>
                  <a:lnTo>
                    <a:pt x="245" y="86"/>
                  </a:lnTo>
                  <a:lnTo>
                    <a:pt x="245" y="85"/>
                  </a:lnTo>
                  <a:lnTo>
                    <a:pt x="246" y="85"/>
                  </a:lnTo>
                  <a:lnTo>
                    <a:pt x="246" y="84"/>
                  </a:lnTo>
                  <a:lnTo>
                    <a:pt x="246" y="83"/>
                  </a:lnTo>
                  <a:lnTo>
                    <a:pt x="246" y="82"/>
                  </a:lnTo>
                  <a:lnTo>
                    <a:pt x="247" y="82"/>
                  </a:lnTo>
                  <a:lnTo>
                    <a:pt x="248" y="82"/>
                  </a:lnTo>
                  <a:lnTo>
                    <a:pt x="248" y="81"/>
                  </a:lnTo>
                  <a:lnTo>
                    <a:pt x="249" y="81"/>
                  </a:lnTo>
                  <a:lnTo>
                    <a:pt x="250" y="81"/>
                  </a:lnTo>
                  <a:lnTo>
                    <a:pt x="251" y="81"/>
                  </a:lnTo>
                  <a:lnTo>
                    <a:pt x="251" y="82"/>
                  </a:lnTo>
                  <a:lnTo>
                    <a:pt x="251" y="81"/>
                  </a:lnTo>
                  <a:lnTo>
                    <a:pt x="251" y="82"/>
                  </a:lnTo>
                  <a:lnTo>
                    <a:pt x="251" y="81"/>
                  </a:lnTo>
                  <a:lnTo>
                    <a:pt x="252" y="81"/>
                  </a:lnTo>
                  <a:lnTo>
                    <a:pt x="252" y="82"/>
                  </a:lnTo>
                  <a:lnTo>
                    <a:pt x="252" y="81"/>
                  </a:lnTo>
                  <a:lnTo>
                    <a:pt x="253" y="81"/>
                  </a:lnTo>
                  <a:lnTo>
                    <a:pt x="253" y="80"/>
                  </a:lnTo>
                  <a:lnTo>
                    <a:pt x="253" y="80"/>
                  </a:lnTo>
                  <a:lnTo>
                    <a:pt x="254" y="81"/>
                  </a:lnTo>
                  <a:lnTo>
                    <a:pt x="255" y="81"/>
                  </a:lnTo>
                  <a:lnTo>
                    <a:pt x="256" y="81"/>
                  </a:lnTo>
                  <a:lnTo>
                    <a:pt x="257" y="81"/>
                  </a:lnTo>
                  <a:lnTo>
                    <a:pt x="257" y="82"/>
                  </a:lnTo>
                  <a:lnTo>
                    <a:pt x="258" y="82"/>
                  </a:lnTo>
                  <a:lnTo>
                    <a:pt x="259" y="82"/>
                  </a:lnTo>
                  <a:lnTo>
                    <a:pt x="259" y="83"/>
                  </a:lnTo>
                  <a:lnTo>
                    <a:pt x="260" y="83"/>
                  </a:lnTo>
                  <a:lnTo>
                    <a:pt x="261" y="83"/>
                  </a:lnTo>
                  <a:lnTo>
                    <a:pt x="261" y="84"/>
                  </a:lnTo>
                  <a:lnTo>
                    <a:pt x="261" y="84"/>
                  </a:lnTo>
                  <a:lnTo>
                    <a:pt x="262" y="84"/>
                  </a:lnTo>
                  <a:lnTo>
                    <a:pt x="263" y="84"/>
                  </a:lnTo>
                  <a:lnTo>
                    <a:pt x="264" y="84"/>
                  </a:lnTo>
                  <a:lnTo>
                    <a:pt x="264" y="85"/>
                  </a:lnTo>
                  <a:lnTo>
                    <a:pt x="264" y="86"/>
                  </a:lnTo>
                  <a:lnTo>
                    <a:pt x="263" y="86"/>
                  </a:lnTo>
                  <a:lnTo>
                    <a:pt x="263" y="87"/>
                  </a:lnTo>
                  <a:lnTo>
                    <a:pt x="264" y="87"/>
                  </a:lnTo>
                  <a:lnTo>
                    <a:pt x="264" y="86"/>
                  </a:lnTo>
                  <a:lnTo>
                    <a:pt x="265" y="86"/>
                  </a:lnTo>
                  <a:lnTo>
                    <a:pt x="266" y="86"/>
                  </a:lnTo>
                  <a:lnTo>
                    <a:pt x="267" y="86"/>
                  </a:lnTo>
                  <a:lnTo>
                    <a:pt x="267" y="85"/>
                  </a:lnTo>
                  <a:lnTo>
                    <a:pt x="267" y="86"/>
                  </a:lnTo>
                  <a:lnTo>
                    <a:pt x="268" y="86"/>
                  </a:lnTo>
                  <a:lnTo>
                    <a:pt x="269" y="86"/>
                  </a:lnTo>
                  <a:lnTo>
                    <a:pt x="269" y="86"/>
                  </a:lnTo>
                  <a:lnTo>
                    <a:pt x="269" y="87"/>
                  </a:lnTo>
                  <a:lnTo>
                    <a:pt x="269" y="87"/>
                  </a:lnTo>
                  <a:lnTo>
                    <a:pt x="269" y="87"/>
                  </a:lnTo>
                  <a:lnTo>
                    <a:pt x="269" y="87"/>
                  </a:lnTo>
                  <a:lnTo>
                    <a:pt x="269" y="87"/>
                  </a:lnTo>
                  <a:lnTo>
                    <a:pt x="269" y="87"/>
                  </a:lnTo>
                  <a:lnTo>
                    <a:pt x="269" y="87"/>
                  </a:lnTo>
                  <a:lnTo>
                    <a:pt x="270" y="87"/>
                  </a:lnTo>
                  <a:lnTo>
                    <a:pt x="271" y="87"/>
                  </a:lnTo>
                  <a:lnTo>
                    <a:pt x="271" y="88"/>
                  </a:lnTo>
                  <a:lnTo>
                    <a:pt x="271" y="87"/>
                  </a:lnTo>
                  <a:lnTo>
                    <a:pt x="272" y="87"/>
                  </a:lnTo>
                  <a:lnTo>
                    <a:pt x="273" y="87"/>
                  </a:lnTo>
                  <a:lnTo>
                    <a:pt x="273" y="87"/>
                  </a:lnTo>
                  <a:lnTo>
                    <a:pt x="274" y="87"/>
                  </a:lnTo>
                  <a:lnTo>
                    <a:pt x="273" y="87"/>
                  </a:lnTo>
                  <a:lnTo>
                    <a:pt x="274" y="87"/>
                  </a:lnTo>
                  <a:lnTo>
                    <a:pt x="273" y="87"/>
                  </a:lnTo>
                  <a:lnTo>
                    <a:pt x="274" y="87"/>
                  </a:lnTo>
                  <a:lnTo>
                    <a:pt x="274" y="86"/>
                  </a:lnTo>
                  <a:lnTo>
                    <a:pt x="274" y="87"/>
                  </a:lnTo>
                  <a:lnTo>
                    <a:pt x="274" y="86"/>
                  </a:lnTo>
                  <a:lnTo>
                    <a:pt x="275" y="86"/>
                  </a:lnTo>
                  <a:lnTo>
                    <a:pt x="276" y="86"/>
                  </a:lnTo>
                  <a:lnTo>
                    <a:pt x="277" y="86"/>
                  </a:lnTo>
                  <a:lnTo>
                    <a:pt x="277" y="85"/>
                  </a:lnTo>
                  <a:lnTo>
                    <a:pt x="277" y="86"/>
                  </a:lnTo>
                  <a:lnTo>
                    <a:pt x="277" y="86"/>
                  </a:lnTo>
                  <a:lnTo>
                    <a:pt x="278" y="86"/>
                  </a:lnTo>
                  <a:lnTo>
                    <a:pt x="279" y="86"/>
                  </a:lnTo>
                  <a:lnTo>
                    <a:pt x="279" y="85"/>
                  </a:lnTo>
                  <a:lnTo>
                    <a:pt x="280" y="85"/>
                  </a:lnTo>
                  <a:lnTo>
                    <a:pt x="281" y="85"/>
                  </a:lnTo>
                  <a:lnTo>
                    <a:pt x="282" y="85"/>
                  </a:lnTo>
                  <a:lnTo>
                    <a:pt x="283" y="85"/>
                  </a:lnTo>
                  <a:lnTo>
                    <a:pt x="283" y="86"/>
                  </a:lnTo>
                  <a:lnTo>
                    <a:pt x="283" y="87"/>
                  </a:lnTo>
                  <a:lnTo>
                    <a:pt x="284" y="87"/>
                  </a:lnTo>
                  <a:lnTo>
                    <a:pt x="285" y="87"/>
                  </a:lnTo>
                  <a:lnTo>
                    <a:pt x="285" y="87"/>
                  </a:lnTo>
                  <a:lnTo>
                    <a:pt x="286" y="87"/>
                  </a:lnTo>
                  <a:lnTo>
                    <a:pt x="286" y="87"/>
                  </a:lnTo>
                  <a:lnTo>
                    <a:pt x="287" y="87"/>
                  </a:lnTo>
                  <a:lnTo>
                    <a:pt x="288" y="87"/>
                  </a:lnTo>
                  <a:lnTo>
                    <a:pt x="288" y="88"/>
                  </a:lnTo>
                  <a:lnTo>
                    <a:pt x="289" y="88"/>
                  </a:lnTo>
                  <a:lnTo>
                    <a:pt x="289" y="89"/>
                  </a:lnTo>
                  <a:lnTo>
                    <a:pt x="290" y="89"/>
                  </a:lnTo>
                  <a:lnTo>
                    <a:pt x="291" y="89"/>
                  </a:lnTo>
                  <a:lnTo>
                    <a:pt x="292" y="89"/>
                  </a:lnTo>
                  <a:lnTo>
                    <a:pt x="292" y="89"/>
                  </a:lnTo>
                  <a:lnTo>
                    <a:pt x="292" y="90"/>
                  </a:lnTo>
                  <a:lnTo>
                    <a:pt x="293" y="90"/>
                  </a:lnTo>
                  <a:lnTo>
                    <a:pt x="294" y="90"/>
                  </a:lnTo>
                  <a:lnTo>
                    <a:pt x="294" y="91"/>
                  </a:lnTo>
                  <a:lnTo>
                    <a:pt x="295" y="91"/>
                  </a:lnTo>
                  <a:lnTo>
                    <a:pt x="296" y="91"/>
                  </a:lnTo>
                  <a:lnTo>
                    <a:pt x="296" y="92"/>
                  </a:lnTo>
                  <a:lnTo>
                    <a:pt x="297" y="92"/>
                  </a:lnTo>
                  <a:lnTo>
                    <a:pt x="298" y="92"/>
                  </a:lnTo>
                  <a:lnTo>
                    <a:pt x="299" y="93"/>
                  </a:lnTo>
                  <a:lnTo>
                    <a:pt x="300" y="93"/>
                  </a:lnTo>
                  <a:lnTo>
                    <a:pt x="300" y="92"/>
                  </a:lnTo>
                  <a:lnTo>
                    <a:pt x="300" y="92"/>
                  </a:lnTo>
                  <a:lnTo>
                    <a:pt x="300" y="93"/>
                  </a:lnTo>
                  <a:lnTo>
                    <a:pt x="301" y="93"/>
                  </a:lnTo>
                  <a:lnTo>
                    <a:pt x="302" y="93"/>
                  </a:lnTo>
                  <a:lnTo>
                    <a:pt x="302" y="94"/>
                  </a:lnTo>
                  <a:lnTo>
                    <a:pt x="303" y="94"/>
                  </a:lnTo>
                  <a:lnTo>
                    <a:pt x="303" y="95"/>
                  </a:lnTo>
                  <a:lnTo>
                    <a:pt x="303" y="95"/>
                  </a:lnTo>
                  <a:lnTo>
                    <a:pt x="303" y="96"/>
                  </a:lnTo>
                  <a:lnTo>
                    <a:pt x="304" y="96"/>
                  </a:lnTo>
                  <a:lnTo>
                    <a:pt x="305" y="96"/>
                  </a:lnTo>
                  <a:lnTo>
                    <a:pt x="306" y="96"/>
                  </a:lnTo>
                  <a:lnTo>
                    <a:pt x="306" y="97"/>
                  </a:lnTo>
                  <a:lnTo>
                    <a:pt x="307" y="97"/>
                  </a:lnTo>
                  <a:lnTo>
                    <a:pt x="308" y="97"/>
                  </a:lnTo>
                  <a:lnTo>
                    <a:pt x="308" y="97"/>
                  </a:lnTo>
                  <a:lnTo>
                    <a:pt x="308" y="98"/>
                  </a:lnTo>
                  <a:lnTo>
                    <a:pt x="309" y="98"/>
                  </a:lnTo>
                  <a:lnTo>
                    <a:pt x="309" y="99"/>
                  </a:lnTo>
                  <a:lnTo>
                    <a:pt x="310" y="99"/>
                  </a:lnTo>
                  <a:lnTo>
                    <a:pt x="310" y="100"/>
                  </a:lnTo>
                  <a:lnTo>
                    <a:pt x="311" y="100"/>
                  </a:lnTo>
                  <a:lnTo>
                    <a:pt x="312" y="100"/>
                  </a:lnTo>
                  <a:lnTo>
                    <a:pt x="313" y="100"/>
                  </a:lnTo>
                  <a:lnTo>
                    <a:pt x="314" y="101"/>
                  </a:lnTo>
                  <a:lnTo>
                    <a:pt x="315" y="101"/>
                  </a:lnTo>
                  <a:lnTo>
                    <a:pt x="316" y="101"/>
                  </a:lnTo>
                  <a:lnTo>
                    <a:pt x="316" y="102"/>
                  </a:lnTo>
                  <a:lnTo>
                    <a:pt x="316" y="102"/>
                  </a:lnTo>
                  <a:lnTo>
                    <a:pt x="316" y="103"/>
                  </a:lnTo>
                  <a:lnTo>
                    <a:pt x="317" y="103"/>
                  </a:lnTo>
                  <a:lnTo>
                    <a:pt x="318" y="103"/>
                  </a:lnTo>
                  <a:lnTo>
                    <a:pt x="319" y="103"/>
                  </a:lnTo>
                  <a:lnTo>
                    <a:pt x="319" y="103"/>
                  </a:lnTo>
                  <a:lnTo>
                    <a:pt x="320" y="103"/>
                  </a:lnTo>
                  <a:lnTo>
                    <a:pt x="320" y="103"/>
                  </a:lnTo>
                  <a:lnTo>
                    <a:pt x="321" y="103"/>
                  </a:lnTo>
                  <a:lnTo>
                    <a:pt x="321" y="102"/>
                  </a:lnTo>
                  <a:lnTo>
                    <a:pt x="321" y="101"/>
                  </a:lnTo>
                  <a:lnTo>
                    <a:pt x="322" y="101"/>
                  </a:lnTo>
                  <a:lnTo>
                    <a:pt x="323" y="101"/>
                  </a:lnTo>
                  <a:lnTo>
                    <a:pt x="322" y="101"/>
                  </a:lnTo>
                  <a:lnTo>
                    <a:pt x="322" y="100"/>
                  </a:lnTo>
                  <a:lnTo>
                    <a:pt x="323" y="100"/>
                  </a:lnTo>
                  <a:lnTo>
                    <a:pt x="324" y="100"/>
                  </a:lnTo>
                  <a:lnTo>
                    <a:pt x="324" y="101"/>
                  </a:lnTo>
                  <a:lnTo>
                    <a:pt x="324" y="101"/>
                  </a:lnTo>
                  <a:lnTo>
                    <a:pt x="325" y="101"/>
                  </a:lnTo>
                  <a:lnTo>
                    <a:pt x="326" y="102"/>
                  </a:lnTo>
                  <a:lnTo>
                    <a:pt x="327" y="102"/>
                  </a:lnTo>
                  <a:lnTo>
                    <a:pt x="328" y="102"/>
                  </a:lnTo>
                  <a:lnTo>
                    <a:pt x="329" y="102"/>
                  </a:lnTo>
                  <a:lnTo>
                    <a:pt x="330" y="102"/>
                  </a:lnTo>
                  <a:lnTo>
                    <a:pt x="330" y="101"/>
                  </a:lnTo>
                  <a:lnTo>
                    <a:pt x="331" y="101"/>
                  </a:lnTo>
                  <a:lnTo>
                    <a:pt x="332" y="100"/>
                  </a:lnTo>
                  <a:lnTo>
                    <a:pt x="332" y="101"/>
                  </a:lnTo>
                  <a:lnTo>
                    <a:pt x="332" y="101"/>
                  </a:lnTo>
                  <a:lnTo>
                    <a:pt x="332" y="100"/>
                  </a:lnTo>
                  <a:lnTo>
                    <a:pt x="333" y="100"/>
                  </a:lnTo>
                  <a:lnTo>
                    <a:pt x="334" y="100"/>
                  </a:lnTo>
                  <a:lnTo>
                    <a:pt x="334" y="99"/>
                  </a:lnTo>
                  <a:lnTo>
                    <a:pt x="334" y="98"/>
                  </a:lnTo>
                  <a:lnTo>
                    <a:pt x="334" y="97"/>
                  </a:lnTo>
                  <a:lnTo>
                    <a:pt x="335" y="97"/>
                  </a:lnTo>
                  <a:lnTo>
                    <a:pt x="334" y="97"/>
                  </a:lnTo>
                  <a:lnTo>
                    <a:pt x="335" y="97"/>
                  </a:lnTo>
                  <a:lnTo>
                    <a:pt x="336" y="97"/>
                  </a:lnTo>
                  <a:lnTo>
                    <a:pt x="337" y="97"/>
                  </a:lnTo>
                  <a:lnTo>
                    <a:pt x="338" y="97"/>
                  </a:lnTo>
                  <a:lnTo>
                    <a:pt x="338" y="96"/>
                  </a:lnTo>
                  <a:lnTo>
                    <a:pt x="338" y="95"/>
                  </a:lnTo>
                  <a:lnTo>
                    <a:pt x="338" y="95"/>
                  </a:lnTo>
                  <a:lnTo>
                    <a:pt x="339" y="95"/>
                  </a:lnTo>
                  <a:lnTo>
                    <a:pt x="340" y="95"/>
                  </a:lnTo>
                  <a:lnTo>
                    <a:pt x="340" y="95"/>
                  </a:lnTo>
                  <a:lnTo>
                    <a:pt x="340" y="94"/>
                  </a:lnTo>
                  <a:lnTo>
                    <a:pt x="341" y="95"/>
                  </a:lnTo>
                  <a:lnTo>
                    <a:pt x="342" y="95"/>
                  </a:lnTo>
                  <a:lnTo>
                    <a:pt x="342" y="94"/>
                  </a:lnTo>
                  <a:lnTo>
                    <a:pt x="343" y="94"/>
                  </a:lnTo>
                  <a:lnTo>
                    <a:pt x="344" y="94"/>
                  </a:lnTo>
                  <a:lnTo>
                    <a:pt x="345" y="94"/>
                  </a:lnTo>
                  <a:lnTo>
                    <a:pt x="346" y="94"/>
                  </a:lnTo>
                  <a:lnTo>
                    <a:pt x="346" y="93"/>
                  </a:lnTo>
                  <a:lnTo>
                    <a:pt x="347" y="93"/>
                  </a:lnTo>
                  <a:lnTo>
                    <a:pt x="347" y="92"/>
                  </a:lnTo>
                  <a:lnTo>
                    <a:pt x="348" y="92"/>
                  </a:lnTo>
                  <a:lnTo>
                    <a:pt x="348" y="91"/>
                  </a:lnTo>
                  <a:lnTo>
                    <a:pt x="348" y="90"/>
                  </a:lnTo>
                  <a:lnTo>
                    <a:pt x="348" y="90"/>
                  </a:lnTo>
                  <a:lnTo>
                    <a:pt x="348" y="89"/>
                  </a:lnTo>
                  <a:lnTo>
                    <a:pt x="348" y="88"/>
                  </a:lnTo>
                  <a:lnTo>
                    <a:pt x="349" y="88"/>
                  </a:lnTo>
                  <a:lnTo>
                    <a:pt x="350" y="88"/>
                  </a:lnTo>
                  <a:lnTo>
                    <a:pt x="351" y="88"/>
                  </a:lnTo>
                  <a:lnTo>
                    <a:pt x="351" y="89"/>
                  </a:lnTo>
                  <a:lnTo>
                    <a:pt x="351" y="90"/>
                  </a:lnTo>
                  <a:lnTo>
                    <a:pt x="351" y="91"/>
                  </a:lnTo>
                  <a:lnTo>
                    <a:pt x="351" y="92"/>
                  </a:lnTo>
                  <a:lnTo>
                    <a:pt x="351" y="93"/>
                  </a:lnTo>
                  <a:lnTo>
                    <a:pt x="352" y="93"/>
                  </a:lnTo>
                  <a:lnTo>
                    <a:pt x="352" y="94"/>
                  </a:lnTo>
                  <a:lnTo>
                    <a:pt x="352" y="95"/>
                  </a:lnTo>
                  <a:lnTo>
                    <a:pt x="352" y="95"/>
                  </a:lnTo>
                  <a:lnTo>
                    <a:pt x="352" y="96"/>
                  </a:lnTo>
                  <a:lnTo>
                    <a:pt x="352" y="97"/>
                  </a:lnTo>
                  <a:lnTo>
                    <a:pt x="353" y="97"/>
                  </a:lnTo>
                  <a:lnTo>
                    <a:pt x="353" y="98"/>
                  </a:lnTo>
                  <a:lnTo>
                    <a:pt x="353" y="99"/>
                  </a:lnTo>
                  <a:lnTo>
                    <a:pt x="353" y="100"/>
                  </a:lnTo>
                  <a:lnTo>
                    <a:pt x="353" y="101"/>
                  </a:lnTo>
                  <a:lnTo>
                    <a:pt x="354" y="101"/>
                  </a:lnTo>
                  <a:lnTo>
                    <a:pt x="354" y="102"/>
                  </a:lnTo>
                  <a:lnTo>
                    <a:pt x="355" y="102"/>
                  </a:lnTo>
                  <a:lnTo>
                    <a:pt x="355" y="103"/>
                  </a:lnTo>
                  <a:lnTo>
                    <a:pt x="356" y="103"/>
                  </a:lnTo>
                  <a:lnTo>
                    <a:pt x="356" y="103"/>
                  </a:lnTo>
                  <a:lnTo>
                    <a:pt x="356" y="103"/>
                  </a:lnTo>
                  <a:lnTo>
                    <a:pt x="357" y="103"/>
                  </a:lnTo>
                  <a:lnTo>
                    <a:pt x="357" y="104"/>
                  </a:lnTo>
                  <a:lnTo>
                    <a:pt x="358" y="104"/>
                  </a:lnTo>
                  <a:lnTo>
                    <a:pt x="358" y="105"/>
                  </a:lnTo>
                  <a:lnTo>
                    <a:pt x="359" y="105"/>
                  </a:lnTo>
                  <a:lnTo>
                    <a:pt x="360" y="105"/>
                  </a:lnTo>
                  <a:lnTo>
                    <a:pt x="361" y="105"/>
                  </a:lnTo>
                  <a:lnTo>
                    <a:pt x="362" y="105"/>
                  </a:lnTo>
                  <a:lnTo>
                    <a:pt x="362" y="104"/>
                  </a:lnTo>
                  <a:lnTo>
                    <a:pt x="363" y="104"/>
                  </a:lnTo>
                  <a:lnTo>
                    <a:pt x="363" y="104"/>
                  </a:lnTo>
                  <a:lnTo>
                    <a:pt x="364" y="104"/>
                  </a:lnTo>
                  <a:lnTo>
                    <a:pt x="364" y="105"/>
                  </a:lnTo>
                  <a:lnTo>
                    <a:pt x="365" y="105"/>
                  </a:lnTo>
                  <a:lnTo>
                    <a:pt x="365" y="104"/>
                  </a:lnTo>
                  <a:lnTo>
                    <a:pt x="366" y="104"/>
                  </a:lnTo>
                  <a:lnTo>
                    <a:pt x="365" y="104"/>
                  </a:lnTo>
                  <a:lnTo>
                    <a:pt x="366" y="104"/>
                  </a:lnTo>
                  <a:lnTo>
                    <a:pt x="367" y="104"/>
                  </a:lnTo>
                  <a:lnTo>
                    <a:pt x="368" y="104"/>
                  </a:lnTo>
                  <a:lnTo>
                    <a:pt x="369" y="104"/>
                  </a:lnTo>
                  <a:lnTo>
                    <a:pt x="369" y="105"/>
                  </a:lnTo>
                  <a:lnTo>
                    <a:pt x="370" y="105"/>
                  </a:lnTo>
                  <a:lnTo>
                    <a:pt x="370" y="106"/>
                  </a:lnTo>
                  <a:lnTo>
                    <a:pt x="369" y="107"/>
                  </a:lnTo>
                  <a:lnTo>
                    <a:pt x="370" y="108"/>
                  </a:lnTo>
                  <a:lnTo>
                    <a:pt x="371" y="108"/>
                  </a:lnTo>
                  <a:lnTo>
                    <a:pt x="371" y="108"/>
                  </a:lnTo>
                  <a:lnTo>
                    <a:pt x="372" y="109"/>
                  </a:lnTo>
                  <a:lnTo>
                    <a:pt x="373" y="109"/>
                  </a:lnTo>
                  <a:lnTo>
                    <a:pt x="374" y="108"/>
                  </a:lnTo>
                  <a:lnTo>
                    <a:pt x="374" y="109"/>
                  </a:lnTo>
                  <a:lnTo>
                    <a:pt x="374" y="110"/>
                  </a:lnTo>
                  <a:lnTo>
                    <a:pt x="375" y="110"/>
                  </a:lnTo>
                  <a:lnTo>
                    <a:pt x="376" y="110"/>
                  </a:lnTo>
                  <a:lnTo>
                    <a:pt x="376" y="111"/>
                  </a:lnTo>
                  <a:lnTo>
                    <a:pt x="377" y="111"/>
                  </a:lnTo>
                  <a:lnTo>
                    <a:pt x="377" y="110"/>
                  </a:lnTo>
                  <a:lnTo>
                    <a:pt x="378" y="110"/>
                  </a:lnTo>
                  <a:lnTo>
                    <a:pt x="378" y="109"/>
                  </a:lnTo>
                  <a:lnTo>
                    <a:pt x="378" y="108"/>
                  </a:lnTo>
                  <a:lnTo>
                    <a:pt x="378" y="107"/>
                  </a:lnTo>
                  <a:lnTo>
                    <a:pt x="378" y="106"/>
                  </a:lnTo>
                  <a:lnTo>
                    <a:pt x="379" y="106"/>
                  </a:lnTo>
                  <a:lnTo>
                    <a:pt x="379" y="105"/>
                  </a:lnTo>
                  <a:lnTo>
                    <a:pt x="379" y="105"/>
                  </a:lnTo>
                  <a:lnTo>
                    <a:pt x="380" y="104"/>
                  </a:lnTo>
                  <a:lnTo>
                    <a:pt x="381" y="103"/>
                  </a:lnTo>
                  <a:lnTo>
                    <a:pt x="382" y="103"/>
                  </a:lnTo>
                  <a:lnTo>
                    <a:pt x="383" y="103"/>
                  </a:lnTo>
                  <a:lnTo>
                    <a:pt x="384" y="103"/>
                  </a:lnTo>
                  <a:lnTo>
                    <a:pt x="385" y="103"/>
                  </a:lnTo>
                  <a:lnTo>
                    <a:pt x="386" y="103"/>
                  </a:lnTo>
                  <a:lnTo>
                    <a:pt x="387" y="103"/>
                  </a:lnTo>
                  <a:lnTo>
                    <a:pt x="387" y="103"/>
                  </a:lnTo>
                  <a:lnTo>
                    <a:pt x="387" y="102"/>
                  </a:lnTo>
                  <a:lnTo>
                    <a:pt x="388" y="102"/>
                  </a:lnTo>
                  <a:lnTo>
                    <a:pt x="389" y="102"/>
                  </a:lnTo>
                  <a:lnTo>
                    <a:pt x="389" y="103"/>
                  </a:lnTo>
                  <a:lnTo>
                    <a:pt x="390" y="103"/>
                  </a:lnTo>
                  <a:lnTo>
                    <a:pt x="391" y="103"/>
                  </a:lnTo>
                  <a:lnTo>
                    <a:pt x="392" y="103"/>
                  </a:lnTo>
                  <a:lnTo>
                    <a:pt x="393" y="103"/>
                  </a:lnTo>
                  <a:lnTo>
                    <a:pt x="394" y="103"/>
                  </a:lnTo>
                  <a:lnTo>
                    <a:pt x="395" y="103"/>
                  </a:lnTo>
                  <a:lnTo>
                    <a:pt x="395" y="103"/>
                  </a:lnTo>
                  <a:lnTo>
                    <a:pt x="395" y="104"/>
                  </a:lnTo>
                  <a:lnTo>
                    <a:pt x="396" y="104"/>
                  </a:lnTo>
                  <a:lnTo>
                    <a:pt x="396" y="105"/>
                  </a:lnTo>
                  <a:lnTo>
                    <a:pt x="397" y="105"/>
                  </a:lnTo>
                  <a:lnTo>
                    <a:pt x="398" y="106"/>
                  </a:lnTo>
                  <a:lnTo>
                    <a:pt x="399" y="106"/>
                  </a:lnTo>
                  <a:lnTo>
                    <a:pt x="400" y="106"/>
                  </a:lnTo>
                  <a:lnTo>
                    <a:pt x="400" y="107"/>
                  </a:lnTo>
                  <a:lnTo>
                    <a:pt x="399" y="107"/>
                  </a:lnTo>
                  <a:lnTo>
                    <a:pt x="400" y="107"/>
                  </a:lnTo>
                  <a:lnTo>
                    <a:pt x="401" y="107"/>
                  </a:lnTo>
                  <a:lnTo>
                    <a:pt x="402" y="107"/>
                  </a:lnTo>
                  <a:lnTo>
                    <a:pt x="402" y="106"/>
                  </a:lnTo>
                  <a:lnTo>
                    <a:pt x="403" y="106"/>
                  </a:lnTo>
                  <a:lnTo>
                    <a:pt x="403" y="106"/>
                  </a:lnTo>
                  <a:lnTo>
                    <a:pt x="404" y="106"/>
                  </a:lnTo>
                  <a:lnTo>
                    <a:pt x="405" y="106"/>
                  </a:lnTo>
                  <a:lnTo>
                    <a:pt x="405" y="105"/>
                  </a:lnTo>
                  <a:lnTo>
                    <a:pt x="406" y="105"/>
                  </a:lnTo>
                  <a:lnTo>
                    <a:pt x="406" y="104"/>
                  </a:lnTo>
                  <a:lnTo>
                    <a:pt x="407" y="104"/>
                  </a:lnTo>
                  <a:lnTo>
                    <a:pt x="408" y="104"/>
                  </a:lnTo>
                  <a:lnTo>
                    <a:pt x="408" y="103"/>
                  </a:lnTo>
                  <a:lnTo>
                    <a:pt x="408" y="103"/>
                  </a:lnTo>
                  <a:lnTo>
                    <a:pt x="409" y="103"/>
                  </a:lnTo>
                  <a:lnTo>
                    <a:pt x="410" y="103"/>
                  </a:lnTo>
                  <a:lnTo>
                    <a:pt x="411" y="103"/>
                  </a:lnTo>
                  <a:lnTo>
                    <a:pt x="411" y="103"/>
                  </a:lnTo>
                  <a:lnTo>
                    <a:pt x="411" y="103"/>
                  </a:lnTo>
                  <a:lnTo>
                    <a:pt x="412" y="103"/>
                  </a:lnTo>
                  <a:lnTo>
                    <a:pt x="412" y="104"/>
                  </a:lnTo>
                  <a:lnTo>
                    <a:pt x="413" y="105"/>
                  </a:lnTo>
                  <a:lnTo>
                    <a:pt x="413" y="104"/>
                  </a:lnTo>
                  <a:lnTo>
                    <a:pt x="414" y="104"/>
                  </a:lnTo>
                  <a:lnTo>
                    <a:pt x="415" y="104"/>
                  </a:lnTo>
                  <a:lnTo>
                    <a:pt x="415" y="105"/>
                  </a:lnTo>
                  <a:lnTo>
                    <a:pt x="416" y="105"/>
                  </a:lnTo>
                  <a:lnTo>
                    <a:pt x="416" y="104"/>
                  </a:lnTo>
                  <a:lnTo>
                    <a:pt x="417" y="104"/>
                  </a:lnTo>
                  <a:lnTo>
                    <a:pt x="416" y="104"/>
                  </a:lnTo>
                  <a:lnTo>
                    <a:pt x="417" y="104"/>
                  </a:lnTo>
                  <a:lnTo>
                    <a:pt x="417" y="103"/>
                  </a:lnTo>
                  <a:lnTo>
                    <a:pt x="418" y="103"/>
                  </a:lnTo>
                  <a:lnTo>
                    <a:pt x="417" y="103"/>
                  </a:lnTo>
                  <a:lnTo>
                    <a:pt x="418" y="103"/>
                  </a:lnTo>
                  <a:lnTo>
                    <a:pt x="417" y="103"/>
                  </a:lnTo>
                  <a:lnTo>
                    <a:pt x="417" y="103"/>
                  </a:lnTo>
                  <a:lnTo>
                    <a:pt x="417" y="103"/>
                  </a:lnTo>
                  <a:lnTo>
                    <a:pt x="417" y="103"/>
                  </a:lnTo>
                  <a:lnTo>
                    <a:pt x="417" y="103"/>
                  </a:lnTo>
                  <a:lnTo>
                    <a:pt x="417" y="103"/>
                  </a:lnTo>
                  <a:lnTo>
                    <a:pt x="418" y="103"/>
                  </a:lnTo>
                  <a:lnTo>
                    <a:pt x="417" y="103"/>
                  </a:lnTo>
                  <a:lnTo>
                    <a:pt x="417" y="102"/>
                  </a:lnTo>
                  <a:lnTo>
                    <a:pt x="418" y="102"/>
                  </a:lnTo>
                  <a:lnTo>
                    <a:pt x="417" y="102"/>
                  </a:lnTo>
                  <a:lnTo>
                    <a:pt x="418" y="102"/>
                  </a:lnTo>
                  <a:lnTo>
                    <a:pt x="418" y="101"/>
                  </a:lnTo>
                  <a:lnTo>
                    <a:pt x="417" y="101"/>
                  </a:lnTo>
                  <a:lnTo>
                    <a:pt x="418" y="101"/>
                  </a:lnTo>
                  <a:lnTo>
                    <a:pt x="418" y="100"/>
                  </a:lnTo>
                  <a:lnTo>
                    <a:pt x="419" y="100"/>
                  </a:lnTo>
                  <a:lnTo>
                    <a:pt x="419" y="99"/>
                  </a:lnTo>
                  <a:lnTo>
                    <a:pt x="419" y="100"/>
                  </a:lnTo>
                  <a:lnTo>
                    <a:pt x="419" y="99"/>
                  </a:lnTo>
                  <a:lnTo>
                    <a:pt x="419" y="99"/>
                  </a:lnTo>
                  <a:lnTo>
                    <a:pt x="419" y="100"/>
                  </a:lnTo>
                  <a:lnTo>
                    <a:pt x="420" y="100"/>
                  </a:lnTo>
                  <a:lnTo>
                    <a:pt x="421" y="100"/>
                  </a:lnTo>
                  <a:lnTo>
                    <a:pt x="421" y="101"/>
                  </a:lnTo>
                  <a:lnTo>
                    <a:pt x="422" y="101"/>
                  </a:lnTo>
                  <a:lnTo>
                    <a:pt x="422" y="102"/>
                  </a:lnTo>
                  <a:lnTo>
                    <a:pt x="423" y="102"/>
                  </a:lnTo>
                  <a:lnTo>
                    <a:pt x="424" y="103"/>
                  </a:lnTo>
                  <a:lnTo>
                    <a:pt x="424" y="102"/>
                  </a:lnTo>
                  <a:lnTo>
                    <a:pt x="425" y="102"/>
                  </a:lnTo>
                  <a:lnTo>
                    <a:pt x="425" y="101"/>
                  </a:lnTo>
                  <a:lnTo>
                    <a:pt x="426" y="101"/>
                  </a:lnTo>
                  <a:lnTo>
                    <a:pt x="425" y="101"/>
                  </a:lnTo>
                  <a:lnTo>
                    <a:pt x="426" y="101"/>
                  </a:lnTo>
                  <a:lnTo>
                    <a:pt x="425" y="101"/>
                  </a:lnTo>
                  <a:lnTo>
                    <a:pt x="425" y="100"/>
                  </a:lnTo>
                  <a:lnTo>
                    <a:pt x="426" y="100"/>
                  </a:lnTo>
                  <a:lnTo>
                    <a:pt x="426" y="99"/>
                  </a:lnTo>
                  <a:lnTo>
                    <a:pt x="427" y="99"/>
                  </a:lnTo>
                  <a:lnTo>
                    <a:pt x="427" y="99"/>
                  </a:lnTo>
                  <a:lnTo>
                    <a:pt x="427" y="98"/>
                  </a:lnTo>
                  <a:lnTo>
                    <a:pt x="427" y="97"/>
                  </a:lnTo>
                  <a:lnTo>
                    <a:pt x="428" y="97"/>
                  </a:lnTo>
                  <a:lnTo>
                    <a:pt x="428" y="98"/>
                  </a:lnTo>
                  <a:lnTo>
                    <a:pt x="429" y="98"/>
                  </a:lnTo>
                  <a:lnTo>
                    <a:pt x="429" y="99"/>
                  </a:lnTo>
                  <a:lnTo>
                    <a:pt x="429" y="100"/>
                  </a:lnTo>
                  <a:lnTo>
                    <a:pt x="430" y="100"/>
                  </a:lnTo>
                  <a:lnTo>
                    <a:pt x="429" y="100"/>
                  </a:lnTo>
                  <a:lnTo>
                    <a:pt x="429" y="101"/>
                  </a:lnTo>
                  <a:lnTo>
                    <a:pt x="428" y="101"/>
                  </a:lnTo>
                  <a:lnTo>
                    <a:pt x="429" y="101"/>
                  </a:lnTo>
                  <a:lnTo>
                    <a:pt x="430" y="101"/>
                  </a:lnTo>
                  <a:lnTo>
                    <a:pt x="431" y="101"/>
                  </a:lnTo>
                  <a:lnTo>
                    <a:pt x="431" y="102"/>
                  </a:lnTo>
                  <a:lnTo>
                    <a:pt x="431" y="103"/>
                  </a:lnTo>
                  <a:lnTo>
                    <a:pt x="430" y="103"/>
                  </a:lnTo>
                  <a:lnTo>
                    <a:pt x="431" y="103"/>
                  </a:lnTo>
                  <a:lnTo>
                    <a:pt x="431" y="103"/>
                  </a:lnTo>
                  <a:lnTo>
                    <a:pt x="431" y="104"/>
                  </a:lnTo>
                  <a:lnTo>
                    <a:pt x="432" y="104"/>
                  </a:lnTo>
                  <a:lnTo>
                    <a:pt x="433" y="104"/>
                  </a:lnTo>
                  <a:lnTo>
                    <a:pt x="434" y="105"/>
                  </a:lnTo>
                  <a:lnTo>
                    <a:pt x="434" y="105"/>
                  </a:lnTo>
                  <a:lnTo>
                    <a:pt x="434" y="106"/>
                  </a:lnTo>
                  <a:lnTo>
                    <a:pt x="435" y="106"/>
                  </a:lnTo>
                  <a:lnTo>
                    <a:pt x="436" y="106"/>
                  </a:lnTo>
                  <a:lnTo>
                    <a:pt x="437" y="106"/>
                  </a:lnTo>
                  <a:lnTo>
                    <a:pt x="437" y="107"/>
                  </a:lnTo>
                  <a:lnTo>
                    <a:pt x="437" y="108"/>
                  </a:lnTo>
                  <a:lnTo>
                    <a:pt x="437" y="109"/>
                  </a:lnTo>
                  <a:lnTo>
                    <a:pt x="438" y="109"/>
                  </a:lnTo>
                  <a:lnTo>
                    <a:pt x="437" y="109"/>
                  </a:lnTo>
                  <a:lnTo>
                    <a:pt x="438" y="109"/>
                  </a:lnTo>
                  <a:lnTo>
                    <a:pt x="439" y="109"/>
                  </a:lnTo>
                  <a:lnTo>
                    <a:pt x="439" y="110"/>
                  </a:lnTo>
                  <a:lnTo>
                    <a:pt x="439" y="109"/>
                  </a:lnTo>
                  <a:lnTo>
                    <a:pt x="439" y="110"/>
                  </a:lnTo>
                  <a:lnTo>
                    <a:pt x="440" y="109"/>
                  </a:lnTo>
                  <a:lnTo>
                    <a:pt x="441" y="109"/>
                  </a:lnTo>
                  <a:lnTo>
                    <a:pt x="441" y="108"/>
                  </a:lnTo>
                  <a:lnTo>
                    <a:pt x="441" y="107"/>
                  </a:lnTo>
                  <a:lnTo>
                    <a:pt x="442" y="107"/>
                  </a:lnTo>
                  <a:lnTo>
                    <a:pt x="441" y="107"/>
                  </a:lnTo>
                  <a:lnTo>
                    <a:pt x="442" y="107"/>
                  </a:lnTo>
                  <a:lnTo>
                    <a:pt x="442" y="106"/>
                  </a:lnTo>
                  <a:lnTo>
                    <a:pt x="442" y="106"/>
                  </a:lnTo>
                  <a:lnTo>
                    <a:pt x="442" y="106"/>
                  </a:lnTo>
                  <a:lnTo>
                    <a:pt x="442" y="106"/>
                  </a:lnTo>
                  <a:lnTo>
                    <a:pt x="442" y="105"/>
                  </a:lnTo>
                  <a:lnTo>
                    <a:pt x="443" y="106"/>
                  </a:lnTo>
                  <a:lnTo>
                    <a:pt x="443" y="105"/>
                  </a:lnTo>
                  <a:lnTo>
                    <a:pt x="443" y="104"/>
                  </a:lnTo>
                  <a:lnTo>
                    <a:pt x="444" y="104"/>
                  </a:lnTo>
                  <a:lnTo>
                    <a:pt x="444" y="105"/>
                  </a:lnTo>
                  <a:lnTo>
                    <a:pt x="444" y="104"/>
                  </a:lnTo>
                  <a:lnTo>
                    <a:pt x="444" y="105"/>
                  </a:lnTo>
                  <a:lnTo>
                    <a:pt x="445" y="105"/>
                  </a:lnTo>
                  <a:lnTo>
                    <a:pt x="445" y="104"/>
                  </a:lnTo>
                  <a:lnTo>
                    <a:pt x="444" y="104"/>
                  </a:lnTo>
                  <a:lnTo>
                    <a:pt x="445" y="104"/>
                  </a:lnTo>
                  <a:lnTo>
                    <a:pt x="445" y="103"/>
                  </a:lnTo>
                  <a:lnTo>
                    <a:pt x="446" y="103"/>
                  </a:lnTo>
                  <a:lnTo>
                    <a:pt x="446" y="103"/>
                  </a:lnTo>
                  <a:lnTo>
                    <a:pt x="447" y="103"/>
                  </a:lnTo>
                  <a:lnTo>
                    <a:pt x="447" y="102"/>
                  </a:lnTo>
                  <a:lnTo>
                    <a:pt x="447" y="101"/>
                  </a:lnTo>
                  <a:lnTo>
                    <a:pt x="447" y="100"/>
                  </a:lnTo>
                  <a:lnTo>
                    <a:pt x="448" y="100"/>
                  </a:lnTo>
                  <a:lnTo>
                    <a:pt x="448" y="99"/>
                  </a:lnTo>
                  <a:lnTo>
                    <a:pt x="448" y="98"/>
                  </a:lnTo>
                  <a:lnTo>
                    <a:pt x="448" y="97"/>
                  </a:lnTo>
                  <a:lnTo>
                    <a:pt x="448" y="96"/>
                  </a:lnTo>
                  <a:lnTo>
                    <a:pt x="448" y="95"/>
                  </a:lnTo>
                  <a:lnTo>
                    <a:pt x="447" y="95"/>
                  </a:lnTo>
                  <a:lnTo>
                    <a:pt x="447" y="95"/>
                  </a:lnTo>
                  <a:lnTo>
                    <a:pt x="448" y="95"/>
                  </a:lnTo>
                  <a:lnTo>
                    <a:pt x="448" y="94"/>
                  </a:lnTo>
                  <a:lnTo>
                    <a:pt x="449" y="94"/>
                  </a:lnTo>
                  <a:lnTo>
                    <a:pt x="450" y="93"/>
                  </a:lnTo>
                  <a:lnTo>
                    <a:pt x="450" y="92"/>
                  </a:lnTo>
                  <a:lnTo>
                    <a:pt x="451" y="91"/>
                  </a:lnTo>
                  <a:lnTo>
                    <a:pt x="452" y="91"/>
                  </a:lnTo>
                  <a:lnTo>
                    <a:pt x="453" y="91"/>
                  </a:lnTo>
                  <a:lnTo>
                    <a:pt x="455" y="90"/>
                  </a:lnTo>
                  <a:lnTo>
                    <a:pt x="456" y="90"/>
                  </a:lnTo>
                  <a:lnTo>
                    <a:pt x="456" y="91"/>
                  </a:lnTo>
                  <a:lnTo>
                    <a:pt x="455" y="92"/>
                  </a:lnTo>
                  <a:lnTo>
                    <a:pt x="454" y="94"/>
                  </a:lnTo>
                  <a:lnTo>
                    <a:pt x="452" y="95"/>
                  </a:lnTo>
                  <a:lnTo>
                    <a:pt x="452" y="95"/>
                  </a:lnTo>
                  <a:lnTo>
                    <a:pt x="452" y="96"/>
                  </a:lnTo>
                  <a:lnTo>
                    <a:pt x="453" y="98"/>
                  </a:lnTo>
                  <a:lnTo>
                    <a:pt x="455" y="97"/>
                  </a:lnTo>
                  <a:lnTo>
                    <a:pt x="455" y="98"/>
                  </a:lnTo>
                  <a:lnTo>
                    <a:pt x="455" y="99"/>
                  </a:lnTo>
                  <a:lnTo>
                    <a:pt x="456" y="100"/>
                  </a:lnTo>
                  <a:lnTo>
                    <a:pt x="458" y="102"/>
                  </a:lnTo>
                  <a:lnTo>
                    <a:pt x="459" y="103"/>
                  </a:lnTo>
                  <a:lnTo>
                    <a:pt x="459" y="103"/>
                  </a:lnTo>
                  <a:lnTo>
                    <a:pt x="458" y="104"/>
                  </a:lnTo>
                  <a:lnTo>
                    <a:pt x="456" y="104"/>
                  </a:lnTo>
                  <a:lnTo>
                    <a:pt x="456" y="105"/>
                  </a:lnTo>
                  <a:lnTo>
                    <a:pt x="456" y="106"/>
                  </a:lnTo>
                  <a:lnTo>
                    <a:pt x="458" y="107"/>
                  </a:lnTo>
                  <a:lnTo>
                    <a:pt x="459" y="107"/>
                  </a:lnTo>
                  <a:lnTo>
                    <a:pt x="461" y="107"/>
                  </a:lnTo>
                  <a:lnTo>
                    <a:pt x="461" y="108"/>
                  </a:lnTo>
                  <a:lnTo>
                    <a:pt x="464" y="108"/>
                  </a:lnTo>
                  <a:lnTo>
                    <a:pt x="463" y="109"/>
                  </a:lnTo>
                  <a:lnTo>
                    <a:pt x="461" y="111"/>
                  </a:lnTo>
                  <a:lnTo>
                    <a:pt x="459" y="111"/>
                  </a:lnTo>
                  <a:lnTo>
                    <a:pt x="458" y="112"/>
                  </a:lnTo>
                  <a:lnTo>
                    <a:pt x="458" y="113"/>
                  </a:lnTo>
                  <a:lnTo>
                    <a:pt x="457" y="114"/>
                  </a:lnTo>
                  <a:lnTo>
                    <a:pt x="456" y="116"/>
                  </a:lnTo>
                  <a:lnTo>
                    <a:pt x="453" y="117"/>
                  </a:lnTo>
                  <a:lnTo>
                    <a:pt x="452" y="117"/>
                  </a:lnTo>
                  <a:lnTo>
                    <a:pt x="452" y="118"/>
                  </a:lnTo>
                  <a:lnTo>
                    <a:pt x="450" y="119"/>
                  </a:lnTo>
                  <a:lnTo>
                    <a:pt x="449" y="120"/>
                  </a:lnTo>
                  <a:lnTo>
                    <a:pt x="448" y="120"/>
                  </a:lnTo>
                  <a:lnTo>
                    <a:pt x="445" y="121"/>
                  </a:lnTo>
                  <a:lnTo>
                    <a:pt x="443" y="123"/>
                  </a:lnTo>
                  <a:lnTo>
                    <a:pt x="442" y="125"/>
                  </a:lnTo>
                  <a:lnTo>
                    <a:pt x="441" y="124"/>
                  </a:lnTo>
                  <a:lnTo>
                    <a:pt x="440" y="124"/>
                  </a:lnTo>
                  <a:lnTo>
                    <a:pt x="438" y="126"/>
                  </a:lnTo>
                  <a:lnTo>
                    <a:pt x="437" y="127"/>
                  </a:lnTo>
                  <a:lnTo>
                    <a:pt x="437" y="127"/>
                  </a:lnTo>
                  <a:lnTo>
                    <a:pt x="437" y="128"/>
                  </a:lnTo>
                  <a:lnTo>
                    <a:pt x="434" y="127"/>
                  </a:lnTo>
                  <a:lnTo>
                    <a:pt x="434" y="129"/>
                  </a:lnTo>
                  <a:lnTo>
                    <a:pt x="434" y="130"/>
                  </a:lnTo>
                  <a:lnTo>
                    <a:pt x="432" y="130"/>
                  </a:lnTo>
                  <a:lnTo>
                    <a:pt x="432" y="131"/>
                  </a:lnTo>
                  <a:lnTo>
                    <a:pt x="433" y="132"/>
                  </a:lnTo>
                  <a:lnTo>
                    <a:pt x="434" y="133"/>
                  </a:lnTo>
                  <a:lnTo>
                    <a:pt x="434" y="134"/>
                  </a:lnTo>
                  <a:lnTo>
                    <a:pt x="434" y="135"/>
                  </a:lnTo>
                  <a:lnTo>
                    <a:pt x="434" y="135"/>
                  </a:lnTo>
                  <a:lnTo>
                    <a:pt x="431" y="136"/>
                  </a:lnTo>
                  <a:lnTo>
                    <a:pt x="430" y="137"/>
                  </a:lnTo>
                  <a:lnTo>
                    <a:pt x="429" y="136"/>
                  </a:lnTo>
                  <a:lnTo>
                    <a:pt x="427" y="136"/>
                  </a:lnTo>
                  <a:lnTo>
                    <a:pt x="427" y="135"/>
                  </a:lnTo>
                  <a:lnTo>
                    <a:pt x="427" y="134"/>
                  </a:lnTo>
                  <a:lnTo>
                    <a:pt x="425" y="135"/>
                  </a:lnTo>
                  <a:lnTo>
                    <a:pt x="424" y="137"/>
                  </a:lnTo>
                  <a:lnTo>
                    <a:pt x="423" y="138"/>
                  </a:lnTo>
                  <a:lnTo>
                    <a:pt x="421" y="140"/>
                  </a:lnTo>
                  <a:lnTo>
                    <a:pt x="420" y="142"/>
                  </a:lnTo>
                  <a:lnTo>
                    <a:pt x="419" y="145"/>
                  </a:lnTo>
                  <a:lnTo>
                    <a:pt x="419" y="146"/>
                  </a:lnTo>
                  <a:lnTo>
                    <a:pt x="419" y="148"/>
                  </a:lnTo>
                  <a:lnTo>
                    <a:pt x="419" y="148"/>
                  </a:lnTo>
                  <a:lnTo>
                    <a:pt x="418" y="149"/>
                  </a:lnTo>
                  <a:lnTo>
                    <a:pt x="419" y="150"/>
                  </a:lnTo>
                  <a:lnTo>
                    <a:pt x="419" y="150"/>
                  </a:lnTo>
                  <a:close/>
                </a:path>
              </a:pathLst>
            </a:custGeom>
            <a:solidFill>
              <a:srgbClr val="FFC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23" name="Freeform 122"/>
            <p:cNvSpPr>
              <a:spLocks/>
            </p:cNvSpPr>
            <p:nvPr/>
          </p:nvSpPr>
          <p:spPr bwMode="auto">
            <a:xfrm>
              <a:off x="4651377" y="2833684"/>
              <a:ext cx="703263" cy="244475"/>
            </a:xfrm>
            <a:custGeom>
              <a:avLst/>
              <a:gdLst>
                <a:gd name="T0" fmla="*/ 437 w 443"/>
                <a:gd name="T1" fmla="*/ 18 h 154"/>
                <a:gd name="T2" fmla="*/ 442 w 443"/>
                <a:gd name="T3" fmla="*/ 40 h 154"/>
                <a:gd name="T4" fmla="*/ 416 w 443"/>
                <a:gd name="T5" fmla="*/ 48 h 154"/>
                <a:gd name="T6" fmla="*/ 416 w 443"/>
                <a:gd name="T7" fmla="*/ 64 h 154"/>
                <a:gd name="T8" fmla="*/ 404 w 443"/>
                <a:gd name="T9" fmla="*/ 58 h 154"/>
                <a:gd name="T10" fmla="*/ 395 w 443"/>
                <a:gd name="T11" fmla="*/ 58 h 154"/>
                <a:gd name="T12" fmla="*/ 389 w 443"/>
                <a:gd name="T13" fmla="*/ 62 h 154"/>
                <a:gd name="T14" fmla="*/ 382 w 443"/>
                <a:gd name="T15" fmla="*/ 65 h 154"/>
                <a:gd name="T16" fmla="*/ 373 w 443"/>
                <a:gd name="T17" fmla="*/ 70 h 154"/>
                <a:gd name="T18" fmla="*/ 369 w 443"/>
                <a:gd name="T19" fmla="*/ 77 h 154"/>
                <a:gd name="T20" fmla="*/ 359 w 443"/>
                <a:gd name="T21" fmla="*/ 85 h 154"/>
                <a:gd name="T22" fmla="*/ 359 w 443"/>
                <a:gd name="T23" fmla="*/ 97 h 154"/>
                <a:gd name="T24" fmla="*/ 355 w 443"/>
                <a:gd name="T25" fmla="*/ 107 h 154"/>
                <a:gd name="T26" fmla="*/ 349 w 443"/>
                <a:gd name="T27" fmla="*/ 119 h 154"/>
                <a:gd name="T28" fmla="*/ 340 w 443"/>
                <a:gd name="T29" fmla="*/ 120 h 154"/>
                <a:gd name="T30" fmla="*/ 338 w 443"/>
                <a:gd name="T31" fmla="*/ 128 h 154"/>
                <a:gd name="T32" fmla="*/ 328 w 443"/>
                <a:gd name="T33" fmla="*/ 128 h 154"/>
                <a:gd name="T34" fmla="*/ 321 w 443"/>
                <a:gd name="T35" fmla="*/ 127 h 154"/>
                <a:gd name="T36" fmla="*/ 309 w 443"/>
                <a:gd name="T37" fmla="*/ 125 h 154"/>
                <a:gd name="T38" fmla="*/ 300 w 443"/>
                <a:gd name="T39" fmla="*/ 132 h 154"/>
                <a:gd name="T40" fmla="*/ 295 w 443"/>
                <a:gd name="T41" fmla="*/ 143 h 154"/>
                <a:gd name="T42" fmla="*/ 286 w 443"/>
                <a:gd name="T43" fmla="*/ 144 h 154"/>
                <a:gd name="T44" fmla="*/ 277 w 443"/>
                <a:gd name="T45" fmla="*/ 136 h 154"/>
                <a:gd name="T46" fmla="*/ 279 w 443"/>
                <a:gd name="T47" fmla="*/ 127 h 154"/>
                <a:gd name="T48" fmla="*/ 271 w 443"/>
                <a:gd name="T49" fmla="*/ 125 h 154"/>
                <a:gd name="T50" fmla="*/ 263 w 443"/>
                <a:gd name="T51" fmla="*/ 125 h 154"/>
                <a:gd name="T52" fmla="*/ 259 w 443"/>
                <a:gd name="T53" fmla="*/ 111 h 154"/>
                <a:gd name="T54" fmla="*/ 253 w 443"/>
                <a:gd name="T55" fmla="*/ 109 h 154"/>
                <a:gd name="T56" fmla="*/ 243 w 443"/>
                <a:gd name="T57" fmla="*/ 111 h 154"/>
                <a:gd name="T58" fmla="*/ 229 w 443"/>
                <a:gd name="T59" fmla="*/ 106 h 154"/>
                <a:gd name="T60" fmla="*/ 222 w 443"/>
                <a:gd name="T61" fmla="*/ 114 h 154"/>
                <a:gd name="T62" fmla="*/ 220 w 443"/>
                <a:gd name="T63" fmla="*/ 123 h 154"/>
                <a:gd name="T64" fmla="*/ 210 w 443"/>
                <a:gd name="T65" fmla="*/ 127 h 154"/>
                <a:gd name="T66" fmla="*/ 203 w 443"/>
                <a:gd name="T67" fmla="*/ 131 h 154"/>
                <a:gd name="T68" fmla="*/ 191 w 443"/>
                <a:gd name="T69" fmla="*/ 133 h 154"/>
                <a:gd name="T70" fmla="*/ 179 w 443"/>
                <a:gd name="T71" fmla="*/ 136 h 154"/>
                <a:gd name="T72" fmla="*/ 173 w 443"/>
                <a:gd name="T73" fmla="*/ 143 h 154"/>
                <a:gd name="T74" fmla="*/ 164 w 443"/>
                <a:gd name="T75" fmla="*/ 144 h 154"/>
                <a:gd name="T76" fmla="*/ 156 w 443"/>
                <a:gd name="T77" fmla="*/ 146 h 154"/>
                <a:gd name="T78" fmla="*/ 146 w 443"/>
                <a:gd name="T79" fmla="*/ 143 h 154"/>
                <a:gd name="T80" fmla="*/ 141 w 443"/>
                <a:gd name="T81" fmla="*/ 135 h 154"/>
                <a:gd name="T82" fmla="*/ 133 w 443"/>
                <a:gd name="T83" fmla="*/ 136 h 154"/>
                <a:gd name="T84" fmla="*/ 123 w 443"/>
                <a:gd name="T85" fmla="*/ 143 h 154"/>
                <a:gd name="T86" fmla="*/ 116 w 443"/>
                <a:gd name="T87" fmla="*/ 145 h 154"/>
                <a:gd name="T88" fmla="*/ 110 w 443"/>
                <a:gd name="T89" fmla="*/ 154 h 154"/>
                <a:gd name="T90" fmla="*/ 102 w 443"/>
                <a:gd name="T91" fmla="*/ 145 h 154"/>
                <a:gd name="T92" fmla="*/ 91 w 443"/>
                <a:gd name="T93" fmla="*/ 138 h 154"/>
                <a:gd name="T94" fmla="*/ 91 w 443"/>
                <a:gd name="T95" fmla="*/ 129 h 154"/>
                <a:gd name="T96" fmla="*/ 80 w 443"/>
                <a:gd name="T97" fmla="*/ 130 h 154"/>
                <a:gd name="T98" fmla="*/ 76 w 443"/>
                <a:gd name="T99" fmla="*/ 132 h 154"/>
                <a:gd name="T100" fmla="*/ 69 w 443"/>
                <a:gd name="T101" fmla="*/ 130 h 154"/>
                <a:gd name="T102" fmla="*/ 62 w 443"/>
                <a:gd name="T103" fmla="*/ 119 h 154"/>
                <a:gd name="T104" fmla="*/ 54 w 443"/>
                <a:gd name="T105" fmla="*/ 128 h 154"/>
                <a:gd name="T106" fmla="*/ 41 w 443"/>
                <a:gd name="T107" fmla="*/ 131 h 154"/>
                <a:gd name="T108" fmla="*/ 26 w 443"/>
                <a:gd name="T109" fmla="*/ 131 h 154"/>
                <a:gd name="T110" fmla="*/ 19 w 443"/>
                <a:gd name="T111" fmla="*/ 121 h 154"/>
                <a:gd name="T112" fmla="*/ 7 w 443"/>
                <a:gd name="T113" fmla="*/ 102 h 154"/>
                <a:gd name="T114" fmla="*/ 2 w 443"/>
                <a:gd name="T115" fmla="*/ 78 h 154"/>
                <a:gd name="T116" fmla="*/ 13 w 443"/>
                <a:gd name="T117" fmla="*/ 63 h 154"/>
                <a:gd name="T118" fmla="*/ 43 w 443"/>
                <a:gd name="T119" fmla="*/ 48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43" h="154">
                  <a:moveTo>
                    <a:pt x="419" y="0"/>
                  </a:moveTo>
                  <a:lnTo>
                    <a:pt x="421" y="3"/>
                  </a:lnTo>
                  <a:lnTo>
                    <a:pt x="422" y="4"/>
                  </a:lnTo>
                  <a:lnTo>
                    <a:pt x="424" y="5"/>
                  </a:lnTo>
                  <a:lnTo>
                    <a:pt x="426" y="6"/>
                  </a:lnTo>
                  <a:lnTo>
                    <a:pt x="427" y="6"/>
                  </a:lnTo>
                  <a:lnTo>
                    <a:pt x="427" y="7"/>
                  </a:lnTo>
                  <a:lnTo>
                    <a:pt x="427" y="8"/>
                  </a:lnTo>
                  <a:lnTo>
                    <a:pt x="427" y="8"/>
                  </a:lnTo>
                  <a:lnTo>
                    <a:pt x="428" y="10"/>
                  </a:lnTo>
                  <a:lnTo>
                    <a:pt x="429" y="11"/>
                  </a:lnTo>
                  <a:lnTo>
                    <a:pt x="429" y="14"/>
                  </a:lnTo>
                  <a:lnTo>
                    <a:pt x="431" y="14"/>
                  </a:lnTo>
                  <a:lnTo>
                    <a:pt x="432" y="15"/>
                  </a:lnTo>
                  <a:lnTo>
                    <a:pt x="434" y="17"/>
                  </a:lnTo>
                  <a:lnTo>
                    <a:pt x="436" y="17"/>
                  </a:lnTo>
                  <a:lnTo>
                    <a:pt x="437" y="18"/>
                  </a:lnTo>
                  <a:lnTo>
                    <a:pt x="439" y="20"/>
                  </a:lnTo>
                  <a:lnTo>
                    <a:pt x="440" y="20"/>
                  </a:lnTo>
                  <a:lnTo>
                    <a:pt x="440" y="21"/>
                  </a:lnTo>
                  <a:lnTo>
                    <a:pt x="441" y="21"/>
                  </a:lnTo>
                  <a:lnTo>
                    <a:pt x="442" y="23"/>
                  </a:lnTo>
                  <a:lnTo>
                    <a:pt x="443" y="24"/>
                  </a:lnTo>
                  <a:lnTo>
                    <a:pt x="442" y="26"/>
                  </a:lnTo>
                  <a:lnTo>
                    <a:pt x="442" y="28"/>
                  </a:lnTo>
                  <a:lnTo>
                    <a:pt x="442" y="30"/>
                  </a:lnTo>
                  <a:lnTo>
                    <a:pt x="441" y="32"/>
                  </a:lnTo>
                  <a:lnTo>
                    <a:pt x="439" y="33"/>
                  </a:lnTo>
                  <a:lnTo>
                    <a:pt x="441" y="35"/>
                  </a:lnTo>
                  <a:lnTo>
                    <a:pt x="442" y="37"/>
                  </a:lnTo>
                  <a:lnTo>
                    <a:pt x="442" y="37"/>
                  </a:lnTo>
                  <a:lnTo>
                    <a:pt x="443" y="39"/>
                  </a:lnTo>
                  <a:lnTo>
                    <a:pt x="443" y="40"/>
                  </a:lnTo>
                  <a:lnTo>
                    <a:pt x="442" y="40"/>
                  </a:lnTo>
                  <a:lnTo>
                    <a:pt x="438" y="39"/>
                  </a:lnTo>
                  <a:lnTo>
                    <a:pt x="435" y="39"/>
                  </a:lnTo>
                  <a:lnTo>
                    <a:pt x="435" y="38"/>
                  </a:lnTo>
                  <a:lnTo>
                    <a:pt x="434" y="37"/>
                  </a:lnTo>
                  <a:lnTo>
                    <a:pt x="431" y="36"/>
                  </a:lnTo>
                  <a:lnTo>
                    <a:pt x="430" y="37"/>
                  </a:lnTo>
                  <a:lnTo>
                    <a:pt x="428" y="38"/>
                  </a:lnTo>
                  <a:lnTo>
                    <a:pt x="427" y="38"/>
                  </a:lnTo>
                  <a:lnTo>
                    <a:pt x="427" y="39"/>
                  </a:lnTo>
                  <a:lnTo>
                    <a:pt x="426" y="40"/>
                  </a:lnTo>
                  <a:lnTo>
                    <a:pt x="425" y="44"/>
                  </a:lnTo>
                  <a:lnTo>
                    <a:pt x="423" y="43"/>
                  </a:lnTo>
                  <a:lnTo>
                    <a:pt x="421" y="45"/>
                  </a:lnTo>
                  <a:lnTo>
                    <a:pt x="419" y="46"/>
                  </a:lnTo>
                  <a:lnTo>
                    <a:pt x="417" y="45"/>
                  </a:lnTo>
                  <a:lnTo>
                    <a:pt x="417" y="48"/>
                  </a:lnTo>
                  <a:lnTo>
                    <a:pt x="416" y="48"/>
                  </a:lnTo>
                  <a:lnTo>
                    <a:pt x="416" y="49"/>
                  </a:lnTo>
                  <a:lnTo>
                    <a:pt x="417" y="51"/>
                  </a:lnTo>
                  <a:lnTo>
                    <a:pt x="417" y="52"/>
                  </a:lnTo>
                  <a:lnTo>
                    <a:pt x="418" y="52"/>
                  </a:lnTo>
                  <a:lnTo>
                    <a:pt x="419" y="53"/>
                  </a:lnTo>
                  <a:lnTo>
                    <a:pt x="419" y="55"/>
                  </a:lnTo>
                  <a:lnTo>
                    <a:pt x="419" y="56"/>
                  </a:lnTo>
                  <a:lnTo>
                    <a:pt x="419" y="57"/>
                  </a:lnTo>
                  <a:lnTo>
                    <a:pt x="420" y="58"/>
                  </a:lnTo>
                  <a:lnTo>
                    <a:pt x="421" y="59"/>
                  </a:lnTo>
                  <a:lnTo>
                    <a:pt x="423" y="60"/>
                  </a:lnTo>
                  <a:lnTo>
                    <a:pt x="424" y="62"/>
                  </a:lnTo>
                  <a:lnTo>
                    <a:pt x="422" y="64"/>
                  </a:lnTo>
                  <a:lnTo>
                    <a:pt x="420" y="64"/>
                  </a:lnTo>
                  <a:lnTo>
                    <a:pt x="419" y="64"/>
                  </a:lnTo>
                  <a:lnTo>
                    <a:pt x="418" y="64"/>
                  </a:lnTo>
                  <a:lnTo>
                    <a:pt x="416" y="64"/>
                  </a:lnTo>
                  <a:lnTo>
                    <a:pt x="416" y="63"/>
                  </a:lnTo>
                  <a:lnTo>
                    <a:pt x="416" y="62"/>
                  </a:lnTo>
                  <a:lnTo>
                    <a:pt x="415" y="62"/>
                  </a:lnTo>
                  <a:lnTo>
                    <a:pt x="414" y="62"/>
                  </a:lnTo>
                  <a:lnTo>
                    <a:pt x="413" y="61"/>
                  </a:lnTo>
                  <a:lnTo>
                    <a:pt x="412" y="61"/>
                  </a:lnTo>
                  <a:lnTo>
                    <a:pt x="411" y="60"/>
                  </a:lnTo>
                  <a:lnTo>
                    <a:pt x="411" y="59"/>
                  </a:lnTo>
                  <a:lnTo>
                    <a:pt x="411" y="59"/>
                  </a:lnTo>
                  <a:lnTo>
                    <a:pt x="410" y="59"/>
                  </a:lnTo>
                  <a:lnTo>
                    <a:pt x="409" y="59"/>
                  </a:lnTo>
                  <a:lnTo>
                    <a:pt x="409" y="58"/>
                  </a:lnTo>
                  <a:lnTo>
                    <a:pt x="408" y="58"/>
                  </a:lnTo>
                  <a:lnTo>
                    <a:pt x="407" y="58"/>
                  </a:lnTo>
                  <a:lnTo>
                    <a:pt x="406" y="58"/>
                  </a:lnTo>
                  <a:lnTo>
                    <a:pt x="405" y="58"/>
                  </a:lnTo>
                  <a:lnTo>
                    <a:pt x="404" y="58"/>
                  </a:lnTo>
                  <a:lnTo>
                    <a:pt x="403" y="57"/>
                  </a:lnTo>
                  <a:lnTo>
                    <a:pt x="403" y="57"/>
                  </a:lnTo>
                  <a:lnTo>
                    <a:pt x="402" y="57"/>
                  </a:lnTo>
                  <a:lnTo>
                    <a:pt x="401" y="56"/>
                  </a:lnTo>
                  <a:lnTo>
                    <a:pt x="400" y="56"/>
                  </a:lnTo>
                  <a:lnTo>
                    <a:pt x="400" y="56"/>
                  </a:lnTo>
                  <a:lnTo>
                    <a:pt x="399" y="55"/>
                  </a:lnTo>
                  <a:lnTo>
                    <a:pt x="398" y="55"/>
                  </a:lnTo>
                  <a:lnTo>
                    <a:pt x="398" y="54"/>
                  </a:lnTo>
                  <a:lnTo>
                    <a:pt x="397" y="54"/>
                  </a:lnTo>
                  <a:lnTo>
                    <a:pt x="397" y="55"/>
                  </a:lnTo>
                  <a:lnTo>
                    <a:pt x="396" y="56"/>
                  </a:lnTo>
                  <a:lnTo>
                    <a:pt x="395" y="56"/>
                  </a:lnTo>
                  <a:lnTo>
                    <a:pt x="395" y="56"/>
                  </a:lnTo>
                  <a:lnTo>
                    <a:pt x="395" y="56"/>
                  </a:lnTo>
                  <a:lnTo>
                    <a:pt x="395" y="57"/>
                  </a:lnTo>
                  <a:lnTo>
                    <a:pt x="395" y="58"/>
                  </a:lnTo>
                  <a:lnTo>
                    <a:pt x="395" y="59"/>
                  </a:lnTo>
                  <a:lnTo>
                    <a:pt x="394" y="59"/>
                  </a:lnTo>
                  <a:lnTo>
                    <a:pt x="393" y="59"/>
                  </a:lnTo>
                  <a:lnTo>
                    <a:pt x="393" y="58"/>
                  </a:lnTo>
                  <a:lnTo>
                    <a:pt x="392" y="58"/>
                  </a:lnTo>
                  <a:lnTo>
                    <a:pt x="391" y="57"/>
                  </a:lnTo>
                  <a:lnTo>
                    <a:pt x="390" y="57"/>
                  </a:lnTo>
                  <a:lnTo>
                    <a:pt x="390" y="58"/>
                  </a:lnTo>
                  <a:lnTo>
                    <a:pt x="390" y="59"/>
                  </a:lnTo>
                  <a:lnTo>
                    <a:pt x="390" y="60"/>
                  </a:lnTo>
                  <a:lnTo>
                    <a:pt x="391" y="61"/>
                  </a:lnTo>
                  <a:lnTo>
                    <a:pt x="392" y="61"/>
                  </a:lnTo>
                  <a:lnTo>
                    <a:pt x="393" y="61"/>
                  </a:lnTo>
                  <a:lnTo>
                    <a:pt x="392" y="62"/>
                  </a:lnTo>
                  <a:lnTo>
                    <a:pt x="391" y="62"/>
                  </a:lnTo>
                  <a:lnTo>
                    <a:pt x="390" y="62"/>
                  </a:lnTo>
                  <a:lnTo>
                    <a:pt x="389" y="62"/>
                  </a:lnTo>
                  <a:lnTo>
                    <a:pt x="388" y="61"/>
                  </a:lnTo>
                  <a:lnTo>
                    <a:pt x="387" y="62"/>
                  </a:lnTo>
                  <a:lnTo>
                    <a:pt x="387" y="63"/>
                  </a:lnTo>
                  <a:lnTo>
                    <a:pt x="387" y="64"/>
                  </a:lnTo>
                  <a:lnTo>
                    <a:pt x="387" y="64"/>
                  </a:lnTo>
                  <a:lnTo>
                    <a:pt x="387" y="65"/>
                  </a:lnTo>
                  <a:lnTo>
                    <a:pt x="387" y="66"/>
                  </a:lnTo>
                  <a:lnTo>
                    <a:pt x="387" y="67"/>
                  </a:lnTo>
                  <a:lnTo>
                    <a:pt x="387" y="68"/>
                  </a:lnTo>
                  <a:lnTo>
                    <a:pt x="387" y="68"/>
                  </a:lnTo>
                  <a:lnTo>
                    <a:pt x="386" y="68"/>
                  </a:lnTo>
                  <a:lnTo>
                    <a:pt x="386" y="67"/>
                  </a:lnTo>
                  <a:lnTo>
                    <a:pt x="386" y="66"/>
                  </a:lnTo>
                  <a:lnTo>
                    <a:pt x="385" y="66"/>
                  </a:lnTo>
                  <a:lnTo>
                    <a:pt x="384" y="66"/>
                  </a:lnTo>
                  <a:lnTo>
                    <a:pt x="383" y="65"/>
                  </a:lnTo>
                  <a:lnTo>
                    <a:pt x="382" y="65"/>
                  </a:lnTo>
                  <a:lnTo>
                    <a:pt x="381" y="65"/>
                  </a:lnTo>
                  <a:lnTo>
                    <a:pt x="381" y="64"/>
                  </a:lnTo>
                  <a:lnTo>
                    <a:pt x="380" y="64"/>
                  </a:lnTo>
                  <a:lnTo>
                    <a:pt x="379" y="64"/>
                  </a:lnTo>
                  <a:lnTo>
                    <a:pt x="379" y="64"/>
                  </a:lnTo>
                  <a:lnTo>
                    <a:pt x="379" y="65"/>
                  </a:lnTo>
                  <a:lnTo>
                    <a:pt x="379" y="66"/>
                  </a:lnTo>
                  <a:lnTo>
                    <a:pt x="379" y="67"/>
                  </a:lnTo>
                  <a:lnTo>
                    <a:pt x="378" y="67"/>
                  </a:lnTo>
                  <a:lnTo>
                    <a:pt x="377" y="67"/>
                  </a:lnTo>
                  <a:lnTo>
                    <a:pt x="376" y="67"/>
                  </a:lnTo>
                  <a:lnTo>
                    <a:pt x="376" y="66"/>
                  </a:lnTo>
                  <a:lnTo>
                    <a:pt x="375" y="67"/>
                  </a:lnTo>
                  <a:lnTo>
                    <a:pt x="374" y="67"/>
                  </a:lnTo>
                  <a:lnTo>
                    <a:pt x="373" y="68"/>
                  </a:lnTo>
                  <a:lnTo>
                    <a:pt x="373" y="69"/>
                  </a:lnTo>
                  <a:lnTo>
                    <a:pt x="373" y="70"/>
                  </a:lnTo>
                  <a:lnTo>
                    <a:pt x="373" y="71"/>
                  </a:lnTo>
                  <a:lnTo>
                    <a:pt x="373" y="71"/>
                  </a:lnTo>
                  <a:lnTo>
                    <a:pt x="373" y="72"/>
                  </a:lnTo>
                  <a:lnTo>
                    <a:pt x="373" y="73"/>
                  </a:lnTo>
                  <a:lnTo>
                    <a:pt x="373" y="74"/>
                  </a:lnTo>
                  <a:lnTo>
                    <a:pt x="373" y="75"/>
                  </a:lnTo>
                  <a:lnTo>
                    <a:pt x="372" y="75"/>
                  </a:lnTo>
                  <a:lnTo>
                    <a:pt x="371" y="76"/>
                  </a:lnTo>
                  <a:lnTo>
                    <a:pt x="371" y="77"/>
                  </a:lnTo>
                  <a:lnTo>
                    <a:pt x="372" y="77"/>
                  </a:lnTo>
                  <a:lnTo>
                    <a:pt x="373" y="77"/>
                  </a:lnTo>
                  <a:lnTo>
                    <a:pt x="373" y="78"/>
                  </a:lnTo>
                  <a:lnTo>
                    <a:pt x="372" y="78"/>
                  </a:lnTo>
                  <a:lnTo>
                    <a:pt x="371" y="78"/>
                  </a:lnTo>
                  <a:lnTo>
                    <a:pt x="371" y="78"/>
                  </a:lnTo>
                  <a:lnTo>
                    <a:pt x="370" y="77"/>
                  </a:lnTo>
                  <a:lnTo>
                    <a:pt x="369" y="77"/>
                  </a:lnTo>
                  <a:lnTo>
                    <a:pt x="368" y="77"/>
                  </a:lnTo>
                  <a:lnTo>
                    <a:pt x="367" y="77"/>
                  </a:lnTo>
                  <a:lnTo>
                    <a:pt x="366" y="78"/>
                  </a:lnTo>
                  <a:lnTo>
                    <a:pt x="365" y="78"/>
                  </a:lnTo>
                  <a:lnTo>
                    <a:pt x="364" y="78"/>
                  </a:lnTo>
                  <a:lnTo>
                    <a:pt x="364" y="79"/>
                  </a:lnTo>
                  <a:lnTo>
                    <a:pt x="363" y="79"/>
                  </a:lnTo>
                  <a:lnTo>
                    <a:pt x="363" y="79"/>
                  </a:lnTo>
                  <a:lnTo>
                    <a:pt x="362" y="79"/>
                  </a:lnTo>
                  <a:lnTo>
                    <a:pt x="362" y="80"/>
                  </a:lnTo>
                  <a:lnTo>
                    <a:pt x="361" y="81"/>
                  </a:lnTo>
                  <a:lnTo>
                    <a:pt x="360" y="81"/>
                  </a:lnTo>
                  <a:lnTo>
                    <a:pt x="359" y="81"/>
                  </a:lnTo>
                  <a:lnTo>
                    <a:pt x="359" y="82"/>
                  </a:lnTo>
                  <a:lnTo>
                    <a:pt x="359" y="83"/>
                  </a:lnTo>
                  <a:lnTo>
                    <a:pt x="359" y="84"/>
                  </a:lnTo>
                  <a:lnTo>
                    <a:pt x="359" y="85"/>
                  </a:lnTo>
                  <a:lnTo>
                    <a:pt x="359" y="86"/>
                  </a:lnTo>
                  <a:lnTo>
                    <a:pt x="358" y="86"/>
                  </a:lnTo>
                  <a:lnTo>
                    <a:pt x="358" y="87"/>
                  </a:lnTo>
                  <a:lnTo>
                    <a:pt x="357" y="87"/>
                  </a:lnTo>
                  <a:lnTo>
                    <a:pt x="356" y="87"/>
                  </a:lnTo>
                  <a:lnTo>
                    <a:pt x="356" y="88"/>
                  </a:lnTo>
                  <a:lnTo>
                    <a:pt x="357" y="89"/>
                  </a:lnTo>
                  <a:lnTo>
                    <a:pt x="357" y="90"/>
                  </a:lnTo>
                  <a:lnTo>
                    <a:pt x="356" y="91"/>
                  </a:lnTo>
                  <a:lnTo>
                    <a:pt x="356" y="92"/>
                  </a:lnTo>
                  <a:lnTo>
                    <a:pt x="356" y="93"/>
                  </a:lnTo>
                  <a:lnTo>
                    <a:pt x="356" y="94"/>
                  </a:lnTo>
                  <a:lnTo>
                    <a:pt x="356" y="95"/>
                  </a:lnTo>
                  <a:lnTo>
                    <a:pt x="357" y="95"/>
                  </a:lnTo>
                  <a:lnTo>
                    <a:pt x="358" y="95"/>
                  </a:lnTo>
                  <a:lnTo>
                    <a:pt x="359" y="96"/>
                  </a:lnTo>
                  <a:lnTo>
                    <a:pt x="359" y="97"/>
                  </a:lnTo>
                  <a:lnTo>
                    <a:pt x="358" y="98"/>
                  </a:lnTo>
                  <a:lnTo>
                    <a:pt x="357" y="98"/>
                  </a:lnTo>
                  <a:lnTo>
                    <a:pt x="356" y="99"/>
                  </a:lnTo>
                  <a:lnTo>
                    <a:pt x="356" y="100"/>
                  </a:lnTo>
                  <a:lnTo>
                    <a:pt x="355" y="100"/>
                  </a:lnTo>
                  <a:lnTo>
                    <a:pt x="355" y="101"/>
                  </a:lnTo>
                  <a:lnTo>
                    <a:pt x="355" y="102"/>
                  </a:lnTo>
                  <a:lnTo>
                    <a:pt x="355" y="103"/>
                  </a:lnTo>
                  <a:lnTo>
                    <a:pt x="354" y="103"/>
                  </a:lnTo>
                  <a:lnTo>
                    <a:pt x="353" y="103"/>
                  </a:lnTo>
                  <a:lnTo>
                    <a:pt x="352" y="103"/>
                  </a:lnTo>
                  <a:lnTo>
                    <a:pt x="352" y="104"/>
                  </a:lnTo>
                  <a:lnTo>
                    <a:pt x="352" y="105"/>
                  </a:lnTo>
                  <a:lnTo>
                    <a:pt x="353" y="105"/>
                  </a:lnTo>
                  <a:lnTo>
                    <a:pt x="354" y="106"/>
                  </a:lnTo>
                  <a:lnTo>
                    <a:pt x="355" y="106"/>
                  </a:lnTo>
                  <a:lnTo>
                    <a:pt x="355" y="107"/>
                  </a:lnTo>
                  <a:lnTo>
                    <a:pt x="355" y="108"/>
                  </a:lnTo>
                  <a:lnTo>
                    <a:pt x="355" y="109"/>
                  </a:lnTo>
                  <a:lnTo>
                    <a:pt x="354" y="109"/>
                  </a:lnTo>
                  <a:lnTo>
                    <a:pt x="353" y="110"/>
                  </a:lnTo>
                  <a:lnTo>
                    <a:pt x="352" y="110"/>
                  </a:lnTo>
                  <a:lnTo>
                    <a:pt x="352" y="111"/>
                  </a:lnTo>
                  <a:lnTo>
                    <a:pt x="352" y="111"/>
                  </a:lnTo>
                  <a:lnTo>
                    <a:pt x="352" y="112"/>
                  </a:lnTo>
                  <a:lnTo>
                    <a:pt x="352" y="113"/>
                  </a:lnTo>
                  <a:lnTo>
                    <a:pt x="352" y="114"/>
                  </a:lnTo>
                  <a:lnTo>
                    <a:pt x="352" y="115"/>
                  </a:lnTo>
                  <a:lnTo>
                    <a:pt x="352" y="116"/>
                  </a:lnTo>
                  <a:lnTo>
                    <a:pt x="351" y="117"/>
                  </a:lnTo>
                  <a:lnTo>
                    <a:pt x="350" y="117"/>
                  </a:lnTo>
                  <a:lnTo>
                    <a:pt x="349" y="117"/>
                  </a:lnTo>
                  <a:lnTo>
                    <a:pt x="349" y="118"/>
                  </a:lnTo>
                  <a:lnTo>
                    <a:pt x="349" y="119"/>
                  </a:lnTo>
                  <a:lnTo>
                    <a:pt x="349" y="119"/>
                  </a:lnTo>
                  <a:lnTo>
                    <a:pt x="349" y="120"/>
                  </a:lnTo>
                  <a:lnTo>
                    <a:pt x="349" y="121"/>
                  </a:lnTo>
                  <a:lnTo>
                    <a:pt x="349" y="122"/>
                  </a:lnTo>
                  <a:lnTo>
                    <a:pt x="349" y="124"/>
                  </a:lnTo>
                  <a:lnTo>
                    <a:pt x="348" y="124"/>
                  </a:lnTo>
                  <a:lnTo>
                    <a:pt x="348" y="124"/>
                  </a:lnTo>
                  <a:lnTo>
                    <a:pt x="347" y="123"/>
                  </a:lnTo>
                  <a:lnTo>
                    <a:pt x="346" y="123"/>
                  </a:lnTo>
                  <a:lnTo>
                    <a:pt x="345" y="123"/>
                  </a:lnTo>
                  <a:lnTo>
                    <a:pt x="344" y="122"/>
                  </a:lnTo>
                  <a:lnTo>
                    <a:pt x="343" y="122"/>
                  </a:lnTo>
                  <a:lnTo>
                    <a:pt x="342" y="122"/>
                  </a:lnTo>
                  <a:lnTo>
                    <a:pt x="341" y="122"/>
                  </a:lnTo>
                  <a:lnTo>
                    <a:pt x="340" y="122"/>
                  </a:lnTo>
                  <a:lnTo>
                    <a:pt x="340" y="121"/>
                  </a:lnTo>
                  <a:lnTo>
                    <a:pt x="340" y="120"/>
                  </a:lnTo>
                  <a:lnTo>
                    <a:pt x="339" y="120"/>
                  </a:lnTo>
                  <a:lnTo>
                    <a:pt x="338" y="120"/>
                  </a:lnTo>
                  <a:lnTo>
                    <a:pt x="338" y="121"/>
                  </a:lnTo>
                  <a:lnTo>
                    <a:pt x="338" y="122"/>
                  </a:lnTo>
                  <a:lnTo>
                    <a:pt x="338" y="123"/>
                  </a:lnTo>
                  <a:lnTo>
                    <a:pt x="338" y="124"/>
                  </a:lnTo>
                  <a:lnTo>
                    <a:pt x="337" y="124"/>
                  </a:lnTo>
                  <a:lnTo>
                    <a:pt x="336" y="124"/>
                  </a:lnTo>
                  <a:lnTo>
                    <a:pt x="335" y="124"/>
                  </a:lnTo>
                  <a:lnTo>
                    <a:pt x="335" y="125"/>
                  </a:lnTo>
                  <a:lnTo>
                    <a:pt x="335" y="126"/>
                  </a:lnTo>
                  <a:lnTo>
                    <a:pt x="335" y="127"/>
                  </a:lnTo>
                  <a:lnTo>
                    <a:pt x="335" y="127"/>
                  </a:lnTo>
                  <a:lnTo>
                    <a:pt x="335" y="128"/>
                  </a:lnTo>
                  <a:lnTo>
                    <a:pt x="336" y="128"/>
                  </a:lnTo>
                  <a:lnTo>
                    <a:pt x="337" y="128"/>
                  </a:lnTo>
                  <a:lnTo>
                    <a:pt x="338" y="128"/>
                  </a:lnTo>
                  <a:lnTo>
                    <a:pt x="338" y="129"/>
                  </a:lnTo>
                  <a:lnTo>
                    <a:pt x="338" y="130"/>
                  </a:lnTo>
                  <a:lnTo>
                    <a:pt x="337" y="130"/>
                  </a:lnTo>
                  <a:lnTo>
                    <a:pt x="336" y="130"/>
                  </a:lnTo>
                  <a:lnTo>
                    <a:pt x="335" y="130"/>
                  </a:lnTo>
                  <a:lnTo>
                    <a:pt x="335" y="129"/>
                  </a:lnTo>
                  <a:lnTo>
                    <a:pt x="334" y="129"/>
                  </a:lnTo>
                  <a:lnTo>
                    <a:pt x="333" y="129"/>
                  </a:lnTo>
                  <a:lnTo>
                    <a:pt x="333" y="128"/>
                  </a:lnTo>
                  <a:lnTo>
                    <a:pt x="332" y="128"/>
                  </a:lnTo>
                  <a:lnTo>
                    <a:pt x="332" y="128"/>
                  </a:lnTo>
                  <a:lnTo>
                    <a:pt x="331" y="128"/>
                  </a:lnTo>
                  <a:lnTo>
                    <a:pt x="330" y="128"/>
                  </a:lnTo>
                  <a:lnTo>
                    <a:pt x="329" y="128"/>
                  </a:lnTo>
                  <a:lnTo>
                    <a:pt x="328" y="128"/>
                  </a:lnTo>
                  <a:lnTo>
                    <a:pt x="328" y="127"/>
                  </a:lnTo>
                  <a:lnTo>
                    <a:pt x="328" y="128"/>
                  </a:lnTo>
                  <a:lnTo>
                    <a:pt x="327" y="128"/>
                  </a:lnTo>
                  <a:lnTo>
                    <a:pt x="326" y="128"/>
                  </a:lnTo>
                  <a:lnTo>
                    <a:pt x="326" y="127"/>
                  </a:lnTo>
                  <a:lnTo>
                    <a:pt x="326" y="127"/>
                  </a:lnTo>
                  <a:lnTo>
                    <a:pt x="326" y="126"/>
                  </a:lnTo>
                  <a:lnTo>
                    <a:pt x="326" y="125"/>
                  </a:lnTo>
                  <a:lnTo>
                    <a:pt x="326" y="124"/>
                  </a:lnTo>
                  <a:lnTo>
                    <a:pt x="325" y="124"/>
                  </a:lnTo>
                  <a:lnTo>
                    <a:pt x="324" y="124"/>
                  </a:lnTo>
                  <a:lnTo>
                    <a:pt x="324" y="123"/>
                  </a:lnTo>
                  <a:lnTo>
                    <a:pt x="323" y="123"/>
                  </a:lnTo>
                  <a:lnTo>
                    <a:pt x="322" y="123"/>
                  </a:lnTo>
                  <a:lnTo>
                    <a:pt x="321" y="123"/>
                  </a:lnTo>
                  <a:lnTo>
                    <a:pt x="321" y="124"/>
                  </a:lnTo>
                  <a:lnTo>
                    <a:pt x="321" y="125"/>
                  </a:lnTo>
                  <a:lnTo>
                    <a:pt x="321" y="126"/>
                  </a:lnTo>
                  <a:lnTo>
                    <a:pt x="321" y="127"/>
                  </a:lnTo>
                  <a:lnTo>
                    <a:pt x="320" y="127"/>
                  </a:lnTo>
                  <a:lnTo>
                    <a:pt x="319" y="127"/>
                  </a:lnTo>
                  <a:lnTo>
                    <a:pt x="318" y="127"/>
                  </a:lnTo>
                  <a:lnTo>
                    <a:pt x="317" y="127"/>
                  </a:lnTo>
                  <a:lnTo>
                    <a:pt x="316" y="127"/>
                  </a:lnTo>
                  <a:lnTo>
                    <a:pt x="316" y="127"/>
                  </a:lnTo>
                  <a:lnTo>
                    <a:pt x="315" y="127"/>
                  </a:lnTo>
                  <a:lnTo>
                    <a:pt x="314" y="127"/>
                  </a:lnTo>
                  <a:lnTo>
                    <a:pt x="314" y="128"/>
                  </a:lnTo>
                  <a:lnTo>
                    <a:pt x="313" y="128"/>
                  </a:lnTo>
                  <a:lnTo>
                    <a:pt x="312" y="128"/>
                  </a:lnTo>
                  <a:lnTo>
                    <a:pt x="312" y="127"/>
                  </a:lnTo>
                  <a:lnTo>
                    <a:pt x="311" y="127"/>
                  </a:lnTo>
                  <a:lnTo>
                    <a:pt x="310" y="127"/>
                  </a:lnTo>
                  <a:lnTo>
                    <a:pt x="309" y="127"/>
                  </a:lnTo>
                  <a:lnTo>
                    <a:pt x="309" y="126"/>
                  </a:lnTo>
                  <a:lnTo>
                    <a:pt x="309" y="125"/>
                  </a:lnTo>
                  <a:lnTo>
                    <a:pt x="308" y="125"/>
                  </a:lnTo>
                  <a:lnTo>
                    <a:pt x="308" y="124"/>
                  </a:lnTo>
                  <a:lnTo>
                    <a:pt x="307" y="124"/>
                  </a:lnTo>
                  <a:lnTo>
                    <a:pt x="307" y="125"/>
                  </a:lnTo>
                  <a:lnTo>
                    <a:pt x="306" y="125"/>
                  </a:lnTo>
                  <a:lnTo>
                    <a:pt x="305" y="125"/>
                  </a:lnTo>
                  <a:lnTo>
                    <a:pt x="305" y="126"/>
                  </a:lnTo>
                  <a:lnTo>
                    <a:pt x="305" y="127"/>
                  </a:lnTo>
                  <a:lnTo>
                    <a:pt x="305" y="127"/>
                  </a:lnTo>
                  <a:lnTo>
                    <a:pt x="305" y="128"/>
                  </a:lnTo>
                  <a:lnTo>
                    <a:pt x="304" y="129"/>
                  </a:lnTo>
                  <a:lnTo>
                    <a:pt x="303" y="129"/>
                  </a:lnTo>
                  <a:lnTo>
                    <a:pt x="302" y="129"/>
                  </a:lnTo>
                  <a:lnTo>
                    <a:pt x="302" y="130"/>
                  </a:lnTo>
                  <a:lnTo>
                    <a:pt x="302" y="131"/>
                  </a:lnTo>
                  <a:lnTo>
                    <a:pt x="301" y="132"/>
                  </a:lnTo>
                  <a:lnTo>
                    <a:pt x="300" y="132"/>
                  </a:lnTo>
                  <a:lnTo>
                    <a:pt x="300" y="132"/>
                  </a:lnTo>
                  <a:lnTo>
                    <a:pt x="299" y="133"/>
                  </a:lnTo>
                  <a:lnTo>
                    <a:pt x="298" y="133"/>
                  </a:lnTo>
                  <a:lnTo>
                    <a:pt x="298" y="134"/>
                  </a:lnTo>
                  <a:lnTo>
                    <a:pt x="298" y="135"/>
                  </a:lnTo>
                  <a:lnTo>
                    <a:pt x="298" y="135"/>
                  </a:lnTo>
                  <a:lnTo>
                    <a:pt x="298" y="136"/>
                  </a:lnTo>
                  <a:lnTo>
                    <a:pt x="298" y="137"/>
                  </a:lnTo>
                  <a:lnTo>
                    <a:pt x="298" y="138"/>
                  </a:lnTo>
                  <a:lnTo>
                    <a:pt x="298" y="139"/>
                  </a:lnTo>
                  <a:lnTo>
                    <a:pt x="298" y="140"/>
                  </a:lnTo>
                  <a:lnTo>
                    <a:pt x="298" y="141"/>
                  </a:lnTo>
                  <a:lnTo>
                    <a:pt x="297" y="141"/>
                  </a:lnTo>
                  <a:lnTo>
                    <a:pt x="296" y="141"/>
                  </a:lnTo>
                  <a:lnTo>
                    <a:pt x="295" y="141"/>
                  </a:lnTo>
                  <a:lnTo>
                    <a:pt x="295" y="142"/>
                  </a:lnTo>
                  <a:lnTo>
                    <a:pt x="295" y="143"/>
                  </a:lnTo>
                  <a:lnTo>
                    <a:pt x="295" y="143"/>
                  </a:lnTo>
                  <a:lnTo>
                    <a:pt x="295" y="144"/>
                  </a:lnTo>
                  <a:lnTo>
                    <a:pt x="295" y="145"/>
                  </a:lnTo>
                  <a:lnTo>
                    <a:pt x="295" y="146"/>
                  </a:lnTo>
                  <a:lnTo>
                    <a:pt x="294" y="146"/>
                  </a:lnTo>
                  <a:lnTo>
                    <a:pt x="293" y="146"/>
                  </a:lnTo>
                  <a:lnTo>
                    <a:pt x="292" y="146"/>
                  </a:lnTo>
                  <a:lnTo>
                    <a:pt x="292" y="147"/>
                  </a:lnTo>
                  <a:lnTo>
                    <a:pt x="292" y="147"/>
                  </a:lnTo>
                  <a:lnTo>
                    <a:pt x="291" y="147"/>
                  </a:lnTo>
                  <a:lnTo>
                    <a:pt x="290" y="146"/>
                  </a:lnTo>
                  <a:lnTo>
                    <a:pt x="289" y="146"/>
                  </a:lnTo>
                  <a:lnTo>
                    <a:pt x="288" y="146"/>
                  </a:lnTo>
                  <a:lnTo>
                    <a:pt x="288" y="145"/>
                  </a:lnTo>
                  <a:lnTo>
                    <a:pt x="288" y="144"/>
                  </a:lnTo>
                  <a:lnTo>
                    <a:pt x="287" y="144"/>
                  </a:lnTo>
                  <a:lnTo>
                    <a:pt x="286" y="144"/>
                  </a:lnTo>
                  <a:lnTo>
                    <a:pt x="285" y="143"/>
                  </a:lnTo>
                  <a:lnTo>
                    <a:pt x="285" y="143"/>
                  </a:lnTo>
                  <a:lnTo>
                    <a:pt x="285" y="142"/>
                  </a:lnTo>
                  <a:lnTo>
                    <a:pt x="285" y="142"/>
                  </a:lnTo>
                  <a:lnTo>
                    <a:pt x="284" y="142"/>
                  </a:lnTo>
                  <a:lnTo>
                    <a:pt x="284" y="141"/>
                  </a:lnTo>
                  <a:lnTo>
                    <a:pt x="283" y="141"/>
                  </a:lnTo>
                  <a:lnTo>
                    <a:pt x="282" y="141"/>
                  </a:lnTo>
                  <a:lnTo>
                    <a:pt x="281" y="141"/>
                  </a:lnTo>
                  <a:lnTo>
                    <a:pt x="281" y="140"/>
                  </a:lnTo>
                  <a:lnTo>
                    <a:pt x="280" y="140"/>
                  </a:lnTo>
                  <a:lnTo>
                    <a:pt x="279" y="140"/>
                  </a:lnTo>
                  <a:lnTo>
                    <a:pt x="278" y="139"/>
                  </a:lnTo>
                  <a:lnTo>
                    <a:pt x="277" y="139"/>
                  </a:lnTo>
                  <a:lnTo>
                    <a:pt x="277" y="138"/>
                  </a:lnTo>
                  <a:lnTo>
                    <a:pt x="277" y="137"/>
                  </a:lnTo>
                  <a:lnTo>
                    <a:pt x="277" y="136"/>
                  </a:lnTo>
                  <a:lnTo>
                    <a:pt x="277" y="136"/>
                  </a:lnTo>
                  <a:lnTo>
                    <a:pt x="278" y="135"/>
                  </a:lnTo>
                  <a:lnTo>
                    <a:pt x="278" y="135"/>
                  </a:lnTo>
                  <a:lnTo>
                    <a:pt x="279" y="135"/>
                  </a:lnTo>
                  <a:lnTo>
                    <a:pt x="279" y="134"/>
                  </a:lnTo>
                  <a:lnTo>
                    <a:pt x="280" y="134"/>
                  </a:lnTo>
                  <a:lnTo>
                    <a:pt x="281" y="134"/>
                  </a:lnTo>
                  <a:lnTo>
                    <a:pt x="281" y="133"/>
                  </a:lnTo>
                  <a:lnTo>
                    <a:pt x="281" y="132"/>
                  </a:lnTo>
                  <a:lnTo>
                    <a:pt x="281" y="131"/>
                  </a:lnTo>
                  <a:lnTo>
                    <a:pt x="281" y="130"/>
                  </a:lnTo>
                  <a:lnTo>
                    <a:pt x="280" y="130"/>
                  </a:lnTo>
                  <a:lnTo>
                    <a:pt x="280" y="129"/>
                  </a:lnTo>
                  <a:lnTo>
                    <a:pt x="279" y="129"/>
                  </a:lnTo>
                  <a:lnTo>
                    <a:pt x="278" y="128"/>
                  </a:lnTo>
                  <a:lnTo>
                    <a:pt x="278" y="127"/>
                  </a:lnTo>
                  <a:lnTo>
                    <a:pt x="279" y="127"/>
                  </a:lnTo>
                  <a:lnTo>
                    <a:pt x="280" y="127"/>
                  </a:lnTo>
                  <a:lnTo>
                    <a:pt x="281" y="127"/>
                  </a:lnTo>
                  <a:lnTo>
                    <a:pt x="280" y="127"/>
                  </a:lnTo>
                  <a:lnTo>
                    <a:pt x="279" y="127"/>
                  </a:lnTo>
                  <a:lnTo>
                    <a:pt x="278" y="127"/>
                  </a:lnTo>
                  <a:lnTo>
                    <a:pt x="278" y="127"/>
                  </a:lnTo>
                  <a:lnTo>
                    <a:pt x="277" y="127"/>
                  </a:lnTo>
                  <a:lnTo>
                    <a:pt x="277" y="127"/>
                  </a:lnTo>
                  <a:lnTo>
                    <a:pt x="277" y="127"/>
                  </a:lnTo>
                  <a:lnTo>
                    <a:pt x="276" y="127"/>
                  </a:lnTo>
                  <a:lnTo>
                    <a:pt x="275" y="127"/>
                  </a:lnTo>
                  <a:lnTo>
                    <a:pt x="275" y="126"/>
                  </a:lnTo>
                  <a:lnTo>
                    <a:pt x="274" y="126"/>
                  </a:lnTo>
                  <a:lnTo>
                    <a:pt x="274" y="125"/>
                  </a:lnTo>
                  <a:lnTo>
                    <a:pt x="273" y="124"/>
                  </a:lnTo>
                  <a:lnTo>
                    <a:pt x="272" y="124"/>
                  </a:lnTo>
                  <a:lnTo>
                    <a:pt x="271" y="125"/>
                  </a:lnTo>
                  <a:lnTo>
                    <a:pt x="272" y="125"/>
                  </a:lnTo>
                  <a:lnTo>
                    <a:pt x="272" y="126"/>
                  </a:lnTo>
                  <a:lnTo>
                    <a:pt x="272" y="127"/>
                  </a:lnTo>
                  <a:lnTo>
                    <a:pt x="271" y="127"/>
                  </a:lnTo>
                  <a:lnTo>
                    <a:pt x="270" y="127"/>
                  </a:lnTo>
                  <a:lnTo>
                    <a:pt x="269" y="127"/>
                  </a:lnTo>
                  <a:lnTo>
                    <a:pt x="269" y="127"/>
                  </a:lnTo>
                  <a:lnTo>
                    <a:pt x="269" y="127"/>
                  </a:lnTo>
                  <a:lnTo>
                    <a:pt x="268" y="127"/>
                  </a:lnTo>
                  <a:lnTo>
                    <a:pt x="267" y="127"/>
                  </a:lnTo>
                  <a:lnTo>
                    <a:pt x="266" y="127"/>
                  </a:lnTo>
                  <a:lnTo>
                    <a:pt x="265" y="127"/>
                  </a:lnTo>
                  <a:lnTo>
                    <a:pt x="265" y="127"/>
                  </a:lnTo>
                  <a:lnTo>
                    <a:pt x="265" y="126"/>
                  </a:lnTo>
                  <a:lnTo>
                    <a:pt x="265" y="125"/>
                  </a:lnTo>
                  <a:lnTo>
                    <a:pt x="264" y="125"/>
                  </a:lnTo>
                  <a:lnTo>
                    <a:pt x="263" y="125"/>
                  </a:lnTo>
                  <a:lnTo>
                    <a:pt x="262" y="124"/>
                  </a:lnTo>
                  <a:lnTo>
                    <a:pt x="262" y="123"/>
                  </a:lnTo>
                  <a:lnTo>
                    <a:pt x="262" y="122"/>
                  </a:lnTo>
                  <a:lnTo>
                    <a:pt x="262" y="121"/>
                  </a:lnTo>
                  <a:lnTo>
                    <a:pt x="262" y="120"/>
                  </a:lnTo>
                  <a:lnTo>
                    <a:pt x="262" y="119"/>
                  </a:lnTo>
                  <a:lnTo>
                    <a:pt x="262" y="119"/>
                  </a:lnTo>
                  <a:lnTo>
                    <a:pt x="262" y="118"/>
                  </a:lnTo>
                  <a:lnTo>
                    <a:pt x="262" y="117"/>
                  </a:lnTo>
                  <a:lnTo>
                    <a:pt x="262" y="116"/>
                  </a:lnTo>
                  <a:lnTo>
                    <a:pt x="262" y="115"/>
                  </a:lnTo>
                  <a:lnTo>
                    <a:pt x="262" y="114"/>
                  </a:lnTo>
                  <a:lnTo>
                    <a:pt x="262" y="113"/>
                  </a:lnTo>
                  <a:lnTo>
                    <a:pt x="261" y="113"/>
                  </a:lnTo>
                  <a:lnTo>
                    <a:pt x="261" y="112"/>
                  </a:lnTo>
                  <a:lnTo>
                    <a:pt x="260" y="112"/>
                  </a:lnTo>
                  <a:lnTo>
                    <a:pt x="259" y="111"/>
                  </a:lnTo>
                  <a:lnTo>
                    <a:pt x="258" y="111"/>
                  </a:lnTo>
                  <a:lnTo>
                    <a:pt x="257" y="111"/>
                  </a:lnTo>
                  <a:lnTo>
                    <a:pt x="256" y="111"/>
                  </a:lnTo>
                  <a:lnTo>
                    <a:pt x="255" y="112"/>
                  </a:lnTo>
                  <a:lnTo>
                    <a:pt x="254" y="112"/>
                  </a:lnTo>
                  <a:lnTo>
                    <a:pt x="254" y="111"/>
                  </a:lnTo>
                  <a:lnTo>
                    <a:pt x="253" y="111"/>
                  </a:lnTo>
                  <a:lnTo>
                    <a:pt x="253" y="111"/>
                  </a:lnTo>
                  <a:lnTo>
                    <a:pt x="253" y="111"/>
                  </a:lnTo>
                  <a:lnTo>
                    <a:pt x="254" y="111"/>
                  </a:lnTo>
                  <a:lnTo>
                    <a:pt x="255" y="111"/>
                  </a:lnTo>
                  <a:lnTo>
                    <a:pt x="255" y="110"/>
                  </a:lnTo>
                  <a:lnTo>
                    <a:pt x="255" y="109"/>
                  </a:lnTo>
                  <a:lnTo>
                    <a:pt x="255" y="108"/>
                  </a:lnTo>
                  <a:lnTo>
                    <a:pt x="254" y="109"/>
                  </a:lnTo>
                  <a:lnTo>
                    <a:pt x="253" y="109"/>
                  </a:lnTo>
                  <a:lnTo>
                    <a:pt x="253" y="109"/>
                  </a:lnTo>
                  <a:lnTo>
                    <a:pt x="253" y="110"/>
                  </a:lnTo>
                  <a:lnTo>
                    <a:pt x="252" y="110"/>
                  </a:lnTo>
                  <a:lnTo>
                    <a:pt x="251" y="110"/>
                  </a:lnTo>
                  <a:lnTo>
                    <a:pt x="251" y="111"/>
                  </a:lnTo>
                  <a:lnTo>
                    <a:pt x="250" y="111"/>
                  </a:lnTo>
                  <a:lnTo>
                    <a:pt x="249" y="111"/>
                  </a:lnTo>
                  <a:lnTo>
                    <a:pt x="248" y="111"/>
                  </a:lnTo>
                  <a:lnTo>
                    <a:pt x="248" y="112"/>
                  </a:lnTo>
                  <a:lnTo>
                    <a:pt x="248" y="113"/>
                  </a:lnTo>
                  <a:lnTo>
                    <a:pt x="247" y="113"/>
                  </a:lnTo>
                  <a:lnTo>
                    <a:pt x="246" y="113"/>
                  </a:lnTo>
                  <a:lnTo>
                    <a:pt x="245" y="113"/>
                  </a:lnTo>
                  <a:lnTo>
                    <a:pt x="245" y="113"/>
                  </a:lnTo>
                  <a:lnTo>
                    <a:pt x="244" y="113"/>
                  </a:lnTo>
                  <a:lnTo>
                    <a:pt x="244" y="112"/>
                  </a:lnTo>
                  <a:lnTo>
                    <a:pt x="244" y="111"/>
                  </a:lnTo>
                  <a:lnTo>
                    <a:pt x="243" y="111"/>
                  </a:lnTo>
                  <a:lnTo>
                    <a:pt x="242" y="111"/>
                  </a:lnTo>
                  <a:lnTo>
                    <a:pt x="241" y="111"/>
                  </a:lnTo>
                  <a:lnTo>
                    <a:pt x="241" y="110"/>
                  </a:lnTo>
                  <a:lnTo>
                    <a:pt x="240" y="110"/>
                  </a:lnTo>
                  <a:lnTo>
                    <a:pt x="239" y="109"/>
                  </a:lnTo>
                  <a:lnTo>
                    <a:pt x="239" y="108"/>
                  </a:lnTo>
                  <a:lnTo>
                    <a:pt x="238" y="107"/>
                  </a:lnTo>
                  <a:lnTo>
                    <a:pt x="237" y="107"/>
                  </a:lnTo>
                  <a:lnTo>
                    <a:pt x="237" y="106"/>
                  </a:lnTo>
                  <a:lnTo>
                    <a:pt x="236" y="106"/>
                  </a:lnTo>
                  <a:lnTo>
                    <a:pt x="235" y="106"/>
                  </a:lnTo>
                  <a:lnTo>
                    <a:pt x="234" y="106"/>
                  </a:lnTo>
                  <a:lnTo>
                    <a:pt x="233" y="106"/>
                  </a:lnTo>
                  <a:lnTo>
                    <a:pt x="232" y="106"/>
                  </a:lnTo>
                  <a:lnTo>
                    <a:pt x="231" y="106"/>
                  </a:lnTo>
                  <a:lnTo>
                    <a:pt x="230" y="106"/>
                  </a:lnTo>
                  <a:lnTo>
                    <a:pt x="229" y="106"/>
                  </a:lnTo>
                  <a:lnTo>
                    <a:pt x="229" y="105"/>
                  </a:lnTo>
                  <a:lnTo>
                    <a:pt x="228" y="105"/>
                  </a:lnTo>
                  <a:lnTo>
                    <a:pt x="227" y="105"/>
                  </a:lnTo>
                  <a:lnTo>
                    <a:pt x="226" y="105"/>
                  </a:lnTo>
                  <a:lnTo>
                    <a:pt x="225" y="105"/>
                  </a:lnTo>
                  <a:lnTo>
                    <a:pt x="225" y="106"/>
                  </a:lnTo>
                  <a:lnTo>
                    <a:pt x="225" y="107"/>
                  </a:lnTo>
                  <a:lnTo>
                    <a:pt x="225" y="108"/>
                  </a:lnTo>
                  <a:lnTo>
                    <a:pt x="224" y="108"/>
                  </a:lnTo>
                  <a:lnTo>
                    <a:pt x="223" y="109"/>
                  </a:lnTo>
                  <a:lnTo>
                    <a:pt x="222" y="109"/>
                  </a:lnTo>
                  <a:lnTo>
                    <a:pt x="222" y="110"/>
                  </a:lnTo>
                  <a:lnTo>
                    <a:pt x="222" y="111"/>
                  </a:lnTo>
                  <a:lnTo>
                    <a:pt x="222" y="111"/>
                  </a:lnTo>
                  <a:lnTo>
                    <a:pt x="222" y="112"/>
                  </a:lnTo>
                  <a:lnTo>
                    <a:pt x="222" y="113"/>
                  </a:lnTo>
                  <a:lnTo>
                    <a:pt x="222" y="114"/>
                  </a:lnTo>
                  <a:lnTo>
                    <a:pt x="222" y="115"/>
                  </a:lnTo>
                  <a:lnTo>
                    <a:pt x="222" y="116"/>
                  </a:lnTo>
                  <a:lnTo>
                    <a:pt x="221" y="116"/>
                  </a:lnTo>
                  <a:lnTo>
                    <a:pt x="221" y="117"/>
                  </a:lnTo>
                  <a:lnTo>
                    <a:pt x="221" y="117"/>
                  </a:lnTo>
                  <a:lnTo>
                    <a:pt x="220" y="118"/>
                  </a:lnTo>
                  <a:lnTo>
                    <a:pt x="219" y="118"/>
                  </a:lnTo>
                  <a:lnTo>
                    <a:pt x="218" y="118"/>
                  </a:lnTo>
                  <a:lnTo>
                    <a:pt x="217" y="118"/>
                  </a:lnTo>
                  <a:lnTo>
                    <a:pt x="218" y="119"/>
                  </a:lnTo>
                  <a:lnTo>
                    <a:pt x="219" y="119"/>
                  </a:lnTo>
                  <a:lnTo>
                    <a:pt x="220" y="119"/>
                  </a:lnTo>
                  <a:lnTo>
                    <a:pt x="220" y="119"/>
                  </a:lnTo>
                  <a:lnTo>
                    <a:pt x="220" y="120"/>
                  </a:lnTo>
                  <a:lnTo>
                    <a:pt x="220" y="121"/>
                  </a:lnTo>
                  <a:lnTo>
                    <a:pt x="220" y="122"/>
                  </a:lnTo>
                  <a:lnTo>
                    <a:pt x="220" y="123"/>
                  </a:lnTo>
                  <a:lnTo>
                    <a:pt x="220" y="124"/>
                  </a:lnTo>
                  <a:lnTo>
                    <a:pt x="220" y="125"/>
                  </a:lnTo>
                  <a:lnTo>
                    <a:pt x="220" y="126"/>
                  </a:lnTo>
                  <a:lnTo>
                    <a:pt x="220" y="127"/>
                  </a:lnTo>
                  <a:lnTo>
                    <a:pt x="220" y="127"/>
                  </a:lnTo>
                  <a:lnTo>
                    <a:pt x="219" y="127"/>
                  </a:lnTo>
                  <a:lnTo>
                    <a:pt x="218" y="127"/>
                  </a:lnTo>
                  <a:lnTo>
                    <a:pt x="217" y="127"/>
                  </a:lnTo>
                  <a:lnTo>
                    <a:pt x="216" y="127"/>
                  </a:lnTo>
                  <a:lnTo>
                    <a:pt x="215" y="127"/>
                  </a:lnTo>
                  <a:lnTo>
                    <a:pt x="214" y="127"/>
                  </a:lnTo>
                  <a:lnTo>
                    <a:pt x="214" y="127"/>
                  </a:lnTo>
                  <a:lnTo>
                    <a:pt x="213" y="127"/>
                  </a:lnTo>
                  <a:lnTo>
                    <a:pt x="213" y="126"/>
                  </a:lnTo>
                  <a:lnTo>
                    <a:pt x="212" y="126"/>
                  </a:lnTo>
                  <a:lnTo>
                    <a:pt x="211" y="126"/>
                  </a:lnTo>
                  <a:lnTo>
                    <a:pt x="210" y="127"/>
                  </a:lnTo>
                  <a:lnTo>
                    <a:pt x="211" y="127"/>
                  </a:lnTo>
                  <a:lnTo>
                    <a:pt x="211" y="128"/>
                  </a:lnTo>
                  <a:lnTo>
                    <a:pt x="211" y="129"/>
                  </a:lnTo>
                  <a:lnTo>
                    <a:pt x="211" y="130"/>
                  </a:lnTo>
                  <a:lnTo>
                    <a:pt x="210" y="130"/>
                  </a:lnTo>
                  <a:lnTo>
                    <a:pt x="209" y="130"/>
                  </a:lnTo>
                  <a:lnTo>
                    <a:pt x="208" y="129"/>
                  </a:lnTo>
                  <a:lnTo>
                    <a:pt x="208" y="130"/>
                  </a:lnTo>
                  <a:lnTo>
                    <a:pt x="208" y="131"/>
                  </a:lnTo>
                  <a:lnTo>
                    <a:pt x="207" y="132"/>
                  </a:lnTo>
                  <a:lnTo>
                    <a:pt x="206" y="132"/>
                  </a:lnTo>
                  <a:lnTo>
                    <a:pt x="206" y="132"/>
                  </a:lnTo>
                  <a:lnTo>
                    <a:pt x="205" y="131"/>
                  </a:lnTo>
                  <a:lnTo>
                    <a:pt x="204" y="131"/>
                  </a:lnTo>
                  <a:lnTo>
                    <a:pt x="203" y="131"/>
                  </a:lnTo>
                  <a:lnTo>
                    <a:pt x="204" y="130"/>
                  </a:lnTo>
                  <a:lnTo>
                    <a:pt x="203" y="131"/>
                  </a:lnTo>
                  <a:lnTo>
                    <a:pt x="202" y="131"/>
                  </a:lnTo>
                  <a:lnTo>
                    <a:pt x="201" y="131"/>
                  </a:lnTo>
                  <a:lnTo>
                    <a:pt x="200" y="131"/>
                  </a:lnTo>
                  <a:lnTo>
                    <a:pt x="199" y="132"/>
                  </a:lnTo>
                  <a:lnTo>
                    <a:pt x="198" y="132"/>
                  </a:lnTo>
                  <a:lnTo>
                    <a:pt x="198" y="132"/>
                  </a:lnTo>
                  <a:lnTo>
                    <a:pt x="197" y="132"/>
                  </a:lnTo>
                  <a:lnTo>
                    <a:pt x="196" y="132"/>
                  </a:lnTo>
                  <a:lnTo>
                    <a:pt x="195" y="131"/>
                  </a:lnTo>
                  <a:lnTo>
                    <a:pt x="194" y="131"/>
                  </a:lnTo>
                  <a:lnTo>
                    <a:pt x="194" y="130"/>
                  </a:lnTo>
                  <a:lnTo>
                    <a:pt x="193" y="130"/>
                  </a:lnTo>
                  <a:lnTo>
                    <a:pt x="192" y="130"/>
                  </a:lnTo>
                  <a:lnTo>
                    <a:pt x="191" y="130"/>
                  </a:lnTo>
                  <a:lnTo>
                    <a:pt x="191" y="131"/>
                  </a:lnTo>
                  <a:lnTo>
                    <a:pt x="191" y="132"/>
                  </a:lnTo>
                  <a:lnTo>
                    <a:pt x="191" y="133"/>
                  </a:lnTo>
                  <a:lnTo>
                    <a:pt x="190" y="133"/>
                  </a:lnTo>
                  <a:lnTo>
                    <a:pt x="190" y="133"/>
                  </a:lnTo>
                  <a:lnTo>
                    <a:pt x="189" y="133"/>
                  </a:lnTo>
                  <a:lnTo>
                    <a:pt x="188" y="134"/>
                  </a:lnTo>
                  <a:lnTo>
                    <a:pt x="187" y="134"/>
                  </a:lnTo>
                  <a:lnTo>
                    <a:pt x="186" y="134"/>
                  </a:lnTo>
                  <a:lnTo>
                    <a:pt x="185" y="134"/>
                  </a:lnTo>
                  <a:lnTo>
                    <a:pt x="184" y="134"/>
                  </a:lnTo>
                  <a:lnTo>
                    <a:pt x="183" y="134"/>
                  </a:lnTo>
                  <a:lnTo>
                    <a:pt x="182" y="134"/>
                  </a:lnTo>
                  <a:lnTo>
                    <a:pt x="182" y="135"/>
                  </a:lnTo>
                  <a:lnTo>
                    <a:pt x="182" y="135"/>
                  </a:lnTo>
                  <a:lnTo>
                    <a:pt x="182" y="135"/>
                  </a:lnTo>
                  <a:lnTo>
                    <a:pt x="181" y="135"/>
                  </a:lnTo>
                  <a:lnTo>
                    <a:pt x="180" y="135"/>
                  </a:lnTo>
                  <a:lnTo>
                    <a:pt x="180" y="136"/>
                  </a:lnTo>
                  <a:lnTo>
                    <a:pt x="179" y="136"/>
                  </a:lnTo>
                  <a:lnTo>
                    <a:pt x="178" y="137"/>
                  </a:lnTo>
                  <a:lnTo>
                    <a:pt x="177" y="137"/>
                  </a:lnTo>
                  <a:lnTo>
                    <a:pt x="176" y="137"/>
                  </a:lnTo>
                  <a:lnTo>
                    <a:pt x="175" y="137"/>
                  </a:lnTo>
                  <a:lnTo>
                    <a:pt x="174" y="138"/>
                  </a:lnTo>
                  <a:lnTo>
                    <a:pt x="174" y="138"/>
                  </a:lnTo>
                  <a:lnTo>
                    <a:pt x="173" y="138"/>
                  </a:lnTo>
                  <a:lnTo>
                    <a:pt x="172" y="139"/>
                  </a:lnTo>
                  <a:lnTo>
                    <a:pt x="171" y="139"/>
                  </a:lnTo>
                  <a:lnTo>
                    <a:pt x="170" y="139"/>
                  </a:lnTo>
                  <a:lnTo>
                    <a:pt x="170" y="140"/>
                  </a:lnTo>
                  <a:lnTo>
                    <a:pt x="170" y="141"/>
                  </a:lnTo>
                  <a:lnTo>
                    <a:pt x="171" y="141"/>
                  </a:lnTo>
                  <a:lnTo>
                    <a:pt x="172" y="141"/>
                  </a:lnTo>
                  <a:lnTo>
                    <a:pt x="173" y="141"/>
                  </a:lnTo>
                  <a:lnTo>
                    <a:pt x="173" y="142"/>
                  </a:lnTo>
                  <a:lnTo>
                    <a:pt x="173" y="143"/>
                  </a:lnTo>
                  <a:lnTo>
                    <a:pt x="172" y="143"/>
                  </a:lnTo>
                  <a:lnTo>
                    <a:pt x="171" y="143"/>
                  </a:lnTo>
                  <a:lnTo>
                    <a:pt x="170" y="143"/>
                  </a:lnTo>
                  <a:lnTo>
                    <a:pt x="169" y="143"/>
                  </a:lnTo>
                  <a:lnTo>
                    <a:pt x="168" y="143"/>
                  </a:lnTo>
                  <a:lnTo>
                    <a:pt x="168" y="144"/>
                  </a:lnTo>
                  <a:lnTo>
                    <a:pt x="168" y="145"/>
                  </a:lnTo>
                  <a:lnTo>
                    <a:pt x="167" y="145"/>
                  </a:lnTo>
                  <a:lnTo>
                    <a:pt x="166" y="145"/>
                  </a:lnTo>
                  <a:lnTo>
                    <a:pt x="166" y="146"/>
                  </a:lnTo>
                  <a:lnTo>
                    <a:pt x="166" y="147"/>
                  </a:lnTo>
                  <a:lnTo>
                    <a:pt x="165" y="147"/>
                  </a:lnTo>
                  <a:lnTo>
                    <a:pt x="164" y="146"/>
                  </a:lnTo>
                  <a:lnTo>
                    <a:pt x="163" y="146"/>
                  </a:lnTo>
                  <a:lnTo>
                    <a:pt x="163" y="145"/>
                  </a:lnTo>
                  <a:lnTo>
                    <a:pt x="163" y="144"/>
                  </a:lnTo>
                  <a:lnTo>
                    <a:pt x="164" y="144"/>
                  </a:lnTo>
                  <a:lnTo>
                    <a:pt x="165" y="143"/>
                  </a:lnTo>
                  <a:lnTo>
                    <a:pt x="166" y="143"/>
                  </a:lnTo>
                  <a:lnTo>
                    <a:pt x="166" y="143"/>
                  </a:lnTo>
                  <a:lnTo>
                    <a:pt x="165" y="143"/>
                  </a:lnTo>
                  <a:lnTo>
                    <a:pt x="164" y="143"/>
                  </a:lnTo>
                  <a:lnTo>
                    <a:pt x="163" y="143"/>
                  </a:lnTo>
                  <a:lnTo>
                    <a:pt x="163" y="143"/>
                  </a:lnTo>
                  <a:lnTo>
                    <a:pt x="162" y="143"/>
                  </a:lnTo>
                  <a:lnTo>
                    <a:pt x="161" y="143"/>
                  </a:lnTo>
                  <a:lnTo>
                    <a:pt x="160" y="143"/>
                  </a:lnTo>
                  <a:lnTo>
                    <a:pt x="159" y="143"/>
                  </a:lnTo>
                  <a:lnTo>
                    <a:pt x="158" y="143"/>
                  </a:lnTo>
                  <a:lnTo>
                    <a:pt x="158" y="144"/>
                  </a:lnTo>
                  <a:lnTo>
                    <a:pt x="157" y="144"/>
                  </a:lnTo>
                  <a:lnTo>
                    <a:pt x="156" y="144"/>
                  </a:lnTo>
                  <a:lnTo>
                    <a:pt x="156" y="145"/>
                  </a:lnTo>
                  <a:lnTo>
                    <a:pt x="156" y="146"/>
                  </a:lnTo>
                  <a:lnTo>
                    <a:pt x="155" y="146"/>
                  </a:lnTo>
                  <a:lnTo>
                    <a:pt x="154" y="146"/>
                  </a:lnTo>
                  <a:lnTo>
                    <a:pt x="154" y="147"/>
                  </a:lnTo>
                  <a:lnTo>
                    <a:pt x="153" y="147"/>
                  </a:lnTo>
                  <a:lnTo>
                    <a:pt x="152" y="147"/>
                  </a:lnTo>
                  <a:lnTo>
                    <a:pt x="151" y="147"/>
                  </a:lnTo>
                  <a:lnTo>
                    <a:pt x="151" y="146"/>
                  </a:lnTo>
                  <a:lnTo>
                    <a:pt x="150" y="146"/>
                  </a:lnTo>
                  <a:lnTo>
                    <a:pt x="150" y="146"/>
                  </a:lnTo>
                  <a:lnTo>
                    <a:pt x="149" y="146"/>
                  </a:lnTo>
                  <a:lnTo>
                    <a:pt x="148" y="146"/>
                  </a:lnTo>
                  <a:lnTo>
                    <a:pt x="147" y="146"/>
                  </a:lnTo>
                  <a:lnTo>
                    <a:pt x="147" y="145"/>
                  </a:lnTo>
                  <a:lnTo>
                    <a:pt x="147" y="144"/>
                  </a:lnTo>
                  <a:lnTo>
                    <a:pt x="147" y="143"/>
                  </a:lnTo>
                  <a:lnTo>
                    <a:pt x="147" y="143"/>
                  </a:lnTo>
                  <a:lnTo>
                    <a:pt x="146" y="143"/>
                  </a:lnTo>
                  <a:lnTo>
                    <a:pt x="146" y="142"/>
                  </a:lnTo>
                  <a:lnTo>
                    <a:pt x="145" y="142"/>
                  </a:lnTo>
                  <a:lnTo>
                    <a:pt x="144" y="141"/>
                  </a:lnTo>
                  <a:lnTo>
                    <a:pt x="144" y="140"/>
                  </a:lnTo>
                  <a:lnTo>
                    <a:pt x="144" y="139"/>
                  </a:lnTo>
                  <a:lnTo>
                    <a:pt x="144" y="138"/>
                  </a:lnTo>
                  <a:lnTo>
                    <a:pt x="144" y="139"/>
                  </a:lnTo>
                  <a:lnTo>
                    <a:pt x="143" y="139"/>
                  </a:lnTo>
                  <a:lnTo>
                    <a:pt x="143" y="139"/>
                  </a:lnTo>
                  <a:lnTo>
                    <a:pt x="142" y="139"/>
                  </a:lnTo>
                  <a:lnTo>
                    <a:pt x="141" y="139"/>
                  </a:lnTo>
                  <a:lnTo>
                    <a:pt x="140" y="138"/>
                  </a:lnTo>
                  <a:lnTo>
                    <a:pt x="140" y="137"/>
                  </a:lnTo>
                  <a:lnTo>
                    <a:pt x="140" y="136"/>
                  </a:lnTo>
                  <a:lnTo>
                    <a:pt x="140" y="135"/>
                  </a:lnTo>
                  <a:lnTo>
                    <a:pt x="140" y="135"/>
                  </a:lnTo>
                  <a:lnTo>
                    <a:pt x="141" y="135"/>
                  </a:lnTo>
                  <a:lnTo>
                    <a:pt x="142" y="134"/>
                  </a:lnTo>
                  <a:lnTo>
                    <a:pt x="142" y="133"/>
                  </a:lnTo>
                  <a:lnTo>
                    <a:pt x="141" y="133"/>
                  </a:lnTo>
                  <a:lnTo>
                    <a:pt x="140" y="133"/>
                  </a:lnTo>
                  <a:lnTo>
                    <a:pt x="140" y="132"/>
                  </a:lnTo>
                  <a:lnTo>
                    <a:pt x="139" y="132"/>
                  </a:lnTo>
                  <a:lnTo>
                    <a:pt x="138" y="132"/>
                  </a:lnTo>
                  <a:lnTo>
                    <a:pt x="137" y="133"/>
                  </a:lnTo>
                  <a:lnTo>
                    <a:pt x="137" y="134"/>
                  </a:lnTo>
                  <a:lnTo>
                    <a:pt x="137" y="135"/>
                  </a:lnTo>
                  <a:lnTo>
                    <a:pt x="136" y="135"/>
                  </a:lnTo>
                  <a:lnTo>
                    <a:pt x="135" y="135"/>
                  </a:lnTo>
                  <a:lnTo>
                    <a:pt x="135" y="135"/>
                  </a:lnTo>
                  <a:lnTo>
                    <a:pt x="134" y="135"/>
                  </a:lnTo>
                  <a:lnTo>
                    <a:pt x="134" y="135"/>
                  </a:lnTo>
                  <a:lnTo>
                    <a:pt x="133" y="135"/>
                  </a:lnTo>
                  <a:lnTo>
                    <a:pt x="133" y="136"/>
                  </a:lnTo>
                  <a:lnTo>
                    <a:pt x="132" y="137"/>
                  </a:lnTo>
                  <a:lnTo>
                    <a:pt x="131" y="137"/>
                  </a:lnTo>
                  <a:lnTo>
                    <a:pt x="130" y="137"/>
                  </a:lnTo>
                  <a:lnTo>
                    <a:pt x="129" y="138"/>
                  </a:lnTo>
                  <a:lnTo>
                    <a:pt x="128" y="138"/>
                  </a:lnTo>
                  <a:lnTo>
                    <a:pt x="127" y="139"/>
                  </a:lnTo>
                  <a:lnTo>
                    <a:pt x="127" y="140"/>
                  </a:lnTo>
                  <a:lnTo>
                    <a:pt x="127" y="140"/>
                  </a:lnTo>
                  <a:lnTo>
                    <a:pt x="126" y="141"/>
                  </a:lnTo>
                  <a:lnTo>
                    <a:pt x="126" y="142"/>
                  </a:lnTo>
                  <a:lnTo>
                    <a:pt x="126" y="143"/>
                  </a:lnTo>
                  <a:lnTo>
                    <a:pt x="126" y="143"/>
                  </a:lnTo>
                  <a:lnTo>
                    <a:pt x="126" y="144"/>
                  </a:lnTo>
                  <a:lnTo>
                    <a:pt x="125" y="144"/>
                  </a:lnTo>
                  <a:lnTo>
                    <a:pt x="124" y="144"/>
                  </a:lnTo>
                  <a:lnTo>
                    <a:pt x="123" y="144"/>
                  </a:lnTo>
                  <a:lnTo>
                    <a:pt x="123" y="143"/>
                  </a:lnTo>
                  <a:lnTo>
                    <a:pt x="122" y="143"/>
                  </a:lnTo>
                  <a:lnTo>
                    <a:pt x="121" y="143"/>
                  </a:lnTo>
                  <a:lnTo>
                    <a:pt x="120" y="143"/>
                  </a:lnTo>
                  <a:lnTo>
                    <a:pt x="119" y="143"/>
                  </a:lnTo>
                  <a:lnTo>
                    <a:pt x="119" y="143"/>
                  </a:lnTo>
                  <a:lnTo>
                    <a:pt x="119" y="143"/>
                  </a:lnTo>
                  <a:lnTo>
                    <a:pt x="118" y="142"/>
                  </a:lnTo>
                  <a:lnTo>
                    <a:pt x="117" y="142"/>
                  </a:lnTo>
                  <a:lnTo>
                    <a:pt x="116" y="142"/>
                  </a:lnTo>
                  <a:lnTo>
                    <a:pt x="116" y="143"/>
                  </a:lnTo>
                  <a:lnTo>
                    <a:pt x="117" y="143"/>
                  </a:lnTo>
                  <a:lnTo>
                    <a:pt x="118" y="143"/>
                  </a:lnTo>
                  <a:lnTo>
                    <a:pt x="119" y="143"/>
                  </a:lnTo>
                  <a:lnTo>
                    <a:pt x="119" y="144"/>
                  </a:lnTo>
                  <a:lnTo>
                    <a:pt x="118" y="145"/>
                  </a:lnTo>
                  <a:lnTo>
                    <a:pt x="117" y="145"/>
                  </a:lnTo>
                  <a:lnTo>
                    <a:pt x="116" y="145"/>
                  </a:lnTo>
                  <a:lnTo>
                    <a:pt x="116" y="146"/>
                  </a:lnTo>
                  <a:lnTo>
                    <a:pt x="115" y="146"/>
                  </a:lnTo>
                  <a:lnTo>
                    <a:pt x="114" y="146"/>
                  </a:lnTo>
                  <a:lnTo>
                    <a:pt x="113" y="146"/>
                  </a:lnTo>
                  <a:lnTo>
                    <a:pt x="112" y="146"/>
                  </a:lnTo>
                  <a:lnTo>
                    <a:pt x="111" y="146"/>
                  </a:lnTo>
                  <a:lnTo>
                    <a:pt x="111" y="147"/>
                  </a:lnTo>
                  <a:lnTo>
                    <a:pt x="111" y="148"/>
                  </a:lnTo>
                  <a:lnTo>
                    <a:pt x="111" y="149"/>
                  </a:lnTo>
                  <a:lnTo>
                    <a:pt x="111" y="150"/>
                  </a:lnTo>
                  <a:lnTo>
                    <a:pt x="111" y="150"/>
                  </a:lnTo>
                  <a:lnTo>
                    <a:pt x="111" y="151"/>
                  </a:lnTo>
                  <a:lnTo>
                    <a:pt x="111" y="152"/>
                  </a:lnTo>
                  <a:lnTo>
                    <a:pt x="111" y="153"/>
                  </a:lnTo>
                  <a:lnTo>
                    <a:pt x="111" y="154"/>
                  </a:lnTo>
                  <a:lnTo>
                    <a:pt x="111" y="154"/>
                  </a:lnTo>
                  <a:lnTo>
                    <a:pt x="110" y="154"/>
                  </a:lnTo>
                  <a:lnTo>
                    <a:pt x="109" y="154"/>
                  </a:lnTo>
                  <a:lnTo>
                    <a:pt x="109" y="153"/>
                  </a:lnTo>
                  <a:lnTo>
                    <a:pt x="109" y="152"/>
                  </a:lnTo>
                  <a:lnTo>
                    <a:pt x="109" y="151"/>
                  </a:lnTo>
                  <a:lnTo>
                    <a:pt x="108" y="151"/>
                  </a:lnTo>
                  <a:lnTo>
                    <a:pt x="107" y="150"/>
                  </a:lnTo>
                  <a:lnTo>
                    <a:pt x="106" y="150"/>
                  </a:lnTo>
                  <a:lnTo>
                    <a:pt x="107" y="150"/>
                  </a:lnTo>
                  <a:lnTo>
                    <a:pt x="106" y="149"/>
                  </a:lnTo>
                  <a:lnTo>
                    <a:pt x="105" y="149"/>
                  </a:lnTo>
                  <a:lnTo>
                    <a:pt x="104" y="149"/>
                  </a:lnTo>
                  <a:lnTo>
                    <a:pt x="104" y="148"/>
                  </a:lnTo>
                  <a:lnTo>
                    <a:pt x="104" y="147"/>
                  </a:lnTo>
                  <a:lnTo>
                    <a:pt x="103" y="147"/>
                  </a:lnTo>
                  <a:lnTo>
                    <a:pt x="103" y="146"/>
                  </a:lnTo>
                  <a:lnTo>
                    <a:pt x="102" y="146"/>
                  </a:lnTo>
                  <a:lnTo>
                    <a:pt x="102" y="145"/>
                  </a:lnTo>
                  <a:lnTo>
                    <a:pt x="101" y="144"/>
                  </a:lnTo>
                  <a:lnTo>
                    <a:pt x="100" y="144"/>
                  </a:lnTo>
                  <a:lnTo>
                    <a:pt x="99" y="144"/>
                  </a:lnTo>
                  <a:lnTo>
                    <a:pt x="98" y="144"/>
                  </a:lnTo>
                  <a:lnTo>
                    <a:pt x="97" y="144"/>
                  </a:lnTo>
                  <a:lnTo>
                    <a:pt x="97" y="143"/>
                  </a:lnTo>
                  <a:lnTo>
                    <a:pt x="96" y="143"/>
                  </a:lnTo>
                  <a:lnTo>
                    <a:pt x="95" y="143"/>
                  </a:lnTo>
                  <a:lnTo>
                    <a:pt x="95" y="143"/>
                  </a:lnTo>
                  <a:lnTo>
                    <a:pt x="95" y="142"/>
                  </a:lnTo>
                  <a:lnTo>
                    <a:pt x="95" y="141"/>
                  </a:lnTo>
                  <a:lnTo>
                    <a:pt x="95" y="140"/>
                  </a:lnTo>
                  <a:lnTo>
                    <a:pt x="95" y="139"/>
                  </a:lnTo>
                  <a:lnTo>
                    <a:pt x="94" y="139"/>
                  </a:lnTo>
                  <a:lnTo>
                    <a:pt x="93" y="138"/>
                  </a:lnTo>
                  <a:lnTo>
                    <a:pt x="92" y="138"/>
                  </a:lnTo>
                  <a:lnTo>
                    <a:pt x="91" y="138"/>
                  </a:lnTo>
                  <a:lnTo>
                    <a:pt x="90" y="138"/>
                  </a:lnTo>
                  <a:lnTo>
                    <a:pt x="90" y="137"/>
                  </a:lnTo>
                  <a:lnTo>
                    <a:pt x="90" y="136"/>
                  </a:lnTo>
                  <a:lnTo>
                    <a:pt x="91" y="136"/>
                  </a:lnTo>
                  <a:lnTo>
                    <a:pt x="92" y="135"/>
                  </a:lnTo>
                  <a:lnTo>
                    <a:pt x="93" y="135"/>
                  </a:lnTo>
                  <a:lnTo>
                    <a:pt x="94" y="135"/>
                  </a:lnTo>
                  <a:lnTo>
                    <a:pt x="95" y="135"/>
                  </a:lnTo>
                  <a:lnTo>
                    <a:pt x="95" y="134"/>
                  </a:lnTo>
                  <a:lnTo>
                    <a:pt x="94" y="134"/>
                  </a:lnTo>
                  <a:lnTo>
                    <a:pt x="93" y="134"/>
                  </a:lnTo>
                  <a:lnTo>
                    <a:pt x="93" y="133"/>
                  </a:lnTo>
                  <a:lnTo>
                    <a:pt x="93" y="132"/>
                  </a:lnTo>
                  <a:lnTo>
                    <a:pt x="93" y="131"/>
                  </a:lnTo>
                  <a:lnTo>
                    <a:pt x="93" y="130"/>
                  </a:lnTo>
                  <a:lnTo>
                    <a:pt x="92" y="129"/>
                  </a:lnTo>
                  <a:lnTo>
                    <a:pt x="91" y="129"/>
                  </a:lnTo>
                  <a:lnTo>
                    <a:pt x="90" y="128"/>
                  </a:lnTo>
                  <a:lnTo>
                    <a:pt x="89" y="128"/>
                  </a:lnTo>
                  <a:lnTo>
                    <a:pt x="88" y="128"/>
                  </a:lnTo>
                  <a:lnTo>
                    <a:pt x="87" y="129"/>
                  </a:lnTo>
                  <a:lnTo>
                    <a:pt x="87" y="130"/>
                  </a:lnTo>
                  <a:lnTo>
                    <a:pt x="87" y="131"/>
                  </a:lnTo>
                  <a:lnTo>
                    <a:pt x="87" y="131"/>
                  </a:lnTo>
                  <a:lnTo>
                    <a:pt x="86" y="130"/>
                  </a:lnTo>
                  <a:lnTo>
                    <a:pt x="85" y="130"/>
                  </a:lnTo>
                  <a:lnTo>
                    <a:pt x="85" y="129"/>
                  </a:lnTo>
                  <a:lnTo>
                    <a:pt x="84" y="130"/>
                  </a:lnTo>
                  <a:lnTo>
                    <a:pt x="83" y="130"/>
                  </a:lnTo>
                  <a:lnTo>
                    <a:pt x="83" y="129"/>
                  </a:lnTo>
                  <a:lnTo>
                    <a:pt x="82" y="129"/>
                  </a:lnTo>
                  <a:lnTo>
                    <a:pt x="81" y="129"/>
                  </a:lnTo>
                  <a:lnTo>
                    <a:pt x="80" y="129"/>
                  </a:lnTo>
                  <a:lnTo>
                    <a:pt x="80" y="130"/>
                  </a:lnTo>
                  <a:lnTo>
                    <a:pt x="80" y="131"/>
                  </a:lnTo>
                  <a:lnTo>
                    <a:pt x="80" y="132"/>
                  </a:lnTo>
                  <a:lnTo>
                    <a:pt x="80" y="133"/>
                  </a:lnTo>
                  <a:lnTo>
                    <a:pt x="80" y="134"/>
                  </a:lnTo>
                  <a:lnTo>
                    <a:pt x="81" y="135"/>
                  </a:lnTo>
                  <a:lnTo>
                    <a:pt x="80" y="135"/>
                  </a:lnTo>
                  <a:lnTo>
                    <a:pt x="79" y="135"/>
                  </a:lnTo>
                  <a:lnTo>
                    <a:pt x="79" y="135"/>
                  </a:lnTo>
                  <a:lnTo>
                    <a:pt x="79" y="135"/>
                  </a:lnTo>
                  <a:lnTo>
                    <a:pt x="79" y="134"/>
                  </a:lnTo>
                  <a:lnTo>
                    <a:pt x="79" y="133"/>
                  </a:lnTo>
                  <a:lnTo>
                    <a:pt x="79" y="132"/>
                  </a:lnTo>
                  <a:lnTo>
                    <a:pt x="79" y="131"/>
                  </a:lnTo>
                  <a:lnTo>
                    <a:pt x="78" y="131"/>
                  </a:lnTo>
                  <a:lnTo>
                    <a:pt x="77" y="131"/>
                  </a:lnTo>
                  <a:lnTo>
                    <a:pt x="76" y="131"/>
                  </a:lnTo>
                  <a:lnTo>
                    <a:pt x="76" y="132"/>
                  </a:lnTo>
                  <a:lnTo>
                    <a:pt x="76" y="133"/>
                  </a:lnTo>
                  <a:lnTo>
                    <a:pt x="76" y="134"/>
                  </a:lnTo>
                  <a:lnTo>
                    <a:pt x="76" y="135"/>
                  </a:lnTo>
                  <a:lnTo>
                    <a:pt x="76" y="135"/>
                  </a:lnTo>
                  <a:lnTo>
                    <a:pt x="75" y="135"/>
                  </a:lnTo>
                  <a:lnTo>
                    <a:pt x="74" y="135"/>
                  </a:lnTo>
                  <a:lnTo>
                    <a:pt x="74" y="135"/>
                  </a:lnTo>
                  <a:lnTo>
                    <a:pt x="73" y="135"/>
                  </a:lnTo>
                  <a:lnTo>
                    <a:pt x="72" y="135"/>
                  </a:lnTo>
                  <a:lnTo>
                    <a:pt x="72" y="135"/>
                  </a:lnTo>
                  <a:lnTo>
                    <a:pt x="72" y="134"/>
                  </a:lnTo>
                  <a:lnTo>
                    <a:pt x="72" y="133"/>
                  </a:lnTo>
                  <a:lnTo>
                    <a:pt x="72" y="132"/>
                  </a:lnTo>
                  <a:lnTo>
                    <a:pt x="71" y="131"/>
                  </a:lnTo>
                  <a:lnTo>
                    <a:pt x="70" y="131"/>
                  </a:lnTo>
                  <a:lnTo>
                    <a:pt x="70" y="130"/>
                  </a:lnTo>
                  <a:lnTo>
                    <a:pt x="69" y="130"/>
                  </a:lnTo>
                  <a:lnTo>
                    <a:pt x="69" y="129"/>
                  </a:lnTo>
                  <a:lnTo>
                    <a:pt x="69" y="128"/>
                  </a:lnTo>
                  <a:lnTo>
                    <a:pt x="69" y="127"/>
                  </a:lnTo>
                  <a:lnTo>
                    <a:pt x="69" y="127"/>
                  </a:lnTo>
                  <a:lnTo>
                    <a:pt x="68" y="126"/>
                  </a:lnTo>
                  <a:lnTo>
                    <a:pt x="67" y="126"/>
                  </a:lnTo>
                  <a:lnTo>
                    <a:pt x="67" y="125"/>
                  </a:lnTo>
                  <a:lnTo>
                    <a:pt x="67" y="124"/>
                  </a:lnTo>
                  <a:lnTo>
                    <a:pt x="67" y="123"/>
                  </a:lnTo>
                  <a:lnTo>
                    <a:pt x="66" y="122"/>
                  </a:lnTo>
                  <a:lnTo>
                    <a:pt x="65" y="122"/>
                  </a:lnTo>
                  <a:lnTo>
                    <a:pt x="64" y="121"/>
                  </a:lnTo>
                  <a:lnTo>
                    <a:pt x="64" y="120"/>
                  </a:lnTo>
                  <a:lnTo>
                    <a:pt x="64" y="120"/>
                  </a:lnTo>
                  <a:lnTo>
                    <a:pt x="63" y="120"/>
                  </a:lnTo>
                  <a:lnTo>
                    <a:pt x="63" y="119"/>
                  </a:lnTo>
                  <a:lnTo>
                    <a:pt x="62" y="119"/>
                  </a:lnTo>
                  <a:lnTo>
                    <a:pt x="61" y="119"/>
                  </a:lnTo>
                  <a:lnTo>
                    <a:pt x="60" y="119"/>
                  </a:lnTo>
                  <a:lnTo>
                    <a:pt x="60" y="119"/>
                  </a:lnTo>
                  <a:lnTo>
                    <a:pt x="60" y="120"/>
                  </a:lnTo>
                  <a:lnTo>
                    <a:pt x="60" y="121"/>
                  </a:lnTo>
                  <a:lnTo>
                    <a:pt x="59" y="122"/>
                  </a:lnTo>
                  <a:lnTo>
                    <a:pt x="58" y="122"/>
                  </a:lnTo>
                  <a:lnTo>
                    <a:pt x="57" y="123"/>
                  </a:lnTo>
                  <a:lnTo>
                    <a:pt x="57" y="124"/>
                  </a:lnTo>
                  <a:lnTo>
                    <a:pt x="57" y="125"/>
                  </a:lnTo>
                  <a:lnTo>
                    <a:pt x="57" y="126"/>
                  </a:lnTo>
                  <a:lnTo>
                    <a:pt x="56" y="126"/>
                  </a:lnTo>
                  <a:lnTo>
                    <a:pt x="56" y="127"/>
                  </a:lnTo>
                  <a:lnTo>
                    <a:pt x="55" y="127"/>
                  </a:lnTo>
                  <a:lnTo>
                    <a:pt x="55" y="127"/>
                  </a:lnTo>
                  <a:lnTo>
                    <a:pt x="55" y="128"/>
                  </a:lnTo>
                  <a:lnTo>
                    <a:pt x="54" y="128"/>
                  </a:lnTo>
                  <a:lnTo>
                    <a:pt x="53" y="128"/>
                  </a:lnTo>
                  <a:lnTo>
                    <a:pt x="52" y="128"/>
                  </a:lnTo>
                  <a:lnTo>
                    <a:pt x="51" y="128"/>
                  </a:lnTo>
                  <a:lnTo>
                    <a:pt x="50" y="128"/>
                  </a:lnTo>
                  <a:lnTo>
                    <a:pt x="50" y="129"/>
                  </a:lnTo>
                  <a:lnTo>
                    <a:pt x="49" y="129"/>
                  </a:lnTo>
                  <a:lnTo>
                    <a:pt x="48" y="129"/>
                  </a:lnTo>
                  <a:lnTo>
                    <a:pt x="48" y="129"/>
                  </a:lnTo>
                  <a:lnTo>
                    <a:pt x="47" y="129"/>
                  </a:lnTo>
                  <a:lnTo>
                    <a:pt x="46" y="129"/>
                  </a:lnTo>
                  <a:lnTo>
                    <a:pt x="45" y="129"/>
                  </a:lnTo>
                  <a:lnTo>
                    <a:pt x="44" y="129"/>
                  </a:lnTo>
                  <a:lnTo>
                    <a:pt x="44" y="130"/>
                  </a:lnTo>
                  <a:lnTo>
                    <a:pt x="43" y="130"/>
                  </a:lnTo>
                  <a:lnTo>
                    <a:pt x="43" y="131"/>
                  </a:lnTo>
                  <a:lnTo>
                    <a:pt x="42" y="131"/>
                  </a:lnTo>
                  <a:lnTo>
                    <a:pt x="41" y="131"/>
                  </a:lnTo>
                  <a:lnTo>
                    <a:pt x="40" y="131"/>
                  </a:lnTo>
                  <a:lnTo>
                    <a:pt x="40" y="132"/>
                  </a:lnTo>
                  <a:lnTo>
                    <a:pt x="39" y="132"/>
                  </a:lnTo>
                  <a:lnTo>
                    <a:pt x="38" y="132"/>
                  </a:lnTo>
                  <a:lnTo>
                    <a:pt x="37" y="132"/>
                  </a:lnTo>
                  <a:lnTo>
                    <a:pt x="36" y="132"/>
                  </a:lnTo>
                  <a:lnTo>
                    <a:pt x="35" y="132"/>
                  </a:lnTo>
                  <a:lnTo>
                    <a:pt x="34" y="132"/>
                  </a:lnTo>
                  <a:lnTo>
                    <a:pt x="33" y="131"/>
                  </a:lnTo>
                  <a:lnTo>
                    <a:pt x="32" y="131"/>
                  </a:lnTo>
                  <a:lnTo>
                    <a:pt x="32" y="131"/>
                  </a:lnTo>
                  <a:lnTo>
                    <a:pt x="31" y="131"/>
                  </a:lnTo>
                  <a:lnTo>
                    <a:pt x="30" y="131"/>
                  </a:lnTo>
                  <a:lnTo>
                    <a:pt x="29" y="131"/>
                  </a:lnTo>
                  <a:lnTo>
                    <a:pt x="28" y="132"/>
                  </a:lnTo>
                  <a:lnTo>
                    <a:pt x="27" y="132"/>
                  </a:lnTo>
                  <a:lnTo>
                    <a:pt x="26" y="131"/>
                  </a:lnTo>
                  <a:lnTo>
                    <a:pt x="25" y="131"/>
                  </a:lnTo>
                  <a:lnTo>
                    <a:pt x="24" y="131"/>
                  </a:lnTo>
                  <a:lnTo>
                    <a:pt x="24" y="130"/>
                  </a:lnTo>
                  <a:lnTo>
                    <a:pt x="23" y="130"/>
                  </a:lnTo>
                  <a:lnTo>
                    <a:pt x="22" y="130"/>
                  </a:lnTo>
                  <a:lnTo>
                    <a:pt x="21" y="130"/>
                  </a:lnTo>
                  <a:lnTo>
                    <a:pt x="20" y="130"/>
                  </a:lnTo>
                  <a:lnTo>
                    <a:pt x="19" y="130"/>
                  </a:lnTo>
                  <a:lnTo>
                    <a:pt x="18" y="130"/>
                  </a:lnTo>
                  <a:lnTo>
                    <a:pt x="17" y="130"/>
                  </a:lnTo>
                  <a:lnTo>
                    <a:pt x="16" y="130"/>
                  </a:lnTo>
                  <a:lnTo>
                    <a:pt x="16" y="129"/>
                  </a:lnTo>
                  <a:lnTo>
                    <a:pt x="17" y="127"/>
                  </a:lnTo>
                  <a:lnTo>
                    <a:pt x="19" y="127"/>
                  </a:lnTo>
                  <a:lnTo>
                    <a:pt x="19" y="124"/>
                  </a:lnTo>
                  <a:lnTo>
                    <a:pt x="20" y="122"/>
                  </a:lnTo>
                  <a:lnTo>
                    <a:pt x="19" y="121"/>
                  </a:lnTo>
                  <a:lnTo>
                    <a:pt x="17" y="119"/>
                  </a:lnTo>
                  <a:lnTo>
                    <a:pt x="16" y="118"/>
                  </a:lnTo>
                  <a:lnTo>
                    <a:pt x="17" y="117"/>
                  </a:lnTo>
                  <a:lnTo>
                    <a:pt x="17" y="116"/>
                  </a:lnTo>
                  <a:lnTo>
                    <a:pt x="15" y="115"/>
                  </a:lnTo>
                  <a:lnTo>
                    <a:pt x="15" y="113"/>
                  </a:lnTo>
                  <a:lnTo>
                    <a:pt x="14" y="111"/>
                  </a:lnTo>
                  <a:lnTo>
                    <a:pt x="12" y="111"/>
                  </a:lnTo>
                  <a:lnTo>
                    <a:pt x="10" y="110"/>
                  </a:lnTo>
                  <a:lnTo>
                    <a:pt x="8" y="109"/>
                  </a:lnTo>
                  <a:lnTo>
                    <a:pt x="8" y="108"/>
                  </a:lnTo>
                  <a:lnTo>
                    <a:pt x="7" y="107"/>
                  </a:lnTo>
                  <a:lnTo>
                    <a:pt x="8" y="106"/>
                  </a:lnTo>
                  <a:lnTo>
                    <a:pt x="8" y="105"/>
                  </a:lnTo>
                  <a:lnTo>
                    <a:pt x="6" y="104"/>
                  </a:lnTo>
                  <a:lnTo>
                    <a:pt x="7" y="103"/>
                  </a:lnTo>
                  <a:lnTo>
                    <a:pt x="7" y="102"/>
                  </a:lnTo>
                  <a:lnTo>
                    <a:pt x="6" y="101"/>
                  </a:lnTo>
                  <a:lnTo>
                    <a:pt x="3" y="100"/>
                  </a:lnTo>
                  <a:lnTo>
                    <a:pt x="2" y="99"/>
                  </a:lnTo>
                  <a:lnTo>
                    <a:pt x="4" y="99"/>
                  </a:lnTo>
                  <a:lnTo>
                    <a:pt x="4" y="98"/>
                  </a:lnTo>
                  <a:lnTo>
                    <a:pt x="2" y="96"/>
                  </a:lnTo>
                  <a:lnTo>
                    <a:pt x="4" y="94"/>
                  </a:lnTo>
                  <a:lnTo>
                    <a:pt x="3" y="92"/>
                  </a:lnTo>
                  <a:lnTo>
                    <a:pt x="2" y="91"/>
                  </a:lnTo>
                  <a:lnTo>
                    <a:pt x="1" y="89"/>
                  </a:lnTo>
                  <a:lnTo>
                    <a:pt x="2" y="87"/>
                  </a:lnTo>
                  <a:lnTo>
                    <a:pt x="2" y="87"/>
                  </a:lnTo>
                  <a:lnTo>
                    <a:pt x="1" y="86"/>
                  </a:lnTo>
                  <a:lnTo>
                    <a:pt x="0" y="86"/>
                  </a:lnTo>
                  <a:lnTo>
                    <a:pt x="0" y="84"/>
                  </a:lnTo>
                  <a:lnTo>
                    <a:pt x="1" y="82"/>
                  </a:lnTo>
                  <a:lnTo>
                    <a:pt x="2" y="78"/>
                  </a:lnTo>
                  <a:lnTo>
                    <a:pt x="4" y="76"/>
                  </a:lnTo>
                  <a:lnTo>
                    <a:pt x="3" y="74"/>
                  </a:lnTo>
                  <a:lnTo>
                    <a:pt x="4" y="73"/>
                  </a:lnTo>
                  <a:lnTo>
                    <a:pt x="2" y="72"/>
                  </a:lnTo>
                  <a:lnTo>
                    <a:pt x="2" y="70"/>
                  </a:lnTo>
                  <a:lnTo>
                    <a:pt x="3" y="69"/>
                  </a:lnTo>
                  <a:lnTo>
                    <a:pt x="4" y="69"/>
                  </a:lnTo>
                  <a:lnTo>
                    <a:pt x="5" y="69"/>
                  </a:lnTo>
                  <a:lnTo>
                    <a:pt x="5" y="68"/>
                  </a:lnTo>
                  <a:lnTo>
                    <a:pt x="5" y="67"/>
                  </a:lnTo>
                  <a:lnTo>
                    <a:pt x="6" y="67"/>
                  </a:lnTo>
                  <a:lnTo>
                    <a:pt x="7" y="67"/>
                  </a:lnTo>
                  <a:lnTo>
                    <a:pt x="8" y="66"/>
                  </a:lnTo>
                  <a:lnTo>
                    <a:pt x="8" y="65"/>
                  </a:lnTo>
                  <a:lnTo>
                    <a:pt x="9" y="64"/>
                  </a:lnTo>
                  <a:lnTo>
                    <a:pt x="12" y="64"/>
                  </a:lnTo>
                  <a:lnTo>
                    <a:pt x="13" y="63"/>
                  </a:lnTo>
                  <a:lnTo>
                    <a:pt x="15" y="61"/>
                  </a:lnTo>
                  <a:lnTo>
                    <a:pt x="16" y="61"/>
                  </a:lnTo>
                  <a:lnTo>
                    <a:pt x="23" y="57"/>
                  </a:lnTo>
                  <a:lnTo>
                    <a:pt x="20" y="57"/>
                  </a:lnTo>
                  <a:lnTo>
                    <a:pt x="20" y="56"/>
                  </a:lnTo>
                  <a:lnTo>
                    <a:pt x="23" y="56"/>
                  </a:lnTo>
                  <a:lnTo>
                    <a:pt x="25" y="56"/>
                  </a:lnTo>
                  <a:lnTo>
                    <a:pt x="28" y="55"/>
                  </a:lnTo>
                  <a:lnTo>
                    <a:pt x="30" y="53"/>
                  </a:lnTo>
                  <a:lnTo>
                    <a:pt x="32" y="52"/>
                  </a:lnTo>
                  <a:lnTo>
                    <a:pt x="34" y="50"/>
                  </a:lnTo>
                  <a:lnTo>
                    <a:pt x="35" y="49"/>
                  </a:lnTo>
                  <a:lnTo>
                    <a:pt x="37" y="48"/>
                  </a:lnTo>
                  <a:lnTo>
                    <a:pt x="39" y="48"/>
                  </a:lnTo>
                  <a:lnTo>
                    <a:pt x="40" y="48"/>
                  </a:lnTo>
                  <a:lnTo>
                    <a:pt x="41" y="48"/>
                  </a:lnTo>
                  <a:lnTo>
                    <a:pt x="43" y="48"/>
                  </a:lnTo>
                  <a:lnTo>
                    <a:pt x="44" y="47"/>
                  </a:lnTo>
                  <a:lnTo>
                    <a:pt x="47" y="46"/>
                  </a:lnTo>
                  <a:lnTo>
                    <a:pt x="47" y="45"/>
                  </a:lnTo>
                  <a:lnTo>
                    <a:pt x="45" y="4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24" name="Freeform 123"/>
            <p:cNvSpPr>
              <a:spLocks/>
            </p:cNvSpPr>
            <p:nvPr/>
          </p:nvSpPr>
          <p:spPr bwMode="auto">
            <a:xfrm>
              <a:off x="4722814" y="2595559"/>
              <a:ext cx="585788" cy="306388"/>
            </a:xfrm>
            <a:custGeom>
              <a:avLst/>
              <a:gdLst>
                <a:gd name="T0" fmla="*/ 33 w 369"/>
                <a:gd name="T1" fmla="*/ 170 h 193"/>
                <a:gd name="T2" fmla="*/ 58 w 369"/>
                <a:gd name="T3" fmla="*/ 172 h 193"/>
                <a:gd name="T4" fmla="*/ 66 w 369"/>
                <a:gd name="T5" fmla="*/ 158 h 193"/>
                <a:gd name="T6" fmla="*/ 34 w 369"/>
                <a:gd name="T7" fmla="*/ 143 h 193"/>
                <a:gd name="T8" fmla="*/ 21 w 369"/>
                <a:gd name="T9" fmla="*/ 121 h 193"/>
                <a:gd name="T10" fmla="*/ 30 w 369"/>
                <a:gd name="T11" fmla="*/ 106 h 193"/>
                <a:gd name="T12" fmla="*/ 19 w 369"/>
                <a:gd name="T13" fmla="*/ 92 h 193"/>
                <a:gd name="T14" fmla="*/ 49 w 369"/>
                <a:gd name="T15" fmla="*/ 85 h 193"/>
                <a:gd name="T16" fmla="*/ 44 w 369"/>
                <a:gd name="T17" fmla="*/ 65 h 193"/>
                <a:gd name="T18" fmla="*/ 26 w 369"/>
                <a:gd name="T19" fmla="*/ 49 h 193"/>
                <a:gd name="T20" fmla="*/ 13 w 369"/>
                <a:gd name="T21" fmla="*/ 21 h 193"/>
                <a:gd name="T22" fmla="*/ 6 w 369"/>
                <a:gd name="T23" fmla="*/ 13 h 193"/>
                <a:gd name="T24" fmla="*/ 14 w 369"/>
                <a:gd name="T25" fmla="*/ 8 h 193"/>
                <a:gd name="T26" fmla="*/ 23 w 369"/>
                <a:gd name="T27" fmla="*/ 8 h 193"/>
                <a:gd name="T28" fmla="*/ 31 w 369"/>
                <a:gd name="T29" fmla="*/ 1 h 193"/>
                <a:gd name="T30" fmla="*/ 38 w 369"/>
                <a:gd name="T31" fmla="*/ 6 h 193"/>
                <a:gd name="T32" fmla="*/ 43 w 369"/>
                <a:gd name="T33" fmla="*/ 8 h 193"/>
                <a:gd name="T34" fmla="*/ 51 w 369"/>
                <a:gd name="T35" fmla="*/ 14 h 193"/>
                <a:gd name="T36" fmla="*/ 62 w 369"/>
                <a:gd name="T37" fmla="*/ 16 h 193"/>
                <a:gd name="T38" fmla="*/ 74 w 369"/>
                <a:gd name="T39" fmla="*/ 17 h 193"/>
                <a:gd name="T40" fmla="*/ 81 w 369"/>
                <a:gd name="T41" fmla="*/ 25 h 193"/>
                <a:gd name="T42" fmla="*/ 82 w 369"/>
                <a:gd name="T43" fmla="*/ 32 h 193"/>
                <a:gd name="T44" fmla="*/ 82 w 369"/>
                <a:gd name="T45" fmla="*/ 40 h 193"/>
                <a:gd name="T46" fmla="*/ 79 w 369"/>
                <a:gd name="T47" fmla="*/ 45 h 193"/>
                <a:gd name="T48" fmla="*/ 88 w 369"/>
                <a:gd name="T49" fmla="*/ 48 h 193"/>
                <a:gd name="T50" fmla="*/ 94 w 369"/>
                <a:gd name="T51" fmla="*/ 48 h 193"/>
                <a:gd name="T52" fmla="*/ 99 w 369"/>
                <a:gd name="T53" fmla="*/ 51 h 193"/>
                <a:gd name="T54" fmla="*/ 109 w 369"/>
                <a:gd name="T55" fmla="*/ 55 h 193"/>
                <a:gd name="T56" fmla="*/ 117 w 369"/>
                <a:gd name="T57" fmla="*/ 61 h 193"/>
                <a:gd name="T58" fmla="*/ 118 w 369"/>
                <a:gd name="T59" fmla="*/ 63 h 193"/>
                <a:gd name="T60" fmla="*/ 129 w 369"/>
                <a:gd name="T61" fmla="*/ 62 h 193"/>
                <a:gd name="T62" fmla="*/ 131 w 369"/>
                <a:gd name="T63" fmla="*/ 71 h 193"/>
                <a:gd name="T64" fmla="*/ 144 w 369"/>
                <a:gd name="T65" fmla="*/ 72 h 193"/>
                <a:gd name="T66" fmla="*/ 153 w 369"/>
                <a:gd name="T67" fmla="*/ 69 h 193"/>
                <a:gd name="T68" fmla="*/ 162 w 369"/>
                <a:gd name="T69" fmla="*/ 64 h 193"/>
                <a:gd name="T70" fmla="*/ 172 w 369"/>
                <a:gd name="T71" fmla="*/ 63 h 193"/>
                <a:gd name="T72" fmla="*/ 181 w 369"/>
                <a:gd name="T73" fmla="*/ 69 h 193"/>
                <a:gd name="T74" fmla="*/ 180 w 369"/>
                <a:gd name="T75" fmla="*/ 79 h 193"/>
                <a:gd name="T76" fmla="*/ 189 w 369"/>
                <a:gd name="T77" fmla="*/ 87 h 193"/>
                <a:gd name="T78" fmla="*/ 193 w 369"/>
                <a:gd name="T79" fmla="*/ 89 h 193"/>
                <a:gd name="T80" fmla="*/ 201 w 369"/>
                <a:gd name="T81" fmla="*/ 82 h 193"/>
                <a:gd name="T82" fmla="*/ 209 w 369"/>
                <a:gd name="T83" fmla="*/ 81 h 193"/>
                <a:gd name="T84" fmla="*/ 218 w 369"/>
                <a:gd name="T85" fmla="*/ 86 h 193"/>
                <a:gd name="T86" fmla="*/ 224 w 369"/>
                <a:gd name="T87" fmla="*/ 87 h 193"/>
                <a:gd name="T88" fmla="*/ 230 w 369"/>
                <a:gd name="T89" fmla="*/ 86 h 193"/>
                <a:gd name="T90" fmla="*/ 240 w 369"/>
                <a:gd name="T91" fmla="*/ 87 h 193"/>
                <a:gd name="T92" fmla="*/ 251 w 369"/>
                <a:gd name="T93" fmla="*/ 91 h 193"/>
                <a:gd name="T94" fmla="*/ 260 w 369"/>
                <a:gd name="T95" fmla="*/ 96 h 193"/>
                <a:gd name="T96" fmla="*/ 271 w 369"/>
                <a:gd name="T97" fmla="*/ 102 h 193"/>
                <a:gd name="T98" fmla="*/ 279 w 369"/>
                <a:gd name="T99" fmla="*/ 100 h 193"/>
                <a:gd name="T100" fmla="*/ 289 w 369"/>
                <a:gd name="T101" fmla="*/ 99 h 193"/>
                <a:gd name="T102" fmla="*/ 297 w 369"/>
                <a:gd name="T103" fmla="*/ 95 h 193"/>
                <a:gd name="T104" fmla="*/ 306 w 369"/>
                <a:gd name="T105" fmla="*/ 88 h 193"/>
                <a:gd name="T106" fmla="*/ 309 w 369"/>
                <a:gd name="T107" fmla="*/ 101 h 193"/>
                <a:gd name="T108" fmla="*/ 318 w 369"/>
                <a:gd name="T109" fmla="*/ 104 h 193"/>
                <a:gd name="T110" fmla="*/ 326 w 369"/>
                <a:gd name="T111" fmla="*/ 108 h 193"/>
                <a:gd name="T112" fmla="*/ 334 w 369"/>
                <a:gd name="T113" fmla="*/ 105 h 193"/>
                <a:gd name="T114" fmla="*/ 347 w 369"/>
                <a:gd name="T115" fmla="*/ 103 h 193"/>
                <a:gd name="T116" fmla="*/ 357 w 369"/>
                <a:gd name="T117" fmla="*/ 106 h 193"/>
                <a:gd name="T118" fmla="*/ 367 w 369"/>
                <a:gd name="T119" fmla="*/ 10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9" h="193">
                  <a:moveTo>
                    <a:pt x="0" y="193"/>
                  </a:moveTo>
                  <a:lnTo>
                    <a:pt x="3" y="192"/>
                  </a:lnTo>
                  <a:lnTo>
                    <a:pt x="3" y="192"/>
                  </a:lnTo>
                  <a:lnTo>
                    <a:pt x="4" y="190"/>
                  </a:lnTo>
                  <a:lnTo>
                    <a:pt x="6" y="189"/>
                  </a:lnTo>
                  <a:lnTo>
                    <a:pt x="8" y="187"/>
                  </a:lnTo>
                  <a:lnTo>
                    <a:pt x="11" y="185"/>
                  </a:lnTo>
                  <a:lnTo>
                    <a:pt x="15" y="182"/>
                  </a:lnTo>
                  <a:lnTo>
                    <a:pt x="19" y="180"/>
                  </a:lnTo>
                  <a:lnTo>
                    <a:pt x="22" y="178"/>
                  </a:lnTo>
                  <a:lnTo>
                    <a:pt x="25" y="177"/>
                  </a:lnTo>
                  <a:lnTo>
                    <a:pt x="25" y="176"/>
                  </a:lnTo>
                  <a:lnTo>
                    <a:pt x="26" y="175"/>
                  </a:lnTo>
                  <a:lnTo>
                    <a:pt x="26" y="172"/>
                  </a:lnTo>
                  <a:lnTo>
                    <a:pt x="27" y="171"/>
                  </a:lnTo>
                  <a:lnTo>
                    <a:pt x="29" y="169"/>
                  </a:lnTo>
                  <a:lnTo>
                    <a:pt x="33" y="170"/>
                  </a:lnTo>
                  <a:lnTo>
                    <a:pt x="35" y="170"/>
                  </a:lnTo>
                  <a:lnTo>
                    <a:pt x="36" y="171"/>
                  </a:lnTo>
                  <a:lnTo>
                    <a:pt x="36" y="173"/>
                  </a:lnTo>
                  <a:lnTo>
                    <a:pt x="37" y="174"/>
                  </a:lnTo>
                  <a:lnTo>
                    <a:pt x="39" y="174"/>
                  </a:lnTo>
                  <a:lnTo>
                    <a:pt x="41" y="174"/>
                  </a:lnTo>
                  <a:lnTo>
                    <a:pt x="42" y="175"/>
                  </a:lnTo>
                  <a:lnTo>
                    <a:pt x="44" y="174"/>
                  </a:lnTo>
                  <a:lnTo>
                    <a:pt x="47" y="174"/>
                  </a:lnTo>
                  <a:lnTo>
                    <a:pt x="47" y="174"/>
                  </a:lnTo>
                  <a:lnTo>
                    <a:pt x="47" y="171"/>
                  </a:lnTo>
                  <a:lnTo>
                    <a:pt x="48" y="168"/>
                  </a:lnTo>
                  <a:lnTo>
                    <a:pt x="51" y="167"/>
                  </a:lnTo>
                  <a:lnTo>
                    <a:pt x="53" y="169"/>
                  </a:lnTo>
                  <a:lnTo>
                    <a:pt x="54" y="169"/>
                  </a:lnTo>
                  <a:lnTo>
                    <a:pt x="55" y="172"/>
                  </a:lnTo>
                  <a:lnTo>
                    <a:pt x="58" y="172"/>
                  </a:lnTo>
                  <a:lnTo>
                    <a:pt x="60" y="173"/>
                  </a:lnTo>
                  <a:lnTo>
                    <a:pt x="62" y="174"/>
                  </a:lnTo>
                  <a:lnTo>
                    <a:pt x="65" y="173"/>
                  </a:lnTo>
                  <a:lnTo>
                    <a:pt x="66" y="173"/>
                  </a:lnTo>
                  <a:lnTo>
                    <a:pt x="66" y="172"/>
                  </a:lnTo>
                  <a:lnTo>
                    <a:pt x="67" y="171"/>
                  </a:lnTo>
                  <a:lnTo>
                    <a:pt x="70" y="170"/>
                  </a:lnTo>
                  <a:lnTo>
                    <a:pt x="72" y="170"/>
                  </a:lnTo>
                  <a:lnTo>
                    <a:pt x="75" y="170"/>
                  </a:lnTo>
                  <a:lnTo>
                    <a:pt x="74" y="170"/>
                  </a:lnTo>
                  <a:lnTo>
                    <a:pt x="73" y="167"/>
                  </a:lnTo>
                  <a:lnTo>
                    <a:pt x="74" y="166"/>
                  </a:lnTo>
                  <a:lnTo>
                    <a:pt x="73" y="164"/>
                  </a:lnTo>
                  <a:lnTo>
                    <a:pt x="71" y="162"/>
                  </a:lnTo>
                  <a:lnTo>
                    <a:pt x="69" y="160"/>
                  </a:lnTo>
                  <a:lnTo>
                    <a:pt x="67" y="159"/>
                  </a:lnTo>
                  <a:lnTo>
                    <a:pt x="66" y="158"/>
                  </a:lnTo>
                  <a:lnTo>
                    <a:pt x="65" y="157"/>
                  </a:lnTo>
                  <a:lnTo>
                    <a:pt x="64" y="157"/>
                  </a:lnTo>
                  <a:lnTo>
                    <a:pt x="63" y="157"/>
                  </a:lnTo>
                  <a:lnTo>
                    <a:pt x="61" y="156"/>
                  </a:lnTo>
                  <a:lnTo>
                    <a:pt x="58" y="155"/>
                  </a:lnTo>
                  <a:lnTo>
                    <a:pt x="57" y="154"/>
                  </a:lnTo>
                  <a:lnTo>
                    <a:pt x="55" y="152"/>
                  </a:lnTo>
                  <a:lnTo>
                    <a:pt x="53" y="150"/>
                  </a:lnTo>
                  <a:lnTo>
                    <a:pt x="51" y="150"/>
                  </a:lnTo>
                  <a:lnTo>
                    <a:pt x="50" y="150"/>
                  </a:lnTo>
                  <a:lnTo>
                    <a:pt x="48" y="149"/>
                  </a:lnTo>
                  <a:lnTo>
                    <a:pt x="44" y="148"/>
                  </a:lnTo>
                  <a:lnTo>
                    <a:pt x="41" y="147"/>
                  </a:lnTo>
                  <a:lnTo>
                    <a:pt x="40" y="146"/>
                  </a:lnTo>
                  <a:lnTo>
                    <a:pt x="39" y="146"/>
                  </a:lnTo>
                  <a:lnTo>
                    <a:pt x="37" y="144"/>
                  </a:lnTo>
                  <a:lnTo>
                    <a:pt x="34" y="143"/>
                  </a:lnTo>
                  <a:lnTo>
                    <a:pt x="34" y="142"/>
                  </a:lnTo>
                  <a:lnTo>
                    <a:pt x="33" y="142"/>
                  </a:lnTo>
                  <a:lnTo>
                    <a:pt x="32" y="140"/>
                  </a:lnTo>
                  <a:lnTo>
                    <a:pt x="31" y="139"/>
                  </a:lnTo>
                  <a:lnTo>
                    <a:pt x="30" y="137"/>
                  </a:lnTo>
                  <a:lnTo>
                    <a:pt x="28" y="135"/>
                  </a:lnTo>
                  <a:lnTo>
                    <a:pt x="27" y="134"/>
                  </a:lnTo>
                  <a:lnTo>
                    <a:pt x="26" y="134"/>
                  </a:lnTo>
                  <a:lnTo>
                    <a:pt x="25" y="134"/>
                  </a:lnTo>
                  <a:lnTo>
                    <a:pt x="25" y="132"/>
                  </a:lnTo>
                  <a:lnTo>
                    <a:pt x="24" y="131"/>
                  </a:lnTo>
                  <a:lnTo>
                    <a:pt x="23" y="129"/>
                  </a:lnTo>
                  <a:lnTo>
                    <a:pt x="22" y="127"/>
                  </a:lnTo>
                  <a:lnTo>
                    <a:pt x="21" y="126"/>
                  </a:lnTo>
                  <a:lnTo>
                    <a:pt x="22" y="125"/>
                  </a:lnTo>
                  <a:lnTo>
                    <a:pt x="22" y="123"/>
                  </a:lnTo>
                  <a:lnTo>
                    <a:pt x="21" y="121"/>
                  </a:lnTo>
                  <a:lnTo>
                    <a:pt x="22" y="120"/>
                  </a:lnTo>
                  <a:lnTo>
                    <a:pt x="24" y="121"/>
                  </a:lnTo>
                  <a:lnTo>
                    <a:pt x="27" y="121"/>
                  </a:lnTo>
                  <a:lnTo>
                    <a:pt x="29" y="121"/>
                  </a:lnTo>
                  <a:lnTo>
                    <a:pt x="30" y="120"/>
                  </a:lnTo>
                  <a:lnTo>
                    <a:pt x="31" y="120"/>
                  </a:lnTo>
                  <a:lnTo>
                    <a:pt x="33" y="119"/>
                  </a:lnTo>
                  <a:lnTo>
                    <a:pt x="34" y="119"/>
                  </a:lnTo>
                  <a:lnTo>
                    <a:pt x="35" y="119"/>
                  </a:lnTo>
                  <a:lnTo>
                    <a:pt x="36" y="119"/>
                  </a:lnTo>
                  <a:lnTo>
                    <a:pt x="37" y="117"/>
                  </a:lnTo>
                  <a:lnTo>
                    <a:pt x="37" y="114"/>
                  </a:lnTo>
                  <a:lnTo>
                    <a:pt x="36" y="111"/>
                  </a:lnTo>
                  <a:lnTo>
                    <a:pt x="37" y="110"/>
                  </a:lnTo>
                  <a:lnTo>
                    <a:pt x="34" y="108"/>
                  </a:lnTo>
                  <a:lnTo>
                    <a:pt x="32" y="107"/>
                  </a:lnTo>
                  <a:lnTo>
                    <a:pt x="30" y="106"/>
                  </a:lnTo>
                  <a:lnTo>
                    <a:pt x="27" y="106"/>
                  </a:lnTo>
                  <a:lnTo>
                    <a:pt x="25" y="104"/>
                  </a:lnTo>
                  <a:lnTo>
                    <a:pt x="23" y="103"/>
                  </a:lnTo>
                  <a:lnTo>
                    <a:pt x="23" y="103"/>
                  </a:lnTo>
                  <a:lnTo>
                    <a:pt x="22" y="101"/>
                  </a:lnTo>
                  <a:lnTo>
                    <a:pt x="20" y="102"/>
                  </a:lnTo>
                  <a:lnTo>
                    <a:pt x="19" y="101"/>
                  </a:lnTo>
                  <a:lnTo>
                    <a:pt x="16" y="101"/>
                  </a:lnTo>
                  <a:lnTo>
                    <a:pt x="13" y="100"/>
                  </a:lnTo>
                  <a:lnTo>
                    <a:pt x="12" y="98"/>
                  </a:lnTo>
                  <a:lnTo>
                    <a:pt x="12" y="97"/>
                  </a:lnTo>
                  <a:lnTo>
                    <a:pt x="12" y="95"/>
                  </a:lnTo>
                  <a:lnTo>
                    <a:pt x="13" y="93"/>
                  </a:lnTo>
                  <a:lnTo>
                    <a:pt x="16" y="93"/>
                  </a:lnTo>
                  <a:lnTo>
                    <a:pt x="17" y="95"/>
                  </a:lnTo>
                  <a:lnTo>
                    <a:pt x="18" y="93"/>
                  </a:lnTo>
                  <a:lnTo>
                    <a:pt x="19" y="92"/>
                  </a:lnTo>
                  <a:lnTo>
                    <a:pt x="20" y="94"/>
                  </a:lnTo>
                  <a:lnTo>
                    <a:pt x="22" y="93"/>
                  </a:lnTo>
                  <a:lnTo>
                    <a:pt x="24" y="93"/>
                  </a:lnTo>
                  <a:lnTo>
                    <a:pt x="27" y="92"/>
                  </a:lnTo>
                  <a:lnTo>
                    <a:pt x="27" y="90"/>
                  </a:lnTo>
                  <a:lnTo>
                    <a:pt x="27" y="87"/>
                  </a:lnTo>
                  <a:lnTo>
                    <a:pt x="28" y="86"/>
                  </a:lnTo>
                  <a:lnTo>
                    <a:pt x="28" y="84"/>
                  </a:lnTo>
                  <a:lnTo>
                    <a:pt x="32" y="84"/>
                  </a:lnTo>
                  <a:lnTo>
                    <a:pt x="34" y="84"/>
                  </a:lnTo>
                  <a:lnTo>
                    <a:pt x="35" y="85"/>
                  </a:lnTo>
                  <a:lnTo>
                    <a:pt x="39" y="87"/>
                  </a:lnTo>
                  <a:lnTo>
                    <a:pt x="40" y="86"/>
                  </a:lnTo>
                  <a:lnTo>
                    <a:pt x="42" y="86"/>
                  </a:lnTo>
                  <a:lnTo>
                    <a:pt x="44" y="87"/>
                  </a:lnTo>
                  <a:lnTo>
                    <a:pt x="47" y="86"/>
                  </a:lnTo>
                  <a:lnTo>
                    <a:pt x="49" y="85"/>
                  </a:lnTo>
                  <a:lnTo>
                    <a:pt x="51" y="85"/>
                  </a:lnTo>
                  <a:lnTo>
                    <a:pt x="53" y="85"/>
                  </a:lnTo>
                  <a:lnTo>
                    <a:pt x="56" y="85"/>
                  </a:lnTo>
                  <a:lnTo>
                    <a:pt x="58" y="85"/>
                  </a:lnTo>
                  <a:lnTo>
                    <a:pt x="58" y="83"/>
                  </a:lnTo>
                  <a:lnTo>
                    <a:pt x="57" y="80"/>
                  </a:lnTo>
                  <a:lnTo>
                    <a:pt x="55" y="79"/>
                  </a:lnTo>
                  <a:lnTo>
                    <a:pt x="53" y="79"/>
                  </a:lnTo>
                  <a:lnTo>
                    <a:pt x="51" y="78"/>
                  </a:lnTo>
                  <a:lnTo>
                    <a:pt x="50" y="76"/>
                  </a:lnTo>
                  <a:lnTo>
                    <a:pt x="50" y="74"/>
                  </a:lnTo>
                  <a:lnTo>
                    <a:pt x="47" y="73"/>
                  </a:lnTo>
                  <a:lnTo>
                    <a:pt x="43" y="73"/>
                  </a:lnTo>
                  <a:lnTo>
                    <a:pt x="43" y="72"/>
                  </a:lnTo>
                  <a:lnTo>
                    <a:pt x="44" y="71"/>
                  </a:lnTo>
                  <a:lnTo>
                    <a:pt x="44" y="68"/>
                  </a:lnTo>
                  <a:lnTo>
                    <a:pt x="44" y="65"/>
                  </a:lnTo>
                  <a:lnTo>
                    <a:pt x="44" y="63"/>
                  </a:lnTo>
                  <a:lnTo>
                    <a:pt x="42" y="62"/>
                  </a:lnTo>
                  <a:lnTo>
                    <a:pt x="41" y="61"/>
                  </a:lnTo>
                  <a:lnTo>
                    <a:pt x="39" y="62"/>
                  </a:lnTo>
                  <a:lnTo>
                    <a:pt x="35" y="64"/>
                  </a:lnTo>
                  <a:lnTo>
                    <a:pt x="34" y="63"/>
                  </a:lnTo>
                  <a:lnTo>
                    <a:pt x="34" y="61"/>
                  </a:lnTo>
                  <a:lnTo>
                    <a:pt x="33" y="59"/>
                  </a:lnTo>
                  <a:lnTo>
                    <a:pt x="31" y="58"/>
                  </a:lnTo>
                  <a:lnTo>
                    <a:pt x="31" y="59"/>
                  </a:lnTo>
                  <a:lnTo>
                    <a:pt x="29" y="59"/>
                  </a:lnTo>
                  <a:lnTo>
                    <a:pt x="27" y="58"/>
                  </a:lnTo>
                  <a:lnTo>
                    <a:pt x="27" y="56"/>
                  </a:lnTo>
                  <a:lnTo>
                    <a:pt x="26" y="55"/>
                  </a:lnTo>
                  <a:lnTo>
                    <a:pt x="26" y="53"/>
                  </a:lnTo>
                  <a:lnTo>
                    <a:pt x="27" y="52"/>
                  </a:lnTo>
                  <a:lnTo>
                    <a:pt x="26" y="49"/>
                  </a:lnTo>
                  <a:lnTo>
                    <a:pt x="25" y="47"/>
                  </a:lnTo>
                  <a:lnTo>
                    <a:pt x="23" y="45"/>
                  </a:lnTo>
                  <a:lnTo>
                    <a:pt x="22" y="42"/>
                  </a:lnTo>
                  <a:lnTo>
                    <a:pt x="22" y="41"/>
                  </a:lnTo>
                  <a:lnTo>
                    <a:pt x="22" y="40"/>
                  </a:lnTo>
                  <a:lnTo>
                    <a:pt x="19" y="40"/>
                  </a:lnTo>
                  <a:lnTo>
                    <a:pt x="17" y="40"/>
                  </a:lnTo>
                  <a:lnTo>
                    <a:pt x="18" y="38"/>
                  </a:lnTo>
                  <a:lnTo>
                    <a:pt x="18" y="35"/>
                  </a:lnTo>
                  <a:lnTo>
                    <a:pt x="18" y="32"/>
                  </a:lnTo>
                  <a:lnTo>
                    <a:pt x="18" y="30"/>
                  </a:lnTo>
                  <a:lnTo>
                    <a:pt x="17" y="27"/>
                  </a:lnTo>
                  <a:lnTo>
                    <a:pt x="17" y="25"/>
                  </a:lnTo>
                  <a:lnTo>
                    <a:pt x="14" y="24"/>
                  </a:lnTo>
                  <a:lnTo>
                    <a:pt x="12" y="23"/>
                  </a:lnTo>
                  <a:lnTo>
                    <a:pt x="12" y="22"/>
                  </a:lnTo>
                  <a:lnTo>
                    <a:pt x="13" y="21"/>
                  </a:lnTo>
                  <a:lnTo>
                    <a:pt x="13" y="19"/>
                  </a:lnTo>
                  <a:lnTo>
                    <a:pt x="11" y="18"/>
                  </a:lnTo>
                  <a:lnTo>
                    <a:pt x="9" y="19"/>
                  </a:lnTo>
                  <a:lnTo>
                    <a:pt x="7" y="18"/>
                  </a:lnTo>
                  <a:lnTo>
                    <a:pt x="6" y="17"/>
                  </a:lnTo>
                  <a:lnTo>
                    <a:pt x="5" y="16"/>
                  </a:lnTo>
                  <a:lnTo>
                    <a:pt x="6" y="16"/>
                  </a:lnTo>
                  <a:lnTo>
                    <a:pt x="6" y="16"/>
                  </a:lnTo>
                  <a:lnTo>
                    <a:pt x="7" y="16"/>
                  </a:lnTo>
                  <a:lnTo>
                    <a:pt x="8" y="16"/>
                  </a:lnTo>
                  <a:lnTo>
                    <a:pt x="8" y="15"/>
                  </a:lnTo>
                  <a:lnTo>
                    <a:pt x="8" y="14"/>
                  </a:lnTo>
                  <a:lnTo>
                    <a:pt x="9" y="14"/>
                  </a:lnTo>
                  <a:lnTo>
                    <a:pt x="9" y="13"/>
                  </a:lnTo>
                  <a:lnTo>
                    <a:pt x="8" y="13"/>
                  </a:lnTo>
                  <a:lnTo>
                    <a:pt x="7" y="13"/>
                  </a:lnTo>
                  <a:lnTo>
                    <a:pt x="6" y="13"/>
                  </a:lnTo>
                  <a:lnTo>
                    <a:pt x="6" y="12"/>
                  </a:lnTo>
                  <a:lnTo>
                    <a:pt x="6" y="11"/>
                  </a:lnTo>
                  <a:lnTo>
                    <a:pt x="6" y="10"/>
                  </a:lnTo>
                  <a:lnTo>
                    <a:pt x="5" y="10"/>
                  </a:lnTo>
                  <a:lnTo>
                    <a:pt x="5" y="9"/>
                  </a:lnTo>
                  <a:lnTo>
                    <a:pt x="6" y="9"/>
                  </a:lnTo>
                  <a:lnTo>
                    <a:pt x="6" y="8"/>
                  </a:lnTo>
                  <a:lnTo>
                    <a:pt x="7" y="8"/>
                  </a:lnTo>
                  <a:lnTo>
                    <a:pt x="8" y="8"/>
                  </a:lnTo>
                  <a:lnTo>
                    <a:pt x="9" y="8"/>
                  </a:lnTo>
                  <a:lnTo>
                    <a:pt x="10" y="8"/>
                  </a:lnTo>
                  <a:lnTo>
                    <a:pt x="11" y="8"/>
                  </a:lnTo>
                  <a:lnTo>
                    <a:pt x="11" y="8"/>
                  </a:lnTo>
                  <a:lnTo>
                    <a:pt x="11" y="8"/>
                  </a:lnTo>
                  <a:lnTo>
                    <a:pt x="12" y="8"/>
                  </a:lnTo>
                  <a:lnTo>
                    <a:pt x="13" y="8"/>
                  </a:lnTo>
                  <a:lnTo>
                    <a:pt x="14" y="8"/>
                  </a:lnTo>
                  <a:lnTo>
                    <a:pt x="15" y="8"/>
                  </a:lnTo>
                  <a:lnTo>
                    <a:pt x="16" y="8"/>
                  </a:lnTo>
                  <a:lnTo>
                    <a:pt x="16" y="8"/>
                  </a:lnTo>
                  <a:lnTo>
                    <a:pt x="17" y="8"/>
                  </a:lnTo>
                  <a:lnTo>
                    <a:pt x="18" y="8"/>
                  </a:lnTo>
                  <a:lnTo>
                    <a:pt x="19" y="8"/>
                  </a:lnTo>
                  <a:lnTo>
                    <a:pt x="19" y="8"/>
                  </a:lnTo>
                  <a:lnTo>
                    <a:pt x="19" y="8"/>
                  </a:lnTo>
                  <a:lnTo>
                    <a:pt x="19" y="8"/>
                  </a:lnTo>
                  <a:lnTo>
                    <a:pt x="19" y="8"/>
                  </a:lnTo>
                  <a:lnTo>
                    <a:pt x="19" y="8"/>
                  </a:lnTo>
                  <a:lnTo>
                    <a:pt x="19" y="8"/>
                  </a:lnTo>
                  <a:lnTo>
                    <a:pt x="20" y="8"/>
                  </a:lnTo>
                  <a:lnTo>
                    <a:pt x="21" y="8"/>
                  </a:lnTo>
                  <a:lnTo>
                    <a:pt x="21" y="8"/>
                  </a:lnTo>
                  <a:lnTo>
                    <a:pt x="22" y="8"/>
                  </a:lnTo>
                  <a:lnTo>
                    <a:pt x="23" y="8"/>
                  </a:lnTo>
                  <a:lnTo>
                    <a:pt x="23" y="7"/>
                  </a:lnTo>
                  <a:lnTo>
                    <a:pt x="24" y="7"/>
                  </a:lnTo>
                  <a:lnTo>
                    <a:pt x="24" y="6"/>
                  </a:lnTo>
                  <a:lnTo>
                    <a:pt x="25" y="5"/>
                  </a:lnTo>
                  <a:lnTo>
                    <a:pt x="25" y="4"/>
                  </a:lnTo>
                  <a:lnTo>
                    <a:pt x="26" y="4"/>
                  </a:lnTo>
                  <a:lnTo>
                    <a:pt x="27" y="4"/>
                  </a:lnTo>
                  <a:lnTo>
                    <a:pt x="27" y="3"/>
                  </a:lnTo>
                  <a:lnTo>
                    <a:pt x="27" y="3"/>
                  </a:lnTo>
                  <a:lnTo>
                    <a:pt x="27" y="2"/>
                  </a:lnTo>
                  <a:lnTo>
                    <a:pt x="27" y="1"/>
                  </a:lnTo>
                  <a:lnTo>
                    <a:pt x="27" y="0"/>
                  </a:lnTo>
                  <a:lnTo>
                    <a:pt x="28" y="0"/>
                  </a:lnTo>
                  <a:lnTo>
                    <a:pt x="29" y="0"/>
                  </a:lnTo>
                  <a:lnTo>
                    <a:pt x="29" y="1"/>
                  </a:lnTo>
                  <a:lnTo>
                    <a:pt x="30" y="1"/>
                  </a:lnTo>
                  <a:lnTo>
                    <a:pt x="31" y="1"/>
                  </a:lnTo>
                  <a:lnTo>
                    <a:pt x="31" y="0"/>
                  </a:lnTo>
                  <a:lnTo>
                    <a:pt x="32" y="0"/>
                  </a:lnTo>
                  <a:lnTo>
                    <a:pt x="32" y="1"/>
                  </a:lnTo>
                  <a:lnTo>
                    <a:pt x="33" y="1"/>
                  </a:lnTo>
                  <a:lnTo>
                    <a:pt x="32" y="1"/>
                  </a:lnTo>
                  <a:lnTo>
                    <a:pt x="32" y="2"/>
                  </a:lnTo>
                  <a:lnTo>
                    <a:pt x="32" y="3"/>
                  </a:lnTo>
                  <a:lnTo>
                    <a:pt x="32" y="4"/>
                  </a:lnTo>
                  <a:lnTo>
                    <a:pt x="33" y="4"/>
                  </a:lnTo>
                  <a:lnTo>
                    <a:pt x="34" y="4"/>
                  </a:lnTo>
                  <a:lnTo>
                    <a:pt x="34" y="4"/>
                  </a:lnTo>
                  <a:lnTo>
                    <a:pt x="34" y="5"/>
                  </a:lnTo>
                  <a:lnTo>
                    <a:pt x="35" y="5"/>
                  </a:lnTo>
                  <a:lnTo>
                    <a:pt x="36" y="5"/>
                  </a:lnTo>
                  <a:lnTo>
                    <a:pt x="37" y="5"/>
                  </a:lnTo>
                  <a:lnTo>
                    <a:pt x="37" y="6"/>
                  </a:lnTo>
                  <a:lnTo>
                    <a:pt x="38" y="6"/>
                  </a:lnTo>
                  <a:lnTo>
                    <a:pt x="37" y="6"/>
                  </a:lnTo>
                  <a:lnTo>
                    <a:pt x="37" y="7"/>
                  </a:lnTo>
                  <a:lnTo>
                    <a:pt x="38" y="7"/>
                  </a:lnTo>
                  <a:lnTo>
                    <a:pt x="37" y="7"/>
                  </a:lnTo>
                  <a:lnTo>
                    <a:pt x="37" y="8"/>
                  </a:lnTo>
                  <a:lnTo>
                    <a:pt x="38" y="8"/>
                  </a:lnTo>
                  <a:lnTo>
                    <a:pt x="39" y="8"/>
                  </a:lnTo>
                  <a:lnTo>
                    <a:pt x="39" y="8"/>
                  </a:lnTo>
                  <a:lnTo>
                    <a:pt x="39" y="8"/>
                  </a:lnTo>
                  <a:lnTo>
                    <a:pt x="39" y="7"/>
                  </a:lnTo>
                  <a:lnTo>
                    <a:pt x="40" y="7"/>
                  </a:lnTo>
                  <a:lnTo>
                    <a:pt x="41" y="7"/>
                  </a:lnTo>
                  <a:lnTo>
                    <a:pt x="42" y="7"/>
                  </a:lnTo>
                  <a:lnTo>
                    <a:pt x="42" y="8"/>
                  </a:lnTo>
                  <a:lnTo>
                    <a:pt x="42" y="8"/>
                  </a:lnTo>
                  <a:lnTo>
                    <a:pt x="42" y="8"/>
                  </a:lnTo>
                  <a:lnTo>
                    <a:pt x="43" y="8"/>
                  </a:lnTo>
                  <a:lnTo>
                    <a:pt x="43" y="9"/>
                  </a:lnTo>
                  <a:lnTo>
                    <a:pt x="43" y="10"/>
                  </a:lnTo>
                  <a:lnTo>
                    <a:pt x="44" y="10"/>
                  </a:lnTo>
                  <a:lnTo>
                    <a:pt x="44" y="11"/>
                  </a:lnTo>
                  <a:lnTo>
                    <a:pt x="44" y="12"/>
                  </a:lnTo>
                  <a:lnTo>
                    <a:pt x="45" y="12"/>
                  </a:lnTo>
                  <a:lnTo>
                    <a:pt x="45" y="13"/>
                  </a:lnTo>
                  <a:lnTo>
                    <a:pt x="46" y="13"/>
                  </a:lnTo>
                  <a:lnTo>
                    <a:pt x="47" y="13"/>
                  </a:lnTo>
                  <a:lnTo>
                    <a:pt x="48" y="13"/>
                  </a:lnTo>
                  <a:lnTo>
                    <a:pt x="48" y="14"/>
                  </a:lnTo>
                  <a:lnTo>
                    <a:pt x="49" y="14"/>
                  </a:lnTo>
                  <a:lnTo>
                    <a:pt x="50" y="14"/>
                  </a:lnTo>
                  <a:lnTo>
                    <a:pt x="50" y="14"/>
                  </a:lnTo>
                  <a:lnTo>
                    <a:pt x="51" y="14"/>
                  </a:lnTo>
                  <a:lnTo>
                    <a:pt x="51" y="15"/>
                  </a:lnTo>
                  <a:lnTo>
                    <a:pt x="51" y="14"/>
                  </a:lnTo>
                  <a:lnTo>
                    <a:pt x="51" y="15"/>
                  </a:lnTo>
                  <a:lnTo>
                    <a:pt x="52" y="15"/>
                  </a:lnTo>
                  <a:lnTo>
                    <a:pt x="52" y="14"/>
                  </a:lnTo>
                  <a:lnTo>
                    <a:pt x="52" y="15"/>
                  </a:lnTo>
                  <a:lnTo>
                    <a:pt x="53" y="14"/>
                  </a:lnTo>
                  <a:lnTo>
                    <a:pt x="54" y="14"/>
                  </a:lnTo>
                  <a:lnTo>
                    <a:pt x="54" y="15"/>
                  </a:lnTo>
                  <a:lnTo>
                    <a:pt x="55" y="15"/>
                  </a:lnTo>
                  <a:lnTo>
                    <a:pt x="56" y="15"/>
                  </a:lnTo>
                  <a:lnTo>
                    <a:pt x="57" y="15"/>
                  </a:lnTo>
                  <a:lnTo>
                    <a:pt x="58" y="15"/>
                  </a:lnTo>
                  <a:lnTo>
                    <a:pt x="58" y="15"/>
                  </a:lnTo>
                  <a:lnTo>
                    <a:pt x="59" y="15"/>
                  </a:lnTo>
                  <a:lnTo>
                    <a:pt x="60" y="15"/>
                  </a:lnTo>
                  <a:lnTo>
                    <a:pt x="60" y="16"/>
                  </a:lnTo>
                  <a:lnTo>
                    <a:pt x="61" y="16"/>
                  </a:lnTo>
                  <a:lnTo>
                    <a:pt x="62" y="16"/>
                  </a:lnTo>
                  <a:lnTo>
                    <a:pt x="62" y="16"/>
                  </a:lnTo>
                  <a:lnTo>
                    <a:pt x="62" y="16"/>
                  </a:lnTo>
                  <a:lnTo>
                    <a:pt x="63" y="16"/>
                  </a:lnTo>
                  <a:lnTo>
                    <a:pt x="64" y="16"/>
                  </a:lnTo>
                  <a:lnTo>
                    <a:pt x="65" y="16"/>
                  </a:lnTo>
                  <a:lnTo>
                    <a:pt x="66" y="16"/>
                  </a:lnTo>
                  <a:lnTo>
                    <a:pt x="66" y="16"/>
                  </a:lnTo>
                  <a:lnTo>
                    <a:pt x="66" y="16"/>
                  </a:lnTo>
                  <a:lnTo>
                    <a:pt x="67" y="16"/>
                  </a:lnTo>
                  <a:lnTo>
                    <a:pt x="68" y="16"/>
                  </a:lnTo>
                  <a:lnTo>
                    <a:pt x="69" y="16"/>
                  </a:lnTo>
                  <a:lnTo>
                    <a:pt x="70" y="16"/>
                  </a:lnTo>
                  <a:lnTo>
                    <a:pt x="71" y="16"/>
                  </a:lnTo>
                  <a:lnTo>
                    <a:pt x="72" y="16"/>
                  </a:lnTo>
                  <a:lnTo>
                    <a:pt x="72" y="17"/>
                  </a:lnTo>
                  <a:lnTo>
                    <a:pt x="73" y="17"/>
                  </a:lnTo>
                  <a:lnTo>
                    <a:pt x="74" y="17"/>
                  </a:lnTo>
                  <a:lnTo>
                    <a:pt x="74" y="17"/>
                  </a:lnTo>
                  <a:lnTo>
                    <a:pt x="75" y="18"/>
                  </a:lnTo>
                  <a:lnTo>
                    <a:pt x="75" y="17"/>
                  </a:lnTo>
                  <a:lnTo>
                    <a:pt x="76" y="17"/>
                  </a:lnTo>
                  <a:lnTo>
                    <a:pt x="76" y="18"/>
                  </a:lnTo>
                  <a:lnTo>
                    <a:pt x="77" y="18"/>
                  </a:lnTo>
                  <a:lnTo>
                    <a:pt x="77" y="19"/>
                  </a:lnTo>
                  <a:lnTo>
                    <a:pt x="78" y="19"/>
                  </a:lnTo>
                  <a:lnTo>
                    <a:pt x="78" y="20"/>
                  </a:lnTo>
                  <a:lnTo>
                    <a:pt x="78" y="21"/>
                  </a:lnTo>
                  <a:lnTo>
                    <a:pt x="79" y="21"/>
                  </a:lnTo>
                  <a:lnTo>
                    <a:pt x="79" y="22"/>
                  </a:lnTo>
                  <a:lnTo>
                    <a:pt x="80" y="23"/>
                  </a:lnTo>
                  <a:lnTo>
                    <a:pt x="80" y="24"/>
                  </a:lnTo>
                  <a:lnTo>
                    <a:pt x="81" y="24"/>
                  </a:lnTo>
                  <a:lnTo>
                    <a:pt x="81" y="24"/>
                  </a:lnTo>
                  <a:lnTo>
                    <a:pt x="81" y="25"/>
                  </a:lnTo>
                  <a:lnTo>
                    <a:pt x="82" y="25"/>
                  </a:lnTo>
                  <a:lnTo>
                    <a:pt x="82" y="26"/>
                  </a:lnTo>
                  <a:lnTo>
                    <a:pt x="82" y="27"/>
                  </a:lnTo>
                  <a:lnTo>
                    <a:pt x="82" y="27"/>
                  </a:lnTo>
                  <a:lnTo>
                    <a:pt x="82" y="28"/>
                  </a:lnTo>
                  <a:lnTo>
                    <a:pt x="82" y="29"/>
                  </a:lnTo>
                  <a:lnTo>
                    <a:pt x="83" y="29"/>
                  </a:lnTo>
                  <a:lnTo>
                    <a:pt x="82" y="29"/>
                  </a:lnTo>
                  <a:lnTo>
                    <a:pt x="82" y="30"/>
                  </a:lnTo>
                  <a:lnTo>
                    <a:pt x="82" y="31"/>
                  </a:lnTo>
                  <a:lnTo>
                    <a:pt x="82" y="31"/>
                  </a:lnTo>
                  <a:lnTo>
                    <a:pt x="82" y="31"/>
                  </a:lnTo>
                  <a:lnTo>
                    <a:pt x="82" y="32"/>
                  </a:lnTo>
                  <a:lnTo>
                    <a:pt x="82" y="32"/>
                  </a:lnTo>
                  <a:lnTo>
                    <a:pt x="82" y="32"/>
                  </a:lnTo>
                  <a:lnTo>
                    <a:pt x="82" y="32"/>
                  </a:lnTo>
                  <a:lnTo>
                    <a:pt x="82" y="32"/>
                  </a:lnTo>
                  <a:lnTo>
                    <a:pt x="82" y="32"/>
                  </a:lnTo>
                  <a:lnTo>
                    <a:pt x="82" y="32"/>
                  </a:lnTo>
                  <a:lnTo>
                    <a:pt x="82" y="33"/>
                  </a:lnTo>
                  <a:lnTo>
                    <a:pt x="82" y="33"/>
                  </a:lnTo>
                  <a:lnTo>
                    <a:pt x="82" y="34"/>
                  </a:lnTo>
                  <a:lnTo>
                    <a:pt x="82" y="34"/>
                  </a:lnTo>
                  <a:lnTo>
                    <a:pt x="82" y="35"/>
                  </a:lnTo>
                  <a:lnTo>
                    <a:pt x="82" y="35"/>
                  </a:lnTo>
                  <a:lnTo>
                    <a:pt x="82" y="35"/>
                  </a:lnTo>
                  <a:lnTo>
                    <a:pt x="82" y="36"/>
                  </a:lnTo>
                  <a:lnTo>
                    <a:pt x="82" y="36"/>
                  </a:lnTo>
                  <a:lnTo>
                    <a:pt x="82" y="37"/>
                  </a:lnTo>
                  <a:lnTo>
                    <a:pt x="82" y="38"/>
                  </a:lnTo>
                  <a:lnTo>
                    <a:pt x="82" y="39"/>
                  </a:lnTo>
                  <a:lnTo>
                    <a:pt x="81" y="39"/>
                  </a:lnTo>
                  <a:lnTo>
                    <a:pt x="81" y="40"/>
                  </a:lnTo>
                  <a:lnTo>
                    <a:pt x="82" y="40"/>
                  </a:lnTo>
                  <a:lnTo>
                    <a:pt x="82" y="40"/>
                  </a:lnTo>
                  <a:lnTo>
                    <a:pt x="81" y="40"/>
                  </a:lnTo>
                  <a:lnTo>
                    <a:pt x="81" y="41"/>
                  </a:lnTo>
                  <a:lnTo>
                    <a:pt x="81" y="40"/>
                  </a:lnTo>
                  <a:lnTo>
                    <a:pt x="81" y="41"/>
                  </a:lnTo>
                  <a:lnTo>
                    <a:pt x="80" y="41"/>
                  </a:lnTo>
                  <a:lnTo>
                    <a:pt x="80" y="42"/>
                  </a:lnTo>
                  <a:lnTo>
                    <a:pt x="79" y="42"/>
                  </a:lnTo>
                  <a:lnTo>
                    <a:pt x="80" y="42"/>
                  </a:lnTo>
                  <a:lnTo>
                    <a:pt x="79" y="42"/>
                  </a:lnTo>
                  <a:lnTo>
                    <a:pt x="79" y="43"/>
                  </a:lnTo>
                  <a:lnTo>
                    <a:pt x="79" y="44"/>
                  </a:lnTo>
                  <a:lnTo>
                    <a:pt x="78" y="44"/>
                  </a:lnTo>
                  <a:lnTo>
                    <a:pt x="79" y="44"/>
                  </a:lnTo>
                  <a:lnTo>
                    <a:pt x="79" y="45"/>
                  </a:lnTo>
                  <a:lnTo>
                    <a:pt x="78" y="45"/>
                  </a:lnTo>
                  <a:lnTo>
                    <a:pt x="79" y="45"/>
                  </a:lnTo>
                  <a:lnTo>
                    <a:pt x="78" y="45"/>
                  </a:lnTo>
                  <a:lnTo>
                    <a:pt x="79" y="45"/>
                  </a:lnTo>
                  <a:lnTo>
                    <a:pt x="79" y="46"/>
                  </a:lnTo>
                  <a:lnTo>
                    <a:pt x="80" y="46"/>
                  </a:lnTo>
                  <a:lnTo>
                    <a:pt x="81" y="46"/>
                  </a:lnTo>
                  <a:lnTo>
                    <a:pt x="82" y="46"/>
                  </a:lnTo>
                  <a:lnTo>
                    <a:pt x="82" y="47"/>
                  </a:lnTo>
                  <a:lnTo>
                    <a:pt x="82" y="47"/>
                  </a:lnTo>
                  <a:lnTo>
                    <a:pt x="83" y="47"/>
                  </a:lnTo>
                  <a:lnTo>
                    <a:pt x="84" y="47"/>
                  </a:lnTo>
                  <a:lnTo>
                    <a:pt x="84" y="47"/>
                  </a:lnTo>
                  <a:lnTo>
                    <a:pt x="85" y="47"/>
                  </a:lnTo>
                  <a:lnTo>
                    <a:pt x="86" y="47"/>
                  </a:lnTo>
                  <a:lnTo>
                    <a:pt x="86" y="48"/>
                  </a:lnTo>
                  <a:lnTo>
                    <a:pt x="87" y="47"/>
                  </a:lnTo>
                  <a:lnTo>
                    <a:pt x="87" y="48"/>
                  </a:lnTo>
                  <a:lnTo>
                    <a:pt x="88" y="48"/>
                  </a:lnTo>
                  <a:lnTo>
                    <a:pt x="89" y="48"/>
                  </a:lnTo>
                  <a:lnTo>
                    <a:pt x="89" y="49"/>
                  </a:lnTo>
                  <a:lnTo>
                    <a:pt x="90" y="49"/>
                  </a:lnTo>
                  <a:lnTo>
                    <a:pt x="90" y="48"/>
                  </a:lnTo>
                  <a:lnTo>
                    <a:pt x="90" y="48"/>
                  </a:lnTo>
                  <a:lnTo>
                    <a:pt x="90" y="47"/>
                  </a:lnTo>
                  <a:lnTo>
                    <a:pt x="91" y="47"/>
                  </a:lnTo>
                  <a:lnTo>
                    <a:pt x="91" y="48"/>
                  </a:lnTo>
                  <a:lnTo>
                    <a:pt x="92" y="48"/>
                  </a:lnTo>
                  <a:lnTo>
                    <a:pt x="92" y="49"/>
                  </a:lnTo>
                  <a:lnTo>
                    <a:pt x="92" y="50"/>
                  </a:lnTo>
                  <a:lnTo>
                    <a:pt x="92" y="49"/>
                  </a:lnTo>
                  <a:lnTo>
                    <a:pt x="93" y="49"/>
                  </a:lnTo>
                  <a:lnTo>
                    <a:pt x="93" y="48"/>
                  </a:lnTo>
                  <a:lnTo>
                    <a:pt x="94" y="48"/>
                  </a:lnTo>
                  <a:lnTo>
                    <a:pt x="94" y="47"/>
                  </a:lnTo>
                  <a:lnTo>
                    <a:pt x="94" y="48"/>
                  </a:lnTo>
                  <a:lnTo>
                    <a:pt x="94" y="47"/>
                  </a:lnTo>
                  <a:lnTo>
                    <a:pt x="95" y="47"/>
                  </a:lnTo>
                  <a:lnTo>
                    <a:pt x="96" y="47"/>
                  </a:lnTo>
                  <a:lnTo>
                    <a:pt x="97" y="47"/>
                  </a:lnTo>
                  <a:lnTo>
                    <a:pt x="97" y="48"/>
                  </a:lnTo>
                  <a:lnTo>
                    <a:pt x="98" y="48"/>
                  </a:lnTo>
                  <a:lnTo>
                    <a:pt x="98" y="48"/>
                  </a:lnTo>
                  <a:lnTo>
                    <a:pt x="98" y="49"/>
                  </a:lnTo>
                  <a:lnTo>
                    <a:pt x="98" y="49"/>
                  </a:lnTo>
                  <a:lnTo>
                    <a:pt x="98" y="49"/>
                  </a:lnTo>
                  <a:lnTo>
                    <a:pt x="98" y="49"/>
                  </a:lnTo>
                  <a:lnTo>
                    <a:pt x="98" y="49"/>
                  </a:lnTo>
                  <a:lnTo>
                    <a:pt x="98" y="50"/>
                  </a:lnTo>
                  <a:lnTo>
                    <a:pt x="98" y="51"/>
                  </a:lnTo>
                  <a:lnTo>
                    <a:pt x="98" y="50"/>
                  </a:lnTo>
                  <a:lnTo>
                    <a:pt x="99" y="50"/>
                  </a:lnTo>
                  <a:lnTo>
                    <a:pt x="99" y="51"/>
                  </a:lnTo>
                  <a:lnTo>
                    <a:pt x="100" y="51"/>
                  </a:lnTo>
                  <a:lnTo>
                    <a:pt x="101" y="51"/>
                  </a:lnTo>
                  <a:lnTo>
                    <a:pt x="101" y="52"/>
                  </a:lnTo>
                  <a:lnTo>
                    <a:pt x="102" y="52"/>
                  </a:lnTo>
                  <a:lnTo>
                    <a:pt x="103" y="52"/>
                  </a:lnTo>
                  <a:lnTo>
                    <a:pt x="104" y="52"/>
                  </a:lnTo>
                  <a:lnTo>
                    <a:pt x="105" y="52"/>
                  </a:lnTo>
                  <a:lnTo>
                    <a:pt x="105" y="52"/>
                  </a:lnTo>
                  <a:lnTo>
                    <a:pt x="105" y="53"/>
                  </a:lnTo>
                  <a:lnTo>
                    <a:pt x="106" y="53"/>
                  </a:lnTo>
                  <a:lnTo>
                    <a:pt x="107" y="53"/>
                  </a:lnTo>
                  <a:lnTo>
                    <a:pt x="108" y="53"/>
                  </a:lnTo>
                  <a:lnTo>
                    <a:pt x="109" y="54"/>
                  </a:lnTo>
                  <a:lnTo>
                    <a:pt x="109" y="55"/>
                  </a:lnTo>
                  <a:lnTo>
                    <a:pt x="110" y="55"/>
                  </a:lnTo>
                  <a:lnTo>
                    <a:pt x="110" y="55"/>
                  </a:lnTo>
                  <a:lnTo>
                    <a:pt x="109" y="55"/>
                  </a:lnTo>
                  <a:lnTo>
                    <a:pt x="109" y="56"/>
                  </a:lnTo>
                  <a:lnTo>
                    <a:pt x="109" y="57"/>
                  </a:lnTo>
                  <a:lnTo>
                    <a:pt x="110" y="57"/>
                  </a:lnTo>
                  <a:lnTo>
                    <a:pt x="111" y="57"/>
                  </a:lnTo>
                  <a:lnTo>
                    <a:pt x="112" y="57"/>
                  </a:lnTo>
                  <a:lnTo>
                    <a:pt x="112" y="58"/>
                  </a:lnTo>
                  <a:lnTo>
                    <a:pt x="111" y="58"/>
                  </a:lnTo>
                  <a:lnTo>
                    <a:pt x="112" y="59"/>
                  </a:lnTo>
                  <a:lnTo>
                    <a:pt x="113" y="59"/>
                  </a:lnTo>
                  <a:lnTo>
                    <a:pt x="113" y="59"/>
                  </a:lnTo>
                  <a:lnTo>
                    <a:pt x="114" y="59"/>
                  </a:lnTo>
                  <a:lnTo>
                    <a:pt x="115" y="59"/>
                  </a:lnTo>
                  <a:lnTo>
                    <a:pt x="115" y="60"/>
                  </a:lnTo>
                  <a:lnTo>
                    <a:pt x="116" y="60"/>
                  </a:lnTo>
                  <a:lnTo>
                    <a:pt x="117" y="60"/>
                  </a:lnTo>
                  <a:lnTo>
                    <a:pt x="116" y="60"/>
                  </a:lnTo>
                  <a:lnTo>
                    <a:pt x="117" y="61"/>
                  </a:lnTo>
                  <a:lnTo>
                    <a:pt x="116" y="61"/>
                  </a:lnTo>
                  <a:lnTo>
                    <a:pt x="115" y="61"/>
                  </a:lnTo>
                  <a:lnTo>
                    <a:pt x="114" y="61"/>
                  </a:lnTo>
                  <a:lnTo>
                    <a:pt x="114" y="62"/>
                  </a:lnTo>
                  <a:lnTo>
                    <a:pt x="115" y="62"/>
                  </a:lnTo>
                  <a:lnTo>
                    <a:pt x="114" y="62"/>
                  </a:lnTo>
                  <a:lnTo>
                    <a:pt x="114" y="63"/>
                  </a:lnTo>
                  <a:lnTo>
                    <a:pt x="115" y="63"/>
                  </a:lnTo>
                  <a:lnTo>
                    <a:pt x="114" y="63"/>
                  </a:lnTo>
                  <a:lnTo>
                    <a:pt x="114" y="63"/>
                  </a:lnTo>
                  <a:lnTo>
                    <a:pt x="115" y="63"/>
                  </a:lnTo>
                  <a:lnTo>
                    <a:pt x="116" y="63"/>
                  </a:lnTo>
                  <a:lnTo>
                    <a:pt x="117" y="63"/>
                  </a:lnTo>
                  <a:lnTo>
                    <a:pt x="117" y="63"/>
                  </a:lnTo>
                  <a:lnTo>
                    <a:pt x="118" y="63"/>
                  </a:lnTo>
                  <a:lnTo>
                    <a:pt x="118" y="63"/>
                  </a:lnTo>
                  <a:lnTo>
                    <a:pt x="118" y="63"/>
                  </a:lnTo>
                  <a:lnTo>
                    <a:pt x="118" y="63"/>
                  </a:lnTo>
                  <a:lnTo>
                    <a:pt x="119" y="63"/>
                  </a:lnTo>
                  <a:lnTo>
                    <a:pt x="120" y="63"/>
                  </a:lnTo>
                  <a:lnTo>
                    <a:pt x="121" y="63"/>
                  </a:lnTo>
                  <a:lnTo>
                    <a:pt x="120" y="63"/>
                  </a:lnTo>
                  <a:lnTo>
                    <a:pt x="120" y="62"/>
                  </a:lnTo>
                  <a:lnTo>
                    <a:pt x="121" y="62"/>
                  </a:lnTo>
                  <a:lnTo>
                    <a:pt x="121" y="62"/>
                  </a:lnTo>
                  <a:lnTo>
                    <a:pt x="122" y="62"/>
                  </a:lnTo>
                  <a:lnTo>
                    <a:pt x="123" y="62"/>
                  </a:lnTo>
                  <a:lnTo>
                    <a:pt x="124" y="62"/>
                  </a:lnTo>
                  <a:lnTo>
                    <a:pt x="125" y="62"/>
                  </a:lnTo>
                  <a:lnTo>
                    <a:pt x="126" y="62"/>
                  </a:lnTo>
                  <a:lnTo>
                    <a:pt x="127" y="62"/>
                  </a:lnTo>
                  <a:lnTo>
                    <a:pt x="128" y="62"/>
                  </a:lnTo>
                  <a:lnTo>
                    <a:pt x="129" y="62"/>
                  </a:lnTo>
                  <a:lnTo>
                    <a:pt x="129" y="62"/>
                  </a:lnTo>
                  <a:lnTo>
                    <a:pt x="129" y="63"/>
                  </a:lnTo>
                  <a:lnTo>
                    <a:pt x="129" y="63"/>
                  </a:lnTo>
                  <a:lnTo>
                    <a:pt x="129" y="64"/>
                  </a:lnTo>
                  <a:lnTo>
                    <a:pt x="129" y="65"/>
                  </a:lnTo>
                  <a:lnTo>
                    <a:pt x="129" y="66"/>
                  </a:lnTo>
                  <a:lnTo>
                    <a:pt x="129" y="66"/>
                  </a:lnTo>
                  <a:lnTo>
                    <a:pt x="129" y="67"/>
                  </a:lnTo>
                  <a:lnTo>
                    <a:pt x="129" y="68"/>
                  </a:lnTo>
                  <a:lnTo>
                    <a:pt x="129" y="69"/>
                  </a:lnTo>
                  <a:lnTo>
                    <a:pt x="129" y="69"/>
                  </a:lnTo>
                  <a:lnTo>
                    <a:pt x="129" y="70"/>
                  </a:lnTo>
                  <a:lnTo>
                    <a:pt x="130" y="70"/>
                  </a:lnTo>
                  <a:lnTo>
                    <a:pt x="129" y="70"/>
                  </a:lnTo>
                  <a:lnTo>
                    <a:pt x="129" y="71"/>
                  </a:lnTo>
                  <a:lnTo>
                    <a:pt x="130" y="71"/>
                  </a:lnTo>
                  <a:lnTo>
                    <a:pt x="130" y="71"/>
                  </a:lnTo>
                  <a:lnTo>
                    <a:pt x="131" y="71"/>
                  </a:lnTo>
                  <a:lnTo>
                    <a:pt x="131" y="72"/>
                  </a:lnTo>
                  <a:lnTo>
                    <a:pt x="132" y="72"/>
                  </a:lnTo>
                  <a:lnTo>
                    <a:pt x="133" y="71"/>
                  </a:lnTo>
                  <a:lnTo>
                    <a:pt x="134" y="71"/>
                  </a:lnTo>
                  <a:lnTo>
                    <a:pt x="135" y="71"/>
                  </a:lnTo>
                  <a:lnTo>
                    <a:pt x="136" y="72"/>
                  </a:lnTo>
                  <a:lnTo>
                    <a:pt x="137" y="72"/>
                  </a:lnTo>
                  <a:lnTo>
                    <a:pt x="137" y="72"/>
                  </a:lnTo>
                  <a:lnTo>
                    <a:pt x="138" y="72"/>
                  </a:lnTo>
                  <a:lnTo>
                    <a:pt x="139" y="72"/>
                  </a:lnTo>
                  <a:lnTo>
                    <a:pt x="140" y="72"/>
                  </a:lnTo>
                  <a:lnTo>
                    <a:pt x="141" y="72"/>
                  </a:lnTo>
                  <a:lnTo>
                    <a:pt x="141" y="73"/>
                  </a:lnTo>
                  <a:lnTo>
                    <a:pt x="142" y="73"/>
                  </a:lnTo>
                  <a:lnTo>
                    <a:pt x="143" y="73"/>
                  </a:lnTo>
                  <a:lnTo>
                    <a:pt x="144" y="73"/>
                  </a:lnTo>
                  <a:lnTo>
                    <a:pt x="144" y="72"/>
                  </a:lnTo>
                  <a:lnTo>
                    <a:pt x="145" y="72"/>
                  </a:lnTo>
                  <a:lnTo>
                    <a:pt x="145" y="71"/>
                  </a:lnTo>
                  <a:lnTo>
                    <a:pt x="145" y="71"/>
                  </a:lnTo>
                  <a:lnTo>
                    <a:pt x="146" y="71"/>
                  </a:lnTo>
                  <a:lnTo>
                    <a:pt x="147" y="71"/>
                  </a:lnTo>
                  <a:lnTo>
                    <a:pt x="147" y="71"/>
                  </a:lnTo>
                  <a:lnTo>
                    <a:pt x="148" y="71"/>
                  </a:lnTo>
                  <a:lnTo>
                    <a:pt x="149" y="71"/>
                  </a:lnTo>
                  <a:lnTo>
                    <a:pt x="149" y="70"/>
                  </a:lnTo>
                  <a:lnTo>
                    <a:pt x="150" y="70"/>
                  </a:lnTo>
                  <a:lnTo>
                    <a:pt x="150" y="69"/>
                  </a:lnTo>
                  <a:lnTo>
                    <a:pt x="151" y="69"/>
                  </a:lnTo>
                  <a:lnTo>
                    <a:pt x="152" y="69"/>
                  </a:lnTo>
                  <a:lnTo>
                    <a:pt x="152" y="70"/>
                  </a:lnTo>
                  <a:lnTo>
                    <a:pt x="152" y="69"/>
                  </a:lnTo>
                  <a:lnTo>
                    <a:pt x="153" y="69"/>
                  </a:lnTo>
                  <a:lnTo>
                    <a:pt x="153" y="69"/>
                  </a:lnTo>
                  <a:lnTo>
                    <a:pt x="153" y="70"/>
                  </a:lnTo>
                  <a:lnTo>
                    <a:pt x="154" y="70"/>
                  </a:lnTo>
                  <a:lnTo>
                    <a:pt x="155" y="70"/>
                  </a:lnTo>
                  <a:lnTo>
                    <a:pt x="155" y="69"/>
                  </a:lnTo>
                  <a:lnTo>
                    <a:pt x="156" y="69"/>
                  </a:lnTo>
                  <a:lnTo>
                    <a:pt x="157" y="69"/>
                  </a:lnTo>
                  <a:lnTo>
                    <a:pt x="157" y="68"/>
                  </a:lnTo>
                  <a:lnTo>
                    <a:pt x="158" y="68"/>
                  </a:lnTo>
                  <a:lnTo>
                    <a:pt x="159" y="68"/>
                  </a:lnTo>
                  <a:lnTo>
                    <a:pt x="159" y="67"/>
                  </a:lnTo>
                  <a:lnTo>
                    <a:pt x="160" y="67"/>
                  </a:lnTo>
                  <a:lnTo>
                    <a:pt x="161" y="67"/>
                  </a:lnTo>
                  <a:lnTo>
                    <a:pt x="161" y="66"/>
                  </a:lnTo>
                  <a:lnTo>
                    <a:pt x="161" y="66"/>
                  </a:lnTo>
                  <a:lnTo>
                    <a:pt x="161" y="65"/>
                  </a:lnTo>
                  <a:lnTo>
                    <a:pt x="162" y="65"/>
                  </a:lnTo>
                  <a:lnTo>
                    <a:pt x="162" y="64"/>
                  </a:lnTo>
                  <a:lnTo>
                    <a:pt x="163" y="64"/>
                  </a:lnTo>
                  <a:lnTo>
                    <a:pt x="163" y="65"/>
                  </a:lnTo>
                  <a:lnTo>
                    <a:pt x="164" y="64"/>
                  </a:lnTo>
                  <a:lnTo>
                    <a:pt x="165" y="64"/>
                  </a:lnTo>
                  <a:lnTo>
                    <a:pt x="165" y="63"/>
                  </a:lnTo>
                  <a:lnTo>
                    <a:pt x="165" y="63"/>
                  </a:lnTo>
                  <a:lnTo>
                    <a:pt x="166" y="63"/>
                  </a:lnTo>
                  <a:lnTo>
                    <a:pt x="167" y="63"/>
                  </a:lnTo>
                  <a:lnTo>
                    <a:pt x="167" y="63"/>
                  </a:lnTo>
                  <a:lnTo>
                    <a:pt x="168" y="63"/>
                  </a:lnTo>
                  <a:lnTo>
                    <a:pt x="169" y="63"/>
                  </a:lnTo>
                  <a:lnTo>
                    <a:pt x="169" y="63"/>
                  </a:lnTo>
                  <a:lnTo>
                    <a:pt x="169" y="62"/>
                  </a:lnTo>
                  <a:lnTo>
                    <a:pt x="170" y="62"/>
                  </a:lnTo>
                  <a:lnTo>
                    <a:pt x="170" y="61"/>
                  </a:lnTo>
                  <a:lnTo>
                    <a:pt x="171" y="62"/>
                  </a:lnTo>
                  <a:lnTo>
                    <a:pt x="172" y="63"/>
                  </a:lnTo>
                  <a:lnTo>
                    <a:pt x="172" y="63"/>
                  </a:lnTo>
                  <a:lnTo>
                    <a:pt x="173" y="63"/>
                  </a:lnTo>
                  <a:lnTo>
                    <a:pt x="174" y="63"/>
                  </a:lnTo>
                  <a:lnTo>
                    <a:pt x="175" y="63"/>
                  </a:lnTo>
                  <a:lnTo>
                    <a:pt x="176" y="63"/>
                  </a:lnTo>
                  <a:lnTo>
                    <a:pt x="176" y="64"/>
                  </a:lnTo>
                  <a:lnTo>
                    <a:pt x="176" y="64"/>
                  </a:lnTo>
                  <a:lnTo>
                    <a:pt x="177" y="64"/>
                  </a:lnTo>
                  <a:lnTo>
                    <a:pt x="177" y="65"/>
                  </a:lnTo>
                  <a:lnTo>
                    <a:pt x="178" y="65"/>
                  </a:lnTo>
                  <a:lnTo>
                    <a:pt x="179" y="65"/>
                  </a:lnTo>
                  <a:lnTo>
                    <a:pt x="179" y="66"/>
                  </a:lnTo>
                  <a:lnTo>
                    <a:pt x="180" y="66"/>
                  </a:lnTo>
                  <a:lnTo>
                    <a:pt x="180" y="67"/>
                  </a:lnTo>
                  <a:lnTo>
                    <a:pt x="180" y="68"/>
                  </a:lnTo>
                  <a:lnTo>
                    <a:pt x="181" y="68"/>
                  </a:lnTo>
                  <a:lnTo>
                    <a:pt x="181" y="69"/>
                  </a:lnTo>
                  <a:lnTo>
                    <a:pt x="181" y="70"/>
                  </a:lnTo>
                  <a:lnTo>
                    <a:pt x="181" y="71"/>
                  </a:lnTo>
                  <a:lnTo>
                    <a:pt x="181" y="71"/>
                  </a:lnTo>
                  <a:lnTo>
                    <a:pt x="180" y="71"/>
                  </a:lnTo>
                  <a:lnTo>
                    <a:pt x="180" y="72"/>
                  </a:lnTo>
                  <a:lnTo>
                    <a:pt x="180" y="73"/>
                  </a:lnTo>
                  <a:lnTo>
                    <a:pt x="181" y="73"/>
                  </a:lnTo>
                  <a:lnTo>
                    <a:pt x="181" y="74"/>
                  </a:lnTo>
                  <a:lnTo>
                    <a:pt x="180" y="74"/>
                  </a:lnTo>
                  <a:lnTo>
                    <a:pt x="180" y="75"/>
                  </a:lnTo>
                  <a:lnTo>
                    <a:pt x="180" y="76"/>
                  </a:lnTo>
                  <a:lnTo>
                    <a:pt x="180" y="77"/>
                  </a:lnTo>
                  <a:lnTo>
                    <a:pt x="180" y="78"/>
                  </a:lnTo>
                  <a:lnTo>
                    <a:pt x="180" y="79"/>
                  </a:lnTo>
                  <a:lnTo>
                    <a:pt x="180" y="79"/>
                  </a:lnTo>
                  <a:lnTo>
                    <a:pt x="180" y="80"/>
                  </a:lnTo>
                  <a:lnTo>
                    <a:pt x="180" y="79"/>
                  </a:lnTo>
                  <a:lnTo>
                    <a:pt x="180" y="80"/>
                  </a:lnTo>
                  <a:lnTo>
                    <a:pt x="181" y="80"/>
                  </a:lnTo>
                  <a:lnTo>
                    <a:pt x="181" y="81"/>
                  </a:lnTo>
                  <a:lnTo>
                    <a:pt x="181" y="82"/>
                  </a:lnTo>
                  <a:lnTo>
                    <a:pt x="181" y="83"/>
                  </a:lnTo>
                  <a:lnTo>
                    <a:pt x="182" y="83"/>
                  </a:lnTo>
                  <a:lnTo>
                    <a:pt x="183" y="83"/>
                  </a:lnTo>
                  <a:lnTo>
                    <a:pt x="184" y="84"/>
                  </a:lnTo>
                  <a:lnTo>
                    <a:pt x="184" y="84"/>
                  </a:lnTo>
                  <a:lnTo>
                    <a:pt x="185" y="84"/>
                  </a:lnTo>
                  <a:lnTo>
                    <a:pt x="185" y="85"/>
                  </a:lnTo>
                  <a:lnTo>
                    <a:pt x="186" y="85"/>
                  </a:lnTo>
                  <a:lnTo>
                    <a:pt x="187" y="85"/>
                  </a:lnTo>
                  <a:lnTo>
                    <a:pt x="187" y="86"/>
                  </a:lnTo>
                  <a:lnTo>
                    <a:pt x="188" y="86"/>
                  </a:lnTo>
                  <a:lnTo>
                    <a:pt x="188" y="87"/>
                  </a:lnTo>
                  <a:lnTo>
                    <a:pt x="189" y="87"/>
                  </a:lnTo>
                  <a:lnTo>
                    <a:pt x="190" y="87"/>
                  </a:lnTo>
                  <a:lnTo>
                    <a:pt x="190" y="86"/>
                  </a:lnTo>
                  <a:lnTo>
                    <a:pt x="191" y="86"/>
                  </a:lnTo>
                  <a:lnTo>
                    <a:pt x="192" y="86"/>
                  </a:lnTo>
                  <a:lnTo>
                    <a:pt x="192" y="87"/>
                  </a:lnTo>
                  <a:lnTo>
                    <a:pt x="192" y="87"/>
                  </a:lnTo>
                  <a:lnTo>
                    <a:pt x="192" y="88"/>
                  </a:lnTo>
                  <a:lnTo>
                    <a:pt x="192" y="88"/>
                  </a:lnTo>
                  <a:lnTo>
                    <a:pt x="192" y="89"/>
                  </a:lnTo>
                  <a:lnTo>
                    <a:pt x="192" y="90"/>
                  </a:lnTo>
                  <a:lnTo>
                    <a:pt x="192" y="89"/>
                  </a:lnTo>
                  <a:lnTo>
                    <a:pt x="192" y="89"/>
                  </a:lnTo>
                  <a:lnTo>
                    <a:pt x="192" y="90"/>
                  </a:lnTo>
                  <a:lnTo>
                    <a:pt x="192" y="89"/>
                  </a:lnTo>
                  <a:lnTo>
                    <a:pt x="193" y="89"/>
                  </a:lnTo>
                  <a:lnTo>
                    <a:pt x="193" y="88"/>
                  </a:lnTo>
                  <a:lnTo>
                    <a:pt x="193" y="89"/>
                  </a:lnTo>
                  <a:lnTo>
                    <a:pt x="194" y="89"/>
                  </a:lnTo>
                  <a:lnTo>
                    <a:pt x="194" y="88"/>
                  </a:lnTo>
                  <a:lnTo>
                    <a:pt x="195" y="88"/>
                  </a:lnTo>
                  <a:lnTo>
                    <a:pt x="195" y="87"/>
                  </a:lnTo>
                  <a:lnTo>
                    <a:pt x="196" y="87"/>
                  </a:lnTo>
                  <a:lnTo>
                    <a:pt x="196" y="87"/>
                  </a:lnTo>
                  <a:lnTo>
                    <a:pt x="197" y="87"/>
                  </a:lnTo>
                  <a:lnTo>
                    <a:pt x="198" y="87"/>
                  </a:lnTo>
                  <a:lnTo>
                    <a:pt x="198" y="86"/>
                  </a:lnTo>
                  <a:lnTo>
                    <a:pt x="199" y="86"/>
                  </a:lnTo>
                  <a:lnTo>
                    <a:pt x="200" y="86"/>
                  </a:lnTo>
                  <a:lnTo>
                    <a:pt x="200" y="86"/>
                  </a:lnTo>
                  <a:lnTo>
                    <a:pt x="200" y="85"/>
                  </a:lnTo>
                  <a:lnTo>
                    <a:pt x="201" y="85"/>
                  </a:lnTo>
                  <a:lnTo>
                    <a:pt x="201" y="84"/>
                  </a:lnTo>
                  <a:lnTo>
                    <a:pt x="201" y="83"/>
                  </a:lnTo>
                  <a:lnTo>
                    <a:pt x="201" y="82"/>
                  </a:lnTo>
                  <a:lnTo>
                    <a:pt x="202" y="82"/>
                  </a:lnTo>
                  <a:lnTo>
                    <a:pt x="203" y="82"/>
                  </a:lnTo>
                  <a:lnTo>
                    <a:pt x="203" y="81"/>
                  </a:lnTo>
                  <a:lnTo>
                    <a:pt x="204" y="81"/>
                  </a:lnTo>
                  <a:lnTo>
                    <a:pt x="205" y="81"/>
                  </a:lnTo>
                  <a:lnTo>
                    <a:pt x="206" y="81"/>
                  </a:lnTo>
                  <a:lnTo>
                    <a:pt x="206" y="82"/>
                  </a:lnTo>
                  <a:lnTo>
                    <a:pt x="206" y="81"/>
                  </a:lnTo>
                  <a:lnTo>
                    <a:pt x="206" y="82"/>
                  </a:lnTo>
                  <a:lnTo>
                    <a:pt x="206" y="81"/>
                  </a:lnTo>
                  <a:lnTo>
                    <a:pt x="207" y="81"/>
                  </a:lnTo>
                  <a:lnTo>
                    <a:pt x="207" y="82"/>
                  </a:lnTo>
                  <a:lnTo>
                    <a:pt x="207" y="81"/>
                  </a:lnTo>
                  <a:lnTo>
                    <a:pt x="208" y="81"/>
                  </a:lnTo>
                  <a:lnTo>
                    <a:pt x="208" y="80"/>
                  </a:lnTo>
                  <a:lnTo>
                    <a:pt x="208" y="80"/>
                  </a:lnTo>
                  <a:lnTo>
                    <a:pt x="209" y="81"/>
                  </a:lnTo>
                  <a:lnTo>
                    <a:pt x="210" y="81"/>
                  </a:lnTo>
                  <a:lnTo>
                    <a:pt x="211" y="81"/>
                  </a:lnTo>
                  <a:lnTo>
                    <a:pt x="212" y="81"/>
                  </a:lnTo>
                  <a:lnTo>
                    <a:pt x="212" y="82"/>
                  </a:lnTo>
                  <a:lnTo>
                    <a:pt x="213" y="82"/>
                  </a:lnTo>
                  <a:lnTo>
                    <a:pt x="214" y="82"/>
                  </a:lnTo>
                  <a:lnTo>
                    <a:pt x="214" y="83"/>
                  </a:lnTo>
                  <a:lnTo>
                    <a:pt x="215" y="83"/>
                  </a:lnTo>
                  <a:lnTo>
                    <a:pt x="216" y="83"/>
                  </a:lnTo>
                  <a:lnTo>
                    <a:pt x="216" y="84"/>
                  </a:lnTo>
                  <a:lnTo>
                    <a:pt x="216" y="84"/>
                  </a:lnTo>
                  <a:lnTo>
                    <a:pt x="217" y="84"/>
                  </a:lnTo>
                  <a:lnTo>
                    <a:pt x="218" y="84"/>
                  </a:lnTo>
                  <a:lnTo>
                    <a:pt x="219" y="84"/>
                  </a:lnTo>
                  <a:lnTo>
                    <a:pt x="219" y="85"/>
                  </a:lnTo>
                  <a:lnTo>
                    <a:pt x="219" y="86"/>
                  </a:lnTo>
                  <a:lnTo>
                    <a:pt x="218" y="86"/>
                  </a:lnTo>
                  <a:lnTo>
                    <a:pt x="218" y="87"/>
                  </a:lnTo>
                  <a:lnTo>
                    <a:pt x="219" y="87"/>
                  </a:lnTo>
                  <a:lnTo>
                    <a:pt x="219" y="86"/>
                  </a:lnTo>
                  <a:lnTo>
                    <a:pt x="220" y="86"/>
                  </a:lnTo>
                  <a:lnTo>
                    <a:pt x="221" y="86"/>
                  </a:lnTo>
                  <a:lnTo>
                    <a:pt x="222" y="86"/>
                  </a:lnTo>
                  <a:lnTo>
                    <a:pt x="222" y="85"/>
                  </a:lnTo>
                  <a:lnTo>
                    <a:pt x="222" y="86"/>
                  </a:lnTo>
                  <a:lnTo>
                    <a:pt x="223" y="86"/>
                  </a:lnTo>
                  <a:lnTo>
                    <a:pt x="224" y="86"/>
                  </a:lnTo>
                  <a:lnTo>
                    <a:pt x="224" y="86"/>
                  </a:lnTo>
                  <a:lnTo>
                    <a:pt x="224" y="87"/>
                  </a:lnTo>
                  <a:lnTo>
                    <a:pt x="224" y="87"/>
                  </a:lnTo>
                  <a:lnTo>
                    <a:pt x="224" y="87"/>
                  </a:lnTo>
                  <a:lnTo>
                    <a:pt x="224" y="87"/>
                  </a:lnTo>
                  <a:lnTo>
                    <a:pt x="224" y="87"/>
                  </a:lnTo>
                  <a:lnTo>
                    <a:pt x="224" y="87"/>
                  </a:lnTo>
                  <a:lnTo>
                    <a:pt x="224" y="87"/>
                  </a:lnTo>
                  <a:lnTo>
                    <a:pt x="225" y="87"/>
                  </a:lnTo>
                  <a:lnTo>
                    <a:pt x="226" y="87"/>
                  </a:lnTo>
                  <a:lnTo>
                    <a:pt x="226" y="88"/>
                  </a:lnTo>
                  <a:lnTo>
                    <a:pt x="226" y="87"/>
                  </a:lnTo>
                  <a:lnTo>
                    <a:pt x="227" y="87"/>
                  </a:lnTo>
                  <a:lnTo>
                    <a:pt x="228" y="87"/>
                  </a:lnTo>
                  <a:lnTo>
                    <a:pt x="228" y="87"/>
                  </a:lnTo>
                  <a:lnTo>
                    <a:pt x="229" y="87"/>
                  </a:lnTo>
                  <a:lnTo>
                    <a:pt x="228" y="87"/>
                  </a:lnTo>
                  <a:lnTo>
                    <a:pt x="229" y="87"/>
                  </a:lnTo>
                  <a:lnTo>
                    <a:pt x="228" y="87"/>
                  </a:lnTo>
                  <a:lnTo>
                    <a:pt x="229" y="87"/>
                  </a:lnTo>
                  <a:lnTo>
                    <a:pt x="229" y="86"/>
                  </a:lnTo>
                  <a:lnTo>
                    <a:pt x="229" y="87"/>
                  </a:lnTo>
                  <a:lnTo>
                    <a:pt x="229" y="86"/>
                  </a:lnTo>
                  <a:lnTo>
                    <a:pt x="230" y="86"/>
                  </a:lnTo>
                  <a:lnTo>
                    <a:pt x="231" y="86"/>
                  </a:lnTo>
                  <a:lnTo>
                    <a:pt x="232" y="86"/>
                  </a:lnTo>
                  <a:lnTo>
                    <a:pt x="232" y="85"/>
                  </a:lnTo>
                  <a:lnTo>
                    <a:pt x="232" y="86"/>
                  </a:lnTo>
                  <a:lnTo>
                    <a:pt x="232" y="86"/>
                  </a:lnTo>
                  <a:lnTo>
                    <a:pt x="233" y="86"/>
                  </a:lnTo>
                  <a:lnTo>
                    <a:pt x="234" y="86"/>
                  </a:lnTo>
                  <a:lnTo>
                    <a:pt x="234" y="85"/>
                  </a:lnTo>
                  <a:lnTo>
                    <a:pt x="235" y="85"/>
                  </a:lnTo>
                  <a:lnTo>
                    <a:pt x="236" y="85"/>
                  </a:lnTo>
                  <a:lnTo>
                    <a:pt x="237" y="85"/>
                  </a:lnTo>
                  <a:lnTo>
                    <a:pt x="238" y="85"/>
                  </a:lnTo>
                  <a:lnTo>
                    <a:pt x="238" y="86"/>
                  </a:lnTo>
                  <a:lnTo>
                    <a:pt x="238" y="87"/>
                  </a:lnTo>
                  <a:lnTo>
                    <a:pt x="239" y="87"/>
                  </a:lnTo>
                  <a:lnTo>
                    <a:pt x="240" y="87"/>
                  </a:lnTo>
                  <a:lnTo>
                    <a:pt x="240" y="87"/>
                  </a:lnTo>
                  <a:lnTo>
                    <a:pt x="241" y="87"/>
                  </a:lnTo>
                  <a:lnTo>
                    <a:pt x="241" y="87"/>
                  </a:lnTo>
                  <a:lnTo>
                    <a:pt x="242" y="87"/>
                  </a:lnTo>
                  <a:lnTo>
                    <a:pt x="243" y="87"/>
                  </a:lnTo>
                  <a:lnTo>
                    <a:pt x="243" y="88"/>
                  </a:lnTo>
                  <a:lnTo>
                    <a:pt x="244" y="88"/>
                  </a:lnTo>
                  <a:lnTo>
                    <a:pt x="244" y="89"/>
                  </a:lnTo>
                  <a:lnTo>
                    <a:pt x="245" y="89"/>
                  </a:lnTo>
                  <a:lnTo>
                    <a:pt x="246" y="89"/>
                  </a:lnTo>
                  <a:lnTo>
                    <a:pt x="247" y="89"/>
                  </a:lnTo>
                  <a:lnTo>
                    <a:pt x="247" y="89"/>
                  </a:lnTo>
                  <a:lnTo>
                    <a:pt x="247" y="90"/>
                  </a:lnTo>
                  <a:lnTo>
                    <a:pt x="248" y="90"/>
                  </a:lnTo>
                  <a:lnTo>
                    <a:pt x="249" y="90"/>
                  </a:lnTo>
                  <a:lnTo>
                    <a:pt x="249" y="91"/>
                  </a:lnTo>
                  <a:lnTo>
                    <a:pt x="250" y="91"/>
                  </a:lnTo>
                  <a:lnTo>
                    <a:pt x="251" y="91"/>
                  </a:lnTo>
                  <a:lnTo>
                    <a:pt x="251" y="92"/>
                  </a:lnTo>
                  <a:lnTo>
                    <a:pt x="252" y="92"/>
                  </a:lnTo>
                  <a:lnTo>
                    <a:pt x="253" y="92"/>
                  </a:lnTo>
                  <a:lnTo>
                    <a:pt x="254" y="93"/>
                  </a:lnTo>
                  <a:lnTo>
                    <a:pt x="255" y="93"/>
                  </a:lnTo>
                  <a:lnTo>
                    <a:pt x="255" y="92"/>
                  </a:lnTo>
                  <a:lnTo>
                    <a:pt x="255" y="92"/>
                  </a:lnTo>
                  <a:lnTo>
                    <a:pt x="255" y="93"/>
                  </a:lnTo>
                  <a:lnTo>
                    <a:pt x="256" y="93"/>
                  </a:lnTo>
                  <a:lnTo>
                    <a:pt x="257" y="93"/>
                  </a:lnTo>
                  <a:lnTo>
                    <a:pt x="257" y="94"/>
                  </a:lnTo>
                  <a:lnTo>
                    <a:pt x="258" y="94"/>
                  </a:lnTo>
                  <a:lnTo>
                    <a:pt x="258" y="95"/>
                  </a:lnTo>
                  <a:lnTo>
                    <a:pt x="258" y="95"/>
                  </a:lnTo>
                  <a:lnTo>
                    <a:pt x="258" y="96"/>
                  </a:lnTo>
                  <a:lnTo>
                    <a:pt x="259" y="96"/>
                  </a:lnTo>
                  <a:lnTo>
                    <a:pt x="260" y="96"/>
                  </a:lnTo>
                  <a:lnTo>
                    <a:pt x="261" y="96"/>
                  </a:lnTo>
                  <a:lnTo>
                    <a:pt x="261" y="97"/>
                  </a:lnTo>
                  <a:lnTo>
                    <a:pt x="262" y="97"/>
                  </a:lnTo>
                  <a:lnTo>
                    <a:pt x="263" y="97"/>
                  </a:lnTo>
                  <a:lnTo>
                    <a:pt x="263" y="97"/>
                  </a:lnTo>
                  <a:lnTo>
                    <a:pt x="263" y="98"/>
                  </a:lnTo>
                  <a:lnTo>
                    <a:pt x="264" y="98"/>
                  </a:lnTo>
                  <a:lnTo>
                    <a:pt x="264" y="99"/>
                  </a:lnTo>
                  <a:lnTo>
                    <a:pt x="265" y="99"/>
                  </a:lnTo>
                  <a:lnTo>
                    <a:pt x="265" y="100"/>
                  </a:lnTo>
                  <a:lnTo>
                    <a:pt x="266" y="100"/>
                  </a:lnTo>
                  <a:lnTo>
                    <a:pt x="267" y="100"/>
                  </a:lnTo>
                  <a:lnTo>
                    <a:pt x="268" y="100"/>
                  </a:lnTo>
                  <a:lnTo>
                    <a:pt x="269" y="101"/>
                  </a:lnTo>
                  <a:lnTo>
                    <a:pt x="270" y="101"/>
                  </a:lnTo>
                  <a:lnTo>
                    <a:pt x="271" y="101"/>
                  </a:lnTo>
                  <a:lnTo>
                    <a:pt x="271" y="102"/>
                  </a:lnTo>
                  <a:lnTo>
                    <a:pt x="271" y="102"/>
                  </a:lnTo>
                  <a:lnTo>
                    <a:pt x="271" y="103"/>
                  </a:lnTo>
                  <a:lnTo>
                    <a:pt x="272" y="103"/>
                  </a:lnTo>
                  <a:lnTo>
                    <a:pt x="273" y="103"/>
                  </a:lnTo>
                  <a:lnTo>
                    <a:pt x="274" y="103"/>
                  </a:lnTo>
                  <a:lnTo>
                    <a:pt x="274" y="103"/>
                  </a:lnTo>
                  <a:lnTo>
                    <a:pt x="275" y="103"/>
                  </a:lnTo>
                  <a:lnTo>
                    <a:pt x="275" y="103"/>
                  </a:lnTo>
                  <a:lnTo>
                    <a:pt x="276" y="103"/>
                  </a:lnTo>
                  <a:lnTo>
                    <a:pt x="276" y="102"/>
                  </a:lnTo>
                  <a:lnTo>
                    <a:pt x="276" y="101"/>
                  </a:lnTo>
                  <a:lnTo>
                    <a:pt x="277" y="101"/>
                  </a:lnTo>
                  <a:lnTo>
                    <a:pt x="278" y="101"/>
                  </a:lnTo>
                  <a:lnTo>
                    <a:pt x="277" y="101"/>
                  </a:lnTo>
                  <a:lnTo>
                    <a:pt x="277" y="100"/>
                  </a:lnTo>
                  <a:lnTo>
                    <a:pt x="278" y="100"/>
                  </a:lnTo>
                  <a:lnTo>
                    <a:pt x="279" y="100"/>
                  </a:lnTo>
                  <a:lnTo>
                    <a:pt x="279" y="101"/>
                  </a:lnTo>
                  <a:lnTo>
                    <a:pt x="279" y="101"/>
                  </a:lnTo>
                  <a:lnTo>
                    <a:pt x="280" y="101"/>
                  </a:lnTo>
                  <a:lnTo>
                    <a:pt x="281" y="102"/>
                  </a:lnTo>
                  <a:lnTo>
                    <a:pt x="282" y="102"/>
                  </a:lnTo>
                  <a:lnTo>
                    <a:pt x="283" y="102"/>
                  </a:lnTo>
                  <a:lnTo>
                    <a:pt x="284" y="102"/>
                  </a:lnTo>
                  <a:lnTo>
                    <a:pt x="285" y="102"/>
                  </a:lnTo>
                  <a:lnTo>
                    <a:pt x="285" y="101"/>
                  </a:lnTo>
                  <a:lnTo>
                    <a:pt x="286" y="101"/>
                  </a:lnTo>
                  <a:lnTo>
                    <a:pt x="287" y="100"/>
                  </a:lnTo>
                  <a:lnTo>
                    <a:pt x="287" y="101"/>
                  </a:lnTo>
                  <a:lnTo>
                    <a:pt x="287" y="101"/>
                  </a:lnTo>
                  <a:lnTo>
                    <a:pt x="287" y="100"/>
                  </a:lnTo>
                  <a:lnTo>
                    <a:pt x="288" y="100"/>
                  </a:lnTo>
                  <a:lnTo>
                    <a:pt x="289" y="100"/>
                  </a:lnTo>
                  <a:lnTo>
                    <a:pt x="289" y="99"/>
                  </a:lnTo>
                  <a:lnTo>
                    <a:pt x="289" y="98"/>
                  </a:lnTo>
                  <a:lnTo>
                    <a:pt x="289" y="97"/>
                  </a:lnTo>
                  <a:lnTo>
                    <a:pt x="290" y="97"/>
                  </a:lnTo>
                  <a:lnTo>
                    <a:pt x="289" y="97"/>
                  </a:lnTo>
                  <a:lnTo>
                    <a:pt x="290" y="97"/>
                  </a:lnTo>
                  <a:lnTo>
                    <a:pt x="291" y="97"/>
                  </a:lnTo>
                  <a:lnTo>
                    <a:pt x="292" y="97"/>
                  </a:lnTo>
                  <a:lnTo>
                    <a:pt x="293" y="97"/>
                  </a:lnTo>
                  <a:lnTo>
                    <a:pt x="293" y="96"/>
                  </a:lnTo>
                  <a:lnTo>
                    <a:pt x="293" y="95"/>
                  </a:lnTo>
                  <a:lnTo>
                    <a:pt x="293" y="95"/>
                  </a:lnTo>
                  <a:lnTo>
                    <a:pt x="294" y="95"/>
                  </a:lnTo>
                  <a:lnTo>
                    <a:pt x="295" y="95"/>
                  </a:lnTo>
                  <a:lnTo>
                    <a:pt x="295" y="95"/>
                  </a:lnTo>
                  <a:lnTo>
                    <a:pt x="295" y="94"/>
                  </a:lnTo>
                  <a:lnTo>
                    <a:pt x="296" y="95"/>
                  </a:lnTo>
                  <a:lnTo>
                    <a:pt x="297" y="95"/>
                  </a:lnTo>
                  <a:lnTo>
                    <a:pt x="297" y="94"/>
                  </a:lnTo>
                  <a:lnTo>
                    <a:pt x="298" y="94"/>
                  </a:lnTo>
                  <a:lnTo>
                    <a:pt x="299" y="94"/>
                  </a:lnTo>
                  <a:lnTo>
                    <a:pt x="300" y="94"/>
                  </a:lnTo>
                  <a:lnTo>
                    <a:pt x="301" y="94"/>
                  </a:lnTo>
                  <a:lnTo>
                    <a:pt x="301" y="93"/>
                  </a:lnTo>
                  <a:lnTo>
                    <a:pt x="302" y="93"/>
                  </a:lnTo>
                  <a:lnTo>
                    <a:pt x="302" y="92"/>
                  </a:lnTo>
                  <a:lnTo>
                    <a:pt x="303" y="92"/>
                  </a:lnTo>
                  <a:lnTo>
                    <a:pt x="303" y="91"/>
                  </a:lnTo>
                  <a:lnTo>
                    <a:pt x="303" y="90"/>
                  </a:lnTo>
                  <a:lnTo>
                    <a:pt x="303" y="90"/>
                  </a:lnTo>
                  <a:lnTo>
                    <a:pt x="303" y="89"/>
                  </a:lnTo>
                  <a:lnTo>
                    <a:pt x="303" y="88"/>
                  </a:lnTo>
                  <a:lnTo>
                    <a:pt x="304" y="88"/>
                  </a:lnTo>
                  <a:lnTo>
                    <a:pt x="305" y="88"/>
                  </a:lnTo>
                  <a:lnTo>
                    <a:pt x="306" y="88"/>
                  </a:lnTo>
                  <a:lnTo>
                    <a:pt x="306" y="89"/>
                  </a:lnTo>
                  <a:lnTo>
                    <a:pt x="306" y="90"/>
                  </a:lnTo>
                  <a:lnTo>
                    <a:pt x="306" y="91"/>
                  </a:lnTo>
                  <a:lnTo>
                    <a:pt x="306" y="92"/>
                  </a:lnTo>
                  <a:lnTo>
                    <a:pt x="306" y="93"/>
                  </a:lnTo>
                  <a:lnTo>
                    <a:pt x="307" y="93"/>
                  </a:lnTo>
                  <a:lnTo>
                    <a:pt x="307" y="94"/>
                  </a:lnTo>
                  <a:lnTo>
                    <a:pt x="307" y="95"/>
                  </a:lnTo>
                  <a:lnTo>
                    <a:pt x="307" y="95"/>
                  </a:lnTo>
                  <a:lnTo>
                    <a:pt x="307" y="96"/>
                  </a:lnTo>
                  <a:lnTo>
                    <a:pt x="307" y="97"/>
                  </a:lnTo>
                  <a:lnTo>
                    <a:pt x="308" y="97"/>
                  </a:lnTo>
                  <a:lnTo>
                    <a:pt x="308" y="98"/>
                  </a:lnTo>
                  <a:lnTo>
                    <a:pt x="308" y="99"/>
                  </a:lnTo>
                  <a:lnTo>
                    <a:pt x="308" y="100"/>
                  </a:lnTo>
                  <a:lnTo>
                    <a:pt x="308" y="101"/>
                  </a:lnTo>
                  <a:lnTo>
                    <a:pt x="309" y="101"/>
                  </a:lnTo>
                  <a:lnTo>
                    <a:pt x="309" y="102"/>
                  </a:lnTo>
                  <a:lnTo>
                    <a:pt x="310" y="102"/>
                  </a:lnTo>
                  <a:lnTo>
                    <a:pt x="310" y="103"/>
                  </a:lnTo>
                  <a:lnTo>
                    <a:pt x="311" y="103"/>
                  </a:lnTo>
                  <a:lnTo>
                    <a:pt x="311" y="103"/>
                  </a:lnTo>
                  <a:lnTo>
                    <a:pt x="311" y="103"/>
                  </a:lnTo>
                  <a:lnTo>
                    <a:pt x="312" y="103"/>
                  </a:lnTo>
                  <a:lnTo>
                    <a:pt x="312" y="104"/>
                  </a:lnTo>
                  <a:lnTo>
                    <a:pt x="313" y="104"/>
                  </a:lnTo>
                  <a:lnTo>
                    <a:pt x="313" y="105"/>
                  </a:lnTo>
                  <a:lnTo>
                    <a:pt x="314" y="105"/>
                  </a:lnTo>
                  <a:lnTo>
                    <a:pt x="315" y="105"/>
                  </a:lnTo>
                  <a:lnTo>
                    <a:pt x="316" y="105"/>
                  </a:lnTo>
                  <a:lnTo>
                    <a:pt x="317" y="105"/>
                  </a:lnTo>
                  <a:lnTo>
                    <a:pt x="317" y="104"/>
                  </a:lnTo>
                  <a:lnTo>
                    <a:pt x="318" y="104"/>
                  </a:lnTo>
                  <a:lnTo>
                    <a:pt x="318" y="104"/>
                  </a:lnTo>
                  <a:lnTo>
                    <a:pt x="319" y="104"/>
                  </a:lnTo>
                  <a:lnTo>
                    <a:pt x="319" y="105"/>
                  </a:lnTo>
                  <a:lnTo>
                    <a:pt x="320" y="105"/>
                  </a:lnTo>
                  <a:lnTo>
                    <a:pt x="320" y="104"/>
                  </a:lnTo>
                  <a:lnTo>
                    <a:pt x="321" y="104"/>
                  </a:lnTo>
                  <a:lnTo>
                    <a:pt x="320" y="104"/>
                  </a:lnTo>
                  <a:lnTo>
                    <a:pt x="321" y="104"/>
                  </a:lnTo>
                  <a:lnTo>
                    <a:pt x="322" y="104"/>
                  </a:lnTo>
                  <a:lnTo>
                    <a:pt x="323" y="104"/>
                  </a:lnTo>
                  <a:lnTo>
                    <a:pt x="324" y="104"/>
                  </a:lnTo>
                  <a:lnTo>
                    <a:pt x="324" y="105"/>
                  </a:lnTo>
                  <a:lnTo>
                    <a:pt x="325" y="105"/>
                  </a:lnTo>
                  <a:lnTo>
                    <a:pt x="325" y="106"/>
                  </a:lnTo>
                  <a:lnTo>
                    <a:pt x="324" y="107"/>
                  </a:lnTo>
                  <a:lnTo>
                    <a:pt x="325" y="108"/>
                  </a:lnTo>
                  <a:lnTo>
                    <a:pt x="326" y="108"/>
                  </a:lnTo>
                  <a:lnTo>
                    <a:pt x="326" y="108"/>
                  </a:lnTo>
                  <a:lnTo>
                    <a:pt x="327" y="109"/>
                  </a:lnTo>
                  <a:lnTo>
                    <a:pt x="328" y="109"/>
                  </a:lnTo>
                  <a:lnTo>
                    <a:pt x="329" y="108"/>
                  </a:lnTo>
                  <a:lnTo>
                    <a:pt x="329" y="109"/>
                  </a:lnTo>
                  <a:lnTo>
                    <a:pt x="329" y="110"/>
                  </a:lnTo>
                  <a:lnTo>
                    <a:pt x="330" y="110"/>
                  </a:lnTo>
                  <a:lnTo>
                    <a:pt x="331" y="110"/>
                  </a:lnTo>
                  <a:lnTo>
                    <a:pt x="331" y="111"/>
                  </a:lnTo>
                  <a:lnTo>
                    <a:pt x="332" y="111"/>
                  </a:lnTo>
                  <a:lnTo>
                    <a:pt x="332" y="110"/>
                  </a:lnTo>
                  <a:lnTo>
                    <a:pt x="333" y="110"/>
                  </a:lnTo>
                  <a:lnTo>
                    <a:pt x="333" y="109"/>
                  </a:lnTo>
                  <a:lnTo>
                    <a:pt x="333" y="108"/>
                  </a:lnTo>
                  <a:lnTo>
                    <a:pt x="333" y="107"/>
                  </a:lnTo>
                  <a:lnTo>
                    <a:pt x="333" y="106"/>
                  </a:lnTo>
                  <a:lnTo>
                    <a:pt x="334" y="106"/>
                  </a:lnTo>
                  <a:lnTo>
                    <a:pt x="334" y="105"/>
                  </a:lnTo>
                  <a:lnTo>
                    <a:pt x="334" y="105"/>
                  </a:lnTo>
                  <a:lnTo>
                    <a:pt x="335" y="104"/>
                  </a:lnTo>
                  <a:lnTo>
                    <a:pt x="336" y="103"/>
                  </a:lnTo>
                  <a:lnTo>
                    <a:pt x="337" y="103"/>
                  </a:lnTo>
                  <a:lnTo>
                    <a:pt x="338" y="103"/>
                  </a:lnTo>
                  <a:lnTo>
                    <a:pt x="339" y="103"/>
                  </a:lnTo>
                  <a:lnTo>
                    <a:pt x="340" y="103"/>
                  </a:lnTo>
                  <a:lnTo>
                    <a:pt x="341" y="103"/>
                  </a:lnTo>
                  <a:lnTo>
                    <a:pt x="342" y="103"/>
                  </a:lnTo>
                  <a:lnTo>
                    <a:pt x="342" y="103"/>
                  </a:lnTo>
                  <a:lnTo>
                    <a:pt x="342" y="102"/>
                  </a:lnTo>
                  <a:lnTo>
                    <a:pt x="343" y="102"/>
                  </a:lnTo>
                  <a:lnTo>
                    <a:pt x="344" y="102"/>
                  </a:lnTo>
                  <a:lnTo>
                    <a:pt x="344" y="103"/>
                  </a:lnTo>
                  <a:lnTo>
                    <a:pt x="345" y="103"/>
                  </a:lnTo>
                  <a:lnTo>
                    <a:pt x="346" y="103"/>
                  </a:lnTo>
                  <a:lnTo>
                    <a:pt x="347" y="103"/>
                  </a:lnTo>
                  <a:lnTo>
                    <a:pt x="348" y="103"/>
                  </a:lnTo>
                  <a:lnTo>
                    <a:pt x="349" y="103"/>
                  </a:lnTo>
                  <a:lnTo>
                    <a:pt x="350" y="103"/>
                  </a:lnTo>
                  <a:lnTo>
                    <a:pt x="350" y="103"/>
                  </a:lnTo>
                  <a:lnTo>
                    <a:pt x="350" y="104"/>
                  </a:lnTo>
                  <a:lnTo>
                    <a:pt x="351" y="104"/>
                  </a:lnTo>
                  <a:lnTo>
                    <a:pt x="351" y="105"/>
                  </a:lnTo>
                  <a:lnTo>
                    <a:pt x="352" y="105"/>
                  </a:lnTo>
                  <a:lnTo>
                    <a:pt x="353" y="106"/>
                  </a:lnTo>
                  <a:lnTo>
                    <a:pt x="354" y="106"/>
                  </a:lnTo>
                  <a:lnTo>
                    <a:pt x="355" y="106"/>
                  </a:lnTo>
                  <a:lnTo>
                    <a:pt x="355" y="107"/>
                  </a:lnTo>
                  <a:lnTo>
                    <a:pt x="354" y="107"/>
                  </a:lnTo>
                  <a:lnTo>
                    <a:pt x="355" y="107"/>
                  </a:lnTo>
                  <a:lnTo>
                    <a:pt x="356" y="107"/>
                  </a:lnTo>
                  <a:lnTo>
                    <a:pt x="357" y="107"/>
                  </a:lnTo>
                  <a:lnTo>
                    <a:pt x="357" y="106"/>
                  </a:lnTo>
                  <a:lnTo>
                    <a:pt x="358" y="106"/>
                  </a:lnTo>
                  <a:lnTo>
                    <a:pt x="358" y="106"/>
                  </a:lnTo>
                  <a:lnTo>
                    <a:pt x="359" y="106"/>
                  </a:lnTo>
                  <a:lnTo>
                    <a:pt x="360" y="106"/>
                  </a:lnTo>
                  <a:lnTo>
                    <a:pt x="360" y="105"/>
                  </a:lnTo>
                  <a:lnTo>
                    <a:pt x="361" y="105"/>
                  </a:lnTo>
                  <a:lnTo>
                    <a:pt x="361" y="104"/>
                  </a:lnTo>
                  <a:lnTo>
                    <a:pt x="362" y="104"/>
                  </a:lnTo>
                  <a:lnTo>
                    <a:pt x="363" y="104"/>
                  </a:lnTo>
                  <a:lnTo>
                    <a:pt x="363" y="103"/>
                  </a:lnTo>
                  <a:lnTo>
                    <a:pt x="363" y="103"/>
                  </a:lnTo>
                  <a:lnTo>
                    <a:pt x="364" y="103"/>
                  </a:lnTo>
                  <a:lnTo>
                    <a:pt x="365" y="103"/>
                  </a:lnTo>
                  <a:lnTo>
                    <a:pt x="366" y="103"/>
                  </a:lnTo>
                  <a:lnTo>
                    <a:pt x="366" y="103"/>
                  </a:lnTo>
                  <a:lnTo>
                    <a:pt x="366" y="103"/>
                  </a:lnTo>
                  <a:lnTo>
                    <a:pt x="367" y="103"/>
                  </a:lnTo>
                  <a:lnTo>
                    <a:pt x="367" y="104"/>
                  </a:lnTo>
                  <a:lnTo>
                    <a:pt x="368" y="105"/>
                  </a:lnTo>
                  <a:lnTo>
                    <a:pt x="368" y="104"/>
                  </a:lnTo>
                  <a:lnTo>
                    <a:pt x="369" y="104"/>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25" name="Freeform 124"/>
            <p:cNvSpPr>
              <a:spLocks/>
            </p:cNvSpPr>
            <p:nvPr/>
          </p:nvSpPr>
          <p:spPr bwMode="auto">
            <a:xfrm>
              <a:off x="5308602" y="2738434"/>
              <a:ext cx="79375" cy="95250"/>
            </a:xfrm>
            <a:custGeom>
              <a:avLst/>
              <a:gdLst>
                <a:gd name="T0" fmla="*/ 2 w 50"/>
                <a:gd name="T1" fmla="*/ 15 h 60"/>
                <a:gd name="T2" fmla="*/ 3 w 50"/>
                <a:gd name="T3" fmla="*/ 14 h 60"/>
                <a:gd name="T4" fmla="*/ 4 w 50"/>
                <a:gd name="T5" fmla="*/ 13 h 60"/>
                <a:gd name="T6" fmla="*/ 3 w 50"/>
                <a:gd name="T7" fmla="*/ 13 h 60"/>
                <a:gd name="T8" fmla="*/ 3 w 50"/>
                <a:gd name="T9" fmla="*/ 13 h 60"/>
                <a:gd name="T10" fmla="*/ 4 w 50"/>
                <a:gd name="T11" fmla="*/ 12 h 60"/>
                <a:gd name="T12" fmla="*/ 4 w 50"/>
                <a:gd name="T13" fmla="*/ 10 h 60"/>
                <a:gd name="T14" fmla="*/ 5 w 50"/>
                <a:gd name="T15" fmla="*/ 9 h 60"/>
                <a:gd name="T16" fmla="*/ 7 w 50"/>
                <a:gd name="T17" fmla="*/ 10 h 60"/>
                <a:gd name="T18" fmla="*/ 9 w 50"/>
                <a:gd name="T19" fmla="*/ 12 h 60"/>
                <a:gd name="T20" fmla="*/ 11 w 50"/>
                <a:gd name="T21" fmla="*/ 11 h 60"/>
                <a:gd name="T22" fmla="*/ 11 w 50"/>
                <a:gd name="T23" fmla="*/ 11 h 60"/>
                <a:gd name="T24" fmla="*/ 13 w 50"/>
                <a:gd name="T25" fmla="*/ 9 h 60"/>
                <a:gd name="T26" fmla="*/ 14 w 50"/>
                <a:gd name="T27" fmla="*/ 7 h 60"/>
                <a:gd name="T28" fmla="*/ 15 w 50"/>
                <a:gd name="T29" fmla="*/ 10 h 60"/>
                <a:gd name="T30" fmla="*/ 14 w 50"/>
                <a:gd name="T31" fmla="*/ 11 h 60"/>
                <a:gd name="T32" fmla="*/ 17 w 50"/>
                <a:gd name="T33" fmla="*/ 12 h 60"/>
                <a:gd name="T34" fmla="*/ 17 w 50"/>
                <a:gd name="T35" fmla="*/ 13 h 60"/>
                <a:gd name="T36" fmla="*/ 20 w 50"/>
                <a:gd name="T37" fmla="*/ 15 h 60"/>
                <a:gd name="T38" fmla="*/ 22 w 50"/>
                <a:gd name="T39" fmla="*/ 16 h 60"/>
                <a:gd name="T40" fmla="*/ 23 w 50"/>
                <a:gd name="T41" fmla="*/ 19 h 60"/>
                <a:gd name="T42" fmla="*/ 25 w 50"/>
                <a:gd name="T43" fmla="*/ 19 h 60"/>
                <a:gd name="T44" fmla="*/ 26 w 50"/>
                <a:gd name="T45" fmla="*/ 19 h 60"/>
                <a:gd name="T46" fmla="*/ 28 w 50"/>
                <a:gd name="T47" fmla="*/ 17 h 60"/>
                <a:gd name="T48" fmla="*/ 28 w 50"/>
                <a:gd name="T49" fmla="*/ 16 h 60"/>
                <a:gd name="T50" fmla="*/ 29 w 50"/>
                <a:gd name="T51" fmla="*/ 16 h 60"/>
                <a:gd name="T52" fmla="*/ 30 w 50"/>
                <a:gd name="T53" fmla="*/ 15 h 60"/>
                <a:gd name="T54" fmla="*/ 31 w 50"/>
                <a:gd name="T55" fmla="*/ 14 h 60"/>
                <a:gd name="T56" fmla="*/ 32 w 50"/>
                <a:gd name="T57" fmla="*/ 13 h 60"/>
                <a:gd name="T58" fmla="*/ 33 w 50"/>
                <a:gd name="T59" fmla="*/ 11 h 60"/>
                <a:gd name="T60" fmla="*/ 34 w 50"/>
                <a:gd name="T61" fmla="*/ 8 h 60"/>
                <a:gd name="T62" fmla="*/ 33 w 50"/>
                <a:gd name="T63" fmla="*/ 5 h 60"/>
                <a:gd name="T64" fmla="*/ 35 w 50"/>
                <a:gd name="T65" fmla="*/ 4 h 60"/>
                <a:gd name="T66" fmla="*/ 38 w 50"/>
                <a:gd name="T67" fmla="*/ 1 h 60"/>
                <a:gd name="T68" fmla="*/ 42 w 50"/>
                <a:gd name="T69" fmla="*/ 1 h 60"/>
                <a:gd name="T70" fmla="*/ 38 w 50"/>
                <a:gd name="T71" fmla="*/ 5 h 60"/>
                <a:gd name="T72" fmla="*/ 41 w 50"/>
                <a:gd name="T73" fmla="*/ 8 h 60"/>
                <a:gd name="T74" fmla="*/ 45 w 50"/>
                <a:gd name="T75" fmla="*/ 13 h 60"/>
                <a:gd name="T76" fmla="*/ 42 w 50"/>
                <a:gd name="T77" fmla="*/ 15 h 60"/>
                <a:gd name="T78" fmla="*/ 47 w 50"/>
                <a:gd name="T79" fmla="*/ 17 h 60"/>
                <a:gd name="T80" fmla="*/ 47 w 50"/>
                <a:gd name="T81" fmla="*/ 21 h 60"/>
                <a:gd name="T82" fmla="*/ 43 w 50"/>
                <a:gd name="T83" fmla="*/ 24 h 60"/>
                <a:gd name="T84" fmla="*/ 38 w 50"/>
                <a:gd name="T85" fmla="*/ 28 h 60"/>
                <a:gd name="T86" fmla="*/ 31 w 50"/>
                <a:gd name="T87" fmla="*/ 31 h 60"/>
                <a:gd name="T88" fmla="*/ 26 w 50"/>
                <a:gd name="T89" fmla="*/ 34 h 60"/>
                <a:gd name="T90" fmla="*/ 23 w 50"/>
                <a:gd name="T91" fmla="*/ 38 h 60"/>
                <a:gd name="T92" fmla="*/ 18 w 50"/>
                <a:gd name="T93" fmla="*/ 40 h 60"/>
                <a:gd name="T94" fmla="*/ 20 w 50"/>
                <a:gd name="T95" fmla="*/ 44 h 60"/>
                <a:gd name="T96" fmla="*/ 16 w 50"/>
                <a:gd name="T97" fmla="*/ 47 h 60"/>
                <a:gd name="T98" fmla="*/ 13 w 50"/>
                <a:gd name="T99" fmla="*/ 44 h 60"/>
                <a:gd name="T100" fmla="*/ 7 w 50"/>
                <a:gd name="T101" fmla="*/ 50 h 60"/>
                <a:gd name="T102" fmla="*/ 5 w 50"/>
                <a:gd name="T103" fmla="*/ 58 h 60"/>
                <a:gd name="T104" fmla="*/ 5 w 50"/>
                <a:gd name="T10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 h="60">
                  <a:moveTo>
                    <a:pt x="0" y="14"/>
                  </a:moveTo>
                  <a:lnTo>
                    <a:pt x="1" y="14"/>
                  </a:lnTo>
                  <a:lnTo>
                    <a:pt x="1" y="15"/>
                  </a:lnTo>
                  <a:lnTo>
                    <a:pt x="2" y="15"/>
                  </a:lnTo>
                  <a:lnTo>
                    <a:pt x="2" y="14"/>
                  </a:lnTo>
                  <a:lnTo>
                    <a:pt x="3" y="14"/>
                  </a:lnTo>
                  <a:lnTo>
                    <a:pt x="2" y="14"/>
                  </a:lnTo>
                  <a:lnTo>
                    <a:pt x="3" y="14"/>
                  </a:lnTo>
                  <a:lnTo>
                    <a:pt x="3" y="13"/>
                  </a:lnTo>
                  <a:lnTo>
                    <a:pt x="4" y="13"/>
                  </a:lnTo>
                  <a:lnTo>
                    <a:pt x="3" y="13"/>
                  </a:lnTo>
                  <a:lnTo>
                    <a:pt x="4" y="13"/>
                  </a:lnTo>
                  <a:lnTo>
                    <a:pt x="3" y="13"/>
                  </a:lnTo>
                  <a:lnTo>
                    <a:pt x="3" y="13"/>
                  </a:lnTo>
                  <a:lnTo>
                    <a:pt x="3" y="13"/>
                  </a:lnTo>
                  <a:lnTo>
                    <a:pt x="3" y="13"/>
                  </a:lnTo>
                  <a:lnTo>
                    <a:pt x="3" y="13"/>
                  </a:lnTo>
                  <a:lnTo>
                    <a:pt x="3" y="13"/>
                  </a:lnTo>
                  <a:lnTo>
                    <a:pt x="4" y="13"/>
                  </a:lnTo>
                  <a:lnTo>
                    <a:pt x="3" y="13"/>
                  </a:lnTo>
                  <a:lnTo>
                    <a:pt x="3" y="12"/>
                  </a:lnTo>
                  <a:lnTo>
                    <a:pt x="4" y="12"/>
                  </a:lnTo>
                  <a:lnTo>
                    <a:pt x="3" y="12"/>
                  </a:lnTo>
                  <a:lnTo>
                    <a:pt x="4" y="12"/>
                  </a:lnTo>
                  <a:lnTo>
                    <a:pt x="4" y="11"/>
                  </a:lnTo>
                  <a:lnTo>
                    <a:pt x="3" y="11"/>
                  </a:lnTo>
                  <a:lnTo>
                    <a:pt x="4" y="11"/>
                  </a:lnTo>
                  <a:lnTo>
                    <a:pt x="4" y="10"/>
                  </a:lnTo>
                  <a:lnTo>
                    <a:pt x="5" y="10"/>
                  </a:lnTo>
                  <a:lnTo>
                    <a:pt x="5" y="9"/>
                  </a:lnTo>
                  <a:lnTo>
                    <a:pt x="5" y="10"/>
                  </a:lnTo>
                  <a:lnTo>
                    <a:pt x="5" y="9"/>
                  </a:lnTo>
                  <a:lnTo>
                    <a:pt x="5" y="9"/>
                  </a:lnTo>
                  <a:lnTo>
                    <a:pt x="5" y="10"/>
                  </a:lnTo>
                  <a:lnTo>
                    <a:pt x="6" y="10"/>
                  </a:lnTo>
                  <a:lnTo>
                    <a:pt x="7" y="10"/>
                  </a:lnTo>
                  <a:lnTo>
                    <a:pt x="7" y="11"/>
                  </a:lnTo>
                  <a:lnTo>
                    <a:pt x="8" y="11"/>
                  </a:lnTo>
                  <a:lnTo>
                    <a:pt x="8" y="12"/>
                  </a:lnTo>
                  <a:lnTo>
                    <a:pt x="9" y="12"/>
                  </a:lnTo>
                  <a:lnTo>
                    <a:pt x="10" y="13"/>
                  </a:lnTo>
                  <a:lnTo>
                    <a:pt x="10" y="12"/>
                  </a:lnTo>
                  <a:lnTo>
                    <a:pt x="11" y="12"/>
                  </a:lnTo>
                  <a:lnTo>
                    <a:pt x="11" y="11"/>
                  </a:lnTo>
                  <a:lnTo>
                    <a:pt x="12" y="11"/>
                  </a:lnTo>
                  <a:lnTo>
                    <a:pt x="11" y="11"/>
                  </a:lnTo>
                  <a:lnTo>
                    <a:pt x="12" y="11"/>
                  </a:lnTo>
                  <a:lnTo>
                    <a:pt x="11" y="11"/>
                  </a:lnTo>
                  <a:lnTo>
                    <a:pt x="11" y="10"/>
                  </a:lnTo>
                  <a:lnTo>
                    <a:pt x="12" y="10"/>
                  </a:lnTo>
                  <a:lnTo>
                    <a:pt x="12" y="9"/>
                  </a:lnTo>
                  <a:lnTo>
                    <a:pt x="13" y="9"/>
                  </a:lnTo>
                  <a:lnTo>
                    <a:pt x="13" y="9"/>
                  </a:lnTo>
                  <a:lnTo>
                    <a:pt x="13" y="8"/>
                  </a:lnTo>
                  <a:lnTo>
                    <a:pt x="13" y="7"/>
                  </a:lnTo>
                  <a:lnTo>
                    <a:pt x="14" y="7"/>
                  </a:lnTo>
                  <a:lnTo>
                    <a:pt x="14" y="8"/>
                  </a:lnTo>
                  <a:lnTo>
                    <a:pt x="15" y="8"/>
                  </a:lnTo>
                  <a:lnTo>
                    <a:pt x="15" y="9"/>
                  </a:lnTo>
                  <a:lnTo>
                    <a:pt x="15" y="10"/>
                  </a:lnTo>
                  <a:lnTo>
                    <a:pt x="16" y="10"/>
                  </a:lnTo>
                  <a:lnTo>
                    <a:pt x="15" y="10"/>
                  </a:lnTo>
                  <a:lnTo>
                    <a:pt x="15" y="11"/>
                  </a:lnTo>
                  <a:lnTo>
                    <a:pt x="14" y="11"/>
                  </a:lnTo>
                  <a:lnTo>
                    <a:pt x="15" y="11"/>
                  </a:lnTo>
                  <a:lnTo>
                    <a:pt x="16" y="11"/>
                  </a:lnTo>
                  <a:lnTo>
                    <a:pt x="17" y="11"/>
                  </a:lnTo>
                  <a:lnTo>
                    <a:pt x="17" y="12"/>
                  </a:lnTo>
                  <a:lnTo>
                    <a:pt x="17" y="13"/>
                  </a:lnTo>
                  <a:lnTo>
                    <a:pt x="16" y="13"/>
                  </a:lnTo>
                  <a:lnTo>
                    <a:pt x="17" y="13"/>
                  </a:lnTo>
                  <a:lnTo>
                    <a:pt x="17" y="13"/>
                  </a:lnTo>
                  <a:lnTo>
                    <a:pt x="17" y="14"/>
                  </a:lnTo>
                  <a:lnTo>
                    <a:pt x="18" y="14"/>
                  </a:lnTo>
                  <a:lnTo>
                    <a:pt x="19" y="14"/>
                  </a:lnTo>
                  <a:lnTo>
                    <a:pt x="20" y="15"/>
                  </a:lnTo>
                  <a:lnTo>
                    <a:pt x="20" y="15"/>
                  </a:lnTo>
                  <a:lnTo>
                    <a:pt x="20" y="16"/>
                  </a:lnTo>
                  <a:lnTo>
                    <a:pt x="21" y="16"/>
                  </a:lnTo>
                  <a:lnTo>
                    <a:pt x="22" y="16"/>
                  </a:lnTo>
                  <a:lnTo>
                    <a:pt x="23" y="16"/>
                  </a:lnTo>
                  <a:lnTo>
                    <a:pt x="23" y="17"/>
                  </a:lnTo>
                  <a:lnTo>
                    <a:pt x="23" y="18"/>
                  </a:lnTo>
                  <a:lnTo>
                    <a:pt x="23" y="19"/>
                  </a:lnTo>
                  <a:lnTo>
                    <a:pt x="24" y="19"/>
                  </a:lnTo>
                  <a:lnTo>
                    <a:pt x="23" y="19"/>
                  </a:lnTo>
                  <a:lnTo>
                    <a:pt x="24" y="19"/>
                  </a:lnTo>
                  <a:lnTo>
                    <a:pt x="25" y="19"/>
                  </a:lnTo>
                  <a:lnTo>
                    <a:pt x="25" y="20"/>
                  </a:lnTo>
                  <a:lnTo>
                    <a:pt x="25" y="19"/>
                  </a:lnTo>
                  <a:lnTo>
                    <a:pt x="25" y="20"/>
                  </a:lnTo>
                  <a:lnTo>
                    <a:pt x="26" y="19"/>
                  </a:lnTo>
                  <a:lnTo>
                    <a:pt x="27" y="19"/>
                  </a:lnTo>
                  <a:lnTo>
                    <a:pt x="27" y="18"/>
                  </a:lnTo>
                  <a:lnTo>
                    <a:pt x="27" y="17"/>
                  </a:lnTo>
                  <a:lnTo>
                    <a:pt x="28" y="17"/>
                  </a:lnTo>
                  <a:lnTo>
                    <a:pt x="27" y="17"/>
                  </a:lnTo>
                  <a:lnTo>
                    <a:pt x="28" y="17"/>
                  </a:lnTo>
                  <a:lnTo>
                    <a:pt x="28" y="16"/>
                  </a:lnTo>
                  <a:lnTo>
                    <a:pt x="28" y="16"/>
                  </a:lnTo>
                  <a:lnTo>
                    <a:pt x="28" y="16"/>
                  </a:lnTo>
                  <a:lnTo>
                    <a:pt x="28" y="16"/>
                  </a:lnTo>
                  <a:lnTo>
                    <a:pt x="28" y="15"/>
                  </a:lnTo>
                  <a:lnTo>
                    <a:pt x="29" y="16"/>
                  </a:lnTo>
                  <a:lnTo>
                    <a:pt x="29" y="15"/>
                  </a:lnTo>
                  <a:lnTo>
                    <a:pt x="29" y="14"/>
                  </a:lnTo>
                  <a:lnTo>
                    <a:pt x="30" y="14"/>
                  </a:lnTo>
                  <a:lnTo>
                    <a:pt x="30" y="15"/>
                  </a:lnTo>
                  <a:lnTo>
                    <a:pt x="30" y="14"/>
                  </a:lnTo>
                  <a:lnTo>
                    <a:pt x="30" y="15"/>
                  </a:lnTo>
                  <a:lnTo>
                    <a:pt x="31" y="15"/>
                  </a:lnTo>
                  <a:lnTo>
                    <a:pt x="31" y="14"/>
                  </a:lnTo>
                  <a:lnTo>
                    <a:pt x="30" y="14"/>
                  </a:lnTo>
                  <a:lnTo>
                    <a:pt x="31" y="14"/>
                  </a:lnTo>
                  <a:lnTo>
                    <a:pt x="31" y="13"/>
                  </a:lnTo>
                  <a:lnTo>
                    <a:pt x="32" y="13"/>
                  </a:lnTo>
                  <a:lnTo>
                    <a:pt x="32" y="13"/>
                  </a:lnTo>
                  <a:lnTo>
                    <a:pt x="33" y="13"/>
                  </a:lnTo>
                  <a:lnTo>
                    <a:pt x="33" y="12"/>
                  </a:lnTo>
                  <a:lnTo>
                    <a:pt x="33" y="11"/>
                  </a:lnTo>
                  <a:lnTo>
                    <a:pt x="33" y="10"/>
                  </a:lnTo>
                  <a:lnTo>
                    <a:pt x="34" y="10"/>
                  </a:lnTo>
                  <a:lnTo>
                    <a:pt x="34" y="9"/>
                  </a:lnTo>
                  <a:lnTo>
                    <a:pt x="34" y="8"/>
                  </a:lnTo>
                  <a:lnTo>
                    <a:pt x="34" y="7"/>
                  </a:lnTo>
                  <a:lnTo>
                    <a:pt x="34" y="6"/>
                  </a:lnTo>
                  <a:lnTo>
                    <a:pt x="34" y="5"/>
                  </a:lnTo>
                  <a:lnTo>
                    <a:pt x="33" y="5"/>
                  </a:lnTo>
                  <a:lnTo>
                    <a:pt x="33" y="5"/>
                  </a:lnTo>
                  <a:lnTo>
                    <a:pt x="34" y="5"/>
                  </a:lnTo>
                  <a:lnTo>
                    <a:pt x="34" y="4"/>
                  </a:lnTo>
                  <a:lnTo>
                    <a:pt x="35" y="4"/>
                  </a:lnTo>
                  <a:lnTo>
                    <a:pt x="36" y="3"/>
                  </a:lnTo>
                  <a:lnTo>
                    <a:pt x="36" y="2"/>
                  </a:lnTo>
                  <a:lnTo>
                    <a:pt x="37" y="1"/>
                  </a:lnTo>
                  <a:lnTo>
                    <a:pt x="38" y="1"/>
                  </a:lnTo>
                  <a:lnTo>
                    <a:pt x="39" y="1"/>
                  </a:lnTo>
                  <a:lnTo>
                    <a:pt x="41" y="0"/>
                  </a:lnTo>
                  <a:lnTo>
                    <a:pt x="42" y="0"/>
                  </a:lnTo>
                  <a:lnTo>
                    <a:pt x="42" y="1"/>
                  </a:lnTo>
                  <a:lnTo>
                    <a:pt x="41" y="2"/>
                  </a:lnTo>
                  <a:lnTo>
                    <a:pt x="40" y="4"/>
                  </a:lnTo>
                  <a:lnTo>
                    <a:pt x="38" y="5"/>
                  </a:lnTo>
                  <a:lnTo>
                    <a:pt x="38" y="5"/>
                  </a:lnTo>
                  <a:lnTo>
                    <a:pt x="38" y="6"/>
                  </a:lnTo>
                  <a:lnTo>
                    <a:pt x="39" y="8"/>
                  </a:lnTo>
                  <a:lnTo>
                    <a:pt x="41" y="7"/>
                  </a:lnTo>
                  <a:lnTo>
                    <a:pt x="41" y="8"/>
                  </a:lnTo>
                  <a:lnTo>
                    <a:pt x="41" y="9"/>
                  </a:lnTo>
                  <a:lnTo>
                    <a:pt x="42" y="10"/>
                  </a:lnTo>
                  <a:lnTo>
                    <a:pt x="44" y="12"/>
                  </a:lnTo>
                  <a:lnTo>
                    <a:pt x="45" y="13"/>
                  </a:lnTo>
                  <a:lnTo>
                    <a:pt x="45" y="13"/>
                  </a:lnTo>
                  <a:lnTo>
                    <a:pt x="44" y="14"/>
                  </a:lnTo>
                  <a:lnTo>
                    <a:pt x="42" y="14"/>
                  </a:lnTo>
                  <a:lnTo>
                    <a:pt x="42" y="15"/>
                  </a:lnTo>
                  <a:lnTo>
                    <a:pt x="42" y="16"/>
                  </a:lnTo>
                  <a:lnTo>
                    <a:pt x="44" y="17"/>
                  </a:lnTo>
                  <a:lnTo>
                    <a:pt x="45" y="17"/>
                  </a:lnTo>
                  <a:lnTo>
                    <a:pt x="47" y="17"/>
                  </a:lnTo>
                  <a:lnTo>
                    <a:pt x="47" y="18"/>
                  </a:lnTo>
                  <a:lnTo>
                    <a:pt x="50" y="18"/>
                  </a:lnTo>
                  <a:lnTo>
                    <a:pt x="49" y="19"/>
                  </a:lnTo>
                  <a:lnTo>
                    <a:pt x="47" y="21"/>
                  </a:lnTo>
                  <a:lnTo>
                    <a:pt x="45" y="21"/>
                  </a:lnTo>
                  <a:lnTo>
                    <a:pt x="44" y="22"/>
                  </a:lnTo>
                  <a:lnTo>
                    <a:pt x="44" y="23"/>
                  </a:lnTo>
                  <a:lnTo>
                    <a:pt x="43" y="24"/>
                  </a:lnTo>
                  <a:lnTo>
                    <a:pt x="42" y="26"/>
                  </a:lnTo>
                  <a:lnTo>
                    <a:pt x="39" y="27"/>
                  </a:lnTo>
                  <a:lnTo>
                    <a:pt x="38" y="27"/>
                  </a:lnTo>
                  <a:lnTo>
                    <a:pt x="38" y="28"/>
                  </a:lnTo>
                  <a:lnTo>
                    <a:pt x="36" y="29"/>
                  </a:lnTo>
                  <a:lnTo>
                    <a:pt x="35" y="30"/>
                  </a:lnTo>
                  <a:lnTo>
                    <a:pt x="34" y="30"/>
                  </a:lnTo>
                  <a:lnTo>
                    <a:pt x="31" y="31"/>
                  </a:lnTo>
                  <a:lnTo>
                    <a:pt x="29" y="33"/>
                  </a:lnTo>
                  <a:lnTo>
                    <a:pt x="28" y="35"/>
                  </a:lnTo>
                  <a:lnTo>
                    <a:pt x="27" y="34"/>
                  </a:lnTo>
                  <a:lnTo>
                    <a:pt x="26" y="34"/>
                  </a:lnTo>
                  <a:lnTo>
                    <a:pt x="24" y="36"/>
                  </a:lnTo>
                  <a:lnTo>
                    <a:pt x="23" y="37"/>
                  </a:lnTo>
                  <a:lnTo>
                    <a:pt x="23" y="37"/>
                  </a:lnTo>
                  <a:lnTo>
                    <a:pt x="23" y="38"/>
                  </a:lnTo>
                  <a:lnTo>
                    <a:pt x="20" y="37"/>
                  </a:lnTo>
                  <a:lnTo>
                    <a:pt x="20" y="39"/>
                  </a:lnTo>
                  <a:lnTo>
                    <a:pt x="20" y="40"/>
                  </a:lnTo>
                  <a:lnTo>
                    <a:pt x="18" y="40"/>
                  </a:lnTo>
                  <a:lnTo>
                    <a:pt x="18" y="41"/>
                  </a:lnTo>
                  <a:lnTo>
                    <a:pt x="19" y="42"/>
                  </a:lnTo>
                  <a:lnTo>
                    <a:pt x="20" y="43"/>
                  </a:lnTo>
                  <a:lnTo>
                    <a:pt x="20" y="44"/>
                  </a:lnTo>
                  <a:lnTo>
                    <a:pt x="20" y="45"/>
                  </a:lnTo>
                  <a:lnTo>
                    <a:pt x="20" y="45"/>
                  </a:lnTo>
                  <a:lnTo>
                    <a:pt x="17" y="46"/>
                  </a:lnTo>
                  <a:lnTo>
                    <a:pt x="16" y="47"/>
                  </a:lnTo>
                  <a:lnTo>
                    <a:pt x="15" y="46"/>
                  </a:lnTo>
                  <a:lnTo>
                    <a:pt x="13" y="46"/>
                  </a:lnTo>
                  <a:lnTo>
                    <a:pt x="13" y="45"/>
                  </a:lnTo>
                  <a:lnTo>
                    <a:pt x="13" y="44"/>
                  </a:lnTo>
                  <a:lnTo>
                    <a:pt x="11" y="45"/>
                  </a:lnTo>
                  <a:lnTo>
                    <a:pt x="10" y="47"/>
                  </a:lnTo>
                  <a:lnTo>
                    <a:pt x="9" y="48"/>
                  </a:lnTo>
                  <a:lnTo>
                    <a:pt x="7" y="50"/>
                  </a:lnTo>
                  <a:lnTo>
                    <a:pt x="6" y="52"/>
                  </a:lnTo>
                  <a:lnTo>
                    <a:pt x="5" y="55"/>
                  </a:lnTo>
                  <a:lnTo>
                    <a:pt x="5" y="56"/>
                  </a:lnTo>
                  <a:lnTo>
                    <a:pt x="5" y="58"/>
                  </a:lnTo>
                  <a:lnTo>
                    <a:pt x="5" y="58"/>
                  </a:lnTo>
                  <a:lnTo>
                    <a:pt x="4" y="59"/>
                  </a:lnTo>
                  <a:lnTo>
                    <a:pt x="5" y="60"/>
                  </a:lnTo>
                  <a:lnTo>
                    <a:pt x="5" y="6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26" name="Freeform 125"/>
            <p:cNvSpPr>
              <a:spLocks/>
            </p:cNvSpPr>
            <p:nvPr/>
          </p:nvSpPr>
          <p:spPr bwMode="auto">
            <a:xfrm>
              <a:off x="5595940" y="2527297"/>
              <a:ext cx="944563" cy="573087"/>
            </a:xfrm>
            <a:custGeom>
              <a:avLst/>
              <a:gdLst>
                <a:gd name="T0" fmla="*/ 258 w 595"/>
                <a:gd name="T1" fmla="*/ 282 h 361"/>
                <a:gd name="T2" fmla="*/ 273 w 595"/>
                <a:gd name="T3" fmla="*/ 267 h 361"/>
                <a:gd name="T4" fmla="*/ 293 w 595"/>
                <a:gd name="T5" fmla="*/ 251 h 361"/>
                <a:gd name="T6" fmla="*/ 278 w 595"/>
                <a:gd name="T7" fmla="*/ 231 h 361"/>
                <a:gd name="T8" fmla="*/ 254 w 595"/>
                <a:gd name="T9" fmla="*/ 210 h 361"/>
                <a:gd name="T10" fmla="*/ 235 w 595"/>
                <a:gd name="T11" fmla="*/ 198 h 361"/>
                <a:gd name="T12" fmla="*/ 219 w 595"/>
                <a:gd name="T13" fmla="*/ 183 h 361"/>
                <a:gd name="T14" fmla="*/ 190 w 595"/>
                <a:gd name="T15" fmla="*/ 192 h 361"/>
                <a:gd name="T16" fmla="*/ 169 w 595"/>
                <a:gd name="T17" fmla="*/ 198 h 361"/>
                <a:gd name="T18" fmla="*/ 153 w 595"/>
                <a:gd name="T19" fmla="*/ 206 h 361"/>
                <a:gd name="T20" fmla="*/ 127 w 595"/>
                <a:gd name="T21" fmla="*/ 203 h 361"/>
                <a:gd name="T22" fmla="*/ 100 w 595"/>
                <a:gd name="T23" fmla="*/ 191 h 361"/>
                <a:gd name="T24" fmla="*/ 72 w 595"/>
                <a:gd name="T25" fmla="*/ 186 h 361"/>
                <a:gd name="T26" fmla="*/ 33 w 595"/>
                <a:gd name="T27" fmla="*/ 197 h 361"/>
                <a:gd name="T28" fmla="*/ 28 w 595"/>
                <a:gd name="T29" fmla="*/ 222 h 361"/>
                <a:gd name="T30" fmla="*/ 14 w 595"/>
                <a:gd name="T31" fmla="*/ 201 h 361"/>
                <a:gd name="T32" fmla="*/ 17 w 595"/>
                <a:gd name="T33" fmla="*/ 188 h 361"/>
                <a:gd name="T34" fmla="*/ 8 w 595"/>
                <a:gd name="T35" fmla="*/ 173 h 361"/>
                <a:gd name="T36" fmla="*/ 1 w 595"/>
                <a:gd name="T37" fmla="*/ 161 h 361"/>
                <a:gd name="T38" fmla="*/ 11 w 595"/>
                <a:gd name="T39" fmla="*/ 150 h 361"/>
                <a:gd name="T40" fmla="*/ 13 w 595"/>
                <a:gd name="T41" fmla="*/ 132 h 361"/>
                <a:gd name="T42" fmla="*/ 20 w 595"/>
                <a:gd name="T43" fmla="*/ 117 h 361"/>
                <a:gd name="T44" fmla="*/ 49 w 595"/>
                <a:gd name="T45" fmla="*/ 107 h 361"/>
                <a:gd name="T46" fmla="*/ 69 w 595"/>
                <a:gd name="T47" fmla="*/ 101 h 361"/>
                <a:gd name="T48" fmla="*/ 95 w 595"/>
                <a:gd name="T49" fmla="*/ 114 h 361"/>
                <a:gd name="T50" fmla="*/ 136 w 595"/>
                <a:gd name="T51" fmla="*/ 110 h 361"/>
                <a:gd name="T52" fmla="*/ 163 w 595"/>
                <a:gd name="T53" fmla="*/ 105 h 361"/>
                <a:gd name="T54" fmla="*/ 182 w 595"/>
                <a:gd name="T55" fmla="*/ 110 h 361"/>
                <a:gd name="T56" fmla="*/ 202 w 595"/>
                <a:gd name="T57" fmla="*/ 106 h 361"/>
                <a:gd name="T58" fmla="*/ 209 w 595"/>
                <a:gd name="T59" fmla="*/ 106 h 361"/>
                <a:gd name="T60" fmla="*/ 218 w 595"/>
                <a:gd name="T61" fmla="*/ 106 h 361"/>
                <a:gd name="T62" fmla="*/ 246 w 595"/>
                <a:gd name="T63" fmla="*/ 101 h 361"/>
                <a:gd name="T64" fmla="*/ 289 w 595"/>
                <a:gd name="T65" fmla="*/ 90 h 361"/>
                <a:gd name="T66" fmla="*/ 352 w 595"/>
                <a:gd name="T67" fmla="*/ 98 h 361"/>
                <a:gd name="T68" fmla="*/ 388 w 595"/>
                <a:gd name="T69" fmla="*/ 83 h 361"/>
                <a:gd name="T70" fmla="*/ 429 w 595"/>
                <a:gd name="T71" fmla="*/ 45 h 361"/>
                <a:gd name="T72" fmla="*/ 463 w 595"/>
                <a:gd name="T73" fmla="*/ 35 h 361"/>
                <a:gd name="T74" fmla="*/ 506 w 595"/>
                <a:gd name="T75" fmla="*/ 19 h 361"/>
                <a:gd name="T76" fmla="*/ 552 w 595"/>
                <a:gd name="T77" fmla="*/ 7 h 361"/>
                <a:gd name="T78" fmla="*/ 585 w 595"/>
                <a:gd name="T79" fmla="*/ 11 h 361"/>
                <a:gd name="T80" fmla="*/ 581 w 595"/>
                <a:gd name="T81" fmla="*/ 43 h 361"/>
                <a:gd name="T82" fmla="*/ 585 w 595"/>
                <a:gd name="T83" fmla="*/ 66 h 361"/>
                <a:gd name="T84" fmla="*/ 545 w 595"/>
                <a:gd name="T85" fmla="*/ 70 h 361"/>
                <a:gd name="T86" fmla="*/ 524 w 595"/>
                <a:gd name="T87" fmla="*/ 89 h 361"/>
                <a:gd name="T88" fmla="*/ 487 w 595"/>
                <a:gd name="T89" fmla="*/ 100 h 361"/>
                <a:gd name="T90" fmla="*/ 463 w 595"/>
                <a:gd name="T91" fmla="*/ 121 h 361"/>
                <a:gd name="T92" fmla="*/ 439 w 595"/>
                <a:gd name="T93" fmla="*/ 139 h 361"/>
                <a:gd name="T94" fmla="*/ 421 w 595"/>
                <a:gd name="T95" fmla="*/ 154 h 361"/>
                <a:gd name="T96" fmla="*/ 402 w 595"/>
                <a:gd name="T97" fmla="*/ 186 h 361"/>
                <a:gd name="T98" fmla="*/ 382 w 595"/>
                <a:gd name="T99" fmla="*/ 193 h 361"/>
                <a:gd name="T100" fmla="*/ 351 w 595"/>
                <a:gd name="T101" fmla="*/ 223 h 361"/>
                <a:gd name="T102" fmla="*/ 355 w 595"/>
                <a:gd name="T103" fmla="*/ 248 h 361"/>
                <a:gd name="T104" fmla="*/ 337 w 595"/>
                <a:gd name="T105" fmla="*/ 278 h 361"/>
                <a:gd name="T106" fmla="*/ 320 w 595"/>
                <a:gd name="T107" fmla="*/ 305 h 361"/>
                <a:gd name="T108" fmla="*/ 313 w 595"/>
                <a:gd name="T109" fmla="*/ 336 h 361"/>
                <a:gd name="T110" fmla="*/ 287 w 595"/>
                <a:gd name="T111" fmla="*/ 332 h 361"/>
                <a:gd name="T112" fmla="*/ 262 w 595"/>
                <a:gd name="T113" fmla="*/ 361 h 361"/>
                <a:gd name="T114" fmla="*/ 242 w 595"/>
                <a:gd name="T115" fmla="*/ 350 h 361"/>
                <a:gd name="T116" fmla="*/ 241 w 595"/>
                <a:gd name="T117" fmla="*/ 331 h 361"/>
                <a:gd name="T118" fmla="*/ 242 w 595"/>
                <a:gd name="T119" fmla="*/ 305 h 361"/>
                <a:gd name="T120" fmla="*/ 261 w 595"/>
                <a:gd name="T121" fmla="*/ 292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5" h="361">
                  <a:moveTo>
                    <a:pt x="266" y="292"/>
                  </a:moveTo>
                  <a:lnTo>
                    <a:pt x="264" y="290"/>
                  </a:lnTo>
                  <a:lnTo>
                    <a:pt x="265" y="289"/>
                  </a:lnTo>
                  <a:lnTo>
                    <a:pt x="264" y="288"/>
                  </a:lnTo>
                  <a:lnTo>
                    <a:pt x="264" y="287"/>
                  </a:lnTo>
                  <a:lnTo>
                    <a:pt x="264" y="286"/>
                  </a:lnTo>
                  <a:lnTo>
                    <a:pt x="263" y="286"/>
                  </a:lnTo>
                  <a:lnTo>
                    <a:pt x="261" y="286"/>
                  </a:lnTo>
                  <a:lnTo>
                    <a:pt x="260" y="286"/>
                  </a:lnTo>
                  <a:lnTo>
                    <a:pt x="260" y="285"/>
                  </a:lnTo>
                  <a:lnTo>
                    <a:pt x="261" y="284"/>
                  </a:lnTo>
                  <a:lnTo>
                    <a:pt x="261" y="283"/>
                  </a:lnTo>
                  <a:lnTo>
                    <a:pt x="260" y="283"/>
                  </a:lnTo>
                  <a:lnTo>
                    <a:pt x="259" y="283"/>
                  </a:lnTo>
                  <a:lnTo>
                    <a:pt x="258" y="283"/>
                  </a:lnTo>
                  <a:lnTo>
                    <a:pt x="258" y="282"/>
                  </a:lnTo>
                  <a:lnTo>
                    <a:pt x="258" y="280"/>
                  </a:lnTo>
                  <a:lnTo>
                    <a:pt x="256" y="277"/>
                  </a:lnTo>
                  <a:lnTo>
                    <a:pt x="257" y="277"/>
                  </a:lnTo>
                  <a:lnTo>
                    <a:pt x="258" y="275"/>
                  </a:lnTo>
                  <a:lnTo>
                    <a:pt x="259" y="275"/>
                  </a:lnTo>
                  <a:lnTo>
                    <a:pt x="261" y="275"/>
                  </a:lnTo>
                  <a:lnTo>
                    <a:pt x="262" y="272"/>
                  </a:lnTo>
                  <a:lnTo>
                    <a:pt x="263" y="271"/>
                  </a:lnTo>
                  <a:lnTo>
                    <a:pt x="265" y="271"/>
                  </a:lnTo>
                  <a:lnTo>
                    <a:pt x="268" y="271"/>
                  </a:lnTo>
                  <a:lnTo>
                    <a:pt x="269" y="271"/>
                  </a:lnTo>
                  <a:lnTo>
                    <a:pt x="267" y="268"/>
                  </a:lnTo>
                  <a:lnTo>
                    <a:pt x="268" y="266"/>
                  </a:lnTo>
                  <a:lnTo>
                    <a:pt x="270" y="267"/>
                  </a:lnTo>
                  <a:lnTo>
                    <a:pt x="272" y="268"/>
                  </a:lnTo>
                  <a:lnTo>
                    <a:pt x="273" y="267"/>
                  </a:lnTo>
                  <a:lnTo>
                    <a:pt x="276" y="268"/>
                  </a:lnTo>
                  <a:lnTo>
                    <a:pt x="277" y="268"/>
                  </a:lnTo>
                  <a:lnTo>
                    <a:pt x="277" y="266"/>
                  </a:lnTo>
                  <a:lnTo>
                    <a:pt x="278" y="265"/>
                  </a:lnTo>
                  <a:lnTo>
                    <a:pt x="281" y="263"/>
                  </a:lnTo>
                  <a:lnTo>
                    <a:pt x="285" y="262"/>
                  </a:lnTo>
                  <a:lnTo>
                    <a:pt x="287" y="262"/>
                  </a:lnTo>
                  <a:lnTo>
                    <a:pt x="290" y="262"/>
                  </a:lnTo>
                  <a:lnTo>
                    <a:pt x="293" y="261"/>
                  </a:lnTo>
                  <a:lnTo>
                    <a:pt x="293" y="260"/>
                  </a:lnTo>
                  <a:lnTo>
                    <a:pt x="292" y="259"/>
                  </a:lnTo>
                  <a:lnTo>
                    <a:pt x="291" y="258"/>
                  </a:lnTo>
                  <a:lnTo>
                    <a:pt x="291" y="256"/>
                  </a:lnTo>
                  <a:lnTo>
                    <a:pt x="292" y="256"/>
                  </a:lnTo>
                  <a:lnTo>
                    <a:pt x="292" y="254"/>
                  </a:lnTo>
                  <a:lnTo>
                    <a:pt x="293" y="251"/>
                  </a:lnTo>
                  <a:lnTo>
                    <a:pt x="291" y="249"/>
                  </a:lnTo>
                  <a:lnTo>
                    <a:pt x="289" y="249"/>
                  </a:lnTo>
                  <a:lnTo>
                    <a:pt x="287" y="246"/>
                  </a:lnTo>
                  <a:lnTo>
                    <a:pt x="285" y="246"/>
                  </a:lnTo>
                  <a:lnTo>
                    <a:pt x="283" y="245"/>
                  </a:lnTo>
                  <a:lnTo>
                    <a:pt x="281" y="241"/>
                  </a:lnTo>
                  <a:lnTo>
                    <a:pt x="279" y="241"/>
                  </a:lnTo>
                  <a:lnTo>
                    <a:pt x="275" y="241"/>
                  </a:lnTo>
                  <a:lnTo>
                    <a:pt x="274" y="241"/>
                  </a:lnTo>
                  <a:lnTo>
                    <a:pt x="274" y="240"/>
                  </a:lnTo>
                  <a:lnTo>
                    <a:pt x="273" y="237"/>
                  </a:lnTo>
                  <a:lnTo>
                    <a:pt x="274" y="235"/>
                  </a:lnTo>
                  <a:lnTo>
                    <a:pt x="272" y="236"/>
                  </a:lnTo>
                  <a:lnTo>
                    <a:pt x="272" y="234"/>
                  </a:lnTo>
                  <a:lnTo>
                    <a:pt x="274" y="233"/>
                  </a:lnTo>
                  <a:lnTo>
                    <a:pt x="278" y="231"/>
                  </a:lnTo>
                  <a:lnTo>
                    <a:pt x="280" y="228"/>
                  </a:lnTo>
                  <a:lnTo>
                    <a:pt x="281" y="226"/>
                  </a:lnTo>
                  <a:lnTo>
                    <a:pt x="279" y="225"/>
                  </a:lnTo>
                  <a:lnTo>
                    <a:pt x="276" y="226"/>
                  </a:lnTo>
                  <a:lnTo>
                    <a:pt x="274" y="226"/>
                  </a:lnTo>
                  <a:lnTo>
                    <a:pt x="271" y="226"/>
                  </a:lnTo>
                  <a:lnTo>
                    <a:pt x="270" y="225"/>
                  </a:lnTo>
                  <a:lnTo>
                    <a:pt x="269" y="223"/>
                  </a:lnTo>
                  <a:lnTo>
                    <a:pt x="267" y="220"/>
                  </a:lnTo>
                  <a:lnTo>
                    <a:pt x="265" y="218"/>
                  </a:lnTo>
                  <a:lnTo>
                    <a:pt x="263" y="216"/>
                  </a:lnTo>
                  <a:lnTo>
                    <a:pt x="262" y="215"/>
                  </a:lnTo>
                  <a:lnTo>
                    <a:pt x="259" y="214"/>
                  </a:lnTo>
                  <a:lnTo>
                    <a:pt x="258" y="212"/>
                  </a:lnTo>
                  <a:lnTo>
                    <a:pt x="257" y="211"/>
                  </a:lnTo>
                  <a:lnTo>
                    <a:pt x="254" y="210"/>
                  </a:lnTo>
                  <a:lnTo>
                    <a:pt x="250" y="210"/>
                  </a:lnTo>
                  <a:lnTo>
                    <a:pt x="249" y="211"/>
                  </a:lnTo>
                  <a:lnTo>
                    <a:pt x="245" y="212"/>
                  </a:lnTo>
                  <a:lnTo>
                    <a:pt x="242" y="213"/>
                  </a:lnTo>
                  <a:lnTo>
                    <a:pt x="240" y="214"/>
                  </a:lnTo>
                  <a:lnTo>
                    <a:pt x="237" y="215"/>
                  </a:lnTo>
                  <a:lnTo>
                    <a:pt x="234" y="216"/>
                  </a:lnTo>
                  <a:lnTo>
                    <a:pt x="233" y="216"/>
                  </a:lnTo>
                  <a:lnTo>
                    <a:pt x="232" y="216"/>
                  </a:lnTo>
                  <a:lnTo>
                    <a:pt x="232" y="213"/>
                  </a:lnTo>
                  <a:lnTo>
                    <a:pt x="232" y="210"/>
                  </a:lnTo>
                  <a:lnTo>
                    <a:pt x="232" y="208"/>
                  </a:lnTo>
                  <a:lnTo>
                    <a:pt x="232" y="204"/>
                  </a:lnTo>
                  <a:lnTo>
                    <a:pt x="233" y="201"/>
                  </a:lnTo>
                  <a:lnTo>
                    <a:pt x="234" y="200"/>
                  </a:lnTo>
                  <a:lnTo>
                    <a:pt x="235" y="198"/>
                  </a:lnTo>
                  <a:lnTo>
                    <a:pt x="237" y="197"/>
                  </a:lnTo>
                  <a:lnTo>
                    <a:pt x="237" y="195"/>
                  </a:lnTo>
                  <a:lnTo>
                    <a:pt x="235" y="194"/>
                  </a:lnTo>
                  <a:lnTo>
                    <a:pt x="233" y="193"/>
                  </a:lnTo>
                  <a:lnTo>
                    <a:pt x="232" y="191"/>
                  </a:lnTo>
                  <a:lnTo>
                    <a:pt x="235" y="189"/>
                  </a:lnTo>
                  <a:lnTo>
                    <a:pt x="237" y="187"/>
                  </a:lnTo>
                  <a:lnTo>
                    <a:pt x="237" y="186"/>
                  </a:lnTo>
                  <a:lnTo>
                    <a:pt x="242" y="184"/>
                  </a:lnTo>
                  <a:lnTo>
                    <a:pt x="241" y="181"/>
                  </a:lnTo>
                  <a:lnTo>
                    <a:pt x="234" y="180"/>
                  </a:lnTo>
                  <a:lnTo>
                    <a:pt x="231" y="181"/>
                  </a:lnTo>
                  <a:lnTo>
                    <a:pt x="226" y="182"/>
                  </a:lnTo>
                  <a:lnTo>
                    <a:pt x="224" y="183"/>
                  </a:lnTo>
                  <a:lnTo>
                    <a:pt x="220" y="183"/>
                  </a:lnTo>
                  <a:lnTo>
                    <a:pt x="219" y="183"/>
                  </a:lnTo>
                  <a:lnTo>
                    <a:pt x="217" y="183"/>
                  </a:lnTo>
                  <a:lnTo>
                    <a:pt x="213" y="184"/>
                  </a:lnTo>
                  <a:lnTo>
                    <a:pt x="211" y="185"/>
                  </a:lnTo>
                  <a:lnTo>
                    <a:pt x="209" y="185"/>
                  </a:lnTo>
                  <a:lnTo>
                    <a:pt x="206" y="183"/>
                  </a:lnTo>
                  <a:lnTo>
                    <a:pt x="203" y="180"/>
                  </a:lnTo>
                  <a:lnTo>
                    <a:pt x="202" y="179"/>
                  </a:lnTo>
                  <a:lnTo>
                    <a:pt x="201" y="179"/>
                  </a:lnTo>
                  <a:lnTo>
                    <a:pt x="198" y="179"/>
                  </a:lnTo>
                  <a:lnTo>
                    <a:pt x="196" y="180"/>
                  </a:lnTo>
                  <a:lnTo>
                    <a:pt x="194" y="182"/>
                  </a:lnTo>
                  <a:lnTo>
                    <a:pt x="193" y="183"/>
                  </a:lnTo>
                  <a:lnTo>
                    <a:pt x="192" y="185"/>
                  </a:lnTo>
                  <a:lnTo>
                    <a:pt x="191" y="188"/>
                  </a:lnTo>
                  <a:lnTo>
                    <a:pt x="190" y="191"/>
                  </a:lnTo>
                  <a:lnTo>
                    <a:pt x="190" y="192"/>
                  </a:lnTo>
                  <a:lnTo>
                    <a:pt x="188" y="194"/>
                  </a:lnTo>
                  <a:lnTo>
                    <a:pt x="186" y="195"/>
                  </a:lnTo>
                  <a:lnTo>
                    <a:pt x="182" y="194"/>
                  </a:lnTo>
                  <a:lnTo>
                    <a:pt x="181" y="193"/>
                  </a:lnTo>
                  <a:lnTo>
                    <a:pt x="182" y="190"/>
                  </a:lnTo>
                  <a:lnTo>
                    <a:pt x="183" y="188"/>
                  </a:lnTo>
                  <a:lnTo>
                    <a:pt x="183" y="186"/>
                  </a:lnTo>
                  <a:lnTo>
                    <a:pt x="182" y="185"/>
                  </a:lnTo>
                  <a:lnTo>
                    <a:pt x="179" y="185"/>
                  </a:lnTo>
                  <a:lnTo>
                    <a:pt x="177" y="188"/>
                  </a:lnTo>
                  <a:lnTo>
                    <a:pt x="174" y="190"/>
                  </a:lnTo>
                  <a:lnTo>
                    <a:pt x="172" y="192"/>
                  </a:lnTo>
                  <a:lnTo>
                    <a:pt x="171" y="194"/>
                  </a:lnTo>
                  <a:lnTo>
                    <a:pt x="170" y="195"/>
                  </a:lnTo>
                  <a:lnTo>
                    <a:pt x="170" y="196"/>
                  </a:lnTo>
                  <a:lnTo>
                    <a:pt x="169" y="198"/>
                  </a:lnTo>
                  <a:lnTo>
                    <a:pt x="169" y="199"/>
                  </a:lnTo>
                  <a:lnTo>
                    <a:pt x="171" y="198"/>
                  </a:lnTo>
                  <a:lnTo>
                    <a:pt x="173" y="197"/>
                  </a:lnTo>
                  <a:lnTo>
                    <a:pt x="174" y="197"/>
                  </a:lnTo>
                  <a:lnTo>
                    <a:pt x="173" y="200"/>
                  </a:lnTo>
                  <a:lnTo>
                    <a:pt x="171" y="201"/>
                  </a:lnTo>
                  <a:lnTo>
                    <a:pt x="168" y="201"/>
                  </a:lnTo>
                  <a:lnTo>
                    <a:pt x="165" y="201"/>
                  </a:lnTo>
                  <a:lnTo>
                    <a:pt x="164" y="201"/>
                  </a:lnTo>
                  <a:lnTo>
                    <a:pt x="163" y="201"/>
                  </a:lnTo>
                  <a:lnTo>
                    <a:pt x="162" y="201"/>
                  </a:lnTo>
                  <a:lnTo>
                    <a:pt x="160" y="201"/>
                  </a:lnTo>
                  <a:lnTo>
                    <a:pt x="157" y="201"/>
                  </a:lnTo>
                  <a:lnTo>
                    <a:pt x="155" y="203"/>
                  </a:lnTo>
                  <a:lnTo>
                    <a:pt x="154" y="204"/>
                  </a:lnTo>
                  <a:lnTo>
                    <a:pt x="153" y="206"/>
                  </a:lnTo>
                  <a:lnTo>
                    <a:pt x="151" y="208"/>
                  </a:lnTo>
                  <a:lnTo>
                    <a:pt x="149" y="209"/>
                  </a:lnTo>
                  <a:lnTo>
                    <a:pt x="147" y="210"/>
                  </a:lnTo>
                  <a:lnTo>
                    <a:pt x="144" y="212"/>
                  </a:lnTo>
                  <a:lnTo>
                    <a:pt x="141" y="211"/>
                  </a:lnTo>
                  <a:lnTo>
                    <a:pt x="140" y="209"/>
                  </a:lnTo>
                  <a:lnTo>
                    <a:pt x="140" y="206"/>
                  </a:lnTo>
                  <a:lnTo>
                    <a:pt x="142" y="201"/>
                  </a:lnTo>
                  <a:lnTo>
                    <a:pt x="141" y="201"/>
                  </a:lnTo>
                  <a:lnTo>
                    <a:pt x="137" y="201"/>
                  </a:lnTo>
                  <a:lnTo>
                    <a:pt x="133" y="203"/>
                  </a:lnTo>
                  <a:lnTo>
                    <a:pt x="131" y="203"/>
                  </a:lnTo>
                  <a:lnTo>
                    <a:pt x="130" y="203"/>
                  </a:lnTo>
                  <a:lnTo>
                    <a:pt x="130" y="201"/>
                  </a:lnTo>
                  <a:lnTo>
                    <a:pt x="128" y="201"/>
                  </a:lnTo>
                  <a:lnTo>
                    <a:pt x="127" y="203"/>
                  </a:lnTo>
                  <a:lnTo>
                    <a:pt x="125" y="204"/>
                  </a:lnTo>
                  <a:lnTo>
                    <a:pt x="124" y="203"/>
                  </a:lnTo>
                  <a:lnTo>
                    <a:pt x="124" y="201"/>
                  </a:lnTo>
                  <a:lnTo>
                    <a:pt x="125" y="195"/>
                  </a:lnTo>
                  <a:lnTo>
                    <a:pt x="123" y="196"/>
                  </a:lnTo>
                  <a:lnTo>
                    <a:pt x="121" y="194"/>
                  </a:lnTo>
                  <a:lnTo>
                    <a:pt x="120" y="191"/>
                  </a:lnTo>
                  <a:lnTo>
                    <a:pt x="116" y="193"/>
                  </a:lnTo>
                  <a:lnTo>
                    <a:pt x="116" y="193"/>
                  </a:lnTo>
                  <a:lnTo>
                    <a:pt x="113" y="192"/>
                  </a:lnTo>
                  <a:lnTo>
                    <a:pt x="110" y="192"/>
                  </a:lnTo>
                  <a:lnTo>
                    <a:pt x="108" y="193"/>
                  </a:lnTo>
                  <a:lnTo>
                    <a:pt x="104" y="193"/>
                  </a:lnTo>
                  <a:lnTo>
                    <a:pt x="103" y="192"/>
                  </a:lnTo>
                  <a:lnTo>
                    <a:pt x="103" y="191"/>
                  </a:lnTo>
                  <a:lnTo>
                    <a:pt x="100" y="191"/>
                  </a:lnTo>
                  <a:lnTo>
                    <a:pt x="97" y="192"/>
                  </a:lnTo>
                  <a:lnTo>
                    <a:pt x="93" y="192"/>
                  </a:lnTo>
                  <a:lnTo>
                    <a:pt x="90" y="193"/>
                  </a:lnTo>
                  <a:lnTo>
                    <a:pt x="89" y="194"/>
                  </a:lnTo>
                  <a:lnTo>
                    <a:pt x="88" y="193"/>
                  </a:lnTo>
                  <a:lnTo>
                    <a:pt x="86" y="190"/>
                  </a:lnTo>
                  <a:lnTo>
                    <a:pt x="84" y="192"/>
                  </a:lnTo>
                  <a:lnTo>
                    <a:pt x="82" y="193"/>
                  </a:lnTo>
                  <a:lnTo>
                    <a:pt x="80" y="194"/>
                  </a:lnTo>
                  <a:lnTo>
                    <a:pt x="78" y="193"/>
                  </a:lnTo>
                  <a:lnTo>
                    <a:pt x="79" y="193"/>
                  </a:lnTo>
                  <a:lnTo>
                    <a:pt x="80" y="190"/>
                  </a:lnTo>
                  <a:lnTo>
                    <a:pt x="78" y="188"/>
                  </a:lnTo>
                  <a:lnTo>
                    <a:pt x="76" y="187"/>
                  </a:lnTo>
                  <a:lnTo>
                    <a:pt x="75" y="186"/>
                  </a:lnTo>
                  <a:lnTo>
                    <a:pt x="72" y="186"/>
                  </a:lnTo>
                  <a:lnTo>
                    <a:pt x="69" y="185"/>
                  </a:lnTo>
                  <a:lnTo>
                    <a:pt x="66" y="185"/>
                  </a:lnTo>
                  <a:lnTo>
                    <a:pt x="63" y="185"/>
                  </a:lnTo>
                  <a:lnTo>
                    <a:pt x="61" y="187"/>
                  </a:lnTo>
                  <a:lnTo>
                    <a:pt x="56" y="187"/>
                  </a:lnTo>
                  <a:lnTo>
                    <a:pt x="54" y="188"/>
                  </a:lnTo>
                  <a:lnTo>
                    <a:pt x="51" y="187"/>
                  </a:lnTo>
                  <a:lnTo>
                    <a:pt x="48" y="188"/>
                  </a:lnTo>
                  <a:lnTo>
                    <a:pt x="45" y="189"/>
                  </a:lnTo>
                  <a:lnTo>
                    <a:pt x="43" y="189"/>
                  </a:lnTo>
                  <a:lnTo>
                    <a:pt x="40" y="190"/>
                  </a:lnTo>
                  <a:lnTo>
                    <a:pt x="38" y="191"/>
                  </a:lnTo>
                  <a:lnTo>
                    <a:pt x="37" y="194"/>
                  </a:lnTo>
                  <a:lnTo>
                    <a:pt x="36" y="194"/>
                  </a:lnTo>
                  <a:lnTo>
                    <a:pt x="34" y="195"/>
                  </a:lnTo>
                  <a:lnTo>
                    <a:pt x="33" y="197"/>
                  </a:lnTo>
                  <a:lnTo>
                    <a:pt x="32" y="198"/>
                  </a:lnTo>
                  <a:lnTo>
                    <a:pt x="29" y="200"/>
                  </a:lnTo>
                  <a:lnTo>
                    <a:pt x="28" y="201"/>
                  </a:lnTo>
                  <a:lnTo>
                    <a:pt x="27" y="201"/>
                  </a:lnTo>
                  <a:lnTo>
                    <a:pt x="26" y="202"/>
                  </a:lnTo>
                  <a:lnTo>
                    <a:pt x="26" y="204"/>
                  </a:lnTo>
                  <a:lnTo>
                    <a:pt x="25" y="205"/>
                  </a:lnTo>
                  <a:lnTo>
                    <a:pt x="24" y="208"/>
                  </a:lnTo>
                  <a:lnTo>
                    <a:pt x="23" y="209"/>
                  </a:lnTo>
                  <a:lnTo>
                    <a:pt x="22" y="211"/>
                  </a:lnTo>
                  <a:lnTo>
                    <a:pt x="23" y="214"/>
                  </a:lnTo>
                  <a:lnTo>
                    <a:pt x="25" y="216"/>
                  </a:lnTo>
                  <a:lnTo>
                    <a:pt x="26" y="217"/>
                  </a:lnTo>
                  <a:lnTo>
                    <a:pt x="28" y="219"/>
                  </a:lnTo>
                  <a:lnTo>
                    <a:pt x="29" y="220"/>
                  </a:lnTo>
                  <a:lnTo>
                    <a:pt x="28" y="222"/>
                  </a:lnTo>
                  <a:lnTo>
                    <a:pt x="25" y="223"/>
                  </a:lnTo>
                  <a:lnTo>
                    <a:pt x="23" y="224"/>
                  </a:lnTo>
                  <a:lnTo>
                    <a:pt x="21" y="225"/>
                  </a:lnTo>
                  <a:lnTo>
                    <a:pt x="18" y="225"/>
                  </a:lnTo>
                  <a:lnTo>
                    <a:pt x="19" y="222"/>
                  </a:lnTo>
                  <a:lnTo>
                    <a:pt x="19" y="218"/>
                  </a:lnTo>
                  <a:lnTo>
                    <a:pt x="18" y="217"/>
                  </a:lnTo>
                  <a:lnTo>
                    <a:pt x="17" y="217"/>
                  </a:lnTo>
                  <a:lnTo>
                    <a:pt x="15" y="213"/>
                  </a:lnTo>
                  <a:lnTo>
                    <a:pt x="15" y="212"/>
                  </a:lnTo>
                  <a:lnTo>
                    <a:pt x="15" y="211"/>
                  </a:lnTo>
                  <a:lnTo>
                    <a:pt x="15" y="209"/>
                  </a:lnTo>
                  <a:lnTo>
                    <a:pt x="15" y="206"/>
                  </a:lnTo>
                  <a:lnTo>
                    <a:pt x="13" y="204"/>
                  </a:lnTo>
                  <a:lnTo>
                    <a:pt x="14" y="202"/>
                  </a:lnTo>
                  <a:lnTo>
                    <a:pt x="14" y="201"/>
                  </a:lnTo>
                  <a:lnTo>
                    <a:pt x="14" y="201"/>
                  </a:lnTo>
                  <a:lnTo>
                    <a:pt x="15" y="197"/>
                  </a:lnTo>
                  <a:lnTo>
                    <a:pt x="17" y="195"/>
                  </a:lnTo>
                  <a:lnTo>
                    <a:pt x="19" y="193"/>
                  </a:lnTo>
                  <a:lnTo>
                    <a:pt x="20" y="193"/>
                  </a:lnTo>
                  <a:lnTo>
                    <a:pt x="19" y="192"/>
                  </a:lnTo>
                  <a:lnTo>
                    <a:pt x="18" y="192"/>
                  </a:lnTo>
                  <a:lnTo>
                    <a:pt x="17" y="192"/>
                  </a:lnTo>
                  <a:lnTo>
                    <a:pt x="16" y="192"/>
                  </a:lnTo>
                  <a:lnTo>
                    <a:pt x="14" y="192"/>
                  </a:lnTo>
                  <a:lnTo>
                    <a:pt x="14" y="191"/>
                  </a:lnTo>
                  <a:lnTo>
                    <a:pt x="13" y="191"/>
                  </a:lnTo>
                  <a:lnTo>
                    <a:pt x="14" y="190"/>
                  </a:lnTo>
                  <a:lnTo>
                    <a:pt x="15" y="190"/>
                  </a:lnTo>
                  <a:lnTo>
                    <a:pt x="16" y="188"/>
                  </a:lnTo>
                  <a:lnTo>
                    <a:pt x="17" y="188"/>
                  </a:lnTo>
                  <a:lnTo>
                    <a:pt x="17" y="187"/>
                  </a:lnTo>
                  <a:lnTo>
                    <a:pt x="16" y="187"/>
                  </a:lnTo>
                  <a:lnTo>
                    <a:pt x="15" y="187"/>
                  </a:lnTo>
                  <a:lnTo>
                    <a:pt x="14" y="187"/>
                  </a:lnTo>
                  <a:lnTo>
                    <a:pt x="13" y="186"/>
                  </a:lnTo>
                  <a:lnTo>
                    <a:pt x="13" y="184"/>
                  </a:lnTo>
                  <a:lnTo>
                    <a:pt x="12" y="183"/>
                  </a:lnTo>
                  <a:lnTo>
                    <a:pt x="11" y="183"/>
                  </a:lnTo>
                  <a:lnTo>
                    <a:pt x="10" y="182"/>
                  </a:lnTo>
                  <a:lnTo>
                    <a:pt x="10" y="181"/>
                  </a:lnTo>
                  <a:lnTo>
                    <a:pt x="11" y="180"/>
                  </a:lnTo>
                  <a:lnTo>
                    <a:pt x="11" y="179"/>
                  </a:lnTo>
                  <a:lnTo>
                    <a:pt x="11" y="178"/>
                  </a:lnTo>
                  <a:lnTo>
                    <a:pt x="10" y="177"/>
                  </a:lnTo>
                  <a:lnTo>
                    <a:pt x="9" y="176"/>
                  </a:lnTo>
                  <a:lnTo>
                    <a:pt x="8" y="173"/>
                  </a:lnTo>
                  <a:lnTo>
                    <a:pt x="7" y="172"/>
                  </a:lnTo>
                  <a:lnTo>
                    <a:pt x="6" y="171"/>
                  </a:lnTo>
                  <a:lnTo>
                    <a:pt x="4" y="170"/>
                  </a:lnTo>
                  <a:lnTo>
                    <a:pt x="3" y="171"/>
                  </a:lnTo>
                  <a:lnTo>
                    <a:pt x="2" y="171"/>
                  </a:lnTo>
                  <a:lnTo>
                    <a:pt x="1" y="171"/>
                  </a:lnTo>
                  <a:lnTo>
                    <a:pt x="0" y="171"/>
                  </a:lnTo>
                  <a:lnTo>
                    <a:pt x="0" y="170"/>
                  </a:lnTo>
                  <a:lnTo>
                    <a:pt x="0" y="170"/>
                  </a:lnTo>
                  <a:lnTo>
                    <a:pt x="1" y="169"/>
                  </a:lnTo>
                  <a:lnTo>
                    <a:pt x="1" y="168"/>
                  </a:lnTo>
                  <a:lnTo>
                    <a:pt x="2" y="168"/>
                  </a:lnTo>
                  <a:lnTo>
                    <a:pt x="3" y="167"/>
                  </a:lnTo>
                  <a:lnTo>
                    <a:pt x="2" y="162"/>
                  </a:lnTo>
                  <a:lnTo>
                    <a:pt x="0" y="162"/>
                  </a:lnTo>
                  <a:lnTo>
                    <a:pt x="1" y="161"/>
                  </a:lnTo>
                  <a:lnTo>
                    <a:pt x="3" y="161"/>
                  </a:lnTo>
                  <a:lnTo>
                    <a:pt x="4" y="160"/>
                  </a:lnTo>
                  <a:lnTo>
                    <a:pt x="4" y="159"/>
                  </a:lnTo>
                  <a:lnTo>
                    <a:pt x="5" y="158"/>
                  </a:lnTo>
                  <a:lnTo>
                    <a:pt x="5" y="158"/>
                  </a:lnTo>
                  <a:lnTo>
                    <a:pt x="5" y="156"/>
                  </a:lnTo>
                  <a:lnTo>
                    <a:pt x="5" y="155"/>
                  </a:lnTo>
                  <a:lnTo>
                    <a:pt x="6" y="154"/>
                  </a:lnTo>
                  <a:lnTo>
                    <a:pt x="7" y="154"/>
                  </a:lnTo>
                  <a:lnTo>
                    <a:pt x="10" y="155"/>
                  </a:lnTo>
                  <a:lnTo>
                    <a:pt x="10" y="154"/>
                  </a:lnTo>
                  <a:lnTo>
                    <a:pt x="8" y="153"/>
                  </a:lnTo>
                  <a:lnTo>
                    <a:pt x="8" y="152"/>
                  </a:lnTo>
                  <a:lnTo>
                    <a:pt x="10" y="151"/>
                  </a:lnTo>
                  <a:lnTo>
                    <a:pt x="11" y="151"/>
                  </a:lnTo>
                  <a:lnTo>
                    <a:pt x="11" y="150"/>
                  </a:lnTo>
                  <a:lnTo>
                    <a:pt x="11" y="149"/>
                  </a:lnTo>
                  <a:lnTo>
                    <a:pt x="12" y="149"/>
                  </a:lnTo>
                  <a:lnTo>
                    <a:pt x="13" y="150"/>
                  </a:lnTo>
                  <a:lnTo>
                    <a:pt x="13" y="148"/>
                  </a:lnTo>
                  <a:lnTo>
                    <a:pt x="13" y="147"/>
                  </a:lnTo>
                  <a:lnTo>
                    <a:pt x="13" y="147"/>
                  </a:lnTo>
                  <a:lnTo>
                    <a:pt x="11" y="146"/>
                  </a:lnTo>
                  <a:lnTo>
                    <a:pt x="12" y="146"/>
                  </a:lnTo>
                  <a:lnTo>
                    <a:pt x="13" y="145"/>
                  </a:lnTo>
                  <a:lnTo>
                    <a:pt x="13" y="143"/>
                  </a:lnTo>
                  <a:lnTo>
                    <a:pt x="15" y="142"/>
                  </a:lnTo>
                  <a:lnTo>
                    <a:pt x="14" y="141"/>
                  </a:lnTo>
                  <a:lnTo>
                    <a:pt x="13" y="138"/>
                  </a:lnTo>
                  <a:lnTo>
                    <a:pt x="13" y="137"/>
                  </a:lnTo>
                  <a:lnTo>
                    <a:pt x="13" y="134"/>
                  </a:lnTo>
                  <a:lnTo>
                    <a:pt x="13" y="132"/>
                  </a:lnTo>
                  <a:lnTo>
                    <a:pt x="14" y="130"/>
                  </a:lnTo>
                  <a:lnTo>
                    <a:pt x="13" y="129"/>
                  </a:lnTo>
                  <a:lnTo>
                    <a:pt x="13" y="127"/>
                  </a:lnTo>
                  <a:lnTo>
                    <a:pt x="13" y="125"/>
                  </a:lnTo>
                  <a:lnTo>
                    <a:pt x="14" y="123"/>
                  </a:lnTo>
                  <a:lnTo>
                    <a:pt x="14" y="122"/>
                  </a:lnTo>
                  <a:lnTo>
                    <a:pt x="15" y="119"/>
                  </a:lnTo>
                  <a:lnTo>
                    <a:pt x="17" y="120"/>
                  </a:lnTo>
                  <a:lnTo>
                    <a:pt x="18" y="120"/>
                  </a:lnTo>
                  <a:lnTo>
                    <a:pt x="18" y="119"/>
                  </a:lnTo>
                  <a:lnTo>
                    <a:pt x="18" y="118"/>
                  </a:lnTo>
                  <a:lnTo>
                    <a:pt x="17" y="117"/>
                  </a:lnTo>
                  <a:lnTo>
                    <a:pt x="17" y="116"/>
                  </a:lnTo>
                  <a:lnTo>
                    <a:pt x="18" y="116"/>
                  </a:lnTo>
                  <a:lnTo>
                    <a:pt x="19" y="116"/>
                  </a:lnTo>
                  <a:lnTo>
                    <a:pt x="20" y="117"/>
                  </a:lnTo>
                  <a:lnTo>
                    <a:pt x="21" y="118"/>
                  </a:lnTo>
                  <a:lnTo>
                    <a:pt x="22" y="118"/>
                  </a:lnTo>
                  <a:lnTo>
                    <a:pt x="25" y="118"/>
                  </a:lnTo>
                  <a:lnTo>
                    <a:pt x="30" y="117"/>
                  </a:lnTo>
                  <a:lnTo>
                    <a:pt x="37" y="116"/>
                  </a:lnTo>
                  <a:lnTo>
                    <a:pt x="37" y="116"/>
                  </a:lnTo>
                  <a:lnTo>
                    <a:pt x="38" y="116"/>
                  </a:lnTo>
                  <a:lnTo>
                    <a:pt x="41" y="115"/>
                  </a:lnTo>
                  <a:lnTo>
                    <a:pt x="46" y="114"/>
                  </a:lnTo>
                  <a:lnTo>
                    <a:pt x="47" y="114"/>
                  </a:lnTo>
                  <a:lnTo>
                    <a:pt x="48" y="114"/>
                  </a:lnTo>
                  <a:lnTo>
                    <a:pt x="48" y="113"/>
                  </a:lnTo>
                  <a:lnTo>
                    <a:pt x="48" y="111"/>
                  </a:lnTo>
                  <a:lnTo>
                    <a:pt x="48" y="110"/>
                  </a:lnTo>
                  <a:lnTo>
                    <a:pt x="48" y="109"/>
                  </a:lnTo>
                  <a:lnTo>
                    <a:pt x="49" y="107"/>
                  </a:lnTo>
                  <a:lnTo>
                    <a:pt x="50" y="107"/>
                  </a:lnTo>
                  <a:lnTo>
                    <a:pt x="52" y="106"/>
                  </a:lnTo>
                  <a:lnTo>
                    <a:pt x="52" y="106"/>
                  </a:lnTo>
                  <a:lnTo>
                    <a:pt x="54" y="106"/>
                  </a:lnTo>
                  <a:lnTo>
                    <a:pt x="57" y="106"/>
                  </a:lnTo>
                  <a:lnTo>
                    <a:pt x="59" y="106"/>
                  </a:lnTo>
                  <a:lnTo>
                    <a:pt x="60" y="106"/>
                  </a:lnTo>
                  <a:lnTo>
                    <a:pt x="60" y="105"/>
                  </a:lnTo>
                  <a:lnTo>
                    <a:pt x="62" y="103"/>
                  </a:lnTo>
                  <a:lnTo>
                    <a:pt x="63" y="102"/>
                  </a:lnTo>
                  <a:lnTo>
                    <a:pt x="64" y="102"/>
                  </a:lnTo>
                  <a:lnTo>
                    <a:pt x="65" y="101"/>
                  </a:lnTo>
                  <a:lnTo>
                    <a:pt x="65" y="102"/>
                  </a:lnTo>
                  <a:lnTo>
                    <a:pt x="66" y="101"/>
                  </a:lnTo>
                  <a:lnTo>
                    <a:pt x="68" y="101"/>
                  </a:lnTo>
                  <a:lnTo>
                    <a:pt x="69" y="101"/>
                  </a:lnTo>
                  <a:lnTo>
                    <a:pt x="72" y="103"/>
                  </a:lnTo>
                  <a:lnTo>
                    <a:pt x="73" y="104"/>
                  </a:lnTo>
                  <a:lnTo>
                    <a:pt x="76" y="106"/>
                  </a:lnTo>
                  <a:lnTo>
                    <a:pt x="76" y="106"/>
                  </a:lnTo>
                  <a:lnTo>
                    <a:pt x="79" y="107"/>
                  </a:lnTo>
                  <a:lnTo>
                    <a:pt x="81" y="109"/>
                  </a:lnTo>
                  <a:lnTo>
                    <a:pt x="83" y="110"/>
                  </a:lnTo>
                  <a:lnTo>
                    <a:pt x="84" y="110"/>
                  </a:lnTo>
                  <a:lnTo>
                    <a:pt x="87" y="111"/>
                  </a:lnTo>
                  <a:lnTo>
                    <a:pt x="89" y="111"/>
                  </a:lnTo>
                  <a:lnTo>
                    <a:pt x="91" y="113"/>
                  </a:lnTo>
                  <a:lnTo>
                    <a:pt x="92" y="113"/>
                  </a:lnTo>
                  <a:lnTo>
                    <a:pt x="92" y="113"/>
                  </a:lnTo>
                  <a:lnTo>
                    <a:pt x="93" y="113"/>
                  </a:lnTo>
                  <a:lnTo>
                    <a:pt x="94" y="113"/>
                  </a:lnTo>
                  <a:lnTo>
                    <a:pt x="95" y="114"/>
                  </a:lnTo>
                  <a:lnTo>
                    <a:pt x="96" y="114"/>
                  </a:lnTo>
                  <a:lnTo>
                    <a:pt x="97" y="114"/>
                  </a:lnTo>
                  <a:lnTo>
                    <a:pt x="100" y="113"/>
                  </a:lnTo>
                  <a:lnTo>
                    <a:pt x="103" y="113"/>
                  </a:lnTo>
                  <a:lnTo>
                    <a:pt x="109" y="113"/>
                  </a:lnTo>
                  <a:lnTo>
                    <a:pt x="116" y="112"/>
                  </a:lnTo>
                  <a:lnTo>
                    <a:pt x="118" y="113"/>
                  </a:lnTo>
                  <a:lnTo>
                    <a:pt x="123" y="112"/>
                  </a:lnTo>
                  <a:lnTo>
                    <a:pt x="123" y="112"/>
                  </a:lnTo>
                  <a:lnTo>
                    <a:pt x="129" y="113"/>
                  </a:lnTo>
                  <a:lnTo>
                    <a:pt x="129" y="112"/>
                  </a:lnTo>
                  <a:lnTo>
                    <a:pt x="131" y="110"/>
                  </a:lnTo>
                  <a:lnTo>
                    <a:pt x="132" y="110"/>
                  </a:lnTo>
                  <a:lnTo>
                    <a:pt x="132" y="109"/>
                  </a:lnTo>
                  <a:lnTo>
                    <a:pt x="134" y="110"/>
                  </a:lnTo>
                  <a:lnTo>
                    <a:pt x="136" y="110"/>
                  </a:lnTo>
                  <a:lnTo>
                    <a:pt x="138" y="110"/>
                  </a:lnTo>
                  <a:lnTo>
                    <a:pt x="141" y="110"/>
                  </a:lnTo>
                  <a:lnTo>
                    <a:pt x="145" y="110"/>
                  </a:lnTo>
                  <a:lnTo>
                    <a:pt x="149" y="110"/>
                  </a:lnTo>
                  <a:lnTo>
                    <a:pt x="151" y="112"/>
                  </a:lnTo>
                  <a:lnTo>
                    <a:pt x="152" y="112"/>
                  </a:lnTo>
                  <a:lnTo>
                    <a:pt x="153" y="113"/>
                  </a:lnTo>
                  <a:lnTo>
                    <a:pt x="154" y="113"/>
                  </a:lnTo>
                  <a:lnTo>
                    <a:pt x="155" y="114"/>
                  </a:lnTo>
                  <a:lnTo>
                    <a:pt x="155" y="114"/>
                  </a:lnTo>
                  <a:lnTo>
                    <a:pt x="158" y="113"/>
                  </a:lnTo>
                  <a:lnTo>
                    <a:pt x="160" y="111"/>
                  </a:lnTo>
                  <a:lnTo>
                    <a:pt x="163" y="107"/>
                  </a:lnTo>
                  <a:lnTo>
                    <a:pt x="163" y="106"/>
                  </a:lnTo>
                  <a:lnTo>
                    <a:pt x="163" y="106"/>
                  </a:lnTo>
                  <a:lnTo>
                    <a:pt x="163" y="105"/>
                  </a:lnTo>
                  <a:lnTo>
                    <a:pt x="164" y="105"/>
                  </a:lnTo>
                  <a:lnTo>
                    <a:pt x="165" y="104"/>
                  </a:lnTo>
                  <a:lnTo>
                    <a:pt x="166" y="104"/>
                  </a:lnTo>
                  <a:lnTo>
                    <a:pt x="167" y="105"/>
                  </a:lnTo>
                  <a:lnTo>
                    <a:pt x="169" y="104"/>
                  </a:lnTo>
                  <a:lnTo>
                    <a:pt x="171" y="104"/>
                  </a:lnTo>
                  <a:lnTo>
                    <a:pt x="172" y="105"/>
                  </a:lnTo>
                  <a:lnTo>
                    <a:pt x="173" y="106"/>
                  </a:lnTo>
                  <a:lnTo>
                    <a:pt x="173" y="106"/>
                  </a:lnTo>
                  <a:lnTo>
                    <a:pt x="174" y="108"/>
                  </a:lnTo>
                  <a:lnTo>
                    <a:pt x="174" y="109"/>
                  </a:lnTo>
                  <a:lnTo>
                    <a:pt x="175" y="110"/>
                  </a:lnTo>
                  <a:lnTo>
                    <a:pt x="176" y="111"/>
                  </a:lnTo>
                  <a:lnTo>
                    <a:pt x="178" y="111"/>
                  </a:lnTo>
                  <a:lnTo>
                    <a:pt x="179" y="111"/>
                  </a:lnTo>
                  <a:lnTo>
                    <a:pt x="182" y="110"/>
                  </a:lnTo>
                  <a:lnTo>
                    <a:pt x="183" y="110"/>
                  </a:lnTo>
                  <a:lnTo>
                    <a:pt x="184" y="110"/>
                  </a:lnTo>
                  <a:lnTo>
                    <a:pt x="185" y="110"/>
                  </a:lnTo>
                  <a:lnTo>
                    <a:pt x="187" y="111"/>
                  </a:lnTo>
                  <a:lnTo>
                    <a:pt x="187" y="111"/>
                  </a:lnTo>
                  <a:lnTo>
                    <a:pt x="190" y="110"/>
                  </a:lnTo>
                  <a:lnTo>
                    <a:pt x="191" y="112"/>
                  </a:lnTo>
                  <a:lnTo>
                    <a:pt x="192" y="111"/>
                  </a:lnTo>
                  <a:lnTo>
                    <a:pt x="194" y="110"/>
                  </a:lnTo>
                  <a:lnTo>
                    <a:pt x="194" y="110"/>
                  </a:lnTo>
                  <a:lnTo>
                    <a:pt x="195" y="109"/>
                  </a:lnTo>
                  <a:lnTo>
                    <a:pt x="197" y="109"/>
                  </a:lnTo>
                  <a:lnTo>
                    <a:pt x="197" y="108"/>
                  </a:lnTo>
                  <a:lnTo>
                    <a:pt x="199" y="108"/>
                  </a:lnTo>
                  <a:lnTo>
                    <a:pt x="200" y="107"/>
                  </a:lnTo>
                  <a:lnTo>
                    <a:pt x="202" y="106"/>
                  </a:lnTo>
                  <a:lnTo>
                    <a:pt x="204" y="105"/>
                  </a:lnTo>
                  <a:lnTo>
                    <a:pt x="205" y="106"/>
                  </a:lnTo>
                  <a:lnTo>
                    <a:pt x="206" y="106"/>
                  </a:lnTo>
                  <a:lnTo>
                    <a:pt x="207" y="106"/>
                  </a:lnTo>
                  <a:lnTo>
                    <a:pt x="208" y="106"/>
                  </a:lnTo>
                  <a:lnTo>
                    <a:pt x="208" y="108"/>
                  </a:lnTo>
                  <a:lnTo>
                    <a:pt x="208" y="109"/>
                  </a:lnTo>
                  <a:lnTo>
                    <a:pt x="208" y="110"/>
                  </a:lnTo>
                  <a:lnTo>
                    <a:pt x="209" y="110"/>
                  </a:lnTo>
                  <a:lnTo>
                    <a:pt x="210" y="111"/>
                  </a:lnTo>
                  <a:lnTo>
                    <a:pt x="210" y="110"/>
                  </a:lnTo>
                  <a:lnTo>
                    <a:pt x="210" y="109"/>
                  </a:lnTo>
                  <a:lnTo>
                    <a:pt x="210" y="108"/>
                  </a:lnTo>
                  <a:lnTo>
                    <a:pt x="210" y="107"/>
                  </a:lnTo>
                  <a:lnTo>
                    <a:pt x="210" y="106"/>
                  </a:lnTo>
                  <a:lnTo>
                    <a:pt x="209" y="106"/>
                  </a:lnTo>
                  <a:lnTo>
                    <a:pt x="210" y="106"/>
                  </a:lnTo>
                  <a:lnTo>
                    <a:pt x="210" y="106"/>
                  </a:lnTo>
                  <a:lnTo>
                    <a:pt x="210" y="106"/>
                  </a:lnTo>
                  <a:lnTo>
                    <a:pt x="211" y="106"/>
                  </a:lnTo>
                  <a:lnTo>
                    <a:pt x="212" y="106"/>
                  </a:lnTo>
                  <a:lnTo>
                    <a:pt x="212" y="105"/>
                  </a:lnTo>
                  <a:lnTo>
                    <a:pt x="211" y="104"/>
                  </a:lnTo>
                  <a:lnTo>
                    <a:pt x="211" y="103"/>
                  </a:lnTo>
                  <a:lnTo>
                    <a:pt x="211" y="102"/>
                  </a:lnTo>
                  <a:lnTo>
                    <a:pt x="212" y="102"/>
                  </a:lnTo>
                  <a:lnTo>
                    <a:pt x="213" y="102"/>
                  </a:lnTo>
                  <a:lnTo>
                    <a:pt x="214" y="104"/>
                  </a:lnTo>
                  <a:lnTo>
                    <a:pt x="215" y="105"/>
                  </a:lnTo>
                  <a:lnTo>
                    <a:pt x="217" y="106"/>
                  </a:lnTo>
                  <a:lnTo>
                    <a:pt x="218" y="106"/>
                  </a:lnTo>
                  <a:lnTo>
                    <a:pt x="218" y="106"/>
                  </a:lnTo>
                  <a:lnTo>
                    <a:pt x="221" y="106"/>
                  </a:lnTo>
                  <a:lnTo>
                    <a:pt x="222" y="106"/>
                  </a:lnTo>
                  <a:lnTo>
                    <a:pt x="225" y="106"/>
                  </a:lnTo>
                  <a:lnTo>
                    <a:pt x="226" y="105"/>
                  </a:lnTo>
                  <a:lnTo>
                    <a:pt x="226" y="104"/>
                  </a:lnTo>
                  <a:lnTo>
                    <a:pt x="227" y="104"/>
                  </a:lnTo>
                  <a:lnTo>
                    <a:pt x="227" y="102"/>
                  </a:lnTo>
                  <a:lnTo>
                    <a:pt x="229" y="103"/>
                  </a:lnTo>
                  <a:lnTo>
                    <a:pt x="231" y="103"/>
                  </a:lnTo>
                  <a:lnTo>
                    <a:pt x="233" y="103"/>
                  </a:lnTo>
                  <a:lnTo>
                    <a:pt x="235" y="102"/>
                  </a:lnTo>
                  <a:lnTo>
                    <a:pt x="237" y="103"/>
                  </a:lnTo>
                  <a:lnTo>
                    <a:pt x="239" y="102"/>
                  </a:lnTo>
                  <a:lnTo>
                    <a:pt x="242" y="101"/>
                  </a:lnTo>
                  <a:lnTo>
                    <a:pt x="245" y="101"/>
                  </a:lnTo>
                  <a:lnTo>
                    <a:pt x="246" y="101"/>
                  </a:lnTo>
                  <a:lnTo>
                    <a:pt x="248" y="100"/>
                  </a:lnTo>
                  <a:lnTo>
                    <a:pt x="250" y="99"/>
                  </a:lnTo>
                  <a:lnTo>
                    <a:pt x="252" y="98"/>
                  </a:lnTo>
                  <a:lnTo>
                    <a:pt x="255" y="99"/>
                  </a:lnTo>
                  <a:lnTo>
                    <a:pt x="258" y="98"/>
                  </a:lnTo>
                  <a:lnTo>
                    <a:pt x="261" y="98"/>
                  </a:lnTo>
                  <a:lnTo>
                    <a:pt x="262" y="98"/>
                  </a:lnTo>
                  <a:lnTo>
                    <a:pt x="265" y="96"/>
                  </a:lnTo>
                  <a:lnTo>
                    <a:pt x="268" y="95"/>
                  </a:lnTo>
                  <a:lnTo>
                    <a:pt x="272" y="95"/>
                  </a:lnTo>
                  <a:lnTo>
                    <a:pt x="275" y="94"/>
                  </a:lnTo>
                  <a:lnTo>
                    <a:pt x="278" y="92"/>
                  </a:lnTo>
                  <a:lnTo>
                    <a:pt x="279" y="90"/>
                  </a:lnTo>
                  <a:lnTo>
                    <a:pt x="281" y="90"/>
                  </a:lnTo>
                  <a:lnTo>
                    <a:pt x="285" y="90"/>
                  </a:lnTo>
                  <a:lnTo>
                    <a:pt x="289" y="90"/>
                  </a:lnTo>
                  <a:lnTo>
                    <a:pt x="293" y="91"/>
                  </a:lnTo>
                  <a:lnTo>
                    <a:pt x="298" y="91"/>
                  </a:lnTo>
                  <a:lnTo>
                    <a:pt x="300" y="92"/>
                  </a:lnTo>
                  <a:lnTo>
                    <a:pt x="302" y="93"/>
                  </a:lnTo>
                  <a:lnTo>
                    <a:pt x="307" y="98"/>
                  </a:lnTo>
                  <a:lnTo>
                    <a:pt x="312" y="100"/>
                  </a:lnTo>
                  <a:lnTo>
                    <a:pt x="313" y="100"/>
                  </a:lnTo>
                  <a:lnTo>
                    <a:pt x="315" y="101"/>
                  </a:lnTo>
                  <a:lnTo>
                    <a:pt x="321" y="101"/>
                  </a:lnTo>
                  <a:lnTo>
                    <a:pt x="326" y="100"/>
                  </a:lnTo>
                  <a:lnTo>
                    <a:pt x="330" y="98"/>
                  </a:lnTo>
                  <a:lnTo>
                    <a:pt x="332" y="98"/>
                  </a:lnTo>
                  <a:lnTo>
                    <a:pt x="335" y="98"/>
                  </a:lnTo>
                  <a:lnTo>
                    <a:pt x="339" y="98"/>
                  </a:lnTo>
                  <a:lnTo>
                    <a:pt x="351" y="98"/>
                  </a:lnTo>
                  <a:lnTo>
                    <a:pt x="352" y="98"/>
                  </a:lnTo>
                  <a:lnTo>
                    <a:pt x="352" y="98"/>
                  </a:lnTo>
                  <a:lnTo>
                    <a:pt x="356" y="100"/>
                  </a:lnTo>
                  <a:lnTo>
                    <a:pt x="358" y="100"/>
                  </a:lnTo>
                  <a:lnTo>
                    <a:pt x="360" y="99"/>
                  </a:lnTo>
                  <a:lnTo>
                    <a:pt x="361" y="98"/>
                  </a:lnTo>
                  <a:lnTo>
                    <a:pt x="364" y="98"/>
                  </a:lnTo>
                  <a:lnTo>
                    <a:pt x="368" y="98"/>
                  </a:lnTo>
                  <a:lnTo>
                    <a:pt x="370" y="98"/>
                  </a:lnTo>
                  <a:lnTo>
                    <a:pt x="373" y="97"/>
                  </a:lnTo>
                  <a:lnTo>
                    <a:pt x="376" y="96"/>
                  </a:lnTo>
                  <a:lnTo>
                    <a:pt x="377" y="95"/>
                  </a:lnTo>
                  <a:lnTo>
                    <a:pt x="381" y="91"/>
                  </a:lnTo>
                  <a:lnTo>
                    <a:pt x="384" y="90"/>
                  </a:lnTo>
                  <a:lnTo>
                    <a:pt x="386" y="87"/>
                  </a:lnTo>
                  <a:lnTo>
                    <a:pt x="388" y="85"/>
                  </a:lnTo>
                  <a:lnTo>
                    <a:pt x="388" y="83"/>
                  </a:lnTo>
                  <a:lnTo>
                    <a:pt x="386" y="82"/>
                  </a:lnTo>
                  <a:lnTo>
                    <a:pt x="388" y="79"/>
                  </a:lnTo>
                  <a:lnTo>
                    <a:pt x="391" y="77"/>
                  </a:lnTo>
                  <a:lnTo>
                    <a:pt x="394" y="75"/>
                  </a:lnTo>
                  <a:lnTo>
                    <a:pt x="398" y="72"/>
                  </a:lnTo>
                  <a:lnTo>
                    <a:pt x="400" y="67"/>
                  </a:lnTo>
                  <a:lnTo>
                    <a:pt x="404" y="64"/>
                  </a:lnTo>
                  <a:lnTo>
                    <a:pt x="407" y="61"/>
                  </a:lnTo>
                  <a:lnTo>
                    <a:pt x="408" y="60"/>
                  </a:lnTo>
                  <a:lnTo>
                    <a:pt x="410" y="59"/>
                  </a:lnTo>
                  <a:lnTo>
                    <a:pt x="415" y="57"/>
                  </a:lnTo>
                  <a:lnTo>
                    <a:pt x="417" y="54"/>
                  </a:lnTo>
                  <a:lnTo>
                    <a:pt x="422" y="51"/>
                  </a:lnTo>
                  <a:lnTo>
                    <a:pt x="426" y="49"/>
                  </a:lnTo>
                  <a:lnTo>
                    <a:pt x="427" y="47"/>
                  </a:lnTo>
                  <a:lnTo>
                    <a:pt x="429" y="45"/>
                  </a:lnTo>
                  <a:lnTo>
                    <a:pt x="430" y="44"/>
                  </a:lnTo>
                  <a:lnTo>
                    <a:pt x="430" y="43"/>
                  </a:lnTo>
                  <a:lnTo>
                    <a:pt x="428" y="41"/>
                  </a:lnTo>
                  <a:lnTo>
                    <a:pt x="426" y="39"/>
                  </a:lnTo>
                  <a:lnTo>
                    <a:pt x="427" y="35"/>
                  </a:lnTo>
                  <a:lnTo>
                    <a:pt x="431" y="36"/>
                  </a:lnTo>
                  <a:lnTo>
                    <a:pt x="433" y="38"/>
                  </a:lnTo>
                  <a:lnTo>
                    <a:pt x="437" y="39"/>
                  </a:lnTo>
                  <a:lnTo>
                    <a:pt x="442" y="40"/>
                  </a:lnTo>
                  <a:lnTo>
                    <a:pt x="446" y="37"/>
                  </a:lnTo>
                  <a:lnTo>
                    <a:pt x="447" y="37"/>
                  </a:lnTo>
                  <a:lnTo>
                    <a:pt x="451" y="38"/>
                  </a:lnTo>
                  <a:lnTo>
                    <a:pt x="455" y="38"/>
                  </a:lnTo>
                  <a:lnTo>
                    <a:pt x="457" y="38"/>
                  </a:lnTo>
                  <a:lnTo>
                    <a:pt x="461" y="35"/>
                  </a:lnTo>
                  <a:lnTo>
                    <a:pt x="463" y="35"/>
                  </a:lnTo>
                  <a:lnTo>
                    <a:pt x="466" y="34"/>
                  </a:lnTo>
                  <a:lnTo>
                    <a:pt x="471" y="31"/>
                  </a:lnTo>
                  <a:lnTo>
                    <a:pt x="472" y="33"/>
                  </a:lnTo>
                  <a:lnTo>
                    <a:pt x="474" y="31"/>
                  </a:lnTo>
                  <a:lnTo>
                    <a:pt x="475" y="31"/>
                  </a:lnTo>
                  <a:lnTo>
                    <a:pt x="478" y="31"/>
                  </a:lnTo>
                  <a:lnTo>
                    <a:pt x="480" y="29"/>
                  </a:lnTo>
                  <a:lnTo>
                    <a:pt x="484" y="27"/>
                  </a:lnTo>
                  <a:lnTo>
                    <a:pt x="486" y="26"/>
                  </a:lnTo>
                  <a:lnTo>
                    <a:pt x="487" y="25"/>
                  </a:lnTo>
                  <a:lnTo>
                    <a:pt x="491" y="24"/>
                  </a:lnTo>
                  <a:lnTo>
                    <a:pt x="492" y="24"/>
                  </a:lnTo>
                  <a:lnTo>
                    <a:pt x="496" y="23"/>
                  </a:lnTo>
                  <a:lnTo>
                    <a:pt x="500" y="21"/>
                  </a:lnTo>
                  <a:lnTo>
                    <a:pt x="503" y="20"/>
                  </a:lnTo>
                  <a:lnTo>
                    <a:pt x="506" y="19"/>
                  </a:lnTo>
                  <a:lnTo>
                    <a:pt x="510" y="18"/>
                  </a:lnTo>
                  <a:lnTo>
                    <a:pt x="511" y="17"/>
                  </a:lnTo>
                  <a:lnTo>
                    <a:pt x="514" y="16"/>
                  </a:lnTo>
                  <a:lnTo>
                    <a:pt x="515" y="15"/>
                  </a:lnTo>
                  <a:lnTo>
                    <a:pt x="518" y="13"/>
                  </a:lnTo>
                  <a:lnTo>
                    <a:pt x="522" y="12"/>
                  </a:lnTo>
                  <a:lnTo>
                    <a:pt x="525" y="11"/>
                  </a:lnTo>
                  <a:lnTo>
                    <a:pt x="529" y="11"/>
                  </a:lnTo>
                  <a:lnTo>
                    <a:pt x="531" y="11"/>
                  </a:lnTo>
                  <a:lnTo>
                    <a:pt x="535" y="11"/>
                  </a:lnTo>
                  <a:lnTo>
                    <a:pt x="540" y="12"/>
                  </a:lnTo>
                  <a:lnTo>
                    <a:pt x="543" y="11"/>
                  </a:lnTo>
                  <a:lnTo>
                    <a:pt x="547" y="11"/>
                  </a:lnTo>
                  <a:lnTo>
                    <a:pt x="548" y="11"/>
                  </a:lnTo>
                  <a:lnTo>
                    <a:pt x="550" y="8"/>
                  </a:lnTo>
                  <a:lnTo>
                    <a:pt x="552" y="7"/>
                  </a:lnTo>
                  <a:lnTo>
                    <a:pt x="555" y="4"/>
                  </a:lnTo>
                  <a:lnTo>
                    <a:pt x="557" y="3"/>
                  </a:lnTo>
                  <a:lnTo>
                    <a:pt x="558" y="1"/>
                  </a:lnTo>
                  <a:lnTo>
                    <a:pt x="559" y="1"/>
                  </a:lnTo>
                  <a:lnTo>
                    <a:pt x="562" y="1"/>
                  </a:lnTo>
                  <a:lnTo>
                    <a:pt x="565" y="1"/>
                  </a:lnTo>
                  <a:lnTo>
                    <a:pt x="569" y="0"/>
                  </a:lnTo>
                  <a:lnTo>
                    <a:pt x="573" y="0"/>
                  </a:lnTo>
                  <a:lnTo>
                    <a:pt x="577" y="0"/>
                  </a:lnTo>
                  <a:lnTo>
                    <a:pt x="583" y="1"/>
                  </a:lnTo>
                  <a:lnTo>
                    <a:pt x="587" y="0"/>
                  </a:lnTo>
                  <a:lnTo>
                    <a:pt x="589" y="1"/>
                  </a:lnTo>
                  <a:lnTo>
                    <a:pt x="589" y="3"/>
                  </a:lnTo>
                  <a:lnTo>
                    <a:pt x="588" y="5"/>
                  </a:lnTo>
                  <a:lnTo>
                    <a:pt x="586" y="8"/>
                  </a:lnTo>
                  <a:lnTo>
                    <a:pt x="585" y="11"/>
                  </a:lnTo>
                  <a:lnTo>
                    <a:pt x="582" y="13"/>
                  </a:lnTo>
                  <a:lnTo>
                    <a:pt x="580" y="15"/>
                  </a:lnTo>
                  <a:lnTo>
                    <a:pt x="578" y="17"/>
                  </a:lnTo>
                  <a:lnTo>
                    <a:pt x="575" y="19"/>
                  </a:lnTo>
                  <a:lnTo>
                    <a:pt x="573" y="22"/>
                  </a:lnTo>
                  <a:lnTo>
                    <a:pt x="571" y="24"/>
                  </a:lnTo>
                  <a:lnTo>
                    <a:pt x="573" y="27"/>
                  </a:lnTo>
                  <a:lnTo>
                    <a:pt x="574" y="28"/>
                  </a:lnTo>
                  <a:lnTo>
                    <a:pt x="573" y="29"/>
                  </a:lnTo>
                  <a:lnTo>
                    <a:pt x="573" y="32"/>
                  </a:lnTo>
                  <a:lnTo>
                    <a:pt x="575" y="35"/>
                  </a:lnTo>
                  <a:lnTo>
                    <a:pt x="577" y="35"/>
                  </a:lnTo>
                  <a:lnTo>
                    <a:pt x="579" y="38"/>
                  </a:lnTo>
                  <a:lnTo>
                    <a:pt x="581" y="40"/>
                  </a:lnTo>
                  <a:lnTo>
                    <a:pt x="583" y="41"/>
                  </a:lnTo>
                  <a:lnTo>
                    <a:pt x="581" y="43"/>
                  </a:lnTo>
                  <a:lnTo>
                    <a:pt x="583" y="46"/>
                  </a:lnTo>
                  <a:lnTo>
                    <a:pt x="581" y="50"/>
                  </a:lnTo>
                  <a:lnTo>
                    <a:pt x="582" y="52"/>
                  </a:lnTo>
                  <a:lnTo>
                    <a:pt x="582" y="53"/>
                  </a:lnTo>
                  <a:lnTo>
                    <a:pt x="583" y="54"/>
                  </a:lnTo>
                  <a:lnTo>
                    <a:pt x="583" y="55"/>
                  </a:lnTo>
                  <a:lnTo>
                    <a:pt x="585" y="53"/>
                  </a:lnTo>
                  <a:lnTo>
                    <a:pt x="589" y="52"/>
                  </a:lnTo>
                  <a:lnTo>
                    <a:pt x="592" y="52"/>
                  </a:lnTo>
                  <a:lnTo>
                    <a:pt x="595" y="54"/>
                  </a:lnTo>
                  <a:lnTo>
                    <a:pt x="595" y="58"/>
                  </a:lnTo>
                  <a:lnTo>
                    <a:pt x="592" y="59"/>
                  </a:lnTo>
                  <a:lnTo>
                    <a:pt x="590" y="61"/>
                  </a:lnTo>
                  <a:lnTo>
                    <a:pt x="589" y="64"/>
                  </a:lnTo>
                  <a:lnTo>
                    <a:pt x="588" y="64"/>
                  </a:lnTo>
                  <a:lnTo>
                    <a:pt x="585" y="66"/>
                  </a:lnTo>
                  <a:lnTo>
                    <a:pt x="584" y="67"/>
                  </a:lnTo>
                  <a:lnTo>
                    <a:pt x="583" y="67"/>
                  </a:lnTo>
                  <a:lnTo>
                    <a:pt x="580" y="67"/>
                  </a:lnTo>
                  <a:lnTo>
                    <a:pt x="577" y="67"/>
                  </a:lnTo>
                  <a:lnTo>
                    <a:pt x="573" y="67"/>
                  </a:lnTo>
                  <a:lnTo>
                    <a:pt x="572" y="67"/>
                  </a:lnTo>
                  <a:lnTo>
                    <a:pt x="568" y="69"/>
                  </a:lnTo>
                  <a:lnTo>
                    <a:pt x="564" y="71"/>
                  </a:lnTo>
                  <a:lnTo>
                    <a:pt x="561" y="73"/>
                  </a:lnTo>
                  <a:lnTo>
                    <a:pt x="557" y="73"/>
                  </a:lnTo>
                  <a:lnTo>
                    <a:pt x="553" y="70"/>
                  </a:lnTo>
                  <a:lnTo>
                    <a:pt x="550" y="68"/>
                  </a:lnTo>
                  <a:lnTo>
                    <a:pt x="549" y="69"/>
                  </a:lnTo>
                  <a:lnTo>
                    <a:pt x="548" y="69"/>
                  </a:lnTo>
                  <a:lnTo>
                    <a:pt x="547" y="69"/>
                  </a:lnTo>
                  <a:lnTo>
                    <a:pt x="545" y="70"/>
                  </a:lnTo>
                  <a:lnTo>
                    <a:pt x="544" y="71"/>
                  </a:lnTo>
                  <a:lnTo>
                    <a:pt x="543" y="72"/>
                  </a:lnTo>
                  <a:lnTo>
                    <a:pt x="545" y="74"/>
                  </a:lnTo>
                  <a:lnTo>
                    <a:pt x="545" y="75"/>
                  </a:lnTo>
                  <a:lnTo>
                    <a:pt x="544" y="76"/>
                  </a:lnTo>
                  <a:lnTo>
                    <a:pt x="543" y="78"/>
                  </a:lnTo>
                  <a:lnTo>
                    <a:pt x="542" y="79"/>
                  </a:lnTo>
                  <a:lnTo>
                    <a:pt x="542" y="80"/>
                  </a:lnTo>
                  <a:lnTo>
                    <a:pt x="541" y="81"/>
                  </a:lnTo>
                  <a:lnTo>
                    <a:pt x="540" y="82"/>
                  </a:lnTo>
                  <a:lnTo>
                    <a:pt x="538" y="83"/>
                  </a:lnTo>
                  <a:lnTo>
                    <a:pt x="535" y="83"/>
                  </a:lnTo>
                  <a:lnTo>
                    <a:pt x="533" y="83"/>
                  </a:lnTo>
                  <a:lnTo>
                    <a:pt x="530" y="85"/>
                  </a:lnTo>
                  <a:lnTo>
                    <a:pt x="527" y="87"/>
                  </a:lnTo>
                  <a:lnTo>
                    <a:pt x="524" y="89"/>
                  </a:lnTo>
                  <a:lnTo>
                    <a:pt x="522" y="90"/>
                  </a:lnTo>
                  <a:lnTo>
                    <a:pt x="521" y="90"/>
                  </a:lnTo>
                  <a:lnTo>
                    <a:pt x="518" y="89"/>
                  </a:lnTo>
                  <a:lnTo>
                    <a:pt x="513" y="91"/>
                  </a:lnTo>
                  <a:lnTo>
                    <a:pt x="510" y="93"/>
                  </a:lnTo>
                  <a:lnTo>
                    <a:pt x="508" y="96"/>
                  </a:lnTo>
                  <a:lnTo>
                    <a:pt x="505" y="98"/>
                  </a:lnTo>
                  <a:lnTo>
                    <a:pt x="503" y="99"/>
                  </a:lnTo>
                  <a:lnTo>
                    <a:pt x="502" y="99"/>
                  </a:lnTo>
                  <a:lnTo>
                    <a:pt x="501" y="100"/>
                  </a:lnTo>
                  <a:lnTo>
                    <a:pt x="497" y="101"/>
                  </a:lnTo>
                  <a:lnTo>
                    <a:pt x="494" y="101"/>
                  </a:lnTo>
                  <a:lnTo>
                    <a:pt x="493" y="100"/>
                  </a:lnTo>
                  <a:lnTo>
                    <a:pt x="491" y="99"/>
                  </a:lnTo>
                  <a:lnTo>
                    <a:pt x="489" y="99"/>
                  </a:lnTo>
                  <a:lnTo>
                    <a:pt x="487" y="100"/>
                  </a:lnTo>
                  <a:lnTo>
                    <a:pt x="486" y="103"/>
                  </a:lnTo>
                  <a:lnTo>
                    <a:pt x="485" y="105"/>
                  </a:lnTo>
                  <a:lnTo>
                    <a:pt x="483" y="106"/>
                  </a:lnTo>
                  <a:lnTo>
                    <a:pt x="481" y="108"/>
                  </a:lnTo>
                  <a:lnTo>
                    <a:pt x="480" y="110"/>
                  </a:lnTo>
                  <a:lnTo>
                    <a:pt x="479" y="112"/>
                  </a:lnTo>
                  <a:lnTo>
                    <a:pt x="478" y="113"/>
                  </a:lnTo>
                  <a:lnTo>
                    <a:pt x="477" y="114"/>
                  </a:lnTo>
                  <a:lnTo>
                    <a:pt x="476" y="114"/>
                  </a:lnTo>
                  <a:lnTo>
                    <a:pt x="475" y="114"/>
                  </a:lnTo>
                  <a:lnTo>
                    <a:pt x="473" y="115"/>
                  </a:lnTo>
                  <a:lnTo>
                    <a:pt x="468" y="118"/>
                  </a:lnTo>
                  <a:lnTo>
                    <a:pt x="466" y="119"/>
                  </a:lnTo>
                  <a:lnTo>
                    <a:pt x="464" y="120"/>
                  </a:lnTo>
                  <a:lnTo>
                    <a:pt x="463" y="121"/>
                  </a:lnTo>
                  <a:lnTo>
                    <a:pt x="463" y="121"/>
                  </a:lnTo>
                  <a:lnTo>
                    <a:pt x="462" y="122"/>
                  </a:lnTo>
                  <a:lnTo>
                    <a:pt x="460" y="122"/>
                  </a:lnTo>
                  <a:lnTo>
                    <a:pt x="458" y="122"/>
                  </a:lnTo>
                  <a:lnTo>
                    <a:pt x="455" y="122"/>
                  </a:lnTo>
                  <a:lnTo>
                    <a:pt x="455" y="123"/>
                  </a:lnTo>
                  <a:lnTo>
                    <a:pt x="453" y="125"/>
                  </a:lnTo>
                  <a:lnTo>
                    <a:pt x="450" y="125"/>
                  </a:lnTo>
                  <a:lnTo>
                    <a:pt x="449" y="125"/>
                  </a:lnTo>
                  <a:lnTo>
                    <a:pt x="448" y="127"/>
                  </a:lnTo>
                  <a:lnTo>
                    <a:pt x="447" y="129"/>
                  </a:lnTo>
                  <a:lnTo>
                    <a:pt x="445" y="130"/>
                  </a:lnTo>
                  <a:lnTo>
                    <a:pt x="445" y="131"/>
                  </a:lnTo>
                  <a:lnTo>
                    <a:pt x="444" y="132"/>
                  </a:lnTo>
                  <a:lnTo>
                    <a:pt x="443" y="134"/>
                  </a:lnTo>
                  <a:lnTo>
                    <a:pt x="441" y="138"/>
                  </a:lnTo>
                  <a:lnTo>
                    <a:pt x="439" y="139"/>
                  </a:lnTo>
                  <a:lnTo>
                    <a:pt x="437" y="141"/>
                  </a:lnTo>
                  <a:lnTo>
                    <a:pt x="435" y="144"/>
                  </a:lnTo>
                  <a:lnTo>
                    <a:pt x="433" y="144"/>
                  </a:lnTo>
                  <a:lnTo>
                    <a:pt x="431" y="142"/>
                  </a:lnTo>
                  <a:lnTo>
                    <a:pt x="431" y="139"/>
                  </a:lnTo>
                  <a:lnTo>
                    <a:pt x="431" y="137"/>
                  </a:lnTo>
                  <a:lnTo>
                    <a:pt x="430" y="137"/>
                  </a:lnTo>
                  <a:lnTo>
                    <a:pt x="429" y="137"/>
                  </a:lnTo>
                  <a:lnTo>
                    <a:pt x="428" y="138"/>
                  </a:lnTo>
                  <a:lnTo>
                    <a:pt x="427" y="140"/>
                  </a:lnTo>
                  <a:lnTo>
                    <a:pt x="425" y="142"/>
                  </a:lnTo>
                  <a:lnTo>
                    <a:pt x="423" y="144"/>
                  </a:lnTo>
                  <a:lnTo>
                    <a:pt x="422" y="146"/>
                  </a:lnTo>
                  <a:lnTo>
                    <a:pt x="422" y="148"/>
                  </a:lnTo>
                  <a:lnTo>
                    <a:pt x="422" y="151"/>
                  </a:lnTo>
                  <a:lnTo>
                    <a:pt x="421" y="154"/>
                  </a:lnTo>
                  <a:lnTo>
                    <a:pt x="419" y="155"/>
                  </a:lnTo>
                  <a:lnTo>
                    <a:pt x="416" y="157"/>
                  </a:lnTo>
                  <a:lnTo>
                    <a:pt x="415" y="158"/>
                  </a:lnTo>
                  <a:lnTo>
                    <a:pt x="413" y="160"/>
                  </a:lnTo>
                  <a:lnTo>
                    <a:pt x="411" y="163"/>
                  </a:lnTo>
                  <a:lnTo>
                    <a:pt x="409" y="164"/>
                  </a:lnTo>
                  <a:lnTo>
                    <a:pt x="408" y="167"/>
                  </a:lnTo>
                  <a:lnTo>
                    <a:pt x="407" y="169"/>
                  </a:lnTo>
                  <a:lnTo>
                    <a:pt x="407" y="170"/>
                  </a:lnTo>
                  <a:lnTo>
                    <a:pt x="405" y="173"/>
                  </a:lnTo>
                  <a:lnTo>
                    <a:pt x="405" y="176"/>
                  </a:lnTo>
                  <a:lnTo>
                    <a:pt x="405" y="178"/>
                  </a:lnTo>
                  <a:lnTo>
                    <a:pt x="405" y="179"/>
                  </a:lnTo>
                  <a:lnTo>
                    <a:pt x="404" y="181"/>
                  </a:lnTo>
                  <a:lnTo>
                    <a:pt x="403" y="184"/>
                  </a:lnTo>
                  <a:lnTo>
                    <a:pt x="402" y="186"/>
                  </a:lnTo>
                  <a:lnTo>
                    <a:pt x="402" y="188"/>
                  </a:lnTo>
                  <a:lnTo>
                    <a:pt x="403" y="191"/>
                  </a:lnTo>
                  <a:lnTo>
                    <a:pt x="404" y="194"/>
                  </a:lnTo>
                  <a:lnTo>
                    <a:pt x="401" y="196"/>
                  </a:lnTo>
                  <a:lnTo>
                    <a:pt x="399" y="199"/>
                  </a:lnTo>
                  <a:lnTo>
                    <a:pt x="397" y="201"/>
                  </a:lnTo>
                  <a:lnTo>
                    <a:pt x="394" y="201"/>
                  </a:lnTo>
                  <a:lnTo>
                    <a:pt x="391" y="203"/>
                  </a:lnTo>
                  <a:lnTo>
                    <a:pt x="388" y="203"/>
                  </a:lnTo>
                  <a:lnTo>
                    <a:pt x="386" y="201"/>
                  </a:lnTo>
                  <a:lnTo>
                    <a:pt x="386" y="199"/>
                  </a:lnTo>
                  <a:lnTo>
                    <a:pt x="385" y="196"/>
                  </a:lnTo>
                  <a:lnTo>
                    <a:pt x="386" y="189"/>
                  </a:lnTo>
                  <a:lnTo>
                    <a:pt x="385" y="188"/>
                  </a:lnTo>
                  <a:lnTo>
                    <a:pt x="384" y="190"/>
                  </a:lnTo>
                  <a:lnTo>
                    <a:pt x="382" y="193"/>
                  </a:lnTo>
                  <a:lnTo>
                    <a:pt x="379" y="193"/>
                  </a:lnTo>
                  <a:lnTo>
                    <a:pt x="377" y="194"/>
                  </a:lnTo>
                  <a:lnTo>
                    <a:pt x="376" y="197"/>
                  </a:lnTo>
                  <a:lnTo>
                    <a:pt x="376" y="200"/>
                  </a:lnTo>
                  <a:lnTo>
                    <a:pt x="377" y="201"/>
                  </a:lnTo>
                  <a:lnTo>
                    <a:pt x="376" y="203"/>
                  </a:lnTo>
                  <a:lnTo>
                    <a:pt x="374" y="205"/>
                  </a:lnTo>
                  <a:lnTo>
                    <a:pt x="371" y="206"/>
                  </a:lnTo>
                  <a:lnTo>
                    <a:pt x="368" y="209"/>
                  </a:lnTo>
                  <a:lnTo>
                    <a:pt x="365" y="211"/>
                  </a:lnTo>
                  <a:lnTo>
                    <a:pt x="363" y="213"/>
                  </a:lnTo>
                  <a:lnTo>
                    <a:pt x="361" y="216"/>
                  </a:lnTo>
                  <a:lnTo>
                    <a:pt x="359" y="218"/>
                  </a:lnTo>
                  <a:lnTo>
                    <a:pt x="356" y="220"/>
                  </a:lnTo>
                  <a:lnTo>
                    <a:pt x="353" y="221"/>
                  </a:lnTo>
                  <a:lnTo>
                    <a:pt x="351" y="223"/>
                  </a:lnTo>
                  <a:lnTo>
                    <a:pt x="349" y="225"/>
                  </a:lnTo>
                  <a:lnTo>
                    <a:pt x="346" y="226"/>
                  </a:lnTo>
                  <a:lnTo>
                    <a:pt x="344" y="228"/>
                  </a:lnTo>
                  <a:lnTo>
                    <a:pt x="342" y="230"/>
                  </a:lnTo>
                  <a:lnTo>
                    <a:pt x="343" y="230"/>
                  </a:lnTo>
                  <a:lnTo>
                    <a:pt x="344" y="231"/>
                  </a:lnTo>
                  <a:lnTo>
                    <a:pt x="345" y="231"/>
                  </a:lnTo>
                  <a:lnTo>
                    <a:pt x="347" y="233"/>
                  </a:lnTo>
                  <a:lnTo>
                    <a:pt x="347" y="236"/>
                  </a:lnTo>
                  <a:lnTo>
                    <a:pt x="349" y="237"/>
                  </a:lnTo>
                  <a:lnTo>
                    <a:pt x="352" y="239"/>
                  </a:lnTo>
                  <a:lnTo>
                    <a:pt x="354" y="241"/>
                  </a:lnTo>
                  <a:lnTo>
                    <a:pt x="355" y="242"/>
                  </a:lnTo>
                  <a:lnTo>
                    <a:pt x="356" y="244"/>
                  </a:lnTo>
                  <a:lnTo>
                    <a:pt x="355" y="246"/>
                  </a:lnTo>
                  <a:lnTo>
                    <a:pt x="355" y="248"/>
                  </a:lnTo>
                  <a:lnTo>
                    <a:pt x="355" y="249"/>
                  </a:lnTo>
                  <a:lnTo>
                    <a:pt x="354" y="252"/>
                  </a:lnTo>
                  <a:lnTo>
                    <a:pt x="354" y="253"/>
                  </a:lnTo>
                  <a:lnTo>
                    <a:pt x="354" y="255"/>
                  </a:lnTo>
                  <a:lnTo>
                    <a:pt x="352" y="257"/>
                  </a:lnTo>
                  <a:lnTo>
                    <a:pt x="352" y="257"/>
                  </a:lnTo>
                  <a:lnTo>
                    <a:pt x="350" y="257"/>
                  </a:lnTo>
                  <a:lnTo>
                    <a:pt x="349" y="258"/>
                  </a:lnTo>
                  <a:lnTo>
                    <a:pt x="347" y="260"/>
                  </a:lnTo>
                  <a:lnTo>
                    <a:pt x="346" y="261"/>
                  </a:lnTo>
                  <a:lnTo>
                    <a:pt x="345" y="263"/>
                  </a:lnTo>
                  <a:lnTo>
                    <a:pt x="344" y="265"/>
                  </a:lnTo>
                  <a:lnTo>
                    <a:pt x="343" y="269"/>
                  </a:lnTo>
                  <a:lnTo>
                    <a:pt x="342" y="272"/>
                  </a:lnTo>
                  <a:lnTo>
                    <a:pt x="341" y="275"/>
                  </a:lnTo>
                  <a:lnTo>
                    <a:pt x="337" y="278"/>
                  </a:lnTo>
                  <a:lnTo>
                    <a:pt x="336" y="283"/>
                  </a:lnTo>
                  <a:lnTo>
                    <a:pt x="336" y="284"/>
                  </a:lnTo>
                  <a:lnTo>
                    <a:pt x="336" y="286"/>
                  </a:lnTo>
                  <a:lnTo>
                    <a:pt x="335" y="287"/>
                  </a:lnTo>
                  <a:lnTo>
                    <a:pt x="335" y="288"/>
                  </a:lnTo>
                  <a:lnTo>
                    <a:pt x="333" y="291"/>
                  </a:lnTo>
                  <a:lnTo>
                    <a:pt x="331" y="293"/>
                  </a:lnTo>
                  <a:lnTo>
                    <a:pt x="330" y="296"/>
                  </a:lnTo>
                  <a:lnTo>
                    <a:pt x="328" y="297"/>
                  </a:lnTo>
                  <a:lnTo>
                    <a:pt x="326" y="297"/>
                  </a:lnTo>
                  <a:lnTo>
                    <a:pt x="323" y="297"/>
                  </a:lnTo>
                  <a:lnTo>
                    <a:pt x="322" y="297"/>
                  </a:lnTo>
                  <a:lnTo>
                    <a:pt x="321" y="298"/>
                  </a:lnTo>
                  <a:lnTo>
                    <a:pt x="321" y="301"/>
                  </a:lnTo>
                  <a:lnTo>
                    <a:pt x="320" y="304"/>
                  </a:lnTo>
                  <a:lnTo>
                    <a:pt x="320" y="305"/>
                  </a:lnTo>
                  <a:lnTo>
                    <a:pt x="318" y="307"/>
                  </a:lnTo>
                  <a:lnTo>
                    <a:pt x="317" y="308"/>
                  </a:lnTo>
                  <a:lnTo>
                    <a:pt x="319" y="310"/>
                  </a:lnTo>
                  <a:lnTo>
                    <a:pt x="321" y="312"/>
                  </a:lnTo>
                  <a:lnTo>
                    <a:pt x="318" y="314"/>
                  </a:lnTo>
                  <a:lnTo>
                    <a:pt x="318" y="316"/>
                  </a:lnTo>
                  <a:lnTo>
                    <a:pt x="320" y="319"/>
                  </a:lnTo>
                  <a:lnTo>
                    <a:pt x="319" y="321"/>
                  </a:lnTo>
                  <a:lnTo>
                    <a:pt x="317" y="322"/>
                  </a:lnTo>
                  <a:lnTo>
                    <a:pt x="317" y="323"/>
                  </a:lnTo>
                  <a:lnTo>
                    <a:pt x="316" y="325"/>
                  </a:lnTo>
                  <a:lnTo>
                    <a:pt x="315" y="327"/>
                  </a:lnTo>
                  <a:lnTo>
                    <a:pt x="315" y="329"/>
                  </a:lnTo>
                  <a:lnTo>
                    <a:pt x="314" y="334"/>
                  </a:lnTo>
                  <a:lnTo>
                    <a:pt x="314" y="336"/>
                  </a:lnTo>
                  <a:lnTo>
                    <a:pt x="313" y="336"/>
                  </a:lnTo>
                  <a:lnTo>
                    <a:pt x="311" y="336"/>
                  </a:lnTo>
                  <a:lnTo>
                    <a:pt x="309" y="336"/>
                  </a:lnTo>
                  <a:lnTo>
                    <a:pt x="305" y="336"/>
                  </a:lnTo>
                  <a:lnTo>
                    <a:pt x="305" y="336"/>
                  </a:lnTo>
                  <a:lnTo>
                    <a:pt x="304" y="336"/>
                  </a:lnTo>
                  <a:lnTo>
                    <a:pt x="302" y="336"/>
                  </a:lnTo>
                  <a:lnTo>
                    <a:pt x="299" y="336"/>
                  </a:lnTo>
                  <a:lnTo>
                    <a:pt x="297" y="337"/>
                  </a:lnTo>
                  <a:lnTo>
                    <a:pt x="295" y="337"/>
                  </a:lnTo>
                  <a:lnTo>
                    <a:pt x="294" y="334"/>
                  </a:lnTo>
                  <a:lnTo>
                    <a:pt x="292" y="331"/>
                  </a:lnTo>
                  <a:lnTo>
                    <a:pt x="291" y="328"/>
                  </a:lnTo>
                  <a:lnTo>
                    <a:pt x="290" y="327"/>
                  </a:lnTo>
                  <a:lnTo>
                    <a:pt x="289" y="328"/>
                  </a:lnTo>
                  <a:lnTo>
                    <a:pt x="288" y="330"/>
                  </a:lnTo>
                  <a:lnTo>
                    <a:pt x="287" y="332"/>
                  </a:lnTo>
                  <a:lnTo>
                    <a:pt x="286" y="335"/>
                  </a:lnTo>
                  <a:lnTo>
                    <a:pt x="284" y="337"/>
                  </a:lnTo>
                  <a:lnTo>
                    <a:pt x="283" y="339"/>
                  </a:lnTo>
                  <a:lnTo>
                    <a:pt x="281" y="342"/>
                  </a:lnTo>
                  <a:lnTo>
                    <a:pt x="278" y="343"/>
                  </a:lnTo>
                  <a:lnTo>
                    <a:pt x="276" y="344"/>
                  </a:lnTo>
                  <a:lnTo>
                    <a:pt x="275" y="349"/>
                  </a:lnTo>
                  <a:lnTo>
                    <a:pt x="275" y="351"/>
                  </a:lnTo>
                  <a:lnTo>
                    <a:pt x="273" y="352"/>
                  </a:lnTo>
                  <a:lnTo>
                    <a:pt x="270" y="354"/>
                  </a:lnTo>
                  <a:lnTo>
                    <a:pt x="268" y="357"/>
                  </a:lnTo>
                  <a:lnTo>
                    <a:pt x="267" y="357"/>
                  </a:lnTo>
                  <a:lnTo>
                    <a:pt x="267" y="358"/>
                  </a:lnTo>
                  <a:lnTo>
                    <a:pt x="266" y="359"/>
                  </a:lnTo>
                  <a:lnTo>
                    <a:pt x="264" y="360"/>
                  </a:lnTo>
                  <a:lnTo>
                    <a:pt x="262" y="361"/>
                  </a:lnTo>
                  <a:lnTo>
                    <a:pt x="259" y="360"/>
                  </a:lnTo>
                  <a:lnTo>
                    <a:pt x="258" y="359"/>
                  </a:lnTo>
                  <a:lnTo>
                    <a:pt x="257" y="358"/>
                  </a:lnTo>
                  <a:lnTo>
                    <a:pt x="257" y="354"/>
                  </a:lnTo>
                  <a:lnTo>
                    <a:pt x="258" y="352"/>
                  </a:lnTo>
                  <a:lnTo>
                    <a:pt x="257" y="350"/>
                  </a:lnTo>
                  <a:lnTo>
                    <a:pt x="256" y="351"/>
                  </a:lnTo>
                  <a:lnTo>
                    <a:pt x="253" y="351"/>
                  </a:lnTo>
                  <a:lnTo>
                    <a:pt x="251" y="351"/>
                  </a:lnTo>
                  <a:lnTo>
                    <a:pt x="250" y="351"/>
                  </a:lnTo>
                  <a:lnTo>
                    <a:pt x="249" y="351"/>
                  </a:lnTo>
                  <a:lnTo>
                    <a:pt x="248" y="351"/>
                  </a:lnTo>
                  <a:lnTo>
                    <a:pt x="244" y="351"/>
                  </a:lnTo>
                  <a:lnTo>
                    <a:pt x="243" y="351"/>
                  </a:lnTo>
                  <a:lnTo>
                    <a:pt x="242" y="351"/>
                  </a:lnTo>
                  <a:lnTo>
                    <a:pt x="242" y="350"/>
                  </a:lnTo>
                  <a:lnTo>
                    <a:pt x="241" y="350"/>
                  </a:lnTo>
                  <a:lnTo>
                    <a:pt x="239" y="350"/>
                  </a:lnTo>
                  <a:lnTo>
                    <a:pt x="238" y="350"/>
                  </a:lnTo>
                  <a:lnTo>
                    <a:pt x="237" y="350"/>
                  </a:lnTo>
                  <a:lnTo>
                    <a:pt x="238" y="348"/>
                  </a:lnTo>
                  <a:lnTo>
                    <a:pt x="238" y="347"/>
                  </a:lnTo>
                  <a:lnTo>
                    <a:pt x="238" y="346"/>
                  </a:lnTo>
                  <a:lnTo>
                    <a:pt x="241" y="343"/>
                  </a:lnTo>
                  <a:lnTo>
                    <a:pt x="241" y="342"/>
                  </a:lnTo>
                  <a:lnTo>
                    <a:pt x="241" y="341"/>
                  </a:lnTo>
                  <a:lnTo>
                    <a:pt x="242" y="339"/>
                  </a:lnTo>
                  <a:lnTo>
                    <a:pt x="242" y="336"/>
                  </a:lnTo>
                  <a:lnTo>
                    <a:pt x="242" y="336"/>
                  </a:lnTo>
                  <a:lnTo>
                    <a:pt x="241" y="334"/>
                  </a:lnTo>
                  <a:lnTo>
                    <a:pt x="241" y="333"/>
                  </a:lnTo>
                  <a:lnTo>
                    <a:pt x="241" y="331"/>
                  </a:lnTo>
                  <a:lnTo>
                    <a:pt x="240" y="329"/>
                  </a:lnTo>
                  <a:lnTo>
                    <a:pt x="239" y="328"/>
                  </a:lnTo>
                  <a:lnTo>
                    <a:pt x="237" y="325"/>
                  </a:lnTo>
                  <a:lnTo>
                    <a:pt x="236" y="323"/>
                  </a:lnTo>
                  <a:lnTo>
                    <a:pt x="235" y="321"/>
                  </a:lnTo>
                  <a:lnTo>
                    <a:pt x="236" y="320"/>
                  </a:lnTo>
                  <a:lnTo>
                    <a:pt x="236" y="319"/>
                  </a:lnTo>
                  <a:lnTo>
                    <a:pt x="236" y="318"/>
                  </a:lnTo>
                  <a:lnTo>
                    <a:pt x="236" y="317"/>
                  </a:lnTo>
                  <a:lnTo>
                    <a:pt x="236" y="316"/>
                  </a:lnTo>
                  <a:lnTo>
                    <a:pt x="237" y="315"/>
                  </a:lnTo>
                  <a:lnTo>
                    <a:pt x="237" y="314"/>
                  </a:lnTo>
                  <a:lnTo>
                    <a:pt x="238" y="313"/>
                  </a:lnTo>
                  <a:lnTo>
                    <a:pt x="240" y="311"/>
                  </a:lnTo>
                  <a:lnTo>
                    <a:pt x="240" y="310"/>
                  </a:lnTo>
                  <a:lnTo>
                    <a:pt x="242" y="305"/>
                  </a:lnTo>
                  <a:lnTo>
                    <a:pt x="243" y="301"/>
                  </a:lnTo>
                  <a:lnTo>
                    <a:pt x="243" y="300"/>
                  </a:lnTo>
                  <a:lnTo>
                    <a:pt x="244" y="298"/>
                  </a:lnTo>
                  <a:lnTo>
                    <a:pt x="244" y="297"/>
                  </a:lnTo>
                  <a:lnTo>
                    <a:pt x="242" y="296"/>
                  </a:lnTo>
                  <a:lnTo>
                    <a:pt x="244" y="294"/>
                  </a:lnTo>
                  <a:lnTo>
                    <a:pt x="245" y="294"/>
                  </a:lnTo>
                  <a:lnTo>
                    <a:pt x="246" y="294"/>
                  </a:lnTo>
                  <a:lnTo>
                    <a:pt x="250" y="293"/>
                  </a:lnTo>
                  <a:lnTo>
                    <a:pt x="252" y="293"/>
                  </a:lnTo>
                  <a:lnTo>
                    <a:pt x="254" y="293"/>
                  </a:lnTo>
                  <a:lnTo>
                    <a:pt x="255" y="294"/>
                  </a:lnTo>
                  <a:lnTo>
                    <a:pt x="257" y="294"/>
                  </a:lnTo>
                  <a:lnTo>
                    <a:pt x="258" y="294"/>
                  </a:lnTo>
                  <a:lnTo>
                    <a:pt x="260" y="292"/>
                  </a:lnTo>
                  <a:lnTo>
                    <a:pt x="261" y="292"/>
                  </a:lnTo>
                  <a:lnTo>
                    <a:pt x="265" y="292"/>
                  </a:lnTo>
                  <a:lnTo>
                    <a:pt x="266" y="292"/>
                  </a:lnTo>
                  <a:close/>
                </a:path>
              </a:pathLst>
            </a:custGeom>
            <a:solidFill>
              <a:srgbClr val="FFC000"/>
            </a:solidFill>
            <a:ln w="4763">
              <a:solidFill>
                <a:srgbClr val="6E6E6E"/>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7" name="Freeform 126"/>
            <p:cNvSpPr>
              <a:spLocks noEditPoints="1"/>
            </p:cNvSpPr>
            <p:nvPr/>
          </p:nvSpPr>
          <p:spPr bwMode="auto">
            <a:xfrm>
              <a:off x="5816603" y="3036884"/>
              <a:ext cx="174625" cy="242888"/>
            </a:xfrm>
            <a:custGeom>
              <a:avLst/>
              <a:gdLst>
                <a:gd name="T0" fmla="*/ 80 w 110"/>
                <a:gd name="T1" fmla="*/ 30 h 153"/>
                <a:gd name="T2" fmla="*/ 47 w 110"/>
                <a:gd name="T3" fmla="*/ 31 h 153"/>
                <a:gd name="T4" fmla="*/ 55 w 110"/>
                <a:gd name="T5" fmla="*/ 33 h 153"/>
                <a:gd name="T6" fmla="*/ 64 w 110"/>
                <a:gd name="T7" fmla="*/ 31 h 153"/>
                <a:gd name="T8" fmla="*/ 70 w 110"/>
                <a:gd name="T9" fmla="*/ 39 h 153"/>
                <a:gd name="T10" fmla="*/ 79 w 110"/>
                <a:gd name="T11" fmla="*/ 22 h 153"/>
                <a:gd name="T12" fmla="*/ 87 w 110"/>
                <a:gd name="T13" fmla="*/ 18 h 153"/>
                <a:gd name="T14" fmla="*/ 92 w 110"/>
                <a:gd name="T15" fmla="*/ 15 h 153"/>
                <a:gd name="T16" fmla="*/ 92 w 110"/>
                <a:gd name="T17" fmla="*/ 7 h 153"/>
                <a:gd name="T18" fmla="*/ 94 w 110"/>
                <a:gd name="T19" fmla="*/ 2 h 153"/>
                <a:gd name="T20" fmla="*/ 100 w 110"/>
                <a:gd name="T21" fmla="*/ 7 h 153"/>
                <a:gd name="T22" fmla="*/ 103 w 110"/>
                <a:gd name="T23" fmla="*/ 15 h 153"/>
                <a:gd name="T24" fmla="*/ 102 w 110"/>
                <a:gd name="T25" fmla="*/ 21 h 153"/>
                <a:gd name="T26" fmla="*/ 98 w 110"/>
                <a:gd name="T27" fmla="*/ 29 h 153"/>
                <a:gd name="T28" fmla="*/ 99 w 110"/>
                <a:gd name="T29" fmla="*/ 29 h 153"/>
                <a:gd name="T30" fmla="*/ 104 w 110"/>
                <a:gd name="T31" fmla="*/ 30 h 153"/>
                <a:gd name="T32" fmla="*/ 109 w 110"/>
                <a:gd name="T33" fmla="*/ 38 h 153"/>
                <a:gd name="T34" fmla="*/ 110 w 110"/>
                <a:gd name="T35" fmla="*/ 44 h 153"/>
                <a:gd name="T36" fmla="*/ 108 w 110"/>
                <a:gd name="T37" fmla="*/ 46 h 153"/>
                <a:gd name="T38" fmla="*/ 107 w 110"/>
                <a:gd name="T39" fmla="*/ 57 h 153"/>
                <a:gd name="T40" fmla="*/ 107 w 110"/>
                <a:gd name="T41" fmla="*/ 65 h 153"/>
                <a:gd name="T42" fmla="*/ 103 w 110"/>
                <a:gd name="T43" fmla="*/ 72 h 153"/>
                <a:gd name="T44" fmla="*/ 103 w 110"/>
                <a:gd name="T45" fmla="*/ 75 h 153"/>
                <a:gd name="T46" fmla="*/ 101 w 110"/>
                <a:gd name="T47" fmla="*/ 84 h 153"/>
                <a:gd name="T48" fmla="*/ 99 w 110"/>
                <a:gd name="T49" fmla="*/ 81 h 153"/>
                <a:gd name="T50" fmla="*/ 95 w 110"/>
                <a:gd name="T51" fmla="*/ 78 h 153"/>
                <a:gd name="T52" fmla="*/ 82 w 110"/>
                <a:gd name="T53" fmla="*/ 86 h 153"/>
                <a:gd name="T54" fmla="*/ 75 w 110"/>
                <a:gd name="T55" fmla="*/ 98 h 153"/>
                <a:gd name="T56" fmla="*/ 70 w 110"/>
                <a:gd name="T57" fmla="*/ 106 h 153"/>
                <a:gd name="T58" fmla="*/ 64 w 110"/>
                <a:gd name="T59" fmla="*/ 109 h 153"/>
                <a:gd name="T60" fmla="*/ 57 w 110"/>
                <a:gd name="T61" fmla="*/ 121 h 153"/>
                <a:gd name="T62" fmla="*/ 62 w 110"/>
                <a:gd name="T63" fmla="*/ 136 h 153"/>
                <a:gd name="T64" fmla="*/ 62 w 110"/>
                <a:gd name="T65" fmla="*/ 140 h 153"/>
                <a:gd name="T66" fmla="*/ 58 w 110"/>
                <a:gd name="T67" fmla="*/ 142 h 153"/>
                <a:gd name="T68" fmla="*/ 56 w 110"/>
                <a:gd name="T69" fmla="*/ 144 h 153"/>
                <a:gd name="T70" fmla="*/ 52 w 110"/>
                <a:gd name="T71" fmla="*/ 148 h 153"/>
                <a:gd name="T72" fmla="*/ 48 w 110"/>
                <a:gd name="T73" fmla="*/ 149 h 153"/>
                <a:gd name="T74" fmla="*/ 45 w 110"/>
                <a:gd name="T75" fmla="*/ 150 h 153"/>
                <a:gd name="T76" fmla="*/ 43 w 110"/>
                <a:gd name="T77" fmla="*/ 153 h 153"/>
                <a:gd name="T78" fmla="*/ 41 w 110"/>
                <a:gd name="T79" fmla="*/ 151 h 153"/>
                <a:gd name="T80" fmla="*/ 40 w 110"/>
                <a:gd name="T81" fmla="*/ 149 h 153"/>
                <a:gd name="T82" fmla="*/ 36 w 110"/>
                <a:gd name="T83" fmla="*/ 145 h 153"/>
                <a:gd name="T84" fmla="*/ 34 w 110"/>
                <a:gd name="T85" fmla="*/ 140 h 153"/>
                <a:gd name="T86" fmla="*/ 32 w 110"/>
                <a:gd name="T87" fmla="*/ 133 h 153"/>
                <a:gd name="T88" fmla="*/ 30 w 110"/>
                <a:gd name="T89" fmla="*/ 126 h 153"/>
                <a:gd name="T90" fmla="*/ 26 w 110"/>
                <a:gd name="T91" fmla="*/ 123 h 153"/>
                <a:gd name="T92" fmla="*/ 21 w 110"/>
                <a:gd name="T93" fmla="*/ 130 h 153"/>
                <a:gd name="T94" fmla="*/ 20 w 110"/>
                <a:gd name="T95" fmla="*/ 141 h 153"/>
                <a:gd name="T96" fmla="*/ 16 w 110"/>
                <a:gd name="T97" fmla="*/ 124 h 153"/>
                <a:gd name="T98" fmla="*/ 15 w 110"/>
                <a:gd name="T99" fmla="*/ 118 h 153"/>
                <a:gd name="T100" fmla="*/ 14 w 110"/>
                <a:gd name="T101" fmla="*/ 114 h 153"/>
                <a:gd name="T102" fmla="*/ 12 w 110"/>
                <a:gd name="T103" fmla="*/ 112 h 153"/>
                <a:gd name="T104" fmla="*/ 8 w 110"/>
                <a:gd name="T105" fmla="*/ 106 h 153"/>
                <a:gd name="T106" fmla="*/ 5 w 110"/>
                <a:gd name="T107" fmla="*/ 96 h 153"/>
                <a:gd name="T108" fmla="*/ 0 w 110"/>
                <a:gd name="T109" fmla="*/ 91 h 153"/>
                <a:gd name="T110" fmla="*/ 4 w 110"/>
                <a:gd name="T111" fmla="*/ 86 h 153"/>
                <a:gd name="T112" fmla="*/ 0 w 110"/>
                <a:gd name="T113" fmla="*/ 81 h 153"/>
                <a:gd name="T114" fmla="*/ 5 w 110"/>
                <a:gd name="T115" fmla="*/ 78 h 153"/>
                <a:gd name="T116" fmla="*/ 7 w 110"/>
                <a:gd name="T117" fmla="*/ 70 h 153"/>
                <a:gd name="T118" fmla="*/ 8 w 110"/>
                <a:gd name="T119" fmla="*/ 60 h 153"/>
                <a:gd name="T120" fmla="*/ 20 w 110"/>
                <a:gd name="T121" fmla="*/ 54 h 153"/>
                <a:gd name="T122" fmla="*/ 27 w 110"/>
                <a:gd name="T123" fmla="*/ 44 h 153"/>
                <a:gd name="T124" fmla="*/ 45 w 110"/>
                <a:gd name="T125" fmla="*/ 4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 h="153">
                  <a:moveTo>
                    <a:pt x="85" y="25"/>
                  </a:moveTo>
                  <a:lnTo>
                    <a:pt x="85" y="25"/>
                  </a:lnTo>
                  <a:lnTo>
                    <a:pt x="85" y="25"/>
                  </a:lnTo>
                  <a:lnTo>
                    <a:pt x="85" y="25"/>
                  </a:lnTo>
                  <a:close/>
                  <a:moveTo>
                    <a:pt x="79" y="30"/>
                  </a:moveTo>
                  <a:lnTo>
                    <a:pt x="80" y="30"/>
                  </a:lnTo>
                  <a:lnTo>
                    <a:pt x="80" y="30"/>
                  </a:lnTo>
                  <a:lnTo>
                    <a:pt x="79" y="30"/>
                  </a:lnTo>
                  <a:close/>
                  <a:moveTo>
                    <a:pt x="45" y="43"/>
                  </a:moveTo>
                  <a:lnTo>
                    <a:pt x="45" y="41"/>
                  </a:lnTo>
                  <a:lnTo>
                    <a:pt x="45" y="38"/>
                  </a:lnTo>
                  <a:lnTo>
                    <a:pt x="47" y="35"/>
                  </a:lnTo>
                  <a:lnTo>
                    <a:pt x="46" y="32"/>
                  </a:lnTo>
                  <a:lnTo>
                    <a:pt x="47" y="31"/>
                  </a:lnTo>
                  <a:lnTo>
                    <a:pt x="49" y="38"/>
                  </a:lnTo>
                  <a:lnTo>
                    <a:pt x="54" y="40"/>
                  </a:lnTo>
                  <a:lnTo>
                    <a:pt x="55" y="39"/>
                  </a:lnTo>
                  <a:lnTo>
                    <a:pt x="56" y="39"/>
                  </a:lnTo>
                  <a:lnTo>
                    <a:pt x="56" y="38"/>
                  </a:lnTo>
                  <a:lnTo>
                    <a:pt x="55" y="36"/>
                  </a:lnTo>
                  <a:lnTo>
                    <a:pt x="55" y="33"/>
                  </a:lnTo>
                  <a:lnTo>
                    <a:pt x="55" y="30"/>
                  </a:lnTo>
                  <a:lnTo>
                    <a:pt x="56" y="30"/>
                  </a:lnTo>
                  <a:lnTo>
                    <a:pt x="59" y="32"/>
                  </a:lnTo>
                  <a:lnTo>
                    <a:pt x="61" y="32"/>
                  </a:lnTo>
                  <a:lnTo>
                    <a:pt x="62" y="33"/>
                  </a:lnTo>
                  <a:lnTo>
                    <a:pt x="63" y="31"/>
                  </a:lnTo>
                  <a:lnTo>
                    <a:pt x="64" y="31"/>
                  </a:lnTo>
                  <a:lnTo>
                    <a:pt x="64" y="32"/>
                  </a:lnTo>
                  <a:lnTo>
                    <a:pt x="63" y="34"/>
                  </a:lnTo>
                  <a:lnTo>
                    <a:pt x="64" y="35"/>
                  </a:lnTo>
                  <a:lnTo>
                    <a:pt x="65" y="36"/>
                  </a:lnTo>
                  <a:lnTo>
                    <a:pt x="67" y="38"/>
                  </a:lnTo>
                  <a:lnTo>
                    <a:pt x="69" y="39"/>
                  </a:lnTo>
                  <a:lnTo>
                    <a:pt x="70" y="39"/>
                  </a:lnTo>
                  <a:lnTo>
                    <a:pt x="71" y="39"/>
                  </a:lnTo>
                  <a:lnTo>
                    <a:pt x="72" y="25"/>
                  </a:lnTo>
                  <a:lnTo>
                    <a:pt x="71" y="22"/>
                  </a:lnTo>
                  <a:lnTo>
                    <a:pt x="74" y="20"/>
                  </a:lnTo>
                  <a:lnTo>
                    <a:pt x="76" y="20"/>
                  </a:lnTo>
                  <a:lnTo>
                    <a:pt x="77" y="22"/>
                  </a:lnTo>
                  <a:lnTo>
                    <a:pt x="79" y="22"/>
                  </a:lnTo>
                  <a:lnTo>
                    <a:pt x="79" y="21"/>
                  </a:lnTo>
                  <a:lnTo>
                    <a:pt x="76" y="18"/>
                  </a:lnTo>
                  <a:lnTo>
                    <a:pt x="76" y="17"/>
                  </a:lnTo>
                  <a:lnTo>
                    <a:pt x="78" y="17"/>
                  </a:lnTo>
                  <a:lnTo>
                    <a:pt x="80" y="16"/>
                  </a:lnTo>
                  <a:lnTo>
                    <a:pt x="86" y="17"/>
                  </a:lnTo>
                  <a:lnTo>
                    <a:pt x="87" y="18"/>
                  </a:lnTo>
                  <a:lnTo>
                    <a:pt x="89" y="17"/>
                  </a:lnTo>
                  <a:lnTo>
                    <a:pt x="89" y="17"/>
                  </a:lnTo>
                  <a:lnTo>
                    <a:pt x="90" y="17"/>
                  </a:lnTo>
                  <a:lnTo>
                    <a:pt x="90" y="16"/>
                  </a:lnTo>
                  <a:lnTo>
                    <a:pt x="91" y="16"/>
                  </a:lnTo>
                  <a:lnTo>
                    <a:pt x="92" y="15"/>
                  </a:lnTo>
                  <a:lnTo>
                    <a:pt x="92" y="15"/>
                  </a:lnTo>
                  <a:lnTo>
                    <a:pt x="93" y="14"/>
                  </a:lnTo>
                  <a:lnTo>
                    <a:pt x="93" y="12"/>
                  </a:lnTo>
                  <a:lnTo>
                    <a:pt x="92" y="11"/>
                  </a:lnTo>
                  <a:lnTo>
                    <a:pt x="92" y="10"/>
                  </a:lnTo>
                  <a:lnTo>
                    <a:pt x="91" y="9"/>
                  </a:lnTo>
                  <a:lnTo>
                    <a:pt x="92" y="7"/>
                  </a:lnTo>
                  <a:lnTo>
                    <a:pt x="92" y="7"/>
                  </a:lnTo>
                  <a:lnTo>
                    <a:pt x="91" y="6"/>
                  </a:lnTo>
                  <a:lnTo>
                    <a:pt x="91" y="5"/>
                  </a:lnTo>
                  <a:lnTo>
                    <a:pt x="91" y="5"/>
                  </a:lnTo>
                  <a:lnTo>
                    <a:pt x="92" y="4"/>
                  </a:lnTo>
                  <a:lnTo>
                    <a:pt x="92" y="3"/>
                  </a:lnTo>
                  <a:lnTo>
                    <a:pt x="93" y="2"/>
                  </a:lnTo>
                  <a:lnTo>
                    <a:pt x="94" y="2"/>
                  </a:lnTo>
                  <a:lnTo>
                    <a:pt x="95" y="1"/>
                  </a:lnTo>
                  <a:lnTo>
                    <a:pt x="95" y="1"/>
                  </a:lnTo>
                  <a:lnTo>
                    <a:pt x="96" y="0"/>
                  </a:lnTo>
                  <a:lnTo>
                    <a:pt x="96" y="0"/>
                  </a:lnTo>
                  <a:lnTo>
                    <a:pt x="97" y="2"/>
                  </a:lnTo>
                  <a:lnTo>
                    <a:pt x="98" y="4"/>
                  </a:lnTo>
                  <a:lnTo>
                    <a:pt x="100" y="7"/>
                  </a:lnTo>
                  <a:lnTo>
                    <a:pt x="100" y="7"/>
                  </a:lnTo>
                  <a:lnTo>
                    <a:pt x="100" y="7"/>
                  </a:lnTo>
                  <a:lnTo>
                    <a:pt x="101" y="8"/>
                  </a:lnTo>
                  <a:lnTo>
                    <a:pt x="102" y="10"/>
                  </a:lnTo>
                  <a:lnTo>
                    <a:pt x="102" y="12"/>
                  </a:lnTo>
                  <a:lnTo>
                    <a:pt x="102" y="13"/>
                  </a:lnTo>
                  <a:lnTo>
                    <a:pt x="103" y="15"/>
                  </a:lnTo>
                  <a:lnTo>
                    <a:pt x="103" y="15"/>
                  </a:lnTo>
                  <a:lnTo>
                    <a:pt x="103" y="15"/>
                  </a:lnTo>
                  <a:lnTo>
                    <a:pt x="103" y="18"/>
                  </a:lnTo>
                  <a:lnTo>
                    <a:pt x="103" y="18"/>
                  </a:lnTo>
                  <a:lnTo>
                    <a:pt x="102" y="20"/>
                  </a:lnTo>
                  <a:lnTo>
                    <a:pt x="102" y="20"/>
                  </a:lnTo>
                  <a:lnTo>
                    <a:pt x="102" y="21"/>
                  </a:lnTo>
                  <a:lnTo>
                    <a:pt x="102" y="22"/>
                  </a:lnTo>
                  <a:lnTo>
                    <a:pt x="99" y="25"/>
                  </a:lnTo>
                  <a:lnTo>
                    <a:pt x="99" y="25"/>
                  </a:lnTo>
                  <a:lnTo>
                    <a:pt x="99" y="26"/>
                  </a:lnTo>
                  <a:lnTo>
                    <a:pt x="99" y="27"/>
                  </a:lnTo>
                  <a:lnTo>
                    <a:pt x="99" y="27"/>
                  </a:lnTo>
                  <a:lnTo>
                    <a:pt x="98" y="29"/>
                  </a:lnTo>
                  <a:lnTo>
                    <a:pt x="98" y="29"/>
                  </a:lnTo>
                  <a:lnTo>
                    <a:pt x="98" y="29"/>
                  </a:lnTo>
                  <a:lnTo>
                    <a:pt x="98" y="29"/>
                  </a:lnTo>
                  <a:lnTo>
                    <a:pt x="98" y="29"/>
                  </a:lnTo>
                  <a:lnTo>
                    <a:pt x="99" y="29"/>
                  </a:lnTo>
                  <a:lnTo>
                    <a:pt x="99" y="29"/>
                  </a:lnTo>
                  <a:lnTo>
                    <a:pt x="99" y="29"/>
                  </a:lnTo>
                  <a:lnTo>
                    <a:pt x="100" y="29"/>
                  </a:lnTo>
                  <a:lnTo>
                    <a:pt x="102" y="29"/>
                  </a:lnTo>
                  <a:lnTo>
                    <a:pt x="102" y="29"/>
                  </a:lnTo>
                  <a:lnTo>
                    <a:pt x="102" y="29"/>
                  </a:lnTo>
                  <a:lnTo>
                    <a:pt x="103" y="29"/>
                  </a:lnTo>
                  <a:lnTo>
                    <a:pt x="103" y="30"/>
                  </a:lnTo>
                  <a:lnTo>
                    <a:pt x="104" y="30"/>
                  </a:lnTo>
                  <a:lnTo>
                    <a:pt x="105" y="30"/>
                  </a:lnTo>
                  <a:lnTo>
                    <a:pt x="105" y="30"/>
                  </a:lnTo>
                  <a:lnTo>
                    <a:pt x="105" y="30"/>
                  </a:lnTo>
                  <a:lnTo>
                    <a:pt x="106" y="31"/>
                  </a:lnTo>
                  <a:lnTo>
                    <a:pt x="107" y="33"/>
                  </a:lnTo>
                  <a:lnTo>
                    <a:pt x="108" y="35"/>
                  </a:lnTo>
                  <a:lnTo>
                    <a:pt x="109" y="38"/>
                  </a:lnTo>
                  <a:lnTo>
                    <a:pt x="109" y="38"/>
                  </a:lnTo>
                  <a:lnTo>
                    <a:pt x="109" y="38"/>
                  </a:lnTo>
                  <a:lnTo>
                    <a:pt x="109" y="39"/>
                  </a:lnTo>
                  <a:lnTo>
                    <a:pt x="109" y="39"/>
                  </a:lnTo>
                  <a:lnTo>
                    <a:pt x="109" y="39"/>
                  </a:lnTo>
                  <a:lnTo>
                    <a:pt x="110" y="44"/>
                  </a:lnTo>
                  <a:lnTo>
                    <a:pt x="110" y="44"/>
                  </a:lnTo>
                  <a:lnTo>
                    <a:pt x="109" y="45"/>
                  </a:lnTo>
                  <a:lnTo>
                    <a:pt x="108" y="46"/>
                  </a:lnTo>
                  <a:lnTo>
                    <a:pt x="108" y="46"/>
                  </a:lnTo>
                  <a:lnTo>
                    <a:pt x="108" y="46"/>
                  </a:lnTo>
                  <a:lnTo>
                    <a:pt x="108" y="46"/>
                  </a:lnTo>
                  <a:lnTo>
                    <a:pt x="108" y="46"/>
                  </a:lnTo>
                  <a:lnTo>
                    <a:pt x="108" y="46"/>
                  </a:lnTo>
                  <a:lnTo>
                    <a:pt x="108" y="50"/>
                  </a:lnTo>
                  <a:lnTo>
                    <a:pt x="108" y="53"/>
                  </a:lnTo>
                  <a:lnTo>
                    <a:pt x="108" y="55"/>
                  </a:lnTo>
                  <a:lnTo>
                    <a:pt x="107" y="56"/>
                  </a:lnTo>
                  <a:lnTo>
                    <a:pt x="107" y="56"/>
                  </a:lnTo>
                  <a:lnTo>
                    <a:pt x="107" y="56"/>
                  </a:lnTo>
                  <a:lnTo>
                    <a:pt x="107" y="57"/>
                  </a:lnTo>
                  <a:lnTo>
                    <a:pt x="107" y="57"/>
                  </a:lnTo>
                  <a:lnTo>
                    <a:pt x="107" y="57"/>
                  </a:lnTo>
                  <a:lnTo>
                    <a:pt x="107" y="60"/>
                  </a:lnTo>
                  <a:lnTo>
                    <a:pt x="108" y="62"/>
                  </a:lnTo>
                  <a:lnTo>
                    <a:pt x="107" y="65"/>
                  </a:lnTo>
                  <a:lnTo>
                    <a:pt x="107" y="65"/>
                  </a:lnTo>
                  <a:lnTo>
                    <a:pt x="107" y="65"/>
                  </a:lnTo>
                  <a:lnTo>
                    <a:pt x="106" y="66"/>
                  </a:lnTo>
                  <a:lnTo>
                    <a:pt x="104" y="67"/>
                  </a:lnTo>
                  <a:lnTo>
                    <a:pt x="104" y="67"/>
                  </a:lnTo>
                  <a:lnTo>
                    <a:pt x="103" y="68"/>
                  </a:lnTo>
                  <a:lnTo>
                    <a:pt x="103" y="68"/>
                  </a:lnTo>
                  <a:lnTo>
                    <a:pt x="103" y="70"/>
                  </a:lnTo>
                  <a:lnTo>
                    <a:pt x="103" y="72"/>
                  </a:lnTo>
                  <a:lnTo>
                    <a:pt x="103" y="72"/>
                  </a:lnTo>
                  <a:lnTo>
                    <a:pt x="103" y="73"/>
                  </a:lnTo>
                  <a:lnTo>
                    <a:pt x="103" y="74"/>
                  </a:lnTo>
                  <a:lnTo>
                    <a:pt x="103" y="75"/>
                  </a:lnTo>
                  <a:lnTo>
                    <a:pt x="103" y="75"/>
                  </a:lnTo>
                  <a:lnTo>
                    <a:pt x="103" y="75"/>
                  </a:lnTo>
                  <a:lnTo>
                    <a:pt x="103" y="75"/>
                  </a:lnTo>
                  <a:lnTo>
                    <a:pt x="103" y="75"/>
                  </a:lnTo>
                  <a:lnTo>
                    <a:pt x="102" y="79"/>
                  </a:lnTo>
                  <a:lnTo>
                    <a:pt x="102" y="79"/>
                  </a:lnTo>
                  <a:lnTo>
                    <a:pt x="102" y="79"/>
                  </a:lnTo>
                  <a:lnTo>
                    <a:pt x="102" y="81"/>
                  </a:lnTo>
                  <a:lnTo>
                    <a:pt x="101" y="83"/>
                  </a:lnTo>
                  <a:lnTo>
                    <a:pt x="101" y="84"/>
                  </a:lnTo>
                  <a:lnTo>
                    <a:pt x="100" y="85"/>
                  </a:lnTo>
                  <a:lnTo>
                    <a:pt x="100" y="86"/>
                  </a:lnTo>
                  <a:lnTo>
                    <a:pt x="100" y="86"/>
                  </a:lnTo>
                  <a:lnTo>
                    <a:pt x="99" y="86"/>
                  </a:lnTo>
                  <a:lnTo>
                    <a:pt x="99" y="86"/>
                  </a:lnTo>
                  <a:lnTo>
                    <a:pt x="99" y="84"/>
                  </a:lnTo>
                  <a:lnTo>
                    <a:pt x="99" y="81"/>
                  </a:lnTo>
                  <a:lnTo>
                    <a:pt x="98" y="81"/>
                  </a:lnTo>
                  <a:lnTo>
                    <a:pt x="98" y="80"/>
                  </a:lnTo>
                  <a:lnTo>
                    <a:pt x="97" y="79"/>
                  </a:lnTo>
                  <a:lnTo>
                    <a:pt x="97" y="79"/>
                  </a:lnTo>
                  <a:lnTo>
                    <a:pt x="96" y="78"/>
                  </a:lnTo>
                  <a:lnTo>
                    <a:pt x="95" y="78"/>
                  </a:lnTo>
                  <a:lnTo>
                    <a:pt x="95" y="78"/>
                  </a:lnTo>
                  <a:lnTo>
                    <a:pt x="95" y="78"/>
                  </a:lnTo>
                  <a:lnTo>
                    <a:pt x="95" y="78"/>
                  </a:lnTo>
                  <a:lnTo>
                    <a:pt x="95" y="78"/>
                  </a:lnTo>
                  <a:lnTo>
                    <a:pt x="95" y="78"/>
                  </a:lnTo>
                  <a:lnTo>
                    <a:pt x="87" y="83"/>
                  </a:lnTo>
                  <a:lnTo>
                    <a:pt x="86" y="86"/>
                  </a:lnTo>
                  <a:lnTo>
                    <a:pt x="82" y="86"/>
                  </a:lnTo>
                  <a:lnTo>
                    <a:pt x="77" y="78"/>
                  </a:lnTo>
                  <a:lnTo>
                    <a:pt x="77" y="78"/>
                  </a:lnTo>
                  <a:lnTo>
                    <a:pt x="74" y="78"/>
                  </a:lnTo>
                  <a:lnTo>
                    <a:pt x="74" y="79"/>
                  </a:lnTo>
                  <a:lnTo>
                    <a:pt x="73" y="83"/>
                  </a:lnTo>
                  <a:lnTo>
                    <a:pt x="75" y="94"/>
                  </a:lnTo>
                  <a:lnTo>
                    <a:pt x="75" y="98"/>
                  </a:lnTo>
                  <a:lnTo>
                    <a:pt x="76" y="101"/>
                  </a:lnTo>
                  <a:lnTo>
                    <a:pt x="75" y="102"/>
                  </a:lnTo>
                  <a:lnTo>
                    <a:pt x="73" y="103"/>
                  </a:lnTo>
                  <a:lnTo>
                    <a:pt x="73" y="106"/>
                  </a:lnTo>
                  <a:lnTo>
                    <a:pt x="73" y="106"/>
                  </a:lnTo>
                  <a:lnTo>
                    <a:pt x="71" y="106"/>
                  </a:lnTo>
                  <a:lnTo>
                    <a:pt x="70" y="106"/>
                  </a:lnTo>
                  <a:lnTo>
                    <a:pt x="68" y="107"/>
                  </a:lnTo>
                  <a:lnTo>
                    <a:pt x="65" y="109"/>
                  </a:lnTo>
                  <a:lnTo>
                    <a:pt x="64" y="109"/>
                  </a:lnTo>
                  <a:lnTo>
                    <a:pt x="64" y="109"/>
                  </a:lnTo>
                  <a:lnTo>
                    <a:pt x="64" y="109"/>
                  </a:lnTo>
                  <a:lnTo>
                    <a:pt x="64" y="109"/>
                  </a:lnTo>
                  <a:lnTo>
                    <a:pt x="64" y="109"/>
                  </a:lnTo>
                  <a:lnTo>
                    <a:pt x="63" y="109"/>
                  </a:lnTo>
                  <a:lnTo>
                    <a:pt x="63" y="112"/>
                  </a:lnTo>
                  <a:lnTo>
                    <a:pt x="61" y="115"/>
                  </a:lnTo>
                  <a:lnTo>
                    <a:pt x="60" y="117"/>
                  </a:lnTo>
                  <a:lnTo>
                    <a:pt x="59" y="117"/>
                  </a:lnTo>
                  <a:lnTo>
                    <a:pt x="57" y="121"/>
                  </a:lnTo>
                  <a:lnTo>
                    <a:pt x="57" y="121"/>
                  </a:lnTo>
                  <a:lnTo>
                    <a:pt x="58" y="122"/>
                  </a:lnTo>
                  <a:lnTo>
                    <a:pt x="57" y="124"/>
                  </a:lnTo>
                  <a:lnTo>
                    <a:pt x="58" y="124"/>
                  </a:lnTo>
                  <a:lnTo>
                    <a:pt x="59" y="127"/>
                  </a:lnTo>
                  <a:lnTo>
                    <a:pt x="61" y="131"/>
                  </a:lnTo>
                  <a:lnTo>
                    <a:pt x="61" y="134"/>
                  </a:lnTo>
                  <a:lnTo>
                    <a:pt x="62" y="136"/>
                  </a:lnTo>
                  <a:lnTo>
                    <a:pt x="62" y="137"/>
                  </a:lnTo>
                  <a:lnTo>
                    <a:pt x="62" y="137"/>
                  </a:lnTo>
                  <a:lnTo>
                    <a:pt x="63" y="137"/>
                  </a:lnTo>
                  <a:lnTo>
                    <a:pt x="63" y="138"/>
                  </a:lnTo>
                  <a:lnTo>
                    <a:pt x="63" y="139"/>
                  </a:lnTo>
                  <a:lnTo>
                    <a:pt x="62" y="139"/>
                  </a:lnTo>
                  <a:lnTo>
                    <a:pt x="62" y="140"/>
                  </a:lnTo>
                  <a:lnTo>
                    <a:pt x="61" y="141"/>
                  </a:lnTo>
                  <a:lnTo>
                    <a:pt x="60" y="141"/>
                  </a:lnTo>
                  <a:lnTo>
                    <a:pt x="59" y="140"/>
                  </a:lnTo>
                  <a:lnTo>
                    <a:pt x="58" y="140"/>
                  </a:lnTo>
                  <a:lnTo>
                    <a:pt x="58" y="141"/>
                  </a:lnTo>
                  <a:lnTo>
                    <a:pt x="58" y="141"/>
                  </a:lnTo>
                  <a:lnTo>
                    <a:pt x="58" y="142"/>
                  </a:lnTo>
                  <a:lnTo>
                    <a:pt x="58" y="142"/>
                  </a:lnTo>
                  <a:lnTo>
                    <a:pt x="58" y="144"/>
                  </a:lnTo>
                  <a:lnTo>
                    <a:pt x="58" y="144"/>
                  </a:lnTo>
                  <a:lnTo>
                    <a:pt x="57" y="144"/>
                  </a:lnTo>
                  <a:lnTo>
                    <a:pt x="57" y="144"/>
                  </a:lnTo>
                  <a:lnTo>
                    <a:pt x="56" y="144"/>
                  </a:lnTo>
                  <a:lnTo>
                    <a:pt x="56" y="144"/>
                  </a:lnTo>
                  <a:lnTo>
                    <a:pt x="56" y="144"/>
                  </a:lnTo>
                  <a:lnTo>
                    <a:pt x="55" y="145"/>
                  </a:lnTo>
                  <a:lnTo>
                    <a:pt x="54" y="146"/>
                  </a:lnTo>
                  <a:lnTo>
                    <a:pt x="54" y="147"/>
                  </a:lnTo>
                  <a:lnTo>
                    <a:pt x="53" y="147"/>
                  </a:lnTo>
                  <a:lnTo>
                    <a:pt x="53" y="148"/>
                  </a:lnTo>
                  <a:lnTo>
                    <a:pt x="52" y="148"/>
                  </a:lnTo>
                  <a:lnTo>
                    <a:pt x="51" y="149"/>
                  </a:lnTo>
                  <a:lnTo>
                    <a:pt x="51" y="148"/>
                  </a:lnTo>
                  <a:lnTo>
                    <a:pt x="50" y="148"/>
                  </a:lnTo>
                  <a:lnTo>
                    <a:pt x="50" y="148"/>
                  </a:lnTo>
                  <a:lnTo>
                    <a:pt x="49" y="149"/>
                  </a:lnTo>
                  <a:lnTo>
                    <a:pt x="48" y="149"/>
                  </a:lnTo>
                  <a:lnTo>
                    <a:pt x="48" y="149"/>
                  </a:lnTo>
                  <a:lnTo>
                    <a:pt x="47" y="149"/>
                  </a:lnTo>
                  <a:lnTo>
                    <a:pt x="47" y="149"/>
                  </a:lnTo>
                  <a:lnTo>
                    <a:pt x="46" y="149"/>
                  </a:lnTo>
                  <a:lnTo>
                    <a:pt x="46" y="149"/>
                  </a:lnTo>
                  <a:lnTo>
                    <a:pt x="46" y="149"/>
                  </a:lnTo>
                  <a:lnTo>
                    <a:pt x="45" y="149"/>
                  </a:lnTo>
                  <a:lnTo>
                    <a:pt x="45" y="150"/>
                  </a:lnTo>
                  <a:lnTo>
                    <a:pt x="44" y="150"/>
                  </a:lnTo>
                  <a:lnTo>
                    <a:pt x="44" y="150"/>
                  </a:lnTo>
                  <a:lnTo>
                    <a:pt x="44" y="151"/>
                  </a:lnTo>
                  <a:lnTo>
                    <a:pt x="44" y="151"/>
                  </a:lnTo>
                  <a:lnTo>
                    <a:pt x="44" y="152"/>
                  </a:lnTo>
                  <a:lnTo>
                    <a:pt x="44" y="153"/>
                  </a:lnTo>
                  <a:lnTo>
                    <a:pt x="43" y="153"/>
                  </a:lnTo>
                  <a:lnTo>
                    <a:pt x="43" y="153"/>
                  </a:lnTo>
                  <a:lnTo>
                    <a:pt x="43" y="152"/>
                  </a:lnTo>
                  <a:lnTo>
                    <a:pt x="43" y="151"/>
                  </a:lnTo>
                  <a:lnTo>
                    <a:pt x="42" y="151"/>
                  </a:lnTo>
                  <a:lnTo>
                    <a:pt x="42" y="151"/>
                  </a:lnTo>
                  <a:lnTo>
                    <a:pt x="41" y="151"/>
                  </a:lnTo>
                  <a:lnTo>
                    <a:pt x="41" y="151"/>
                  </a:lnTo>
                  <a:lnTo>
                    <a:pt x="41" y="150"/>
                  </a:lnTo>
                  <a:lnTo>
                    <a:pt x="42" y="150"/>
                  </a:lnTo>
                  <a:lnTo>
                    <a:pt x="43" y="150"/>
                  </a:lnTo>
                  <a:lnTo>
                    <a:pt x="42" y="149"/>
                  </a:lnTo>
                  <a:lnTo>
                    <a:pt x="41" y="149"/>
                  </a:lnTo>
                  <a:lnTo>
                    <a:pt x="40" y="149"/>
                  </a:lnTo>
                  <a:lnTo>
                    <a:pt x="40" y="149"/>
                  </a:lnTo>
                  <a:lnTo>
                    <a:pt x="40" y="149"/>
                  </a:lnTo>
                  <a:lnTo>
                    <a:pt x="38" y="149"/>
                  </a:lnTo>
                  <a:lnTo>
                    <a:pt x="37" y="148"/>
                  </a:lnTo>
                  <a:lnTo>
                    <a:pt x="37" y="148"/>
                  </a:lnTo>
                  <a:lnTo>
                    <a:pt x="37" y="148"/>
                  </a:lnTo>
                  <a:lnTo>
                    <a:pt x="36" y="147"/>
                  </a:lnTo>
                  <a:lnTo>
                    <a:pt x="36" y="145"/>
                  </a:lnTo>
                  <a:lnTo>
                    <a:pt x="36" y="144"/>
                  </a:lnTo>
                  <a:lnTo>
                    <a:pt x="36" y="143"/>
                  </a:lnTo>
                  <a:lnTo>
                    <a:pt x="34" y="141"/>
                  </a:lnTo>
                  <a:lnTo>
                    <a:pt x="34" y="141"/>
                  </a:lnTo>
                  <a:lnTo>
                    <a:pt x="35" y="140"/>
                  </a:lnTo>
                  <a:lnTo>
                    <a:pt x="35" y="140"/>
                  </a:lnTo>
                  <a:lnTo>
                    <a:pt x="34" y="140"/>
                  </a:lnTo>
                  <a:lnTo>
                    <a:pt x="35" y="138"/>
                  </a:lnTo>
                  <a:lnTo>
                    <a:pt x="34" y="138"/>
                  </a:lnTo>
                  <a:lnTo>
                    <a:pt x="32" y="134"/>
                  </a:lnTo>
                  <a:lnTo>
                    <a:pt x="33" y="134"/>
                  </a:lnTo>
                  <a:lnTo>
                    <a:pt x="33" y="133"/>
                  </a:lnTo>
                  <a:lnTo>
                    <a:pt x="32" y="133"/>
                  </a:lnTo>
                  <a:lnTo>
                    <a:pt x="32" y="133"/>
                  </a:lnTo>
                  <a:lnTo>
                    <a:pt x="32" y="132"/>
                  </a:lnTo>
                  <a:lnTo>
                    <a:pt x="32" y="131"/>
                  </a:lnTo>
                  <a:lnTo>
                    <a:pt x="32" y="130"/>
                  </a:lnTo>
                  <a:lnTo>
                    <a:pt x="32" y="129"/>
                  </a:lnTo>
                  <a:lnTo>
                    <a:pt x="30" y="128"/>
                  </a:lnTo>
                  <a:lnTo>
                    <a:pt x="31" y="127"/>
                  </a:lnTo>
                  <a:lnTo>
                    <a:pt x="30" y="126"/>
                  </a:lnTo>
                  <a:lnTo>
                    <a:pt x="29" y="126"/>
                  </a:lnTo>
                  <a:lnTo>
                    <a:pt x="28" y="126"/>
                  </a:lnTo>
                  <a:lnTo>
                    <a:pt x="28" y="126"/>
                  </a:lnTo>
                  <a:lnTo>
                    <a:pt x="29" y="125"/>
                  </a:lnTo>
                  <a:lnTo>
                    <a:pt x="29" y="125"/>
                  </a:lnTo>
                  <a:lnTo>
                    <a:pt x="28" y="124"/>
                  </a:lnTo>
                  <a:lnTo>
                    <a:pt x="26" y="123"/>
                  </a:lnTo>
                  <a:lnTo>
                    <a:pt x="25" y="122"/>
                  </a:lnTo>
                  <a:lnTo>
                    <a:pt x="25" y="122"/>
                  </a:lnTo>
                  <a:lnTo>
                    <a:pt x="22" y="122"/>
                  </a:lnTo>
                  <a:lnTo>
                    <a:pt x="23" y="123"/>
                  </a:lnTo>
                  <a:lnTo>
                    <a:pt x="22" y="125"/>
                  </a:lnTo>
                  <a:lnTo>
                    <a:pt x="21" y="128"/>
                  </a:lnTo>
                  <a:lnTo>
                    <a:pt x="21" y="130"/>
                  </a:lnTo>
                  <a:lnTo>
                    <a:pt x="21" y="133"/>
                  </a:lnTo>
                  <a:lnTo>
                    <a:pt x="23" y="138"/>
                  </a:lnTo>
                  <a:lnTo>
                    <a:pt x="24" y="140"/>
                  </a:lnTo>
                  <a:lnTo>
                    <a:pt x="24" y="141"/>
                  </a:lnTo>
                  <a:lnTo>
                    <a:pt x="23" y="141"/>
                  </a:lnTo>
                  <a:lnTo>
                    <a:pt x="22" y="141"/>
                  </a:lnTo>
                  <a:lnTo>
                    <a:pt x="20" y="141"/>
                  </a:lnTo>
                  <a:lnTo>
                    <a:pt x="18" y="139"/>
                  </a:lnTo>
                  <a:lnTo>
                    <a:pt x="17" y="136"/>
                  </a:lnTo>
                  <a:lnTo>
                    <a:pt x="16" y="133"/>
                  </a:lnTo>
                  <a:lnTo>
                    <a:pt x="16" y="133"/>
                  </a:lnTo>
                  <a:lnTo>
                    <a:pt x="16" y="125"/>
                  </a:lnTo>
                  <a:lnTo>
                    <a:pt x="15" y="124"/>
                  </a:lnTo>
                  <a:lnTo>
                    <a:pt x="16" y="124"/>
                  </a:lnTo>
                  <a:lnTo>
                    <a:pt x="14" y="121"/>
                  </a:lnTo>
                  <a:lnTo>
                    <a:pt x="14" y="121"/>
                  </a:lnTo>
                  <a:lnTo>
                    <a:pt x="14" y="120"/>
                  </a:lnTo>
                  <a:lnTo>
                    <a:pt x="13" y="119"/>
                  </a:lnTo>
                  <a:lnTo>
                    <a:pt x="13" y="118"/>
                  </a:lnTo>
                  <a:lnTo>
                    <a:pt x="14" y="119"/>
                  </a:lnTo>
                  <a:lnTo>
                    <a:pt x="15" y="118"/>
                  </a:lnTo>
                  <a:lnTo>
                    <a:pt x="14" y="118"/>
                  </a:lnTo>
                  <a:lnTo>
                    <a:pt x="14" y="117"/>
                  </a:lnTo>
                  <a:lnTo>
                    <a:pt x="13" y="117"/>
                  </a:lnTo>
                  <a:lnTo>
                    <a:pt x="12" y="117"/>
                  </a:lnTo>
                  <a:lnTo>
                    <a:pt x="12" y="116"/>
                  </a:lnTo>
                  <a:lnTo>
                    <a:pt x="14" y="115"/>
                  </a:lnTo>
                  <a:lnTo>
                    <a:pt x="14" y="114"/>
                  </a:lnTo>
                  <a:lnTo>
                    <a:pt x="15" y="114"/>
                  </a:lnTo>
                  <a:lnTo>
                    <a:pt x="15" y="114"/>
                  </a:lnTo>
                  <a:lnTo>
                    <a:pt x="15" y="113"/>
                  </a:lnTo>
                  <a:lnTo>
                    <a:pt x="14" y="113"/>
                  </a:lnTo>
                  <a:lnTo>
                    <a:pt x="12" y="114"/>
                  </a:lnTo>
                  <a:lnTo>
                    <a:pt x="12" y="113"/>
                  </a:lnTo>
                  <a:lnTo>
                    <a:pt x="12" y="112"/>
                  </a:lnTo>
                  <a:lnTo>
                    <a:pt x="12" y="111"/>
                  </a:lnTo>
                  <a:lnTo>
                    <a:pt x="11" y="111"/>
                  </a:lnTo>
                  <a:lnTo>
                    <a:pt x="11" y="109"/>
                  </a:lnTo>
                  <a:lnTo>
                    <a:pt x="10" y="108"/>
                  </a:lnTo>
                  <a:lnTo>
                    <a:pt x="9" y="107"/>
                  </a:lnTo>
                  <a:lnTo>
                    <a:pt x="10" y="106"/>
                  </a:lnTo>
                  <a:lnTo>
                    <a:pt x="8" y="106"/>
                  </a:lnTo>
                  <a:lnTo>
                    <a:pt x="8" y="101"/>
                  </a:lnTo>
                  <a:lnTo>
                    <a:pt x="7" y="101"/>
                  </a:lnTo>
                  <a:lnTo>
                    <a:pt x="7" y="100"/>
                  </a:lnTo>
                  <a:lnTo>
                    <a:pt x="6" y="100"/>
                  </a:lnTo>
                  <a:lnTo>
                    <a:pt x="6" y="99"/>
                  </a:lnTo>
                  <a:lnTo>
                    <a:pt x="4" y="98"/>
                  </a:lnTo>
                  <a:lnTo>
                    <a:pt x="5" y="96"/>
                  </a:lnTo>
                  <a:lnTo>
                    <a:pt x="5" y="96"/>
                  </a:lnTo>
                  <a:lnTo>
                    <a:pt x="5" y="95"/>
                  </a:lnTo>
                  <a:lnTo>
                    <a:pt x="4" y="95"/>
                  </a:lnTo>
                  <a:lnTo>
                    <a:pt x="3" y="94"/>
                  </a:lnTo>
                  <a:lnTo>
                    <a:pt x="1" y="93"/>
                  </a:lnTo>
                  <a:lnTo>
                    <a:pt x="1" y="92"/>
                  </a:lnTo>
                  <a:lnTo>
                    <a:pt x="0" y="91"/>
                  </a:lnTo>
                  <a:lnTo>
                    <a:pt x="0" y="91"/>
                  </a:lnTo>
                  <a:lnTo>
                    <a:pt x="0" y="86"/>
                  </a:lnTo>
                  <a:lnTo>
                    <a:pt x="0" y="86"/>
                  </a:lnTo>
                  <a:lnTo>
                    <a:pt x="0" y="84"/>
                  </a:lnTo>
                  <a:lnTo>
                    <a:pt x="1" y="85"/>
                  </a:lnTo>
                  <a:lnTo>
                    <a:pt x="2" y="86"/>
                  </a:lnTo>
                  <a:lnTo>
                    <a:pt x="4" y="86"/>
                  </a:lnTo>
                  <a:lnTo>
                    <a:pt x="4" y="86"/>
                  </a:lnTo>
                  <a:lnTo>
                    <a:pt x="4" y="84"/>
                  </a:lnTo>
                  <a:lnTo>
                    <a:pt x="4" y="83"/>
                  </a:lnTo>
                  <a:lnTo>
                    <a:pt x="4" y="82"/>
                  </a:lnTo>
                  <a:lnTo>
                    <a:pt x="0" y="82"/>
                  </a:lnTo>
                  <a:lnTo>
                    <a:pt x="0" y="82"/>
                  </a:lnTo>
                  <a:lnTo>
                    <a:pt x="0" y="81"/>
                  </a:lnTo>
                  <a:lnTo>
                    <a:pt x="0" y="79"/>
                  </a:lnTo>
                  <a:lnTo>
                    <a:pt x="0" y="78"/>
                  </a:lnTo>
                  <a:lnTo>
                    <a:pt x="0" y="78"/>
                  </a:lnTo>
                  <a:lnTo>
                    <a:pt x="0" y="77"/>
                  </a:lnTo>
                  <a:lnTo>
                    <a:pt x="1" y="77"/>
                  </a:lnTo>
                  <a:lnTo>
                    <a:pt x="4" y="77"/>
                  </a:lnTo>
                  <a:lnTo>
                    <a:pt x="5" y="78"/>
                  </a:lnTo>
                  <a:lnTo>
                    <a:pt x="6" y="78"/>
                  </a:lnTo>
                  <a:lnTo>
                    <a:pt x="7" y="75"/>
                  </a:lnTo>
                  <a:lnTo>
                    <a:pt x="7" y="74"/>
                  </a:lnTo>
                  <a:lnTo>
                    <a:pt x="7" y="74"/>
                  </a:lnTo>
                  <a:lnTo>
                    <a:pt x="7" y="72"/>
                  </a:lnTo>
                  <a:lnTo>
                    <a:pt x="7" y="70"/>
                  </a:lnTo>
                  <a:lnTo>
                    <a:pt x="7" y="70"/>
                  </a:lnTo>
                  <a:lnTo>
                    <a:pt x="8" y="69"/>
                  </a:lnTo>
                  <a:lnTo>
                    <a:pt x="8" y="67"/>
                  </a:lnTo>
                  <a:lnTo>
                    <a:pt x="7" y="65"/>
                  </a:lnTo>
                  <a:lnTo>
                    <a:pt x="7" y="63"/>
                  </a:lnTo>
                  <a:lnTo>
                    <a:pt x="7" y="62"/>
                  </a:lnTo>
                  <a:lnTo>
                    <a:pt x="8" y="62"/>
                  </a:lnTo>
                  <a:lnTo>
                    <a:pt x="8" y="60"/>
                  </a:lnTo>
                  <a:lnTo>
                    <a:pt x="8" y="60"/>
                  </a:lnTo>
                  <a:lnTo>
                    <a:pt x="10" y="60"/>
                  </a:lnTo>
                  <a:lnTo>
                    <a:pt x="10" y="60"/>
                  </a:lnTo>
                  <a:lnTo>
                    <a:pt x="10" y="56"/>
                  </a:lnTo>
                  <a:lnTo>
                    <a:pt x="12" y="55"/>
                  </a:lnTo>
                  <a:lnTo>
                    <a:pt x="14" y="54"/>
                  </a:lnTo>
                  <a:lnTo>
                    <a:pt x="20" y="54"/>
                  </a:lnTo>
                  <a:lnTo>
                    <a:pt x="20" y="52"/>
                  </a:lnTo>
                  <a:lnTo>
                    <a:pt x="23" y="48"/>
                  </a:lnTo>
                  <a:lnTo>
                    <a:pt x="21" y="44"/>
                  </a:lnTo>
                  <a:lnTo>
                    <a:pt x="22" y="42"/>
                  </a:lnTo>
                  <a:lnTo>
                    <a:pt x="24" y="42"/>
                  </a:lnTo>
                  <a:lnTo>
                    <a:pt x="24" y="42"/>
                  </a:lnTo>
                  <a:lnTo>
                    <a:pt x="27" y="44"/>
                  </a:lnTo>
                  <a:lnTo>
                    <a:pt x="31" y="44"/>
                  </a:lnTo>
                  <a:lnTo>
                    <a:pt x="31" y="44"/>
                  </a:lnTo>
                  <a:lnTo>
                    <a:pt x="36" y="46"/>
                  </a:lnTo>
                  <a:lnTo>
                    <a:pt x="38" y="46"/>
                  </a:lnTo>
                  <a:lnTo>
                    <a:pt x="38" y="46"/>
                  </a:lnTo>
                  <a:lnTo>
                    <a:pt x="40" y="46"/>
                  </a:lnTo>
                  <a:lnTo>
                    <a:pt x="45" y="43"/>
                  </a:lnTo>
                  <a:lnTo>
                    <a:pt x="45" y="43"/>
                  </a:lnTo>
                  <a:close/>
                </a:path>
              </a:pathLst>
            </a:custGeom>
            <a:solidFill>
              <a:srgbClr val="FFC000"/>
            </a:solidFill>
            <a:ln w="4763">
              <a:solidFill>
                <a:srgbClr val="6E6E6E"/>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8" name="Freeform 127"/>
            <p:cNvSpPr>
              <a:spLocks noEditPoints="1"/>
            </p:cNvSpPr>
            <p:nvPr/>
          </p:nvSpPr>
          <p:spPr bwMode="auto">
            <a:xfrm>
              <a:off x="5022853" y="2641597"/>
              <a:ext cx="596900" cy="849312"/>
            </a:xfrm>
            <a:custGeom>
              <a:avLst/>
              <a:gdLst>
                <a:gd name="T0" fmla="*/ 303 w 376"/>
                <a:gd name="T1" fmla="*/ 485 h 535"/>
                <a:gd name="T2" fmla="*/ 287 w 376"/>
                <a:gd name="T3" fmla="*/ 498 h 535"/>
                <a:gd name="T4" fmla="*/ 287 w 376"/>
                <a:gd name="T5" fmla="*/ 476 h 535"/>
                <a:gd name="T6" fmla="*/ 297 w 376"/>
                <a:gd name="T7" fmla="*/ 482 h 535"/>
                <a:gd name="T8" fmla="*/ 272 w 376"/>
                <a:gd name="T9" fmla="*/ 516 h 535"/>
                <a:gd name="T10" fmla="*/ 271 w 376"/>
                <a:gd name="T11" fmla="*/ 482 h 535"/>
                <a:gd name="T12" fmla="*/ 245 w 376"/>
                <a:gd name="T13" fmla="*/ 517 h 535"/>
                <a:gd name="T14" fmla="*/ 293 w 376"/>
                <a:gd name="T15" fmla="*/ 525 h 535"/>
                <a:gd name="T16" fmla="*/ 291 w 376"/>
                <a:gd name="T17" fmla="*/ 529 h 535"/>
                <a:gd name="T18" fmla="*/ 264 w 376"/>
                <a:gd name="T19" fmla="*/ 493 h 535"/>
                <a:gd name="T20" fmla="*/ 283 w 376"/>
                <a:gd name="T21" fmla="*/ 492 h 535"/>
                <a:gd name="T22" fmla="*/ 264 w 376"/>
                <a:gd name="T23" fmla="*/ 495 h 535"/>
                <a:gd name="T24" fmla="*/ 263 w 376"/>
                <a:gd name="T25" fmla="*/ 522 h 535"/>
                <a:gd name="T26" fmla="*/ 252 w 376"/>
                <a:gd name="T27" fmla="*/ 501 h 535"/>
                <a:gd name="T28" fmla="*/ 280 w 376"/>
                <a:gd name="T29" fmla="*/ 494 h 535"/>
                <a:gd name="T30" fmla="*/ 259 w 376"/>
                <a:gd name="T31" fmla="*/ 503 h 535"/>
                <a:gd name="T32" fmla="*/ 232 w 376"/>
                <a:gd name="T33" fmla="*/ 509 h 535"/>
                <a:gd name="T34" fmla="*/ 264 w 376"/>
                <a:gd name="T35" fmla="*/ 515 h 535"/>
                <a:gd name="T36" fmla="*/ 260 w 376"/>
                <a:gd name="T37" fmla="*/ 499 h 535"/>
                <a:gd name="T38" fmla="*/ 210 w 376"/>
                <a:gd name="T39" fmla="*/ 525 h 535"/>
                <a:gd name="T40" fmla="*/ 219 w 376"/>
                <a:gd name="T41" fmla="*/ 511 h 535"/>
                <a:gd name="T42" fmla="*/ 215 w 376"/>
                <a:gd name="T43" fmla="*/ 501 h 535"/>
                <a:gd name="T44" fmla="*/ 232 w 376"/>
                <a:gd name="T45" fmla="*/ 520 h 535"/>
                <a:gd name="T46" fmla="*/ 224 w 376"/>
                <a:gd name="T47" fmla="*/ 521 h 535"/>
                <a:gd name="T48" fmla="*/ 273 w 376"/>
                <a:gd name="T49" fmla="*/ 485 h 535"/>
                <a:gd name="T50" fmla="*/ 265 w 376"/>
                <a:gd name="T51" fmla="*/ 469 h 535"/>
                <a:gd name="T52" fmla="*/ 252 w 376"/>
                <a:gd name="T53" fmla="*/ 503 h 535"/>
                <a:gd name="T54" fmla="*/ 224 w 376"/>
                <a:gd name="T55" fmla="*/ 507 h 535"/>
                <a:gd name="T56" fmla="*/ 217 w 376"/>
                <a:gd name="T57" fmla="*/ 484 h 535"/>
                <a:gd name="T58" fmla="*/ 180 w 376"/>
                <a:gd name="T59" fmla="*/ 518 h 535"/>
                <a:gd name="T60" fmla="*/ 105 w 376"/>
                <a:gd name="T61" fmla="*/ 478 h 535"/>
                <a:gd name="T62" fmla="*/ 60 w 376"/>
                <a:gd name="T63" fmla="*/ 408 h 535"/>
                <a:gd name="T64" fmla="*/ 4 w 376"/>
                <a:gd name="T65" fmla="*/ 357 h 535"/>
                <a:gd name="T66" fmla="*/ 59 w 376"/>
                <a:gd name="T67" fmla="*/ 340 h 535"/>
                <a:gd name="T68" fmla="*/ 133 w 376"/>
                <a:gd name="T69" fmla="*/ 314 h 535"/>
                <a:gd name="T70" fmla="*/ 176 w 376"/>
                <a:gd name="T71" fmla="*/ 277 h 535"/>
                <a:gd name="T72" fmla="*/ 188 w 376"/>
                <a:gd name="T73" fmla="*/ 203 h 535"/>
                <a:gd name="T74" fmla="*/ 200 w 376"/>
                <a:gd name="T75" fmla="*/ 138 h 535"/>
                <a:gd name="T76" fmla="*/ 230 w 376"/>
                <a:gd name="T77" fmla="*/ 79 h 535"/>
                <a:gd name="T78" fmla="*/ 220 w 376"/>
                <a:gd name="T79" fmla="*/ 50 h 535"/>
                <a:gd name="T80" fmla="*/ 212 w 376"/>
                <a:gd name="T81" fmla="*/ 17 h 535"/>
                <a:gd name="T82" fmla="*/ 250 w 376"/>
                <a:gd name="T83" fmla="*/ 7 h 535"/>
                <a:gd name="T84" fmla="*/ 323 w 376"/>
                <a:gd name="T85" fmla="*/ 37 h 535"/>
                <a:gd name="T86" fmla="*/ 374 w 376"/>
                <a:gd name="T87" fmla="*/ 71 h 535"/>
                <a:gd name="T88" fmla="*/ 354 w 376"/>
                <a:gd name="T89" fmla="*/ 105 h 535"/>
                <a:gd name="T90" fmla="*/ 312 w 376"/>
                <a:gd name="T91" fmla="*/ 100 h 535"/>
                <a:gd name="T92" fmla="*/ 290 w 376"/>
                <a:gd name="T93" fmla="*/ 80 h 535"/>
                <a:gd name="T94" fmla="*/ 279 w 376"/>
                <a:gd name="T95" fmla="*/ 85 h 535"/>
                <a:gd name="T96" fmla="*/ 261 w 376"/>
                <a:gd name="T97" fmla="*/ 69 h 535"/>
                <a:gd name="T98" fmla="*/ 250 w 376"/>
                <a:gd name="T99" fmla="*/ 74 h 535"/>
                <a:gd name="T100" fmla="*/ 219 w 376"/>
                <a:gd name="T101" fmla="*/ 107 h 535"/>
                <a:gd name="T102" fmla="*/ 237 w 376"/>
                <a:gd name="T103" fmla="*/ 139 h 535"/>
                <a:gd name="T104" fmla="*/ 281 w 376"/>
                <a:gd name="T105" fmla="*/ 161 h 535"/>
                <a:gd name="T106" fmla="*/ 283 w 376"/>
                <a:gd name="T107" fmla="*/ 188 h 535"/>
                <a:gd name="T108" fmla="*/ 235 w 376"/>
                <a:gd name="T109" fmla="*/ 215 h 535"/>
                <a:gd name="T110" fmla="*/ 210 w 376"/>
                <a:gd name="T111" fmla="*/ 232 h 535"/>
                <a:gd name="T112" fmla="*/ 268 w 376"/>
                <a:gd name="T113" fmla="*/ 271 h 535"/>
                <a:gd name="T114" fmla="*/ 264 w 376"/>
                <a:gd name="T115" fmla="*/ 314 h 535"/>
                <a:gd name="T116" fmla="*/ 276 w 376"/>
                <a:gd name="T117" fmla="*/ 351 h 535"/>
                <a:gd name="T118" fmla="*/ 289 w 376"/>
                <a:gd name="T119" fmla="*/ 374 h 535"/>
                <a:gd name="T120" fmla="*/ 294 w 376"/>
                <a:gd name="T121" fmla="*/ 408 h 535"/>
                <a:gd name="T122" fmla="*/ 298 w 376"/>
                <a:gd name="T123" fmla="*/ 453 h 535"/>
                <a:gd name="T124" fmla="*/ 287 w 376"/>
                <a:gd name="T125" fmla="*/ 466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535">
                  <a:moveTo>
                    <a:pt x="306" y="490"/>
                  </a:moveTo>
                  <a:lnTo>
                    <a:pt x="306" y="491"/>
                  </a:lnTo>
                  <a:lnTo>
                    <a:pt x="306" y="492"/>
                  </a:lnTo>
                  <a:lnTo>
                    <a:pt x="306" y="493"/>
                  </a:lnTo>
                  <a:lnTo>
                    <a:pt x="306" y="493"/>
                  </a:lnTo>
                  <a:lnTo>
                    <a:pt x="306" y="494"/>
                  </a:lnTo>
                  <a:lnTo>
                    <a:pt x="305" y="495"/>
                  </a:lnTo>
                  <a:lnTo>
                    <a:pt x="305" y="496"/>
                  </a:lnTo>
                  <a:lnTo>
                    <a:pt x="304" y="496"/>
                  </a:lnTo>
                  <a:lnTo>
                    <a:pt x="303" y="496"/>
                  </a:lnTo>
                  <a:lnTo>
                    <a:pt x="302" y="496"/>
                  </a:lnTo>
                  <a:lnTo>
                    <a:pt x="301" y="497"/>
                  </a:lnTo>
                  <a:lnTo>
                    <a:pt x="301" y="498"/>
                  </a:lnTo>
                  <a:lnTo>
                    <a:pt x="300" y="498"/>
                  </a:lnTo>
                  <a:lnTo>
                    <a:pt x="300" y="499"/>
                  </a:lnTo>
                  <a:lnTo>
                    <a:pt x="300" y="498"/>
                  </a:lnTo>
                  <a:lnTo>
                    <a:pt x="299" y="498"/>
                  </a:lnTo>
                  <a:lnTo>
                    <a:pt x="298" y="498"/>
                  </a:lnTo>
                  <a:lnTo>
                    <a:pt x="297" y="498"/>
                  </a:lnTo>
                  <a:lnTo>
                    <a:pt x="297" y="497"/>
                  </a:lnTo>
                  <a:lnTo>
                    <a:pt x="296" y="497"/>
                  </a:lnTo>
                  <a:lnTo>
                    <a:pt x="295" y="497"/>
                  </a:lnTo>
                  <a:lnTo>
                    <a:pt x="295" y="497"/>
                  </a:lnTo>
                  <a:lnTo>
                    <a:pt x="295" y="496"/>
                  </a:lnTo>
                  <a:lnTo>
                    <a:pt x="293" y="494"/>
                  </a:lnTo>
                  <a:lnTo>
                    <a:pt x="293" y="493"/>
                  </a:lnTo>
                  <a:lnTo>
                    <a:pt x="293" y="493"/>
                  </a:lnTo>
                  <a:lnTo>
                    <a:pt x="295" y="492"/>
                  </a:lnTo>
                  <a:lnTo>
                    <a:pt x="295" y="490"/>
                  </a:lnTo>
                  <a:lnTo>
                    <a:pt x="295" y="489"/>
                  </a:lnTo>
                  <a:lnTo>
                    <a:pt x="295" y="487"/>
                  </a:lnTo>
                  <a:lnTo>
                    <a:pt x="295" y="485"/>
                  </a:lnTo>
                  <a:lnTo>
                    <a:pt x="295" y="485"/>
                  </a:lnTo>
                  <a:lnTo>
                    <a:pt x="296" y="484"/>
                  </a:lnTo>
                  <a:lnTo>
                    <a:pt x="297" y="482"/>
                  </a:lnTo>
                  <a:lnTo>
                    <a:pt x="298" y="481"/>
                  </a:lnTo>
                  <a:lnTo>
                    <a:pt x="299" y="479"/>
                  </a:lnTo>
                  <a:lnTo>
                    <a:pt x="300" y="477"/>
                  </a:lnTo>
                  <a:lnTo>
                    <a:pt x="300" y="476"/>
                  </a:lnTo>
                  <a:lnTo>
                    <a:pt x="299" y="475"/>
                  </a:lnTo>
                  <a:lnTo>
                    <a:pt x="298" y="473"/>
                  </a:lnTo>
                  <a:lnTo>
                    <a:pt x="298" y="472"/>
                  </a:lnTo>
                  <a:lnTo>
                    <a:pt x="298" y="471"/>
                  </a:lnTo>
                  <a:lnTo>
                    <a:pt x="299" y="471"/>
                  </a:lnTo>
                  <a:lnTo>
                    <a:pt x="300" y="471"/>
                  </a:lnTo>
                  <a:lnTo>
                    <a:pt x="300" y="472"/>
                  </a:lnTo>
                  <a:lnTo>
                    <a:pt x="301" y="472"/>
                  </a:lnTo>
                  <a:lnTo>
                    <a:pt x="301" y="473"/>
                  </a:lnTo>
                  <a:lnTo>
                    <a:pt x="302" y="473"/>
                  </a:lnTo>
                  <a:lnTo>
                    <a:pt x="302" y="474"/>
                  </a:lnTo>
                  <a:lnTo>
                    <a:pt x="302" y="475"/>
                  </a:lnTo>
                  <a:lnTo>
                    <a:pt x="302" y="476"/>
                  </a:lnTo>
                  <a:lnTo>
                    <a:pt x="302" y="477"/>
                  </a:lnTo>
                  <a:lnTo>
                    <a:pt x="303" y="477"/>
                  </a:lnTo>
                  <a:lnTo>
                    <a:pt x="303" y="477"/>
                  </a:lnTo>
                  <a:lnTo>
                    <a:pt x="303" y="477"/>
                  </a:lnTo>
                  <a:lnTo>
                    <a:pt x="304" y="477"/>
                  </a:lnTo>
                  <a:lnTo>
                    <a:pt x="304" y="478"/>
                  </a:lnTo>
                  <a:lnTo>
                    <a:pt x="303" y="479"/>
                  </a:lnTo>
                  <a:lnTo>
                    <a:pt x="303" y="480"/>
                  </a:lnTo>
                  <a:lnTo>
                    <a:pt x="303" y="481"/>
                  </a:lnTo>
                  <a:lnTo>
                    <a:pt x="303" y="483"/>
                  </a:lnTo>
                  <a:lnTo>
                    <a:pt x="303" y="485"/>
                  </a:lnTo>
                  <a:lnTo>
                    <a:pt x="304" y="485"/>
                  </a:lnTo>
                  <a:lnTo>
                    <a:pt x="306" y="488"/>
                  </a:lnTo>
                  <a:lnTo>
                    <a:pt x="306" y="489"/>
                  </a:lnTo>
                  <a:lnTo>
                    <a:pt x="306" y="490"/>
                  </a:lnTo>
                  <a:close/>
                  <a:moveTo>
                    <a:pt x="296" y="501"/>
                  </a:moveTo>
                  <a:lnTo>
                    <a:pt x="296" y="501"/>
                  </a:lnTo>
                  <a:lnTo>
                    <a:pt x="296" y="502"/>
                  </a:lnTo>
                  <a:lnTo>
                    <a:pt x="295" y="502"/>
                  </a:lnTo>
                  <a:lnTo>
                    <a:pt x="295" y="503"/>
                  </a:lnTo>
                  <a:lnTo>
                    <a:pt x="295" y="503"/>
                  </a:lnTo>
                  <a:lnTo>
                    <a:pt x="294" y="504"/>
                  </a:lnTo>
                  <a:lnTo>
                    <a:pt x="292" y="503"/>
                  </a:lnTo>
                  <a:lnTo>
                    <a:pt x="292" y="504"/>
                  </a:lnTo>
                  <a:lnTo>
                    <a:pt x="293" y="505"/>
                  </a:lnTo>
                  <a:lnTo>
                    <a:pt x="294" y="505"/>
                  </a:lnTo>
                  <a:lnTo>
                    <a:pt x="295" y="506"/>
                  </a:lnTo>
                  <a:lnTo>
                    <a:pt x="296" y="507"/>
                  </a:lnTo>
                  <a:lnTo>
                    <a:pt x="296" y="508"/>
                  </a:lnTo>
                  <a:lnTo>
                    <a:pt x="295" y="508"/>
                  </a:lnTo>
                  <a:lnTo>
                    <a:pt x="295" y="509"/>
                  </a:lnTo>
                  <a:lnTo>
                    <a:pt x="294" y="509"/>
                  </a:lnTo>
                  <a:lnTo>
                    <a:pt x="294" y="509"/>
                  </a:lnTo>
                  <a:lnTo>
                    <a:pt x="294" y="510"/>
                  </a:lnTo>
                  <a:lnTo>
                    <a:pt x="295" y="510"/>
                  </a:lnTo>
                  <a:lnTo>
                    <a:pt x="295" y="511"/>
                  </a:lnTo>
                  <a:lnTo>
                    <a:pt x="296" y="511"/>
                  </a:lnTo>
                  <a:lnTo>
                    <a:pt x="295" y="512"/>
                  </a:lnTo>
                  <a:lnTo>
                    <a:pt x="294" y="512"/>
                  </a:lnTo>
                  <a:lnTo>
                    <a:pt x="292" y="513"/>
                  </a:lnTo>
                  <a:lnTo>
                    <a:pt x="292" y="512"/>
                  </a:lnTo>
                  <a:lnTo>
                    <a:pt x="292" y="511"/>
                  </a:lnTo>
                  <a:lnTo>
                    <a:pt x="292" y="510"/>
                  </a:lnTo>
                  <a:lnTo>
                    <a:pt x="291" y="510"/>
                  </a:lnTo>
                  <a:lnTo>
                    <a:pt x="291" y="509"/>
                  </a:lnTo>
                  <a:lnTo>
                    <a:pt x="290" y="509"/>
                  </a:lnTo>
                  <a:lnTo>
                    <a:pt x="289" y="509"/>
                  </a:lnTo>
                  <a:lnTo>
                    <a:pt x="289" y="509"/>
                  </a:lnTo>
                  <a:lnTo>
                    <a:pt x="289" y="510"/>
                  </a:lnTo>
                  <a:lnTo>
                    <a:pt x="289" y="511"/>
                  </a:lnTo>
                  <a:lnTo>
                    <a:pt x="288" y="511"/>
                  </a:lnTo>
                  <a:lnTo>
                    <a:pt x="287" y="511"/>
                  </a:lnTo>
                  <a:lnTo>
                    <a:pt x="286" y="511"/>
                  </a:lnTo>
                  <a:lnTo>
                    <a:pt x="285" y="511"/>
                  </a:lnTo>
                  <a:lnTo>
                    <a:pt x="285" y="510"/>
                  </a:lnTo>
                  <a:lnTo>
                    <a:pt x="284" y="510"/>
                  </a:lnTo>
                  <a:lnTo>
                    <a:pt x="284" y="509"/>
                  </a:lnTo>
                  <a:lnTo>
                    <a:pt x="285" y="509"/>
                  </a:lnTo>
                  <a:lnTo>
                    <a:pt x="285" y="509"/>
                  </a:lnTo>
                  <a:lnTo>
                    <a:pt x="285" y="508"/>
                  </a:lnTo>
                  <a:lnTo>
                    <a:pt x="285" y="506"/>
                  </a:lnTo>
                  <a:lnTo>
                    <a:pt x="285" y="505"/>
                  </a:lnTo>
                  <a:lnTo>
                    <a:pt x="285" y="504"/>
                  </a:lnTo>
                  <a:lnTo>
                    <a:pt x="286" y="503"/>
                  </a:lnTo>
                  <a:lnTo>
                    <a:pt x="287" y="502"/>
                  </a:lnTo>
                  <a:lnTo>
                    <a:pt x="287" y="501"/>
                  </a:lnTo>
                  <a:lnTo>
                    <a:pt x="286" y="501"/>
                  </a:lnTo>
                  <a:lnTo>
                    <a:pt x="284" y="499"/>
                  </a:lnTo>
                  <a:lnTo>
                    <a:pt x="283" y="498"/>
                  </a:lnTo>
                  <a:lnTo>
                    <a:pt x="283" y="497"/>
                  </a:lnTo>
                  <a:lnTo>
                    <a:pt x="282" y="497"/>
                  </a:lnTo>
                  <a:lnTo>
                    <a:pt x="283" y="497"/>
                  </a:lnTo>
                  <a:lnTo>
                    <a:pt x="286" y="498"/>
                  </a:lnTo>
                  <a:lnTo>
                    <a:pt x="287" y="498"/>
                  </a:lnTo>
                  <a:lnTo>
                    <a:pt x="287" y="499"/>
                  </a:lnTo>
                  <a:lnTo>
                    <a:pt x="287" y="499"/>
                  </a:lnTo>
                  <a:lnTo>
                    <a:pt x="288" y="499"/>
                  </a:lnTo>
                  <a:lnTo>
                    <a:pt x="289" y="498"/>
                  </a:lnTo>
                  <a:lnTo>
                    <a:pt x="290" y="498"/>
                  </a:lnTo>
                  <a:lnTo>
                    <a:pt x="291" y="497"/>
                  </a:lnTo>
                  <a:lnTo>
                    <a:pt x="292" y="497"/>
                  </a:lnTo>
                  <a:lnTo>
                    <a:pt x="293" y="497"/>
                  </a:lnTo>
                  <a:lnTo>
                    <a:pt x="294" y="497"/>
                  </a:lnTo>
                  <a:lnTo>
                    <a:pt x="295" y="498"/>
                  </a:lnTo>
                  <a:lnTo>
                    <a:pt x="295" y="498"/>
                  </a:lnTo>
                  <a:lnTo>
                    <a:pt x="295" y="499"/>
                  </a:lnTo>
                  <a:lnTo>
                    <a:pt x="296" y="499"/>
                  </a:lnTo>
                  <a:lnTo>
                    <a:pt x="296" y="500"/>
                  </a:lnTo>
                  <a:lnTo>
                    <a:pt x="297" y="501"/>
                  </a:lnTo>
                  <a:lnTo>
                    <a:pt x="296" y="501"/>
                  </a:lnTo>
                  <a:close/>
                  <a:moveTo>
                    <a:pt x="292" y="481"/>
                  </a:moveTo>
                  <a:lnTo>
                    <a:pt x="291" y="482"/>
                  </a:lnTo>
                  <a:lnTo>
                    <a:pt x="290" y="483"/>
                  </a:lnTo>
                  <a:lnTo>
                    <a:pt x="290" y="484"/>
                  </a:lnTo>
                  <a:lnTo>
                    <a:pt x="289" y="484"/>
                  </a:lnTo>
                  <a:lnTo>
                    <a:pt x="289" y="485"/>
                  </a:lnTo>
                  <a:lnTo>
                    <a:pt x="290" y="485"/>
                  </a:lnTo>
                  <a:lnTo>
                    <a:pt x="291" y="485"/>
                  </a:lnTo>
                  <a:lnTo>
                    <a:pt x="292" y="485"/>
                  </a:lnTo>
                  <a:lnTo>
                    <a:pt x="292" y="485"/>
                  </a:lnTo>
                  <a:lnTo>
                    <a:pt x="292" y="486"/>
                  </a:lnTo>
                  <a:lnTo>
                    <a:pt x="291" y="486"/>
                  </a:lnTo>
                  <a:lnTo>
                    <a:pt x="291" y="487"/>
                  </a:lnTo>
                  <a:lnTo>
                    <a:pt x="290" y="487"/>
                  </a:lnTo>
                  <a:lnTo>
                    <a:pt x="290" y="488"/>
                  </a:lnTo>
                  <a:lnTo>
                    <a:pt x="289" y="488"/>
                  </a:lnTo>
                  <a:lnTo>
                    <a:pt x="288" y="488"/>
                  </a:lnTo>
                  <a:lnTo>
                    <a:pt x="287" y="487"/>
                  </a:lnTo>
                  <a:lnTo>
                    <a:pt x="287" y="486"/>
                  </a:lnTo>
                  <a:lnTo>
                    <a:pt x="288" y="486"/>
                  </a:lnTo>
                  <a:lnTo>
                    <a:pt x="289" y="485"/>
                  </a:lnTo>
                  <a:lnTo>
                    <a:pt x="287" y="485"/>
                  </a:lnTo>
                  <a:lnTo>
                    <a:pt x="287" y="485"/>
                  </a:lnTo>
                  <a:lnTo>
                    <a:pt x="287" y="486"/>
                  </a:lnTo>
                  <a:lnTo>
                    <a:pt x="286" y="487"/>
                  </a:lnTo>
                  <a:lnTo>
                    <a:pt x="285" y="487"/>
                  </a:lnTo>
                  <a:lnTo>
                    <a:pt x="284" y="487"/>
                  </a:lnTo>
                  <a:lnTo>
                    <a:pt x="283" y="487"/>
                  </a:lnTo>
                  <a:lnTo>
                    <a:pt x="282" y="487"/>
                  </a:lnTo>
                  <a:lnTo>
                    <a:pt x="281" y="487"/>
                  </a:lnTo>
                  <a:lnTo>
                    <a:pt x="280" y="486"/>
                  </a:lnTo>
                  <a:lnTo>
                    <a:pt x="279" y="485"/>
                  </a:lnTo>
                  <a:lnTo>
                    <a:pt x="279" y="485"/>
                  </a:lnTo>
                  <a:lnTo>
                    <a:pt x="278" y="485"/>
                  </a:lnTo>
                  <a:lnTo>
                    <a:pt x="277" y="485"/>
                  </a:lnTo>
                  <a:lnTo>
                    <a:pt x="278" y="482"/>
                  </a:lnTo>
                  <a:lnTo>
                    <a:pt x="280" y="480"/>
                  </a:lnTo>
                  <a:lnTo>
                    <a:pt x="281" y="479"/>
                  </a:lnTo>
                  <a:lnTo>
                    <a:pt x="282" y="479"/>
                  </a:lnTo>
                  <a:lnTo>
                    <a:pt x="283" y="478"/>
                  </a:lnTo>
                  <a:lnTo>
                    <a:pt x="284" y="478"/>
                  </a:lnTo>
                  <a:lnTo>
                    <a:pt x="285" y="478"/>
                  </a:lnTo>
                  <a:lnTo>
                    <a:pt x="286" y="477"/>
                  </a:lnTo>
                  <a:lnTo>
                    <a:pt x="287" y="477"/>
                  </a:lnTo>
                  <a:lnTo>
                    <a:pt x="287" y="477"/>
                  </a:lnTo>
                  <a:lnTo>
                    <a:pt x="287" y="477"/>
                  </a:lnTo>
                  <a:lnTo>
                    <a:pt x="287" y="476"/>
                  </a:lnTo>
                  <a:lnTo>
                    <a:pt x="287" y="475"/>
                  </a:lnTo>
                  <a:lnTo>
                    <a:pt x="287" y="474"/>
                  </a:lnTo>
                  <a:lnTo>
                    <a:pt x="287" y="475"/>
                  </a:lnTo>
                  <a:lnTo>
                    <a:pt x="288" y="475"/>
                  </a:lnTo>
                  <a:lnTo>
                    <a:pt x="289" y="475"/>
                  </a:lnTo>
                  <a:lnTo>
                    <a:pt x="290" y="476"/>
                  </a:lnTo>
                  <a:lnTo>
                    <a:pt x="291" y="477"/>
                  </a:lnTo>
                  <a:lnTo>
                    <a:pt x="291" y="478"/>
                  </a:lnTo>
                  <a:lnTo>
                    <a:pt x="292" y="479"/>
                  </a:lnTo>
                  <a:lnTo>
                    <a:pt x="292" y="480"/>
                  </a:lnTo>
                  <a:lnTo>
                    <a:pt x="292" y="481"/>
                  </a:lnTo>
                  <a:close/>
                  <a:moveTo>
                    <a:pt x="282" y="528"/>
                  </a:moveTo>
                  <a:lnTo>
                    <a:pt x="282" y="529"/>
                  </a:lnTo>
                  <a:lnTo>
                    <a:pt x="281" y="530"/>
                  </a:lnTo>
                  <a:lnTo>
                    <a:pt x="280" y="531"/>
                  </a:lnTo>
                  <a:lnTo>
                    <a:pt x="279" y="532"/>
                  </a:lnTo>
                  <a:lnTo>
                    <a:pt x="279" y="532"/>
                  </a:lnTo>
                  <a:lnTo>
                    <a:pt x="278" y="532"/>
                  </a:lnTo>
                  <a:lnTo>
                    <a:pt x="277" y="532"/>
                  </a:lnTo>
                  <a:lnTo>
                    <a:pt x="276" y="532"/>
                  </a:lnTo>
                  <a:lnTo>
                    <a:pt x="275" y="532"/>
                  </a:lnTo>
                  <a:lnTo>
                    <a:pt x="272" y="532"/>
                  </a:lnTo>
                  <a:lnTo>
                    <a:pt x="272" y="527"/>
                  </a:lnTo>
                  <a:lnTo>
                    <a:pt x="272" y="526"/>
                  </a:lnTo>
                  <a:lnTo>
                    <a:pt x="273" y="525"/>
                  </a:lnTo>
                  <a:lnTo>
                    <a:pt x="273" y="524"/>
                  </a:lnTo>
                  <a:lnTo>
                    <a:pt x="272" y="523"/>
                  </a:lnTo>
                  <a:lnTo>
                    <a:pt x="272" y="522"/>
                  </a:lnTo>
                  <a:lnTo>
                    <a:pt x="271" y="521"/>
                  </a:lnTo>
                  <a:lnTo>
                    <a:pt x="271" y="521"/>
                  </a:lnTo>
                  <a:lnTo>
                    <a:pt x="271" y="520"/>
                  </a:lnTo>
                  <a:lnTo>
                    <a:pt x="271" y="519"/>
                  </a:lnTo>
                  <a:lnTo>
                    <a:pt x="270" y="518"/>
                  </a:lnTo>
                  <a:lnTo>
                    <a:pt x="271" y="517"/>
                  </a:lnTo>
                  <a:lnTo>
                    <a:pt x="271" y="517"/>
                  </a:lnTo>
                  <a:lnTo>
                    <a:pt x="271" y="517"/>
                  </a:lnTo>
                  <a:lnTo>
                    <a:pt x="271" y="517"/>
                  </a:lnTo>
                  <a:lnTo>
                    <a:pt x="272" y="519"/>
                  </a:lnTo>
                  <a:lnTo>
                    <a:pt x="272" y="520"/>
                  </a:lnTo>
                  <a:lnTo>
                    <a:pt x="273" y="521"/>
                  </a:lnTo>
                  <a:lnTo>
                    <a:pt x="274" y="522"/>
                  </a:lnTo>
                  <a:lnTo>
                    <a:pt x="274" y="523"/>
                  </a:lnTo>
                  <a:lnTo>
                    <a:pt x="275" y="523"/>
                  </a:lnTo>
                  <a:lnTo>
                    <a:pt x="275" y="524"/>
                  </a:lnTo>
                  <a:lnTo>
                    <a:pt x="276" y="524"/>
                  </a:lnTo>
                  <a:lnTo>
                    <a:pt x="277" y="523"/>
                  </a:lnTo>
                  <a:lnTo>
                    <a:pt x="278" y="523"/>
                  </a:lnTo>
                  <a:lnTo>
                    <a:pt x="278" y="524"/>
                  </a:lnTo>
                  <a:lnTo>
                    <a:pt x="279" y="524"/>
                  </a:lnTo>
                  <a:lnTo>
                    <a:pt x="279" y="525"/>
                  </a:lnTo>
                  <a:lnTo>
                    <a:pt x="279" y="525"/>
                  </a:lnTo>
                  <a:lnTo>
                    <a:pt x="279" y="526"/>
                  </a:lnTo>
                  <a:lnTo>
                    <a:pt x="280" y="527"/>
                  </a:lnTo>
                  <a:lnTo>
                    <a:pt x="281" y="527"/>
                  </a:lnTo>
                  <a:lnTo>
                    <a:pt x="282" y="528"/>
                  </a:lnTo>
                  <a:close/>
                  <a:moveTo>
                    <a:pt x="299" y="477"/>
                  </a:moveTo>
                  <a:lnTo>
                    <a:pt x="299" y="478"/>
                  </a:lnTo>
                  <a:lnTo>
                    <a:pt x="299" y="479"/>
                  </a:lnTo>
                  <a:lnTo>
                    <a:pt x="298" y="479"/>
                  </a:lnTo>
                  <a:lnTo>
                    <a:pt x="298" y="480"/>
                  </a:lnTo>
                  <a:lnTo>
                    <a:pt x="298" y="481"/>
                  </a:lnTo>
                  <a:lnTo>
                    <a:pt x="297" y="481"/>
                  </a:lnTo>
                  <a:lnTo>
                    <a:pt x="297" y="482"/>
                  </a:lnTo>
                  <a:lnTo>
                    <a:pt x="296" y="483"/>
                  </a:lnTo>
                  <a:lnTo>
                    <a:pt x="295" y="483"/>
                  </a:lnTo>
                  <a:lnTo>
                    <a:pt x="295" y="483"/>
                  </a:lnTo>
                  <a:lnTo>
                    <a:pt x="294" y="484"/>
                  </a:lnTo>
                  <a:lnTo>
                    <a:pt x="293" y="484"/>
                  </a:lnTo>
                  <a:lnTo>
                    <a:pt x="294" y="485"/>
                  </a:lnTo>
                  <a:lnTo>
                    <a:pt x="294" y="485"/>
                  </a:lnTo>
                  <a:lnTo>
                    <a:pt x="294" y="486"/>
                  </a:lnTo>
                  <a:lnTo>
                    <a:pt x="294" y="488"/>
                  </a:lnTo>
                  <a:lnTo>
                    <a:pt x="294" y="490"/>
                  </a:lnTo>
                  <a:lnTo>
                    <a:pt x="294" y="491"/>
                  </a:lnTo>
                  <a:lnTo>
                    <a:pt x="293" y="492"/>
                  </a:lnTo>
                  <a:lnTo>
                    <a:pt x="292" y="492"/>
                  </a:lnTo>
                  <a:lnTo>
                    <a:pt x="292" y="491"/>
                  </a:lnTo>
                  <a:lnTo>
                    <a:pt x="292" y="490"/>
                  </a:lnTo>
                  <a:lnTo>
                    <a:pt x="292" y="488"/>
                  </a:lnTo>
                  <a:lnTo>
                    <a:pt x="292" y="487"/>
                  </a:lnTo>
                  <a:lnTo>
                    <a:pt x="293" y="486"/>
                  </a:lnTo>
                  <a:lnTo>
                    <a:pt x="293" y="485"/>
                  </a:lnTo>
                  <a:lnTo>
                    <a:pt x="292" y="484"/>
                  </a:lnTo>
                  <a:lnTo>
                    <a:pt x="291" y="484"/>
                  </a:lnTo>
                  <a:lnTo>
                    <a:pt x="291" y="483"/>
                  </a:lnTo>
                  <a:lnTo>
                    <a:pt x="292" y="482"/>
                  </a:lnTo>
                  <a:lnTo>
                    <a:pt x="293" y="481"/>
                  </a:lnTo>
                  <a:lnTo>
                    <a:pt x="293" y="480"/>
                  </a:lnTo>
                  <a:lnTo>
                    <a:pt x="293" y="479"/>
                  </a:lnTo>
                  <a:lnTo>
                    <a:pt x="292" y="477"/>
                  </a:lnTo>
                  <a:lnTo>
                    <a:pt x="292" y="477"/>
                  </a:lnTo>
                  <a:lnTo>
                    <a:pt x="291" y="475"/>
                  </a:lnTo>
                  <a:lnTo>
                    <a:pt x="292" y="475"/>
                  </a:lnTo>
                  <a:lnTo>
                    <a:pt x="293" y="475"/>
                  </a:lnTo>
                  <a:lnTo>
                    <a:pt x="293" y="474"/>
                  </a:lnTo>
                  <a:lnTo>
                    <a:pt x="295" y="473"/>
                  </a:lnTo>
                  <a:lnTo>
                    <a:pt x="295" y="472"/>
                  </a:lnTo>
                  <a:lnTo>
                    <a:pt x="296" y="472"/>
                  </a:lnTo>
                  <a:lnTo>
                    <a:pt x="297" y="472"/>
                  </a:lnTo>
                  <a:lnTo>
                    <a:pt x="297" y="473"/>
                  </a:lnTo>
                  <a:lnTo>
                    <a:pt x="298" y="473"/>
                  </a:lnTo>
                  <a:lnTo>
                    <a:pt x="298" y="474"/>
                  </a:lnTo>
                  <a:lnTo>
                    <a:pt x="299" y="475"/>
                  </a:lnTo>
                  <a:lnTo>
                    <a:pt x="299" y="476"/>
                  </a:lnTo>
                  <a:lnTo>
                    <a:pt x="299" y="477"/>
                  </a:lnTo>
                  <a:lnTo>
                    <a:pt x="299" y="477"/>
                  </a:lnTo>
                  <a:close/>
                  <a:moveTo>
                    <a:pt x="283" y="520"/>
                  </a:moveTo>
                  <a:lnTo>
                    <a:pt x="282" y="521"/>
                  </a:lnTo>
                  <a:lnTo>
                    <a:pt x="282" y="522"/>
                  </a:lnTo>
                  <a:lnTo>
                    <a:pt x="282" y="523"/>
                  </a:lnTo>
                  <a:lnTo>
                    <a:pt x="281" y="523"/>
                  </a:lnTo>
                  <a:lnTo>
                    <a:pt x="280" y="523"/>
                  </a:lnTo>
                  <a:lnTo>
                    <a:pt x="279" y="523"/>
                  </a:lnTo>
                  <a:lnTo>
                    <a:pt x="279" y="523"/>
                  </a:lnTo>
                  <a:lnTo>
                    <a:pt x="278" y="522"/>
                  </a:lnTo>
                  <a:lnTo>
                    <a:pt x="277" y="522"/>
                  </a:lnTo>
                  <a:lnTo>
                    <a:pt x="276" y="522"/>
                  </a:lnTo>
                  <a:lnTo>
                    <a:pt x="275" y="521"/>
                  </a:lnTo>
                  <a:lnTo>
                    <a:pt x="274" y="520"/>
                  </a:lnTo>
                  <a:lnTo>
                    <a:pt x="273" y="520"/>
                  </a:lnTo>
                  <a:lnTo>
                    <a:pt x="273" y="519"/>
                  </a:lnTo>
                  <a:lnTo>
                    <a:pt x="272" y="518"/>
                  </a:lnTo>
                  <a:lnTo>
                    <a:pt x="272" y="517"/>
                  </a:lnTo>
                  <a:lnTo>
                    <a:pt x="273" y="517"/>
                  </a:lnTo>
                  <a:lnTo>
                    <a:pt x="273" y="516"/>
                  </a:lnTo>
                  <a:lnTo>
                    <a:pt x="272" y="516"/>
                  </a:lnTo>
                  <a:lnTo>
                    <a:pt x="272" y="515"/>
                  </a:lnTo>
                  <a:lnTo>
                    <a:pt x="271" y="515"/>
                  </a:lnTo>
                  <a:lnTo>
                    <a:pt x="271" y="515"/>
                  </a:lnTo>
                  <a:lnTo>
                    <a:pt x="271" y="514"/>
                  </a:lnTo>
                  <a:lnTo>
                    <a:pt x="271" y="513"/>
                  </a:lnTo>
                  <a:lnTo>
                    <a:pt x="271" y="512"/>
                  </a:lnTo>
                  <a:lnTo>
                    <a:pt x="271" y="511"/>
                  </a:lnTo>
                  <a:lnTo>
                    <a:pt x="272" y="509"/>
                  </a:lnTo>
                  <a:lnTo>
                    <a:pt x="272" y="509"/>
                  </a:lnTo>
                  <a:lnTo>
                    <a:pt x="273" y="509"/>
                  </a:lnTo>
                  <a:lnTo>
                    <a:pt x="273" y="509"/>
                  </a:lnTo>
                  <a:lnTo>
                    <a:pt x="272" y="509"/>
                  </a:lnTo>
                  <a:lnTo>
                    <a:pt x="273" y="509"/>
                  </a:lnTo>
                  <a:lnTo>
                    <a:pt x="274" y="509"/>
                  </a:lnTo>
                  <a:lnTo>
                    <a:pt x="275" y="509"/>
                  </a:lnTo>
                  <a:lnTo>
                    <a:pt x="275" y="510"/>
                  </a:lnTo>
                  <a:lnTo>
                    <a:pt x="275" y="511"/>
                  </a:lnTo>
                  <a:lnTo>
                    <a:pt x="276" y="511"/>
                  </a:lnTo>
                  <a:lnTo>
                    <a:pt x="276" y="512"/>
                  </a:lnTo>
                  <a:lnTo>
                    <a:pt x="277" y="512"/>
                  </a:lnTo>
                  <a:lnTo>
                    <a:pt x="278" y="513"/>
                  </a:lnTo>
                  <a:lnTo>
                    <a:pt x="277" y="514"/>
                  </a:lnTo>
                  <a:lnTo>
                    <a:pt x="276" y="515"/>
                  </a:lnTo>
                  <a:lnTo>
                    <a:pt x="275" y="515"/>
                  </a:lnTo>
                  <a:lnTo>
                    <a:pt x="275" y="516"/>
                  </a:lnTo>
                  <a:lnTo>
                    <a:pt x="276" y="516"/>
                  </a:lnTo>
                  <a:lnTo>
                    <a:pt x="277" y="516"/>
                  </a:lnTo>
                  <a:lnTo>
                    <a:pt x="278" y="516"/>
                  </a:lnTo>
                  <a:lnTo>
                    <a:pt x="278" y="517"/>
                  </a:lnTo>
                  <a:lnTo>
                    <a:pt x="278" y="517"/>
                  </a:lnTo>
                  <a:lnTo>
                    <a:pt x="278" y="518"/>
                  </a:lnTo>
                  <a:lnTo>
                    <a:pt x="278" y="519"/>
                  </a:lnTo>
                  <a:lnTo>
                    <a:pt x="279" y="518"/>
                  </a:lnTo>
                  <a:lnTo>
                    <a:pt x="280" y="518"/>
                  </a:lnTo>
                  <a:lnTo>
                    <a:pt x="281" y="518"/>
                  </a:lnTo>
                  <a:lnTo>
                    <a:pt x="282" y="518"/>
                  </a:lnTo>
                  <a:lnTo>
                    <a:pt x="283" y="519"/>
                  </a:lnTo>
                  <a:lnTo>
                    <a:pt x="283" y="520"/>
                  </a:lnTo>
                  <a:close/>
                  <a:moveTo>
                    <a:pt x="287" y="473"/>
                  </a:moveTo>
                  <a:lnTo>
                    <a:pt x="287" y="474"/>
                  </a:lnTo>
                  <a:lnTo>
                    <a:pt x="287" y="475"/>
                  </a:lnTo>
                  <a:lnTo>
                    <a:pt x="286" y="476"/>
                  </a:lnTo>
                  <a:lnTo>
                    <a:pt x="285" y="477"/>
                  </a:lnTo>
                  <a:lnTo>
                    <a:pt x="284" y="477"/>
                  </a:lnTo>
                  <a:lnTo>
                    <a:pt x="283" y="477"/>
                  </a:lnTo>
                  <a:lnTo>
                    <a:pt x="282" y="478"/>
                  </a:lnTo>
                  <a:lnTo>
                    <a:pt x="281" y="478"/>
                  </a:lnTo>
                  <a:lnTo>
                    <a:pt x="280" y="479"/>
                  </a:lnTo>
                  <a:lnTo>
                    <a:pt x="279" y="479"/>
                  </a:lnTo>
                  <a:lnTo>
                    <a:pt x="279" y="480"/>
                  </a:lnTo>
                  <a:lnTo>
                    <a:pt x="278" y="480"/>
                  </a:lnTo>
                  <a:lnTo>
                    <a:pt x="278" y="481"/>
                  </a:lnTo>
                  <a:lnTo>
                    <a:pt x="277" y="481"/>
                  </a:lnTo>
                  <a:lnTo>
                    <a:pt x="277" y="482"/>
                  </a:lnTo>
                  <a:lnTo>
                    <a:pt x="276" y="484"/>
                  </a:lnTo>
                  <a:lnTo>
                    <a:pt x="276" y="485"/>
                  </a:lnTo>
                  <a:lnTo>
                    <a:pt x="275" y="485"/>
                  </a:lnTo>
                  <a:lnTo>
                    <a:pt x="274" y="485"/>
                  </a:lnTo>
                  <a:lnTo>
                    <a:pt x="273" y="485"/>
                  </a:lnTo>
                  <a:lnTo>
                    <a:pt x="272" y="484"/>
                  </a:lnTo>
                  <a:lnTo>
                    <a:pt x="271" y="484"/>
                  </a:lnTo>
                  <a:lnTo>
                    <a:pt x="271" y="483"/>
                  </a:lnTo>
                  <a:lnTo>
                    <a:pt x="271" y="482"/>
                  </a:lnTo>
                  <a:lnTo>
                    <a:pt x="272" y="482"/>
                  </a:lnTo>
                  <a:lnTo>
                    <a:pt x="274" y="481"/>
                  </a:lnTo>
                  <a:lnTo>
                    <a:pt x="274" y="480"/>
                  </a:lnTo>
                  <a:lnTo>
                    <a:pt x="275" y="480"/>
                  </a:lnTo>
                  <a:lnTo>
                    <a:pt x="276" y="480"/>
                  </a:lnTo>
                  <a:lnTo>
                    <a:pt x="276" y="479"/>
                  </a:lnTo>
                  <a:lnTo>
                    <a:pt x="277" y="478"/>
                  </a:lnTo>
                  <a:lnTo>
                    <a:pt x="279" y="477"/>
                  </a:lnTo>
                  <a:lnTo>
                    <a:pt x="279" y="476"/>
                  </a:lnTo>
                  <a:lnTo>
                    <a:pt x="279" y="475"/>
                  </a:lnTo>
                  <a:lnTo>
                    <a:pt x="280" y="475"/>
                  </a:lnTo>
                  <a:lnTo>
                    <a:pt x="280" y="474"/>
                  </a:lnTo>
                  <a:lnTo>
                    <a:pt x="281" y="474"/>
                  </a:lnTo>
                  <a:lnTo>
                    <a:pt x="282" y="474"/>
                  </a:lnTo>
                  <a:lnTo>
                    <a:pt x="283" y="474"/>
                  </a:lnTo>
                  <a:lnTo>
                    <a:pt x="284" y="473"/>
                  </a:lnTo>
                  <a:lnTo>
                    <a:pt x="285" y="472"/>
                  </a:lnTo>
                  <a:lnTo>
                    <a:pt x="285" y="471"/>
                  </a:lnTo>
                  <a:lnTo>
                    <a:pt x="286" y="472"/>
                  </a:lnTo>
                  <a:lnTo>
                    <a:pt x="287" y="472"/>
                  </a:lnTo>
                  <a:lnTo>
                    <a:pt x="287" y="472"/>
                  </a:lnTo>
                  <a:lnTo>
                    <a:pt x="287" y="473"/>
                  </a:lnTo>
                  <a:close/>
                  <a:moveTo>
                    <a:pt x="249" y="512"/>
                  </a:moveTo>
                  <a:lnTo>
                    <a:pt x="249" y="513"/>
                  </a:lnTo>
                  <a:lnTo>
                    <a:pt x="248" y="513"/>
                  </a:lnTo>
                  <a:lnTo>
                    <a:pt x="248" y="514"/>
                  </a:lnTo>
                  <a:lnTo>
                    <a:pt x="248" y="515"/>
                  </a:lnTo>
                  <a:lnTo>
                    <a:pt x="247" y="515"/>
                  </a:lnTo>
                  <a:lnTo>
                    <a:pt x="247" y="516"/>
                  </a:lnTo>
                  <a:lnTo>
                    <a:pt x="247" y="517"/>
                  </a:lnTo>
                  <a:lnTo>
                    <a:pt x="247" y="517"/>
                  </a:lnTo>
                  <a:lnTo>
                    <a:pt x="248" y="518"/>
                  </a:lnTo>
                  <a:lnTo>
                    <a:pt x="248" y="518"/>
                  </a:lnTo>
                  <a:lnTo>
                    <a:pt x="249" y="519"/>
                  </a:lnTo>
                  <a:lnTo>
                    <a:pt x="249" y="520"/>
                  </a:lnTo>
                  <a:lnTo>
                    <a:pt x="249" y="521"/>
                  </a:lnTo>
                  <a:lnTo>
                    <a:pt x="249" y="523"/>
                  </a:lnTo>
                  <a:lnTo>
                    <a:pt x="249" y="524"/>
                  </a:lnTo>
                  <a:lnTo>
                    <a:pt x="249" y="525"/>
                  </a:lnTo>
                  <a:lnTo>
                    <a:pt x="248" y="525"/>
                  </a:lnTo>
                  <a:lnTo>
                    <a:pt x="248" y="526"/>
                  </a:lnTo>
                  <a:lnTo>
                    <a:pt x="248" y="527"/>
                  </a:lnTo>
                  <a:lnTo>
                    <a:pt x="248" y="528"/>
                  </a:lnTo>
                  <a:lnTo>
                    <a:pt x="247" y="528"/>
                  </a:lnTo>
                  <a:lnTo>
                    <a:pt x="246" y="528"/>
                  </a:lnTo>
                  <a:lnTo>
                    <a:pt x="245" y="528"/>
                  </a:lnTo>
                  <a:lnTo>
                    <a:pt x="245" y="527"/>
                  </a:lnTo>
                  <a:lnTo>
                    <a:pt x="247" y="526"/>
                  </a:lnTo>
                  <a:lnTo>
                    <a:pt x="247" y="525"/>
                  </a:lnTo>
                  <a:lnTo>
                    <a:pt x="248" y="525"/>
                  </a:lnTo>
                  <a:lnTo>
                    <a:pt x="248" y="525"/>
                  </a:lnTo>
                  <a:lnTo>
                    <a:pt x="247" y="524"/>
                  </a:lnTo>
                  <a:lnTo>
                    <a:pt x="247" y="523"/>
                  </a:lnTo>
                  <a:lnTo>
                    <a:pt x="246" y="523"/>
                  </a:lnTo>
                  <a:lnTo>
                    <a:pt x="245" y="523"/>
                  </a:lnTo>
                  <a:lnTo>
                    <a:pt x="245" y="522"/>
                  </a:lnTo>
                  <a:lnTo>
                    <a:pt x="245" y="521"/>
                  </a:lnTo>
                  <a:lnTo>
                    <a:pt x="244" y="521"/>
                  </a:lnTo>
                  <a:lnTo>
                    <a:pt x="244" y="520"/>
                  </a:lnTo>
                  <a:lnTo>
                    <a:pt x="245" y="519"/>
                  </a:lnTo>
                  <a:lnTo>
                    <a:pt x="245" y="518"/>
                  </a:lnTo>
                  <a:lnTo>
                    <a:pt x="245" y="517"/>
                  </a:lnTo>
                  <a:lnTo>
                    <a:pt x="245" y="517"/>
                  </a:lnTo>
                  <a:lnTo>
                    <a:pt x="245" y="516"/>
                  </a:lnTo>
                  <a:lnTo>
                    <a:pt x="245" y="515"/>
                  </a:lnTo>
                  <a:lnTo>
                    <a:pt x="246" y="514"/>
                  </a:lnTo>
                  <a:lnTo>
                    <a:pt x="246" y="513"/>
                  </a:lnTo>
                  <a:lnTo>
                    <a:pt x="247" y="513"/>
                  </a:lnTo>
                  <a:lnTo>
                    <a:pt x="247" y="512"/>
                  </a:lnTo>
                  <a:lnTo>
                    <a:pt x="248" y="511"/>
                  </a:lnTo>
                  <a:lnTo>
                    <a:pt x="248" y="510"/>
                  </a:lnTo>
                  <a:lnTo>
                    <a:pt x="247" y="509"/>
                  </a:lnTo>
                  <a:lnTo>
                    <a:pt x="247" y="509"/>
                  </a:lnTo>
                  <a:lnTo>
                    <a:pt x="248" y="509"/>
                  </a:lnTo>
                  <a:lnTo>
                    <a:pt x="248" y="509"/>
                  </a:lnTo>
                  <a:lnTo>
                    <a:pt x="248" y="509"/>
                  </a:lnTo>
                  <a:lnTo>
                    <a:pt x="249" y="509"/>
                  </a:lnTo>
                  <a:lnTo>
                    <a:pt x="249" y="510"/>
                  </a:lnTo>
                  <a:lnTo>
                    <a:pt x="249" y="511"/>
                  </a:lnTo>
                  <a:lnTo>
                    <a:pt x="249" y="512"/>
                  </a:lnTo>
                  <a:close/>
                  <a:moveTo>
                    <a:pt x="285" y="501"/>
                  </a:moveTo>
                  <a:lnTo>
                    <a:pt x="285" y="501"/>
                  </a:lnTo>
                  <a:lnTo>
                    <a:pt x="284" y="502"/>
                  </a:lnTo>
                  <a:lnTo>
                    <a:pt x="284" y="503"/>
                  </a:lnTo>
                  <a:lnTo>
                    <a:pt x="283" y="503"/>
                  </a:lnTo>
                  <a:lnTo>
                    <a:pt x="283" y="504"/>
                  </a:lnTo>
                  <a:lnTo>
                    <a:pt x="282" y="506"/>
                  </a:lnTo>
                  <a:lnTo>
                    <a:pt x="281" y="506"/>
                  </a:lnTo>
                  <a:lnTo>
                    <a:pt x="281" y="507"/>
                  </a:lnTo>
                  <a:lnTo>
                    <a:pt x="280" y="509"/>
                  </a:lnTo>
                  <a:lnTo>
                    <a:pt x="279" y="509"/>
                  </a:lnTo>
                  <a:lnTo>
                    <a:pt x="279" y="508"/>
                  </a:lnTo>
                  <a:lnTo>
                    <a:pt x="280" y="507"/>
                  </a:lnTo>
                  <a:lnTo>
                    <a:pt x="279" y="507"/>
                  </a:lnTo>
                  <a:lnTo>
                    <a:pt x="279" y="506"/>
                  </a:lnTo>
                  <a:lnTo>
                    <a:pt x="278" y="506"/>
                  </a:lnTo>
                  <a:lnTo>
                    <a:pt x="278" y="505"/>
                  </a:lnTo>
                  <a:lnTo>
                    <a:pt x="279" y="504"/>
                  </a:lnTo>
                  <a:lnTo>
                    <a:pt x="279" y="504"/>
                  </a:lnTo>
                  <a:lnTo>
                    <a:pt x="279" y="503"/>
                  </a:lnTo>
                  <a:lnTo>
                    <a:pt x="280" y="503"/>
                  </a:lnTo>
                  <a:lnTo>
                    <a:pt x="279" y="502"/>
                  </a:lnTo>
                  <a:lnTo>
                    <a:pt x="279" y="501"/>
                  </a:lnTo>
                  <a:lnTo>
                    <a:pt x="277" y="501"/>
                  </a:lnTo>
                  <a:lnTo>
                    <a:pt x="276" y="501"/>
                  </a:lnTo>
                  <a:lnTo>
                    <a:pt x="276" y="500"/>
                  </a:lnTo>
                  <a:lnTo>
                    <a:pt x="275" y="500"/>
                  </a:lnTo>
                  <a:lnTo>
                    <a:pt x="274" y="499"/>
                  </a:lnTo>
                  <a:lnTo>
                    <a:pt x="274" y="498"/>
                  </a:lnTo>
                  <a:lnTo>
                    <a:pt x="273" y="498"/>
                  </a:lnTo>
                  <a:lnTo>
                    <a:pt x="273" y="497"/>
                  </a:lnTo>
                  <a:lnTo>
                    <a:pt x="275" y="498"/>
                  </a:lnTo>
                  <a:lnTo>
                    <a:pt x="276" y="498"/>
                  </a:lnTo>
                  <a:lnTo>
                    <a:pt x="277" y="498"/>
                  </a:lnTo>
                  <a:lnTo>
                    <a:pt x="279" y="498"/>
                  </a:lnTo>
                  <a:lnTo>
                    <a:pt x="279" y="498"/>
                  </a:lnTo>
                  <a:lnTo>
                    <a:pt x="280" y="498"/>
                  </a:lnTo>
                  <a:lnTo>
                    <a:pt x="281" y="498"/>
                  </a:lnTo>
                  <a:lnTo>
                    <a:pt x="282" y="499"/>
                  </a:lnTo>
                  <a:lnTo>
                    <a:pt x="283" y="499"/>
                  </a:lnTo>
                  <a:lnTo>
                    <a:pt x="284" y="500"/>
                  </a:lnTo>
                  <a:lnTo>
                    <a:pt x="285" y="501"/>
                  </a:lnTo>
                  <a:close/>
                  <a:moveTo>
                    <a:pt x="295" y="524"/>
                  </a:moveTo>
                  <a:lnTo>
                    <a:pt x="295" y="525"/>
                  </a:lnTo>
                  <a:lnTo>
                    <a:pt x="294" y="525"/>
                  </a:lnTo>
                  <a:lnTo>
                    <a:pt x="293" y="525"/>
                  </a:lnTo>
                  <a:lnTo>
                    <a:pt x="292" y="525"/>
                  </a:lnTo>
                  <a:lnTo>
                    <a:pt x="292" y="524"/>
                  </a:lnTo>
                  <a:lnTo>
                    <a:pt x="291" y="524"/>
                  </a:lnTo>
                  <a:lnTo>
                    <a:pt x="290" y="523"/>
                  </a:lnTo>
                  <a:lnTo>
                    <a:pt x="289" y="523"/>
                  </a:lnTo>
                  <a:lnTo>
                    <a:pt x="289" y="522"/>
                  </a:lnTo>
                  <a:lnTo>
                    <a:pt x="289" y="521"/>
                  </a:lnTo>
                  <a:lnTo>
                    <a:pt x="289" y="520"/>
                  </a:lnTo>
                  <a:lnTo>
                    <a:pt x="289" y="519"/>
                  </a:lnTo>
                  <a:lnTo>
                    <a:pt x="287" y="519"/>
                  </a:lnTo>
                  <a:lnTo>
                    <a:pt x="287" y="518"/>
                  </a:lnTo>
                  <a:lnTo>
                    <a:pt x="287" y="518"/>
                  </a:lnTo>
                  <a:lnTo>
                    <a:pt x="287" y="517"/>
                  </a:lnTo>
                  <a:lnTo>
                    <a:pt x="287" y="517"/>
                  </a:lnTo>
                  <a:lnTo>
                    <a:pt x="287" y="517"/>
                  </a:lnTo>
                  <a:lnTo>
                    <a:pt x="288" y="516"/>
                  </a:lnTo>
                  <a:lnTo>
                    <a:pt x="289" y="515"/>
                  </a:lnTo>
                  <a:lnTo>
                    <a:pt x="289" y="514"/>
                  </a:lnTo>
                  <a:lnTo>
                    <a:pt x="289" y="513"/>
                  </a:lnTo>
                  <a:lnTo>
                    <a:pt x="290" y="513"/>
                  </a:lnTo>
                  <a:lnTo>
                    <a:pt x="290" y="514"/>
                  </a:lnTo>
                  <a:lnTo>
                    <a:pt x="291" y="514"/>
                  </a:lnTo>
                  <a:lnTo>
                    <a:pt x="292" y="514"/>
                  </a:lnTo>
                  <a:lnTo>
                    <a:pt x="292" y="515"/>
                  </a:lnTo>
                  <a:lnTo>
                    <a:pt x="292" y="516"/>
                  </a:lnTo>
                  <a:lnTo>
                    <a:pt x="292" y="517"/>
                  </a:lnTo>
                  <a:lnTo>
                    <a:pt x="292" y="517"/>
                  </a:lnTo>
                  <a:lnTo>
                    <a:pt x="293" y="517"/>
                  </a:lnTo>
                  <a:lnTo>
                    <a:pt x="294" y="518"/>
                  </a:lnTo>
                  <a:lnTo>
                    <a:pt x="294" y="519"/>
                  </a:lnTo>
                  <a:lnTo>
                    <a:pt x="295" y="520"/>
                  </a:lnTo>
                  <a:lnTo>
                    <a:pt x="295" y="521"/>
                  </a:lnTo>
                  <a:lnTo>
                    <a:pt x="295" y="522"/>
                  </a:lnTo>
                  <a:lnTo>
                    <a:pt x="295" y="523"/>
                  </a:lnTo>
                  <a:lnTo>
                    <a:pt x="295" y="524"/>
                  </a:lnTo>
                  <a:close/>
                  <a:moveTo>
                    <a:pt x="292" y="531"/>
                  </a:moveTo>
                  <a:lnTo>
                    <a:pt x="292" y="532"/>
                  </a:lnTo>
                  <a:lnTo>
                    <a:pt x="292" y="532"/>
                  </a:lnTo>
                  <a:lnTo>
                    <a:pt x="292" y="533"/>
                  </a:lnTo>
                  <a:lnTo>
                    <a:pt x="291" y="533"/>
                  </a:lnTo>
                  <a:lnTo>
                    <a:pt x="291" y="534"/>
                  </a:lnTo>
                  <a:lnTo>
                    <a:pt x="290" y="534"/>
                  </a:lnTo>
                  <a:lnTo>
                    <a:pt x="289" y="534"/>
                  </a:lnTo>
                  <a:lnTo>
                    <a:pt x="289" y="535"/>
                  </a:lnTo>
                  <a:lnTo>
                    <a:pt x="288" y="534"/>
                  </a:lnTo>
                  <a:lnTo>
                    <a:pt x="289" y="534"/>
                  </a:lnTo>
                  <a:lnTo>
                    <a:pt x="288" y="534"/>
                  </a:lnTo>
                  <a:lnTo>
                    <a:pt x="287" y="534"/>
                  </a:lnTo>
                  <a:lnTo>
                    <a:pt x="286" y="534"/>
                  </a:lnTo>
                  <a:lnTo>
                    <a:pt x="285" y="534"/>
                  </a:lnTo>
                  <a:lnTo>
                    <a:pt x="284" y="533"/>
                  </a:lnTo>
                  <a:lnTo>
                    <a:pt x="285" y="532"/>
                  </a:lnTo>
                  <a:lnTo>
                    <a:pt x="285" y="531"/>
                  </a:lnTo>
                  <a:lnTo>
                    <a:pt x="285" y="530"/>
                  </a:lnTo>
                  <a:lnTo>
                    <a:pt x="284" y="528"/>
                  </a:lnTo>
                  <a:lnTo>
                    <a:pt x="284" y="527"/>
                  </a:lnTo>
                  <a:lnTo>
                    <a:pt x="285" y="527"/>
                  </a:lnTo>
                  <a:lnTo>
                    <a:pt x="286" y="527"/>
                  </a:lnTo>
                  <a:lnTo>
                    <a:pt x="287" y="527"/>
                  </a:lnTo>
                  <a:lnTo>
                    <a:pt x="287" y="528"/>
                  </a:lnTo>
                  <a:lnTo>
                    <a:pt x="289" y="528"/>
                  </a:lnTo>
                  <a:lnTo>
                    <a:pt x="290" y="529"/>
                  </a:lnTo>
                  <a:lnTo>
                    <a:pt x="291" y="529"/>
                  </a:lnTo>
                  <a:lnTo>
                    <a:pt x="292" y="530"/>
                  </a:lnTo>
                  <a:lnTo>
                    <a:pt x="292" y="531"/>
                  </a:lnTo>
                  <a:close/>
                  <a:moveTo>
                    <a:pt x="247" y="510"/>
                  </a:moveTo>
                  <a:lnTo>
                    <a:pt x="245" y="510"/>
                  </a:lnTo>
                  <a:lnTo>
                    <a:pt x="245" y="511"/>
                  </a:lnTo>
                  <a:lnTo>
                    <a:pt x="245" y="512"/>
                  </a:lnTo>
                  <a:lnTo>
                    <a:pt x="245" y="513"/>
                  </a:lnTo>
                  <a:lnTo>
                    <a:pt x="244" y="514"/>
                  </a:lnTo>
                  <a:lnTo>
                    <a:pt x="244" y="515"/>
                  </a:lnTo>
                  <a:lnTo>
                    <a:pt x="244" y="516"/>
                  </a:lnTo>
                  <a:lnTo>
                    <a:pt x="244" y="517"/>
                  </a:lnTo>
                  <a:lnTo>
                    <a:pt x="244" y="518"/>
                  </a:lnTo>
                  <a:lnTo>
                    <a:pt x="244" y="519"/>
                  </a:lnTo>
                  <a:lnTo>
                    <a:pt x="244" y="521"/>
                  </a:lnTo>
                  <a:lnTo>
                    <a:pt x="244" y="522"/>
                  </a:lnTo>
                  <a:lnTo>
                    <a:pt x="244" y="523"/>
                  </a:lnTo>
                  <a:lnTo>
                    <a:pt x="245" y="525"/>
                  </a:lnTo>
                  <a:lnTo>
                    <a:pt x="245" y="525"/>
                  </a:lnTo>
                  <a:lnTo>
                    <a:pt x="244" y="527"/>
                  </a:lnTo>
                  <a:lnTo>
                    <a:pt x="244" y="528"/>
                  </a:lnTo>
                  <a:lnTo>
                    <a:pt x="245" y="528"/>
                  </a:lnTo>
                  <a:lnTo>
                    <a:pt x="245" y="529"/>
                  </a:lnTo>
                  <a:lnTo>
                    <a:pt x="244" y="530"/>
                  </a:lnTo>
                  <a:lnTo>
                    <a:pt x="243" y="530"/>
                  </a:lnTo>
                  <a:lnTo>
                    <a:pt x="243" y="529"/>
                  </a:lnTo>
                  <a:lnTo>
                    <a:pt x="242" y="529"/>
                  </a:lnTo>
                  <a:lnTo>
                    <a:pt x="242" y="528"/>
                  </a:lnTo>
                  <a:lnTo>
                    <a:pt x="242" y="526"/>
                  </a:lnTo>
                  <a:lnTo>
                    <a:pt x="242" y="525"/>
                  </a:lnTo>
                  <a:lnTo>
                    <a:pt x="242" y="522"/>
                  </a:lnTo>
                  <a:lnTo>
                    <a:pt x="242" y="520"/>
                  </a:lnTo>
                  <a:lnTo>
                    <a:pt x="242" y="518"/>
                  </a:lnTo>
                  <a:lnTo>
                    <a:pt x="242" y="517"/>
                  </a:lnTo>
                  <a:lnTo>
                    <a:pt x="242" y="517"/>
                  </a:lnTo>
                  <a:lnTo>
                    <a:pt x="241" y="516"/>
                  </a:lnTo>
                  <a:lnTo>
                    <a:pt x="241" y="515"/>
                  </a:lnTo>
                  <a:lnTo>
                    <a:pt x="242" y="515"/>
                  </a:lnTo>
                  <a:lnTo>
                    <a:pt x="242" y="514"/>
                  </a:lnTo>
                  <a:lnTo>
                    <a:pt x="243" y="513"/>
                  </a:lnTo>
                  <a:lnTo>
                    <a:pt x="242" y="511"/>
                  </a:lnTo>
                  <a:lnTo>
                    <a:pt x="242" y="509"/>
                  </a:lnTo>
                  <a:lnTo>
                    <a:pt x="243" y="509"/>
                  </a:lnTo>
                  <a:lnTo>
                    <a:pt x="245" y="509"/>
                  </a:lnTo>
                  <a:lnTo>
                    <a:pt x="246" y="509"/>
                  </a:lnTo>
                  <a:lnTo>
                    <a:pt x="247" y="509"/>
                  </a:lnTo>
                  <a:lnTo>
                    <a:pt x="247" y="509"/>
                  </a:lnTo>
                  <a:lnTo>
                    <a:pt x="247" y="510"/>
                  </a:lnTo>
                  <a:close/>
                  <a:moveTo>
                    <a:pt x="273" y="491"/>
                  </a:moveTo>
                  <a:lnTo>
                    <a:pt x="272" y="491"/>
                  </a:lnTo>
                  <a:lnTo>
                    <a:pt x="271" y="492"/>
                  </a:lnTo>
                  <a:lnTo>
                    <a:pt x="271" y="493"/>
                  </a:lnTo>
                  <a:lnTo>
                    <a:pt x="271" y="493"/>
                  </a:lnTo>
                  <a:lnTo>
                    <a:pt x="271" y="494"/>
                  </a:lnTo>
                  <a:lnTo>
                    <a:pt x="271" y="495"/>
                  </a:lnTo>
                  <a:lnTo>
                    <a:pt x="271" y="496"/>
                  </a:lnTo>
                  <a:lnTo>
                    <a:pt x="270" y="495"/>
                  </a:lnTo>
                  <a:lnTo>
                    <a:pt x="269" y="495"/>
                  </a:lnTo>
                  <a:lnTo>
                    <a:pt x="266" y="495"/>
                  </a:lnTo>
                  <a:lnTo>
                    <a:pt x="265" y="494"/>
                  </a:lnTo>
                  <a:lnTo>
                    <a:pt x="264" y="494"/>
                  </a:lnTo>
                  <a:lnTo>
                    <a:pt x="264" y="494"/>
                  </a:lnTo>
                  <a:lnTo>
                    <a:pt x="264" y="493"/>
                  </a:lnTo>
                  <a:lnTo>
                    <a:pt x="264" y="493"/>
                  </a:lnTo>
                  <a:lnTo>
                    <a:pt x="264" y="492"/>
                  </a:lnTo>
                  <a:lnTo>
                    <a:pt x="264" y="491"/>
                  </a:lnTo>
                  <a:lnTo>
                    <a:pt x="264" y="490"/>
                  </a:lnTo>
                  <a:lnTo>
                    <a:pt x="265" y="490"/>
                  </a:lnTo>
                  <a:lnTo>
                    <a:pt x="265" y="489"/>
                  </a:lnTo>
                  <a:lnTo>
                    <a:pt x="266" y="489"/>
                  </a:lnTo>
                  <a:lnTo>
                    <a:pt x="266" y="488"/>
                  </a:lnTo>
                  <a:lnTo>
                    <a:pt x="267" y="488"/>
                  </a:lnTo>
                  <a:lnTo>
                    <a:pt x="268" y="488"/>
                  </a:lnTo>
                  <a:lnTo>
                    <a:pt x="269" y="489"/>
                  </a:lnTo>
                  <a:lnTo>
                    <a:pt x="270" y="489"/>
                  </a:lnTo>
                  <a:lnTo>
                    <a:pt x="271" y="489"/>
                  </a:lnTo>
                  <a:lnTo>
                    <a:pt x="271" y="489"/>
                  </a:lnTo>
                  <a:lnTo>
                    <a:pt x="272" y="490"/>
                  </a:lnTo>
                  <a:lnTo>
                    <a:pt x="273" y="491"/>
                  </a:lnTo>
                  <a:close/>
                  <a:moveTo>
                    <a:pt x="268" y="499"/>
                  </a:moveTo>
                  <a:lnTo>
                    <a:pt x="268" y="500"/>
                  </a:lnTo>
                  <a:lnTo>
                    <a:pt x="268" y="501"/>
                  </a:lnTo>
                  <a:lnTo>
                    <a:pt x="267" y="501"/>
                  </a:lnTo>
                  <a:lnTo>
                    <a:pt x="266" y="503"/>
                  </a:lnTo>
                  <a:lnTo>
                    <a:pt x="266" y="504"/>
                  </a:lnTo>
                  <a:lnTo>
                    <a:pt x="266" y="505"/>
                  </a:lnTo>
                  <a:lnTo>
                    <a:pt x="266" y="508"/>
                  </a:lnTo>
                  <a:lnTo>
                    <a:pt x="266" y="509"/>
                  </a:lnTo>
                  <a:lnTo>
                    <a:pt x="266" y="509"/>
                  </a:lnTo>
                  <a:lnTo>
                    <a:pt x="266" y="510"/>
                  </a:lnTo>
                  <a:lnTo>
                    <a:pt x="265" y="510"/>
                  </a:lnTo>
                  <a:lnTo>
                    <a:pt x="265" y="509"/>
                  </a:lnTo>
                  <a:lnTo>
                    <a:pt x="264" y="509"/>
                  </a:lnTo>
                  <a:lnTo>
                    <a:pt x="264" y="509"/>
                  </a:lnTo>
                  <a:lnTo>
                    <a:pt x="264" y="508"/>
                  </a:lnTo>
                  <a:lnTo>
                    <a:pt x="264" y="507"/>
                  </a:lnTo>
                  <a:lnTo>
                    <a:pt x="263" y="506"/>
                  </a:lnTo>
                  <a:lnTo>
                    <a:pt x="262" y="505"/>
                  </a:lnTo>
                  <a:lnTo>
                    <a:pt x="262" y="504"/>
                  </a:lnTo>
                  <a:lnTo>
                    <a:pt x="261" y="504"/>
                  </a:lnTo>
                  <a:lnTo>
                    <a:pt x="261" y="503"/>
                  </a:lnTo>
                  <a:lnTo>
                    <a:pt x="262" y="503"/>
                  </a:lnTo>
                  <a:lnTo>
                    <a:pt x="262" y="502"/>
                  </a:lnTo>
                  <a:lnTo>
                    <a:pt x="262" y="501"/>
                  </a:lnTo>
                  <a:lnTo>
                    <a:pt x="263" y="501"/>
                  </a:lnTo>
                  <a:lnTo>
                    <a:pt x="263" y="501"/>
                  </a:lnTo>
                  <a:lnTo>
                    <a:pt x="264" y="500"/>
                  </a:lnTo>
                  <a:lnTo>
                    <a:pt x="264" y="499"/>
                  </a:lnTo>
                  <a:lnTo>
                    <a:pt x="265" y="498"/>
                  </a:lnTo>
                  <a:lnTo>
                    <a:pt x="266" y="497"/>
                  </a:lnTo>
                  <a:lnTo>
                    <a:pt x="267" y="497"/>
                  </a:lnTo>
                  <a:lnTo>
                    <a:pt x="267" y="498"/>
                  </a:lnTo>
                  <a:lnTo>
                    <a:pt x="268" y="498"/>
                  </a:lnTo>
                  <a:lnTo>
                    <a:pt x="268" y="499"/>
                  </a:lnTo>
                  <a:close/>
                  <a:moveTo>
                    <a:pt x="292" y="493"/>
                  </a:moveTo>
                  <a:lnTo>
                    <a:pt x="290" y="495"/>
                  </a:lnTo>
                  <a:lnTo>
                    <a:pt x="289" y="495"/>
                  </a:lnTo>
                  <a:lnTo>
                    <a:pt x="289" y="496"/>
                  </a:lnTo>
                  <a:lnTo>
                    <a:pt x="289" y="497"/>
                  </a:lnTo>
                  <a:lnTo>
                    <a:pt x="288" y="496"/>
                  </a:lnTo>
                  <a:lnTo>
                    <a:pt x="287" y="496"/>
                  </a:lnTo>
                  <a:lnTo>
                    <a:pt x="286" y="495"/>
                  </a:lnTo>
                  <a:lnTo>
                    <a:pt x="286" y="494"/>
                  </a:lnTo>
                  <a:lnTo>
                    <a:pt x="285" y="493"/>
                  </a:lnTo>
                  <a:lnTo>
                    <a:pt x="285" y="492"/>
                  </a:lnTo>
                  <a:lnTo>
                    <a:pt x="284" y="492"/>
                  </a:lnTo>
                  <a:lnTo>
                    <a:pt x="283" y="492"/>
                  </a:lnTo>
                  <a:lnTo>
                    <a:pt x="282" y="492"/>
                  </a:lnTo>
                  <a:lnTo>
                    <a:pt x="281" y="492"/>
                  </a:lnTo>
                  <a:lnTo>
                    <a:pt x="280" y="492"/>
                  </a:lnTo>
                  <a:lnTo>
                    <a:pt x="281" y="492"/>
                  </a:lnTo>
                  <a:lnTo>
                    <a:pt x="282" y="491"/>
                  </a:lnTo>
                  <a:lnTo>
                    <a:pt x="283" y="491"/>
                  </a:lnTo>
                  <a:lnTo>
                    <a:pt x="283" y="490"/>
                  </a:lnTo>
                  <a:lnTo>
                    <a:pt x="284" y="488"/>
                  </a:lnTo>
                  <a:lnTo>
                    <a:pt x="285" y="488"/>
                  </a:lnTo>
                  <a:lnTo>
                    <a:pt x="286" y="488"/>
                  </a:lnTo>
                  <a:lnTo>
                    <a:pt x="287" y="488"/>
                  </a:lnTo>
                  <a:lnTo>
                    <a:pt x="288" y="489"/>
                  </a:lnTo>
                  <a:lnTo>
                    <a:pt x="289" y="489"/>
                  </a:lnTo>
                  <a:lnTo>
                    <a:pt x="289" y="490"/>
                  </a:lnTo>
                  <a:lnTo>
                    <a:pt x="289" y="491"/>
                  </a:lnTo>
                  <a:lnTo>
                    <a:pt x="290" y="492"/>
                  </a:lnTo>
                  <a:lnTo>
                    <a:pt x="292" y="493"/>
                  </a:lnTo>
                  <a:close/>
                  <a:moveTo>
                    <a:pt x="308" y="518"/>
                  </a:moveTo>
                  <a:lnTo>
                    <a:pt x="308" y="520"/>
                  </a:lnTo>
                  <a:lnTo>
                    <a:pt x="308" y="521"/>
                  </a:lnTo>
                  <a:lnTo>
                    <a:pt x="308" y="523"/>
                  </a:lnTo>
                  <a:lnTo>
                    <a:pt x="308" y="524"/>
                  </a:lnTo>
                  <a:lnTo>
                    <a:pt x="308" y="525"/>
                  </a:lnTo>
                  <a:lnTo>
                    <a:pt x="307" y="525"/>
                  </a:lnTo>
                  <a:lnTo>
                    <a:pt x="307" y="525"/>
                  </a:lnTo>
                  <a:lnTo>
                    <a:pt x="306" y="526"/>
                  </a:lnTo>
                  <a:lnTo>
                    <a:pt x="305" y="526"/>
                  </a:lnTo>
                  <a:lnTo>
                    <a:pt x="304" y="526"/>
                  </a:lnTo>
                  <a:lnTo>
                    <a:pt x="303" y="526"/>
                  </a:lnTo>
                  <a:lnTo>
                    <a:pt x="303" y="525"/>
                  </a:lnTo>
                  <a:lnTo>
                    <a:pt x="303" y="525"/>
                  </a:lnTo>
                  <a:lnTo>
                    <a:pt x="303" y="524"/>
                  </a:lnTo>
                  <a:lnTo>
                    <a:pt x="303" y="519"/>
                  </a:lnTo>
                  <a:lnTo>
                    <a:pt x="303" y="517"/>
                  </a:lnTo>
                  <a:lnTo>
                    <a:pt x="303" y="517"/>
                  </a:lnTo>
                  <a:lnTo>
                    <a:pt x="304" y="517"/>
                  </a:lnTo>
                  <a:lnTo>
                    <a:pt x="305" y="517"/>
                  </a:lnTo>
                  <a:lnTo>
                    <a:pt x="306" y="517"/>
                  </a:lnTo>
                  <a:lnTo>
                    <a:pt x="307" y="517"/>
                  </a:lnTo>
                  <a:lnTo>
                    <a:pt x="308" y="517"/>
                  </a:lnTo>
                  <a:lnTo>
                    <a:pt x="308" y="518"/>
                  </a:lnTo>
                  <a:close/>
                  <a:moveTo>
                    <a:pt x="264" y="496"/>
                  </a:moveTo>
                  <a:lnTo>
                    <a:pt x="264" y="495"/>
                  </a:lnTo>
                  <a:lnTo>
                    <a:pt x="263" y="495"/>
                  </a:lnTo>
                  <a:lnTo>
                    <a:pt x="261" y="493"/>
                  </a:lnTo>
                  <a:lnTo>
                    <a:pt x="259" y="491"/>
                  </a:lnTo>
                  <a:lnTo>
                    <a:pt x="257" y="489"/>
                  </a:lnTo>
                  <a:lnTo>
                    <a:pt x="257" y="488"/>
                  </a:lnTo>
                  <a:lnTo>
                    <a:pt x="257" y="487"/>
                  </a:lnTo>
                  <a:lnTo>
                    <a:pt x="257" y="486"/>
                  </a:lnTo>
                  <a:lnTo>
                    <a:pt x="257" y="485"/>
                  </a:lnTo>
                  <a:lnTo>
                    <a:pt x="258" y="485"/>
                  </a:lnTo>
                  <a:lnTo>
                    <a:pt x="258" y="484"/>
                  </a:lnTo>
                  <a:lnTo>
                    <a:pt x="259" y="483"/>
                  </a:lnTo>
                  <a:lnTo>
                    <a:pt x="260" y="483"/>
                  </a:lnTo>
                  <a:lnTo>
                    <a:pt x="260" y="482"/>
                  </a:lnTo>
                  <a:lnTo>
                    <a:pt x="261" y="482"/>
                  </a:lnTo>
                  <a:lnTo>
                    <a:pt x="262" y="483"/>
                  </a:lnTo>
                  <a:lnTo>
                    <a:pt x="262" y="484"/>
                  </a:lnTo>
                  <a:lnTo>
                    <a:pt x="262" y="486"/>
                  </a:lnTo>
                  <a:lnTo>
                    <a:pt x="262" y="492"/>
                  </a:lnTo>
                  <a:lnTo>
                    <a:pt x="263" y="494"/>
                  </a:lnTo>
                  <a:lnTo>
                    <a:pt x="264" y="495"/>
                  </a:lnTo>
                  <a:lnTo>
                    <a:pt x="264" y="496"/>
                  </a:lnTo>
                  <a:close/>
                  <a:moveTo>
                    <a:pt x="261" y="528"/>
                  </a:moveTo>
                  <a:lnTo>
                    <a:pt x="261" y="529"/>
                  </a:lnTo>
                  <a:lnTo>
                    <a:pt x="260" y="530"/>
                  </a:lnTo>
                  <a:lnTo>
                    <a:pt x="258" y="531"/>
                  </a:lnTo>
                  <a:lnTo>
                    <a:pt x="257" y="531"/>
                  </a:lnTo>
                  <a:lnTo>
                    <a:pt x="256" y="532"/>
                  </a:lnTo>
                  <a:lnTo>
                    <a:pt x="256" y="531"/>
                  </a:lnTo>
                  <a:lnTo>
                    <a:pt x="256" y="530"/>
                  </a:lnTo>
                  <a:lnTo>
                    <a:pt x="256" y="529"/>
                  </a:lnTo>
                  <a:lnTo>
                    <a:pt x="256" y="528"/>
                  </a:lnTo>
                  <a:lnTo>
                    <a:pt x="256" y="528"/>
                  </a:lnTo>
                  <a:lnTo>
                    <a:pt x="255" y="527"/>
                  </a:lnTo>
                  <a:lnTo>
                    <a:pt x="254" y="527"/>
                  </a:lnTo>
                  <a:lnTo>
                    <a:pt x="254" y="526"/>
                  </a:lnTo>
                  <a:lnTo>
                    <a:pt x="254" y="525"/>
                  </a:lnTo>
                  <a:lnTo>
                    <a:pt x="254" y="525"/>
                  </a:lnTo>
                  <a:lnTo>
                    <a:pt x="254" y="524"/>
                  </a:lnTo>
                  <a:lnTo>
                    <a:pt x="254" y="523"/>
                  </a:lnTo>
                  <a:lnTo>
                    <a:pt x="255" y="523"/>
                  </a:lnTo>
                  <a:lnTo>
                    <a:pt x="256" y="524"/>
                  </a:lnTo>
                  <a:lnTo>
                    <a:pt x="256" y="524"/>
                  </a:lnTo>
                  <a:lnTo>
                    <a:pt x="256" y="525"/>
                  </a:lnTo>
                  <a:lnTo>
                    <a:pt x="258" y="525"/>
                  </a:lnTo>
                  <a:lnTo>
                    <a:pt x="260" y="526"/>
                  </a:lnTo>
                  <a:lnTo>
                    <a:pt x="261" y="526"/>
                  </a:lnTo>
                  <a:lnTo>
                    <a:pt x="261" y="527"/>
                  </a:lnTo>
                  <a:lnTo>
                    <a:pt x="261" y="528"/>
                  </a:lnTo>
                  <a:close/>
                  <a:moveTo>
                    <a:pt x="259" y="514"/>
                  </a:moveTo>
                  <a:lnTo>
                    <a:pt x="259" y="515"/>
                  </a:lnTo>
                  <a:lnTo>
                    <a:pt x="258" y="515"/>
                  </a:lnTo>
                  <a:lnTo>
                    <a:pt x="257" y="514"/>
                  </a:lnTo>
                  <a:lnTo>
                    <a:pt x="256" y="514"/>
                  </a:lnTo>
                  <a:lnTo>
                    <a:pt x="256" y="515"/>
                  </a:lnTo>
                  <a:lnTo>
                    <a:pt x="256" y="515"/>
                  </a:lnTo>
                  <a:lnTo>
                    <a:pt x="255" y="516"/>
                  </a:lnTo>
                  <a:lnTo>
                    <a:pt x="255" y="517"/>
                  </a:lnTo>
                  <a:lnTo>
                    <a:pt x="254" y="517"/>
                  </a:lnTo>
                  <a:lnTo>
                    <a:pt x="254" y="516"/>
                  </a:lnTo>
                  <a:lnTo>
                    <a:pt x="254" y="515"/>
                  </a:lnTo>
                  <a:lnTo>
                    <a:pt x="253" y="514"/>
                  </a:lnTo>
                  <a:lnTo>
                    <a:pt x="252" y="514"/>
                  </a:lnTo>
                  <a:lnTo>
                    <a:pt x="252" y="513"/>
                  </a:lnTo>
                  <a:lnTo>
                    <a:pt x="252" y="512"/>
                  </a:lnTo>
                  <a:lnTo>
                    <a:pt x="253" y="512"/>
                  </a:lnTo>
                  <a:lnTo>
                    <a:pt x="254" y="511"/>
                  </a:lnTo>
                  <a:lnTo>
                    <a:pt x="256" y="510"/>
                  </a:lnTo>
                  <a:lnTo>
                    <a:pt x="256" y="509"/>
                  </a:lnTo>
                  <a:lnTo>
                    <a:pt x="256" y="509"/>
                  </a:lnTo>
                  <a:lnTo>
                    <a:pt x="256" y="509"/>
                  </a:lnTo>
                  <a:lnTo>
                    <a:pt x="256" y="508"/>
                  </a:lnTo>
                  <a:lnTo>
                    <a:pt x="257" y="508"/>
                  </a:lnTo>
                  <a:lnTo>
                    <a:pt x="257" y="509"/>
                  </a:lnTo>
                  <a:lnTo>
                    <a:pt x="258" y="509"/>
                  </a:lnTo>
                  <a:lnTo>
                    <a:pt x="259" y="509"/>
                  </a:lnTo>
                  <a:lnTo>
                    <a:pt x="259" y="510"/>
                  </a:lnTo>
                  <a:lnTo>
                    <a:pt x="259" y="511"/>
                  </a:lnTo>
                  <a:lnTo>
                    <a:pt x="259" y="512"/>
                  </a:lnTo>
                  <a:lnTo>
                    <a:pt x="259" y="513"/>
                  </a:lnTo>
                  <a:lnTo>
                    <a:pt x="259" y="514"/>
                  </a:lnTo>
                  <a:close/>
                  <a:moveTo>
                    <a:pt x="264" y="521"/>
                  </a:moveTo>
                  <a:lnTo>
                    <a:pt x="264" y="522"/>
                  </a:lnTo>
                  <a:lnTo>
                    <a:pt x="263" y="522"/>
                  </a:lnTo>
                  <a:lnTo>
                    <a:pt x="262" y="523"/>
                  </a:lnTo>
                  <a:lnTo>
                    <a:pt x="261" y="523"/>
                  </a:lnTo>
                  <a:lnTo>
                    <a:pt x="261" y="524"/>
                  </a:lnTo>
                  <a:lnTo>
                    <a:pt x="262" y="524"/>
                  </a:lnTo>
                  <a:lnTo>
                    <a:pt x="263" y="525"/>
                  </a:lnTo>
                  <a:lnTo>
                    <a:pt x="264" y="525"/>
                  </a:lnTo>
                  <a:lnTo>
                    <a:pt x="264" y="525"/>
                  </a:lnTo>
                  <a:lnTo>
                    <a:pt x="263" y="525"/>
                  </a:lnTo>
                  <a:lnTo>
                    <a:pt x="263" y="526"/>
                  </a:lnTo>
                  <a:lnTo>
                    <a:pt x="262" y="526"/>
                  </a:lnTo>
                  <a:lnTo>
                    <a:pt x="261" y="526"/>
                  </a:lnTo>
                  <a:lnTo>
                    <a:pt x="261" y="525"/>
                  </a:lnTo>
                  <a:lnTo>
                    <a:pt x="261" y="525"/>
                  </a:lnTo>
                  <a:lnTo>
                    <a:pt x="260" y="525"/>
                  </a:lnTo>
                  <a:lnTo>
                    <a:pt x="260" y="524"/>
                  </a:lnTo>
                  <a:lnTo>
                    <a:pt x="259" y="524"/>
                  </a:lnTo>
                  <a:lnTo>
                    <a:pt x="258" y="523"/>
                  </a:lnTo>
                  <a:lnTo>
                    <a:pt x="258" y="522"/>
                  </a:lnTo>
                  <a:lnTo>
                    <a:pt x="259" y="521"/>
                  </a:lnTo>
                  <a:lnTo>
                    <a:pt x="259" y="520"/>
                  </a:lnTo>
                  <a:lnTo>
                    <a:pt x="259" y="518"/>
                  </a:lnTo>
                  <a:lnTo>
                    <a:pt x="259" y="517"/>
                  </a:lnTo>
                  <a:lnTo>
                    <a:pt x="258" y="517"/>
                  </a:lnTo>
                  <a:lnTo>
                    <a:pt x="257" y="517"/>
                  </a:lnTo>
                  <a:lnTo>
                    <a:pt x="256" y="517"/>
                  </a:lnTo>
                  <a:lnTo>
                    <a:pt x="256" y="517"/>
                  </a:lnTo>
                  <a:lnTo>
                    <a:pt x="256" y="516"/>
                  </a:lnTo>
                  <a:lnTo>
                    <a:pt x="257" y="516"/>
                  </a:lnTo>
                  <a:lnTo>
                    <a:pt x="258" y="516"/>
                  </a:lnTo>
                  <a:lnTo>
                    <a:pt x="259" y="516"/>
                  </a:lnTo>
                  <a:lnTo>
                    <a:pt x="259" y="517"/>
                  </a:lnTo>
                  <a:lnTo>
                    <a:pt x="259" y="517"/>
                  </a:lnTo>
                  <a:lnTo>
                    <a:pt x="260" y="517"/>
                  </a:lnTo>
                  <a:lnTo>
                    <a:pt x="261" y="517"/>
                  </a:lnTo>
                  <a:lnTo>
                    <a:pt x="261" y="518"/>
                  </a:lnTo>
                  <a:lnTo>
                    <a:pt x="261" y="519"/>
                  </a:lnTo>
                  <a:lnTo>
                    <a:pt x="262" y="519"/>
                  </a:lnTo>
                  <a:lnTo>
                    <a:pt x="262" y="520"/>
                  </a:lnTo>
                  <a:lnTo>
                    <a:pt x="263" y="520"/>
                  </a:lnTo>
                  <a:lnTo>
                    <a:pt x="264" y="520"/>
                  </a:lnTo>
                  <a:lnTo>
                    <a:pt x="264" y="521"/>
                  </a:lnTo>
                  <a:close/>
                  <a:moveTo>
                    <a:pt x="259" y="493"/>
                  </a:moveTo>
                  <a:lnTo>
                    <a:pt x="258" y="493"/>
                  </a:lnTo>
                  <a:lnTo>
                    <a:pt x="257" y="493"/>
                  </a:lnTo>
                  <a:lnTo>
                    <a:pt x="256" y="493"/>
                  </a:lnTo>
                  <a:lnTo>
                    <a:pt x="256" y="493"/>
                  </a:lnTo>
                  <a:lnTo>
                    <a:pt x="255" y="493"/>
                  </a:lnTo>
                  <a:lnTo>
                    <a:pt x="255" y="494"/>
                  </a:lnTo>
                  <a:lnTo>
                    <a:pt x="255" y="495"/>
                  </a:lnTo>
                  <a:lnTo>
                    <a:pt x="255" y="496"/>
                  </a:lnTo>
                  <a:lnTo>
                    <a:pt x="256" y="497"/>
                  </a:lnTo>
                  <a:lnTo>
                    <a:pt x="256" y="498"/>
                  </a:lnTo>
                  <a:lnTo>
                    <a:pt x="256" y="499"/>
                  </a:lnTo>
                  <a:lnTo>
                    <a:pt x="256" y="499"/>
                  </a:lnTo>
                  <a:lnTo>
                    <a:pt x="255" y="499"/>
                  </a:lnTo>
                  <a:lnTo>
                    <a:pt x="254" y="499"/>
                  </a:lnTo>
                  <a:lnTo>
                    <a:pt x="254" y="500"/>
                  </a:lnTo>
                  <a:lnTo>
                    <a:pt x="254" y="501"/>
                  </a:lnTo>
                  <a:lnTo>
                    <a:pt x="254" y="503"/>
                  </a:lnTo>
                  <a:lnTo>
                    <a:pt x="253" y="503"/>
                  </a:lnTo>
                  <a:lnTo>
                    <a:pt x="252" y="503"/>
                  </a:lnTo>
                  <a:lnTo>
                    <a:pt x="252" y="502"/>
                  </a:lnTo>
                  <a:lnTo>
                    <a:pt x="252" y="501"/>
                  </a:lnTo>
                  <a:lnTo>
                    <a:pt x="252" y="501"/>
                  </a:lnTo>
                  <a:lnTo>
                    <a:pt x="252" y="500"/>
                  </a:lnTo>
                  <a:lnTo>
                    <a:pt x="253" y="500"/>
                  </a:lnTo>
                  <a:lnTo>
                    <a:pt x="254" y="499"/>
                  </a:lnTo>
                  <a:lnTo>
                    <a:pt x="254" y="498"/>
                  </a:lnTo>
                  <a:lnTo>
                    <a:pt x="255" y="498"/>
                  </a:lnTo>
                  <a:lnTo>
                    <a:pt x="255" y="497"/>
                  </a:lnTo>
                  <a:lnTo>
                    <a:pt x="255" y="496"/>
                  </a:lnTo>
                  <a:lnTo>
                    <a:pt x="254" y="496"/>
                  </a:lnTo>
                  <a:lnTo>
                    <a:pt x="254" y="495"/>
                  </a:lnTo>
                  <a:lnTo>
                    <a:pt x="252" y="494"/>
                  </a:lnTo>
                  <a:lnTo>
                    <a:pt x="252" y="493"/>
                  </a:lnTo>
                  <a:lnTo>
                    <a:pt x="252" y="493"/>
                  </a:lnTo>
                  <a:lnTo>
                    <a:pt x="253" y="493"/>
                  </a:lnTo>
                  <a:lnTo>
                    <a:pt x="255" y="492"/>
                  </a:lnTo>
                  <a:lnTo>
                    <a:pt x="256" y="491"/>
                  </a:lnTo>
                  <a:lnTo>
                    <a:pt x="256" y="491"/>
                  </a:lnTo>
                  <a:lnTo>
                    <a:pt x="256" y="490"/>
                  </a:lnTo>
                  <a:lnTo>
                    <a:pt x="257" y="491"/>
                  </a:lnTo>
                  <a:lnTo>
                    <a:pt x="258" y="491"/>
                  </a:lnTo>
                  <a:lnTo>
                    <a:pt x="258" y="492"/>
                  </a:lnTo>
                  <a:lnTo>
                    <a:pt x="259" y="493"/>
                  </a:lnTo>
                  <a:lnTo>
                    <a:pt x="259" y="493"/>
                  </a:lnTo>
                  <a:close/>
                  <a:moveTo>
                    <a:pt x="256" y="535"/>
                  </a:moveTo>
                  <a:lnTo>
                    <a:pt x="256" y="535"/>
                  </a:lnTo>
                  <a:lnTo>
                    <a:pt x="255" y="534"/>
                  </a:lnTo>
                  <a:lnTo>
                    <a:pt x="254" y="534"/>
                  </a:lnTo>
                  <a:lnTo>
                    <a:pt x="252" y="534"/>
                  </a:lnTo>
                  <a:lnTo>
                    <a:pt x="251" y="534"/>
                  </a:lnTo>
                  <a:lnTo>
                    <a:pt x="251" y="533"/>
                  </a:lnTo>
                  <a:lnTo>
                    <a:pt x="252" y="529"/>
                  </a:lnTo>
                  <a:lnTo>
                    <a:pt x="251" y="528"/>
                  </a:lnTo>
                  <a:lnTo>
                    <a:pt x="252" y="527"/>
                  </a:lnTo>
                  <a:lnTo>
                    <a:pt x="252" y="528"/>
                  </a:lnTo>
                  <a:lnTo>
                    <a:pt x="253" y="529"/>
                  </a:lnTo>
                  <a:lnTo>
                    <a:pt x="255" y="529"/>
                  </a:lnTo>
                  <a:lnTo>
                    <a:pt x="256" y="530"/>
                  </a:lnTo>
                  <a:lnTo>
                    <a:pt x="256" y="531"/>
                  </a:lnTo>
                  <a:lnTo>
                    <a:pt x="256" y="532"/>
                  </a:lnTo>
                  <a:lnTo>
                    <a:pt x="256" y="532"/>
                  </a:lnTo>
                  <a:lnTo>
                    <a:pt x="256" y="533"/>
                  </a:lnTo>
                  <a:lnTo>
                    <a:pt x="256" y="534"/>
                  </a:lnTo>
                  <a:lnTo>
                    <a:pt x="256" y="535"/>
                  </a:lnTo>
                  <a:close/>
                  <a:moveTo>
                    <a:pt x="282" y="496"/>
                  </a:moveTo>
                  <a:lnTo>
                    <a:pt x="281" y="496"/>
                  </a:lnTo>
                  <a:lnTo>
                    <a:pt x="280" y="496"/>
                  </a:lnTo>
                  <a:lnTo>
                    <a:pt x="277" y="496"/>
                  </a:lnTo>
                  <a:lnTo>
                    <a:pt x="276" y="496"/>
                  </a:lnTo>
                  <a:lnTo>
                    <a:pt x="275" y="496"/>
                  </a:lnTo>
                  <a:lnTo>
                    <a:pt x="274" y="496"/>
                  </a:lnTo>
                  <a:lnTo>
                    <a:pt x="273" y="495"/>
                  </a:lnTo>
                  <a:lnTo>
                    <a:pt x="273" y="493"/>
                  </a:lnTo>
                  <a:lnTo>
                    <a:pt x="273" y="493"/>
                  </a:lnTo>
                  <a:lnTo>
                    <a:pt x="273" y="492"/>
                  </a:lnTo>
                  <a:lnTo>
                    <a:pt x="274" y="492"/>
                  </a:lnTo>
                  <a:lnTo>
                    <a:pt x="275" y="492"/>
                  </a:lnTo>
                  <a:lnTo>
                    <a:pt x="276" y="492"/>
                  </a:lnTo>
                  <a:lnTo>
                    <a:pt x="276" y="493"/>
                  </a:lnTo>
                  <a:lnTo>
                    <a:pt x="277" y="493"/>
                  </a:lnTo>
                  <a:lnTo>
                    <a:pt x="278" y="494"/>
                  </a:lnTo>
                  <a:lnTo>
                    <a:pt x="279" y="494"/>
                  </a:lnTo>
                  <a:lnTo>
                    <a:pt x="279" y="494"/>
                  </a:lnTo>
                  <a:lnTo>
                    <a:pt x="280" y="494"/>
                  </a:lnTo>
                  <a:lnTo>
                    <a:pt x="281" y="495"/>
                  </a:lnTo>
                  <a:lnTo>
                    <a:pt x="282" y="496"/>
                  </a:lnTo>
                  <a:close/>
                  <a:moveTo>
                    <a:pt x="240" y="510"/>
                  </a:moveTo>
                  <a:lnTo>
                    <a:pt x="240" y="511"/>
                  </a:lnTo>
                  <a:lnTo>
                    <a:pt x="239" y="511"/>
                  </a:lnTo>
                  <a:lnTo>
                    <a:pt x="238" y="512"/>
                  </a:lnTo>
                  <a:lnTo>
                    <a:pt x="237" y="512"/>
                  </a:lnTo>
                  <a:lnTo>
                    <a:pt x="237" y="513"/>
                  </a:lnTo>
                  <a:lnTo>
                    <a:pt x="237" y="514"/>
                  </a:lnTo>
                  <a:lnTo>
                    <a:pt x="236" y="515"/>
                  </a:lnTo>
                  <a:lnTo>
                    <a:pt x="235" y="515"/>
                  </a:lnTo>
                  <a:lnTo>
                    <a:pt x="235" y="516"/>
                  </a:lnTo>
                  <a:lnTo>
                    <a:pt x="234" y="516"/>
                  </a:lnTo>
                  <a:lnTo>
                    <a:pt x="234" y="517"/>
                  </a:lnTo>
                  <a:lnTo>
                    <a:pt x="233" y="517"/>
                  </a:lnTo>
                  <a:lnTo>
                    <a:pt x="232" y="517"/>
                  </a:lnTo>
                  <a:lnTo>
                    <a:pt x="232" y="516"/>
                  </a:lnTo>
                  <a:lnTo>
                    <a:pt x="233" y="515"/>
                  </a:lnTo>
                  <a:lnTo>
                    <a:pt x="234" y="514"/>
                  </a:lnTo>
                  <a:lnTo>
                    <a:pt x="234" y="513"/>
                  </a:lnTo>
                  <a:lnTo>
                    <a:pt x="232" y="513"/>
                  </a:lnTo>
                  <a:lnTo>
                    <a:pt x="232" y="512"/>
                  </a:lnTo>
                  <a:lnTo>
                    <a:pt x="232" y="511"/>
                  </a:lnTo>
                  <a:lnTo>
                    <a:pt x="233" y="511"/>
                  </a:lnTo>
                  <a:lnTo>
                    <a:pt x="234" y="510"/>
                  </a:lnTo>
                  <a:lnTo>
                    <a:pt x="235" y="510"/>
                  </a:lnTo>
                  <a:lnTo>
                    <a:pt x="236" y="510"/>
                  </a:lnTo>
                  <a:lnTo>
                    <a:pt x="237" y="509"/>
                  </a:lnTo>
                  <a:lnTo>
                    <a:pt x="238" y="509"/>
                  </a:lnTo>
                  <a:lnTo>
                    <a:pt x="239" y="509"/>
                  </a:lnTo>
                  <a:lnTo>
                    <a:pt x="240" y="509"/>
                  </a:lnTo>
                  <a:lnTo>
                    <a:pt x="240" y="510"/>
                  </a:lnTo>
                  <a:close/>
                  <a:moveTo>
                    <a:pt x="242" y="513"/>
                  </a:moveTo>
                  <a:lnTo>
                    <a:pt x="242" y="514"/>
                  </a:lnTo>
                  <a:lnTo>
                    <a:pt x="241" y="515"/>
                  </a:lnTo>
                  <a:lnTo>
                    <a:pt x="240" y="516"/>
                  </a:lnTo>
                  <a:lnTo>
                    <a:pt x="240" y="516"/>
                  </a:lnTo>
                  <a:lnTo>
                    <a:pt x="240" y="517"/>
                  </a:lnTo>
                  <a:lnTo>
                    <a:pt x="240" y="517"/>
                  </a:lnTo>
                  <a:lnTo>
                    <a:pt x="240" y="517"/>
                  </a:lnTo>
                  <a:lnTo>
                    <a:pt x="241" y="517"/>
                  </a:lnTo>
                  <a:lnTo>
                    <a:pt x="242" y="517"/>
                  </a:lnTo>
                  <a:lnTo>
                    <a:pt x="241" y="517"/>
                  </a:lnTo>
                  <a:lnTo>
                    <a:pt x="240" y="518"/>
                  </a:lnTo>
                  <a:lnTo>
                    <a:pt x="240" y="519"/>
                  </a:lnTo>
                  <a:lnTo>
                    <a:pt x="240" y="520"/>
                  </a:lnTo>
                  <a:lnTo>
                    <a:pt x="239" y="519"/>
                  </a:lnTo>
                  <a:lnTo>
                    <a:pt x="237" y="518"/>
                  </a:lnTo>
                  <a:lnTo>
                    <a:pt x="237" y="517"/>
                  </a:lnTo>
                  <a:lnTo>
                    <a:pt x="237" y="516"/>
                  </a:lnTo>
                  <a:lnTo>
                    <a:pt x="237" y="515"/>
                  </a:lnTo>
                  <a:lnTo>
                    <a:pt x="237" y="514"/>
                  </a:lnTo>
                  <a:lnTo>
                    <a:pt x="238" y="514"/>
                  </a:lnTo>
                  <a:lnTo>
                    <a:pt x="238" y="513"/>
                  </a:lnTo>
                  <a:lnTo>
                    <a:pt x="239" y="513"/>
                  </a:lnTo>
                  <a:lnTo>
                    <a:pt x="240" y="512"/>
                  </a:lnTo>
                  <a:lnTo>
                    <a:pt x="240" y="512"/>
                  </a:lnTo>
                  <a:lnTo>
                    <a:pt x="241" y="512"/>
                  </a:lnTo>
                  <a:lnTo>
                    <a:pt x="242" y="512"/>
                  </a:lnTo>
                  <a:lnTo>
                    <a:pt x="242" y="513"/>
                  </a:lnTo>
                  <a:close/>
                  <a:moveTo>
                    <a:pt x="259" y="501"/>
                  </a:moveTo>
                  <a:lnTo>
                    <a:pt x="259" y="502"/>
                  </a:lnTo>
                  <a:lnTo>
                    <a:pt x="259" y="503"/>
                  </a:lnTo>
                  <a:lnTo>
                    <a:pt x="259" y="504"/>
                  </a:lnTo>
                  <a:lnTo>
                    <a:pt x="259" y="505"/>
                  </a:lnTo>
                  <a:lnTo>
                    <a:pt x="259" y="506"/>
                  </a:lnTo>
                  <a:lnTo>
                    <a:pt x="258" y="506"/>
                  </a:lnTo>
                  <a:lnTo>
                    <a:pt x="258" y="507"/>
                  </a:lnTo>
                  <a:lnTo>
                    <a:pt x="257" y="507"/>
                  </a:lnTo>
                  <a:lnTo>
                    <a:pt x="256" y="508"/>
                  </a:lnTo>
                  <a:lnTo>
                    <a:pt x="256" y="507"/>
                  </a:lnTo>
                  <a:lnTo>
                    <a:pt x="256" y="507"/>
                  </a:lnTo>
                  <a:lnTo>
                    <a:pt x="255" y="507"/>
                  </a:lnTo>
                  <a:lnTo>
                    <a:pt x="255" y="506"/>
                  </a:lnTo>
                  <a:lnTo>
                    <a:pt x="255" y="505"/>
                  </a:lnTo>
                  <a:lnTo>
                    <a:pt x="254" y="505"/>
                  </a:lnTo>
                  <a:lnTo>
                    <a:pt x="255" y="505"/>
                  </a:lnTo>
                  <a:lnTo>
                    <a:pt x="255" y="504"/>
                  </a:lnTo>
                  <a:lnTo>
                    <a:pt x="256" y="503"/>
                  </a:lnTo>
                  <a:lnTo>
                    <a:pt x="256" y="503"/>
                  </a:lnTo>
                  <a:lnTo>
                    <a:pt x="256" y="502"/>
                  </a:lnTo>
                  <a:lnTo>
                    <a:pt x="256" y="501"/>
                  </a:lnTo>
                  <a:lnTo>
                    <a:pt x="256" y="501"/>
                  </a:lnTo>
                  <a:lnTo>
                    <a:pt x="256" y="500"/>
                  </a:lnTo>
                  <a:lnTo>
                    <a:pt x="257" y="500"/>
                  </a:lnTo>
                  <a:lnTo>
                    <a:pt x="258" y="500"/>
                  </a:lnTo>
                  <a:lnTo>
                    <a:pt x="258" y="501"/>
                  </a:lnTo>
                  <a:lnTo>
                    <a:pt x="259" y="501"/>
                  </a:lnTo>
                  <a:lnTo>
                    <a:pt x="259" y="501"/>
                  </a:lnTo>
                  <a:close/>
                  <a:moveTo>
                    <a:pt x="282" y="489"/>
                  </a:moveTo>
                  <a:lnTo>
                    <a:pt x="282" y="490"/>
                  </a:lnTo>
                  <a:lnTo>
                    <a:pt x="281" y="491"/>
                  </a:lnTo>
                  <a:lnTo>
                    <a:pt x="280" y="491"/>
                  </a:lnTo>
                  <a:lnTo>
                    <a:pt x="279" y="491"/>
                  </a:lnTo>
                  <a:lnTo>
                    <a:pt x="279" y="491"/>
                  </a:lnTo>
                  <a:lnTo>
                    <a:pt x="278" y="491"/>
                  </a:lnTo>
                  <a:lnTo>
                    <a:pt x="277" y="491"/>
                  </a:lnTo>
                  <a:lnTo>
                    <a:pt x="276" y="491"/>
                  </a:lnTo>
                  <a:lnTo>
                    <a:pt x="275" y="491"/>
                  </a:lnTo>
                  <a:lnTo>
                    <a:pt x="276" y="491"/>
                  </a:lnTo>
                  <a:lnTo>
                    <a:pt x="276" y="490"/>
                  </a:lnTo>
                  <a:lnTo>
                    <a:pt x="278" y="488"/>
                  </a:lnTo>
                  <a:lnTo>
                    <a:pt x="278" y="487"/>
                  </a:lnTo>
                  <a:lnTo>
                    <a:pt x="276" y="486"/>
                  </a:lnTo>
                  <a:lnTo>
                    <a:pt x="276" y="485"/>
                  </a:lnTo>
                  <a:lnTo>
                    <a:pt x="275" y="485"/>
                  </a:lnTo>
                  <a:lnTo>
                    <a:pt x="276" y="485"/>
                  </a:lnTo>
                  <a:lnTo>
                    <a:pt x="277" y="485"/>
                  </a:lnTo>
                  <a:lnTo>
                    <a:pt x="278" y="485"/>
                  </a:lnTo>
                  <a:lnTo>
                    <a:pt x="279" y="486"/>
                  </a:lnTo>
                  <a:lnTo>
                    <a:pt x="280" y="487"/>
                  </a:lnTo>
                  <a:lnTo>
                    <a:pt x="281" y="488"/>
                  </a:lnTo>
                  <a:lnTo>
                    <a:pt x="282" y="488"/>
                  </a:lnTo>
                  <a:lnTo>
                    <a:pt x="282" y="489"/>
                  </a:lnTo>
                  <a:close/>
                  <a:moveTo>
                    <a:pt x="238" y="506"/>
                  </a:moveTo>
                  <a:lnTo>
                    <a:pt x="238" y="508"/>
                  </a:lnTo>
                  <a:lnTo>
                    <a:pt x="238" y="509"/>
                  </a:lnTo>
                  <a:lnTo>
                    <a:pt x="238" y="509"/>
                  </a:lnTo>
                  <a:lnTo>
                    <a:pt x="237" y="509"/>
                  </a:lnTo>
                  <a:lnTo>
                    <a:pt x="236" y="509"/>
                  </a:lnTo>
                  <a:lnTo>
                    <a:pt x="235" y="509"/>
                  </a:lnTo>
                  <a:lnTo>
                    <a:pt x="234" y="510"/>
                  </a:lnTo>
                  <a:lnTo>
                    <a:pt x="233" y="510"/>
                  </a:lnTo>
                  <a:lnTo>
                    <a:pt x="232" y="510"/>
                  </a:lnTo>
                  <a:lnTo>
                    <a:pt x="233" y="509"/>
                  </a:lnTo>
                  <a:lnTo>
                    <a:pt x="232" y="509"/>
                  </a:lnTo>
                  <a:lnTo>
                    <a:pt x="232" y="508"/>
                  </a:lnTo>
                  <a:lnTo>
                    <a:pt x="233" y="508"/>
                  </a:lnTo>
                  <a:lnTo>
                    <a:pt x="233" y="507"/>
                  </a:lnTo>
                  <a:lnTo>
                    <a:pt x="234" y="507"/>
                  </a:lnTo>
                  <a:lnTo>
                    <a:pt x="235" y="507"/>
                  </a:lnTo>
                  <a:lnTo>
                    <a:pt x="235" y="506"/>
                  </a:lnTo>
                  <a:lnTo>
                    <a:pt x="235" y="505"/>
                  </a:lnTo>
                  <a:lnTo>
                    <a:pt x="235" y="504"/>
                  </a:lnTo>
                  <a:lnTo>
                    <a:pt x="236" y="504"/>
                  </a:lnTo>
                  <a:lnTo>
                    <a:pt x="237" y="504"/>
                  </a:lnTo>
                  <a:lnTo>
                    <a:pt x="238" y="504"/>
                  </a:lnTo>
                  <a:lnTo>
                    <a:pt x="238" y="505"/>
                  </a:lnTo>
                  <a:lnTo>
                    <a:pt x="238" y="506"/>
                  </a:lnTo>
                  <a:close/>
                  <a:moveTo>
                    <a:pt x="258" y="519"/>
                  </a:moveTo>
                  <a:lnTo>
                    <a:pt x="258" y="520"/>
                  </a:lnTo>
                  <a:lnTo>
                    <a:pt x="258" y="521"/>
                  </a:lnTo>
                  <a:lnTo>
                    <a:pt x="258" y="522"/>
                  </a:lnTo>
                  <a:lnTo>
                    <a:pt x="258" y="523"/>
                  </a:lnTo>
                  <a:lnTo>
                    <a:pt x="257" y="523"/>
                  </a:lnTo>
                  <a:lnTo>
                    <a:pt x="257" y="524"/>
                  </a:lnTo>
                  <a:lnTo>
                    <a:pt x="256" y="524"/>
                  </a:lnTo>
                  <a:lnTo>
                    <a:pt x="256" y="524"/>
                  </a:lnTo>
                  <a:lnTo>
                    <a:pt x="256" y="523"/>
                  </a:lnTo>
                  <a:lnTo>
                    <a:pt x="255" y="521"/>
                  </a:lnTo>
                  <a:lnTo>
                    <a:pt x="254" y="521"/>
                  </a:lnTo>
                  <a:lnTo>
                    <a:pt x="254" y="520"/>
                  </a:lnTo>
                  <a:lnTo>
                    <a:pt x="254" y="518"/>
                  </a:lnTo>
                  <a:lnTo>
                    <a:pt x="254" y="517"/>
                  </a:lnTo>
                  <a:lnTo>
                    <a:pt x="255" y="517"/>
                  </a:lnTo>
                  <a:lnTo>
                    <a:pt x="256" y="518"/>
                  </a:lnTo>
                  <a:lnTo>
                    <a:pt x="256" y="518"/>
                  </a:lnTo>
                  <a:lnTo>
                    <a:pt x="258" y="518"/>
                  </a:lnTo>
                  <a:lnTo>
                    <a:pt x="258" y="519"/>
                  </a:lnTo>
                  <a:close/>
                  <a:moveTo>
                    <a:pt x="266" y="485"/>
                  </a:moveTo>
                  <a:lnTo>
                    <a:pt x="266" y="486"/>
                  </a:lnTo>
                  <a:lnTo>
                    <a:pt x="265" y="486"/>
                  </a:lnTo>
                  <a:lnTo>
                    <a:pt x="264" y="487"/>
                  </a:lnTo>
                  <a:lnTo>
                    <a:pt x="264" y="488"/>
                  </a:lnTo>
                  <a:lnTo>
                    <a:pt x="264" y="487"/>
                  </a:lnTo>
                  <a:lnTo>
                    <a:pt x="263" y="485"/>
                  </a:lnTo>
                  <a:lnTo>
                    <a:pt x="263" y="484"/>
                  </a:lnTo>
                  <a:lnTo>
                    <a:pt x="262" y="484"/>
                  </a:lnTo>
                  <a:lnTo>
                    <a:pt x="262" y="483"/>
                  </a:lnTo>
                  <a:lnTo>
                    <a:pt x="262" y="482"/>
                  </a:lnTo>
                  <a:lnTo>
                    <a:pt x="262" y="481"/>
                  </a:lnTo>
                  <a:lnTo>
                    <a:pt x="263" y="481"/>
                  </a:lnTo>
                  <a:lnTo>
                    <a:pt x="264" y="481"/>
                  </a:lnTo>
                  <a:lnTo>
                    <a:pt x="264" y="480"/>
                  </a:lnTo>
                  <a:lnTo>
                    <a:pt x="264" y="481"/>
                  </a:lnTo>
                  <a:lnTo>
                    <a:pt x="265" y="482"/>
                  </a:lnTo>
                  <a:lnTo>
                    <a:pt x="265" y="483"/>
                  </a:lnTo>
                  <a:lnTo>
                    <a:pt x="266" y="483"/>
                  </a:lnTo>
                  <a:lnTo>
                    <a:pt x="266" y="484"/>
                  </a:lnTo>
                  <a:lnTo>
                    <a:pt x="266" y="485"/>
                  </a:lnTo>
                  <a:lnTo>
                    <a:pt x="266" y="485"/>
                  </a:lnTo>
                  <a:close/>
                  <a:moveTo>
                    <a:pt x="266" y="516"/>
                  </a:moveTo>
                  <a:lnTo>
                    <a:pt x="266" y="517"/>
                  </a:lnTo>
                  <a:lnTo>
                    <a:pt x="265" y="517"/>
                  </a:lnTo>
                  <a:lnTo>
                    <a:pt x="265" y="517"/>
                  </a:lnTo>
                  <a:lnTo>
                    <a:pt x="264" y="518"/>
                  </a:lnTo>
                  <a:lnTo>
                    <a:pt x="264" y="518"/>
                  </a:lnTo>
                  <a:lnTo>
                    <a:pt x="264" y="517"/>
                  </a:lnTo>
                  <a:lnTo>
                    <a:pt x="264" y="515"/>
                  </a:lnTo>
                  <a:lnTo>
                    <a:pt x="264" y="514"/>
                  </a:lnTo>
                  <a:lnTo>
                    <a:pt x="264" y="513"/>
                  </a:lnTo>
                  <a:lnTo>
                    <a:pt x="263" y="513"/>
                  </a:lnTo>
                  <a:lnTo>
                    <a:pt x="263" y="512"/>
                  </a:lnTo>
                  <a:lnTo>
                    <a:pt x="262" y="511"/>
                  </a:lnTo>
                  <a:lnTo>
                    <a:pt x="261" y="511"/>
                  </a:lnTo>
                  <a:lnTo>
                    <a:pt x="261" y="510"/>
                  </a:lnTo>
                  <a:lnTo>
                    <a:pt x="262" y="510"/>
                  </a:lnTo>
                  <a:lnTo>
                    <a:pt x="263" y="510"/>
                  </a:lnTo>
                  <a:lnTo>
                    <a:pt x="264" y="510"/>
                  </a:lnTo>
                  <a:lnTo>
                    <a:pt x="264" y="511"/>
                  </a:lnTo>
                  <a:lnTo>
                    <a:pt x="264" y="511"/>
                  </a:lnTo>
                  <a:lnTo>
                    <a:pt x="264" y="512"/>
                  </a:lnTo>
                  <a:lnTo>
                    <a:pt x="265" y="513"/>
                  </a:lnTo>
                  <a:lnTo>
                    <a:pt x="266" y="513"/>
                  </a:lnTo>
                  <a:lnTo>
                    <a:pt x="266" y="514"/>
                  </a:lnTo>
                  <a:lnTo>
                    <a:pt x="266" y="515"/>
                  </a:lnTo>
                  <a:lnTo>
                    <a:pt x="266" y="516"/>
                  </a:lnTo>
                  <a:close/>
                  <a:moveTo>
                    <a:pt x="263" y="514"/>
                  </a:moveTo>
                  <a:lnTo>
                    <a:pt x="264" y="515"/>
                  </a:lnTo>
                  <a:lnTo>
                    <a:pt x="263" y="516"/>
                  </a:lnTo>
                  <a:lnTo>
                    <a:pt x="263" y="517"/>
                  </a:lnTo>
                  <a:lnTo>
                    <a:pt x="263" y="517"/>
                  </a:lnTo>
                  <a:lnTo>
                    <a:pt x="262" y="517"/>
                  </a:lnTo>
                  <a:lnTo>
                    <a:pt x="261" y="517"/>
                  </a:lnTo>
                  <a:lnTo>
                    <a:pt x="260" y="516"/>
                  </a:lnTo>
                  <a:lnTo>
                    <a:pt x="259" y="515"/>
                  </a:lnTo>
                  <a:lnTo>
                    <a:pt x="260" y="515"/>
                  </a:lnTo>
                  <a:lnTo>
                    <a:pt x="260" y="514"/>
                  </a:lnTo>
                  <a:lnTo>
                    <a:pt x="260" y="513"/>
                  </a:lnTo>
                  <a:lnTo>
                    <a:pt x="260" y="512"/>
                  </a:lnTo>
                  <a:lnTo>
                    <a:pt x="260" y="511"/>
                  </a:lnTo>
                  <a:lnTo>
                    <a:pt x="260" y="510"/>
                  </a:lnTo>
                  <a:lnTo>
                    <a:pt x="261" y="511"/>
                  </a:lnTo>
                  <a:lnTo>
                    <a:pt x="261" y="512"/>
                  </a:lnTo>
                  <a:lnTo>
                    <a:pt x="262" y="512"/>
                  </a:lnTo>
                  <a:lnTo>
                    <a:pt x="263" y="514"/>
                  </a:lnTo>
                  <a:close/>
                  <a:moveTo>
                    <a:pt x="287" y="497"/>
                  </a:moveTo>
                  <a:lnTo>
                    <a:pt x="287" y="497"/>
                  </a:lnTo>
                  <a:lnTo>
                    <a:pt x="286" y="497"/>
                  </a:lnTo>
                  <a:lnTo>
                    <a:pt x="282" y="495"/>
                  </a:lnTo>
                  <a:lnTo>
                    <a:pt x="280" y="494"/>
                  </a:lnTo>
                  <a:lnTo>
                    <a:pt x="279" y="493"/>
                  </a:lnTo>
                  <a:lnTo>
                    <a:pt x="278" y="493"/>
                  </a:lnTo>
                  <a:lnTo>
                    <a:pt x="279" y="493"/>
                  </a:lnTo>
                  <a:lnTo>
                    <a:pt x="280" y="493"/>
                  </a:lnTo>
                  <a:lnTo>
                    <a:pt x="281" y="493"/>
                  </a:lnTo>
                  <a:lnTo>
                    <a:pt x="283" y="493"/>
                  </a:lnTo>
                  <a:lnTo>
                    <a:pt x="284" y="493"/>
                  </a:lnTo>
                  <a:lnTo>
                    <a:pt x="285" y="493"/>
                  </a:lnTo>
                  <a:lnTo>
                    <a:pt x="285" y="493"/>
                  </a:lnTo>
                  <a:lnTo>
                    <a:pt x="285" y="494"/>
                  </a:lnTo>
                  <a:lnTo>
                    <a:pt x="285" y="495"/>
                  </a:lnTo>
                  <a:lnTo>
                    <a:pt x="286" y="495"/>
                  </a:lnTo>
                  <a:lnTo>
                    <a:pt x="286" y="496"/>
                  </a:lnTo>
                  <a:lnTo>
                    <a:pt x="287" y="497"/>
                  </a:lnTo>
                  <a:lnTo>
                    <a:pt x="287" y="497"/>
                  </a:lnTo>
                  <a:close/>
                  <a:moveTo>
                    <a:pt x="262" y="496"/>
                  </a:moveTo>
                  <a:lnTo>
                    <a:pt x="262" y="498"/>
                  </a:lnTo>
                  <a:lnTo>
                    <a:pt x="261" y="498"/>
                  </a:lnTo>
                  <a:lnTo>
                    <a:pt x="262" y="500"/>
                  </a:lnTo>
                  <a:lnTo>
                    <a:pt x="261" y="500"/>
                  </a:lnTo>
                  <a:lnTo>
                    <a:pt x="260" y="499"/>
                  </a:lnTo>
                  <a:lnTo>
                    <a:pt x="259" y="498"/>
                  </a:lnTo>
                  <a:lnTo>
                    <a:pt x="258" y="497"/>
                  </a:lnTo>
                  <a:lnTo>
                    <a:pt x="258" y="496"/>
                  </a:lnTo>
                  <a:lnTo>
                    <a:pt x="257" y="494"/>
                  </a:lnTo>
                  <a:lnTo>
                    <a:pt x="256" y="493"/>
                  </a:lnTo>
                  <a:lnTo>
                    <a:pt x="257" y="493"/>
                  </a:lnTo>
                  <a:lnTo>
                    <a:pt x="257" y="494"/>
                  </a:lnTo>
                  <a:lnTo>
                    <a:pt x="259" y="494"/>
                  </a:lnTo>
                  <a:lnTo>
                    <a:pt x="260" y="494"/>
                  </a:lnTo>
                  <a:lnTo>
                    <a:pt x="261" y="495"/>
                  </a:lnTo>
                  <a:lnTo>
                    <a:pt x="262" y="495"/>
                  </a:lnTo>
                  <a:lnTo>
                    <a:pt x="262" y="496"/>
                  </a:lnTo>
                  <a:close/>
                  <a:moveTo>
                    <a:pt x="264" y="509"/>
                  </a:moveTo>
                  <a:lnTo>
                    <a:pt x="263" y="509"/>
                  </a:lnTo>
                  <a:lnTo>
                    <a:pt x="262" y="509"/>
                  </a:lnTo>
                  <a:lnTo>
                    <a:pt x="261" y="509"/>
                  </a:lnTo>
                  <a:lnTo>
                    <a:pt x="261" y="509"/>
                  </a:lnTo>
                  <a:lnTo>
                    <a:pt x="260" y="509"/>
                  </a:lnTo>
                  <a:lnTo>
                    <a:pt x="259" y="508"/>
                  </a:lnTo>
                  <a:lnTo>
                    <a:pt x="259" y="507"/>
                  </a:lnTo>
                  <a:lnTo>
                    <a:pt x="259" y="506"/>
                  </a:lnTo>
                  <a:lnTo>
                    <a:pt x="260" y="506"/>
                  </a:lnTo>
                  <a:lnTo>
                    <a:pt x="260" y="505"/>
                  </a:lnTo>
                  <a:lnTo>
                    <a:pt x="261" y="505"/>
                  </a:lnTo>
                  <a:lnTo>
                    <a:pt x="261" y="504"/>
                  </a:lnTo>
                  <a:lnTo>
                    <a:pt x="261" y="505"/>
                  </a:lnTo>
                  <a:lnTo>
                    <a:pt x="261" y="506"/>
                  </a:lnTo>
                  <a:lnTo>
                    <a:pt x="262" y="506"/>
                  </a:lnTo>
                  <a:lnTo>
                    <a:pt x="262" y="507"/>
                  </a:lnTo>
                  <a:lnTo>
                    <a:pt x="263" y="508"/>
                  </a:lnTo>
                  <a:lnTo>
                    <a:pt x="264" y="509"/>
                  </a:lnTo>
                  <a:lnTo>
                    <a:pt x="264" y="509"/>
                  </a:lnTo>
                  <a:close/>
                  <a:moveTo>
                    <a:pt x="252" y="506"/>
                  </a:moveTo>
                  <a:lnTo>
                    <a:pt x="252" y="508"/>
                  </a:lnTo>
                  <a:lnTo>
                    <a:pt x="252" y="509"/>
                  </a:lnTo>
                  <a:lnTo>
                    <a:pt x="251" y="509"/>
                  </a:lnTo>
                  <a:lnTo>
                    <a:pt x="248" y="509"/>
                  </a:lnTo>
                  <a:lnTo>
                    <a:pt x="248" y="509"/>
                  </a:lnTo>
                  <a:lnTo>
                    <a:pt x="248" y="508"/>
                  </a:lnTo>
                  <a:lnTo>
                    <a:pt x="247" y="508"/>
                  </a:lnTo>
                  <a:lnTo>
                    <a:pt x="248" y="508"/>
                  </a:lnTo>
                  <a:lnTo>
                    <a:pt x="248" y="507"/>
                  </a:lnTo>
                  <a:lnTo>
                    <a:pt x="249" y="506"/>
                  </a:lnTo>
                  <a:lnTo>
                    <a:pt x="250" y="506"/>
                  </a:lnTo>
                  <a:lnTo>
                    <a:pt x="251" y="506"/>
                  </a:lnTo>
                  <a:lnTo>
                    <a:pt x="251" y="505"/>
                  </a:lnTo>
                  <a:lnTo>
                    <a:pt x="252" y="505"/>
                  </a:lnTo>
                  <a:lnTo>
                    <a:pt x="252" y="506"/>
                  </a:lnTo>
                  <a:close/>
                  <a:moveTo>
                    <a:pt x="218" y="524"/>
                  </a:moveTo>
                  <a:lnTo>
                    <a:pt x="218" y="523"/>
                  </a:lnTo>
                  <a:lnTo>
                    <a:pt x="217" y="523"/>
                  </a:lnTo>
                  <a:lnTo>
                    <a:pt x="217" y="522"/>
                  </a:lnTo>
                  <a:lnTo>
                    <a:pt x="216" y="522"/>
                  </a:lnTo>
                  <a:lnTo>
                    <a:pt x="216" y="522"/>
                  </a:lnTo>
                  <a:lnTo>
                    <a:pt x="213" y="521"/>
                  </a:lnTo>
                  <a:lnTo>
                    <a:pt x="212" y="521"/>
                  </a:lnTo>
                  <a:lnTo>
                    <a:pt x="211" y="521"/>
                  </a:lnTo>
                  <a:lnTo>
                    <a:pt x="211" y="520"/>
                  </a:lnTo>
                  <a:lnTo>
                    <a:pt x="211" y="521"/>
                  </a:lnTo>
                  <a:lnTo>
                    <a:pt x="211" y="522"/>
                  </a:lnTo>
                  <a:lnTo>
                    <a:pt x="211" y="523"/>
                  </a:lnTo>
                  <a:lnTo>
                    <a:pt x="211" y="525"/>
                  </a:lnTo>
                  <a:lnTo>
                    <a:pt x="210" y="525"/>
                  </a:lnTo>
                  <a:lnTo>
                    <a:pt x="208" y="524"/>
                  </a:lnTo>
                  <a:lnTo>
                    <a:pt x="208" y="519"/>
                  </a:lnTo>
                  <a:lnTo>
                    <a:pt x="208" y="518"/>
                  </a:lnTo>
                  <a:lnTo>
                    <a:pt x="208" y="517"/>
                  </a:lnTo>
                  <a:lnTo>
                    <a:pt x="208" y="517"/>
                  </a:lnTo>
                  <a:lnTo>
                    <a:pt x="209" y="517"/>
                  </a:lnTo>
                  <a:lnTo>
                    <a:pt x="210" y="516"/>
                  </a:lnTo>
                  <a:lnTo>
                    <a:pt x="211" y="516"/>
                  </a:lnTo>
                  <a:lnTo>
                    <a:pt x="211" y="515"/>
                  </a:lnTo>
                  <a:lnTo>
                    <a:pt x="211" y="514"/>
                  </a:lnTo>
                  <a:lnTo>
                    <a:pt x="211" y="512"/>
                  </a:lnTo>
                  <a:lnTo>
                    <a:pt x="211" y="511"/>
                  </a:lnTo>
                  <a:lnTo>
                    <a:pt x="211" y="510"/>
                  </a:lnTo>
                  <a:lnTo>
                    <a:pt x="212" y="510"/>
                  </a:lnTo>
                  <a:lnTo>
                    <a:pt x="213" y="510"/>
                  </a:lnTo>
                  <a:lnTo>
                    <a:pt x="214" y="510"/>
                  </a:lnTo>
                  <a:lnTo>
                    <a:pt x="215" y="510"/>
                  </a:lnTo>
                  <a:lnTo>
                    <a:pt x="216" y="510"/>
                  </a:lnTo>
                  <a:lnTo>
                    <a:pt x="216" y="511"/>
                  </a:lnTo>
                  <a:lnTo>
                    <a:pt x="216" y="512"/>
                  </a:lnTo>
                  <a:lnTo>
                    <a:pt x="216" y="512"/>
                  </a:lnTo>
                  <a:lnTo>
                    <a:pt x="217" y="513"/>
                  </a:lnTo>
                  <a:lnTo>
                    <a:pt x="218" y="513"/>
                  </a:lnTo>
                  <a:lnTo>
                    <a:pt x="218" y="514"/>
                  </a:lnTo>
                  <a:lnTo>
                    <a:pt x="217" y="514"/>
                  </a:lnTo>
                  <a:lnTo>
                    <a:pt x="216" y="515"/>
                  </a:lnTo>
                  <a:lnTo>
                    <a:pt x="216" y="515"/>
                  </a:lnTo>
                  <a:lnTo>
                    <a:pt x="216" y="516"/>
                  </a:lnTo>
                  <a:lnTo>
                    <a:pt x="216" y="517"/>
                  </a:lnTo>
                  <a:lnTo>
                    <a:pt x="216" y="517"/>
                  </a:lnTo>
                  <a:lnTo>
                    <a:pt x="216" y="517"/>
                  </a:lnTo>
                  <a:lnTo>
                    <a:pt x="217" y="517"/>
                  </a:lnTo>
                  <a:lnTo>
                    <a:pt x="218" y="518"/>
                  </a:lnTo>
                  <a:lnTo>
                    <a:pt x="217" y="518"/>
                  </a:lnTo>
                  <a:lnTo>
                    <a:pt x="216" y="519"/>
                  </a:lnTo>
                  <a:lnTo>
                    <a:pt x="216" y="519"/>
                  </a:lnTo>
                  <a:lnTo>
                    <a:pt x="216" y="520"/>
                  </a:lnTo>
                  <a:lnTo>
                    <a:pt x="216" y="520"/>
                  </a:lnTo>
                  <a:lnTo>
                    <a:pt x="217" y="521"/>
                  </a:lnTo>
                  <a:lnTo>
                    <a:pt x="218" y="521"/>
                  </a:lnTo>
                  <a:lnTo>
                    <a:pt x="218" y="522"/>
                  </a:lnTo>
                  <a:lnTo>
                    <a:pt x="218" y="523"/>
                  </a:lnTo>
                  <a:lnTo>
                    <a:pt x="218" y="524"/>
                  </a:lnTo>
                  <a:close/>
                  <a:moveTo>
                    <a:pt x="222" y="506"/>
                  </a:moveTo>
                  <a:lnTo>
                    <a:pt x="221" y="508"/>
                  </a:lnTo>
                  <a:lnTo>
                    <a:pt x="221" y="509"/>
                  </a:lnTo>
                  <a:lnTo>
                    <a:pt x="221" y="510"/>
                  </a:lnTo>
                  <a:lnTo>
                    <a:pt x="221" y="512"/>
                  </a:lnTo>
                  <a:lnTo>
                    <a:pt x="222" y="513"/>
                  </a:lnTo>
                  <a:lnTo>
                    <a:pt x="221" y="514"/>
                  </a:lnTo>
                  <a:lnTo>
                    <a:pt x="221" y="515"/>
                  </a:lnTo>
                  <a:lnTo>
                    <a:pt x="221" y="516"/>
                  </a:lnTo>
                  <a:lnTo>
                    <a:pt x="221" y="517"/>
                  </a:lnTo>
                  <a:lnTo>
                    <a:pt x="221" y="517"/>
                  </a:lnTo>
                  <a:lnTo>
                    <a:pt x="220" y="517"/>
                  </a:lnTo>
                  <a:lnTo>
                    <a:pt x="220" y="518"/>
                  </a:lnTo>
                  <a:lnTo>
                    <a:pt x="219" y="519"/>
                  </a:lnTo>
                  <a:lnTo>
                    <a:pt x="219" y="520"/>
                  </a:lnTo>
                  <a:lnTo>
                    <a:pt x="218" y="520"/>
                  </a:lnTo>
                  <a:lnTo>
                    <a:pt x="218" y="519"/>
                  </a:lnTo>
                  <a:lnTo>
                    <a:pt x="219" y="517"/>
                  </a:lnTo>
                  <a:lnTo>
                    <a:pt x="219" y="512"/>
                  </a:lnTo>
                  <a:lnTo>
                    <a:pt x="219" y="511"/>
                  </a:lnTo>
                  <a:lnTo>
                    <a:pt x="219" y="510"/>
                  </a:lnTo>
                  <a:lnTo>
                    <a:pt x="218" y="510"/>
                  </a:lnTo>
                  <a:lnTo>
                    <a:pt x="217" y="510"/>
                  </a:lnTo>
                  <a:lnTo>
                    <a:pt x="216" y="510"/>
                  </a:lnTo>
                  <a:lnTo>
                    <a:pt x="215" y="509"/>
                  </a:lnTo>
                  <a:lnTo>
                    <a:pt x="214" y="509"/>
                  </a:lnTo>
                  <a:lnTo>
                    <a:pt x="214" y="509"/>
                  </a:lnTo>
                  <a:lnTo>
                    <a:pt x="215" y="509"/>
                  </a:lnTo>
                  <a:lnTo>
                    <a:pt x="215" y="508"/>
                  </a:lnTo>
                  <a:lnTo>
                    <a:pt x="216" y="506"/>
                  </a:lnTo>
                  <a:lnTo>
                    <a:pt x="216" y="505"/>
                  </a:lnTo>
                  <a:lnTo>
                    <a:pt x="217" y="503"/>
                  </a:lnTo>
                  <a:lnTo>
                    <a:pt x="218" y="502"/>
                  </a:lnTo>
                  <a:lnTo>
                    <a:pt x="219" y="501"/>
                  </a:lnTo>
                  <a:lnTo>
                    <a:pt x="219" y="502"/>
                  </a:lnTo>
                  <a:lnTo>
                    <a:pt x="220" y="502"/>
                  </a:lnTo>
                  <a:lnTo>
                    <a:pt x="220" y="503"/>
                  </a:lnTo>
                  <a:lnTo>
                    <a:pt x="221" y="504"/>
                  </a:lnTo>
                  <a:lnTo>
                    <a:pt x="221" y="505"/>
                  </a:lnTo>
                  <a:lnTo>
                    <a:pt x="222" y="506"/>
                  </a:lnTo>
                  <a:close/>
                  <a:moveTo>
                    <a:pt x="218" y="525"/>
                  </a:moveTo>
                  <a:lnTo>
                    <a:pt x="218" y="527"/>
                  </a:lnTo>
                  <a:lnTo>
                    <a:pt x="217" y="527"/>
                  </a:lnTo>
                  <a:lnTo>
                    <a:pt x="216" y="527"/>
                  </a:lnTo>
                  <a:lnTo>
                    <a:pt x="216" y="527"/>
                  </a:lnTo>
                  <a:lnTo>
                    <a:pt x="216" y="526"/>
                  </a:lnTo>
                  <a:lnTo>
                    <a:pt x="215" y="526"/>
                  </a:lnTo>
                  <a:lnTo>
                    <a:pt x="214" y="526"/>
                  </a:lnTo>
                  <a:lnTo>
                    <a:pt x="214" y="525"/>
                  </a:lnTo>
                  <a:lnTo>
                    <a:pt x="214" y="525"/>
                  </a:lnTo>
                  <a:lnTo>
                    <a:pt x="214" y="524"/>
                  </a:lnTo>
                  <a:lnTo>
                    <a:pt x="214" y="523"/>
                  </a:lnTo>
                  <a:lnTo>
                    <a:pt x="215" y="523"/>
                  </a:lnTo>
                  <a:lnTo>
                    <a:pt x="216" y="524"/>
                  </a:lnTo>
                  <a:lnTo>
                    <a:pt x="217" y="524"/>
                  </a:lnTo>
                  <a:lnTo>
                    <a:pt x="218" y="525"/>
                  </a:lnTo>
                  <a:lnTo>
                    <a:pt x="218" y="525"/>
                  </a:lnTo>
                  <a:close/>
                  <a:moveTo>
                    <a:pt x="219" y="498"/>
                  </a:moveTo>
                  <a:lnTo>
                    <a:pt x="218" y="499"/>
                  </a:lnTo>
                  <a:lnTo>
                    <a:pt x="217" y="500"/>
                  </a:lnTo>
                  <a:lnTo>
                    <a:pt x="216" y="500"/>
                  </a:lnTo>
                  <a:lnTo>
                    <a:pt x="216" y="499"/>
                  </a:lnTo>
                  <a:lnTo>
                    <a:pt x="215" y="498"/>
                  </a:lnTo>
                  <a:lnTo>
                    <a:pt x="215" y="497"/>
                  </a:lnTo>
                  <a:lnTo>
                    <a:pt x="215" y="496"/>
                  </a:lnTo>
                  <a:lnTo>
                    <a:pt x="216" y="495"/>
                  </a:lnTo>
                  <a:lnTo>
                    <a:pt x="216" y="495"/>
                  </a:lnTo>
                  <a:lnTo>
                    <a:pt x="217" y="495"/>
                  </a:lnTo>
                  <a:lnTo>
                    <a:pt x="217" y="496"/>
                  </a:lnTo>
                  <a:lnTo>
                    <a:pt x="218" y="496"/>
                  </a:lnTo>
                  <a:lnTo>
                    <a:pt x="218" y="497"/>
                  </a:lnTo>
                  <a:lnTo>
                    <a:pt x="219" y="498"/>
                  </a:lnTo>
                  <a:close/>
                  <a:moveTo>
                    <a:pt x="215" y="501"/>
                  </a:moveTo>
                  <a:lnTo>
                    <a:pt x="215" y="502"/>
                  </a:lnTo>
                  <a:lnTo>
                    <a:pt x="214" y="502"/>
                  </a:lnTo>
                  <a:lnTo>
                    <a:pt x="214" y="503"/>
                  </a:lnTo>
                  <a:lnTo>
                    <a:pt x="213" y="503"/>
                  </a:lnTo>
                  <a:lnTo>
                    <a:pt x="212" y="503"/>
                  </a:lnTo>
                  <a:lnTo>
                    <a:pt x="212" y="502"/>
                  </a:lnTo>
                  <a:lnTo>
                    <a:pt x="212" y="501"/>
                  </a:lnTo>
                  <a:lnTo>
                    <a:pt x="213" y="501"/>
                  </a:lnTo>
                  <a:lnTo>
                    <a:pt x="214" y="501"/>
                  </a:lnTo>
                  <a:lnTo>
                    <a:pt x="215" y="501"/>
                  </a:lnTo>
                  <a:lnTo>
                    <a:pt x="215" y="501"/>
                  </a:lnTo>
                  <a:close/>
                  <a:moveTo>
                    <a:pt x="216" y="501"/>
                  </a:moveTo>
                  <a:lnTo>
                    <a:pt x="216" y="501"/>
                  </a:lnTo>
                  <a:lnTo>
                    <a:pt x="216" y="501"/>
                  </a:lnTo>
                  <a:lnTo>
                    <a:pt x="215" y="499"/>
                  </a:lnTo>
                  <a:lnTo>
                    <a:pt x="216" y="500"/>
                  </a:lnTo>
                  <a:lnTo>
                    <a:pt x="216" y="501"/>
                  </a:lnTo>
                  <a:close/>
                  <a:moveTo>
                    <a:pt x="232" y="520"/>
                  </a:moveTo>
                  <a:lnTo>
                    <a:pt x="233" y="522"/>
                  </a:lnTo>
                  <a:lnTo>
                    <a:pt x="232" y="522"/>
                  </a:lnTo>
                  <a:lnTo>
                    <a:pt x="232" y="522"/>
                  </a:lnTo>
                  <a:lnTo>
                    <a:pt x="232" y="521"/>
                  </a:lnTo>
                  <a:lnTo>
                    <a:pt x="231" y="521"/>
                  </a:lnTo>
                  <a:lnTo>
                    <a:pt x="231" y="520"/>
                  </a:lnTo>
                  <a:lnTo>
                    <a:pt x="231" y="521"/>
                  </a:lnTo>
                  <a:lnTo>
                    <a:pt x="231" y="522"/>
                  </a:lnTo>
                  <a:lnTo>
                    <a:pt x="231" y="524"/>
                  </a:lnTo>
                  <a:lnTo>
                    <a:pt x="231" y="525"/>
                  </a:lnTo>
                  <a:lnTo>
                    <a:pt x="230" y="525"/>
                  </a:lnTo>
                  <a:lnTo>
                    <a:pt x="229" y="525"/>
                  </a:lnTo>
                  <a:lnTo>
                    <a:pt x="228" y="525"/>
                  </a:lnTo>
                  <a:lnTo>
                    <a:pt x="228" y="526"/>
                  </a:lnTo>
                  <a:lnTo>
                    <a:pt x="228" y="527"/>
                  </a:lnTo>
                  <a:lnTo>
                    <a:pt x="228" y="528"/>
                  </a:lnTo>
                  <a:lnTo>
                    <a:pt x="227" y="528"/>
                  </a:lnTo>
                  <a:lnTo>
                    <a:pt x="226" y="527"/>
                  </a:lnTo>
                  <a:lnTo>
                    <a:pt x="226" y="526"/>
                  </a:lnTo>
                  <a:lnTo>
                    <a:pt x="225" y="526"/>
                  </a:lnTo>
                  <a:lnTo>
                    <a:pt x="226" y="526"/>
                  </a:lnTo>
                  <a:lnTo>
                    <a:pt x="226" y="525"/>
                  </a:lnTo>
                  <a:lnTo>
                    <a:pt x="226" y="525"/>
                  </a:lnTo>
                  <a:lnTo>
                    <a:pt x="228" y="524"/>
                  </a:lnTo>
                  <a:lnTo>
                    <a:pt x="228" y="523"/>
                  </a:lnTo>
                  <a:lnTo>
                    <a:pt x="228" y="522"/>
                  </a:lnTo>
                  <a:lnTo>
                    <a:pt x="228" y="521"/>
                  </a:lnTo>
                  <a:lnTo>
                    <a:pt x="228" y="520"/>
                  </a:lnTo>
                  <a:lnTo>
                    <a:pt x="227" y="520"/>
                  </a:lnTo>
                  <a:lnTo>
                    <a:pt x="226" y="520"/>
                  </a:lnTo>
                  <a:lnTo>
                    <a:pt x="224" y="520"/>
                  </a:lnTo>
                  <a:lnTo>
                    <a:pt x="225" y="519"/>
                  </a:lnTo>
                  <a:lnTo>
                    <a:pt x="225" y="518"/>
                  </a:lnTo>
                  <a:lnTo>
                    <a:pt x="225" y="517"/>
                  </a:lnTo>
                  <a:lnTo>
                    <a:pt x="226" y="517"/>
                  </a:lnTo>
                  <a:lnTo>
                    <a:pt x="226" y="517"/>
                  </a:lnTo>
                  <a:lnTo>
                    <a:pt x="226" y="516"/>
                  </a:lnTo>
                  <a:lnTo>
                    <a:pt x="226" y="515"/>
                  </a:lnTo>
                  <a:lnTo>
                    <a:pt x="225" y="514"/>
                  </a:lnTo>
                  <a:lnTo>
                    <a:pt x="225" y="513"/>
                  </a:lnTo>
                  <a:lnTo>
                    <a:pt x="226" y="512"/>
                  </a:lnTo>
                  <a:lnTo>
                    <a:pt x="227" y="512"/>
                  </a:lnTo>
                  <a:lnTo>
                    <a:pt x="228" y="513"/>
                  </a:lnTo>
                  <a:lnTo>
                    <a:pt x="230" y="513"/>
                  </a:lnTo>
                  <a:lnTo>
                    <a:pt x="231" y="513"/>
                  </a:lnTo>
                  <a:lnTo>
                    <a:pt x="231" y="514"/>
                  </a:lnTo>
                  <a:lnTo>
                    <a:pt x="231" y="515"/>
                  </a:lnTo>
                  <a:lnTo>
                    <a:pt x="231" y="517"/>
                  </a:lnTo>
                  <a:lnTo>
                    <a:pt x="231" y="517"/>
                  </a:lnTo>
                  <a:lnTo>
                    <a:pt x="232" y="517"/>
                  </a:lnTo>
                  <a:lnTo>
                    <a:pt x="232" y="517"/>
                  </a:lnTo>
                  <a:lnTo>
                    <a:pt x="232" y="518"/>
                  </a:lnTo>
                  <a:lnTo>
                    <a:pt x="233" y="518"/>
                  </a:lnTo>
                  <a:lnTo>
                    <a:pt x="233" y="519"/>
                  </a:lnTo>
                  <a:lnTo>
                    <a:pt x="232" y="520"/>
                  </a:lnTo>
                  <a:close/>
                  <a:moveTo>
                    <a:pt x="235" y="530"/>
                  </a:moveTo>
                  <a:lnTo>
                    <a:pt x="235" y="532"/>
                  </a:lnTo>
                  <a:lnTo>
                    <a:pt x="235" y="532"/>
                  </a:lnTo>
                  <a:lnTo>
                    <a:pt x="234" y="532"/>
                  </a:lnTo>
                  <a:lnTo>
                    <a:pt x="232" y="532"/>
                  </a:lnTo>
                  <a:lnTo>
                    <a:pt x="231" y="533"/>
                  </a:lnTo>
                  <a:lnTo>
                    <a:pt x="231" y="532"/>
                  </a:lnTo>
                  <a:lnTo>
                    <a:pt x="230" y="532"/>
                  </a:lnTo>
                  <a:lnTo>
                    <a:pt x="229" y="532"/>
                  </a:lnTo>
                  <a:lnTo>
                    <a:pt x="228" y="532"/>
                  </a:lnTo>
                  <a:lnTo>
                    <a:pt x="228" y="531"/>
                  </a:lnTo>
                  <a:lnTo>
                    <a:pt x="228" y="530"/>
                  </a:lnTo>
                  <a:lnTo>
                    <a:pt x="229" y="530"/>
                  </a:lnTo>
                  <a:lnTo>
                    <a:pt x="230" y="529"/>
                  </a:lnTo>
                  <a:lnTo>
                    <a:pt x="231" y="529"/>
                  </a:lnTo>
                  <a:lnTo>
                    <a:pt x="230" y="528"/>
                  </a:lnTo>
                  <a:lnTo>
                    <a:pt x="229" y="528"/>
                  </a:lnTo>
                  <a:lnTo>
                    <a:pt x="229" y="527"/>
                  </a:lnTo>
                  <a:lnTo>
                    <a:pt x="229" y="526"/>
                  </a:lnTo>
                  <a:lnTo>
                    <a:pt x="229" y="525"/>
                  </a:lnTo>
                  <a:lnTo>
                    <a:pt x="230" y="525"/>
                  </a:lnTo>
                  <a:lnTo>
                    <a:pt x="231" y="525"/>
                  </a:lnTo>
                  <a:lnTo>
                    <a:pt x="231" y="524"/>
                  </a:lnTo>
                  <a:lnTo>
                    <a:pt x="231" y="522"/>
                  </a:lnTo>
                  <a:lnTo>
                    <a:pt x="232" y="522"/>
                  </a:lnTo>
                  <a:lnTo>
                    <a:pt x="232" y="523"/>
                  </a:lnTo>
                  <a:lnTo>
                    <a:pt x="232" y="523"/>
                  </a:lnTo>
                  <a:lnTo>
                    <a:pt x="232" y="524"/>
                  </a:lnTo>
                  <a:lnTo>
                    <a:pt x="232" y="528"/>
                  </a:lnTo>
                  <a:lnTo>
                    <a:pt x="232" y="529"/>
                  </a:lnTo>
                  <a:lnTo>
                    <a:pt x="233" y="529"/>
                  </a:lnTo>
                  <a:lnTo>
                    <a:pt x="234" y="529"/>
                  </a:lnTo>
                  <a:lnTo>
                    <a:pt x="235" y="529"/>
                  </a:lnTo>
                  <a:lnTo>
                    <a:pt x="235" y="530"/>
                  </a:lnTo>
                  <a:close/>
                  <a:moveTo>
                    <a:pt x="226" y="521"/>
                  </a:moveTo>
                  <a:lnTo>
                    <a:pt x="226" y="523"/>
                  </a:lnTo>
                  <a:lnTo>
                    <a:pt x="225" y="525"/>
                  </a:lnTo>
                  <a:lnTo>
                    <a:pt x="225" y="526"/>
                  </a:lnTo>
                  <a:lnTo>
                    <a:pt x="225" y="527"/>
                  </a:lnTo>
                  <a:lnTo>
                    <a:pt x="224" y="527"/>
                  </a:lnTo>
                  <a:lnTo>
                    <a:pt x="224" y="527"/>
                  </a:lnTo>
                  <a:lnTo>
                    <a:pt x="224" y="526"/>
                  </a:lnTo>
                  <a:lnTo>
                    <a:pt x="224" y="525"/>
                  </a:lnTo>
                  <a:lnTo>
                    <a:pt x="224" y="525"/>
                  </a:lnTo>
                  <a:lnTo>
                    <a:pt x="224" y="524"/>
                  </a:lnTo>
                  <a:lnTo>
                    <a:pt x="223" y="523"/>
                  </a:lnTo>
                  <a:lnTo>
                    <a:pt x="222" y="523"/>
                  </a:lnTo>
                  <a:lnTo>
                    <a:pt x="221" y="522"/>
                  </a:lnTo>
                  <a:lnTo>
                    <a:pt x="222" y="521"/>
                  </a:lnTo>
                  <a:lnTo>
                    <a:pt x="223" y="521"/>
                  </a:lnTo>
                  <a:lnTo>
                    <a:pt x="223" y="520"/>
                  </a:lnTo>
                  <a:lnTo>
                    <a:pt x="223" y="519"/>
                  </a:lnTo>
                  <a:lnTo>
                    <a:pt x="223" y="518"/>
                  </a:lnTo>
                  <a:lnTo>
                    <a:pt x="224" y="518"/>
                  </a:lnTo>
                  <a:lnTo>
                    <a:pt x="224" y="518"/>
                  </a:lnTo>
                  <a:lnTo>
                    <a:pt x="224" y="517"/>
                  </a:lnTo>
                  <a:lnTo>
                    <a:pt x="225" y="517"/>
                  </a:lnTo>
                  <a:lnTo>
                    <a:pt x="225" y="518"/>
                  </a:lnTo>
                  <a:lnTo>
                    <a:pt x="224" y="518"/>
                  </a:lnTo>
                  <a:lnTo>
                    <a:pt x="224" y="519"/>
                  </a:lnTo>
                  <a:lnTo>
                    <a:pt x="224" y="520"/>
                  </a:lnTo>
                  <a:lnTo>
                    <a:pt x="224" y="521"/>
                  </a:lnTo>
                  <a:lnTo>
                    <a:pt x="224" y="521"/>
                  </a:lnTo>
                  <a:lnTo>
                    <a:pt x="225" y="521"/>
                  </a:lnTo>
                  <a:lnTo>
                    <a:pt x="226" y="521"/>
                  </a:lnTo>
                  <a:close/>
                  <a:moveTo>
                    <a:pt x="238" y="522"/>
                  </a:moveTo>
                  <a:lnTo>
                    <a:pt x="238" y="523"/>
                  </a:lnTo>
                  <a:lnTo>
                    <a:pt x="238" y="524"/>
                  </a:lnTo>
                  <a:lnTo>
                    <a:pt x="238" y="526"/>
                  </a:lnTo>
                  <a:lnTo>
                    <a:pt x="238" y="527"/>
                  </a:lnTo>
                  <a:lnTo>
                    <a:pt x="237" y="527"/>
                  </a:lnTo>
                  <a:lnTo>
                    <a:pt x="236" y="527"/>
                  </a:lnTo>
                  <a:lnTo>
                    <a:pt x="235" y="527"/>
                  </a:lnTo>
                  <a:lnTo>
                    <a:pt x="235" y="526"/>
                  </a:lnTo>
                  <a:lnTo>
                    <a:pt x="235" y="525"/>
                  </a:lnTo>
                  <a:lnTo>
                    <a:pt x="235" y="525"/>
                  </a:lnTo>
                  <a:lnTo>
                    <a:pt x="235" y="522"/>
                  </a:lnTo>
                  <a:lnTo>
                    <a:pt x="235" y="521"/>
                  </a:lnTo>
                  <a:lnTo>
                    <a:pt x="236" y="521"/>
                  </a:lnTo>
                  <a:lnTo>
                    <a:pt x="237" y="521"/>
                  </a:lnTo>
                  <a:lnTo>
                    <a:pt x="238" y="521"/>
                  </a:lnTo>
                  <a:lnTo>
                    <a:pt x="238" y="522"/>
                  </a:lnTo>
                  <a:close/>
                  <a:moveTo>
                    <a:pt x="285" y="465"/>
                  </a:moveTo>
                  <a:lnTo>
                    <a:pt x="285" y="467"/>
                  </a:lnTo>
                  <a:lnTo>
                    <a:pt x="285" y="468"/>
                  </a:lnTo>
                  <a:lnTo>
                    <a:pt x="285" y="469"/>
                  </a:lnTo>
                  <a:lnTo>
                    <a:pt x="285" y="469"/>
                  </a:lnTo>
                  <a:lnTo>
                    <a:pt x="286" y="469"/>
                  </a:lnTo>
                  <a:lnTo>
                    <a:pt x="287" y="469"/>
                  </a:lnTo>
                  <a:lnTo>
                    <a:pt x="287" y="469"/>
                  </a:lnTo>
                  <a:lnTo>
                    <a:pt x="287" y="470"/>
                  </a:lnTo>
                  <a:lnTo>
                    <a:pt x="287" y="470"/>
                  </a:lnTo>
                  <a:lnTo>
                    <a:pt x="286" y="470"/>
                  </a:lnTo>
                  <a:lnTo>
                    <a:pt x="285" y="470"/>
                  </a:lnTo>
                  <a:lnTo>
                    <a:pt x="285" y="469"/>
                  </a:lnTo>
                  <a:lnTo>
                    <a:pt x="284" y="469"/>
                  </a:lnTo>
                  <a:lnTo>
                    <a:pt x="283" y="470"/>
                  </a:lnTo>
                  <a:lnTo>
                    <a:pt x="283" y="471"/>
                  </a:lnTo>
                  <a:lnTo>
                    <a:pt x="283" y="472"/>
                  </a:lnTo>
                  <a:lnTo>
                    <a:pt x="282" y="472"/>
                  </a:lnTo>
                  <a:lnTo>
                    <a:pt x="281" y="472"/>
                  </a:lnTo>
                  <a:lnTo>
                    <a:pt x="280" y="472"/>
                  </a:lnTo>
                  <a:lnTo>
                    <a:pt x="279" y="473"/>
                  </a:lnTo>
                  <a:lnTo>
                    <a:pt x="279" y="473"/>
                  </a:lnTo>
                  <a:lnTo>
                    <a:pt x="279" y="474"/>
                  </a:lnTo>
                  <a:lnTo>
                    <a:pt x="278" y="474"/>
                  </a:lnTo>
                  <a:lnTo>
                    <a:pt x="277" y="475"/>
                  </a:lnTo>
                  <a:lnTo>
                    <a:pt x="276" y="475"/>
                  </a:lnTo>
                  <a:lnTo>
                    <a:pt x="276" y="476"/>
                  </a:lnTo>
                  <a:lnTo>
                    <a:pt x="275" y="476"/>
                  </a:lnTo>
                  <a:lnTo>
                    <a:pt x="274" y="477"/>
                  </a:lnTo>
                  <a:lnTo>
                    <a:pt x="273" y="477"/>
                  </a:lnTo>
                  <a:lnTo>
                    <a:pt x="273" y="477"/>
                  </a:lnTo>
                  <a:lnTo>
                    <a:pt x="273" y="478"/>
                  </a:lnTo>
                  <a:lnTo>
                    <a:pt x="273" y="479"/>
                  </a:lnTo>
                  <a:lnTo>
                    <a:pt x="272" y="479"/>
                  </a:lnTo>
                  <a:lnTo>
                    <a:pt x="271" y="480"/>
                  </a:lnTo>
                  <a:lnTo>
                    <a:pt x="271" y="480"/>
                  </a:lnTo>
                  <a:lnTo>
                    <a:pt x="271" y="481"/>
                  </a:lnTo>
                  <a:lnTo>
                    <a:pt x="271" y="482"/>
                  </a:lnTo>
                  <a:lnTo>
                    <a:pt x="271" y="483"/>
                  </a:lnTo>
                  <a:lnTo>
                    <a:pt x="271" y="484"/>
                  </a:lnTo>
                  <a:lnTo>
                    <a:pt x="271" y="485"/>
                  </a:lnTo>
                  <a:lnTo>
                    <a:pt x="271" y="485"/>
                  </a:lnTo>
                  <a:lnTo>
                    <a:pt x="272" y="485"/>
                  </a:lnTo>
                  <a:lnTo>
                    <a:pt x="273" y="485"/>
                  </a:lnTo>
                  <a:lnTo>
                    <a:pt x="273" y="485"/>
                  </a:lnTo>
                  <a:lnTo>
                    <a:pt x="273" y="486"/>
                  </a:lnTo>
                  <a:lnTo>
                    <a:pt x="274" y="486"/>
                  </a:lnTo>
                  <a:lnTo>
                    <a:pt x="275" y="486"/>
                  </a:lnTo>
                  <a:lnTo>
                    <a:pt x="276" y="487"/>
                  </a:lnTo>
                  <a:lnTo>
                    <a:pt x="276" y="488"/>
                  </a:lnTo>
                  <a:lnTo>
                    <a:pt x="275" y="488"/>
                  </a:lnTo>
                  <a:lnTo>
                    <a:pt x="274" y="488"/>
                  </a:lnTo>
                  <a:lnTo>
                    <a:pt x="273" y="489"/>
                  </a:lnTo>
                  <a:lnTo>
                    <a:pt x="272" y="489"/>
                  </a:lnTo>
                  <a:lnTo>
                    <a:pt x="271" y="489"/>
                  </a:lnTo>
                  <a:lnTo>
                    <a:pt x="271" y="488"/>
                  </a:lnTo>
                  <a:lnTo>
                    <a:pt x="270" y="487"/>
                  </a:lnTo>
                  <a:lnTo>
                    <a:pt x="269" y="487"/>
                  </a:lnTo>
                  <a:lnTo>
                    <a:pt x="269" y="486"/>
                  </a:lnTo>
                  <a:lnTo>
                    <a:pt x="269" y="485"/>
                  </a:lnTo>
                  <a:lnTo>
                    <a:pt x="269" y="485"/>
                  </a:lnTo>
                  <a:lnTo>
                    <a:pt x="269" y="484"/>
                  </a:lnTo>
                  <a:lnTo>
                    <a:pt x="268" y="483"/>
                  </a:lnTo>
                  <a:lnTo>
                    <a:pt x="267" y="483"/>
                  </a:lnTo>
                  <a:lnTo>
                    <a:pt x="266" y="482"/>
                  </a:lnTo>
                  <a:lnTo>
                    <a:pt x="266" y="481"/>
                  </a:lnTo>
                  <a:lnTo>
                    <a:pt x="266" y="480"/>
                  </a:lnTo>
                  <a:lnTo>
                    <a:pt x="265" y="480"/>
                  </a:lnTo>
                  <a:lnTo>
                    <a:pt x="264" y="479"/>
                  </a:lnTo>
                  <a:lnTo>
                    <a:pt x="264" y="479"/>
                  </a:lnTo>
                  <a:lnTo>
                    <a:pt x="264" y="478"/>
                  </a:lnTo>
                  <a:lnTo>
                    <a:pt x="264" y="478"/>
                  </a:lnTo>
                  <a:lnTo>
                    <a:pt x="265" y="478"/>
                  </a:lnTo>
                  <a:lnTo>
                    <a:pt x="266" y="477"/>
                  </a:lnTo>
                  <a:lnTo>
                    <a:pt x="266" y="477"/>
                  </a:lnTo>
                  <a:lnTo>
                    <a:pt x="266" y="476"/>
                  </a:lnTo>
                  <a:lnTo>
                    <a:pt x="266" y="475"/>
                  </a:lnTo>
                  <a:lnTo>
                    <a:pt x="267" y="475"/>
                  </a:lnTo>
                  <a:lnTo>
                    <a:pt x="268" y="474"/>
                  </a:lnTo>
                  <a:lnTo>
                    <a:pt x="269" y="474"/>
                  </a:lnTo>
                  <a:lnTo>
                    <a:pt x="269" y="473"/>
                  </a:lnTo>
                  <a:lnTo>
                    <a:pt x="269" y="472"/>
                  </a:lnTo>
                  <a:lnTo>
                    <a:pt x="269" y="471"/>
                  </a:lnTo>
                  <a:lnTo>
                    <a:pt x="269" y="470"/>
                  </a:lnTo>
                  <a:lnTo>
                    <a:pt x="269" y="469"/>
                  </a:lnTo>
                  <a:lnTo>
                    <a:pt x="268" y="469"/>
                  </a:lnTo>
                  <a:lnTo>
                    <a:pt x="267" y="469"/>
                  </a:lnTo>
                  <a:lnTo>
                    <a:pt x="266" y="469"/>
                  </a:lnTo>
                  <a:lnTo>
                    <a:pt x="266" y="469"/>
                  </a:lnTo>
                  <a:lnTo>
                    <a:pt x="266" y="468"/>
                  </a:lnTo>
                  <a:lnTo>
                    <a:pt x="267" y="468"/>
                  </a:lnTo>
                  <a:lnTo>
                    <a:pt x="267" y="467"/>
                  </a:lnTo>
                  <a:lnTo>
                    <a:pt x="268" y="467"/>
                  </a:lnTo>
                  <a:lnTo>
                    <a:pt x="269" y="467"/>
                  </a:lnTo>
                  <a:lnTo>
                    <a:pt x="269" y="466"/>
                  </a:lnTo>
                  <a:lnTo>
                    <a:pt x="269" y="465"/>
                  </a:lnTo>
                  <a:lnTo>
                    <a:pt x="268" y="464"/>
                  </a:lnTo>
                  <a:lnTo>
                    <a:pt x="267" y="464"/>
                  </a:lnTo>
                  <a:lnTo>
                    <a:pt x="266" y="465"/>
                  </a:lnTo>
                  <a:lnTo>
                    <a:pt x="266" y="466"/>
                  </a:lnTo>
                  <a:lnTo>
                    <a:pt x="266" y="467"/>
                  </a:lnTo>
                  <a:lnTo>
                    <a:pt x="266" y="468"/>
                  </a:lnTo>
                  <a:lnTo>
                    <a:pt x="265" y="469"/>
                  </a:lnTo>
                  <a:lnTo>
                    <a:pt x="264" y="469"/>
                  </a:lnTo>
                  <a:lnTo>
                    <a:pt x="264" y="469"/>
                  </a:lnTo>
                  <a:lnTo>
                    <a:pt x="264" y="469"/>
                  </a:lnTo>
                  <a:lnTo>
                    <a:pt x="265" y="469"/>
                  </a:lnTo>
                  <a:lnTo>
                    <a:pt x="266" y="469"/>
                  </a:lnTo>
                  <a:lnTo>
                    <a:pt x="266" y="470"/>
                  </a:lnTo>
                  <a:lnTo>
                    <a:pt x="267" y="470"/>
                  </a:lnTo>
                  <a:lnTo>
                    <a:pt x="268" y="470"/>
                  </a:lnTo>
                  <a:lnTo>
                    <a:pt x="268" y="471"/>
                  </a:lnTo>
                  <a:lnTo>
                    <a:pt x="268" y="472"/>
                  </a:lnTo>
                  <a:lnTo>
                    <a:pt x="267" y="472"/>
                  </a:lnTo>
                  <a:lnTo>
                    <a:pt x="266" y="473"/>
                  </a:lnTo>
                  <a:lnTo>
                    <a:pt x="266" y="474"/>
                  </a:lnTo>
                  <a:lnTo>
                    <a:pt x="266" y="475"/>
                  </a:lnTo>
                  <a:lnTo>
                    <a:pt x="266" y="476"/>
                  </a:lnTo>
                  <a:lnTo>
                    <a:pt x="266" y="477"/>
                  </a:lnTo>
                  <a:lnTo>
                    <a:pt x="265" y="477"/>
                  </a:lnTo>
                  <a:lnTo>
                    <a:pt x="265" y="477"/>
                  </a:lnTo>
                  <a:lnTo>
                    <a:pt x="264" y="477"/>
                  </a:lnTo>
                  <a:lnTo>
                    <a:pt x="264" y="477"/>
                  </a:lnTo>
                  <a:lnTo>
                    <a:pt x="264" y="478"/>
                  </a:lnTo>
                  <a:lnTo>
                    <a:pt x="264" y="479"/>
                  </a:lnTo>
                  <a:lnTo>
                    <a:pt x="263" y="480"/>
                  </a:lnTo>
                  <a:lnTo>
                    <a:pt x="262" y="480"/>
                  </a:lnTo>
                  <a:lnTo>
                    <a:pt x="261" y="480"/>
                  </a:lnTo>
                  <a:lnTo>
                    <a:pt x="261" y="481"/>
                  </a:lnTo>
                  <a:lnTo>
                    <a:pt x="260" y="481"/>
                  </a:lnTo>
                  <a:lnTo>
                    <a:pt x="259" y="481"/>
                  </a:lnTo>
                  <a:lnTo>
                    <a:pt x="258" y="481"/>
                  </a:lnTo>
                  <a:lnTo>
                    <a:pt x="257" y="481"/>
                  </a:lnTo>
                  <a:lnTo>
                    <a:pt x="257" y="482"/>
                  </a:lnTo>
                  <a:lnTo>
                    <a:pt x="256" y="482"/>
                  </a:lnTo>
                  <a:lnTo>
                    <a:pt x="256" y="483"/>
                  </a:lnTo>
                  <a:lnTo>
                    <a:pt x="256" y="484"/>
                  </a:lnTo>
                  <a:lnTo>
                    <a:pt x="256" y="485"/>
                  </a:lnTo>
                  <a:lnTo>
                    <a:pt x="256" y="485"/>
                  </a:lnTo>
                  <a:lnTo>
                    <a:pt x="256" y="486"/>
                  </a:lnTo>
                  <a:lnTo>
                    <a:pt x="256" y="487"/>
                  </a:lnTo>
                  <a:lnTo>
                    <a:pt x="256" y="488"/>
                  </a:lnTo>
                  <a:lnTo>
                    <a:pt x="256" y="489"/>
                  </a:lnTo>
                  <a:lnTo>
                    <a:pt x="256" y="490"/>
                  </a:lnTo>
                  <a:lnTo>
                    <a:pt x="256" y="490"/>
                  </a:lnTo>
                  <a:lnTo>
                    <a:pt x="255" y="490"/>
                  </a:lnTo>
                  <a:lnTo>
                    <a:pt x="254" y="490"/>
                  </a:lnTo>
                  <a:lnTo>
                    <a:pt x="253" y="490"/>
                  </a:lnTo>
                  <a:lnTo>
                    <a:pt x="253" y="491"/>
                  </a:lnTo>
                  <a:lnTo>
                    <a:pt x="252" y="491"/>
                  </a:lnTo>
                  <a:lnTo>
                    <a:pt x="252" y="492"/>
                  </a:lnTo>
                  <a:lnTo>
                    <a:pt x="252" y="493"/>
                  </a:lnTo>
                  <a:lnTo>
                    <a:pt x="252" y="493"/>
                  </a:lnTo>
                  <a:lnTo>
                    <a:pt x="252" y="494"/>
                  </a:lnTo>
                  <a:lnTo>
                    <a:pt x="252" y="495"/>
                  </a:lnTo>
                  <a:lnTo>
                    <a:pt x="252" y="496"/>
                  </a:lnTo>
                  <a:lnTo>
                    <a:pt x="252" y="497"/>
                  </a:lnTo>
                  <a:lnTo>
                    <a:pt x="252" y="498"/>
                  </a:lnTo>
                  <a:lnTo>
                    <a:pt x="251" y="498"/>
                  </a:lnTo>
                  <a:lnTo>
                    <a:pt x="251" y="499"/>
                  </a:lnTo>
                  <a:lnTo>
                    <a:pt x="250" y="499"/>
                  </a:lnTo>
                  <a:lnTo>
                    <a:pt x="249" y="499"/>
                  </a:lnTo>
                  <a:lnTo>
                    <a:pt x="249" y="500"/>
                  </a:lnTo>
                  <a:lnTo>
                    <a:pt x="249" y="501"/>
                  </a:lnTo>
                  <a:lnTo>
                    <a:pt x="250" y="501"/>
                  </a:lnTo>
                  <a:lnTo>
                    <a:pt x="250" y="501"/>
                  </a:lnTo>
                  <a:lnTo>
                    <a:pt x="251" y="501"/>
                  </a:lnTo>
                  <a:lnTo>
                    <a:pt x="252" y="501"/>
                  </a:lnTo>
                  <a:lnTo>
                    <a:pt x="252" y="502"/>
                  </a:lnTo>
                  <a:lnTo>
                    <a:pt x="252" y="503"/>
                  </a:lnTo>
                  <a:lnTo>
                    <a:pt x="251" y="504"/>
                  </a:lnTo>
                  <a:lnTo>
                    <a:pt x="250" y="504"/>
                  </a:lnTo>
                  <a:lnTo>
                    <a:pt x="249" y="504"/>
                  </a:lnTo>
                  <a:lnTo>
                    <a:pt x="249" y="505"/>
                  </a:lnTo>
                  <a:lnTo>
                    <a:pt x="248" y="506"/>
                  </a:lnTo>
                  <a:lnTo>
                    <a:pt x="248" y="506"/>
                  </a:lnTo>
                  <a:lnTo>
                    <a:pt x="247" y="507"/>
                  </a:lnTo>
                  <a:lnTo>
                    <a:pt x="247" y="508"/>
                  </a:lnTo>
                  <a:lnTo>
                    <a:pt x="246" y="507"/>
                  </a:lnTo>
                  <a:lnTo>
                    <a:pt x="245" y="507"/>
                  </a:lnTo>
                  <a:lnTo>
                    <a:pt x="244" y="507"/>
                  </a:lnTo>
                  <a:lnTo>
                    <a:pt x="243" y="508"/>
                  </a:lnTo>
                  <a:lnTo>
                    <a:pt x="242" y="508"/>
                  </a:lnTo>
                  <a:lnTo>
                    <a:pt x="242" y="509"/>
                  </a:lnTo>
                  <a:lnTo>
                    <a:pt x="241" y="509"/>
                  </a:lnTo>
                  <a:lnTo>
                    <a:pt x="240" y="509"/>
                  </a:lnTo>
                  <a:lnTo>
                    <a:pt x="240" y="509"/>
                  </a:lnTo>
                  <a:lnTo>
                    <a:pt x="240" y="508"/>
                  </a:lnTo>
                  <a:lnTo>
                    <a:pt x="240" y="507"/>
                  </a:lnTo>
                  <a:lnTo>
                    <a:pt x="240" y="506"/>
                  </a:lnTo>
                  <a:lnTo>
                    <a:pt x="240" y="505"/>
                  </a:lnTo>
                  <a:lnTo>
                    <a:pt x="240" y="504"/>
                  </a:lnTo>
                  <a:lnTo>
                    <a:pt x="240" y="503"/>
                  </a:lnTo>
                  <a:lnTo>
                    <a:pt x="240" y="502"/>
                  </a:lnTo>
                  <a:lnTo>
                    <a:pt x="240" y="502"/>
                  </a:lnTo>
                  <a:lnTo>
                    <a:pt x="239" y="502"/>
                  </a:lnTo>
                  <a:lnTo>
                    <a:pt x="238" y="502"/>
                  </a:lnTo>
                  <a:lnTo>
                    <a:pt x="237" y="502"/>
                  </a:lnTo>
                  <a:lnTo>
                    <a:pt x="236" y="502"/>
                  </a:lnTo>
                  <a:lnTo>
                    <a:pt x="235" y="502"/>
                  </a:lnTo>
                  <a:lnTo>
                    <a:pt x="235" y="503"/>
                  </a:lnTo>
                  <a:lnTo>
                    <a:pt x="234" y="503"/>
                  </a:lnTo>
                  <a:lnTo>
                    <a:pt x="233" y="503"/>
                  </a:lnTo>
                  <a:lnTo>
                    <a:pt x="233" y="504"/>
                  </a:lnTo>
                  <a:lnTo>
                    <a:pt x="233" y="505"/>
                  </a:lnTo>
                  <a:lnTo>
                    <a:pt x="232" y="505"/>
                  </a:lnTo>
                  <a:lnTo>
                    <a:pt x="232" y="505"/>
                  </a:lnTo>
                  <a:lnTo>
                    <a:pt x="231" y="505"/>
                  </a:lnTo>
                  <a:lnTo>
                    <a:pt x="231" y="506"/>
                  </a:lnTo>
                  <a:lnTo>
                    <a:pt x="230" y="506"/>
                  </a:lnTo>
                  <a:lnTo>
                    <a:pt x="229" y="506"/>
                  </a:lnTo>
                  <a:lnTo>
                    <a:pt x="228" y="506"/>
                  </a:lnTo>
                  <a:lnTo>
                    <a:pt x="228" y="507"/>
                  </a:lnTo>
                  <a:lnTo>
                    <a:pt x="228" y="508"/>
                  </a:lnTo>
                  <a:lnTo>
                    <a:pt x="228" y="509"/>
                  </a:lnTo>
                  <a:lnTo>
                    <a:pt x="229" y="509"/>
                  </a:lnTo>
                  <a:lnTo>
                    <a:pt x="229" y="509"/>
                  </a:lnTo>
                  <a:lnTo>
                    <a:pt x="230" y="509"/>
                  </a:lnTo>
                  <a:lnTo>
                    <a:pt x="231" y="510"/>
                  </a:lnTo>
                  <a:lnTo>
                    <a:pt x="231" y="511"/>
                  </a:lnTo>
                  <a:lnTo>
                    <a:pt x="230" y="511"/>
                  </a:lnTo>
                  <a:lnTo>
                    <a:pt x="229" y="511"/>
                  </a:lnTo>
                  <a:lnTo>
                    <a:pt x="228" y="511"/>
                  </a:lnTo>
                  <a:lnTo>
                    <a:pt x="227" y="511"/>
                  </a:lnTo>
                  <a:lnTo>
                    <a:pt x="226" y="510"/>
                  </a:lnTo>
                  <a:lnTo>
                    <a:pt x="225" y="511"/>
                  </a:lnTo>
                  <a:lnTo>
                    <a:pt x="224" y="511"/>
                  </a:lnTo>
                  <a:lnTo>
                    <a:pt x="224" y="510"/>
                  </a:lnTo>
                  <a:lnTo>
                    <a:pt x="224" y="510"/>
                  </a:lnTo>
                  <a:lnTo>
                    <a:pt x="224" y="509"/>
                  </a:lnTo>
                  <a:lnTo>
                    <a:pt x="224" y="509"/>
                  </a:lnTo>
                  <a:lnTo>
                    <a:pt x="224" y="508"/>
                  </a:lnTo>
                  <a:lnTo>
                    <a:pt x="224" y="507"/>
                  </a:lnTo>
                  <a:lnTo>
                    <a:pt x="224" y="506"/>
                  </a:lnTo>
                  <a:lnTo>
                    <a:pt x="224" y="505"/>
                  </a:lnTo>
                  <a:lnTo>
                    <a:pt x="224" y="504"/>
                  </a:lnTo>
                  <a:lnTo>
                    <a:pt x="223" y="503"/>
                  </a:lnTo>
                  <a:lnTo>
                    <a:pt x="222" y="502"/>
                  </a:lnTo>
                  <a:lnTo>
                    <a:pt x="221" y="502"/>
                  </a:lnTo>
                  <a:lnTo>
                    <a:pt x="221" y="501"/>
                  </a:lnTo>
                  <a:lnTo>
                    <a:pt x="221" y="501"/>
                  </a:lnTo>
                  <a:lnTo>
                    <a:pt x="221" y="500"/>
                  </a:lnTo>
                  <a:lnTo>
                    <a:pt x="221" y="499"/>
                  </a:lnTo>
                  <a:lnTo>
                    <a:pt x="221" y="498"/>
                  </a:lnTo>
                  <a:lnTo>
                    <a:pt x="222" y="498"/>
                  </a:lnTo>
                  <a:lnTo>
                    <a:pt x="222" y="497"/>
                  </a:lnTo>
                  <a:lnTo>
                    <a:pt x="221" y="496"/>
                  </a:lnTo>
                  <a:lnTo>
                    <a:pt x="220" y="495"/>
                  </a:lnTo>
                  <a:lnTo>
                    <a:pt x="219" y="495"/>
                  </a:lnTo>
                  <a:lnTo>
                    <a:pt x="219" y="494"/>
                  </a:lnTo>
                  <a:lnTo>
                    <a:pt x="219" y="493"/>
                  </a:lnTo>
                  <a:lnTo>
                    <a:pt x="219" y="493"/>
                  </a:lnTo>
                  <a:lnTo>
                    <a:pt x="219" y="492"/>
                  </a:lnTo>
                  <a:lnTo>
                    <a:pt x="219" y="491"/>
                  </a:lnTo>
                  <a:lnTo>
                    <a:pt x="219" y="490"/>
                  </a:lnTo>
                  <a:lnTo>
                    <a:pt x="220" y="489"/>
                  </a:lnTo>
                  <a:lnTo>
                    <a:pt x="221" y="489"/>
                  </a:lnTo>
                  <a:lnTo>
                    <a:pt x="222" y="489"/>
                  </a:lnTo>
                  <a:lnTo>
                    <a:pt x="222" y="488"/>
                  </a:lnTo>
                  <a:lnTo>
                    <a:pt x="222" y="487"/>
                  </a:lnTo>
                  <a:lnTo>
                    <a:pt x="223" y="487"/>
                  </a:lnTo>
                  <a:lnTo>
                    <a:pt x="224" y="487"/>
                  </a:lnTo>
                  <a:lnTo>
                    <a:pt x="224" y="486"/>
                  </a:lnTo>
                  <a:lnTo>
                    <a:pt x="224" y="485"/>
                  </a:lnTo>
                  <a:lnTo>
                    <a:pt x="224" y="485"/>
                  </a:lnTo>
                  <a:lnTo>
                    <a:pt x="225" y="484"/>
                  </a:lnTo>
                  <a:lnTo>
                    <a:pt x="226" y="483"/>
                  </a:lnTo>
                  <a:lnTo>
                    <a:pt x="226" y="482"/>
                  </a:lnTo>
                  <a:lnTo>
                    <a:pt x="226" y="481"/>
                  </a:lnTo>
                  <a:lnTo>
                    <a:pt x="226" y="480"/>
                  </a:lnTo>
                  <a:lnTo>
                    <a:pt x="226" y="479"/>
                  </a:lnTo>
                  <a:lnTo>
                    <a:pt x="226" y="478"/>
                  </a:lnTo>
                  <a:lnTo>
                    <a:pt x="225" y="478"/>
                  </a:lnTo>
                  <a:lnTo>
                    <a:pt x="225" y="477"/>
                  </a:lnTo>
                  <a:lnTo>
                    <a:pt x="224" y="477"/>
                  </a:lnTo>
                  <a:lnTo>
                    <a:pt x="224" y="477"/>
                  </a:lnTo>
                  <a:lnTo>
                    <a:pt x="224" y="477"/>
                  </a:lnTo>
                  <a:lnTo>
                    <a:pt x="224" y="476"/>
                  </a:lnTo>
                  <a:lnTo>
                    <a:pt x="224" y="475"/>
                  </a:lnTo>
                  <a:lnTo>
                    <a:pt x="224" y="475"/>
                  </a:lnTo>
                  <a:lnTo>
                    <a:pt x="223" y="475"/>
                  </a:lnTo>
                  <a:lnTo>
                    <a:pt x="222" y="475"/>
                  </a:lnTo>
                  <a:lnTo>
                    <a:pt x="222" y="476"/>
                  </a:lnTo>
                  <a:lnTo>
                    <a:pt x="222" y="477"/>
                  </a:lnTo>
                  <a:lnTo>
                    <a:pt x="222" y="477"/>
                  </a:lnTo>
                  <a:lnTo>
                    <a:pt x="222" y="478"/>
                  </a:lnTo>
                  <a:lnTo>
                    <a:pt x="222" y="479"/>
                  </a:lnTo>
                  <a:lnTo>
                    <a:pt x="222" y="480"/>
                  </a:lnTo>
                  <a:lnTo>
                    <a:pt x="222" y="481"/>
                  </a:lnTo>
                  <a:lnTo>
                    <a:pt x="221" y="482"/>
                  </a:lnTo>
                  <a:lnTo>
                    <a:pt x="220" y="482"/>
                  </a:lnTo>
                  <a:lnTo>
                    <a:pt x="219" y="482"/>
                  </a:lnTo>
                  <a:lnTo>
                    <a:pt x="219" y="483"/>
                  </a:lnTo>
                  <a:lnTo>
                    <a:pt x="219" y="484"/>
                  </a:lnTo>
                  <a:lnTo>
                    <a:pt x="218" y="484"/>
                  </a:lnTo>
                  <a:lnTo>
                    <a:pt x="217" y="484"/>
                  </a:lnTo>
                  <a:lnTo>
                    <a:pt x="216" y="485"/>
                  </a:lnTo>
                  <a:lnTo>
                    <a:pt x="216" y="485"/>
                  </a:lnTo>
                  <a:lnTo>
                    <a:pt x="216" y="485"/>
                  </a:lnTo>
                  <a:lnTo>
                    <a:pt x="215" y="485"/>
                  </a:lnTo>
                  <a:lnTo>
                    <a:pt x="215" y="486"/>
                  </a:lnTo>
                  <a:lnTo>
                    <a:pt x="215" y="487"/>
                  </a:lnTo>
                  <a:lnTo>
                    <a:pt x="214" y="488"/>
                  </a:lnTo>
                  <a:lnTo>
                    <a:pt x="213" y="488"/>
                  </a:lnTo>
                  <a:lnTo>
                    <a:pt x="212" y="488"/>
                  </a:lnTo>
                  <a:lnTo>
                    <a:pt x="211" y="488"/>
                  </a:lnTo>
                  <a:lnTo>
                    <a:pt x="210" y="488"/>
                  </a:lnTo>
                  <a:lnTo>
                    <a:pt x="209" y="488"/>
                  </a:lnTo>
                  <a:lnTo>
                    <a:pt x="209" y="487"/>
                  </a:lnTo>
                  <a:lnTo>
                    <a:pt x="209" y="486"/>
                  </a:lnTo>
                  <a:lnTo>
                    <a:pt x="208" y="486"/>
                  </a:lnTo>
                  <a:lnTo>
                    <a:pt x="208" y="485"/>
                  </a:lnTo>
                  <a:lnTo>
                    <a:pt x="208" y="486"/>
                  </a:lnTo>
                  <a:lnTo>
                    <a:pt x="208" y="487"/>
                  </a:lnTo>
                  <a:lnTo>
                    <a:pt x="208" y="488"/>
                  </a:lnTo>
                  <a:lnTo>
                    <a:pt x="208" y="489"/>
                  </a:lnTo>
                  <a:lnTo>
                    <a:pt x="208" y="489"/>
                  </a:lnTo>
                  <a:lnTo>
                    <a:pt x="209" y="489"/>
                  </a:lnTo>
                  <a:lnTo>
                    <a:pt x="209" y="490"/>
                  </a:lnTo>
                  <a:lnTo>
                    <a:pt x="209" y="491"/>
                  </a:lnTo>
                  <a:lnTo>
                    <a:pt x="209" y="492"/>
                  </a:lnTo>
                  <a:lnTo>
                    <a:pt x="209" y="493"/>
                  </a:lnTo>
                  <a:lnTo>
                    <a:pt x="209" y="493"/>
                  </a:lnTo>
                  <a:lnTo>
                    <a:pt x="208" y="493"/>
                  </a:lnTo>
                  <a:lnTo>
                    <a:pt x="208" y="493"/>
                  </a:lnTo>
                  <a:lnTo>
                    <a:pt x="208" y="494"/>
                  </a:lnTo>
                  <a:lnTo>
                    <a:pt x="208" y="495"/>
                  </a:lnTo>
                  <a:lnTo>
                    <a:pt x="207" y="495"/>
                  </a:lnTo>
                  <a:lnTo>
                    <a:pt x="206" y="495"/>
                  </a:lnTo>
                  <a:lnTo>
                    <a:pt x="205" y="495"/>
                  </a:lnTo>
                  <a:lnTo>
                    <a:pt x="205" y="496"/>
                  </a:lnTo>
                  <a:lnTo>
                    <a:pt x="205" y="497"/>
                  </a:lnTo>
                  <a:lnTo>
                    <a:pt x="205" y="498"/>
                  </a:lnTo>
                  <a:lnTo>
                    <a:pt x="205" y="499"/>
                  </a:lnTo>
                  <a:lnTo>
                    <a:pt x="203" y="501"/>
                  </a:lnTo>
                  <a:lnTo>
                    <a:pt x="203" y="501"/>
                  </a:lnTo>
                  <a:lnTo>
                    <a:pt x="202" y="503"/>
                  </a:lnTo>
                  <a:lnTo>
                    <a:pt x="200" y="506"/>
                  </a:lnTo>
                  <a:lnTo>
                    <a:pt x="196" y="508"/>
                  </a:lnTo>
                  <a:lnTo>
                    <a:pt x="194" y="508"/>
                  </a:lnTo>
                  <a:lnTo>
                    <a:pt x="193" y="508"/>
                  </a:lnTo>
                  <a:lnTo>
                    <a:pt x="194" y="509"/>
                  </a:lnTo>
                  <a:lnTo>
                    <a:pt x="194" y="509"/>
                  </a:lnTo>
                  <a:lnTo>
                    <a:pt x="193" y="510"/>
                  </a:lnTo>
                  <a:lnTo>
                    <a:pt x="193" y="510"/>
                  </a:lnTo>
                  <a:lnTo>
                    <a:pt x="193" y="512"/>
                  </a:lnTo>
                  <a:lnTo>
                    <a:pt x="189" y="514"/>
                  </a:lnTo>
                  <a:lnTo>
                    <a:pt x="188" y="515"/>
                  </a:lnTo>
                  <a:lnTo>
                    <a:pt x="188" y="516"/>
                  </a:lnTo>
                  <a:lnTo>
                    <a:pt x="187" y="516"/>
                  </a:lnTo>
                  <a:lnTo>
                    <a:pt x="186" y="516"/>
                  </a:lnTo>
                  <a:lnTo>
                    <a:pt x="185" y="517"/>
                  </a:lnTo>
                  <a:lnTo>
                    <a:pt x="184" y="517"/>
                  </a:lnTo>
                  <a:lnTo>
                    <a:pt x="183" y="517"/>
                  </a:lnTo>
                  <a:lnTo>
                    <a:pt x="182" y="517"/>
                  </a:lnTo>
                  <a:lnTo>
                    <a:pt x="182" y="517"/>
                  </a:lnTo>
                  <a:lnTo>
                    <a:pt x="181" y="517"/>
                  </a:lnTo>
                  <a:lnTo>
                    <a:pt x="181" y="518"/>
                  </a:lnTo>
                  <a:lnTo>
                    <a:pt x="180" y="518"/>
                  </a:lnTo>
                  <a:lnTo>
                    <a:pt x="179" y="519"/>
                  </a:lnTo>
                  <a:lnTo>
                    <a:pt x="178" y="520"/>
                  </a:lnTo>
                  <a:lnTo>
                    <a:pt x="177" y="520"/>
                  </a:lnTo>
                  <a:lnTo>
                    <a:pt x="174" y="522"/>
                  </a:lnTo>
                  <a:lnTo>
                    <a:pt x="172" y="522"/>
                  </a:lnTo>
                  <a:lnTo>
                    <a:pt x="172" y="521"/>
                  </a:lnTo>
                  <a:lnTo>
                    <a:pt x="171" y="521"/>
                  </a:lnTo>
                  <a:lnTo>
                    <a:pt x="170" y="522"/>
                  </a:lnTo>
                  <a:lnTo>
                    <a:pt x="170" y="523"/>
                  </a:lnTo>
                  <a:lnTo>
                    <a:pt x="168" y="523"/>
                  </a:lnTo>
                  <a:lnTo>
                    <a:pt x="164" y="524"/>
                  </a:lnTo>
                  <a:lnTo>
                    <a:pt x="164" y="523"/>
                  </a:lnTo>
                  <a:lnTo>
                    <a:pt x="164" y="524"/>
                  </a:lnTo>
                  <a:lnTo>
                    <a:pt x="163" y="524"/>
                  </a:lnTo>
                  <a:lnTo>
                    <a:pt x="161" y="525"/>
                  </a:lnTo>
                  <a:lnTo>
                    <a:pt x="158" y="525"/>
                  </a:lnTo>
                  <a:lnTo>
                    <a:pt x="156" y="525"/>
                  </a:lnTo>
                  <a:lnTo>
                    <a:pt x="154" y="523"/>
                  </a:lnTo>
                  <a:lnTo>
                    <a:pt x="154" y="520"/>
                  </a:lnTo>
                  <a:lnTo>
                    <a:pt x="153" y="519"/>
                  </a:lnTo>
                  <a:lnTo>
                    <a:pt x="153" y="517"/>
                  </a:lnTo>
                  <a:lnTo>
                    <a:pt x="153" y="511"/>
                  </a:lnTo>
                  <a:lnTo>
                    <a:pt x="152" y="509"/>
                  </a:lnTo>
                  <a:lnTo>
                    <a:pt x="150" y="508"/>
                  </a:lnTo>
                  <a:lnTo>
                    <a:pt x="148" y="508"/>
                  </a:lnTo>
                  <a:lnTo>
                    <a:pt x="147" y="508"/>
                  </a:lnTo>
                  <a:lnTo>
                    <a:pt x="145" y="507"/>
                  </a:lnTo>
                  <a:lnTo>
                    <a:pt x="143" y="507"/>
                  </a:lnTo>
                  <a:lnTo>
                    <a:pt x="142" y="506"/>
                  </a:lnTo>
                  <a:lnTo>
                    <a:pt x="138" y="506"/>
                  </a:lnTo>
                  <a:lnTo>
                    <a:pt x="137" y="505"/>
                  </a:lnTo>
                  <a:lnTo>
                    <a:pt x="136" y="504"/>
                  </a:lnTo>
                  <a:lnTo>
                    <a:pt x="135" y="505"/>
                  </a:lnTo>
                  <a:lnTo>
                    <a:pt x="134" y="504"/>
                  </a:lnTo>
                  <a:lnTo>
                    <a:pt x="133" y="501"/>
                  </a:lnTo>
                  <a:lnTo>
                    <a:pt x="131" y="500"/>
                  </a:lnTo>
                  <a:lnTo>
                    <a:pt x="132" y="496"/>
                  </a:lnTo>
                  <a:lnTo>
                    <a:pt x="132" y="493"/>
                  </a:lnTo>
                  <a:lnTo>
                    <a:pt x="131" y="491"/>
                  </a:lnTo>
                  <a:lnTo>
                    <a:pt x="129" y="491"/>
                  </a:lnTo>
                  <a:lnTo>
                    <a:pt x="128" y="490"/>
                  </a:lnTo>
                  <a:lnTo>
                    <a:pt x="126" y="489"/>
                  </a:lnTo>
                  <a:lnTo>
                    <a:pt x="123" y="490"/>
                  </a:lnTo>
                  <a:lnTo>
                    <a:pt x="123" y="492"/>
                  </a:lnTo>
                  <a:lnTo>
                    <a:pt x="122" y="493"/>
                  </a:lnTo>
                  <a:lnTo>
                    <a:pt x="121" y="493"/>
                  </a:lnTo>
                  <a:lnTo>
                    <a:pt x="118" y="494"/>
                  </a:lnTo>
                  <a:lnTo>
                    <a:pt x="117" y="497"/>
                  </a:lnTo>
                  <a:lnTo>
                    <a:pt x="118" y="499"/>
                  </a:lnTo>
                  <a:lnTo>
                    <a:pt x="116" y="500"/>
                  </a:lnTo>
                  <a:lnTo>
                    <a:pt x="114" y="500"/>
                  </a:lnTo>
                  <a:lnTo>
                    <a:pt x="113" y="499"/>
                  </a:lnTo>
                  <a:lnTo>
                    <a:pt x="111" y="497"/>
                  </a:lnTo>
                  <a:lnTo>
                    <a:pt x="109" y="495"/>
                  </a:lnTo>
                  <a:lnTo>
                    <a:pt x="109" y="493"/>
                  </a:lnTo>
                  <a:lnTo>
                    <a:pt x="111" y="492"/>
                  </a:lnTo>
                  <a:lnTo>
                    <a:pt x="111" y="490"/>
                  </a:lnTo>
                  <a:lnTo>
                    <a:pt x="111" y="488"/>
                  </a:lnTo>
                  <a:lnTo>
                    <a:pt x="110" y="486"/>
                  </a:lnTo>
                  <a:lnTo>
                    <a:pt x="111" y="485"/>
                  </a:lnTo>
                  <a:lnTo>
                    <a:pt x="109" y="482"/>
                  </a:lnTo>
                  <a:lnTo>
                    <a:pt x="107" y="481"/>
                  </a:lnTo>
                  <a:lnTo>
                    <a:pt x="105" y="478"/>
                  </a:lnTo>
                  <a:lnTo>
                    <a:pt x="104" y="478"/>
                  </a:lnTo>
                  <a:lnTo>
                    <a:pt x="100" y="478"/>
                  </a:lnTo>
                  <a:lnTo>
                    <a:pt x="97" y="477"/>
                  </a:lnTo>
                  <a:lnTo>
                    <a:pt x="93" y="477"/>
                  </a:lnTo>
                  <a:lnTo>
                    <a:pt x="93" y="476"/>
                  </a:lnTo>
                  <a:lnTo>
                    <a:pt x="90" y="475"/>
                  </a:lnTo>
                  <a:lnTo>
                    <a:pt x="88" y="472"/>
                  </a:lnTo>
                  <a:lnTo>
                    <a:pt x="89" y="469"/>
                  </a:lnTo>
                  <a:lnTo>
                    <a:pt x="90" y="468"/>
                  </a:lnTo>
                  <a:lnTo>
                    <a:pt x="92" y="468"/>
                  </a:lnTo>
                  <a:lnTo>
                    <a:pt x="93" y="468"/>
                  </a:lnTo>
                  <a:lnTo>
                    <a:pt x="93" y="465"/>
                  </a:lnTo>
                  <a:lnTo>
                    <a:pt x="96" y="464"/>
                  </a:lnTo>
                  <a:lnTo>
                    <a:pt x="97" y="464"/>
                  </a:lnTo>
                  <a:lnTo>
                    <a:pt x="99" y="465"/>
                  </a:lnTo>
                  <a:lnTo>
                    <a:pt x="101" y="465"/>
                  </a:lnTo>
                  <a:lnTo>
                    <a:pt x="103" y="463"/>
                  </a:lnTo>
                  <a:lnTo>
                    <a:pt x="103" y="461"/>
                  </a:lnTo>
                  <a:lnTo>
                    <a:pt x="102" y="461"/>
                  </a:lnTo>
                  <a:lnTo>
                    <a:pt x="100" y="460"/>
                  </a:lnTo>
                  <a:lnTo>
                    <a:pt x="98" y="459"/>
                  </a:lnTo>
                  <a:lnTo>
                    <a:pt x="97" y="457"/>
                  </a:lnTo>
                  <a:lnTo>
                    <a:pt x="98" y="454"/>
                  </a:lnTo>
                  <a:lnTo>
                    <a:pt x="98" y="453"/>
                  </a:lnTo>
                  <a:lnTo>
                    <a:pt x="98" y="452"/>
                  </a:lnTo>
                  <a:lnTo>
                    <a:pt x="98" y="451"/>
                  </a:lnTo>
                  <a:lnTo>
                    <a:pt x="97" y="450"/>
                  </a:lnTo>
                  <a:lnTo>
                    <a:pt x="94" y="449"/>
                  </a:lnTo>
                  <a:lnTo>
                    <a:pt x="92" y="449"/>
                  </a:lnTo>
                  <a:lnTo>
                    <a:pt x="90" y="448"/>
                  </a:lnTo>
                  <a:lnTo>
                    <a:pt x="90" y="446"/>
                  </a:lnTo>
                  <a:lnTo>
                    <a:pt x="90" y="445"/>
                  </a:lnTo>
                  <a:lnTo>
                    <a:pt x="92" y="445"/>
                  </a:lnTo>
                  <a:lnTo>
                    <a:pt x="93" y="445"/>
                  </a:lnTo>
                  <a:lnTo>
                    <a:pt x="94" y="443"/>
                  </a:lnTo>
                  <a:lnTo>
                    <a:pt x="93" y="441"/>
                  </a:lnTo>
                  <a:lnTo>
                    <a:pt x="92" y="439"/>
                  </a:lnTo>
                  <a:lnTo>
                    <a:pt x="92" y="438"/>
                  </a:lnTo>
                  <a:lnTo>
                    <a:pt x="91" y="436"/>
                  </a:lnTo>
                  <a:lnTo>
                    <a:pt x="88" y="435"/>
                  </a:lnTo>
                  <a:lnTo>
                    <a:pt x="86" y="434"/>
                  </a:lnTo>
                  <a:lnTo>
                    <a:pt x="83" y="434"/>
                  </a:lnTo>
                  <a:lnTo>
                    <a:pt x="82" y="435"/>
                  </a:lnTo>
                  <a:lnTo>
                    <a:pt x="79" y="433"/>
                  </a:lnTo>
                  <a:lnTo>
                    <a:pt x="79" y="431"/>
                  </a:lnTo>
                  <a:lnTo>
                    <a:pt x="79" y="429"/>
                  </a:lnTo>
                  <a:lnTo>
                    <a:pt x="77" y="427"/>
                  </a:lnTo>
                  <a:lnTo>
                    <a:pt x="75" y="426"/>
                  </a:lnTo>
                  <a:lnTo>
                    <a:pt x="74" y="426"/>
                  </a:lnTo>
                  <a:lnTo>
                    <a:pt x="73" y="424"/>
                  </a:lnTo>
                  <a:lnTo>
                    <a:pt x="70" y="422"/>
                  </a:lnTo>
                  <a:lnTo>
                    <a:pt x="69" y="422"/>
                  </a:lnTo>
                  <a:lnTo>
                    <a:pt x="68" y="422"/>
                  </a:lnTo>
                  <a:lnTo>
                    <a:pt x="67" y="423"/>
                  </a:lnTo>
                  <a:lnTo>
                    <a:pt x="66" y="423"/>
                  </a:lnTo>
                  <a:lnTo>
                    <a:pt x="65" y="422"/>
                  </a:lnTo>
                  <a:lnTo>
                    <a:pt x="63" y="420"/>
                  </a:lnTo>
                  <a:lnTo>
                    <a:pt x="61" y="419"/>
                  </a:lnTo>
                  <a:lnTo>
                    <a:pt x="58" y="417"/>
                  </a:lnTo>
                  <a:lnTo>
                    <a:pt x="58" y="415"/>
                  </a:lnTo>
                  <a:lnTo>
                    <a:pt x="59" y="413"/>
                  </a:lnTo>
                  <a:lnTo>
                    <a:pt x="59" y="411"/>
                  </a:lnTo>
                  <a:lnTo>
                    <a:pt x="60" y="408"/>
                  </a:lnTo>
                  <a:lnTo>
                    <a:pt x="62" y="406"/>
                  </a:lnTo>
                  <a:lnTo>
                    <a:pt x="62" y="405"/>
                  </a:lnTo>
                  <a:lnTo>
                    <a:pt x="60" y="404"/>
                  </a:lnTo>
                  <a:lnTo>
                    <a:pt x="64" y="402"/>
                  </a:lnTo>
                  <a:lnTo>
                    <a:pt x="65" y="401"/>
                  </a:lnTo>
                  <a:lnTo>
                    <a:pt x="66" y="401"/>
                  </a:lnTo>
                  <a:lnTo>
                    <a:pt x="66" y="401"/>
                  </a:lnTo>
                  <a:lnTo>
                    <a:pt x="67" y="400"/>
                  </a:lnTo>
                  <a:lnTo>
                    <a:pt x="69" y="401"/>
                  </a:lnTo>
                  <a:lnTo>
                    <a:pt x="70" y="400"/>
                  </a:lnTo>
                  <a:lnTo>
                    <a:pt x="70" y="398"/>
                  </a:lnTo>
                  <a:lnTo>
                    <a:pt x="70" y="397"/>
                  </a:lnTo>
                  <a:lnTo>
                    <a:pt x="69" y="398"/>
                  </a:lnTo>
                  <a:lnTo>
                    <a:pt x="68" y="398"/>
                  </a:lnTo>
                  <a:lnTo>
                    <a:pt x="66" y="398"/>
                  </a:lnTo>
                  <a:lnTo>
                    <a:pt x="66" y="397"/>
                  </a:lnTo>
                  <a:lnTo>
                    <a:pt x="63" y="397"/>
                  </a:lnTo>
                  <a:lnTo>
                    <a:pt x="60" y="397"/>
                  </a:lnTo>
                  <a:lnTo>
                    <a:pt x="58" y="397"/>
                  </a:lnTo>
                  <a:lnTo>
                    <a:pt x="55" y="397"/>
                  </a:lnTo>
                  <a:lnTo>
                    <a:pt x="53" y="397"/>
                  </a:lnTo>
                  <a:lnTo>
                    <a:pt x="51" y="397"/>
                  </a:lnTo>
                  <a:lnTo>
                    <a:pt x="50" y="397"/>
                  </a:lnTo>
                  <a:lnTo>
                    <a:pt x="48" y="397"/>
                  </a:lnTo>
                  <a:lnTo>
                    <a:pt x="45" y="395"/>
                  </a:lnTo>
                  <a:lnTo>
                    <a:pt x="43" y="396"/>
                  </a:lnTo>
                  <a:lnTo>
                    <a:pt x="40" y="397"/>
                  </a:lnTo>
                  <a:lnTo>
                    <a:pt x="38" y="398"/>
                  </a:lnTo>
                  <a:lnTo>
                    <a:pt x="36" y="396"/>
                  </a:lnTo>
                  <a:lnTo>
                    <a:pt x="35" y="396"/>
                  </a:lnTo>
                  <a:lnTo>
                    <a:pt x="35" y="394"/>
                  </a:lnTo>
                  <a:lnTo>
                    <a:pt x="35" y="393"/>
                  </a:lnTo>
                  <a:lnTo>
                    <a:pt x="33" y="392"/>
                  </a:lnTo>
                  <a:lnTo>
                    <a:pt x="31" y="392"/>
                  </a:lnTo>
                  <a:lnTo>
                    <a:pt x="31" y="390"/>
                  </a:lnTo>
                  <a:lnTo>
                    <a:pt x="30" y="388"/>
                  </a:lnTo>
                  <a:lnTo>
                    <a:pt x="27" y="388"/>
                  </a:lnTo>
                  <a:lnTo>
                    <a:pt x="23" y="386"/>
                  </a:lnTo>
                  <a:lnTo>
                    <a:pt x="22" y="384"/>
                  </a:lnTo>
                  <a:lnTo>
                    <a:pt x="21" y="382"/>
                  </a:lnTo>
                  <a:lnTo>
                    <a:pt x="19" y="382"/>
                  </a:lnTo>
                  <a:lnTo>
                    <a:pt x="14" y="381"/>
                  </a:lnTo>
                  <a:lnTo>
                    <a:pt x="11" y="381"/>
                  </a:lnTo>
                  <a:lnTo>
                    <a:pt x="9" y="382"/>
                  </a:lnTo>
                  <a:lnTo>
                    <a:pt x="6" y="381"/>
                  </a:lnTo>
                  <a:lnTo>
                    <a:pt x="6" y="379"/>
                  </a:lnTo>
                  <a:lnTo>
                    <a:pt x="6" y="377"/>
                  </a:lnTo>
                  <a:lnTo>
                    <a:pt x="5" y="376"/>
                  </a:lnTo>
                  <a:lnTo>
                    <a:pt x="4" y="376"/>
                  </a:lnTo>
                  <a:lnTo>
                    <a:pt x="3" y="375"/>
                  </a:lnTo>
                  <a:lnTo>
                    <a:pt x="1" y="375"/>
                  </a:lnTo>
                  <a:lnTo>
                    <a:pt x="1" y="374"/>
                  </a:lnTo>
                  <a:lnTo>
                    <a:pt x="0" y="371"/>
                  </a:lnTo>
                  <a:lnTo>
                    <a:pt x="1" y="369"/>
                  </a:lnTo>
                  <a:lnTo>
                    <a:pt x="1" y="366"/>
                  </a:lnTo>
                  <a:lnTo>
                    <a:pt x="3" y="366"/>
                  </a:lnTo>
                  <a:lnTo>
                    <a:pt x="4" y="364"/>
                  </a:lnTo>
                  <a:lnTo>
                    <a:pt x="4" y="360"/>
                  </a:lnTo>
                  <a:lnTo>
                    <a:pt x="5" y="359"/>
                  </a:lnTo>
                  <a:lnTo>
                    <a:pt x="6" y="358"/>
                  </a:lnTo>
                  <a:lnTo>
                    <a:pt x="7" y="358"/>
                  </a:lnTo>
                  <a:lnTo>
                    <a:pt x="6" y="357"/>
                  </a:lnTo>
                  <a:lnTo>
                    <a:pt x="4" y="357"/>
                  </a:lnTo>
                  <a:lnTo>
                    <a:pt x="4" y="354"/>
                  </a:lnTo>
                  <a:lnTo>
                    <a:pt x="5" y="353"/>
                  </a:lnTo>
                  <a:lnTo>
                    <a:pt x="5" y="351"/>
                  </a:lnTo>
                  <a:lnTo>
                    <a:pt x="6" y="351"/>
                  </a:lnTo>
                  <a:lnTo>
                    <a:pt x="8" y="351"/>
                  </a:lnTo>
                  <a:lnTo>
                    <a:pt x="11" y="351"/>
                  </a:lnTo>
                  <a:lnTo>
                    <a:pt x="13" y="351"/>
                  </a:lnTo>
                  <a:lnTo>
                    <a:pt x="15" y="351"/>
                  </a:lnTo>
                  <a:lnTo>
                    <a:pt x="17" y="351"/>
                  </a:lnTo>
                  <a:lnTo>
                    <a:pt x="19" y="351"/>
                  </a:lnTo>
                  <a:lnTo>
                    <a:pt x="21" y="351"/>
                  </a:lnTo>
                  <a:lnTo>
                    <a:pt x="21" y="350"/>
                  </a:lnTo>
                  <a:lnTo>
                    <a:pt x="20" y="349"/>
                  </a:lnTo>
                  <a:lnTo>
                    <a:pt x="19" y="347"/>
                  </a:lnTo>
                  <a:lnTo>
                    <a:pt x="19" y="345"/>
                  </a:lnTo>
                  <a:lnTo>
                    <a:pt x="19" y="343"/>
                  </a:lnTo>
                  <a:lnTo>
                    <a:pt x="20" y="342"/>
                  </a:lnTo>
                  <a:lnTo>
                    <a:pt x="22" y="343"/>
                  </a:lnTo>
                  <a:lnTo>
                    <a:pt x="24" y="343"/>
                  </a:lnTo>
                  <a:lnTo>
                    <a:pt x="26" y="343"/>
                  </a:lnTo>
                  <a:lnTo>
                    <a:pt x="28" y="343"/>
                  </a:lnTo>
                  <a:lnTo>
                    <a:pt x="30" y="343"/>
                  </a:lnTo>
                  <a:lnTo>
                    <a:pt x="31" y="344"/>
                  </a:lnTo>
                  <a:lnTo>
                    <a:pt x="31" y="346"/>
                  </a:lnTo>
                  <a:lnTo>
                    <a:pt x="31" y="349"/>
                  </a:lnTo>
                  <a:lnTo>
                    <a:pt x="31" y="351"/>
                  </a:lnTo>
                  <a:lnTo>
                    <a:pt x="31" y="351"/>
                  </a:lnTo>
                  <a:lnTo>
                    <a:pt x="33" y="351"/>
                  </a:lnTo>
                  <a:lnTo>
                    <a:pt x="35" y="351"/>
                  </a:lnTo>
                  <a:lnTo>
                    <a:pt x="35" y="352"/>
                  </a:lnTo>
                  <a:lnTo>
                    <a:pt x="35" y="353"/>
                  </a:lnTo>
                  <a:lnTo>
                    <a:pt x="36" y="352"/>
                  </a:lnTo>
                  <a:lnTo>
                    <a:pt x="37" y="353"/>
                  </a:lnTo>
                  <a:lnTo>
                    <a:pt x="38" y="353"/>
                  </a:lnTo>
                  <a:lnTo>
                    <a:pt x="39" y="352"/>
                  </a:lnTo>
                  <a:lnTo>
                    <a:pt x="40" y="353"/>
                  </a:lnTo>
                  <a:lnTo>
                    <a:pt x="39" y="354"/>
                  </a:lnTo>
                  <a:lnTo>
                    <a:pt x="38" y="355"/>
                  </a:lnTo>
                  <a:lnTo>
                    <a:pt x="39" y="356"/>
                  </a:lnTo>
                  <a:lnTo>
                    <a:pt x="41" y="356"/>
                  </a:lnTo>
                  <a:lnTo>
                    <a:pt x="42" y="357"/>
                  </a:lnTo>
                  <a:lnTo>
                    <a:pt x="43" y="356"/>
                  </a:lnTo>
                  <a:lnTo>
                    <a:pt x="44" y="356"/>
                  </a:lnTo>
                  <a:lnTo>
                    <a:pt x="44" y="357"/>
                  </a:lnTo>
                  <a:lnTo>
                    <a:pt x="45" y="358"/>
                  </a:lnTo>
                  <a:lnTo>
                    <a:pt x="47" y="358"/>
                  </a:lnTo>
                  <a:lnTo>
                    <a:pt x="46" y="356"/>
                  </a:lnTo>
                  <a:lnTo>
                    <a:pt x="46" y="355"/>
                  </a:lnTo>
                  <a:lnTo>
                    <a:pt x="48" y="355"/>
                  </a:lnTo>
                  <a:lnTo>
                    <a:pt x="50" y="356"/>
                  </a:lnTo>
                  <a:lnTo>
                    <a:pt x="50" y="354"/>
                  </a:lnTo>
                  <a:lnTo>
                    <a:pt x="51" y="354"/>
                  </a:lnTo>
                  <a:lnTo>
                    <a:pt x="51" y="353"/>
                  </a:lnTo>
                  <a:lnTo>
                    <a:pt x="51" y="351"/>
                  </a:lnTo>
                  <a:lnTo>
                    <a:pt x="53" y="351"/>
                  </a:lnTo>
                  <a:lnTo>
                    <a:pt x="52" y="350"/>
                  </a:lnTo>
                  <a:lnTo>
                    <a:pt x="51" y="348"/>
                  </a:lnTo>
                  <a:lnTo>
                    <a:pt x="52" y="346"/>
                  </a:lnTo>
                  <a:lnTo>
                    <a:pt x="53" y="343"/>
                  </a:lnTo>
                  <a:lnTo>
                    <a:pt x="55" y="343"/>
                  </a:lnTo>
                  <a:lnTo>
                    <a:pt x="57" y="342"/>
                  </a:lnTo>
                  <a:lnTo>
                    <a:pt x="58" y="340"/>
                  </a:lnTo>
                  <a:lnTo>
                    <a:pt x="59" y="340"/>
                  </a:lnTo>
                  <a:lnTo>
                    <a:pt x="60" y="339"/>
                  </a:lnTo>
                  <a:lnTo>
                    <a:pt x="62" y="338"/>
                  </a:lnTo>
                  <a:lnTo>
                    <a:pt x="66" y="337"/>
                  </a:lnTo>
                  <a:lnTo>
                    <a:pt x="69" y="336"/>
                  </a:lnTo>
                  <a:lnTo>
                    <a:pt x="72" y="335"/>
                  </a:lnTo>
                  <a:lnTo>
                    <a:pt x="74" y="335"/>
                  </a:lnTo>
                  <a:lnTo>
                    <a:pt x="75" y="333"/>
                  </a:lnTo>
                  <a:lnTo>
                    <a:pt x="76" y="332"/>
                  </a:lnTo>
                  <a:lnTo>
                    <a:pt x="79" y="331"/>
                  </a:lnTo>
                  <a:lnTo>
                    <a:pt x="82" y="330"/>
                  </a:lnTo>
                  <a:lnTo>
                    <a:pt x="84" y="330"/>
                  </a:lnTo>
                  <a:lnTo>
                    <a:pt x="87" y="330"/>
                  </a:lnTo>
                  <a:lnTo>
                    <a:pt x="89" y="331"/>
                  </a:lnTo>
                  <a:lnTo>
                    <a:pt x="90" y="331"/>
                  </a:lnTo>
                  <a:lnTo>
                    <a:pt x="92" y="331"/>
                  </a:lnTo>
                  <a:lnTo>
                    <a:pt x="93" y="331"/>
                  </a:lnTo>
                  <a:lnTo>
                    <a:pt x="95" y="330"/>
                  </a:lnTo>
                  <a:lnTo>
                    <a:pt x="97" y="331"/>
                  </a:lnTo>
                  <a:lnTo>
                    <a:pt x="97" y="329"/>
                  </a:lnTo>
                  <a:lnTo>
                    <a:pt x="96" y="327"/>
                  </a:lnTo>
                  <a:lnTo>
                    <a:pt x="96" y="324"/>
                  </a:lnTo>
                  <a:lnTo>
                    <a:pt x="95" y="323"/>
                  </a:lnTo>
                  <a:lnTo>
                    <a:pt x="93" y="320"/>
                  </a:lnTo>
                  <a:lnTo>
                    <a:pt x="95" y="319"/>
                  </a:lnTo>
                  <a:lnTo>
                    <a:pt x="97" y="319"/>
                  </a:lnTo>
                  <a:lnTo>
                    <a:pt x="98" y="318"/>
                  </a:lnTo>
                  <a:lnTo>
                    <a:pt x="99" y="317"/>
                  </a:lnTo>
                  <a:lnTo>
                    <a:pt x="100" y="317"/>
                  </a:lnTo>
                  <a:lnTo>
                    <a:pt x="101" y="319"/>
                  </a:lnTo>
                  <a:lnTo>
                    <a:pt x="101" y="319"/>
                  </a:lnTo>
                  <a:lnTo>
                    <a:pt x="102" y="319"/>
                  </a:lnTo>
                  <a:lnTo>
                    <a:pt x="103" y="318"/>
                  </a:lnTo>
                  <a:lnTo>
                    <a:pt x="103" y="316"/>
                  </a:lnTo>
                  <a:lnTo>
                    <a:pt x="103" y="314"/>
                  </a:lnTo>
                  <a:lnTo>
                    <a:pt x="104" y="316"/>
                  </a:lnTo>
                  <a:lnTo>
                    <a:pt x="105" y="316"/>
                  </a:lnTo>
                  <a:lnTo>
                    <a:pt x="106" y="317"/>
                  </a:lnTo>
                  <a:lnTo>
                    <a:pt x="108" y="316"/>
                  </a:lnTo>
                  <a:lnTo>
                    <a:pt x="109" y="316"/>
                  </a:lnTo>
                  <a:lnTo>
                    <a:pt x="111" y="316"/>
                  </a:lnTo>
                  <a:lnTo>
                    <a:pt x="112" y="317"/>
                  </a:lnTo>
                  <a:lnTo>
                    <a:pt x="114" y="318"/>
                  </a:lnTo>
                  <a:lnTo>
                    <a:pt x="114" y="318"/>
                  </a:lnTo>
                  <a:lnTo>
                    <a:pt x="116" y="319"/>
                  </a:lnTo>
                  <a:lnTo>
                    <a:pt x="116" y="319"/>
                  </a:lnTo>
                  <a:lnTo>
                    <a:pt x="118" y="319"/>
                  </a:lnTo>
                  <a:lnTo>
                    <a:pt x="119" y="320"/>
                  </a:lnTo>
                  <a:lnTo>
                    <a:pt x="120" y="320"/>
                  </a:lnTo>
                  <a:lnTo>
                    <a:pt x="122" y="320"/>
                  </a:lnTo>
                  <a:lnTo>
                    <a:pt x="122" y="320"/>
                  </a:lnTo>
                  <a:lnTo>
                    <a:pt x="123" y="321"/>
                  </a:lnTo>
                  <a:lnTo>
                    <a:pt x="127" y="319"/>
                  </a:lnTo>
                  <a:lnTo>
                    <a:pt x="127" y="318"/>
                  </a:lnTo>
                  <a:lnTo>
                    <a:pt x="125" y="317"/>
                  </a:lnTo>
                  <a:lnTo>
                    <a:pt x="124" y="315"/>
                  </a:lnTo>
                  <a:lnTo>
                    <a:pt x="125" y="314"/>
                  </a:lnTo>
                  <a:lnTo>
                    <a:pt x="127" y="315"/>
                  </a:lnTo>
                  <a:lnTo>
                    <a:pt x="128" y="315"/>
                  </a:lnTo>
                  <a:lnTo>
                    <a:pt x="129" y="315"/>
                  </a:lnTo>
                  <a:lnTo>
                    <a:pt x="130" y="314"/>
                  </a:lnTo>
                  <a:lnTo>
                    <a:pt x="130" y="315"/>
                  </a:lnTo>
                  <a:lnTo>
                    <a:pt x="131" y="316"/>
                  </a:lnTo>
                  <a:lnTo>
                    <a:pt x="133" y="314"/>
                  </a:lnTo>
                  <a:lnTo>
                    <a:pt x="134" y="315"/>
                  </a:lnTo>
                  <a:lnTo>
                    <a:pt x="134" y="316"/>
                  </a:lnTo>
                  <a:lnTo>
                    <a:pt x="133" y="317"/>
                  </a:lnTo>
                  <a:lnTo>
                    <a:pt x="135" y="317"/>
                  </a:lnTo>
                  <a:lnTo>
                    <a:pt x="136" y="316"/>
                  </a:lnTo>
                  <a:lnTo>
                    <a:pt x="136" y="314"/>
                  </a:lnTo>
                  <a:lnTo>
                    <a:pt x="135" y="312"/>
                  </a:lnTo>
                  <a:lnTo>
                    <a:pt x="136" y="310"/>
                  </a:lnTo>
                  <a:lnTo>
                    <a:pt x="137" y="311"/>
                  </a:lnTo>
                  <a:lnTo>
                    <a:pt x="137" y="312"/>
                  </a:lnTo>
                  <a:lnTo>
                    <a:pt x="137" y="313"/>
                  </a:lnTo>
                  <a:lnTo>
                    <a:pt x="138" y="311"/>
                  </a:lnTo>
                  <a:lnTo>
                    <a:pt x="139" y="310"/>
                  </a:lnTo>
                  <a:lnTo>
                    <a:pt x="138" y="308"/>
                  </a:lnTo>
                  <a:lnTo>
                    <a:pt x="139" y="307"/>
                  </a:lnTo>
                  <a:lnTo>
                    <a:pt x="138" y="305"/>
                  </a:lnTo>
                  <a:lnTo>
                    <a:pt x="137" y="304"/>
                  </a:lnTo>
                  <a:lnTo>
                    <a:pt x="137" y="303"/>
                  </a:lnTo>
                  <a:lnTo>
                    <a:pt x="136" y="301"/>
                  </a:lnTo>
                  <a:lnTo>
                    <a:pt x="135" y="301"/>
                  </a:lnTo>
                  <a:lnTo>
                    <a:pt x="134" y="298"/>
                  </a:lnTo>
                  <a:lnTo>
                    <a:pt x="137" y="298"/>
                  </a:lnTo>
                  <a:lnTo>
                    <a:pt x="138" y="298"/>
                  </a:lnTo>
                  <a:lnTo>
                    <a:pt x="142" y="299"/>
                  </a:lnTo>
                  <a:lnTo>
                    <a:pt x="144" y="300"/>
                  </a:lnTo>
                  <a:lnTo>
                    <a:pt x="143" y="301"/>
                  </a:lnTo>
                  <a:lnTo>
                    <a:pt x="144" y="302"/>
                  </a:lnTo>
                  <a:lnTo>
                    <a:pt x="145" y="300"/>
                  </a:lnTo>
                  <a:lnTo>
                    <a:pt x="147" y="301"/>
                  </a:lnTo>
                  <a:lnTo>
                    <a:pt x="149" y="301"/>
                  </a:lnTo>
                  <a:lnTo>
                    <a:pt x="151" y="302"/>
                  </a:lnTo>
                  <a:lnTo>
                    <a:pt x="153" y="303"/>
                  </a:lnTo>
                  <a:lnTo>
                    <a:pt x="154" y="303"/>
                  </a:lnTo>
                  <a:lnTo>
                    <a:pt x="155" y="302"/>
                  </a:lnTo>
                  <a:lnTo>
                    <a:pt x="153" y="300"/>
                  </a:lnTo>
                  <a:lnTo>
                    <a:pt x="158" y="299"/>
                  </a:lnTo>
                  <a:lnTo>
                    <a:pt x="159" y="298"/>
                  </a:lnTo>
                  <a:lnTo>
                    <a:pt x="158" y="296"/>
                  </a:lnTo>
                  <a:lnTo>
                    <a:pt x="158" y="295"/>
                  </a:lnTo>
                  <a:lnTo>
                    <a:pt x="158" y="294"/>
                  </a:lnTo>
                  <a:lnTo>
                    <a:pt x="158" y="292"/>
                  </a:lnTo>
                  <a:lnTo>
                    <a:pt x="158" y="290"/>
                  </a:lnTo>
                  <a:lnTo>
                    <a:pt x="161" y="291"/>
                  </a:lnTo>
                  <a:lnTo>
                    <a:pt x="163" y="293"/>
                  </a:lnTo>
                  <a:lnTo>
                    <a:pt x="165" y="293"/>
                  </a:lnTo>
                  <a:lnTo>
                    <a:pt x="165" y="291"/>
                  </a:lnTo>
                  <a:lnTo>
                    <a:pt x="166" y="290"/>
                  </a:lnTo>
                  <a:lnTo>
                    <a:pt x="169" y="289"/>
                  </a:lnTo>
                  <a:lnTo>
                    <a:pt x="167" y="287"/>
                  </a:lnTo>
                  <a:lnTo>
                    <a:pt x="167" y="286"/>
                  </a:lnTo>
                  <a:lnTo>
                    <a:pt x="169" y="287"/>
                  </a:lnTo>
                  <a:lnTo>
                    <a:pt x="169" y="287"/>
                  </a:lnTo>
                  <a:lnTo>
                    <a:pt x="172" y="287"/>
                  </a:lnTo>
                  <a:lnTo>
                    <a:pt x="176" y="287"/>
                  </a:lnTo>
                  <a:lnTo>
                    <a:pt x="177" y="286"/>
                  </a:lnTo>
                  <a:lnTo>
                    <a:pt x="176" y="284"/>
                  </a:lnTo>
                  <a:lnTo>
                    <a:pt x="175" y="282"/>
                  </a:lnTo>
                  <a:lnTo>
                    <a:pt x="174" y="280"/>
                  </a:lnTo>
                  <a:lnTo>
                    <a:pt x="171" y="280"/>
                  </a:lnTo>
                  <a:lnTo>
                    <a:pt x="169" y="279"/>
                  </a:lnTo>
                  <a:lnTo>
                    <a:pt x="173" y="279"/>
                  </a:lnTo>
                  <a:lnTo>
                    <a:pt x="175" y="278"/>
                  </a:lnTo>
                  <a:lnTo>
                    <a:pt x="176" y="277"/>
                  </a:lnTo>
                  <a:lnTo>
                    <a:pt x="177" y="277"/>
                  </a:lnTo>
                  <a:lnTo>
                    <a:pt x="177" y="275"/>
                  </a:lnTo>
                  <a:lnTo>
                    <a:pt x="178" y="274"/>
                  </a:lnTo>
                  <a:lnTo>
                    <a:pt x="180" y="272"/>
                  </a:lnTo>
                  <a:lnTo>
                    <a:pt x="182" y="271"/>
                  </a:lnTo>
                  <a:lnTo>
                    <a:pt x="183" y="269"/>
                  </a:lnTo>
                  <a:lnTo>
                    <a:pt x="185" y="267"/>
                  </a:lnTo>
                  <a:lnTo>
                    <a:pt x="185" y="266"/>
                  </a:lnTo>
                  <a:lnTo>
                    <a:pt x="185" y="265"/>
                  </a:lnTo>
                  <a:lnTo>
                    <a:pt x="186" y="264"/>
                  </a:lnTo>
                  <a:lnTo>
                    <a:pt x="188" y="263"/>
                  </a:lnTo>
                  <a:lnTo>
                    <a:pt x="187" y="262"/>
                  </a:lnTo>
                  <a:lnTo>
                    <a:pt x="186" y="262"/>
                  </a:lnTo>
                  <a:lnTo>
                    <a:pt x="186" y="260"/>
                  </a:lnTo>
                  <a:lnTo>
                    <a:pt x="187" y="258"/>
                  </a:lnTo>
                  <a:lnTo>
                    <a:pt x="190" y="258"/>
                  </a:lnTo>
                  <a:lnTo>
                    <a:pt x="188" y="256"/>
                  </a:lnTo>
                  <a:lnTo>
                    <a:pt x="189" y="255"/>
                  </a:lnTo>
                  <a:lnTo>
                    <a:pt x="188" y="254"/>
                  </a:lnTo>
                  <a:lnTo>
                    <a:pt x="187" y="253"/>
                  </a:lnTo>
                  <a:lnTo>
                    <a:pt x="185" y="254"/>
                  </a:lnTo>
                  <a:lnTo>
                    <a:pt x="186" y="251"/>
                  </a:lnTo>
                  <a:lnTo>
                    <a:pt x="187" y="248"/>
                  </a:lnTo>
                  <a:lnTo>
                    <a:pt x="185" y="248"/>
                  </a:lnTo>
                  <a:lnTo>
                    <a:pt x="183" y="247"/>
                  </a:lnTo>
                  <a:lnTo>
                    <a:pt x="186" y="247"/>
                  </a:lnTo>
                  <a:lnTo>
                    <a:pt x="189" y="248"/>
                  </a:lnTo>
                  <a:lnTo>
                    <a:pt x="192" y="248"/>
                  </a:lnTo>
                  <a:lnTo>
                    <a:pt x="193" y="248"/>
                  </a:lnTo>
                  <a:lnTo>
                    <a:pt x="195" y="246"/>
                  </a:lnTo>
                  <a:lnTo>
                    <a:pt x="196" y="244"/>
                  </a:lnTo>
                  <a:lnTo>
                    <a:pt x="194" y="244"/>
                  </a:lnTo>
                  <a:lnTo>
                    <a:pt x="193" y="243"/>
                  </a:lnTo>
                  <a:lnTo>
                    <a:pt x="195" y="243"/>
                  </a:lnTo>
                  <a:lnTo>
                    <a:pt x="194" y="241"/>
                  </a:lnTo>
                  <a:lnTo>
                    <a:pt x="196" y="240"/>
                  </a:lnTo>
                  <a:lnTo>
                    <a:pt x="196" y="239"/>
                  </a:lnTo>
                  <a:lnTo>
                    <a:pt x="194" y="238"/>
                  </a:lnTo>
                  <a:lnTo>
                    <a:pt x="194" y="237"/>
                  </a:lnTo>
                  <a:lnTo>
                    <a:pt x="195" y="235"/>
                  </a:lnTo>
                  <a:lnTo>
                    <a:pt x="195" y="233"/>
                  </a:lnTo>
                  <a:lnTo>
                    <a:pt x="193" y="232"/>
                  </a:lnTo>
                  <a:lnTo>
                    <a:pt x="192" y="232"/>
                  </a:lnTo>
                  <a:lnTo>
                    <a:pt x="189" y="231"/>
                  </a:lnTo>
                  <a:lnTo>
                    <a:pt x="188" y="229"/>
                  </a:lnTo>
                  <a:lnTo>
                    <a:pt x="188" y="227"/>
                  </a:lnTo>
                  <a:lnTo>
                    <a:pt x="189" y="229"/>
                  </a:lnTo>
                  <a:lnTo>
                    <a:pt x="191" y="229"/>
                  </a:lnTo>
                  <a:lnTo>
                    <a:pt x="192" y="228"/>
                  </a:lnTo>
                  <a:lnTo>
                    <a:pt x="192" y="225"/>
                  </a:lnTo>
                  <a:lnTo>
                    <a:pt x="193" y="224"/>
                  </a:lnTo>
                  <a:lnTo>
                    <a:pt x="194" y="224"/>
                  </a:lnTo>
                  <a:lnTo>
                    <a:pt x="194" y="223"/>
                  </a:lnTo>
                  <a:lnTo>
                    <a:pt x="193" y="221"/>
                  </a:lnTo>
                  <a:lnTo>
                    <a:pt x="193" y="219"/>
                  </a:lnTo>
                  <a:lnTo>
                    <a:pt x="193" y="218"/>
                  </a:lnTo>
                  <a:lnTo>
                    <a:pt x="191" y="215"/>
                  </a:lnTo>
                  <a:lnTo>
                    <a:pt x="191" y="211"/>
                  </a:lnTo>
                  <a:lnTo>
                    <a:pt x="192" y="209"/>
                  </a:lnTo>
                  <a:lnTo>
                    <a:pt x="191" y="207"/>
                  </a:lnTo>
                  <a:lnTo>
                    <a:pt x="191" y="205"/>
                  </a:lnTo>
                  <a:lnTo>
                    <a:pt x="190" y="203"/>
                  </a:lnTo>
                  <a:lnTo>
                    <a:pt x="188" y="203"/>
                  </a:lnTo>
                  <a:lnTo>
                    <a:pt x="185" y="201"/>
                  </a:lnTo>
                  <a:lnTo>
                    <a:pt x="184" y="201"/>
                  </a:lnTo>
                  <a:lnTo>
                    <a:pt x="183" y="200"/>
                  </a:lnTo>
                  <a:lnTo>
                    <a:pt x="182" y="199"/>
                  </a:lnTo>
                  <a:lnTo>
                    <a:pt x="183" y="196"/>
                  </a:lnTo>
                  <a:lnTo>
                    <a:pt x="183" y="193"/>
                  </a:lnTo>
                  <a:lnTo>
                    <a:pt x="184" y="191"/>
                  </a:lnTo>
                  <a:lnTo>
                    <a:pt x="183" y="189"/>
                  </a:lnTo>
                  <a:lnTo>
                    <a:pt x="183" y="188"/>
                  </a:lnTo>
                  <a:lnTo>
                    <a:pt x="183" y="187"/>
                  </a:lnTo>
                  <a:lnTo>
                    <a:pt x="183" y="185"/>
                  </a:lnTo>
                  <a:lnTo>
                    <a:pt x="185" y="185"/>
                  </a:lnTo>
                  <a:lnTo>
                    <a:pt x="186" y="185"/>
                  </a:lnTo>
                  <a:lnTo>
                    <a:pt x="188" y="185"/>
                  </a:lnTo>
                  <a:lnTo>
                    <a:pt x="190" y="183"/>
                  </a:lnTo>
                  <a:lnTo>
                    <a:pt x="189" y="181"/>
                  </a:lnTo>
                  <a:lnTo>
                    <a:pt x="187" y="180"/>
                  </a:lnTo>
                  <a:lnTo>
                    <a:pt x="186" y="179"/>
                  </a:lnTo>
                  <a:lnTo>
                    <a:pt x="185" y="178"/>
                  </a:lnTo>
                  <a:lnTo>
                    <a:pt x="185" y="177"/>
                  </a:lnTo>
                  <a:lnTo>
                    <a:pt x="185" y="176"/>
                  </a:lnTo>
                  <a:lnTo>
                    <a:pt x="185" y="174"/>
                  </a:lnTo>
                  <a:lnTo>
                    <a:pt x="184" y="173"/>
                  </a:lnTo>
                  <a:lnTo>
                    <a:pt x="183" y="173"/>
                  </a:lnTo>
                  <a:lnTo>
                    <a:pt x="183" y="172"/>
                  </a:lnTo>
                  <a:lnTo>
                    <a:pt x="182" y="170"/>
                  </a:lnTo>
                  <a:lnTo>
                    <a:pt x="183" y="169"/>
                  </a:lnTo>
                  <a:lnTo>
                    <a:pt x="183" y="166"/>
                  </a:lnTo>
                  <a:lnTo>
                    <a:pt x="185" y="167"/>
                  </a:lnTo>
                  <a:lnTo>
                    <a:pt x="187" y="166"/>
                  </a:lnTo>
                  <a:lnTo>
                    <a:pt x="189" y="164"/>
                  </a:lnTo>
                  <a:lnTo>
                    <a:pt x="191" y="165"/>
                  </a:lnTo>
                  <a:lnTo>
                    <a:pt x="191" y="164"/>
                  </a:lnTo>
                  <a:lnTo>
                    <a:pt x="192" y="161"/>
                  </a:lnTo>
                  <a:lnTo>
                    <a:pt x="193" y="160"/>
                  </a:lnTo>
                  <a:lnTo>
                    <a:pt x="193" y="159"/>
                  </a:lnTo>
                  <a:lnTo>
                    <a:pt x="194" y="159"/>
                  </a:lnTo>
                  <a:lnTo>
                    <a:pt x="197" y="157"/>
                  </a:lnTo>
                  <a:lnTo>
                    <a:pt x="200" y="158"/>
                  </a:lnTo>
                  <a:lnTo>
                    <a:pt x="201" y="159"/>
                  </a:lnTo>
                  <a:lnTo>
                    <a:pt x="201" y="160"/>
                  </a:lnTo>
                  <a:lnTo>
                    <a:pt x="204" y="160"/>
                  </a:lnTo>
                  <a:lnTo>
                    <a:pt x="208" y="161"/>
                  </a:lnTo>
                  <a:lnTo>
                    <a:pt x="208" y="161"/>
                  </a:lnTo>
                  <a:lnTo>
                    <a:pt x="209" y="161"/>
                  </a:lnTo>
                  <a:lnTo>
                    <a:pt x="209" y="160"/>
                  </a:lnTo>
                  <a:lnTo>
                    <a:pt x="208" y="158"/>
                  </a:lnTo>
                  <a:lnTo>
                    <a:pt x="208" y="158"/>
                  </a:lnTo>
                  <a:lnTo>
                    <a:pt x="207" y="156"/>
                  </a:lnTo>
                  <a:lnTo>
                    <a:pt x="206" y="154"/>
                  </a:lnTo>
                  <a:lnTo>
                    <a:pt x="205" y="154"/>
                  </a:lnTo>
                  <a:lnTo>
                    <a:pt x="207" y="153"/>
                  </a:lnTo>
                  <a:lnTo>
                    <a:pt x="208" y="151"/>
                  </a:lnTo>
                  <a:lnTo>
                    <a:pt x="208" y="149"/>
                  </a:lnTo>
                  <a:lnTo>
                    <a:pt x="208" y="147"/>
                  </a:lnTo>
                  <a:lnTo>
                    <a:pt x="209" y="145"/>
                  </a:lnTo>
                  <a:lnTo>
                    <a:pt x="208" y="144"/>
                  </a:lnTo>
                  <a:lnTo>
                    <a:pt x="207" y="142"/>
                  </a:lnTo>
                  <a:lnTo>
                    <a:pt x="206" y="141"/>
                  </a:lnTo>
                  <a:lnTo>
                    <a:pt x="205" y="141"/>
                  </a:lnTo>
                  <a:lnTo>
                    <a:pt x="203" y="139"/>
                  </a:lnTo>
                  <a:lnTo>
                    <a:pt x="202" y="138"/>
                  </a:lnTo>
                  <a:lnTo>
                    <a:pt x="200" y="138"/>
                  </a:lnTo>
                  <a:lnTo>
                    <a:pt x="198" y="136"/>
                  </a:lnTo>
                  <a:lnTo>
                    <a:pt x="197" y="135"/>
                  </a:lnTo>
                  <a:lnTo>
                    <a:pt x="195" y="135"/>
                  </a:lnTo>
                  <a:lnTo>
                    <a:pt x="195" y="132"/>
                  </a:lnTo>
                  <a:lnTo>
                    <a:pt x="194" y="131"/>
                  </a:lnTo>
                  <a:lnTo>
                    <a:pt x="193" y="129"/>
                  </a:lnTo>
                  <a:lnTo>
                    <a:pt x="193" y="129"/>
                  </a:lnTo>
                  <a:lnTo>
                    <a:pt x="193" y="128"/>
                  </a:lnTo>
                  <a:lnTo>
                    <a:pt x="193" y="127"/>
                  </a:lnTo>
                  <a:lnTo>
                    <a:pt x="192" y="127"/>
                  </a:lnTo>
                  <a:lnTo>
                    <a:pt x="190" y="126"/>
                  </a:lnTo>
                  <a:lnTo>
                    <a:pt x="188" y="125"/>
                  </a:lnTo>
                  <a:lnTo>
                    <a:pt x="187" y="124"/>
                  </a:lnTo>
                  <a:lnTo>
                    <a:pt x="185" y="122"/>
                  </a:lnTo>
                  <a:lnTo>
                    <a:pt x="185" y="121"/>
                  </a:lnTo>
                  <a:lnTo>
                    <a:pt x="185" y="121"/>
                  </a:lnTo>
                  <a:lnTo>
                    <a:pt x="184" y="120"/>
                  </a:lnTo>
                  <a:lnTo>
                    <a:pt x="185" y="119"/>
                  </a:lnTo>
                  <a:lnTo>
                    <a:pt x="185" y="119"/>
                  </a:lnTo>
                  <a:lnTo>
                    <a:pt x="185" y="116"/>
                  </a:lnTo>
                  <a:lnTo>
                    <a:pt x="186" y="113"/>
                  </a:lnTo>
                  <a:lnTo>
                    <a:pt x="187" y="111"/>
                  </a:lnTo>
                  <a:lnTo>
                    <a:pt x="189" y="109"/>
                  </a:lnTo>
                  <a:lnTo>
                    <a:pt x="191" y="106"/>
                  </a:lnTo>
                  <a:lnTo>
                    <a:pt x="193" y="105"/>
                  </a:lnTo>
                  <a:lnTo>
                    <a:pt x="193" y="106"/>
                  </a:lnTo>
                  <a:lnTo>
                    <a:pt x="193" y="107"/>
                  </a:lnTo>
                  <a:lnTo>
                    <a:pt x="195" y="107"/>
                  </a:lnTo>
                  <a:lnTo>
                    <a:pt x="196" y="108"/>
                  </a:lnTo>
                  <a:lnTo>
                    <a:pt x="197" y="107"/>
                  </a:lnTo>
                  <a:lnTo>
                    <a:pt x="200" y="106"/>
                  </a:lnTo>
                  <a:lnTo>
                    <a:pt x="200" y="106"/>
                  </a:lnTo>
                  <a:lnTo>
                    <a:pt x="200" y="105"/>
                  </a:lnTo>
                  <a:lnTo>
                    <a:pt x="200" y="104"/>
                  </a:lnTo>
                  <a:lnTo>
                    <a:pt x="199" y="103"/>
                  </a:lnTo>
                  <a:lnTo>
                    <a:pt x="198" y="102"/>
                  </a:lnTo>
                  <a:lnTo>
                    <a:pt x="198" y="101"/>
                  </a:lnTo>
                  <a:lnTo>
                    <a:pt x="200" y="101"/>
                  </a:lnTo>
                  <a:lnTo>
                    <a:pt x="200" y="100"/>
                  </a:lnTo>
                  <a:lnTo>
                    <a:pt x="200" y="98"/>
                  </a:lnTo>
                  <a:lnTo>
                    <a:pt x="203" y="99"/>
                  </a:lnTo>
                  <a:lnTo>
                    <a:pt x="203" y="98"/>
                  </a:lnTo>
                  <a:lnTo>
                    <a:pt x="203" y="98"/>
                  </a:lnTo>
                  <a:lnTo>
                    <a:pt x="204" y="97"/>
                  </a:lnTo>
                  <a:lnTo>
                    <a:pt x="206" y="95"/>
                  </a:lnTo>
                  <a:lnTo>
                    <a:pt x="207" y="95"/>
                  </a:lnTo>
                  <a:lnTo>
                    <a:pt x="208" y="96"/>
                  </a:lnTo>
                  <a:lnTo>
                    <a:pt x="209" y="94"/>
                  </a:lnTo>
                  <a:lnTo>
                    <a:pt x="211" y="92"/>
                  </a:lnTo>
                  <a:lnTo>
                    <a:pt x="214" y="91"/>
                  </a:lnTo>
                  <a:lnTo>
                    <a:pt x="215" y="91"/>
                  </a:lnTo>
                  <a:lnTo>
                    <a:pt x="216" y="90"/>
                  </a:lnTo>
                  <a:lnTo>
                    <a:pt x="218" y="89"/>
                  </a:lnTo>
                  <a:lnTo>
                    <a:pt x="218" y="88"/>
                  </a:lnTo>
                  <a:lnTo>
                    <a:pt x="219" y="88"/>
                  </a:lnTo>
                  <a:lnTo>
                    <a:pt x="222" y="87"/>
                  </a:lnTo>
                  <a:lnTo>
                    <a:pt x="223" y="85"/>
                  </a:lnTo>
                  <a:lnTo>
                    <a:pt x="224" y="84"/>
                  </a:lnTo>
                  <a:lnTo>
                    <a:pt x="224" y="83"/>
                  </a:lnTo>
                  <a:lnTo>
                    <a:pt x="225" y="82"/>
                  </a:lnTo>
                  <a:lnTo>
                    <a:pt x="227" y="82"/>
                  </a:lnTo>
                  <a:lnTo>
                    <a:pt x="229" y="80"/>
                  </a:lnTo>
                  <a:lnTo>
                    <a:pt x="230" y="79"/>
                  </a:lnTo>
                  <a:lnTo>
                    <a:pt x="227" y="79"/>
                  </a:lnTo>
                  <a:lnTo>
                    <a:pt x="227" y="78"/>
                  </a:lnTo>
                  <a:lnTo>
                    <a:pt x="225" y="78"/>
                  </a:lnTo>
                  <a:lnTo>
                    <a:pt x="224" y="78"/>
                  </a:lnTo>
                  <a:lnTo>
                    <a:pt x="222" y="77"/>
                  </a:lnTo>
                  <a:lnTo>
                    <a:pt x="222" y="76"/>
                  </a:lnTo>
                  <a:lnTo>
                    <a:pt x="222" y="75"/>
                  </a:lnTo>
                  <a:lnTo>
                    <a:pt x="224" y="75"/>
                  </a:lnTo>
                  <a:lnTo>
                    <a:pt x="225" y="74"/>
                  </a:lnTo>
                  <a:lnTo>
                    <a:pt x="225" y="74"/>
                  </a:lnTo>
                  <a:lnTo>
                    <a:pt x="224" y="73"/>
                  </a:lnTo>
                  <a:lnTo>
                    <a:pt x="222" y="71"/>
                  </a:lnTo>
                  <a:lnTo>
                    <a:pt x="221" y="70"/>
                  </a:lnTo>
                  <a:lnTo>
                    <a:pt x="221" y="69"/>
                  </a:lnTo>
                  <a:lnTo>
                    <a:pt x="221" y="68"/>
                  </a:lnTo>
                  <a:lnTo>
                    <a:pt x="219" y="69"/>
                  </a:lnTo>
                  <a:lnTo>
                    <a:pt x="218" y="67"/>
                  </a:lnTo>
                  <a:lnTo>
                    <a:pt x="218" y="66"/>
                  </a:lnTo>
                  <a:lnTo>
                    <a:pt x="218" y="66"/>
                  </a:lnTo>
                  <a:lnTo>
                    <a:pt x="220" y="65"/>
                  </a:lnTo>
                  <a:lnTo>
                    <a:pt x="221" y="63"/>
                  </a:lnTo>
                  <a:lnTo>
                    <a:pt x="222" y="62"/>
                  </a:lnTo>
                  <a:lnTo>
                    <a:pt x="222" y="61"/>
                  </a:lnTo>
                  <a:lnTo>
                    <a:pt x="221" y="61"/>
                  </a:lnTo>
                  <a:lnTo>
                    <a:pt x="219" y="62"/>
                  </a:lnTo>
                  <a:lnTo>
                    <a:pt x="218" y="62"/>
                  </a:lnTo>
                  <a:lnTo>
                    <a:pt x="217" y="62"/>
                  </a:lnTo>
                  <a:lnTo>
                    <a:pt x="216" y="63"/>
                  </a:lnTo>
                  <a:lnTo>
                    <a:pt x="216" y="64"/>
                  </a:lnTo>
                  <a:lnTo>
                    <a:pt x="215" y="65"/>
                  </a:lnTo>
                  <a:lnTo>
                    <a:pt x="214" y="65"/>
                  </a:lnTo>
                  <a:lnTo>
                    <a:pt x="214" y="64"/>
                  </a:lnTo>
                  <a:lnTo>
                    <a:pt x="214" y="63"/>
                  </a:lnTo>
                  <a:lnTo>
                    <a:pt x="215" y="63"/>
                  </a:lnTo>
                  <a:lnTo>
                    <a:pt x="214" y="63"/>
                  </a:lnTo>
                  <a:lnTo>
                    <a:pt x="214" y="62"/>
                  </a:lnTo>
                  <a:lnTo>
                    <a:pt x="214" y="61"/>
                  </a:lnTo>
                  <a:lnTo>
                    <a:pt x="214" y="62"/>
                  </a:lnTo>
                  <a:lnTo>
                    <a:pt x="214" y="61"/>
                  </a:lnTo>
                  <a:lnTo>
                    <a:pt x="215" y="61"/>
                  </a:lnTo>
                  <a:lnTo>
                    <a:pt x="215" y="62"/>
                  </a:lnTo>
                  <a:lnTo>
                    <a:pt x="215" y="61"/>
                  </a:lnTo>
                  <a:lnTo>
                    <a:pt x="215" y="60"/>
                  </a:lnTo>
                  <a:lnTo>
                    <a:pt x="216" y="61"/>
                  </a:lnTo>
                  <a:lnTo>
                    <a:pt x="216" y="60"/>
                  </a:lnTo>
                  <a:lnTo>
                    <a:pt x="216" y="60"/>
                  </a:lnTo>
                  <a:lnTo>
                    <a:pt x="216" y="59"/>
                  </a:lnTo>
                  <a:lnTo>
                    <a:pt x="216" y="58"/>
                  </a:lnTo>
                  <a:lnTo>
                    <a:pt x="216" y="58"/>
                  </a:lnTo>
                  <a:lnTo>
                    <a:pt x="217" y="58"/>
                  </a:lnTo>
                  <a:lnTo>
                    <a:pt x="217" y="57"/>
                  </a:lnTo>
                  <a:lnTo>
                    <a:pt x="217" y="56"/>
                  </a:lnTo>
                  <a:lnTo>
                    <a:pt x="217" y="55"/>
                  </a:lnTo>
                  <a:lnTo>
                    <a:pt x="218" y="55"/>
                  </a:lnTo>
                  <a:lnTo>
                    <a:pt x="219" y="55"/>
                  </a:lnTo>
                  <a:lnTo>
                    <a:pt x="219" y="54"/>
                  </a:lnTo>
                  <a:lnTo>
                    <a:pt x="219" y="53"/>
                  </a:lnTo>
                  <a:lnTo>
                    <a:pt x="219" y="52"/>
                  </a:lnTo>
                  <a:lnTo>
                    <a:pt x="220" y="51"/>
                  </a:lnTo>
                  <a:lnTo>
                    <a:pt x="220" y="50"/>
                  </a:lnTo>
                  <a:lnTo>
                    <a:pt x="219" y="50"/>
                  </a:lnTo>
                  <a:lnTo>
                    <a:pt x="220" y="50"/>
                  </a:lnTo>
                  <a:lnTo>
                    <a:pt x="220" y="50"/>
                  </a:lnTo>
                  <a:lnTo>
                    <a:pt x="220" y="49"/>
                  </a:lnTo>
                  <a:lnTo>
                    <a:pt x="220" y="48"/>
                  </a:lnTo>
                  <a:lnTo>
                    <a:pt x="221" y="48"/>
                  </a:lnTo>
                  <a:lnTo>
                    <a:pt x="221" y="47"/>
                  </a:lnTo>
                  <a:lnTo>
                    <a:pt x="221" y="46"/>
                  </a:lnTo>
                  <a:lnTo>
                    <a:pt x="222" y="46"/>
                  </a:lnTo>
                  <a:lnTo>
                    <a:pt x="222" y="45"/>
                  </a:lnTo>
                  <a:lnTo>
                    <a:pt x="222" y="44"/>
                  </a:lnTo>
                  <a:lnTo>
                    <a:pt x="222" y="43"/>
                  </a:lnTo>
                  <a:lnTo>
                    <a:pt x="222" y="42"/>
                  </a:lnTo>
                  <a:lnTo>
                    <a:pt x="222" y="42"/>
                  </a:lnTo>
                  <a:lnTo>
                    <a:pt x="222" y="41"/>
                  </a:lnTo>
                  <a:lnTo>
                    <a:pt x="221" y="40"/>
                  </a:lnTo>
                  <a:lnTo>
                    <a:pt x="221" y="39"/>
                  </a:lnTo>
                  <a:lnTo>
                    <a:pt x="221" y="38"/>
                  </a:lnTo>
                  <a:lnTo>
                    <a:pt x="221" y="37"/>
                  </a:lnTo>
                  <a:lnTo>
                    <a:pt x="220" y="37"/>
                  </a:lnTo>
                  <a:lnTo>
                    <a:pt x="220" y="36"/>
                  </a:lnTo>
                  <a:lnTo>
                    <a:pt x="221" y="36"/>
                  </a:lnTo>
                  <a:lnTo>
                    <a:pt x="220" y="36"/>
                  </a:lnTo>
                  <a:lnTo>
                    <a:pt x="220" y="35"/>
                  </a:lnTo>
                  <a:lnTo>
                    <a:pt x="220" y="34"/>
                  </a:lnTo>
                  <a:lnTo>
                    <a:pt x="221" y="34"/>
                  </a:lnTo>
                  <a:lnTo>
                    <a:pt x="221" y="34"/>
                  </a:lnTo>
                  <a:lnTo>
                    <a:pt x="220" y="34"/>
                  </a:lnTo>
                  <a:lnTo>
                    <a:pt x="221" y="34"/>
                  </a:lnTo>
                  <a:lnTo>
                    <a:pt x="220" y="34"/>
                  </a:lnTo>
                  <a:lnTo>
                    <a:pt x="220" y="33"/>
                  </a:lnTo>
                  <a:lnTo>
                    <a:pt x="220" y="32"/>
                  </a:lnTo>
                  <a:lnTo>
                    <a:pt x="219" y="32"/>
                  </a:lnTo>
                  <a:lnTo>
                    <a:pt x="219" y="31"/>
                  </a:lnTo>
                  <a:lnTo>
                    <a:pt x="218" y="31"/>
                  </a:lnTo>
                  <a:lnTo>
                    <a:pt x="217" y="31"/>
                  </a:lnTo>
                  <a:lnTo>
                    <a:pt x="217" y="30"/>
                  </a:lnTo>
                  <a:lnTo>
                    <a:pt x="217" y="29"/>
                  </a:lnTo>
                  <a:lnTo>
                    <a:pt x="217" y="28"/>
                  </a:lnTo>
                  <a:lnTo>
                    <a:pt x="218" y="28"/>
                  </a:lnTo>
                  <a:lnTo>
                    <a:pt x="218" y="27"/>
                  </a:lnTo>
                  <a:lnTo>
                    <a:pt x="217" y="27"/>
                  </a:lnTo>
                  <a:lnTo>
                    <a:pt x="217" y="26"/>
                  </a:lnTo>
                  <a:lnTo>
                    <a:pt x="216" y="26"/>
                  </a:lnTo>
                  <a:lnTo>
                    <a:pt x="216" y="26"/>
                  </a:lnTo>
                  <a:lnTo>
                    <a:pt x="216" y="26"/>
                  </a:lnTo>
                  <a:lnTo>
                    <a:pt x="216" y="25"/>
                  </a:lnTo>
                  <a:lnTo>
                    <a:pt x="216" y="24"/>
                  </a:lnTo>
                  <a:lnTo>
                    <a:pt x="216" y="23"/>
                  </a:lnTo>
                  <a:lnTo>
                    <a:pt x="216" y="23"/>
                  </a:lnTo>
                  <a:lnTo>
                    <a:pt x="216" y="22"/>
                  </a:lnTo>
                  <a:lnTo>
                    <a:pt x="216" y="21"/>
                  </a:lnTo>
                  <a:lnTo>
                    <a:pt x="216" y="21"/>
                  </a:lnTo>
                  <a:lnTo>
                    <a:pt x="215" y="21"/>
                  </a:lnTo>
                  <a:lnTo>
                    <a:pt x="214" y="21"/>
                  </a:lnTo>
                  <a:lnTo>
                    <a:pt x="214" y="20"/>
                  </a:lnTo>
                  <a:lnTo>
                    <a:pt x="213" y="20"/>
                  </a:lnTo>
                  <a:lnTo>
                    <a:pt x="213" y="19"/>
                  </a:lnTo>
                  <a:lnTo>
                    <a:pt x="212" y="19"/>
                  </a:lnTo>
                  <a:lnTo>
                    <a:pt x="213" y="19"/>
                  </a:lnTo>
                  <a:lnTo>
                    <a:pt x="212" y="19"/>
                  </a:lnTo>
                  <a:lnTo>
                    <a:pt x="213" y="19"/>
                  </a:lnTo>
                  <a:lnTo>
                    <a:pt x="213" y="18"/>
                  </a:lnTo>
                  <a:lnTo>
                    <a:pt x="212" y="18"/>
                  </a:lnTo>
                  <a:lnTo>
                    <a:pt x="212" y="18"/>
                  </a:lnTo>
                  <a:lnTo>
                    <a:pt x="212" y="17"/>
                  </a:lnTo>
                  <a:lnTo>
                    <a:pt x="211" y="17"/>
                  </a:lnTo>
                  <a:lnTo>
                    <a:pt x="211" y="18"/>
                  </a:lnTo>
                  <a:lnTo>
                    <a:pt x="210" y="18"/>
                  </a:lnTo>
                  <a:lnTo>
                    <a:pt x="209" y="18"/>
                  </a:lnTo>
                  <a:lnTo>
                    <a:pt x="209" y="17"/>
                  </a:lnTo>
                  <a:lnTo>
                    <a:pt x="208" y="17"/>
                  </a:lnTo>
                  <a:lnTo>
                    <a:pt x="208" y="17"/>
                  </a:lnTo>
                  <a:lnTo>
                    <a:pt x="208" y="16"/>
                  </a:lnTo>
                  <a:lnTo>
                    <a:pt x="207" y="16"/>
                  </a:lnTo>
                  <a:lnTo>
                    <a:pt x="207" y="15"/>
                  </a:lnTo>
                  <a:lnTo>
                    <a:pt x="207" y="14"/>
                  </a:lnTo>
                  <a:lnTo>
                    <a:pt x="206" y="14"/>
                  </a:lnTo>
                  <a:lnTo>
                    <a:pt x="206" y="13"/>
                  </a:lnTo>
                  <a:lnTo>
                    <a:pt x="206" y="12"/>
                  </a:lnTo>
                  <a:lnTo>
                    <a:pt x="206" y="11"/>
                  </a:lnTo>
                  <a:lnTo>
                    <a:pt x="205" y="11"/>
                  </a:lnTo>
                  <a:lnTo>
                    <a:pt x="205" y="11"/>
                  </a:lnTo>
                  <a:lnTo>
                    <a:pt x="204" y="11"/>
                  </a:lnTo>
                  <a:lnTo>
                    <a:pt x="203" y="11"/>
                  </a:lnTo>
                  <a:lnTo>
                    <a:pt x="203" y="10"/>
                  </a:lnTo>
                  <a:lnTo>
                    <a:pt x="203" y="9"/>
                  </a:lnTo>
                  <a:lnTo>
                    <a:pt x="203" y="8"/>
                  </a:lnTo>
                  <a:lnTo>
                    <a:pt x="204" y="8"/>
                  </a:lnTo>
                  <a:lnTo>
                    <a:pt x="204" y="7"/>
                  </a:lnTo>
                  <a:lnTo>
                    <a:pt x="205" y="7"/>
                  </a:lnTo>
                  <a:lnTo>
                    <a:pt x="205" y="6"/>
                  </a:lnTo>
                  <a:lnTo>
                    <a:pt x="205" y="5"/>
                  </a:lnTo>
                  <a:lnTo>
                    <a:pt x="206" y="5"/>
                  </a:lnTo>
                  <a:lnTo>
                    <a:pt x="206" y="4"/>
                  </a:lnTo>
                  <a:lnTo>
                    <a:pt x="206" y="3"/>
                  </a:lnTo>
                  <a:lnTo>
                    <a:pt x="206" y="3"/>
                  </a:lnTo>
                  <a:lnTo>
                    <a:pt x="206" y="2"/>
                  </a:lnTo>
                  <a:lnTo>
                    <a:pt x="205" y="1"/>
                  </a:lnTo>
                  <a:lnTo>
                    <a:pt x="206" y="1"/>
                  </a:lnTo>
                  <a:lnTo>
                    <a:pt x="206" y="0"/>
                  </a:lnTo>
                  <a:lnTo>
                    <a:pt x="207" y="0"/>
                  </a:lnTo>
                  <a:lnTo>
                    <a:pt x="208" y="0"/>
                  </a:lnTo>
                  <a:lnTo>
                    <a:pt x="209" y="1"/>
                  </a:lnTo>
                  <a:lnTo>
                    <a:pt x="210" y="1"/>
                  </a:lnTo>
                  <a:lnTo>
                    <a:pt x="210" y="2"/>
                  </a:lnTo>
                  <a:lnTo>
                    <a:pt x="212" y="2"/>
                  </a:lnTo>
                  <a:lnTo>
                    <a:pt x="212" y="3"/>
                  </a:lnTo>
                  <a:lnTo>
                    <a:pt x="213" y="3"/>
                  </a:lnTo>
                  <a:lnTo>
                    <a:pt x="213" y="6"/>
                  </a:lnTo>
                  <a:lnTo>
                    <a:pt x="214" y="8"/>
                  </a:lnTo>
                  <a:lnTo>
                    <a:pt x="216" y="9"/>
                  </a:lnTo>
                  <a:lnTo>
                    <a:pt x="217" y="9"/>
                  </a:lnTo>
                  <a:lnTo>
                    <a:pt x="219" y="9"/>
                  </a:lnTo>
                  <a:lnTo>
                    <a:pt x="221" y="8"/>
                  </a:lnTo>
                  <a:lnTo>
                    <a:pt x="223" y="7"/>
                  </a:lnTo>
                  <a:lnTo>
                    <a:pt x="225" y="8"/>
                  </a:lnTo>
                  <a:lnTo>
                    <a:pt x="229" y="9"/>
                  </a:lnTo>
                  <a:lnTo>
                    <a:pt x="230" y="9"/>
                  </a:lnTo>
                  <a:lnTo>
                    <a:pt x="232" y="10"/>
                  </a:lnTo>
                  <a:lnTo>
                    <a:pt x="233" y="10"/>
                  </a:lnTo>
                  <a:lnTo>
                    <a:pt x="236" y="11"/>
                  </a:lnTo>
                  <a:lnTo>
                    <a:pt x="238" y="11"/>
                  </a:lnTo>
                  <a:lnTo>
                    <a:pt x="240" y="11"/>
                  </a:lnTo>
                  <a:lnTo>
                    <a:pt x="243" y="12"/>
                  </a:lnTo>
                  <a:lnTo>
                    <a:pt x="244" y="11"/>
                  </a:lnTo>
                  <a:lnTo>
                    <a:pt x="246" y="10"/>
                  </a:lnTo>
                  <a:lnTo>
                    <a:pt x="248" y="8"/>
                  </a:lnTo>
                  <a:lnTo>
                    <a:pt x="250" y="7"/>
                  </a:lnTo>
                  <a:lnTo>
                    <a:pt x="252" y="4"/>
                  </a:lnTo>
                  <a:lnTo>
                    <a:pt x="254" y="3"/>
                  </a:lnTo>
                  <a:lnTo>
                    <a:pt x="257" y="2"/>
                  </a:lnTo>
                  <a:lnTo>
                    <a:pt x="258" y="2"/>
                  </a:lnTo>
                  <a:lnTo>
                    <a:pt x="260" y="2"/>
                  </a:lnTo>
                  <a:lnTo>
                    <a:pt x="263" y="2"/>
                  </a:lnTo>
                  <a:lnTo>
                    <a:pt x="265" y="3"/>
                  </a:lnTo>
                  <a:lnTo>
                    <a:pt x="267" y="3"/>
                  </a:lnTo>
                  <a:lnTo>
                    <a:pt x="269" y="3"/>
                  </a:lnTo>
                  <a:lnTo>
                    <a:pt x="271" y="5"/>
                  </a:lnTo>
                  <a:lnTo>
                    <a:pt x="271" y="6"/>
                  </a:lnTo>
                  <a:lnTo>
                    <a:pt x="271" y="7"/>
                  </a:lnTo>
                  <a:lnTo>
                    <a:pt x="273" y="9"/>
                  </a:lnTo>
                  <a:lnTo>
                    <a:pt x="275" y="10"/>
                  </a:lnTo>
                  <a:lnTo>
                    <a:pt x="275" y="11"/>
                  </a:lnTo>
                  <a:lnTo>
                    <a:pt x="277" y="11"/>
                  </a:lnTo>
                  <a:lnTo>
                    <a:pt x="279" y="11"/>
                  </a:lnTo>
                  <a:lnTo>
                    <a:pt x="281" y="11"/>
                  </a:lnTo>
                  <a:lnTo>
                    <a:pt x="282" y="12"/>
                  </a:lnTo>
                  <a:lnTo>
                    <a:pt x="284" y="13"/>
                  </a:lnTo>
                  <a:lnTo>
                    <a:pt x="286" y="13"/>
                  </a:lnTo>
                  <a:lnTo>
                    <a:pt x="287" y="14"/>
                  </a:lnTo>
                  <a:lnTo>
                    <a:pt x="287" y="15"/>
                  </a:lnTo>
                  <a:lnTo>
                    <a:pt x="287" y="17"/>
                  </a:lnTo>
                  <a:lnTo>
                    <a:pt x="287" y="18"/>
                  </a:lnTo>
                  <a:lnTo>
                    <a:pt x="286" y="21"/>
                  </a:lnTo>
                  <a:lnTo>
                    <a:pt x="286" y="22"/>
                  </a:lnTo>
                  <a:lnTo>
                    <a:pt x="287" y="25"/>
                  </a:lnTo>
                  <a:lnTo>
                    <a:pt x="287" y="26"/>
                  </a:lnTo>
                  <a:lnTo>
                    <a:pt x="287" y="25"/>
                  </a:lnTo>
                  <a:lnTo>
                    <a:pt x="288" y="22"/>
                  </a:lnTo>
                  <a:lnTo>
                    <a:pt x="290" y="21"/>
                  </a:lnTo>
                  <a:lnTo>
                    <a:pt x="291" y="22"/>
                  </a:lnTo>
                  <a:lnTo>
                    <a:pt x="293" y="23"/>
                  </a:lnTo>
                  <a:lnTo>
                    <a:pt x="293" y="24"/>
                  </a:lnTo>
                  <a:lnTo>
                    <a:pt x="293" y="26"/>
                  </a:lnTo>
                  <a:lnTo>
                    <a:pt x="293" y="26"/>
                  </a:lnTo>
                  <a:lnTo>
                    <a:pt x="295" y="27"/>
                  </a:lnTo>
                  <a:lnTo>
                    <a:pt x="297" y="26"/>
                  </a:lnTo>
                  <a:lnTo>
                    <a:pt x="298" y="26"/>
                  </a:lnTo>
                  <a:lnTo>
                    <a:pt x="299" y="26"/>
                  </a:lnTo>
                  <a:lnTo>
                    <a:pt x="300" y="26"/>
                  </a:lnTo>
                  <a:lnTo>
                    <a:pt x="301" y="27"/>
                  </a:lnTo>
                  <a:lnTo>
                    <a:pt x="303" y="28"/>
                  </a:lnTo>
                  <a:lnTo>
                    <a:pt x="303" y="29"/>
                  </a:lnTo>
                  <a:lnTo>
                    <a:pt x="304" y="30"/>
                  </a:lnTo>
                  <a:lnTo>
                    <a:pt x="305" y="30"/>
                  </a:lnTo>
                  <a:lnTo>
                    <a:pt x="306" y="30"/>
                  </a:lnTo>
                  <a:lnTo>
                    <a:pt x="306" y="31"/>
                  </a:lnTo>
                  <a:lnTo>
                    <a:pt x="307" y="32"/>
                  </a:lnTo>
                  <a:lnTo>
                    <a:pt x="307" y="33"/>
                  </a:lnTo>
                  <a:lnTo>
                    <a:pt x="307" y="34"/>
                  </a:lnTo>
                  <a:lnTo>
                    <a:pt x="308" y="35"/>
                  </a:lnTo>
                  <a:lnTo>
                    <a:pt x="308" y="36"/>
                  </a:lnTo>
                  <a:lnTo>
                    <a:pt x="309" y="37"/>
                  </a:lnTo>
                  <a:lnTo>
                    <a:pt x="311" y="38"/>
                  </a:lnTo>
                  <a:lnTo>
                    <a:pt x="311" y="38"/>
                  </a:lnTo>
                  <a:lnTo>
                    <a:pt x="314" y="37"/>
                  </a:lnTo>
                  <a:lnTo>
                    <a:pt x="315" y="37"/>
                  </a:lnTo>
                  <a:lnTo>
                    <a:pt x="316" y="37"/>
                  </a:lnTo>
                  <a:lnTo>
                    <a:pt x="318" y="37"/>
                  </a:lnTo>
                  <a:lnTo>
                    <a:pt x="322" y="37"/>
                  </a:lnTo>
                  <a:lnTo>
                    <a:pt x="323" y="37"/>
                  </a:lnTo>
                  <a:lnTo>
                    <a:pt x="325" y="36"/>
                  </a:lnTo>
                  <a:lnTo>
                    <a:pt x="326" y="35"/>
                  </a:lnTo>
                  <a:lnTo>
                    <a:pt x="327" y="34"/>
                  </a:lnTo>
                  <a:lnTo>
                    <a:pt x="327" y="34"/>
                  </a:lnTo>
                  <a:lnTo>
                    <a:pt x="329" y="34"/>
                  </a:lnTo>
                  <a:lnTo>
                    <a:pt x="333" y="34"/>
                  </a:lnTo>
                  <a:lnTo>
                    <a:pt x="334" y="34"/>
                  </a:lnTo>
                  <a:lnTo>
                    <a:pt x="335" y="35"/>
                  </a:lnTo>
                  <a:lnTo>
                    <a:pt x="336" y="35"/>
                  </a:lnTo>
                  <a:lnTo>
                    <a:pt x="338" y="35"/>
                  </a:lnTo>
                  <a:lnTo>
                    <a:pt x="339" y="35"/>
                  </a:lnTo>
                  <a:lnTo>
                    <a:pt x="340" y="35"/>
                  </a:lnTo>
                  <a:lnTo>
                    <a:pt x="340" y="36"/>
                  </a:lnTo>
                  <a:lnTo>
                    <a:pt x="341" y="37"/>
                  </a:lnTo>
                  <a:lnTo>
                    <a:pt x="342" y="38"/>
                  </a:lnTo>
                  <a:lnTo>
                    <a:pt x="343" y="38"/>
                  </a:lnTo>
                  <a:lnTo>
                    <a:pt x="344" y="38"/>
                  </a:lnTo>
                  <a:lnTo>
                    <a:pt x="345" y="38"/>
                  </a:lnTo>
                  <a:lnTo>
                    <a:pt x="346" y="38"/>
                  </a:lnTo>
                  <a:lnTo>
                    <a:pt x="347" y="38"/>
                  </a:lnTo>
                  <a:lnTo>
                    <a:pt x="349" y="38"/>
                  </a:lnTo>
                  <a:lnTo>
                    <a:pt x="350" y="38"/>
                  </a:lnTo>
                  <a:lnTo>
                    <a:pt x="352" y="40"/>
                  </a:lnTo>
                  <a:lnTo>
                    <a:pt x="354" y="40"/>
                  </a:lnTo>
                  <a:lnTo>
                    <a:pt x="358" y="41"/>
                  </a:lnTo>
                  <a:lnTo>
                    <a:pt x="358" y="42"/>
                  </a:lnTo>
                  <a:lnTo>
                    <a:pt x="358" y="42"/>
                  </a:lnTo>
                  <a:lnTo>
                    <a:pt x="358" y="44"/>
                  </a:lnTo>
                  <a:lnTo>
                    <a:pt x="356" y="45"/>
                  </a:lnTo>
                  <a:lnTo>
                    <a:pt x="356" y="46"/>
                  </a:lnTo>
                  <a:lnTo>
                    <a:pt x="357" y="46"/>
                  </a:lnTo>
                  <a:lnTo>
                    <a:pt x="358" y="46"/>
                  </a:lnTo>
                  <a:lnTo>
                    <a:pt x="358" y="46"/>
                  </a:lnTo>
                  <a:lnTo>
                    <a:pt x="358" y="47"/>
                  </a:lnTo>
                  <a:lnTo>
                    <a:pt x="359" y="46"/>
                  </a:lnTo>
                  <a:lnTo>
                    <a:pt x="360" y="45"/>
                  </a:lnTo>
                  <a:lnTo>
                    <a:pt x="361" y="45"/>
                  </a:lnTo>
                  <a:lnTo>
                    <a:pt x="363" y="45"/>
                  </a:lnTo>
                  <a:lnTo>
                    <a:pt x="365" y="45"/>
                  </a:lnTo>
                  <a:lnTo>
                    <a:pt x="366" y="45"/>
                  </a:lnTo>
                  <a:lnTo>
                    <a:pt x="368" y="46"/>
                  </a:lnTo>
                  <a:lnTo>
                    <a:pt x="369" y="46"/>
                  </a:lnTo>
                  <a:lnTo>
                    <a:pt x="370" y="47"/>
                  </a:lnTo>
                  <a:lnTo>
                    <a:pt x="371" y="48"/>
                  </a:lnTo>
                  <a:lnTo>
                    <a:pt x="372" y="48"/>
                  </a:lnTo>
                  <a:lnTo>
                    <a:pt x="373" y="47"/>
                  </a:lnTo>
                  <a:lnTo>
                    <a:pt x="374" y="47"/>
                  </a:lnTo>
                  <a:lnTo>
                    <a:pt x="375" y="47"/>
                  </a:lnTo>
                  <a:lnTo>
                    <a:pt x="376" y="47"/>
                  </a:lnTo>
                  <a:lnTo>
                    <a:pt x="375" y="50"/>
                  </a:lnTo>
                  <a:lnTo>
                    <a:pt x="375" y="51"/>
                  </a:lnTo>
                  <a:lnTo>
                    <a:pt x="374" y="53"/>
                  </a:lnTo>
                  <a:lnTo>
                    <a:pt x="374" y="55"/>
                  </a:lnTo>
                  <a:lnTo>
                    <a:pt x="374" y="57"/>
                  </a:lnTo>
                  <a:lnTo>
                    <a:pt x="375" y="58"/>
                  </a:lnTo>
                  <a:lnTo>
                    <a:pt x="374" y="60"/>
                  </a:lnTo>
                  <a:lnTo>
                    <a:pt x="374" y="62"/>
                  </a:lnTo>
                  <a:lnTo>
                    <a:pt x="374" y="65"/>
                  </a:lnTo>
                  <a:lnTo>
                    <a:pt x="374" y="66"/>
                  </a:lnTo>
                  <a:lnTo>
                    <a:pt x="375" y="69"/>
                  </a:lnTo>
                  <a:lnTo>
                    <a:pt x="375" y="70"/>
                  </a:lnTo>
                  <a:lnTo>
                    <a:pt x="376" y="70"/>
                  </a:lnTo>
                  <a:lnTo>
                    <a:pt x="374" y="71"/>
                  </a:lnTo>
                  <a:lnTo>
                    <a:pt x="374" y="73"/>
                  </a:lnTo>
                  <a:lnTo>
                    <a:pt x="373" y="74"/>
                  </a:lnTo>
                  <a:lnTo>
                    <a:pt x="372" y="74"/>
                  </a:lnTo>
                  <a:lnTo>
                    <a:pt x="374" y="75"/>
                  </a:lnTo>
                  <a:lnTo>
                    <a:pt x="374" y="75"/>
                  </a:lnTo>
                  <a:lnTo>
                    <a:pt x="374" y="76"/>
                  </a:lnTo>
                  <a:lnTo>
                    <a:pt x="374" y="78"/>
                  </a:lnTo>
                  <a:lnTo>
                    <a:pt x="373" y="77"/>
                  </a:lnTo>
                  <a:lnTo>
                    <a:pt x="372" y="77"/>
                  </a:lnTo>
                  <a:lnTo>
                    <a:pt x="372" y="78"/>
                  </a:lnTo>
                  <a:lnTo>
                    <a:pt x="372" y="79"/>
                  </a:lnTo>
                  <a:lnTo>
                    <a:pt x="371" y="79"/>
                  </a:lnTo>
                  <a:lnTo>
                    <a:pt x="369" y="80"/>
                  </a:lnTo>
                  <a:lnTo>
                    <a:pt x="369" y="81"/>
                  </a:lnTo>
                  <a:lnTo>
                    <a:pt x="371" y="82"/>
                  </a:lnTo>
                  <a:lnTo>
                    <a:pt x="371" y="83"/>
                  </a:lnTo>
                  <a:lnTo>
                    <a:pt x="368" y="82"/>
                  </a:lnTo>
                  <a:lnTo>
                    <a:pt x="367" y="82"/>
                  </a:lnTo>
                  <a:lnTo>
                    <a:pt x="366" y="83"/>
                  </a:lnTo>
                  <a:lnTo>
                    <a:pt x="366" y="84"/>
                  </a:lnTo>
                  <a:lnTo>
                    <a:pt x="366" y="86"/>
                  </a:lnTo>
                  <a:lnTo>
                    <a:pt x="366" y="86"/>
                  </a:lnTo>
                  <a:lnTo>
                    <a:pt x="365" y="87"/>
                  </a:lnTo>
                  <a:lnTo>
                    <a:pt x="365" y="88"/>
                  </a:lnTo>
                  <a:lnTo>
                    <a:pt x="364" y="89"/>
                  </a:lnTo>
                  <a:lnTo>
                    <a:pt x="362" y="89"/>
                  </a:lnTo>
                  <a:lnTo>
                    <a:pt x="361" y="90"/>
                  </a:lnTo>
                  <a:lnTo>
                    <a:pt x="363" y="90"/>
                  </a:lnTo>
                  <a:lnTo>
                    <a:pt x="364" y="95"/>
                  </a:lnTo>
                  <a:lnTo>
                    <a:pt x="363" y="96"/>
                  </a:lnTo>
                  <a:lnTo>
                    <a:pt x="362" y="96"/>
                  </a:lnTo>
                  <a:lnTo>
                    <a:pt x="363" y="95"/>
                  </a:lnTo>
                  <a:lnTo>
                    <a:pt x="362" y="94"/>
                  </a:lnTo>
                  <a:lnTo>
                    <a:pt x="361" y="94"/>
                  </a:lnTo>
                  <a:lnTo>
                    <a:pt x="361" y="93"/>
                  </a:lnTo>
                  <a:lnTo>
                    <a:pt x="360" y="92"/>
                  </a:lnTo>
                  <a:lnTo>
                    <a:pt x="359" y="93"/>
                  </a:lnTo>
                  <a:lnTo>
                    <a:pt x="358" y="93"/>
                  </a:lnTo>
                  <a:lnTo>
                    <a:pt x="357" y="94"/>
                  </a:lnTo>
                  <a:lnTo>
                    <a:pt x="358" y="95"/>
                  </a:lnTo>
                  <a:lnTo>
                    <a:pt x="358" y="96"/>
                  </a:lnTo>
                  <a:lnTo>
                    <a:pt x="357" y="96"/>
                  </a:lnTo>
                  <a:lnTo>
                    <a:pt x="356" y="96"/>
                  </a:lnTo>
                  <a:lnTo>
                    <a:pt x="356" y="97"/>
                  </a:lnTo>
                  <a:lnTo>
                    <a:pt x="357" y="97"/>
                  </a:lnTo>
                  <a:lnTo>
                    <a:pt x="358" y="98"/>
                  </a:lnTo>
                  <a:lnTo>
                    <a:pt x="358" y="98"/>
                  </a:lnTo>
                  <a:lnTo>
                    <a:pt x="357" y="98"/>
                  </a:lnTo>
                  <a:lnTo>
                    <a:pt x="356" y="98"/>
                  </a:lnTo>
                  <a:lnTo>
                    <a:pt x="355" y="98"/>
                  </a:lnTo>
                  <a:lnTo>
                    <a:pt x="355" y="99"/>
                  </a:lnTo>
                  <a:lnTo>
                    <a:pt x="354" y="99"/>
                  </a:lnTo>
                  <a:lnTo>
                    <a:pt x="353" y="99"/>
                  </a:lnTo>
                  <a:lnTo>
                    <a:pt x="353" y="100"/>
                  </a:lnTo>
                  <a:lnTo>
                    <a:pt x="354" y="101"/>
                  </a:lnTo>
                  <a:lnTo>
                    <a:pt x="354" y="102"/>
                  </a:lnTo>
                  <a:lnTo>
                    <a:pt x="354" y="103"/>
                  </a:lnTo>
                  <a:lnTo>
                    <a:pt x="355" y="103"/>
                  </a:lnTo>
                  <a:lnTo>
                    <a:pt x="357" y="102"/>
                  </a:lnTo>
                  <a:lnTo>
                    <a:pt x="357" y="103"/>
                  </a:lnTo>
                  <a:lnTo>
                    <a:pt x="356" y="104"/>
                  </a:lnTo>
                  <a:lnTo>
                    <a:pt x="354" y="104"/>
                  </a:lnTo>
                  <a:lnTo>
                    <a:pt x="354" y="105"/>
                  </a:lnTo>
                  <a:lnTo>
                    <a:pt x="354" y="105"/>
                  </a:lnTo>
                  <a:lnTo>
                    <a:pt x="355" y="105"/>
                  </a:lnTo>
                  <a:lnTo>
                    <a:pt x="356" y="105"/>
                  </a:lnTo>
                  <a:lnTo>
                    <a:pt x="357" y="105"/>
                  </a:lnTo>
                  <a:lnTo>
                    <a:pt x="357" y="105"/>
                  </a:lnTo>
                  <a:lnTo>
                    <a:pt x="358" y="107"/>
                  </a:lnTo>
                  <a:lnTo>
                    <a:pt x="358" y="108"/>
                  </a:lnTo>
                  <a:lnTo>
                    <a:pt x="357" y="108"/>
                  </a:lnTo>
                  <a:lnTo>
                    <a:pt x="355" y="108"/>
                  </a:lnTo>
                  <a:lnTo>
                    <a:pt x="355" y="109"/>
                  </a:lnTo>
                  <a:lnTo>
                    <a:pt x="354" y="109"/>
                  </a:lnTo>
                  <a:lnTo>
                    <a:pt x="354" y="110"/>
                  </a:lnTo>
                  <a:lnTo>
                    <a:pt x="353" y="110"/>
                  </a:lnTo>
                  <a:lnTo>
                    <a:pt x="352" y="111"/>
                  </a:lnTo>
                  <a:lnTo>
                    <a:pt x="352" y="112"/>
                  </a:lnTo>
                  <a:lnTo>
                    <a:pt x="352" y="113"/>
                  </a:lnTo>
                  <a:lnTo>
                    <a:pt x="352" y="113"/>
                  </a:lnTo>
                  <a:lnTo>
                    <a:pt x="352" y="116"/>
                  </a:lnTo>
                  <a:lnTo>
                    <a:pt x="352" y="117"/>
                  </a:lnTo>
                  <a:lnTo>
                    <a:pt x="351" y="118"/>
                  </a:lnTo>
                  <a:lnTo>
                    <a:pt x="350" y="118"/>
                  </a:lnTo>
                  <a:lnTo>
                    <a:pt x="349" y="117"/>
                  </a:lnTo>
                  <a:lnTo>
                    <a:pt x="349" y="116"/>
                  </a:lnTo>
                  <a:lnTo>
                    <a:pt x="348" y="114"/>
                  </a:lnTo>
                  <a:lnTo>
                    <a:pt x="348" y="113"/>
                  </a:lnTo>
                  <a:lnTo>
                    <a:pt x="347" y="113"/>
                  </a:lnTo>
                  <a:lnTo>
                    <a:pt x="346" y="113"/>
                  </a:lnTo>
                  <a:lnTo>
                    <a:pt x="344" y="113"/>
                  </a:lnTo>
                  <a:lnTo>
                    <a:pt x="342" y="113"/>
                  </a:lnTo>
                  <a:lnTo>
                    <a:pt x="342" y="114"/>
                  </a:lnTo>
                  <a:lnTo>
                    <a:pt x="340" y="113"/>
                  </a:lnTo>
                  <a:lnTo>
                    <a:pt x="339" y="112"/>
                  </a:lnTo>
                  <a:lnTo>
                    <a:pt x="338" y="112"/>
                  </a:lnTo>
                  <a:lnTo>
                    <a:pt x="338" y="111"/>
                  </a:lnTo>
                  <a:lnTo>
                    <a:pt x="338" y="110"/>
                  </a:lnTo>
                  <a:lnTo>
                    <a:pt x="337" y="110"/>
                  </a:lnTo>
                  <a:lnTo>
                    <a:pt x="336" y="111"/>
                  </a:lnTo>
                  <a:lnTo>
                    <a:pt x="335" y="113"/>
                  </a:lnTo>
                  <a:lnTo>
                    <a:pt x="335" y="113"/>
                  </a:lnTo>
                  <a:lnTo>
                    <a:pt x="334" y="113"/>
                  </a:lnTo>
                  <a:lnTo>
                    <a:pt x="333" y="113"/>
                  </a:lnTo>
                  <a:lnTo>
                    <a:pt x="332" y="113"/>
                  </a:lnTo>
                  <a:lnTo>
                    <a:pt x="331" y="113"/>
                  </a:lnTo>
                  <a:lnTo>
                    <a:pt x="329" y="113"/>
                  </a:lnTo>
                  <a:lnTo>
                    <a:pt x="328" y="111"/>
                  </a:lnTo>
                  <a:lnTo>
                    <a:pt x="327" y="110"/>
                  </a:lnTo>
                  <a:lnTo>
                    <a:pt x="325" y="110"/>
                  </a:lnTo>
                  <a:lnTo>
                    <a:pt x="324" y="109"/>
                  </a:lnTo>
                  <a:lnTo>
                    <a:pt x="323" y="109"/>
                  </a:lnTo>
                  <a:lnTo>
                    <a:pt x="322" y="108"/>
                  </a:lnTo>
                  <a:lnTo>
                    <a:pt x="322" y="106"/>
                  </a:lnTo>
                  <a:lnTo>
                    <a:pt x="323" y="106"/>
                  </a:lnTo>
                  <a:lnTo>
                    <a:pt x="323" y="105"/>
                  </a:lnTo>
                  <a:lnTo>
                    <a:pt x="322" y="105"/>
                  </a:lnTo>
                  <a:lnTo>
                    <a:pt x="320" y="105"/>
                  </a:lnTo>
                  <a:lnTo>
                    <a:pt x="320" y="104"/>
                  </a:lnTo>
                  <a:lnTo>
                    <a:pt x="319" y="103"/>
                  </a:lnTo>
                  <a:lnTo>
                    <a:pt x="318" y="102"/>
                  </a:lnTo>
                  <a:lnTo>
                    <a:pt x="315" y="103"/>
                  </a:lnTo>
                  <a:lnTo>
                    <a:pt x="315" y="102"/>
                  </a:lnTo>
                  <a:lnTo>
                    <a:pt x="314" y="102"/>
                  </a:lnTo>
                  <a:lnTo>
                    <a:pt x="313" y="101"/>
                  </a:lnTo>
                  <a:lnTo>
                    <a:pt x="312" y="100"/>
                  </a:lnTo>
                  <a:lnTo>
                    <a:pt x="312" y="99"/>
                  </a:lnTo>
                  <a:lnTo>
                    <a:pt x="311" y="98"/>
                  </a:lnTo>
                  <a:lnTo>
                    <a:pt x="311" y="97"/>
                  </a:lnTo>
                  <a:lnTo>
                    <a:pt x="311" y="96"/>
                  </a:lnTo>
                  <a:lnTo>
                    <a:pt x="311" y="96"/>
                  </a:lnTo>
                  <a:lnTo>
                    <a:pt x="311" y="95"/>
                  </a:lnTo>
                  <a:lnTo>
                    <a:pt x="312" y="95"/>
                  </a:lnTo>
                  <a:lnTo>
                    <a:pt x="312" y="94"/>
                  </a:lnTo>
                  <a:lnTo>
                    <a:pt x="311" y="93"/>
                  </a:lnTo>
                  <a:lnTo>
                    <a:pt x="311" y="92"/>
                  </a:lnTo>
                  <a:lnTo>
                    <a:pt x="311" y="91"/>
                  </a:lnTo>
                  <a:lnTo>
                    <a:pt x="309" y="90"/>
                  </a:lnTo>
                  <a:lnTo>
                    <a:pt x="310" y="90"/>
                  </a:lnTo>
                  <a:lnTo>
                    <a:pt x="308" y="89"/>
                  </a:lnTo>
                  <a:lnTo>
                    <a:pt x="308" y="88"/>
                  </a:lnTo>
                  <a:lnTo>
                    <a:pt x="308" y="87"/>
                  </a:lnTo>
                  <a:lnTo>
                    <a:pt x="308" y="86"/>
                  </a:lnTo>
                  <a:lnTo>
                    <a:pt x="307" y="85"/>
                  </a:lnTo>
                  <a:lnTo>
                    <a:pt x="308" y="85"/>
                  </a:lnTo>
                  <a:lnTo>
                    <a:pt x="310" y="86"/>
                  </a:lnTo>
                  <a:lnTo>
                    <a:pt x="311" y="85"/>
                  </a:lnTo>
                  <a:lnTo>
                    <a:pt x="311" y="84"/>
                  </a:lnTo>
                  <a:lnTo>
                    <a:pt x="310" y="83"/>
                  </a:lnTo>
                  <a:lnTo>
                    <a:pt x="309" y="83"/>
                  </a:lnTo>
                  <a:lnTo>
                    <a:pt x="306" y="84"/>
                  </a:lnTo>
                  <a:lnTo>
                    <a:pt x="306" y="83"/>
                  </a:lnTo>
                  <a:lnTo>
                    <a:pt x="307" y="82"/>
                  </a:lnTo>
                  <a:lnTo>
                    <a:pt x="307" y="82"/>
                  </a:lnTo>
                  <a:lnTo>
                    <a:pt x="307" y="81"/>
                  </a:lnTo>
                  <a:lnTo>
                    <a:pt x="305" y="80"/>
                  </a:lnTo>
                  <a:lnTo>
                    <a:pt x="307" y="79"/>
                  </a:lnTo>
                  <a:lnTo>
                    <a:pt x="307" y="78"/>
                  </a:lnTo>
                  <a:lnTo>
                    <a:pt x="307" y="77"/>
                  </a:lnTo>
                  <a:lnTo>
                    <a:pt x="305" y="77"/>
                  </a:lnTo>
                  <a:lnTo>
                    <a:pt x="304" y="77"/>
                  </a:lnTo>
                  <a:lnTo>
                    <a:pt x="303" y="76"/>
                  </a:lnTo>
                  <a:lnTo>
                    <a:pt x="303" y="77"/>
                  </a:lnTo>
                  <a:lnTo>
                    <a:pt x="301" y="76"/>
                  </a:lnTo>
                  <a:lnTo>
                    <a:pt x="299" y="75"/>
                  </a:lnTo>
                  <a:lnTo>
                    <a:pt x="298" y="74"/>
                  </a:lnTo>
                  <a:lnTo>
                    <a:pt x="297" y="74"/>
                  </a:lnTo>
                  <a:lnTo>
                    <a:pt x="297" y="74"/>
                  </a:lnTo>
                  <a:lnTo>
                    <a:pt x="296" y="74"/>
                  </a:lnTo>
                  <a:lnTo>
                    <a:pt x="295" y="74"/>
                  </a:lnTo>
                  <a:lnTo>
                    <a:pt x="295" y="73"/>
                  </a:lnTo>
                  <a:lnTo>
                    <a:pt x="295" y="72"/>
                  </a:lnTo>
                  <a:lnTo>
                    <a:pt x="295" y="72"/>
                  </a:lnTo>
                  <a:lnTo>
                    <a:pt x="294" y="72"/>
                  </a:lnTo>
                  <a:lnTo>
                    <a:pt x="294" y="71"/>
                  </a:lnTo>
                  <a:lnTo>
                    <a:pt x="293" y="72"/>
                  </a:lnTo>
                  <a:lnTo>
                    <a:pt x="293" y="73"/>
                  </a:lnTo>
                  <a:lnTo>
                    <a:pt x="292" y="74"/>
                  </a:lnTo>
                  <a:lnTo>
                    <a:pt x="291" y="73"/>
                  </a:lnTo>
                  <a:lnTo>
                    <a:pt x="291" y="74"/>
                  </a:lnTo>
                  <a:lnTo>
                    <a:pt x="291" y="74"/>
                  </a:lnTo>
                  <a:lnTo>
                    <a:pt x="291" y="75"/>
                  </a:lnTo>
                  <a:lnTo>
                    <a:pt x="290" y="75"/>
                  </a:lnTo>
                  <a:lnTo>
                    <a:pt x="289" y="75"/>
                  </a:lnTo>
                  <a:lnTo>
                    <a:pt x="288" y="76"/>
                  </a:lnTo>
                  <a:lnTo>
                    <a:pt x="290" y="76"/>
                  </a:lnTo>
                  <a:lnTo>
                    <a:pt x="289" y="78"/>
                  </a:lnTo>
                  <a:lnTo>
                    <a:pt x="289" y="79"/>
                  </a:lnTo>
                  <a:lnTo>
                    <a:pt x="290" y="80"/>
                  </a:lnTo>
                  <a:lnTo>
                    <a:pt x="291" y="80"/>
                  </a:lnTo>
                  <a:lnTo>
                    <a:pt x="291" y="81"/>
                  </a:lnTo>
                  <a:lnTo>
                    <a:pt x="292" y="81"/>
                  </a:lnTo>
                  <a:lnTo>
                    <a:pt x="293" y="80"/>
                  </a:lnTo>
                  <a:lnTo>
                    <a:pt x="294" y="81"/>
                  </a:lnTo>
                  <a:lnTo>
                    <a:pt x="293" y="82"/>
                  </a:lnTo>
                  <a:lnTo>
                    <a:pt x="294" y="82"/>
                  </a:lnTo>
                  <a:lnTo>
                    <a:pt x="294" y="81"/>
                  </a:lnTo>
                  <a:lnTo>
                    <a:pt x="295" y="81"/>
                  </a:lnTo>
                  <a:lnTo>
                    <a:pt x="295" y="81"/>
                  </a:lnTo>
                  <a:lnTo>
                    <a:pt x="296" y="82"/>
                  </a:lnTo>
                  <a:lnTo>
                    <a:pt x="296" y="82"/>
                  </a:lnTo>
                  <a:lnTo>
                    <a:pt x="297" y="82"/>
                  </a:lnTo>
                  <a:lnTo>
                    <a:pt x="297" y="83"/>
                  </a:lnTo>
                  <a:lnTo>
                    <a:pt x="296" y="83"/>
                  </a:lnTo>
                  <a:lnTo>
                    <a:pt x="296" y="84"/>
                  </a:lnTo>
                  <a:lnTo>
                    <a:pt x="295" y="84"/>
                  </a:lnTo>
                  <a:lnTo>
                    <a:pt x="296" y="84"/>
                  </a:lnTo>
                  <a:lnTo>
                    <a:pt x="296" y="85"/>
                  </a:lnTo>
                  <a:lnTo>
                    <a:pt x="296" y="86"/>
                  </a:lnTo>
                  <a:lnTo>
                    <a:pt x="297" y="86"/>
                  </a:lnTo>
                  <a:lnTo>
                    <a:pt x="298" y="86"/>
                  </a:lnTo>
                  <a:lnTo>
                    <a:pt x="299" y="86"/>
                  </a:lnTo>
                  <a:lnTo>
                    <a:pt x="299" y="84"/>
                  </a:lnTo>
                  <a:lnTo>
                    <a:pt x="300" y="85"/>
                  </a:lnTo>
                  <a:lnTo>
                    <a:pt x="300" y="86"/>
                  </a:lnTo>
                  <a:lnTo>
                    <a:pt x="300" y="87"/>
                  </a:lnTo>
                  <a:lnTo>
                    <a:pt x="301" y="87"/>
                  </a:lnTo>
                  <a:lnTo>
                    <a:pt x="302" y="88"/>
                  </a:lnTo>
                  <a:lnTo>
                    <a:pt x="303" y="87"/>
                  </a:lnTo>
                  <a:lnTo>
                    <a:pt x="303" y="88"/>
                  </a:lnTo>
                  <a:lnTo>
                    <a:pt x="303" y="90"/>
                  </a:lnTo>
                  <a:lnTo>
                    <a:pt x="303" y="90"/>
                  </a:lnTo>
                  <a:lnTo>
                    <a:pt x="303" y="90"/>
                  </a:lnTo>
                  <a:lnTo>
                    <a:pt x="302" y="90"/>
                  </a:lnTo>
                  <a:lnTo>
                    <a:pt x="300" y="91"/>
                  </a:lnTo>
                  <a:lnTo>
                    <a:pt x="298" y="92"/>
                  </a:lnTo>
                  <a:lnTo>
                    <a:pt x="296" y="91"/>
                  </a:lnTo>
                  <a:lnTo>
                    <a:pt x="295" y="91"/>
                  </a:lnTo>
                  <a:lnTo>
                    <a:pt x="295" y="92"/>
                  </a:lnTo>
                  <a:lnTo>
                    <a:pt x="295" y="92"/>
                  </a:lnTo>
                  <a:lnTo>
                    <a:pt x="294" y="92"/>
                  </a:lnTo>
                  <a:lnTo>
                    <a:pt x="293" y="90"/>
                  </a:lnTo>
                  <a:lnTo>
                    <a:pt x="291" y="90"/>
                  </a:lnTo>
                  <a:lnTo>
                    <a:pt x="290" y="88"/>
                  </a:lnTo>
                  <a:lnTo>
                    <a:pt x="289" y="87"/>
                  </a:lnTo>
                  <a:lnTo>
                    <a:pt x="287" y="87"/>
                  </a:lnTo>
                  <a:lnTo>
                    <a:pt x="286" y="88"/>
                  </a:lnTo>
                  <a:lnTo>
                    <a:pt x="285" y="89"/>
                  </a:lnTo>
                  <a:lnTo>
                    <a:pt x="285" y="90"/>
                  </a:lnTo>
                  <a:lnTo>
                    <a:pt x="285" y="90"/>
                  </a:lnTo>
                  <a:lnTo>
                    <a:pt x="285" y="91"/>
                  </a:lnTo>
                  <a:lnTo>
                    <a:pt x="286" y="92"/>
                  </a:lnTo>
                  <a:lnTo>
                    <a:pt x="285" y="92"/>
                  </a:lnTo>
                  <a:lnTo>
                    <a:pt x="284" y="92"/>
                  </a:lnTo>
                  <a:lnTo>
                    <a:pt x="283" y="92"/>
                  </a:lnTo>
                  <a:lnTo>
                    <a:pt x="281" y="91"/>
                  </a:lnTo>
                  <a:lnTo>
                    <a:pt x="281" y="90"/>
                  </a:lnTo>
                  <a:lnTo>
                    <a:pt x="279" y="90"/>
                  </a:lnTo>
                  <a:lnTo>
                    <a:pt x="280" y="89"/>
                  </a:lnTo>
                  <a:lnTo>
                    <a:pt x="279" y="88"/>
                  </a:lnTo>
                  <a:lnTo>
                    <a:pt x="280" y="87"/>
                  </a:lnTo>
                  <a:lnTo>
                    <a:pt x="279" y="85"/>
                  </a:lnTo>
                  <a:lnTo>
                    <a:pt x="279" y="85"/>
                  </a:lnTo>
                  <a:lnTo>
                    <a:pt x="278" y="85"/>
                  </a:lnTo>
                  <a:lnTo>
                    <a:pt x="277" y="85"/>
                  </a:lnTo>
                  <a:lnTo>
                    <a:pt x="276" y="86"/>
                  </a:lnTo>
                  <a:lnTo>
                    <a:pt x="275" y="86"/>
                  </a:lnTo>
                  <a:lnTo>
                    <a:pt x="274" y="85"/>
                  </a:lnTo>
                  <a:lnTo>
                    <a:pt x="273" y="85"/>
                  </a:lnTo>
                  <a:lnTo>
                    <a:pt x="274" y="87"/>
                  </a:lnTo>
                  <a:lnTo>
                    <a:pt x="271" y="86"/>
                  </a:lnTo>
                  <a:lnTo>
                    <a:pt x="271" y="87"/>
                  </a:lnTo>
                  <a:lnTo>
                    <a:pt x="271" y="88"/>
                  </a:lnTo>
                  <a:lnTo>
                    <a:pt x="270" y="88"/>
                  </a:lnTo>
                  <a:lnTo>
                    <a:pt x="269" y="89"/>
                  </a:lnTo>
                  <a:lnTo>
                    <a:pt x="268" y="89"/>
                  </a:lnTo>
                  <a:lnTo>
                    <a:pt x="267" y="89"/>
                  </a:lnTo>
                  <a:lnTo>
                    <a:pt x="266" y="89"/>
                  </a:lnTo>
                  <a:lnTo>
                    <a:pt x="266" y="87"/>
                  </a:lnTo>
                  <a:lnTo>
                    <a:pt x="266" y="86"/>
                  </a:lnTo>
                  <a:lnTo>
                    <a:pt x="267" y="86"/>
                  </a:lnTo>
                  <a:lnTo>
                    <a:pt x="268" y="87"/>
                  </a:lnTo>
                  <a:lnTo>
                    <a:pt x="269" y="88"/>
                  </a:lnTo>
                  <a:lnTo>
                    <a:pt x="270" y="88"/>
                  </a:lnTo>
                  <a:lnTo>
                    <a:pt x="270" y="87"/>
                  </a:lnTo>
                  <a:lnTo>
                    <a:pt x="269" y="86"/>
                  </a:lnTo>
                  <a:lnTo>
                    <a:pt x="269" y="85"/>
                  </a:lnTo>
                  <a:lnTo>
                    <a:pt x="269" y="84"/>
                  </a:lnTo>
                  <a:lnTo>
                    <a:pt x="270" y="84"/>
                  </a:lnTo>
                  <a:lnTo>
                    <a:pt x="271" y="84"/>
                  </a:lnTo>
                  <a:lnTo>
                    <a:pt x="271" y="84"/>
                  </a:lnTo>
                  <a:lnTo>
                    <a:pt x="272" y="84"/>
                  </a:lnTo>
                  <a:lnTo>
                    <a:pt x="272" y="83"/>
                  </a:lnTo>
                  <a:lnTo>
                    <a:pt x="275" y="83"/>
                  </a:lnTo>
                  <a:lnTo>
                    <a:pt x="275" y="82"/>
                  </a:lnTo>
                  <a:lnTo>
                    <a:pt x="274" y="82"/>
                  </a:lnTo>
                  <a:lnTo>
                    <a:pt x="273" y="82"/>
                  </a:lnTo>
                  <a:lnTo>
                    <a:pt x="274" y="82"/>
                  </a:lnTo>
                  <a:lnTo>
                    <a:pt x="274" y="81"/>
                  </a:lnTo>
                  <a:lnTo>
                    <a:pt x="273" y="81"/>
                  </a:lnTo>
                  <a:lnTo>
                    <a:pt x="272" y="81"/>
                  </a:lnTo>
                  <a:lnTo>
                    <a:pt x="271" y="81"/>
                  </a:lnTo>
                  <a:lnTo>
                    <a:pt x="272" y="81"/>
                  </a:lnTo>
                  <a:lnTo>
                    <a:pt x="271" y="82"/>
                  </a:lnTo>
                  <a:lnTo>
                    <a:pt x="271" y="82"/>
                  </a:lnTo>
                  <a:lnTo>
                    <a:pt x="271" y="81"/>
                  </a:lnTo>
                  <a:lnTo>
                    <a:pt x="271" y="80"/>
                  </a:lnTo>
                  <a:lnTo>
                    <a:pt x="270" y="80"/>
                  </a:lnTo>
                  <a:lnTo>
                    <a:pt x="269" y="80"/>
                  </a:lnTo>
                  <a:lnTo>
                    <a:pt x="269" y="78"/>
                  </a:lnTo>
                  <a:lnTo>
                    <a:pt x="268" y="78"/>
                  </a:lnTo>
                  <a:lnTo>
                    <a:pt x="268" y="77"/>
                  </a:lnTo>
                  <a:lnTo>
                    <a:pt x="269" y="77"/>
                  </a:lnTo>
                  <a:lnTo>
                    <a:pt x="267" y="76"/>
                  </a:lnTo>
                  <a:lnTo>
                    <a:pt x="268" y="76"/>
                  </a:lnTo>
                  <a:lnTo>
                    <a:pt x="268" y="75"/>
                  </a:lnTo>
                  <a:lnTo>
                    <a:pt x="267" y="75"/>
                  </a:lnTo>
                  <a:lnTo>
                    <a:pt x="266" y="75"/>
                  </a:lnTo>
                  <a:lnTo>
                    <a:pt x="264" y="74"/>
                  </a:lnTo>
                  <a:lnTo>
                    <a:pt x="264" y="74"/>
                  </a:lnTo>
                  <a:lnTo>
                    <a:pt x="263" y="74"/>
                  </a:lnTo>
                  <a:lnTo>
                    <a:pt x="263" y="71"/>
                  </a:lnTo>
                  <a:lnTo>
                    <a:pt x="263" y="70"/>
                  </a:lnTo>
                  <a:lnTo>
                    <a:pt x="262" y="69"/>
                  </a:lnTo>
                  <a:lnTo>
                    <a:pt x="261" y="69"/>
                  </a:lnTo>
                  <a:lnTo>
                    <a:pt x="260" y="69"/>
                  </a:lnTo>
                  <a:lnTo>
                    <a:pt x="259" y="71"/>
                  </a:lnTo>
                  <a:lnTo>
                    <a:pt x="258" y="71"/>
                  </a:lnTo>
                  <a:lnTo>
                    <a:pt x="256" y="70"/>
                  </a:lnTo>
                  <a:lnTo>
                    <a:pt x="256" y="69"/>
                  </a:lnTo>
                  <a:lnTo>
                    <a:pt x="256" y="68"/>
                  </a:lnTo>
                  <a:lnTo>
                    <a:pt x="255" y="69"/>
                  </a:lnTo>
                  <a:lnTo>
                    <a:pt x="254" y="68"/>
                  </a:lnTo>
                  <a:lnTo>
                    <a:pt x="253" y="68"/>
                  </a:lnTo>
                  <a:lnTo>
                    <a:pt x="252" y="66"/>
                  </a:lnTo>
                  <a:lnTo>
                    <a:pt x="251" y="66"/>
                  </a:lnTo>
                  <a:lnTo>
                    <a:pt x="250" y="66"/>
                  </a:lnTo>
                  <a:lnTo>
                    <a:pt x="249" y="66"/>
                  </a:lnTo>
                  <a:lnTo>
                    <a:pt x="249" y="65"/>
                  </a:lnTo>
                  <a:lnTo>
                    <a:pt x="249" y="63"/>
                  </a:lnTo>
                  <a:lnTo>
                    <a:pt x="248" y="63"/>
                  </a:lnTo>
                  <a:lnTo>
                    <a:pt x="247" y="63"/>
                  </a:lnTo>
                  <a:lnTo>
                    <a:pt x="246" y="63"/>
                  </a:lnTo>
                  <a:lnTo>
                    <a:pt x="245" y="63"/>
                  </a:lnTo>
                  <a:lnTo>
                    <a:pt x="244" y="62"/>
                  </a:lnTo>
                  <a:lnTo>
                    <a:pt x="243" y="60"/>
                  </a:lnTo>
                  <a:lnTo>
                    <a:pt x="243" y="58"/>
                  </a:lnTo>
                  <a:lnTo>
                    <a:pt x="243" y="57"/>
                  </a:lnTo>
                  <a:lnTo>
                    <a:pt x="243" y="56"/>
                  </a:lnTo>
                  <a:lnTo>
                    <a:pt x="243" y="55"/>
                  </a:lnTo>
                  <a:lnTo>
                    <a:pt x="242" y="55"/>
                  </a:lnTo>
                  <a:lnTo>
                    <a:pt x="241" y="55"/>
                  </a:lnTo>
                  <a:lnTo>
                    <a:pt x="240" y="57"/>
                  </a:lnTo>
                  <a:lnTo>
                    <a:pt x="240" y="58"/>
                  </a:lnTo>
                  <a:lnTo>
                    <a:pt x="241" y="58"/>
                  </a:lnTo>
                  <a:lnTo>
                    <a:pt x="240" y="58"/>
                  </a:lnTo>
                  <a:lnTo>
                    <a:pt x="240" y="58"/>
                  </a:lnTo>
                  <a:lnTo>
                    <a:pt x="240" y="58"/>
                  </a:lnTo>
                  <a:lnTo>
                    <a:pt x="240" y="59"/>
                  </a:lnTo>
                  <a:lnTo>
                    <a:pt x="239" y="59"/>
                  </a:lnTo>
                  <a:lnTo>
                    <a:pt x="239" y="60"/>
                  </a:lnTo>
                  <a:lnTo>
                    <a:pt x="239" y="61"/>
                  </a:lnTo>
                  <a:lnTo>
                    <a:pt x="238" y="63"/>
                  </a:lnTo>
                  <a:lnTo>
                    <a:pt x="237" y="65"/>
                  </a:lnTo>
                  <a:lnTo>
                    <a:pt x="236" y="66"/>
                  </a:lnTo>
                  <a:lnTo>
                    <a:pt x="236" y="67"/>
                  </a:lnTo>
                  <a:lnTo>
                    <a:pt x="235" y="67"/>
                  </a:lnTo>
                  <a:lnTo>
                    <a:pt x="235" y="68"/>
                  </a:lnTo>
                  <a:lnTo>
                    <a:pt x="236" y="69"/>
                  </a:lnTo>
                  <a:lnTo>
                    <a:pt x="237" y="72"/>
                  </a:lnTo>
                  <a:lnTo>
                    <a:pt x="238" y="72"/>
                  </a:lnTo>
                  <a:lnTo>
                    <a:pt x="238" y="69"/>
                  </a:lnTo>
                  <a:lnTo>
                    <a:pt x="239" y="68"/>
                  </a:lnTo>
                  <a:lnTo>
                    <a:pt x="240" y="68"/>
                  </a:lnTo>
                  <a:lnTo>
                    <a:pt x="240" y="69"/>
                  </a:lnTo>
                  <a:lnTo>
                    <a:pt x="240" y="69"/>
                  </a:lnTo>
                  <a:lnTo>
                    <a:pt x="241" y="68"/>
                  </a:lnTo>
                  <a:lnTo>
                    <a:pt x="242" y="69"/>
                  </a:lnTo>
                  <a:lnTo>
                    <a:pt x="243" y="70"/>
                  </a:lnTo>
                  <a:lnTo>
                    <a:pt x="244" y="70"/>
                  </a:lnTo>
                  <a:lnTo>
                    <a:pt x="245" y="70"/>
                  </a:lnTo>
                  <a:lnTo>
                    <a:pt x="247" y="70"/>
                  </a:lnTo>
                  <a:lnTo>
                    <a:pt x="248" y="71"/>
                  </a:lnTo>
                  <a:lnTo>
                    <a:pt x="249" y="72"/>
                  </a:lnTo>
                  <a:lnTo>
                    <a:pt x="250" y="73"/>
                  </a:lnTo>
                  <a:lnTo>
                    <a:pt x="250" y="74"/>
                  </a:lnTo>
                  <a:lnTo>
                    <a:pt x="251" y="74"/>
                  </a:lnTo>
                  <a:lnTo>
                    <a:pt x="250" y="74"/>
                  </a:lnTo>
                  <a:lnTo>
                    <a:pt x="251" y="75"/>
                  </a:lnTo>
                  <a:lnTo>
                    <a:pt x="251" y="76"/>
                  </a:lnTo>
                  <a:lnTo>
                    <a:pt x="252" y="77"/>
                  </a:lnTo>
                  <a:lnTo>
                    <a:pt x="253" y="77"/>
                  </a:lnTo>
                  <a:lnTo>
                    <a:pt x="253" y="78"/>
                  </a:lnTo>
                  <a:lnTo>
                    <a:pt x="252" y="78"/>
                  </a:lnTo>
                  <a:lnTo>
                    <a:pt x="252" y="79"/>
                  </a:lnTo>
                  <a:lnTo>
                    <a:pt x="253" y="79"/>
                  </a:lnTo>
                  <a:lnTo>
                    <a:pt x="254" y="79"/>
                  </a:lnTo>
                  <a:lnTo>
                    <a:pt x="253" y="80"/>
                  </a:lnTo>
                  <a:lnTo>
                    <a:pt x="252" y="81"/>
                  </a:lnTo>
                  <a:lnTo>
                    <a:pt x="251" y="82"/>
                  </a:lnTo>
                  <a:lnTo>
                    <a:pt x="251" y="80"/>
                  </a:lnTo>
                  <a:lnTo>
                    <a:pt x="250" y="81"/>
                  </a:lnTo>
                  <a:lnTo>
                    <a:pt x="249" y="82"/>
                  </a:lnTo>
                  <a:lnTo>
                    <a:pt x="248" y="82"/>
                  </a:lnTo>
                  <a:lnTo>
                    <a:pt x="248" y="81"/>
                  </a:lnTo>
                  <a:lnTo>
                    <a:pt x="247" y="81"/>
                  </a:lnTo>
                  <a:lnTo>
                    <a:pt x="247" y="79"/>
                  </a:lnTo>
                  <a:lnTo>
                    <a:pt x="246" y="79"/>
                  </a:lnTo>
                  <a:lnTo>
                    <a:pt x="246" y="80"/>
                  </a:lnTo>
                  <a:lnTo>
                    <a:pt x="245" y="82"/>
                  </a:lnTo>
                  <a:lnTo>
                    <a:pt x="244" y="82"/>
                  </a:lnTo>
                  <a:lnTo>
                    <a:pt x="242" y="82"/>
                  </a:lnTo>
                  <a:lnTo>
                    <a:pt x="241" y="83"/>
                  </a:lnTo>
                  <a:lnTo>
                    <a:pt x="242" y="84"/>
                  </a:lnTo>
                  <a:lnTo>
                    <a:pt x="240" y="85"/>
                  </a:lnTo>
                  <a:lnTo>
                    <a:pt x="239" y="85"/>
                  </a:lnTo>
                  <a:lnTo>
                    <a:pt x="238" y="85"/>
                  </a:lnTo>
                  <a:lnTo>
                    <a:pt x="238" y="86"/>
                  </a:lnTo>
                  <a:lnTo>
                    <a:pt x="237" y="87"/>
                  </a:lnTo>
                  <a:lnTo>
                    <a:pt x="236" y="88"/>
                  </a:lnTo>
                  <a:lnTo>
                    <a:pt x="236" y="89"/>
                  </a:lnTo>
                  <a:lnTo>
                    <a:pt x="237" y="90"/>
                  </a:lnTo>
                  <a:lnTo>
                    <a:pt x="237" y="90"/>
                  </a:lnTo>
                  <a:lnTo>
                    <a:pt x="238" y="92"/>
                  </a:lnTo>
                  <a:lnTo>
                    <a:pt x="237" y="94"/>
                  </a:lnTo>
                  <a:lnTo>
                    <a:pt x="236" y="94"/>
                  </a:lnTo>
                  <a:lnTo>
                    <a:pt x="234" y="95"/>
                  </a:lnTo>
                  <a:lnTo>
                    <a:pt x="232" y="96"/>
                  </a:lnTo>
                  <a:lnTo>
                    <a:pt x="231" y="96"/>
                  </a:lnTo>
                  <a:lnTo>
                    <a:pt x="231" y="97"/>
                  </a:lnTo>
                  <a:lnTo>
                    <a:pt x="229" y="97"/>
                  </a:lnTo>
                  <a:lnTo>
                    <a:pt x="228" y="97"/>
                  </a:lnTo>
                  <a:lnTo>
                    <a:pt x="227" y="96"/>
                  </a:lnTo>
                  <a:lnTo>
                    <a:pt x="226" y="96"/>
                  </a:lnTo>
                  <a:lnTo>
                    <a:pt x="225" y="97"/>
                  </a:lnTo>
                  <a:lnTo>
                    <a:pt x="226" y="98"/>
                  </a:lnTo>
                  <a:lnTo>
                    <a:pt x="225" y="98"/>
                  </a:lnTo>
                  <a:lnTo>
                    <a:pt x="224" y="98"/>
                  </a:lnTo>
                  <a:lnTo>
                    <a:pt x="224" y="99"/>
                  </a:lnTo>
                  <a:lnTo>
                    <a:pt x="224" y="99"/>
                  </a:lnTo>
                  <a:lnTo>
                    <a:pt x="223" y="99"/>
                  </a:lnTo>
                  <a:lnTo>
                    <a:pt x="222" y="100"/>
                  </a:lnTo>
                  <a:lnTo>
                    <a:pt x="221" y="100"/>
                  </a:lnTo>
                  <a:lnTo>
                    <a:pt x="221" y="101"/>
                  </a:lnTo>
                  <a:lnTo>
                    <a:pt x="221" y="102"/>
                  </a:lnTo>
                  <a:lnTo>
                    <a:pt x="221" y="103"/>
                  </a:lnTo>
                  <a:lnTo>
                    <a:pt x="220" y="104"/>
                  </a:lnTo>
                  <a:lnTo>
                    <a:pt x="219" y="105"/>
                  </a:lnTo>
                  <a:lnTo>
                    <a:pt x="219" y="105"/>
                  </a:lnTo>
                  <a:lnTo>
                    <a:pt x="219" y="106"/>
                  </a:lnTo>
                  <a:lnTo>
                    <a:pt x="219" y="107"/>
                  </a:lnTo>
                  <a:lnTo>
                    <a:pt x="220" y="106"/>
                  </a:lnTo>
                  <a:lnTo>
                    <a:pt x="220" y="107"/>
                  </a:lnTo>
                  <a:lnTo>
                    <a:pt x="221" y="107"/>
                  </a:lnTo>
                  <a:lnTo>
                    <a:pt x="222" y="108"/>
                  </a:lnTo>
                  <a:lnTo>
                    <a:pt x="221" y="108"/>
                  </a:lnTo>
                  <a:lnTo>
                    <a:pt x="221" y="109"/>
                  </a:lnTo>
                  <a:lnTo>
                    <a:pt x="221" y="110"/>
                  </a:lnTo>
                  <a:lnTo>
                    <a:pt x="220" y="110"/>
                  </a:lnTo>
                  <a:lnTo>
                    <a:pt x="220" y="111"/>
                  </a:lnTo>
                  <a:lnTo>
                    <a:pt x="221" y="112"/>
                  </a:lnTo>
                  <a:lnTo>
                    <a:pt x="220" y="113"/>
                  </a:lnTo>
                  <a:lnTo>
                    <a:pt x="218" y="113"/>
                  </a:lnTo>
                  <a:lnTo>
                    <a:pt x="217" y="113"/>
                  </a:lnTo>
                  <a:lnTo>
                    <a:pt x="217" y="114"/>
                  </a:lnTo>
                  <a:lnTo>
                    <a:pt x="216" y="114"/>
                  </a:lnTo>
                  <a:lnTo>
                    <a:pt x="216" y="114"/>
                  </a:lnTo>
                  <a:lnTo>
                    <a:pt x="216" y="116"/>
                  </a:lnTo>
                  <a:lnTo>
                    <a:pt x="215" y="116"/>
                  </a:lnTo>
                  <a:lnTo>
                    <a:pt x="215" y="117"/>
                  </a:lnTo>
                  <a:lnTo>
                    <a:pt x="214" y="118"/>
                  </a:lnTo>
                  <a:lnTo>
                    <a:pt x="215" y="118"/>
                  </a:lnTo>
                  <a:lnTo>
                    <a:pt x="216" y="119"/>
                  </a:lnTo>
                  <a:lnTo>
                    <a:pt x="214" y="120"/>
                  </a:lnTo>
                  <a:lnTo>
                    <a:pt x="212" y="121"/>
                  </a:lnTo>
                  <a:lnTo>
                    <a:pt x="212" y="121"/>
                  </a:lnTo>
                  <a:lnTo>
                    <a:pt x="212" y="122"/>
                  </a:lnTo>
                  <a:lnTo>
                    <a:pt x="213" y="123"/>
                  </a:lnTo>
                  <a:lnTo>
                    <a:pt x="213" y="124"/>
                  </a:lnTo>
                  <a:lnTo>
                    <a:pt x="212" y="125"/>
                  </a:lnTo>
                  <a:lnTo>
                    <a:pt x="212" y="126"/>
                  </a:lnTo>
                  <a:lnTo>
                    <a:pt x="213" y="126"/>
                  </a:lnTo>
                  <a:lnTo>
                    <a:pt x="214" y="126"/>
                  </a:lnTo>
                  <a:lnTo>
                    <a:pt x="214" y="127"/>
                  </a:lnTo>
                  <a:lnTo>
                    <a:pt x="215" y="127"/>
                  </a:lnTo>
                  <a:lnTo>
                    <a:pt x="215" y="128"/>
                  </a:lnTo>
                  <a:lnTo>
                    <a:pt x="215" y="129"/>
                  </a:lnTo>
                  <a:lnTo>
                    <a:pt x="214" y="129"/>
                  </a:lnTo>
                  <a:lnTo>
                    <a:pt x="215" y="129"/>
                  </a:lnTo>
                  <a:lnTo>
                    <a:pt x="214" y="129"/>
                  </a:lnTo>
                  <a:lnTo>
                    <a:pt x="214" y="130"/>
                  </a:lnTo>
                  <a:lnTo>
                    <a:pt x="214" y="131"/>
                  </a:lnTo>
                  <a:lnTo>
                    <a:pt x="217" y="133"/>
                  </a:lnTo>
                  <a:lnTo>
                    <a:pt x="217" y="135"/>
                  </a:lnTo>
                  <a:lnTo>
                    <a:pt x="218" y="135"/>
                  </a:lnTo>
                  <a:lnTo>
                    <a:pt x="219" y="134"/>
                  </a:lnTo>
                  <a:lnTo>
                    <a:pt x="220" y="134"/>
                  </a:lnTo>
                  <a:lnTo>
                    <a:pt x="220" y="133"/>
                  </a:lnTo>
                  <a:lnTo>
                    <a:pt x="222" y="132"/>
                  </a:lnTo>
                  <a:lnTo>
                    <a:pt x="224" y="133"/>
                  </a:lnTo>
                  <a:lnTo>
                    <a:pt x="225" y="133"/>
                  </a:lnTo>
                  <a:lnTo>
                    <a:pt x="225" y="132"/>
                  </a:lnTo>
                  <a:lnTo>
                    <a:pt x="226" y="131"/>
                  </a:lnTo>
                  <a:lnTo>
                    <a:pt x="227" y="132"/>
                  </a:lnTo>
                  <a:lnTo>
                    <a:pt x="228" y="131"/>
                  </a:lnTo>
                  <a:lnTo>
                    <a:pt x="229" y="132"/>
                  </a:lnTo>
                  <a:lnTo>
                    <a:pt x="229" y="134"/>
                  </a:lnTo>
                  <a:lnTo>
                    <a:pt x="230" y="135"/>
                  </a:lnTo>
                  <a:lnTo>
                    <a:pt x="231" y="135"/>
                  </a:lnTo>
                  <a:lnTo>
                    <a:pt x="233" y="137"/>
                  </a:lnTo>
                  <a:lnTo>
                    <a:pt x="234" y="137"/>
                  </a:lnTo>
                  <a:lnTo>
                    <a:pt x="234" y="138"/>
                  </a:lnTo>
                  <a:lnTo>
                    <a:pt x="236" y="138"/>
                  </a:lnTo>
                  <a:lnTo>
                    <a:pt x="237" y="139"/>
                  </a:lnTo>
                  <a:lnTo>
                    <a:pt x="237" y="140"/>
                  </a:lnTo>
                  <a:lnTo>
                    <a:pt x="238" y="140"/>
                  </a:lnTo>
                  <a:lnTo>
                    <a:pt x="239" y="141"/>
                  </a:lnTo>
                  <a:lnTo>
                    <a:pt x="239" y="142"/>
                  </a:lnTo>
                  <a:lnTo>
                    <a:pt x="240" y="143"/>
                  </a:lnTo>
                  <a:lnTo>
                    <a:pt x="240" y="144"/>
                  </a:lnTo>
                  <a:lnTo>
                    <a:pt x="241" y="144"/>
                  </a:lnTo>
                  <a:lnTo>
                    <a:pt x="241" y="145"/>
                  </a:lnTo>
                  <a:lnTo>
                    <a:pt x="242" y="145"/>
                  </a:lnTo>
                  <a:lnTo>
                    <a:pt x="243" y="145"/>
                  </a:lnTo>
                  <a:lnTo>
                    <a:pt x="245" y="145"/>
                  </a:lnTo>
                  <a:lnTo>
                    <a:pt x="246" y="145"/>
                  </a:lnTo>
                  <a:lnTo>
                    <a:pt x="246" y="147"/>
                  </a:lnTo>
                  <a:lnTo>
                    <a:pt x="246" y="149"/>
                  </a:lnTo>
                  <a:lnTo>
                    <a:pt x="246" y="150"/>
                  </a:lnTo>
                  <a:lnTo>
                    <a:pt x="246" y="151"/>
                  </a:lnTo>
                  <a:lnTo>
                    <a:pt x="247" y="152"/>
                  </a:lnTo>
                  <a:lnTo>
                    <a:pt x="247" y="153"/>
                  </a:lnTo>
                  <a:lnTo>
                    <a:pt x="248" y="153"/>
                  </a:lnTo>
                  <a:lnTo>
                    <a:pt x="248" y="153"/>
                  </a:lnTo>
                  <a:lnTo>
                    <a:pt x="249" y="153"/>
                  </a:lnTo>
                  <a:lnTo>
                    <a:pt x="250" y="153"/>
                  </a:lnTo>
                  <a:lnTo>
                    <a:pt x="250" y="155"/>
                  </a:lnTo>
                  <a:lnTo>
                    <a:pt x="251" y="156"/>
                  </a:lnTo>
                  <a:lnTo>
                    <a:pt x="253" y="157"/>
                  </a:lnTo>
                  <a:lnTo>
                    <a:pt x="254" y="157"/>
                  </a:lnTo>
                  <a:lnTo>
                    <a:pt x="255" y="158"/>
                  </a:lnTo>
                  <a:lnTo>
                    <a:pt x="255" y="159"/>
                  </a:lnTo>
                  <a:lnTo>
                    <a:pt x="255" y="160"/>
                  </a:lnTo>
                  <a:lnTo>
                    <a:pt x="256" y="160"/>
                  </a:lnTo>
                  <a:lnTo>
                    <a:pt x="259" y="160"/>
                  </a:lnTo>
                  <a:lnTo>
                    <a:pt x="260" y="160"/>
                  </a:lnTo>
                  <a:lnTo>
                    <a:pt x="261" y="160"/>
                  </a:lnTo>
                  <a:lnTo>
                    <a:pt x="262" y="161"/>
                  </a:lnTo>
                  <a:lnTo>
                    <a:pt x="264" y="161"/>
                  </a:lnTo>
                  <a:lnTo>
                    <a:pt x="264" y="161"/>
                  </a:lnTo>
                  <a:lnTo>
                    <a:pt x="264" y="162"/>
                  </a:lnTo>
                  <a:lnTo>
                    <a:pt x="265" y="162"/>
                  </a:lnTo>
                  <a:lnTo>
                    <a:pt x="266" y="162"/>
                  </a:lnTo>
                  <a:lnTo>
                    <a:pt x="266" y="163"/>
                  </a:lnTo>
                  <a:lnTo>
                    <a:pt x="268" y="163"/>
                  </a:lnTo>
                  <a:lnTo>
                    <a:pt x="270" y="163"/>
                  </a:lnTo>
                  <a:lnTo>
                    <a:pt x="270" y="162"/>
                  </a:lnTo>
                  <a:lnTo>
                    <a:pt x="271" y="161"/>
                  </a:lnTo>
                  <a:lnTo>
                    <a:pt x="271" y="161"/>
                  </a:lnTo>
                  <a:lnTo>
                    <a:pt x="271" y="161"/>
                  </a:lnTo>
                  <a:lnTo>
                    <a:pt x="272" y="161"/>
                  </a:lnTo>
                  <a:lnTo>
                    <a:pt x="273" y="161"/>
                  </a:lnTo>
                  <a:lnTo>
                    <a:pt x="273" y="161"/>
                  </a:lnTo>
                  <a:lnTo>
                    <a:pt x="274" y="161"/>
                  </a:lnTo>
                  <a:lnTo>
                    <a:pt x="275" y="161"/>
                  </a:lnTo>
                  <a:lnTo>
                    <a:pt x="276" y="161"/>
                  </a:lnTo>
                  <a:lnTo>
                    <a:pt x="276" y="160"/>
                  </a:lnTo>
                  <a:lnTo>
                    <a:pt x="274" y="160"/>
                  </a:lnTo>
                  <a:lnTo>
                    <a:pt x="275" y="159"/>
                  </a:lnTo>
                  <a:lnTo>
                    <a:pt x="275" y="158"/>
                  </a:lnTo>
                  <a:lnTo>
                    <a:pt x="276" y="159"/>
                  </a:lnTo>
                  <a:lnTo>
                    <a:pt x="277" y="159"/>
                  </a:lnTo>
                  <a:lnTo>
                    <a:pt x="279" y="158"/>
                  </a:lnTo>
                  <a:lnTo>
                    <a:pt x="279" y="160"/>
                  </a:lnTo>
                  <a:lnTo>
                    <a:pt x="279" y="161"/>
                  </a:lnTo>
                  <a:lnTo>
                    <a:pt x="279" y="161"/>
                  </a:lnTo>
                  <a:lnTo>
                    <a:pt x="281" y="161"/>
                  </a:lnTo>
                  <a:lnTo>
                    <a:pt x="282" y="162"/>
                  </a:lnTo>
                  <a:lnTo>
                    <a:pt x="282" y="164"/>
                  </a:lnTo>
                  <a:lnTo>
                    <a:pt x="283" y="165"/>
                  </a:lnTo>
                  <a:lnTo>
                    <a:pt x="282" y="165"/>
                  </a:lnTo>
                  <a:lnTo>
                    <a:pt x="281" y="166"/>
                  </a:lnTo>
                  <a:lnTo>
                    <a:pt x="281" y="167"/>
                  </a:lnTo>
                  <a:lnTo>
                    <a:pt x="281" y="168"/>
                  </a:lnTo>
                  <a:lnTo>
                    <a:pt x="281" y="169"/>
                  </a:lnTo>
                  <a:lnTo>
                    <a:pt x="280" y="169"/>
                  </a:lnTo>
                  <a:lnTo>
                    <a:pt x="280" y="169"/>
                  </a:lnTo>
                  <a:lnTo>
                    <a:pt x="281" y="169"/>
                  </a:lnTo>
                  <a:lnTo>
                    <a:pt x="282" y="169"/>
                  </a:lnTo>
                  <a:lnTo>
                    <a:pt x="282" y="171"/>
                  </a:lnTo>
                  <a:lnTo>
                    <a:pt x="282" y="173"/>
                  </a:lnTo>
                  <a:lnTo>
                    <a:pt x="283" y="174"/>
                  </a:lnTo>
                  <a:lnTo>
                    <a:pt x="285" y="175"/>
                  </a:lnTo>
                  <a:lnTo>
                    <a:pt x="286" y="176"/>
                  </a:lnTo>
                  <a:lnTo>
                    <a:pt x="287" y="177"/>
                  </a:lnTo>
                  <a:lnTo>
                    <a:pt x="287" y="176"/>
                  </a:lnTo>
                  <a:lnTo>
                    <a:pt x="287" y="176"/>
                  </a:lnTo>
                  <a:lnTo>
                    <a:pt x="288" y="176"/>
                  </a:lnTo>
                  <a:lnTo>
                    <a:pt x="288" y="177"/>
                  </a:lnTo>
                  <a:lnTo>
                    <a:pt x="289" y="177"/>
                  </a:lnTo>
                  <a:lnTo>
                    <a:pt x="289" y="178"/>
                  </a:lnTo>
                  <a:lnTo>
                    <a:pt x="291" y="177"/>
                  </a:lnTo>
                  <a:lnTo>
                    <a:pt x="292" y="178"/>
                  </a:lnTo>
                  <a:lnTo>
                    <a:pt x="293" y="178"/>
                  </a:lnTo>
                  <a:lnTo>
                    <a:pt x="294" y="178"/>
                  </a:lnTo>
                  <a:lnTo>
                    <a:pt x="295" y="178"/>
                  </a:lnTo>
                  <a:lnTo>
                    <a:pt x="297" y="178"/>
                  </a:lnTo>
                  <a:lnTo>
                    <a:pt x="298" y="178"/>
                  </a:lnTo>
                  <a:lnTo>
                    <a:pt x="299" y="180"/>
                  </a:lnTo>
                  <a:lnTo>
                    <a:pt x="298" y="181"/>
                  </a:lnTo>
                  <a:lnTo>
                    <a:pt x="298" y="182"/>
                  </a:lnTo>
                  <a:lnTo>
                    <a:pt x="297" y="182"/>
                  </a:lnTo>
                  <a:lnTo>
                    <a:pt x="296" y="182"/>
                  </a:lnTo>
                  <a:lnTo>
                    <a:pt x="295" y="183"/>
                  </a:lnTo>
                  <a:lnTo>
                    <a:pt x="295" y="183"/>
                  </a:lnTo>
                  <a:lnTo>
                    <a:pt x="295" y="184"/>
                  </a:lnTo>
                  <a:lnTo>
                    <a:pt x="294" y="184"/>
                  </a:lnTo>
                  <a:lnTo>
                    <a:pt x="293" y="184"/>
                  </a:lnTo>
                  <a:lnTo>
                    <a:pt x="293" y="185"/>
                  </a:lnTo>
                  <a:lnTo>
                    <a:pt x="293" y="185"/>
                  </a:lnTo>
                  <a:lnTo>
                    <a:pt x="293" y="186"/>
                  </a:lnTo>
                  <a:lnTo>
                    <a:pt x="293" y="187"/>
                  </a:lnTo>
                  <a:lnTo>
                    <a:pt x="294" y="188"/>
                  </a:lnTo>
                  <a:lnTo>
                    <a:pt x="293" y="188"/>
                  </a:lnTo>
                  <a:lnTo>
                    <a:pt x="292" y="188"/>
                  </a:lnTo>
                  <a:lnTo>
                    <a:pt x="292" y="189"/>
                  </a:lnTo>
                  <a:lnTo>
                    <a:pt x="293" y="189"/>
                  </a:lnTo>
                  <a:lnTo>
                    <a:pt x="292" y="191"/>
                  </a:lnTo>
                  <a:lnTo>
                    <a:pt x="291" y="191"/>
                  </a:lnTo>
                  <a:lnTo>
                    <a:pt x="291" y="192"/>
                  </a:lnTo>
                  <a:lnTo>
                    <a:pt x="290" y="192"/>
                  </a:lnTo>
                  <a:lnTo>
                    <a:pt x="289" y="191"/>
                  </a:lnTo>
                  <a:lnTo>
                    <a:pt x="287" y="191"/>
                  </a:lnTo>
                  <a:lnTo>
                    <a:pt x="287" y="191"/>
                  </a:lnTo>
                  <a:lnTo>
                    <a:pt x="287" y="190"/>
                  </a:lnTo>
                  <a:lnTo>
                    <a:pt x="286" y="190"/>
                  </a:lnTo>
                  <a:lnTo>
                    <a:pt x="286" y="189"/>
                  </a:lnTo>
                  <a:lnTo>
                    <a:pt x="285" y="189"/>
                  </a:lnTo>
                  <a:lnTo>
                    <a:pt x="285" y="188"/>
                  </a:lnTo>
                  <a:lnTo>
                    <a:pt x="283" y="188"/>
                  </a:lnTo>
                  <a:lnTo>
                    <a:pt x="282" y="188"/>
                  </a:lnTo>
                  <a:lnTo>
                    <a:pt x="281" y="188"/>
                  </a:lnTo>
                  <a:lnTo>
                    <a:pt x="281" y="189"/>
                  </a:lnTo>
                  <a:lnTo>
                    <a:pt x="281" y="190"/>
                  </a:lnTo>
                  <a:lnTo>
                    <a:pt x="280" y="191"/>
                  </a:lnTo>
                  <a:lnTo>
                    <a:pt x="279" y="191"/>
                  </a:lnTo>
                  <a:lnTo>
                    <a:pt x="279" y="192"/>
                  </a:lnTo>
                  <a:lnTo>
                    <a:pt x="277" y="191"/>
                  </a:lnTo>
                  <a:lnTo>
                    <a:pt x="277" y="190"/>
                  </a:lnTo>
                  <a:lnTo>
                    <a:pt x="275" y="190"/>
                  </a:lnTo>
                  <a:lnTo>
                    <a:pt x="274" y="191"/>
                  </a:lnTo>
                  <a:lnTo>
                    <a:pt x="272" y="189"/>
                  </a:lnTo>
                  <a:lnTo>
                    <a:pt x="271" y="188"/>
                  </a:lnTo>
                  <a:lnTo>
                    <a:pt x="269" y="188"/>
                  </a:lnTo>
                  <a:lnTo>
                    <a:pt x="268" y="188"/>
                  </a:lnTo>
                  <a:lnTo>
                    <a:pt x="267" y="189"/>
                  </a:lnTo>
                  <a:lnTo>
                    <a:pt x="265" y="189"/>
                  </a:lnTo>
                  <a:lnTo>
                    <a:pt x="262" y="189"/>
                  </a:lnTo>
                  <a:lnTo>
                    <a:pt x="259" y="190"/>
                  </a:lnTo>
                  <a:lnTo>
                    <a:pt x="258" y="191"/>
                  </a:lnTo>
                  <a:lnTo>
                    <a:pt x="257" y="191"/>
                  </a:lnTo>
                  <a:lnTo>
                    <a:pt x="257" y="192"/>
                  </a:lnTo>
                  <a:lnTo>
                    <a:pt x="256" y="191"/>
                  </a:lnTo>
                  <a:lnTo>
                    <a:pt x="256" y="190"/>
                  </a:lnTo>
                  <a:lnTo>
                    <a:pt x="255" y="190"/>
                  </a:lnTo>
                  <a:lnTo>
                    <a:pt x="254" y="190"/>
                  </a:lnTo>
                  <a:lnTo>
                    <a:pt x="253" y="189"/>
                  </a:lnTo>
                  <a:lnTo>
                    <a:pt x="250" y="188"/>
                  </a:lnTo>
                  <a:lnTo>
                    <a:pt x="249" y="188"/>
                  </a:lnTo>
                  <a:lnTo>
                    <a:pt x="248" y="188"/>
                  </a:lnTo>
                  <a:lnTo>
                    <a:pt x="247" y="189"/>
                  </a:lnTo>
                  <a:lnTo>
                    <a:pt x="246" y="189"/>
                  </a:lnTo>
                  <a:lnTo>
                    <a:pt x="245" y="190"/>
                  </a:lnTo>
                  <a:lnTo>
                    <a:pt x="245" y="191"/>
                  </a:lnTo>
                  <a:lnTo>
                    <a:pt x="247" y="192"/>
                  </a:lnTo>
                  <a:lnTo>
                    <a:pt x="247" y="193"/>
                  </a:lnTo>
                  <a:lnTo>
                    <a:pt x="247" y="194"/>
                  </a:lnTo>
                  <a:lnTo>
                    <a:pt x="247" y="195"/>
                  </a:lnTo>
                  <a:lnTo>
                    <a:pt x="246" y="195"/>
                  </a:lnTo>
                  <a:lnTo>
                    <a:pt x="245" y="196"/>
                  </a:lnTo>
                  <a:lnTo>
                    <a:pt x="246" y="198"/>
                  </a:lnTo>
                  <a:lnTo>
                    <a:pt x="245" y="199"/>
                  </a:lnTo>
                  <a:lnTo>
                    <a:pt x="246" y="200"/>
                  </a:lnTo>
                  <a:lnTo>
                    <a:pt x="245" y="201"/>
                  </a:lnTo>
                  <a:lnTo>
                    <a:pt x="245" y="202"/>
                  </a:lnTo>
                  <a:lnTo>
                    <a:pt x="245" y="204"/>
                  </a:lnTo>
                  <a:lnTo>
                    <a:pt x="246" y="204"/>
                  </a:lnTo>
                  <a:lnTo>
                    <a:pt x="245" y="206"/>
                  </a:lnTo>
                  <a:lnTo>
                    <a:pt x="244" y="207"/>
                  </a:lnTo>
                  <a:lnTo>
                    <a:pt x="243" y="207"/>
                  </a:lnTo>
                  <a:lnTo>
                    <a:pt x="243" y="208"/>
                  </a:lnTo>
                  <a:lnTo>
                    <a:pt x="242" y="208"/>
                  </a:lnTo>
                  <a:lnTo>
                    <a:pt x="242" y="209"/>
                  </a:lnTo>
                  <a:lnTo>
                    <a:pt x="242" y="210"/>
                  </a:lnTo>
                  <a:lnTo>
                    <a:pt x="241" y="210"/>
                  </a:lnTo>
                  <a:lnTo>
                    <a:pt x="240" y="211"/>
                  </a:lnTo>
                  <a:lnTo>
                    <a:pt x="240" y="212"/>
                  </a:lnTo>
                  <a:lnTo>
                    <a:pt x="240" y="213"/>
                  </a:lnTo>
                  <a:lnTo>
                    <a:pt x="240" y="213"/>
                  </a:lnTo>
                  <a:lnTo>
                    <a:pt x="238" y="213"/>
                  </a:lnTo>
                  <a:lnTo>
                    <a:pt x="237" y="213"/>
                  </a:lnTo>
                  <a:lnTo>
                    <a:pt x="236" y="214"/>
                  </a:lnTo>
                  <a:lnTo>
                    <a:pt x="235" y="215"/>
                  </a:lnTo>
                  <a:lnTo>
                    <a:pt x="235" y="216"/>
                  </a:lnTo>
                  <a:lnTo>
                    <a:pt x="234" y="216"/>
                  </a:lnTo>
                  <a:lnTo>
                    <a:pt x="234" y="217"/>
                  </a:lnTo>
                  <a:lnTo>
                    <a:pt x="236" y="217"/>
                  </a:lnTo>
                  <a:lnTo>
                    <a:pt x="236" y="218"/>
                  </a:lnTo>
                  <a:lnTo>
                    <a:pt x="234" y="220"/>
                  </a:lnTo>
                  <a:lnTo>
                    <a:pt x="234" y="219"/>
                  </a:lnTo>
                  <a:lnTo>
                    <a:pt x="233" y="219"/>
                  </a:lnTo>
                  <a:lnTo>
                    <a:pt x="232" y="219"/>
                  </a:lnTo>
                  <a:lnTo>
                    <a:pt x="232" y="218"/>
                  </a:lnTo>
                  <a:lnTo>
                    <a:pt x="230" y="217"/>
                  </a:lnTo>
                  <a:lnTo>
                    <a:pt x="229" y="217"/>
                  </a:lnTo>
                  <a:lnTo>
                    <a:pt x="229" y="219"/>
                  </a:lnTo>
                  <a:lnTo>
                    <a:pt x="228" y="219"/>
                  </a:lnTo>
                  <a:lnTo>
                    <a:pt x="228" y="218"/>
                  </a:lnTo>
                  <a:lnTo>
                    <a:pt x="229" y="217"/>
                  </a:lnTo>
                  <a:lnTo>
                    <a:pt x="229" y="216"/>
                  </a:lnTo>
                  <a:lnTo>
                    <a:pt x="229" y="216"/>
                  </a:lnTo>
                  <a:lnTo>
                    <a:pt x="228" y="215"/>
                  </a:lnTo>
                  <a:lnTo>
                    <a:pt x="227" y="214"/>
                  </a:lnTo>
                  <a:lnTo>
                    <a:pt x="226" y="214"/>
                  </a:lnTo>
                  <a:lnTo>
                    <a:pt x="226" y="212"/>
                  </a:lnTo>
                  <a:lnTo>
                    <a:pt x="225" y="212"/>
                  </a:lnTo>
                  <a:lnTo>
                    <a:pt x="224" y="212"/>
                  </a:lnTo>
                  <a:lnTo>
                    <a:pt x="224" y="212"/>
                  </a:lnTo>
                  <a:lnTo>
                    <a:pt x="223" y="212"/>
                  </a:lnTo>
                  <a:lnTo>
                    <a:pt x="222" y="212"/>
                  </a:lnTo>
                  <a:lnTo>
                    <a:pt x="221" y="213"/>
                  </a:lnTo>
                  <a:lnTo>
                    <a:pt x="220" y="213"/>
                  </a:lnTo>
                  <a:lnTo>
                    <a:pt x="219" y="213"/>
                  </a:lnTo>
                  <a:lnTo>
                    <a:pt x="218" y="214"/>
                  </a:lnTo>
                  <a:lnTo>
                    <a:pt x="217" y="214"/>
                  </a:lnTo>
                  <a:lnTo>
                    <a:pt x="216" y="215"/>
                  </a:lnTo>
                  <a:lnTo>
                    <a:pt x="216" y="216"/>
                  </a:lnTo>
                  <a:lnTo>
                    <a:pt x="217" y="216"/>
                  </a:lnTo>
                  <a:lnTo>
                    <a:pt x="217" y="216"/>
                  </a:lnTo>
                  <a:lnTo>
                    <a:pt x="218" y="216"/>
                  </a:lnTo>
                  <a:lnTo>
                    <a:pt x="218" y="217"/>
                  </a:lnTo>
                  <a:lnTo>
                    <a:pt x="219" y="217"/>
                  </a:lnTo>
                  <a:lnTo>
                    <a:pt x="219" y="218"/>
                  </a:lnTo>
                  <a:lnTo>
                    <a:pt x="219" y="219"/>
                  </a:lnTo>
                  <a:lnTo>
                    <a:pt x="219" y="220"/>
                  </a:lnTo>
                  <a:lnTo>
                    <a:pt x="220" y="221"/>
                  </a:lnTo>
                  <a:lnTo>
                    <a:pt x="219" y="222"/>
                  </a:lnTo>
                  <a:lnTo>
                    <a:pt x="217" y="222"/>
                  </a:lnTo>
                  <a:lnTo>
                    <a:pt x="217" y="223"/>
                  </a:lnTo>
                  <a:lnTo>
                    <a:pt x="217" y="224"/>
                  </a:lnTo>
                  <a:lnTo>
                    <a:pt x="216" y="224"/>
                  </a:lnTo>
                  <a:lnTo>
                    <a:pt x="216" y="225"/>
                  </a:lnTo>
                  <a:lnTo>
                    <a:pt x="216" y="225"/>
                  </a:lnTo>
                  <a:lnTo>
                    <a:pt x="216" y="224"/>
                  </a:lnTo>
                  <a:lnTo>
                    <a:pt x="215" y="224"/>
                  </a:lnTo>
                  <a:lnTo>
                    <a:pt x="215" y="225"/>
                  </a:lnTo>
                  <a:lnTo>
                    <a:pt x="214" y="226"/>
                  </a:lnTo>
                  <a:lnTo>
                    <a:pt x="214" y="227"/>
                  </a:lnTo>
                  <a:lnTo>
                    <a:pt x="214" y="228"/>
                  </a:lnTo>
                  <a:lnTo>
                    <a:pt x="212" y="229"/>
                  </a:lnTo>
                  <a:lnTo>
                    <a:pt x="211" y="229"/>
                  </a:lnTo>
                  <a:lnTo>
                    <a:pt x="210" y="230"/>
                  </a:lnTo>
                  <a:lnTo>
                    <a:pt x="210" y="231"/>
                  </a:lnTo>
                  <a:lnTo>
                    <a:pt x="210" y="232"/>
                  </a:lnTo>
                  <a:lnTo>
                    <a:pt x="211" y="232"/>
                  </a:lnTo>
                  <a:lnTo>
                    <a:pt x="210" y="232"/>
                  </a:lnTo>
                  <a:lnTo>
                    <a:pt x="208" y="235"/>
                  </a:lnTo>
                  <a:lnTo>
                    <a:pt x="208" y="235"/>
                  </a:lnTo>
                  <a:lnTo>
                    <a:pt x="208" y="236"/>
                  </a:lnTo>
                  <a:lnTo>
                    <a:pt x="207" y="237"/>
                  </a:lnTo>
                  <a:lnTo>
                    <a:pt x="207" y="238"/>
                  </a:lnTo>
                  <a:lnTo>
                    <a:pt x="208" y="239"/>
                  </a:lnTo>
                  <a:lnTo>
                    <a:pt x="208" y="239"/>
                  </a:lnTo>
                  <a:lnTo>
                    <a:pt x="208" y="240"/>
                  </a:lnTo>
                  <a:lnTo>
                    <a:pt x="208" y="240"/>
                  </a:lnTo>
                  <a:lnTo>
                    <a:pt x="210" y="241"/>
                  </a:lnTo>
                  <a:lnTo>
                    <a:pt x="211" y="242"/>
                  </a:lnTo>
                  <a:lnTo>
                    <a:pt x="212" y="243"/>
                  </a:lnTo>
                  <a:lnTo>
                    <a:pt x="213" y="245"/>
                  </a:lnTo>
                  <a:lnTo>
                    <a:pt x="213" y="246"/>
                  </a:lnTo>
                  <a:lnTo>
                    <a:pt x="214" y="248"/>
                  </a:lnTo>
                  <a:lnTo>
                    <a:pt x="215" y="248"/>
                  </a:lnTo>
                  <a:lnTo>
                    <a:pt x="215" y="249"/>
                  </a:lnTo>
                  <a:lnTo>
                    <a:pt x="215" y="250"/>
                  </a:lnTo>
                  <a:lnTo>
                    <a:pt x="216" y="250"/>
                  </a:lnTo>
                  <a:lnTo>
                    <a:pt x="217" y="253"/>
                  </a:lnTo>
                  <a:lnTo>
                    <a:pt x="220" y="256"/>
                  </a:lnTo>
                  <a:lnTo>
                    <a:pt x="223" y="257"/>
                  </a:lnTo>
                  <a:lnTo>
                    <a:pt x="224" y="257"/>
                  </a:lnTo>
                  <a:lnTo>
                    <a:pt x="224" y="257"/>
                  </a:lnTo>
                  <a:lnTo>
                    <a:pt x="226" y="258"/>
                  </a:lnTo>
                  <a:lnTo>
                    <a:pt x="227" y="258"/>
                  </a:lnTo>
                  <a:lnTo>
                    <a:pt x="228" y="258"/>
                  </a:lnTo>
                  <a:lnTo>
                    <a:pt x="229" y="258"/>
                  </a:lnTo>
                  <a:lnTo>
                    <a:pt x="230" y="258"/>
                  </a:lnTo>
                  <a:lnTo>
                    <a:pt x="232" y="259"/>
                  </a:lnTo>
                  <a:lnTo>
                    <a:pt x="232" y="260"/>
                  </a:lnTo>
                  <a:lnTo>
                    <a:pt x="234" y="260"/>
                  </a:lnTo>
                  <a:lnTo>
                    <a:pt x="235" y="260"/>
                  </a:lnTo>
                  <a:lnTo>
                    <a:pt x="236" y="261"/>
                  </a:lnTo>
                  <a:lnTo>
                    <a:pt x="237" y="263"/>
                  </a:lnTo>
                  <a:lnTo>
                    <a:pt x="239" y="264"/>
                  </a:lnTo>
                  <a:lnTo>
                    <a:pt x="240" y="264"/>
                  </a:lnTo>
                  <a:lnTo>
                    <a:pt x="242" y="266"/>
                  </a:lnTo>
                  <a:lnTo>
                    <a:pt x="243" y="267"/>
                  </a:lnTo>
                  <a:lnTo>
                    <a:pt x="244" y="267"/>
                  </a:lnTo>
                  <a:lnTo>
                    <a:pt x="245" y="267"/>
                  </a:lnTo>
                  <a:lnTo>
                    <a:pt x="247" y="267"/>
                  </a:lnTo>
                  <a:lnTo>
                    <a:pt x="248" y="268"/>
                  </a:lnTo>
                  <a:lnTo>
                    <a:pt x="248" y="269"/>
                  </a:lnTo>
                  <a:lnTo>
                    <a:pt x="249" y="270"/>
                  </a:lnTo>
                  <a:lnTo>
                    <a:pt x="250" y="271"/>
                  </a:lnTo>
                  <a:lnTo>
                    <a:pt x="251" y="271"/>
                  </a:lnTo>
                  <a:lnTo>
                    <a:pt x="252" y="271"/>
                  </a:lnTo>
                  <a:lnTo>
                    <a:pt x="253" y="272"/>
                  </a:lnTo>
                  <a:lnTo>
                    <a:pt x="255" y="272"/>
                  </a:lnTo>
                  <a:lnTo>
                    <a:pt x="256" y="272"/>
                  </a:lnTo>
                  <a:lnTo>
                    <a:pt x="256" y="271"/>
                  </a:lnTo>
                  <a:lnTo>
                    <a:pt x="257" y="271"/>
                  </a:lnTo>
                  <a:lnTo>
                    <a:pt x="258" y="271"/>
                  </a:lnTo>
                  <a:lnTo>
                    <a:pt x="260" y="272"/>
                  </a:lnTo>
                  <a:lnTo>
                    <a:pt x="261" y="271"/>
                  </a:lnTo>
                  <a:lnTo>
                    <a:pt x="262" y="271"/>
                  </a:lnTo>
                  <a:lnTo>
                    <a:pt x="263" y="272"/>
                  </a:lnTo>
                  <a:lnTo>
                    <a:pt x="264" y="272"/>
                  </a:lnTo>
                  <a:lnTo>
                    <a:pt x="264" y="273"/>
                  </a:lnTo>
                  <a:lnTo>
                    <a:pt x="265" y="273"/>
                  </a:lnTo>
                  <a:lnTo>
                    <a:pt x="266" y="272"/>
                  </a:lnTo>
                  <a:lnTo>
                    <a:pt x="268" y="271"/>
                  </a:lnTo>
                  <a:lnTo>
                    <a:pt x="269" y="271"/>
                  </a:lnTo>
                  <a:lnTo>
                    <a:pt x="269" y="271"/>
                  </a:lnTo>
                  <a:lnTo>
                    <a:pt x="270" y="271"/>
                  </a:lnTo>
                  <a:lnTo>
                    <a:pt x="271" y="272"/>
                  </a:lnTo>
                  <a:lnTo>
                    <a:pt x="271" y="274"/>
                  </a:lnTo>
                  <a:lnTo>
                    <a:pt x="272" y="277"/>
                  </a:lnTo>
                  <a:lnTo>
                    <a:pt x="272" y="278"/>
                  </a:lnTo>
                  <a:lnTo>
                    <a:pt x="272" y="279"/>
                  </a:lnTo>
                  <a:lnTo>
                    <a:pt x="272" y="279"/>
                  </a:lnTo>
                  <a:lnTo>
                    <a:pt x="272" y="282"/>
                  </a:lnTo>
                  <a:lnTo>
                    <a:pt x="272" y="283"/>
                  </a:lnTo>
                  <a:lnTo>
                    <a:pt x="271" y="283"/>
                  </a:lnTo>
                  <a:lnTo>
                    <a:pt x="271" y="284"/>
                  </a:lnTo>
                  <a:lnTo>
                    <a:pt x="270" y="286"/>
                  </a:lnTo>
                  <a:lnTo>
                    <a:pt x="270" y="287"/>
                  </a:lnTo>
                  <a:lnTo>
                    <a:pt x="270" y="289"/>
                  </a:lnTo>
                  <a:lnTo>
                    <a:pt x="270" y="290"/>
                  </a:lnTo>
                  <a:lnTo>
                    <a:pt x="270" y="292"/>
                  </a:lnTo>
                  <a:lnTo>
                    <a:pt x="270" y="294"/>
                  </a:lnTo>
                  <a:lnTo>
                    <a:pt x="271" y="294"/>
                  </a:lnTo>
                  <a:lnTo>
                    <a:pt x="271" y="295"/>
                  </a:lnTo>
                  <a:lnTo>
                    <a:pt x="273" y="295"/>
                  </a:lnTo>
                  <a:lnTo>
                    <a:pt x="273" y="296"/>
                  </a:lnTo>
                  <a:lnTo>
                    <a:pt x="274" y="297"/>
                  </a:lnTo>
                  <a:lnTo>
                    <a:pt x="273" y="297"/>
                  </a:lnTo>
                  <a:lnTo>
                    <a:pt x="272" y="297"/>
                  </a:lnTo>
                  <a:lnTo>
                    <a:pt x="272" y="298"/>
                  </a:lnTo>
                  <a:lnTo>
                    <a:pt x="274" y="298"/>
                  </a:lnTo>
                  <a:lnTo>
                    <a:pt x="275" y="299"/>
                  </a:lnTo>
                  <a:lnTo>
                    <a:pt x="274" y="300"/>
                  </a:lnTo>
                  <a:lnTo>
                    <a:pt x="273" y="300"/>
                  </a:lnTo>
                  <a:lnTo>
                    <a:pt x="272" y="301"/>
                  </a:lnTo>
                  <a:lnTo>
                    <a:pt x="273" y="302"/>
                  </a:lnTo>
                  <a:lnTo>
                    <a:pt x="274" y="302"/>
                  </a:lnTo>
                  <a:lnTo>
                    <a:pt x="273" y="302"/>
                  </a:lnTo>
                  <a:lnTo>
                    <a:pt x="274" y="301"/>
                  </a:lnTo>
                  <a:lnTo>
                    <a:pt x="275" y="301"/>
                  </a:lnTo>
                  <a:lnTo>
                    <a:pt x="276" y="302"/>
                  </a:lnTo>
                  <a:lnTo>
                    <a:pt x="277" y="303"/>
                  </a:lnTo>
                  <a:lnTo>
                    <a:pt x="277" y="303"/>
                  </a:lnTo>
                  <a:lnTo>
                    <a:pt x="275" y="303"/>
                  </a:lnTo>
                  <a:lnTo>
                    <a:pt x="274" y="303"/>
                  </a:lnTo>
                  <a:lnTo>
                    <a:pt x="274" y="304"/>
                  </a:lnTo>
                  <a:lnTo>
                    <a:pt x="273" y="305"/>
                  </a:lnTo>
                  <a:lnTo>
                    <a:pt x="273" y="306"/>
                  </a:lnTo>
                  <a:lnTo>
                    <a:pt x="274" y="306"/>
                  </a:lnTo>
                  <a:lnTo>
                    <a:pt x="274" y="307"/>
                  </a:lnTo>
                  <a:lnTo>
                    <a:pt x="274" y="308"/>
                  </a:lnTo>
                  <a:lnTo>
                    <a:pt x="273" y="309"/>
                  </a:lnTo>
                  <a:lnTo>
                    <a:pt x="273" y="310"/>
                  </a:lnTo>
                  <a:lnTo>
                    <a:pt x="273" y="311"/>
                  </a:lnTo>
                  <a:lnTo>
                    <a:pt x="272" y="311"/>
                  </a:lnTo>
                  <a:lnTo>
                    <a:pt x="271" y="311"/>
                  </a:lnTo>
                  <a:lnTo>
                    <a:pt x="271" y="311"/>
                  </a:lnTo>
                  <a:lnTo>
                    <a:pt x="269" y="312"/>
                  </a:lnTo>
                  <a:lnTo>
                    <a:pt x="268" y="312"/>
                  </a:lnTo>
                  <a:lnTo>
                    <a:pt x="268" y="313"/>
                  </a:lnTo>
                  <a:lnTo>
                    <a:pt x="267" y="314"/>
                  </a:lnTo>
                  <a:lnTo>
                    <a:pt x="266" y="314"/>
                  </a:lnTo>
                  <a:lnTo>
                    <a:pt x="265" y="314"/>
                  </a:lnTo>
                  <a:lnTo>
                    <a:pt x="264" y="314"/>
                  </a:lnTo>
                  <a:lnTo>
                    <a:pt x="264" y="315"/>
                  </a:lnTo>
                  <a:lnTo>
                    <a:pt x="264" y="314"/>
                  </a:lnTo>
                  <a:lnTo>
                    <a:pt x="264" y="313"/>
                  </a:lnTo>
                  <a:lnTo>
                    <a:pt x="263" y="313"/>
                  </a:lnTo>
                  <a:lnTo>
                    <a:pt x="262" y="313"/>
                  </a:lnTo>
                  <a:lnTo>
                    <a:pt x="261" y="314"/>
                  </a:lnTo>
                  <a:lnTo>
                    <a:pt x="260" y="314"/>
                  </a:lnTo>
                  <a:lnTo>
                    <a:pt x="260" y="315"/>
                  </a:lnTo>
                  <a:lnTo>
                    <a:pt x="260" y="316"/>
                  </a:lnTo>
                  <a:lnTo>
                    <a:pt x="260" y="317"/>
                  </a:lnTo>
                  <a:lnTo>
                    <a:pt x="260" y="318"/>
                  </a:lnTo>
                  <a:lnTo>
                    <a:pt x="262" y="319"/>
                  </a:lnTo>
                  <a:lnTo>
                    <a:pt x="262" y="320"/>
                  </a:lnTo>
                  <a:lnTo>
                    <a:pt x="261" y="320"/>
                  </a:lnTo>
                  <a:lnTo>
                    <a:pt x="260" y="320"/>
                  </a:lnTo>
                  <a:lnTo>
                    <a:pt x="258" y="321"/>
                  </a:lnTo>
                  <a:lnTo>
                    <a:pt x="258" y="322"/>
                  </a:lnTo>
                  <a:lnTo>
                    <a:pt x="259" y="324"/>
                  </a:lnTo>
                  <a:lnTo>
                    <a:pt x="259" y="325"/>
                  </a:lnTo>
                  <a:lnTo>
                    <a:pt x="259" y="326"/>
                  </a:lnTo>
                  <a:lnTo>
                    <a:pt x="259" y="327"/>
                  </a:lnTo>
                  <a:lnTo>
                    <a:pt x="258" y="327"/>
                  </a:lnTo>
                  <a:lnTo>
                    <a:pt x="258" y="328"/>
                  </a:lnTo>
                  <a:lnTo>
                    <a:pt x="258" y="329"/>
                  </a:lnTo>
                  <a:lnTo>
                    <a:pt x="259" y="331"/>
                  </a:lnTo>
                  <a:lnTo>
                    <a:pt x="259" y="332"/>
                  </a:lnTo>
                  <a:lnTo>
                    <a:pt x="259" y="333"/>
                  </a:lnTo>
                  <a:lnTo>
                    <a:pt x="258" y="334"/>
                  </a:lnTo>
                  <a:lnTo>
                    <a:pt x="257" y="335"/>
                  </a:lnTo>
                  <a:lnTo>
                    <a:pt x="257" y="335"/>
                  </a:lnTo>
                  <a:lnTo>
                    <a:pt x="258" y="335"/>
                  </a:lnTo>
                  <a:lnTo>
                    <a:pt x="260" y="335"/>
                  </a:lnTo>
                  <a:lnTo>
                    <a:pt x="261" y="335"/>
                  </a:lnTo>
                  <a:lnTo>
                    <a:pt x="261" y="336"/>
                  </a:lnTo>
                  <a:lnTo>
                    <a:pt x="261" y="337"/>
                  </a:lnTo>
                  <a:lnTo>
                    <a:pt x="260" y="338"/>
                  </a:lnTo>
                  <a:lnTo>
                    <a:pt x="259" y="338"/>
                  </a:lnTo>
                  <a:lnTo>
                    <a:pt x="259" y="339"/>
                  </a:lnTo>
                  <a:lnTo>
                    <a:pt x="260" y="339"/>
                  </a:lnTo>
                  <a:lnTo>
                    <a:pt x="261" y="339"/>
                  </a:lnTo>
                  <a:lnTo>
                    <a:pt x="262" y="338"/>
                  </a:lnTo>
                  <a:lnTo>
                    <a:pt x="262" y="339"/>
                  </a:lnTo>
                  <a:lnTo>
                    <a:pt x="263" y="339"/>
                  </a:lnTo>
                  <a:lnTo>
                    <a:pt x="264" y="339"/>
                  </a:lnTo>
                  <a:lnTo>
                    <a:pt x="264" y="338"/>
                  </a:lnTo>
                  <a:lnTo>
                    <a:pt x="265" y="339"/>
                  </a:lnTo>
                  <a:lnTo>
                    <a:pt x="265" y="340"/>
                  </a:lnTo>
                  <a:lnTo>
                    <a:pt x="264" y="340"/>
                  </a:lnTo>
                  <a:lnTo>
                    <a:pt x="265" y="341"/>
                  </a:lnTo>
                  <a:lnTo>
                    <a:pt x="266" y="342"/>
                  </a:lnTo>
                  <a:lnTo>
                    <a:pt x="266" y="343"/>
                  </a:lnTo>
                  <a:lnTo>
                    <a:pt x="266" y="343"/>
                  </a:lnTo>
                  <a:lnTo>
                    <a:pt x="267" y="344"/>
                  </a:lnTo>
                  <a:lnTo>
                    <a:pt x="268" y="344"/>
                  </a:lnTo>
                  <a:lnTo>
                    <a:pt x="269" y="345"/>
                  </a:lnTo>
                  <a:lnTo>
                    <a:pt x="269" y="346"/>
                  </a:lnTo>
                  <a:lnTo>
                    <a:pt x="271" y="346"/>
                  </a:lnTo>
                  <a:lnTo>
                    <a:pt x="271" y="347"/>
                  </a:lnTo>
                  <a:lnTo>
                    <a:pt x="271" y="348"/>
                  </a:lnTo>
                  <a:lnTo>
                    <a:pt x="272" y="348"/>
                  </a:lnTo>
                  <a:lnTo>
                    <a:pt x="273" y="348"/>
                  </a:lnTo>
                  <a:lnTo>
                    <a:pt x="274" y="349"/>
                  </a:lnTo>
                  <a:lnTo>
                    <a:pt x="274" y="351"/>
                  </a:lnTo>
                  <a:lnTo>
                    <a:pt x="275" y="351"/>
                  </a:lnTo>
                  <a:lnTo>
                    <a:pt x="276" y="351"/>
                  </a:lnTo>
                  <a:lnTo>
                    <a:pt x="277" y="351"/>
                  </a:lnTo>
                  <a:lnTo>
                    <a:pt x="278" y="350"/>
                  </a:lnTo>
                  <a:lnTo>
                    <a:pt x="277" y="349"/>
                  </a:lnTo>
                  <a:lnTo>
                    <a:pt x="278" y="349"/>
                  </a:lnTo>
                  <a:lnTo>
                    <a:pt x="279" y="349"/>
                  </a:lnTo>
                  <a:lnTo>
                    <a:pt x="279" y="350"/>
                  </a:lnTo>
                  <a:lnTo>
                    <a:pt x="279" y="351"/>
                  </a:lnTo>
                  <a:lnTo>
                    <a:pt x="279" y="351"/>
                  </a:lnTo>
                  <a:lnTo>
                    <a:pt x="279" y="352"/>
                  </a:lnTo>
                  <a:lnTo>
                    <a:pt x="279" y="353"/>
                  </a:lnTo>
                  <a:lnTo>
                    <a:pt x="279" y="354"/>
                  </a:lnTo>
                  <a:lnTo>
                    <a:pt x="278" y="354"/>
                  </a:lnTo>
                  <a:lnTo>
                    <a:pt x="277" y="354"/>
                  </a:lnTo>
                  <a:lnTo>
                    <a:pt x="276" y="354"/>
                  </a:lnTo>
                  <a:lnTo>
                    <a:pt x="276" y="356"/>
                  </a:lnTo>
                  <a:lnTo>
                    <a:pt x="276" y="357"/>
                  </a:lnTo>
                  <a:lnTo>
                    <a:pt x="276" y="358"/>
                  </a:lnTo>
                  <a:lnTo>
                    <a:pt x="275" y="358"/>
                  </a:lnTo>
                  <a:lnTo>
                    <a:pt x="276" y="359"/>
                  </a:lnTo>
                  <a:lnTo>
                    <a:pt x="277" y="360"/>
                  </a:lnTo>
                  <a:lnTo>
                    <a:pt x="276" y="361"/>
                  </a:lnTo>
                  <a:lnTo>
                    <a:pt x="275" y="361"/>
                  </a:lnTo>
                  <a:lnTo>
                    <a:pt x="275" y="362"/>
                  </a:lnTo>
                  <a:lnTo>
                    <a:pt x="274" y="362"/>
                  </a:lnTo>
                  <a:lnTo>
                    <a:pt x="273" y="362"/>
                  </a:lnTo>
                  <a:lnTo>
                    <a:pt x="273" y="363"/>
                  </a:lnTo>
                  <a:lnTo>
                    <a:pt x="273" y="364"/>
                  </a:lnTo>
                  <a:lnTo>
                    <a:pt x="273" y="365"/>
                  </a:lnTo>
                  <a:lnTo>
                    <a:pt x="274" y="366"/>
                  </a:lnTo>
                  <a:lnTo>
                    <a:pt x="274" y="366"/>
                  </a:lnTo>
                  <a:lnTo>
                    <a:pt x="273" y="366"/>
                  </a:lnTo>
                  <a:lnTo>
                    <a:pt x="272" y="365"/>
                  </a:lnTo>
                  <a:lnTo>
                    <a:pt x="272" y="366"/>
                  </a:lnTo>
                  <a:lnTo>
                    <a:pt x="272" y="366"/>
                  </a:lnTo>
                  <a:lnTo>
                    <a:pt x="271" y="366"/>
                  </a:lnTo>
                  <a:lnTo>
                    <a:pt x="271" y="366"/>
                  </a:lnTo>
                  <a:lnTo>
                    <a:pt x="271" y="366"/>
                  </a:lnTo>
                  <a:lnTo>
                    <a:pt x="270" y="366"/>
                  </a:lnTo>
                  <a:lnTo>
                    <a:pt x="270" y="367"/>
                  </a:lnTo>
                  <a:lnTo>
                    <a:pt x="271" y="368"/>
                  </a:lnTo>
                  <a:lnTo>
                    <a:pt x="271" y="368"/>
                  </a:lnTo>
                  <a:lnTo>
                    <a:pt x="271" y="369"/>
                  </a:lnTo>
                  <a:lnTo>
                    <a:pt x="272" y="370"/>
                  </a:lnTo>
                  <a:lnTo>
                    <a:pt x="272" y="371"/>
                  </a:lnTo>
                  <a:lnTo>
                    <a:pt x="273" y="372"/>
                  </a:lnTo>
                  <a:lnTo>
                    <a:pt x="274" y="373"/>
                  </a:lnTo>
                  <a:lnTo>
                    <a:pt x="275" y="373"/>
                  </a:lnTo>
                  <a:lnTo>
                    <a:pt x="277" y="373"/>
                  </a:lnTo>
                  <a:lnTo>
                    <a:pt x="278" y="373"/>
                  </a:lnTo>
                  <a:lnTo>
                    <a:pt x="278" y="374"/>
                  </a:lnTo>
                  <a:lnTo>
                    <a:pt x="278" y="374"/>
                  </a:lnTo>
                  <a:lnTo>
                    <a:pt x="280" y="374"/>
                  </a:lnTo>
                  <a:lnTo>
                    <a:pt x="280" y="374"/>
                  </a:lnTo>
                  <a:lnTo>
                    <a:pt x="280" y="372"/>
                  </a:lnTo>
                  <a:lnTo>
                    <a:pt x="281" y="372"/>
                  </a:lnTo>
                  <a:lnTo>
                    <a:pt x="282" y="372"/>
                  </a:lnTo>
                  <a:lnTo>
                    <a:pt x="283" y="373"/>
                  </a:lnTo>
                  <a:lnTo>
                    <a:pt x="284" y="373"/>
                  </a:lnTo>
                  <a:lnTo>
                    <a:pt x="285" y="374"/>
                  </a:lnTo>
                  <a:lnTo>
                    <a:pt x="287" y="374"/>
                  </a:lnTo>
                  <a:lnTo>
                    <a:pt x="287" y="374"/>
                  </a:lnTo>
                  <a:lnTo>
                    <a:pt x="288" y="374"/>
                  </a:lnTo>
                  <a:lnTo>
                    <a:pt x="289" y="374"/>
                  </a:lnTo>
                  <a:lnTo>
                    <a:pt x="290" y="374"/>
                  </a:lnTo>
                  <a:lnTo>
                    <a:pt x="291" y="374"/>
                  </a:lnTo>
                  <a:lnTo>
                    <a:pt x="291" y="375"/>
                  </a:lnTo>
                  <a:lnTo>
                    <a:pt x="292" y="375"/>
                  </a:lnTo>
                  <a:lnTo>
                    <a:pt x="293" y="376"/>
                  </a:lnTo>
                  <a:lnTo>
                    <a:pt x="295" y="376"/>
                  </a:lnTo>
                  <a:lnTo>
                    <a:pt x="295" y="375"/>
                  </a:lnTo>
                  <a:lnTo>
                    <a:pt x="295" y="374"/>
                  </a:lnTo>
                  <a:lnTo>
                    <a:pt x="296" y="374"/>
                  </a:lnTo>
                  <a:lnTo>
                    <a:pt x="296" y="375"/>
                  </a:lnTo>
                  <a:lnTo>
                    <a:pt x="297" y="376"/>
                  </a:lnTo>
                  <a:lnTo>
                    <a:pt x="297" y="377"/>
                  </a:lnTo>
                  <a:lnTo>
                    <a:pt x="297" y="378"/>
                  </a:lnTo>
                  <a:lnTo>
                    <a:pt x="296" y="378"/>
                  </a:lnTo>
                  <a:lnTo>
                    <a:pt x="296" y="377"/>
                  </a:lnTo>
                  <a:lnTo>
                    <a:pt x="295" y="377"/>
                  </a:lnTo>
                  <a:lnTo>
                    <a:pt x="294" y="379"/>
                  </a:lnTo>
                  <a:lnTo>
                    <a:pt x="293" y="379"/>
                  </a:lnTo>
                  <a:lnTo>
                    <a:pt x="292" y="380"/>
                  </a:lnTo>
                  <a:lnTo>
                    <a:pt x="292" y="381"/>
                  </a:lnTo>
                  <a:lnTo>
                    <a:pt x="292" y="382"/>
                  </a:lnTo>
                  <a:lnTo>
                    <a:pt x="292" y="382"/>
                  </a:lnTo>
                  <a:lnTo>
                    <a:pt x="290" y="382"/>
                  </a:lnTo>
                  <a:lnTo>
                    <a:pt x="290" y="384"/>
                  </a:lnTo>
                  <a:lnTo>
                    <a:pt x="289" y="384"/>
                  </a:lnTo>
                  <a:lnTo>
                    <a:pt x="288" y="384"/>
                  </a:lnTo>
                  <a:lnTo>
                    <a:pt x="287" y="385"/>
                  </a:lnTo>
                  <a:lnTo>
                    <a:pt x="287" y="386"/>
                  </a:lnTo>
                  <a:lnTo>
                    <a:pt x="287" y="387"/>
                  </a:lnTo>
                  <a:lnTo>
                    <a:pt x="286" y="388"/>
                  </a:lnTo>
                  <a:lnTo>
                    <a:pt x="286" y="389"/>
                  </a:lnTo>
                  <a:lnTo>
                    <a:pt x="287" y="390"/>
                  </a:lnTo>
                  <a:lnTo>
                    <a:pt x="287" y="390"/>
                  </a:lnTo>
                  <a:lnTo>
                    <a:pt x="287" y="391"/>
                  </a:lnTo>
                  <a:lnTo>
                    <a:pt x="287" y="392"/>
                  </a:lnTo>
                  <a:lnTo>
                    <a:pt x="287" y="393"/>
                  </a:lnTo>
                  <a:lnTo>
                    <a:pt x="287" y="394"/>
                  </a:lnTo>
                  <a:lnTo>
                    <a:pt x="286" y="396"/>
                  </a:lnTo>
                  <a:lnTo>
                    <a:pt x="287" y="396"/>
                  </a:lnTo>
                  <a:lnTo>
                    <a:pt x="287" y="398"/>
                  </a:lnTo>
                  <a:lnTo>
                    <a:pt x="287" y="398"/>
                  </a:lnTo>
                  <a:lnTo>
                    <a:pt x="286" y="398"/>
                  </a:lnTo>
                  <a:lnTo>
                    <a:pt x="285" y="399"/>
                  </a:lnTo>
                  <a:lnTo>
                    <a:pt x="286" y="400"/>
                  </a:lnTo>
                  <a:lnTo>
                    <a:pt x="287" y="399"/>
                  </a:lnTo>
                  <a:lnTo>
                    <a:pt x="287" y="399"/>
                  </a:lnTo>
                  <a:lnTo>
                    <a:pt x="288" y="400"/>
                  </a:lnTo>
                  <a:lnTo>
                    <a:pt x="289" y="401"/>
                  </a:lnTo>
                  <a:lnTo>
                    <a:pt x="289" y="402"/>
                  </a:lnTo>
                  <a:lnTo>
                    <a:pt x="288" y="402"/>
                  </a:lnTo>
                  <a:lnTo>
                    <a:pt x="289" y="403"/>
                  </a:lnTo>
                  <a:lnTo>
                    <a:pt x="290" y="403"/>
                  </a:lnTo>
                  <a:lnTo>
                    <a:pt x="290" y="404"/>
                  </a:lnTo>
                  <a:lnTo>
                    <a:pt x="289" y="404"/>
                  </a:lnTo>
                  <a:lnTo>
                    <a:pt x="289" y="405"/>
                  </a:lnTo>
                  <a:lnTo>
                    <a:pt x="289" y="406"/>
                  </a:lnTo>
                  <a:lnTo>
                    <a:pt x="290" y="406"/>
                  </a:lnTo>
                  <a:lnTo>
                    <a:pt x="290" y="407"/>
                  </a:lnTo>
                  <a:lnTo>
                    <a:pt x="291" y="407"/>
                  </a:lnTo>
                  <a:lnTo>
                    <a:pt x="292" y="407"/>
                  </a:lnTo>
                  <a:lnTo>
                    <a:pt x="293" y="407"/>
                  </a:lnTo>
                  <a:lnTo>
                    <a:pt x="294" y="407"/>
                  </a:lnTo>
                  <a:lnTo>
                    <a:pt x="294" y="408"/>
                  </a:lnTo>
                  <a:lnTo>
                    <a:pt x="295" y="410"/>
                  </a:lnTo>
                  <a:lnTo>
                    <a:pt x="295" y="411"/>
                  </a:lnTo>
                  <a:lnTo>
                    <a:pt x="295" y="412"/>
                  </a:lnTo>
                  <a:lnTo>
                    <a:pt x="295" y="413"/>
                  </a:lnTo>
                  <a:lnTo>
                    <a:pt x="294" y="414"/>
                  </a:lnTo>
                  <a:lnTo>
                    <a:pt x="295" y="414"/>
                  </a:lnTo>
                  <a:lnTo>
                    <a:pt x="295" y="415"/>
                  </a:lnTo>
                  <a:lnTo>
                    <a:pt x="294" y="415"/>
                  </a:lnTo>
                  <a:lnTo>
                    <a:pt x="293" y="415"/>
                  </a:lnTo>
                  <a:lnTo>
                    <a:pt x="293" y="417"/>
                  </a:lnTo>
                  <a:lnTo>
                    <a:pt x="292" y="418"/>
                  </a:lnTo>
                  <a:lnTo>
                    <a:pt x="291" y="417"/>
                  </a:lnTo>
                  <a:lnTo>
                    <a:pt x="291" y="418"/>
                  </a:lnTo>
                  <a:lnTo>
                    <a:pt x="290" y="418"/>
                  </a:lnTo>
                  <a:lnTo>
                    <a:pt x="291" y="419"/>
                  </a:lnTo>
                  <a:lnTo>
                    <a:pt x="291" y="420"/>
                  </a:lnTo>
                  <a:lnTo>
                    <a:pt x="292" y="421"/>
                  </a:lnTo>
                  <a:lnTo>
                    <a:pt x="292" y="422"/>
                  </a:lnTo>
                  <a:lnTo>
                    <a:pt x="293" y="422"/>
                  </a:lnTo>
                  <a:lnTo>
                    <a:pt x="294" y="423"/>
                  </a:lnTo>
                  <a:lnTo>
                    <a:pt x="295" y="423"/>
                  </a:lnTo>
                  <a:lnTo>
                    <a:pt x="295" y="424"/>
                  </a:lnTo>
                  <a:lnTo>
                    <a:pt x="295" y="425"/>
                  </a:lnTo>
                  <a:lnTo>
                    <a:pt x="294" y="425"/>
                  </a:lnTo>
                  <a:lnTo>
                    <a:pt x="294" y="426"/>
                  </a:lnTo>
                  <a:lnTo>
                    <a:pt x="293" y="427"/>
                  </a:lnTo>
                  <a:lnTo>
                    <a:pt x="293" y="428"/>
                  </a:lnTo>
                  <a:lnTo>
                    <a:pt x="292" y="428"/>
                  </a:lnTo>
                  <a:lnTo>
                    <a:pt x="293" y="429"/>
                  </a:lnTo>
                  <a:lnTo>
                    <a:pt x="293" y="430"/>
                  </a:lnTo>
                  <a:lnTo>
                    <a:pt x="292" y="429"/>
                  </a:lnTo>
                  <a:lnTo>
                    <a:pt x="292" y="430"/>
                  </a:lnTo>
                  <a:lnTo>
                    <a:pt x="293" y="431"/>
                  </a:lnTo>
                  <a:lnTo>
                    <a:pt x="294" y="431"/>
                  </a:lnTo>
                  <a:lnTo>
                    <a:pt x="295" y="432"/>
                  </a:lnTo>
                  <a:lnTo>
                    <a:pt x="295" y="433"/>
                  </a:lnTo>
                  <a:lnTo>
                    <a:pt x="294" y="434"/>
                  </a:lnTo>
                  <a:lnTo>
                    <a:pt x="293" y="434"/>
                  </a:lnTo>
                  <a:lnTo>
                    <a:pt x="293" y="435"/>
                  </a:lnTo>
                  <a:lnTo>
                    <a:pt x="294" y="437"/>
                  </a:lnTo>
                  <a:lnTo>
                    <a:pt x="293" y="437"/>
                  </a:lnTo>
                  <a:lnTo>
                    <a:pt x="292" y="437"/>
                  </a:lnTo>
                  <a:lnTo>
                    <a:pt x="291" y="437"/>
                  </a:lnTo>
                  <a:lnTo>
                    <a:pt x="292" y="438"/>
                  </a:lnTo>
                  <a:lnTo>
                    <a:pt x="293" y="438"/>
                  </a:lnTo>
                  <a:lnTo>
                    <a:pt x="295" y="438"/>
                  </a:lnTo>
                  <a:lnTo>
                    <a:pt x="295" y="438"/>
                  </a:lnTo>
                  <a:lnTo>
                    <a:pt x="295" y="439"/>
                  </a:lnTo>
                  <a:lnTo>
                    <a:pt x="295" y="440"/>
                  </a:lnTo>
                  <a:lnTo>
                    <a:pt x="296" y="442"/>
                  </a:lnTo>
                  <a:lnTo>
                    <a:pt x="296" y="444"/>
                  </a:lnTo>
                  <a:lnTo>
                    <a:pt x="297" y="445"/>
                  </a:lnTo>
                  <a:lnTo>
                    <a:pt x="298" y="445"/>
                  </a:lnTo>
                  <a:lnTo>
                    <a:pt x="298" y="445"/>
                  </a:lnTo>
                  <a:lnTo>
                    <a:pt x="298" y="447"/>
                  </a:lnTo>
                  <a:lnTo>
                    <a:pt x="298" y="448"/>
                  </a:lnTo>
                  <a:lnTo>
                    <a:pt x="298" y="449"/>
                  </a:lnTo>
                  <a:lnTo>
                    <a:pt x="298" y="450"/>
                  </a:lnTo>
                  <a:lnTo>
                    <a:pt x="297" y="450"/>
                  </a:lnTo>
                  <a:lnTo>
                    <a:pt x="296" y="451"/>
                  </a:lnTo>
                  <a:lnTo>
                    <a:pt x="296" y="452"/>
                  </a:lnTo>
                  <a:lnTo>
                    <a:pt x="297" y="453"/>
                  </a:lnTo>
                  <a:lnTo>
                    <a:pt x="298" y="453"/>
                  </a:lnTo>
                  <a:lnTo>
                    <a:pt x="297" y="454"/>
                  </a:lnTo>
                  <a:lnTo>
                    <a:pt x="297" y="456"/>
                  </a:lnTo>
                  <a:lnTo>
                    <a:pt x="297" y="458"/>
                  </a:lnTo>
                  <a:lnTo>
                    <a:pt x="297" y="459"/>
                  </a:lnTo>
                  <a:lnTo>
                    <a:pt x="298" y="460"/>
                  </a:lnTo>
                  <a:lnTo>
                    <a:pt x="299" y="460"/>
                  </a:lnTo>
                  <a:lnTo>
                    <a:pt x="300" y="461"/>
                  </a:lnTo>
                  <a:lnTo>
                    <a:pt x="301" y="461"/>
                  </a:lnTo>
                  <a:lnTo>
                    <a:pt x="300" y="461"/>
                  </a:lnTo>
                  <a:lnTo>
                    <a:pt x="299" y="461"/>
                  </a:lnTo>
                  <a:lnTo>
                    <a:pt x="298" y="462"/>
                  </a:lnTo>
                  <a:lnTo>
                    <a:pt x="298" y="463"/>
                  </a:lnTo>
                  <a:lnTo>
                    <a:pt x="299" y="463"/>
                  </a:lnTo>
                  <a:lnTo>
                    <a:pt x="300" y="464"/>
                  </a:lnTo>
                  <a:lnTo>
                    <a:pt x="300" y="465"/>
                  </a:lnTo>
                  <a:lnTo>
                    <a:pt x="301" y="465"/>
                  </a:lnTo>
                  <a:lnTo>
                    <a:pt x="302" y="465"/>
                  </a:lnTo>
                  <a:lnTo>
                    <a:pt x="302" y="466"/>
                  </a:lnTo>
                  <a:lnTo>
                    <a:pt x="303" y="467"/>
                  </a:lnTo>
                  <a:lnTo>
                    <a:pt x="303" y="469"/>
                  </a:lnTo>
                  <a:lnTo>
                    <a:pt x="304" y="469"/>
                  </a:lnTo>
                  <a:lnTo>
                    <a:pt x="305" y="470"/>
                  </a:lnTo>
                  <a:lnTo>
                    <a:pt x="305" y="471"/>
                  </a:lnTo>
                  <a:lnTo>
                    <a:pt x="305" y="472"/>
                  </a:lnTo>
                  <a:lnTo>
                    <a:pt x="305" y="473"/>
                  </a:lnTo>
                  <a:lnTo>
                    <a:pt x="305" y="474"/>
                  </a:lnTo>
                  <a:lnTo>
                    <a:pt x="306" y="477"/>
                  </a:lnTo>
                  <a:lnTo>
                    <a:pt x="305" y="477"/>
                  </a:lnTo>
                  <a:lnTo>
                    <a:pt x="304" y="477"/>
                  </a:lnTo>
                  <a:lnTo>
                    <a:pt x="303" y="476"/>
                  </a:lnTo>
                  <a:lnTo>
                    <a:pt x="303" y="475"/>
                  </a:lnTo>
                  <a:lnTo>
                    <a:pt x="303" y="474"/>
                  </a:lnTo>
                  <a:lnTo>
                    <a:pt x="303" y="474"/>
                  </a:lnTo>
                  <a:lnTo>
                    <a:pt x="302" y="474"/>
                  </a:lnTo>
                  <a:lnTo>
                    <a:pt x="302" y="473"/>
                  </a:lnTo>
                  <a:lnTo>
                    <a:pt x="302" y="472"/>
                  </a:lnTo>
                  <a:lnTo>
                    <a:pt x="302" y="471"/>
                  </a:lnTo>
                  <a:lnTo>
                    <a:pt x="302" y="470"/>
                  </a:lnTo>
                  <a:lnTo>
                    <a:pt x="302" y="469"/>
                  </a:lnTo>
                  <a:lnTo>
                    <a:pt x="301" y="469"/>
                  </a:lnTo>
                  <a:lnTo>
                    <a:pt x="300" y="469"/>
                  </a:lnTo>
                  <a:lnTo>
                    <a:pt x="299" y="469"/>
                  </a:lnTo>
                  <a:lnTo>
                    <a:pt x="298" y="469"/>
                  </a:lnTo>
                  <a:lnTo>
                    <a:pt x="297" y="469"/>
                  </a:lnTo>
                  <a:lnTo>
                    <a:pt x="297" y="469"/>
                  </a:lnTo>
                  <a:lnTo>
                    <a:pt x="297" y="468"/>
                  </a:lnTo>
                  <a:lnTo>
                    <a:pt x="296" y="468"/>
                  </a:lnTo>
                  <a:lnTo>
                    <a:pt x="295" y="467"/>
                  </a:lnTo>
                  <a:lnTo>
                    <a:pt x="295" y="466"/>
                  </a:lnTo>
                  <a:lnTo>
                    <a:pt x="295" y="465"/>
                  </a:lnTo>
                  <a:lnTo>
                    <a:pt x="295" y="464"/>
                  </a:lnTo>
                  <a:lnTo>
                    <a:pt x="294" y="462"/>
                  </a:lnTo>
                  <a:lnTo>
                    <a:pt x="293" y="463"/>
                  </a:lnTo>
                  <a:lnTo>
                    <a:pt x="292" y="463"/>
                  </a:lnTo>
                  <a:lnTo>
                    <a:pt x="292" y="464"/>
                  </a:lnTo>
                  <a:lnTo>
                    <a:pt x="291" y="465"/>
                  </a:lnTo>
                  <a:lnTo>
                    <a:pt x="290" y="464"/>
                  </a:lnTo>
                  <a:lnTo>
                    <a:pt x="289" y="464"/>
                  </a:lnTo>
                  <a:lnTo>
                    <a:pt x="289" y="465"/>
                  </a:lnTo>
                  <a:lnTo>
                    <a:pt x="288" y="464"/>
                  </a:lnTo>
                  <a:lnTo>
                    <a:pt x="287" y="465"/>
                  </a:lnTo>
                  <a:lnTo>
                    <a:pt x="287" y="465"/>
                  </a:lnTo>
                  <a:lnTo>
                    <a:pt x="287" y="466"/>
                  </a:lnTo>
                  <a:lnTo>
                    <a:pt x="286" y="466"/>
                  </a:lnTo>
                  <a:lnTo>
                    <a:pt x="285" y="466"/>
                  </a:lnTo>
                  <a:lnTo>
                    <a:pt x="285" y="465"/>
                  </a:lnTo>
                  <a:close/>
                </a:path>
              </a:pathLst>
            </a:custGeom>
            <a:solidFill>
              <a:srgbClr val="D9BEF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29" name="Freeform 128"/>
            <p:cNvSpPr>
              <a:spLocks/>
            </p:cNvSpPr>
            <p:nvPr/>
          </p:nvSpPr>
          <p:spPr bwMode="auto">
            <a:xfrm>
              <a:off x="5487989" y="3389309"/>
              <a:ext cx="20638" cy="44450"/>
            </a:xfrm>
            <a:custGeom>
              <a:avLst/>
              <a:gdLst>
                <a:gd name="T0" fmla="*/ 13 w 13"/>
                <a:gd name="T1" fmla="*/ 20 h 28"/>
                <a:gd name="T2" fmla="*/ 13 w 13"/>
                <a:gd name="T3" fmla="*/ 22 h 28"/>
                <a:gd name="T4" fmla="*/ 13 w 13"/>
                <a:gd name="T5" fmla="*/ 23 h 28"/>
                <a:gd name="T6" fmla="*/ 12 w 13"/>
                <a:gd name="T7" fmla="*/ 25 h 28"/>
                <a:gd name="T8" fmla="*/ 10 w 13"/>
                <a:gd name="T9" fmla="*/ 25 h 28"/>
                <a:gd name="T10" fmla="*/ 8 w 13"/>
                <a:gd name="T11" fmla="*/ 26 h 28"/>
                <a:gd name="T12" fmla="*/ 7 w 13"/>
                <a:gd name="T13" fmla="*/ 27 h 28"/>
                <a:gd name="T14" fmla="*/ 7 w 13"/>
                <a:gd name="T15" fmla="*/ 27 h 28"/>
                <a:gd name="T16" fmla="*/ 5 w 13"/>
                <a:gd name="T17" fmla="*/ 27 h 28"/>
                <a:gd name="T18" fmla="*/ 4 w 13"/>
                <a:gd name="T19" fmla="*/ 26 h 28"/>
                <a:gd name="T20" fmla="*/ 2 w 13"/>
                <a:gd name="T21" fmla="*/ 26 h 28"/>
                <a:gd name="T22" fmla="*/ 2 w 13"/>
                <a:gd name="T23" fmla="*/ 25 h 28"/>
                <a:gd name="T24" fmla="*/ 0 w 13"/>
                <a:gd name="T25" fmla="*/ 22 h 28"/>
                <a:gd name="T26" fmla="*/ 2 w 13"/>
                <a:gd name="T27" fmla="*/ 21 h 28"/>
                <a:gd name="T28" fmla="*/ 2 w 13"/>
                <a:gd name="T29" fmla="*/ 18 h 28"/>
                <a:gd name="T30" fmla="*/ 2 w 13"/>
                <a:gd name="T31" fmla="*/ 14 h 28"/>
                <a:gd name="T32" fmla="*/ 3 w 13"/>
                <a:gd name="T33" fmla="*/ 13 h 28"/>
                <a:gd name="T34" fmla="*/ 5 w 13"/>
                <a:gd name="T35" fmla="*/ 10 h 28"/>
                <a:gd name="T36" fmla="*/ 7 w 13"/>
                <a:gd name="T37" fmla="*/ 6 h 28"/>
                <a:gd name="T38" fmla="*/ 6 w 13"/>
                <a:gd name="T39" fmla="*/ 4 h 28"/>
                <a:gd name="T40" fmla="*/ 5 w 13"/>
                <a:gd name="T41" fmla="*/ 1 h 28"/>
                <a:gd name="T42" fmla="*/ 6 w 13"/>
                <a:gd name="T43" fmla="*/ 0 h 28"/>
                <a:gd name="T44" fmla="*/ 7 w 13"/>
                <a:gd name="T45" fmla="*/ 1 h 28"/>
                <a:gd name="T46" fmla="*/ 8 w 13"/>
                <a:gd name="T47" fmla="*/ 2 h 28"/>
                <a:gd name="T48" fmla="*/ 9 w 13"/>
                <a:gd name="T49" fmla="*/ 3 h 28"/>
                <a:gd name="T50" fmla="*/ 9 w 13"/>
                <a:gd name="T51" fmla="*/ 5 h 28"/>
                <a:gd name="T52" fmla="*/ 10 w 13"/>
                <a:gd name="T53" fmla="*/ 6 h 28"/>
                <a:gd name="T54" fmla="*/ 10 w 13"/>
                <a:gd name="T55" fmla="*/ 6 h 28"/>
                <a:gd name="T56" fmla="*/ 11 w 13"/>
                <a:gd name="T57" fmla="*/ 7 h 28"/>
                <a:gd name="T58" fmla="*/ 10 w 13"/>
                <a:gd name="T59" fmla="*/ 9 h 28"/>
                <a:gd name="T60" fmla="*/ 10 w 13"/>
                <a:gd name="T61" fmla="*/ 12 h 28"/>
                <a:gd name="T62" fmla="*/ 11 w 13"/>
                <a:gd name="T63" fmla="*/ 14 h 28"/>
                <a:gd name="T64" fmla="*/ 13 w 13"/>
                <a:gd name="T6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28">
                  <a:moveTo>
                    <a:pt x="13" y="19"/>
                  </a:moveTo>
                  <a:lnTo>
                    <a:pt x="13" y="20"/>
                  </a:lnTo>
                  <a:lnTo>
                    <a:pt x="13" y="21"/>
                  </a:lnTo>
                  <a:lnTo>
                    <a:pt x="13" y="22"/>
                  </a:lnTo>
                  <a:lnTo>
                    <a:pt x="13" y="22"/>
                  </a:lnTo>
                  <a:lnTo>
                    <a:pt x="13" y="23"/>
                  </a:lnTo>
                  <a:lnTo>
                    <a:pt x="12" y="24"/>
                  </a:lnTo>
                  <a:lnTo>
                    <a:pt x="12" y="25"/>
                  </a:lnTo>
                  <a:lnTo>
                    <a:pt x="11" y="25"/>
                  </a:lnTo>
                  <a:lnTo>
                    <a:pt x="10" y="25"/>
                  </a:lnTo>
                  <a:lnTo>
                    <a:pt x="9" y="25"/>
                  </a:lnTo>
                  <a:lnTo>
                    <a:pt x="8" y="26"/>
                  </a:lnTo>
                  <a:lnTo>
                    <a:pt x="8" y="27"/>
                  </a:lnTo>
                  <a:lnTo>
                    <a:pt x="7" y="27"/>
                  </a:lnTo>
                  <a:lnTo>
                    <a:pt x="7" y="28"/>
                  </a:lnTo>
                  <a:lnTo>
                    <a:pt x="7" y="27"/>
                  </a:lnTo>
                  <a:lnTo>
                    <a:pt x="6" y="27"/>
                  </a:lnTo>
                  <a:lnTo>
                    <a:pt x="5" y="27"/>
                  </a:lnTo>
                  <a:lnTo>
                    <a:pt x="4" y="27"/>
                  </a:lnTo>
                  <a:lnTo>
                    <a:pt x="4" y="26"/>
                  </a:lnTo>
                  <a:lnTo>
                    <a:pt x="3" y="26"/>
                  </a:lnTo>
                  <a:lnTo>
                    <a:pt x="2" y="26"/>
                  </a:lnTo>
                  <a:lnTo>
                    <a:pt x="2" y="26"/>
                  </a:lnTo>
                  <a:lnTo>
                    <a:pt x="2" y="25"/>
                  </a:lnTo>
                  <a:lnTo>
                    <a:pt x="0" y="23"/>
                  </a:lnTo>
                  <a:lnTo>
                    <a:pt x="0" y="22"/>
                  </a:lnTo>
                  <a:lnTo>
                    <a:pt x="0" y="22"/>
                  </a:lnTo>
                  <a:lnTo>
                    <a:pt x="2" y="21"/>
                  </a:lnTo>
                  <a:lnTo>
                    <a:pt x="2" y="19"/>
                  </a:lnTo>
                  <a:lnTo>
                    <a:pt x="2" y="18"/>
                  </a:lnTo>
                  <a:lnTo>
                    <a:pt x="2" y="16"/>
                  </a:lnTo>
                  <a:lnTo>
                    <a:pt x="2" y="14"/>
                  </a:lnTo>
                  <a:lnTo>
                    <a:pt x="2" y="14"/>
                  </a:lnTo>
                  <a:lnTo>
                    <a:pt x="3" y="13"/>
                  </a:lnTo>
                  <a:lnTo>
                    <a:pt x="4" y="11"/>
                  </a:lnTo>
                  <a:lnTo>
                    <a:pt x="5" y="10"/>
                  </a:lnTo>
                  <a:lnTo>
                    <a:pt x="6" y="8"/>
                  </a:lnTo>
                  <a:lnTo>
                    <a:pt x="7" y="6"/>
                  </a:lnTo>
                  <a:lnTo>
                    <a:pt x="7" y="5"/>
                  </a:lnTo>
                  <a:lnTo>
                    <a:pt x="6" y="4"/>
                  </a:lnTo>
                  <a:lnTo>
                    <a:pt x="5" y="2"/>
                  </a:lnTo>
                  <a:lnTo>
                    <a:pt x="5" y="1"/>
                  </a:lnTo>
                  <a:lnTo>
                    <a:pt x="5" y="0"/>
                  </a:lnTo>
                  <a:lnTo>
                    <a:pt x="6" y="0"/>
                  </a:lnTo>
                  <a:lnTo>
                    <a:pt x="7" y="0"/>
                  </a:lnTo>
                  <a:lnTo>
                    <a:pt x="7" y="1"/>
                  </a:lnTo>
                  <a:lnTo>
                    <a:pt x="8" y="1"/>
                  </a:lnTo>
                  <a:lnTo>
                    <a:pt x="8" y="2"/>
                  </a:lnTo>
                  <a:lnTo>
                    <a:pt x="9" y="2"/>
                  </a:lnTo>
                  <a:lnTo>
                    <a:pt x="9" y="3"/>
                  </a:lnTo>
                  <a:lnTo>
                    <a:pt x="9" y="4"/>
                  </a:lnTo>
                  <a:lnTo>
                    <a:pt x="9" y="5"/>
                  </a:lnTo>
                  <a:lnTo>
                    <a:pt x="9" y="6"/>
                  </a:lnTo>
                  <a:lnTo>
                    <a:pt x="10" y="6"/>
                  </a:lnTo>
                  <a:lnTo>
                    <a:pt x="10" y="6"/>
                  </a:lnTo>
                  <a:lnTo>
                    <a:pt x="10" y="6"/>
                  </a:lnTo>
                  <a:lnTo>
                    <a:pt x="11" y="6"/>
                  </a:lnTo>
                  <a:lnTo>
                    <a:pt x="11" y="7"/>
                  </a:lnTo>
                  <a:lnTo>
                    <a:pt x="10" y="8"/>
                  </a:lnTo>
                  <a:lnTo>
                    <a:pt x="10" y="9"/>
                  </a:lnTo>
                  <a:lnTo>
                    <a:pt x="10" y="10"/>
                  </a:lnTo>
                  <a:lnTo>
                    <a:pt x="10" y="12"/>
                  </a:lnTo>
                  <a:lnTo>
                    <a:pt x="10" y="14"/>
                  </a:lnTo>
                  <a:lnTo>
                    <a:pt x="11" y="14"/>
                  </a:lnTo>
                  <a:lnTo>
                    <a:pt x="13" y="17"/>
                  </a:lnTo>
                  <a:lnTo>
                    <a:pt x="13" y="18"/>
                  </a:lnTo>
                  <a:lnTo>
                    <a:pt x="13" y="19"/>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0" name="Freeform 129"/>
            <p:cNvSpPr>
              <a:spLocks/>
            </p:cNvSpPr>
            <p:nvPr/>
          </p:nvSpPr>
          <p:spPr bwMode="auto">
            <a:xfrm>
              <a:off x="5470528" y="3430584"/>
              <a:ext cx="23813" cy="25400"/>
            </a:xfrm>
            <a:custGeom>
              <a:avLst/>
              <a:gdLst>
                <a:gd name="T0" fmla="*/ 14 w 15"/>
                <a:gd name="T1" fmla="*/ 4 h 16"/>
                <a:gd name="T2" fmla="*/ 13 w 15"/>
                <a:gd name="T3" fmla="*/ 5 h 16"/>
                <a:gd name="T4" fmla="*/ 13 w 15"/>
                <a:gd name="T5" fmla="*/ 6 h 16"/>
                <a:gd name="T6" fmla="*/ 10 w 15"/>
                <a:gd name="T7" fmla="*/ 6 h 16"/>
                <a:gd name="T8" fmla="*/ 11 w 15"/>
                <a:gd name="T9" fmla="*/ 8 h 16"/>
                <a:gd name="T10" fmla="*/ 13 w 15"/>
                <a:gd name="T11" fmla="*/ 9 h 16"/>
                <a:gd name="T12" fmla="*/ 14 w 15"/>
                <a:gd name="T13" fmla="*/ 11 h 16"/>
                <a:gd name="T14" fmla="*/ 13 w 15"/>
                <a:gd name="T15" fmla="*/ 12 h 16"/>
                <a:gd name="T16" fmla="*/ 12 w 15"/>
                <a:gd name="T17" fmla="*/ 12 h 16"/>
                <a:gd name="T18" fmla="*/ 13 w 15"/>
                <a:gd name="T19" fmla="*/ 13 h 16"/>
                <a:gd name="T20" fmla="*/ 14 w 15"/>
                <a:gd name="T21" fmla="*/ 14 h 16"/>
                <a:gd name="T22" fmla="*/ 12 w 15"/>
                <a:gd name="T23" fmla="*/ 15 h 16"/>
                <a:gd name="T24" fmla="*/ 10 w 15"/>
                <a:gd name="T25" fmla="*/ 15 h 16"/>
                <a:gd name="T26" fmla="*/ 10 w 15"/>
                <a:gd name="T27" fmla="*/ 13 h 16"/>
                <a:gd name="T28" fmla="*/ 9 w 15"/>
                <a:gd name="T29" fmla="*/ 12 h 16"/>
                <a:gd name="T30" fmla="*/ 7 w 15"/>
                <a:gd name="T31" fmla="*/ 12 h 16"/>
                <a:gd name="T32" fmla="*/ 7 w 15"/>
                <a:gd name="T33" fmla="*/ 13 h 16"/>
                <a:gd name="T34" fmla="*/ 6 w 15"/>
                <a:gd name="T35" fmla="*/ 14 h 16"/>
                <a:gd name="T36" fmla="*/ 4 w 15"/>
                <a:gd name="T37" fmla="*/ 14 h 16"/>
                <a:gd name="T38" fmla="*/ 3 w 15"/>
                <a:gd name="T39" fmla="*/ 13 h 16"/>
                <a:gd name="T40" fmla="*/ 2 w 15"/>
                <a:gd name="T41" fmla="*/ 12 h 16"/>
                <a:gd name="T42" fmla="*/ 3 w 15"/>
                <a:gd name="T43" fmla="*/ 12 h 16"/>
                <a:gd name="T44" fmla="*/ 3 w 15"/>
                <a:gd name="T45" fmla="*/ 9 h 16"/>
                <a:gd name="T46" fmla="*/ 3 w 15"/>
                <a:gd name="T47" fmla="*/ 7 h 16"/>
                <a:gd name="T48" fmla="*/ 5 w 15"/>
                <a:gd name="T49" fmla="*/ 5 h 16"/>
                <a:gd name="T50" fmla="*/ 4 w 15"/>
                <a:gd name="T51" fmla="*/ 4 h 16"/>
                <a:gd name="T52" fmla="*/ 1 w 15"/>
                <a:gd name="T53" fmla="*/ 1 h 16"/>
                <a:gd name="T54" fmla="*/ 0 w 15"/>
                <a:gd name="T55" fmla="*/ 0 h 16"/>
                <a:gd name="T56" fmla="*/ 4 w 15"/>
                <a:gd name="T57" fmla="*/ 1 h 16"/>
                <a:gd name="T58" fmla="*/ 5 w 15"/>
                <a:gd name="T59" fmla="*/ 2 h 16"/>
                <a:gd name="T60" fmla="*/ 6 w 15"/>
                <a:gd name="T61" fmla="*/ 2 h 16"/>
                <a:gd name="T62" fmla="*/ 8 w 15"/>
                <a:gd name="T63" fmla="*/ 1 h 16"/>
                <a:gd name="T64" fmla="*/ 10 w 15"/>
                <a:gd name="T65" fmla="*/ 0 h 16"/>
                <a:gd name="T66" fmla="*/ 12 w 15"/>
                <a:gd name="T67" fmla="*/ 0 h 16"/>
                <a:gd name="T68" fmla="*/ 13 w 15"/>
                <a:gd name="T69" fmla="*/ 1 h 16"/>
                <a:gd name="T70" fmla="*/ 14 w 15"/>
                <a:gd name="T71" fmla="*/ 2 h 16"/>
                <a:gd name="T72" fmla="*/ 15 w 15"/>
                <a:gd name="T73"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 h="16">
                  <a:moveTo>
                    <a:pt x="14" y="4"/>
                  </a:moveTo>
                  <a:lnTo>
                    <a:pt x="14" y="4"/>
                  </a:lnTo>
                  <a:lnTo>
                    <a:pt x="14" y="5"/>
                  </a:lnTo>
                  <a:lnTo>
                    <a:pt x="13" y="5"/>
                  </a:lnTo>
                  <a:lnTo>
                    <a:pt x="13" y="6"/>
                  </a:lnTo>
                  <a:lnTo>
                    <a:pt x="13" y="6"/>
                  </a:lnTo>
                  <a:lnTo>
                    <a:pt x="12" y="7"/>
                  </a:lnTo>
                  <a:lnTo>
                    <a:pt x="10" y="6"/>
                  </a:lnTo>
                  <a:lnTo>
                    <a:pt x="10" y="7"/>
                  </a:lnTo>
                  <a:lnTo>
                    <a:pt x="11" y="8"/>
                  </a:lnTo>
                  <a:lnTo>
                    <a:pt x="12" y="8"/>
                  </a:lnTo>
                  <a:lnTo>
                    <a:pt x="13" y="9"/>
                  </a:lnTo>
                  <a:lnTo>
                    <a:pt x="14" y="10"/>
                  </a:lnTo>
                  <a:lnTo>
                    <a:pt x="14" y="11"/>
                  </a:lnTo>
                  <a:lnTo>
                    <a:pt x="13" y="11"/>
                  </a:lnTo>
                  <a:lnTo>
                    <a:pt x="13" y="12"/>
                  </a:lnTo>
                  <a:lnTo>
                    <a:pt x="12" y="12"/>
                  </a:lnTo>
                  <a:lnTo>
                    <a:pt x="12" y="12"/>
                  </a:lnTo>
                  <a:lnTo>
                    <a:pt x="12" y="13"/>
                  </a:lnTo>
                  <a:lnTo>
                    <a:pt x="13" y="13"/>
                  </a:lnTo>
                  <a:lnTo>
                    <a:pt x="13" y="14"/>
                  </a:lnTo>
                  <a:lnTo>
                    <a:pt x="14" y="14"/>
                  </a:lnTo>
                  <a:lnTo>
                    <a:pt x="13" y="15"/>
                  </a:lnTo>
                  <a:lnTo>
                    <a:pt x="12" y="15"/>
                  </a:lnTo>
                  <a:lnTo>
                    <a:pt x="10" y="16"/>
                  </a:lnTo>
                  <a:lnTo>
                    <a:pt x="10" y="15"/>
                  </a:lnTo>
                  <a:lnTo>
                    <a:pt x="10" y="14"/>
                  </a:lnTo>
                  <a:lnTo>
                    <a:pt x="10" y="13"/>
                  </a:lnTo>
                  <a:lnTo>
                    <a:pt x="9" y="13"/>
                  </a:lnTo>
                  <a:lnTo>
                    <a:pt x="9" y="12"/>
                  </a:lnTo>
                  <a:lnTo>
                    <a:pt x="8" y="12"/>
                  </a:lnTo>
                  <a:lnTo>
                    <a:pt x="7" y="12"/>
                  </a:lnTo>
                  <a:lnTo>
                    <a:pt x="7" y="12"/>
                  </a:lnTo>
                  <a:lnTo>
                    <a:pt x="7" y="13"/>
                  </a:lnTo>
                  <a:lnTo>
                    <a:pt x="7" y="14"/>
                  </a:lnTo>
                  <a:lnTo>
                    <a:pt x="6" y="14"/>
                  </a:lnTo>
                  <a:lnTo>
                    <a:pt x="5" y="14"/>
                  </a:lnTo>
                  <a:lnTo>
                    <a:pt x="4" y="14"/>
                  </a:lnTo>
                  <a:lnTo>
                    <a:pt x="3" y="14"/>
                  </a:lnTo>
                  <a:lnTo>
                    <a:pt x="3" y="13"/>
                  </a:lnTo>
                  <a:lnTo>
                    <a:pt x="2" y="13"/>
                  </a:lnTo>
                  <a:lnTo>
                    <a:pt x="2" y="12"/>
                  </a:lnTo>
                  <a:lnTo>
                    <a:pt x="3" y="12"/>
                  </a:lnTo>
                  <a:lnTo>
                    <a:pt x="3" y="12"/>
                  </a:lnTo>
                  <a:lnTo>
                    <a:pt x="3" y="11"/>
                  </a:lnTo>
                  <a:lnTo>
                    <a:pt x="3" y="9"/>
                  </a:lnTo>
                  <a:lnTo>
                    <a:pt x="3" y="8"/>
                  </a:lnTo>
                  <a:lnTo>
                    <a:pt x="3" y="7"/>
                  </a:lnTo>
                  <a:lnTo>
                    <a:pt x="4" y="6"/>
                  </a:lnTo>
                  <a:lnTo>
                    <a:pt x="5" y="5"/>
                  </a:lnTo>
                  <a:lnTo>
                    <a:pt x="5" y="4"/>
                  </a:lnTo>
                  <a:lnTo>
                    <a:pt x="4" y="4"/>
                  </a:lnTo>
                  <a:lnTo>
                    <a:pt x="2" y="2"/>
                  </a:lnTo>
                  <a:lnTo>
                    <a:pt x="1" y="1"/>
                  </a:lnTo>
                  <a:lnTo>
                    <a:pt x="1" y="0"/>
                  </a:lnTo>
                  <a:lnTo>
                    <a:pt x="0" y="0"/>
                  </a:lnTo>
                  <a:lnTo>
                    <a:pt x="1" y="0"/>
                  </a:lnTo>
                  <a:lnTo>
                    <a:pt x="4" y="1"/>
                  </a:lnTo>
                  <a:lnTo>
                    <a:pt x="5" y="1"/>
                  </a:lnTo>
                  <a:lnTo>
                    <a:pt x="5" y="2"/>
                  </a:lnTo>
                  <a:lnTo>
                    <a:pt x="5" y="2"/>
                  </a:lnTo>
                  <a:lnTo>
                    <a:pt x="6" y="2"/>
                  </a:lnTo>
                  <a:lnTo>
                    <a:pt x="7" y="1"/>
                  </a:lnTo>
                  <a:lnTo>
                    <a:pt x="8" y="1"/>
                  </a:lnTo>
                  <a:lnTo>
                    <a:pt x="9" y="0"/>
                  </a:lnTo>
                  <a:lnTo>
                    <a:pt x="10" y="0"/>
                  </a:lnTo>
                  <a:lnTo>
                    <a:pt x="11" y="0"/>
                  </a:lnTo>
                  <a:lnTo>
                    <a:pt x="12" y="0"/>
                  </a:lnTo>
                  <a:lnTo>
                    <a:pt x="13" y="1"/>
                  </a:lnTo>
                  <a:lnTo>
                    <a:pt x="13" y="1"/>
                  </a:lnTo>
                  <a:lnTo>
                    <a:pt x="13" y="2"/>
                  </a:lnTo>
                  <a:lnTo>
                    <a:pt x="14" y="2"/>
                  </a:lnTo>
                  <a:lnTo>
                    <a:pt x="14" y="3"/>
                  </a:lnTo>
                  <a:lnTo>
                    <a:pt x="15" y="4"/>
                  </a:lnTo>
                  <a:lnTo>
                    <a:pt x="14" y="4"/>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1" name="Freeform 130"/>
            <p:cNvSpPr>
              <a:spLocks/>
            </p:cNvSpPr>
            <p:nvPr/>
          </p:nvSpPr>
          <p:spPr bwMode="auto">
            <a:xfrm>
              <a:off x="5462590" y="3394071"/>
              <a:ext cx="23813" cy="22225"/>
            </a:xfrm>
            <a:custGeom>
              <a:avLst/>
              <a:gdLst>
                <a:gd name="T0" fmla="*/ 15 w 15"/>
                <a:gd name="T1" fmla="*/ 7 h 14"/>
                <a:gd name="T2" fmla="*/ 14 w 15"/>
                <a:gd name="T3" fmla="*/ 8 h 14"/>
                <a:gd name="T4" fmla="*/ 13 w 15"/>
                <a:gd name="T5" fmla="*/ 9 h 14"/>
                <a:gd name="T6" fmla="*/ 13 w 15"/>
                <a:gd name="T7" fmla="*/ 10 h 14"/>
                <a:gd name="T8" fmla="*/ 12 w 15"/>
                <a:gd name="T9" fmla="*/ 10 h 14"/>
                <a:gd name="T10" fmla="*/ 12 w 15"/>
                <a:gd name="T11" fmla="*/ 11 h 14"/>
                <a:gd name="T12" fmla="*/ 13 w 15"/>
                <a:gd name="T13" fmla="*/ 11 h 14"/>
                <a:gd name="T14" fmla="*/ 14 w 15"/>
                <a:gd name="T15" fmla="*/ 11 h 14"/>
                <a:gd name="T16" fmla="*/ 15 w 15"/>
                <a:gd name="T17" fmla="*/ 11 h 14"/>
                <a:gd name="T18" fmla="*/ 15 w 15"/>
                <a:gd name="T19" fmla="*/ 11 h 14"/>
                <a:gd name="T20" fmla="*/ 15 w 15"/>
                <a:gd name="T21" fmla="*/ 12 h 14"/>
                <a:gd name="T22" fmla="*/ 14 w 15"/>
                <a:gd name="T23" fmla="*/ 12 h 14"/>
                <a:gd name="T24" fmla="*/ 14 w 15"/>
                <a:gd name="T25" fmla="*/ 13 h 14"/>
                <a:gd name="T26" fmla="*/ 13 w 15"/>
                <a:gd name="T27" fmla="*/ 13 h 14"/>
                <a:gd name="T28" fmla="*/ 13 w 15"/>
                <a:gd name="T29" fmla="*/ 14 h 14"/>
                <a:gd name="T30" fmla="*/ 12 w 15"/>
                <a:gd name="T31" fmla="*/ 14 h 14"/>
                <a:gd name="T32" fmla="*/ 11 w 15"/>
                <a:gd name="T33" fmla="*/ 14 h 14"/>
                <a:gd name="T34" fmla="*/ 10 w 15"/>
                <a:gd name="T35" fmla="*/ 13 h 14"/>
                <a:gd name="T36" fmla="*/ 10 w 15"/>
                <a:gd name="T37" fmla="*/ 12 h 14"/>
                <a:gd name="T38" fmla="*/ 11 w 15"/>
                <a:gd name="T39" fmla="*/ 12 h 14"/>
                <a:gd name="T40" fmla="*/ 12 w 15"/>
                <a:gd name="T41" fmla="*/ 11 h 14"/>
                <a:gd name="T42" fmla="*/ 10 w 15"/>
                <a:gd name="T43" fmla="*/ 11 h 14"/>
                <a:gd name="T44" fmla="*/ 10 w 15"/>
                <a:gd name="T45" fmla="*/ 11 h 14"/>
                <a:gd name="T46" fmla="*/ 10 w 15"/>
                <a:gd name="T47" fmla="*/ 12 h 14"/>
                <a:gd name="T48" fmla="*/ 9 w 15"/>
                <a:gd name="T49" fmla="*/ 13 h 14"/>
                <a:gd name="T50" fmla="*/ 8 w 15"/>
                <a:gd name="T51" fmla="*/ 13 h 14"/>
                <a:gd name="T52" fmla="*/ 7 w 15"/>
                <a:gd name="T53" fmla="*/ 13 h 14"/>
                <a:gd name="T54" fmla="*/ 6 w 15"/>
                <a:gd name="T55" fmla="*/ 13 h 14"/>
                <a:gd name="T56" fmla="*/ 5 w 15"/>
                <a:gd name="T57" fmla="*/ 13 h 14"/>
                <a:gd name="T58" fmla="*/ 4 w 15"/>
                <a:gd name="T59" fmla="*/ 13 h 14"/>
                <a:gd name="T60" fmla="*/ 3 w 15"/>
                <a:gd name="T61" fmla="*/ 12 h 14"/>
                <a:gd name="T62" fmla="*/ 2 w 15"/>
                <a:gd name="T63" fmla="*/ 11 h 14"/>
                <a:gd name="T64" fmla="*/ 2 w 15"/>
                <a:gd name="T65" fmla="*/ 11 h 14"/>
                <a:gd name="T66" fmla="*/ 1 w 15"/>
                <a:gd name="T67" fmla="*/ 11 h 14"/>
                <a:gd name="T68" fmla="*/ 0 w 15"/>
                <a:gd name="T69" fmla="*/ 11 h 14"/>
                <a:gd name="T70" fmla="*/ 1 w 15"/>
                <a:gd name="T71" fmla="*/ 8 h 14"/>
                <a:gd name="T72" fmla="*/ 3 w 15"/>
                <a:gd name="T73" fmla="*/ 6 h 14"/>
                <a:gd name="T74" fmla="*/ 4 w 15"/>
                <a:gd name="T75" fmla="*/ 5 h 14"/>
                <a:gd name="T76" fmla="*/ 5 w 15"/>
                <a:gd name="T77" fmla="*/ 5 h 14"/>
                <a:gd name="T78" fmla="*/ 6 w 15"/>
                <a:gd name="T79" fmla="*/ 4 h 14"/>
                <a:gd name="T80" fmla="*/ 7 w 15"/>
                <a:gd name="T81" fmla="*/ 4 h 14"/>
                <a:gd name="T82" fmla="*/ 8 w 15"/>
                <a:gd name="T83" fmla="*/ 4 h 14"/>
                <a:gd name="T84" fmla="*/ 9 w 15"/>
                <a:gd name="T85" fmla="*/ 3 h 14"/>
                <a:gd name="T86" fmla="*/ 10 w 15"/>
                <a:gd name="T87" fmla="*/ 3 h 14"/>
                <a:gd name="T88" fmla="*/ 10 w 15"/>
                <a:gd name="T89" fmla="*/ 3 h 14"/>
                <a:gd name="T90" fmla="*/ 10 w 15"/>
                <a:gd name="T91" fmla="*/ 3 h 14"/>
                <a:gd name="T92" fmla="*/ 10 w 15"/>
                <a:gd name="T93" fmla="*/ 2 h 14"/>
                <a:gd name="T94" fmla="*/ 10 w 15"/>
                <a:gd name="T95" fmla="*/ 1 h 14"/>
                <a:gd name="T96" fmla="*/ 10 w 15"/>
                <a:gd name="T97" fmla="*/ 0 h 14"/>
                <a:gd name="T98" fmla="*/ 10 w 15"/>
                <a:gd name="T99" fmla="*/ 1 h 14"/>
                <a:gd name="T100" fmla="*/ 11 w 15"/>
                <a:gd name="T101" fmla="*/ 1 h 14"/>
                <a:gd name="T102" fmla="*/ 12 w 15"/>
                <a:gd name="T103" fmla="*/ 1 h 14"/>
                <a:gd name="T104" fmla="*/ 13 w 15"/>
                <a:gd name="T105" fmla="*/ 2 h 14"/>
                <a:gd name="T106" fmla="*/ 14 w 15"/>
                <a:gd name="T107" fmla="*/ 3 h 14"/>
                <a:gd name="T108" fmla="*/ 14 w 15"/>
                <a:gd name="T109" fmla="*/ 4 h 14"/>
                <a:gd name="T110" fmla="*/ 15 w 15"/>
                <a:gd name="T111" fmla="*/ 5 h 14"/>
                <a:gd name="T112" fmla="*/ 15 w 15"/>
                <a:gd name="T113" fmla="*/ 6 h 14"/>
                <a:gd name="T114" fmla="*/ 15 w 15"/>
                <a:gd name="T115"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 h="14">
                  <a:moveTo>
                    <a:pt x="15" y="7"/>
                  </a:moveTo>
                  <a:lnTo>
                    <a:pt x="14" y="8"/>
                  </a:lnTo>
                  <a:lnTo>
                    <a:pt x="13" y="9"/>
                  </a:lnTo>
                  <a:lnTo>
                    <a:pt x="13" y="10"/>
                  </a:lnTo>
                  <a:lnTo>
                    <a:pt x="12" y="10"/>
                  </a:lnTo>
                  <a:lnTo>
                    <a:pt x="12" y="11"/>
                  </a:lnTo>
                  <a:lnTo>
                    <a:pt x="13" y="11"/>
                  </a:lnTo>
                  <a:lnTo>
                    <a:pt x="14" y="11"/>
                  </a:lnTo>
                  <a:lnTo>
                    <a:pt x="15" y="11"/>
                  </a:lnTo>
                  <a:lnTo>
                    <a:pt x="15" y="11"/>
                  </a:lnTo>
                  <a:lnTo>
                    <a:pt x="15" y="12"/>
                  </a:lnTo>
                  <a:lnTo>
                    <a:pt x="14" y="12"/>
                  </a:lnTo>
                  <a:lnTo>
                    <a:pt x="14" y="13"/>
                  </a:lnTo>
                  <a:lnTo>
                    <a:pt x="13" y="13"/>
                  </a:lnTo>
                  <a:lnTo>
                    <a:pt x="13" y="14"/>
                  </a:lnTo>
                  <a:lnTo>
                    <a:pt x="12" y="14"/>
                  </a:lnTo>
                  <a:lnTo>
                    <a:pt x="11" y="14"/>
                  </a:lnTo>
                  <a:lnTo>
                    <a:pt x="10" y="13"/>
                  </a:lnTo>
                  <a:lnTo>
                    <a:pt x="10" y="12"/>
                  </a:lnTo>
                  <a:lnTo>
                    <a:pt x="11" y="12"/>
                  </a:lnTo>
                  <a:lnTo>
                    <a:pt x="12" y="11"/>
                  </a:lnTo>
                  <a:lnTo>
                    <a:pt x="10" y="11"/>
                  </a:lnTo>
                  <a:lnTo>
                    <a:pt x="10" y="11"/>
                  </a:lnTo>
                  <a:lnTo>
                    <a:pt x="10" y="12"/>
                  </a:lnTo>
                  <a:lnTo>
                    <a:pt x="9" y="13"/>
                  </a:lnTo>
                  <a:lnTo>
                    <a:pt x="8" y="13"/>
                  </a:lnTo>
                  <a:lnTo>
                    <a:pt x="7" y="13"/>
                  </a:lnTo>
                  <a:lnTo>
                    <a:pt x="6" y="13"/>
                  </a:lnTo>
                  <a:lnTo>
                    <a:pt x="5" y="13"/>
                  </a:lnTo>
                  <a:lnTo>
                    <a:pt x="4" y="13"/>
                  </a:lnTo>
                  <a:lnTo>
                    <a:pt x="3" y="12"/>
                  </a:lnTo>
                  <a:lnTo>
                    <a:pt x="2" y="11"/>
                  </a:lnTo>
                  <a:lnTo>
                    <a:pt x="2" y="11"/>
                  </a:lnTo>
                  <a:lnTo>
                    <a:pt x="1" y="11"/>
                  </a:lnTo>
                  <a:lnTo>
                    <a:pt x="0" y="11"/>
                  </a:lnTo>
                  <a:lnTo>
                    <a:pt x="1" y="8"/>
                  </a:lnTo>
                  <a:lnTo>
                    <a:pt x="3" y="6"/>
                  </a:lnTo>
                  <a:lnTo>
                    <a:pt x="4" y="5"/>
                  </a:lnTo>
                  <a:lnTo>
                    <a:pt x="5" y="5"/>
                  </a:lnTo>
                  <a:lnTo>
                    <a:pt x="6" y="4"/>
                  </a:lnTo>
                  <a:lnTo>
                    <a:pt x="7" y="4"/>
                  </a:lnTo>
                  <a:lnTo>
                    <a:pt x="8" y="4"/>
                  </a:lnTo>
                  <a:lnTo>
                    <a:pt x="9" y="3"/>
                  </a:lnTo>
                  <a:lnTo>
                    <a:pt x="10" y="3"/>
                  </a:lnTo>
                  <a:lnTo>
                    <a:pt x="10" y="3"/>
                  </a:lnTo>
                  <a:lnTo>
                    <a:pt x="10" y="3"/>
                  </a:lnTo>
                  <a:lnTo>
                    <a:pt x="10" y="2"/>
                  </a:lnTo>
                  <a:lnTo>
                    <a:pt x="10" y="1"/>
                  </a:lnTo>
                  <a:lnTo>
                    <a:pt x="10" y="0"/>
                  </a:lnTo>
                  <a:lnTo>
                    <a:pt x="10" y="1"/>
                  </a:lnTo>
                  <a:lnTo>
                    <a:pt x="11" y="1"/>
                  </a:lnTo>
                  <a:lnTo>
                    <a:pt x="12" y="1"/>
                  </a:lnTo>
                  <a:lnTo>
                    <a:pt x="13" y="2"/>
                  </a:lnTo>
                  <a:lnTo>
                    <a:pt x="14" y="3"/>
                  </a:lnTo>
                  <a:lnTo>
                    <a:pt x="14" y="4"/>
                  </a:lnTo>
                  <a:lnTo>
                    <a:pt x="15" y="5"/>
                  </a:lnTo>
                  <a:lnTo>
                    <a:pt x="15" y="6"/>
                  </a:lnTo>
                  <a:lnTo>
                    <a:pt x="15" y="7"/>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2" name="Freeform 131"/>
            <p:cNvSpPr>
              <a:spLocks/>
            </p:cNvSpPr>
            <p:nvPr/>
          </p:nvSpPr>
          <p:spPr bwMode="auto">
            <a:xfrm>
              <a:off x="5451478" y="3462333"/>
              <a:ext cx="19050" cy="23813"/>
            </a:xfrm>
            <a:custGeom>
              <a:avLst/>
              <a:gdLst>
                <a:gd name="T0" fmla="*/ 12 w 12"/>
                <a:gd name="T1" fmla="*/ 11 h 15"/>
                <a:gd name="T2" fmla="*/ 12 w 12"/>
                <a:gd name="T3" fmla="*/ 12 h 15"/>
                <a:gd name="T4" fmla="*/ 11 w 12"/>
                <a:gd name="T5" fmla="*/ 13 h 15"/>
                <a:gd name="T6" fmla="*/ 10 w 12"/>
                <a:gd name="T7" fmla="*/ 14 h 15"/>
                <a:gd name="T8" fmla="*/ 9 w 12"/>
                <a:gd name="T9" fmla="*/ 15 h 15"/>
                <a:gd name="T10" fmla="*/ 9 w 12"/>
                <a:gd name="T11" fmla="*/ 15 h 15"/>
                <a:gd name="T12" fmla="*/ 8 w 12"/>
                <a:gd name="T13" fmla="*/ 15 h 15"/>
                <a:gd name="T14" fmla="*/ 7 w 12"/>
                <a:gd name="T15" fmla="*/ 15 h 15"/>
                <a:gd name="T16" fmla="*/ 6 w 12"/>
                <a:gd name="T17" fmla="*/ 15 h 15"/>
                <a:gd name="T18" fmla="*/ 5 w 12"/>
                <a:gd name="T19" fmla="*/ 15 h 15"/>
                <a:gd name="T20" fmla="*/ 2 w 12"/>
                <a:gd name="T21" fmla="*/ 15 h 15"/>
                <a:gd name="T22" fmla="*/ 2 w 12"/>
                <a:gd name="T23" fmla="*/ 10 h 15"/>
                <a:gd name="T24" fmla="*/ 2 w 12"/>
                <a:gd name="T25" fmla="*/ 9 h 15"/>
                <a:gd name="T26" fmla="*/ 3 w 12"/>
                <a:gd name="T27" fmla="*/ 8 h 15"/>
                <a:gd name="T28" fmla="*/ 3 w 12"/>
                <a:gd name="T29" fmla="*/ 7 h 15"/>
                <a:gd name="T30" fmla="*/ 2 w 12"/>
                <a:gd name="T31" fmla="*/ 6 h 15"/>
                <a:gd name="T32" fmla="*/ 2 w 12"/>
                <a:gd name="T33" fmla="*/ 5 h 15"/>
                <a:gd name="T34" fmla="*/ 1 w 12"/>
                <a:gd name="T35" fmla="*/ 4 h 15"/>
                <a:gd name="T36" fmla="*/ 1 w 12"/>
                <a:gd name="T37" fmla="*/ 4 h 15"/>
                <a:gd name="T38" fmla="*/ 1 w 12"/>
                <a:gd name="T39" fmla="*/ 3 h 15"/>
                <a:gd name="T40" fmla="*/ 1 w 12"/>
                <a:gd name="T41" fmla="*/ 2 h 15"/>
                <a:gd name="T42" fmla="*/ 0 w 12"/>
                <a:gd name="T43" fmla="*/ 1 h 15"/>
                <a:gd name="T44" fmla="*/ 1 w 12"/>
                <a:gd name="T45" fmla="*/ 0 h 15"/>
                <a:gd name="T46" fmla="*/ 1 w 12"/>
                <a:gd name="T47" fmla="*/ 0 h 15"/>
                <a:gd name="T48" fmla="*/ 1 w 12"/>
                <a:gd name="T49" fmla="*/ 0 h 15"/>
                <a:gd name="T50" fmla="*/ 1 w 12"/>
                <a:gd name="T51" fmla="*/ 0 h 15"/>
                <a:gd name="T52" fmla="*/ 2 w 12"/>
                <a:gd name="T53" fmla="*/ 2 h 15"/>
                <a:gd name="T54" fmla="*/ 2 w 12"/>
                <a:gd name="T55" fmla="*/ 3 h 15"/>
                <a:gd name="T56" fmla="*/ 3 w 12"/>
                <a:gd name="T57" fmla="*/ 4 h 15"/>
                <a:gd name="T58" fmla="*/ 4 w 12"/>
                <a:gd name="T59" fmla="*/ 5 h 15"/>
                <a:gd name="T60" fmla="*/ 4 w 12"/>
                <a:gd name="T61" fmla="*/ 6 h 15"/>
                <a:gd name="T62" fmla="*/ 5 w 12"/>
                <a:gd name="T63" fmla="*/ 6 h 15"/>
                <a:gd name="T64" fmla="*/ 5 w 12"/>
                <a:gd name="T65" fmla="*/ 7 h 15"/>
                <a:gd name="T66" fmla="*/ 6 w 12"/>
                <a:gd name="T67" fmla="*/ 7 h 15"/>
                <a:gd name="T68" fmla="*/ 7 w 12"/>
                <a:gd name="T69" fmla="*/ 6 h 15"/>
                <a:gd name="T70" fmla="*/ 8 w 12"/>
                <a:gd name="T71" fmla="*/ 6 h 15"/>
                <a:gd name="T72" fmla="*/ 8 w 12"/>
                <a:gd name="T73" fmla="*/ 7 h 15"/>
                <a:gd name="T74" fmla="*/ 9 w 12"/>
                <a:gd name="T75" fmla="*/ 7 h 15"/>
                <a:gd name="T76" fmla="*/ 9 w 12"/>
                <a:gd name="T77" fmla="*/ 8 h 15"/>
                <a:gd name="T78" fmla="*/ 9 w 12"/>
                <a:gd name="T79" fmla="*/ 8 h 15"/>
                <a:gd name="T80" fmla="*/ 9 w 12"/>
                <a:gd name="T81" fmla="*/ 9 h 15"/>
                <a:gd name="T82" fmla="*/ 10 w 12"/>
                <a:gd name="T83" fmla="*/ 10 h 15"/>
                <a:gd name="T84" fmla="*/ 11 w 12"/>
                <a:gd name="T85" fmla="*/ 10 h 15"/>
                <a:gd name="T86" fmla="*/ 12 w 12"/>
                <a:gd name="T87"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5">
                  <a:moveTo>
                    <a:pt x="12" y="11"/>
                  </a:moveTo>
                  <a:lnTo>
                    <a:pt x="12" y="12"/>
                  </a:lnTo>
                  <a:lnTo>
                    <a:pt x="11" y="13"/>
                  </a:lnTo>
                  <a:lnTo>
                    <a:pt x="10" y="14"/>
                  </a:lnTo>
                  <a:lnTo>
                    <a:pt x="9" y="15"/>
                  </a:lnTo>
                  <a:lnTo>
                    <a:pt x="9" y="15"/>
                  </a:lnTo>
                  <a:lnTo>
                    <a:pt x="8" y="15"/>
                  </a:lnTo>
                  <a:lnTo>
                    <a:pt x="7" y="15"/>
                  </a:lnTo>
                  <a:lnTo>
                    <a:pt x="6" y="15"/>
                  </a:lnTo>
                  <a:lnTo>
                    <a:pt x="5" y="15"/>
                  </a:lnTo>
                  <a:lnTo>
                    <a:pt x="2" y="15"/>
                  </a:lnTo>
                  <a:lnTo>
                    <a:pt x="2" y="10"/>
                  </a:lnTo>
                  <a:lnTo>
                    <a:pt x="2" y="9"/>
                  </a:lnTo>
                  <a:lnTo>
                    <a:pt x="3" y="8"/>
                  </a:lnTo>
                  <a:lnTo>
                    <a:pt x="3" y="7"/>
                  </a:lnTo>
                  <a:lnTo>
                    <a:pt x="2" y="6"/>
                  </a:lnTo>
                  <a:lnTo>
                    <a:pt x="2" y="5"/>
                  </a:lnTo>
                  <a:lnTo>
                    <a:pt x="1" y="4"/>
                  </a:lnTo>
                  <a:lnTo>
                    <a:pt x="1" y="4"/>
                  </a:lnTo>
                  <a:lnTo>
                    <a:pt x="1" y="3"/>
                  </a:lnTo>
                  <a:lnTo>
                    <a:pt x="1" y="2"/>
                  </a:lnTo>
                  <a:lnTo>
                    <a:pt x="0" y="1"/>
                  </a:lnTo>
                  <a:lnTo>
                    <a:pt x="1" y="0"/>
                  </a:lnTo>
                  <a:lnTo>
                    <a:pt x="1" y="0"/>
                  </a:lnTo>
                  <a:lnTo>
                    <a:pt x="1" y="0"/>
                  </a:lnTo>
                  <a:lnTo>
                    <a:pt x="1" y="0"/>
                  </a:lnTo>
                  <a:lnTo>
                    <a:pt x="2" y="2"/>
                  </a:lnTo>
                  <a:lnTo>
                    <a:pt x="2" y="3"/>
                  </a:lnTo>
                  <a:lnTo>
                    <a:pt x="3" y="4"/>
                  </a:lnTo>
                  <a:lnTo>
                    <a:pt x="4" y="5"/>
                  </a:lnTo>
                  <a:lnTo>
                    <a:pt x="4" y="6"/>
                  </a:lnTo>
                  <a:lnTo>
                    <a:pt x="5" y="6"/>
                  </a:lnTo>
                  <a:lnTo>
                    <a:pt x="5" y="7"/>
                  </a:lnTo>
                  <a:lnTo>
                    <a:pt x="6" y="7"/>
                  </a:lnTo>
                  <a:lnTo>
                    <a:pt x="7" y="6"/>
                  </a:lnTo>
                  <a:lnTo>
                    <a:pt x="8" y="6"/>
                  </a:lnTo>
                  <a:lnTo>
                    <a:pt x="8" y="7"/>
                  </a:lnTo>
                  <a:lnTo>
                    <a:pt x="9" y="7"/>
                  </a:lnTo>
                  <a:lnTo>
                    <a:pt x="9" y="8"/>
                  </a:lnTo>
                  <a:lnTo>
                    <a:pt x="9" y="8"/>
                  </a:lnTo>
                  <a:lnTo>
                    <a:pt x="9" y="9"/>
                  </a:lnTo>
                  <a:lnTo>
                    <a:pt x="10" y="10"/>
                  </a:lnTo>
                  <a:lnTo>
                    <a:pt x="11" y="10"/>
                  </a:lnTo>
                  <a:lnTo>
                    <a:pt x="12" y="1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3" name="Freeform 132"/>
            <p:cNvSpPr>
              <a:spLocks/>
            </p:cNvSpPr>
            <p:nvPr/>
          </p:nvSpPr>
          <p:spPr bwMode="auto">
            <a:xfrm>
              <a:off x="5484815" y="3390896"/>
              <a:ext cx="12700" cy="31750"/>
            </a:xfrm>
            <a:custGeom>
              <a:avLst/>
              <a:gdLst>
                <a:gd name="T0" fmla="*/ 8 w 8"/>
                <a:gd name="T1" fmla="*/ 5 h 20"/>
                <a:gd name="T2" fmla="*/ 8 w 8"/>
                <a:gd name="T3" fmla="*/ 6 h 20"/>
                <a:gd name="T4" fmla="*/ 8 w 8"/>
                <a:gd name="T5" fmla="*/ 7 h 20"/>
                <a:gd name="T6" fmla="*/ 7 w 8"/>
                <a:gd name="T7" fmla="*/ 7 h 20"/>
                <a:gd name="T8" fmla="*/ 7 w 8"/>
                <a:gd name="T9" fmla="*/ 8 h 20"/>
                <a:gd name="T10" fmla="*/ 7 w 8"/>
                <a:gd name="T11" fmla="*/ 9 h 20"/>
                <a:gd name="T12" fmla="*/ 6 w 8"/>
                <a:gd name="T13" fmla="*/ 9 h 20"/>
                <a:gd name="T14" fmla="*/ 6 w 8"/>
                <a:gd name="T15" fmla="*/ 10 h 20"/>
                <a:gd name="T16" fmla="*/ 5 w 8"/>
                <a:gd name="T17" fmla="*/ 11 h 20"/>
                <a:gd name="T18" fmla="*/ 4 w 8"/>
                <a:gd name="T19" fmla="*/ 11 h 20"/>
                <a:gd name="T20" fmla="*/ 4 w 8"/>
                <a:gd name="T21" fmla="*/ 11 h 20"/>
                <a:gd name="T22" fmla="*/ 3 w 8"/>
                <a:gd name="T23" fmla="*/ 12 h 20"/>
                <a:gd name="T24" fmla="*/ 2 w 8"/>
                <a:gd name="T25" fmla="*/ 12 h 20"/>
                <a:gd name="T26" fmla="*/ 3 w 8"/>
                <a:gd name="T27" fmla="*/ 13 h 20"/>
                <a:gd name="T28" fmla="*/ 3 w 8"/>
                <a:gd name="T29" fmla="*/ 13 h 20"/>
                <a:gd name="T30" fmla="*/ 3 w 8"/>
                <a:gd name="T31" fmla="*/ 14 h 20"/>
                <a:gd name="T32" fmla="*/ 3 w 8"/>
                <a:gd name="T33" fmla="*/ 16 h 20"/>
                <a:gd name="T34" fmla="*/ 3 w 8"/>
                <a:gd name="T35" fmla="*/ 18 h 20"/>
                <a:gd name="T36" fmla="*/ 3 w 8"/>
                <a:gd name="T37" fmla="*/ 19 h 20"/>
                <a:gd name="T38" fmla="*/ 2 w 8"/>
                <a:gd name="T39" fmla="*/ 20 h 20"/>
                <a:gd name="T40" fmla="*/ 1 w 8"/>
                <a:gd name="T41" fmla="*/ 20 h 20"/>
                <a:gd name="T42" fmla="*/ 1 w 8"/>
                <a:gd name="T43" fmla="*/ 19 h 20"/>
                <a:gd name="T44" fmla="*/ 1 w 8"/>
                <a:gd name="T45" fmla="*/ 18 h 20"/>
                <a:gd name="T46" fmla="*/ 1 w 8"/>
                <a:gd name="T47" fmla="*/ 16 h 20"/>
                <a:gd name="T48" fmla="*/ 1 w 8"/>
                <a:gd name="T49" fmla="*/ 15 h 20"/>
                <a:gd name="T50" fmla="*/ 2 w 8"/>
                <a:gd name="T51" fmla="*/ 14 h 20"/>
                <a:gd name="T52" fmla="*/ 2 w 8"/>
                <a:gd name="T53" fmla="*/ 13 h 20"/>
                <a:gd name="T54" fmla="*/ 1 w 8"/>
                <a:gd name="T55" fmla="*/ 12 h 20"/>
                <a:gd name="T56" fmla="*/ 0 w 8"/>
                <a:gd name="T57" fmla="*/ 12 h 20"/>
                <a:gd name="T58" fmla="*/ 0 w 8"/>
                <a:gd name="T59" fmla="*/ 11 h 20"/>
                <a:gd name="T60" fmla="*/ 1 w 8"/>
                <a:gd name="T61" fmla="*/ 10 h 20"/>
                <a:gd name="T62" fmla="*/ 2 w 8"/>
                <a:gd name="T63" fmla="*/ 9 h 20"/>
                <a:gd name="T64" fmla="*/ 2 w 8"/>
                <a:gd name="T65" fmla="*/ 8 h 20"/>
                <a:gd name="T66" fmla="*/ 2 w 8"/>
                <a:gd name="T67" fmla="*/ 7 h 20"/>
                <a:gd name="T68" fmla="*/ 1 w 8"/>
                <a:gd name="T69" fmla="*/ 5 h 20"/>
                <a:gd name="T70" fmla="*/ 1 w 8"/>
                <a:gd name="T71" fmla="*/ 5 h 20"/>
                <a:gd name="T72" fmla="*/ 0 w 8"/>
                <a:gd name="T73" fmla="*/ 3 h 20"/>
                <a:gd name="T74" fmla="*/ 1 w 8"/>
                <a:gd name="T75" fmla="*/ 3 h 20"/>
                <a:gd name="T76" fmla="*/ 2 w 8"/>
                <a:gd name="T77" fmla="*/ 3 h 20"/>
                <a:gd name="T78" fmla="*/ 2 w 8"/>
                <a:gd name="T79" fmla="*/ 2 h 20"/>
                <a:gd name="T80" fmla="*/ 4 w 8"/>
                <a:gd name="T81" fmla="*/ 1 h 20"/>
                <a:gd name="T82" fmla="*/ 4 w 8"/>
                <a:gd name="T83" fmla="*/ 0 h 20"/>
                <a:gd name="T84" fmla="*/ 5 w 8"/>
                <a:gd name="T85" fmla="*/ 0 h 20"/>
                <a:gd name="T86" fmla="*/ 6 w 8"/>
                <a:gd name="T87" fmla="*/ 0 h 20"/>
                <a:gd name="T88" fmla="*/ 6 w 8"/>
                <a:gd name="T89" fmla="*/ 1 h 20"/>
                <a:gd name="T90" fmla="*/ 7 w 8"/>
                <a:gd name="T91" fmla="*/ 1 h 20"/>
                <a:gd name="T92" fmla="*/ 7 w 8"/>
                <a:gd name="T93" fmla="*/ 2 h 20"/>
                <a:gd name="T94" fmla="*/ 8 w 8"/>
                <a:gd name="T95" fmla="*/ 3 h 20"/>
                <a:gd name="T96" fmla="*/ 8 w 8"/>
                <a:gd name="T97" fmla="*/ 4 h 20"/>
                <a:gd name="T98" fmla="*/ 8 w 8"/>
                <a:gd name="T99" fmla="*/ 5 h 20"/>
                <a:gd name="T100" fmla="*/ 8 w 8"/>
                <a:gd name="T101"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 h="20">
                  <a:moveTo>
                    <a:pt x="8" y="5"/>
                  </a:moveTo>
                  <a:lnTo>
                    <a:pt x="8" y="6"/>
                  </a:lnTo>
                  <a:lnTo>
                    <a:pt x="8" y="7"/>
                  </a:lnTo>
                  <a:lnTo>
                    <a:pt x="7" y="7"/>
                  </a:lnTo>
                  <a:lnTo>
                    <a:pt x="7" y="8"/>
                  </a:lnTo>
                  <a:lnTo>
                    <a:pt x="7" y="9"/>
                  </a:lnTo>
                  <a:lnTo>
                    <a:pt x="6" y="9"/>
                  </a:lnTo>
                  <a:lnTo>
                    <a:pt x="6" y="10"/>
                  </a:lnTo>
                  <a:lnTo>
                    <a:pt x="5" y="11"/>
                  </a:lnTo>
                  <a:lnTo>
                    <a:pt x="4" y="11"/>
                  </a:lnTo>
                  <a:lnTo>
                    <a:pt x="4" y="11"/>
                  </a:lnTo>
                  <a:lnTo>
                    <a:pt x="3" y="12"/>
                  </a:lnTo>
                  <a:lnTo>
                    <a:pt x="2" y="12"/>
                  </a:lnTo>
                  <a:lnTo>
                    <a:pt x="3" y="13"/>
                  </a:lnTo>
                  <a:lnTo>
                    <a:pt x="3" y="13"/>
                  </a:lnTo>
                  <a:lnTo>
                    <a:pt x="3" y="14"/>
                  </a:lnTo>
                  <a:lnTo>
                    <a:pt x="3" y="16"/>
                  </a:lnTo>
                  <a:lnTo>
                    <a:pt x="3" y="18"/>
                  </a:lnTo>
                  <a:lnTo>
                    <a:pt x="3" y="19"/>
                  </a:lnTo>
                  <a:lnTo>
                    <a:pt x="2" y="20"/>
                  </a:lnTo>
                  <a:lnTo>
                    <a:pt x="1" y="20"/>
                  </a:lnTo>
                  <a:lnTo>
                    <a:pt x="1" y="19"/>
                  </a:lnTo>
                  <a:lnTo>
                    <a:pt x="1" y="18"/>
                  </a:lnTo>
                  <a:lnTo>
                    <a:pt x="1" y="16"/>
                  </a:lnTo>
                  <a:lnTo>
                    <a:pt x="1" y="15"/>
                  </a:lnTo>
                  <a:lnTo>
                    <a:pt x="2" y="14"/>
                  </a:lnTo>
                  <a:lnTo>
                    <a:pt x="2" y="13"/>
                  </a:lnTo>
                  <a:lnTo>
                    <a:pt x="1" y="12"/>
                  </a:lnTo>
                  <a:lnTo>
                    <a:pt x="0" y="12"/>
                  </a:lnTo>
                  <a:lnTo>
                    <a:pt x="0" y="11"/>
                  </a:lnTo>
                  <a:lnTo>
                    <a:pt x="1" y="10"/>
                  </a:lnTo>
                  <a:lnTo>
                    <a:pt x="2" y="9"/>
                  </a:lnTo>
                  <a:lnTo>
                    <a:pt x="2" y="8"/>
                  </a:lnTo>
                  <a:lnTo>
                    <a:pt x="2" y="7"/>
                  </a:lnTo>
                  <a:lnTo>
                    <a:pt x="1" y="5"/>
                  </a:lnTo>
                  <a:lnTo>
                    <a:pt x="1" y="5"/>
                  </a:lnTo>
                  <a:lnTo>
                    <a:pt x="0" y="3"/>
                  </a:lnTo>
                  <a:lnTo>
                    <a:pt x="1" y="3"/>
                  </a:lnTo>
                  <a:lnTo>
                    <a:pt x="2" y="3"/>
                  </a:lnTo>
                  <a:lnTo>
                    <a:pt x="2" y="2"/>
                  </a:lnTo>
                  <a:lnTo>
                    <a:pt x="4" y="1"/>
                  </a:lnTo>
                  <a:lnTo>
                    <a:pt x="4" y="0"/>
                  </a:lnTo>
                  <a:lnTo>
                    <a:pt x="5" y="0"/>
                  </a:lnTo>
                  <a:lnTo>
                    <a:pt x="6" y="0"/>
                  </a:lnTo>
                  <a:lnTo>
                    <a:pt x="6" y="1"/>
                  </a:lnTo>
                  <a:lnTo>
                    <a:pt x="7" y="1"/>
                  </a:lnTo>
                  <a:lnTo>
                    <a:pt x="7" y="2"/>
                  </a:lnTo>
                  <a:lnTo>
                    <a:pt x="8" y="3"/>
                  </a:lnTo>
                  <a:lnTo>
                    <a:pt x="8" y="4"/>
                  </a:lnTo>
                  <a:lnTo>
                    <a:pt x="8" y="5"/>
                  </a:lnTo>
                  <a:lnTo>
                    <a:pt x="8" y="5"/>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4" name="Freeform 133"/>
            <p:cNvSpPr>
              <a:spLocks/>
            </p:cNvSpPr>
            <p:nvPr/>
          </p:nvSpPr>
          <p:spPr bwMode="auto">
            <a:xfrm>
              <a:off x="5453065" y="3449633"/>
              <a:ext cx="19050" cy="22225"/>
            </a:xfrm>
            <a:custGeom>
              <a:avLst/>
              <a:gdLst>
                <a:gd name="T0" fmla="*/ 12 w 12"/>
                <a:gd name="T1" fmla="*/ 11 h 14"/>
                <a:gd name="T2" fmla="*/ 11 w 12"/>
                <a:gd name="T3" fmla="*/ 12 h 14"/>
                <a:gd name="T4" fmla="*/ 11 w 12"/>
                <a:gd name="T5" fmla="*/ 13 h 14"/>
                <a:gd name="T6" fmla="*/ 11 w 12"/>
                <a:gd name="T7" fmla="*/ 14 h 14"/>
                <a:gd name="T8" fmla="*/ 10 w 12"/>
                <a:gd name="T9" fmla="*/ 14 h 14"/>
                <a:gd name="T10" fmla="*/ 9 w 12"/>
                <a:gd name="T11" fmla="*/ 14 h 14"/>
                <a:gd name="T12" fmla="*/ 8 w 12"/>
                <a:gd name="T13" fmla="*/ 14 h 14"/>
                <a:gd name="T14" fmla="*/ 8 w 12"/>
                <a:gd name="T15" fmla="*/ 14 h 14"/>
                <a:gd name="T16" fmla="*/ 7 w 12"/>
                <a:gd name="T17" fmla="*/ 13 h 14"/>
                <a:gd name="T18" fmla="*/ 6 w 12"/>
                <a:gd name="T19" fmla="*/ 13 h 14"/>
                <a:gd name="T20" fmla="*/ 5 w 12"/>
                <a:gd name="T21" fmla="*/ 13 h 14"/>
                <a:gd name="T22" fmla="*/ 4 w 12"/>
                <a:gd name="T23" fmla="*/ 12 h 14"/>
                <a:gd name="T24" fmla="*/ 3 w 12"/>
                <a:gd name="T25" fmla="*/ 11 h 14"/>
                <a:gd name="T26" fmla="*/ 2 w 12"/>
                <a:gd name="T27" fmla="*/ 11 h 14"/>
                <a:gd name="T28" fmla="*/ 2 w 12"/>
                <a:gd name="T29" fmla="*/ 10 h 14"/>
                <a:gd name="T30" fmla="*/ 1 w 12"/>
                <a:gd name="T31" fmla="*/ 9 h 14"/>
                <a:gd name="T32" fmla="*/ 1 w 12"/>
                <a:gd name="T33" fmla="*/ 8 h 14"/>
                <a:gd name="T34" fmla="*/ 2 w 12"/>
                <a:gd name="T35" fmla="*/ 8 h 14"/>
                <a:gd name="T36" fmla="*/ 2 w 12"/>
                <a:gd name="T37" fmla="*/ 7 h 14"/>
                <a:gd name="T38" fmla="*/ 1 w 12"/>
                <a:gd name="T39" fmla="*/ 7 h 14"/>
                <a:gd name="T40" fmla="*/ 1 w 12"/>
                <a:gd name="T41" fmla="*/ 6 h 14"/>
                <a:gd name="T42" fmla="*/ 0 w 12"/>
                <a:gd name="T43" fmla="*/ 6 h 14"/>
                <a:gd name="T44" fmla="*/ 0 w 12"/>
                <a:gd name="T45" fmla="*/ 6 h 14"/>
                <a:gd name="T46" fmla="*/ 0 w 12"/>
                <a:gd name="T47" fmla="*/ 5 h 14"/>
                <a:gd name="T48" fmla="*/ 0 w 12"/>
                <a:gd name="T49" fmla="*/ 4 h 14"/>
                <a:gd name="T50" fmla="*/ 0 w 12"/>
                <a:gd name="T51" fmla="*/ 3 h 14"/>
                <a:gd name="T52" fmla="*/ 0 w 12"/>
                <a:gd name="T53" fmla="*/ 2 h 14"/>
                <a:gd name="T54" fmla="*/ 1 w 12"/>
                <a:gd name="T55" fmla="*/ 0 h 14"/>
                <a:gd name="T56" fmla="*/ 1 w 12"/>
                <a:gd name="T57" fmla="*/ 0 h 14"/>
                <a:gd name="T58" fmla="*/ 2 w 12"/>
                <a:gd name="T59" fmla="*/ 0 h 14"/>
                <a:gd name="T60" fmla="*/ 2 w 12"/>
                <a:gd name="T61" fmla="*/ 0 h 14"/>
                <a:gd name="T62" fmla="*/ 1 w 12"/>
                <a:gd name="T63" fmla="*/ 0 h 14"/>
                <a:gd name="T64" fmla="*/ 2 w 12"/>
                <a:gd name="T65" fmla="*/ 0 h 14"/>
                <a:gd name="T66" fmla="*/ 3 w 12"/>
                <a:gd name="T67" fmla="*/ 0 h 14"/>
                <a:gd name="T68" fmla="*/ 4 w 12"/>
                <a:gd name="T69" fmla="*/ 0 h 14"/>
                <a:gd name="T70" fmla="*/ 4 w 12"/>
                <a:gd name="T71" fmla="*/ 1 h 14"/>
                <a:gd name="T72" fmla="*/ 4 w 12"/>
                <a:gd name="T73" fmla="*/ 2 h 14"/>
                <a:gd name="T74" fmla="*/ 5 w 12"/>
                <a:gd name="T75" fmla="*/ 2 h 14"/>
                <a:gd name="T76" fmla="*/ 5 w 12"/>
                <a:gd name="T77" fmla="*/ 3 h 14"/>
                <a:gd name="T78" fmla="*/ 6 w 12"/>
                <a:gd name="T79" fmla="*/ 3 h 14"/>
                <a:gd name="T80" fmla="*/ 7 w 12"/>
                <a:gd name="T81" fmla="*/ 4 h 14"/>
                <a:gd name="T82" fmla="*/ 6 w 12"/>
                <a:gd name="T83" fmla="*/ 5 h 14"/>
                <a:gd name="T84" fmla="*/ 5 w 12"/>
                <a:gd name="T85" fmla="*/ 6 h 14"/>
                <a:gd name="T86" fmla="*/ 4 w 12"/>
                <a:gd name="T87" fmla="*/ 6 h 14"/>
                <a:gd name="T88" fmla="*/ 4 w 12"/>
                <a:gd name="T89" fmla="*/ 7 h 14"/>
                <a:gd name="T90" fmla="*/ 5 w 12"/>
                <a:gd name="T91" fmla="*/ 7 h 14"/>
                <a:gd name="T92" fmla="*/ 6 w 12"/>
                <a:gd name="T93" fmla="*/ 7 h 14"/>
                <a:gd name="T94" fmla="*/ 7 w 12"/>
                <a:gd name="T95" fmla="*/ 7 h 14"/>
                <a:gd name="T96" fmla="*/ 7 w 12"/>
                <a:gd name="T97" fmla="*/ 8 h 14"/>
                <a:gd name="T98" fmla="*/ 7 w 12"/>
                <a:gd name="T99" fmla="*/ 8 h 14"/>
                <a:gd name="T100" fmla="*/ 7 w 12"/>
                <a:gd name="T101" fmla="*/ 9 h 14"/>
                <a:gd name="T102" fmla="*/ 7 w 12"/>
                <a:gd name="T103" fmla="*/ 10 h 14"/>
                <a:gd name="T104" fmla="*/ 8 w 12"/>
                <a:gd name="T105" fmla="*/ 9 h 14"/>
                <a:gd name="T106" fmla="*/ 9 w 12"/>
                <a:gd name="T107" fmla="*/ 9 h 14"/>
                <a:gd name="T108" fmla="*/ 10 w 12"/>
                <a:gd name="T109" fmla="*/ 9 h 14"/>
                <a:gd name="T110" fmla="*/ 11 w 12"/>
                <a:gd name="T111" fmla="*/ 9 h 14"/>
                <a:gd name="T112" fmla="*/ 12 w 12"/>
                <a:gd name="T113" fmla="*/ 10 h 14"/>
                <a:gd name="T114" fmla="*/ 12 w 12"/>
                <a:gd name="T115"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 h="14">
                  <a:moveTo>
                    <a:pt x="12" y="11"/>
                  </a:moveTo>
                  <a:lnTo>
                    <a:pt x="11" y="12"/>
                  </a:lnTo>
                  <a:lnTo>
                    <a:pt x="11" y="13"/>
                  </a:lnTo>
                  <a:lnTo>
                    <a:pt x="11" y="14"/>
                  </a:lnTo>
                  <a:lnTo>
                    <a:pt x="10" y="14"/>
                  </a:lnTo>
                  <a:lnTo>
                    <a:pt x="9" y="14"/>
                  </a:lnTo>
                  <a:lnTo>
                    <a:pt x="8" y="14"/>
                  </a:lnTo>
                  <a:lnTo>
                    <a:pt x="8" y="14"/>
                  </a:lnTo>
                  <a:lnTo>
                    <a:pt x="7" y="13"/>
                  </a:lnTo>
                  <a:lnTo>
                    <a:pt x="6" y="13"/>
                  </a:lnTo>
                  <a:lnTo>
                    <a:pt x="5" y="13"/>
                  </a:lnTo>
                  <a:lnTo>
                    <a:pt x="4" y="12"/>
                  </a:lnTo>
                  <a:lnTo>
                    <a:pt x="3" y="11"/>
                  </a:lnTo>
                  <a:lnTo>
                    <a:pt x="2" y="11"/>
                  </a:lnTo>
                  <a:lnTo>
                    <a:pt x="2" y="10"/>
                  </a:lnTo>
                  <a:lnTo>
                    <a:pt x="1" y="9"/>
                  </a:lnTo>
                  <a:lnTo>
                    <a:pt x="1" y="8"/>
                  </a:lnTo>
                  <a:lnTo>
                    <a:pt x="2" y="8"/>
                  </a:lnTo>
                  <a:lnTo>
                    <a:pt x="2" y="7"/>
                  </a:lnTo>
                  <a:lnTo>
                    <a:pt x="1" y="7"/>
                  </a:lnTo>
                  <a:lnTo>
                    <a:pt x="1" y="6"/>
                  </a:lnTo>
                  <a:lnTo>
                    <a:pt x="0" y="6"/>
                  </a:lnTo>
                  <a:lnTo>
                    <a:pt x="0" y="6"/>
                  </a:lnTo>
                  <a:lnTo>
                    <a:pt x="0" y="5"/>
                  </a:lnTo>
                  <a:lnTo>
                    <a:pt x="0" y="4"/>
                  </a:lnTo>
                  <a:lnTo>
                    <a:pt x="0" y="3"/>
                  </a:lnTo>
                  <a:lnTo>
                    <a:pt x="0" y="2"/>
                  </a:lnTo>
                  <a:lnTo>
                    <a:pt x="1" y="0"/>
                  </a:lnTo>
                  <a:lnTo>
                    <a:pt x="1" y="0"/>
                  </a:lnTo>
                  <a:lnTo>
                    <a:pt x="2" y="0"/>
                  </a:lnTo>
                  <a:lnTo>
                    <a:pt x="2" y="0"/>
                  </a:lnTo>
                  <a:lnTo>
                    <a:pt x="1" y="0"/>
                  </a:lnTo>
                  <a:lnTo>
                    <a:pt x="2" y="0"/>
                  </a:lnTo>
                  <a:lnTo>
                    <a:pt x="3" y="0"/>
                  </a:lnTo>
                  <a:lnTo>
                    <a:pt x="4" y="0"/>
                  </a:lnTo>
                  <a:lnTo>
                    <a:pt x="4" y="1"/>
                  </a:lnTo>
                  <a:lnTo>
                    <a:pt x="4" y="2"/>
                  </a:lnTo>
                  <a:lnTo>
                    <a:pt x="5" y="2"/>
                  </a:lnTo>
                  <a:lnTo>
                    <a:pt x="5" y="3"/>
                  </a:lnTo>
                  <a:lnTo>
                    <a:pt x="6" y="3"/>
                  </a:lnTo>
                  <a:lnTo>
                    <a:pt x="7" y="4"/>
                  </a:lnTo>
                  <a:lnTo>
                    <a:pt x="6" y="5"/>
                  </a:lnTo>
                  <a:lnTo>
                    <a:pt x="5" y="6"/>
                  </a:lnTo>
                  <a:lnTo>
                    <a:pt x="4" y="6"/>
                  </a:lnTo>
                  <a:lnTo>
                    <a:pt x="4" y="7"/>
                  </a:lnTo>
                  <a:lnTo>
                    <a:pt x="5" y="7"/>
                  </a:lnTo>
                  <a:lnTo>
                    <a:pt x="6" y="7"/>
                  </a:lnTo>
                  <a:lnTo>
                    <a:pt x="7" y="7"/>
                  </a:lnTo>
                  <a:lnTo>
                    <a:pt x="7" y="8"/>
                  </a:lnTo>
                  <a:lnTo>
                    <a:pt x="7" y="8"/>
                  </a:lnTo>
                  <a:lnTo>
                    <a:pt x="7" y="9"/>
                  </a:lnTo>
                  <a:lnTo>
                    <a:pt x="7" y="10"/>
                  </a:lnTo>
                  <a:lnTo>
                    <a:pt x="8" y="9"/>
                  </a:lnTo>
                  <a:lnTo>
                    <a:pt x="9" y="9"/>
                  </a:lnTo>
                  <a:lnTo>
                    <a:pt x="10" y="9"/>
                  </a:lnTo>
                  <a:lnTo>
                    <a:pt x="11" y="9"/>
                  </a:lnTo>
                  <a:lnTo>
                    <a:pt x="12" y="10"/>
                  </a:lnTo>
                  <a:lnTo>
                    <a:pt x="12" y="1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5" name="Freeform 134"/>
            <p:cNvSpPr>
              <a:spLocks/>
            </p:cNvSpPr>
            <p:nvPr/>
          </p:nvSpPr>
          <p:spPr bwMode="auto">
            <a:xfrm>
              <a:off x="5453065" y="3389309"/>
              <a:ext cx="25400" cy="22225"/>
            </a:xfrm>
            <a:custGeom>
              <a:avLst/>
              <a:gdLst>
                <a:gd name="T0" fmla="*/ 16 w 16"/>
                <a:gd name="T1" fmla="*/ 2 h 14"/>
                <a:gd name="T2" fmla="*/ 16 w 16"/>
                <a:gd name="T3" fmla="*/ 3 h 14"/>
                <a:gd name="T4" fmla="*/ 16 w 16"/>
                <a:gd name="T5" fmla="*/ 4 h 14"/>
                <a:gd name="T6" fmla="*/ 15 w 16"/>
                <a:gd name="T7" fmla="*/ 5 h 14"/>
                <a:gd name="T8" fmla="*/ 14 w 16"/>
                <a:gd name="T9" fmla="*/ 6 h 14"/>
                <a:gd name="T10" fmla="*/ 13 w 16"/>
                <a:gd name="T11" fmla="*/ 6 h 14"/>
                <a:gd name="T12" fmla="*/ 12 w 16"/>
                <a:gd name="T13" fmla="*/ 6 h 14"/>
                <a:gd name="T14" fmla="*/ 11 w 16"/>
                <a:gd name="T15" fmla="*/ 7 h 14"/>
                <a:gd name="T16" fmla="*/ 10 w 16"/>
                <a:gd name="T17" fmla="*/ 7 h 14"/>
                <a:gd name="T18" fmla="*/ 9 w 16"/>
                <a:gd name="T19" fmla="*/ 8 h 14"/>
                <a:gd name="T20" fmla="*/ 8 w 16"/>
                <a:gd name="T21" fmla="*/ 8 h 14"/>
                <a:gd name="T22" fmla="*/ 8 w 16"/>
                <a:gd name="T23" fmla="*/ 9 h 14"/>
                <a:gd name="T24" fmla="*/ 7 w 16"/>
                <a:gd name="T25" fmla="*/ 9 h 14"/>
                <a:gd name="T26" fmla="*/ 7 w 16"/>
                <a:gd name="T27" fmla="*/ 10 h 14"/>
                <a:gd name="T28" fmla="*/ 6 w 16"/>
                <a:gd name="T29" fmla="*/ 10 h 14"/>
                <a:gd name="T30" fmla="*/ 6 w 16"/>
                <a:gd name="T31" fmla="*/ 11 h 14"/>
                <a:gd name="T32" fmla="*/ 5 w 16"/>
                <a:gd name="T33" fmla="*/ 13 h 14"/>
                <a:gd name="T34" fmla="*/ 5 w 16"/>
                <a:gd name="T35" fmla="*/ 14 h 14"/>
                <a:gd name="T36" fmla="*/ 4 w 16"/>
                <a:gd name="T37" fmla="*/ 14 h 14"/>
                <a:gd name="T38" fmla="*/ 3 w 16"/>
                <a:gd name="T39" fmla="*/ 14 h 14"/>
                <a:gd name="T40" fmla="*/ 2 w 16"/>
                <a:gd name="T41" fmla="*/ 14 h 14"/>
                <a:gd name="T42" fmla="*/ 1 w 16"/>
                <a:gd name="T43" fmla="*/ 13 h 14"/>
                <a:gd name="T44" fmla="*/ 0 w 16"/>
                <a:gd name="T45" fmla="*/ 13 h 14"/>
                <a:gd name="T46" fmla="*/ 0 w 16"/>
                <a:gd name="T47" fmla="*/ 12 h 14"/>
                <a:gd name="T48" fmla="*/ 0 w 16"/>
                <a:gd name="T49" fmla="*/ 11 h 14"/>
                <a:gd name="T50" fmla="*/ 1 w 16"/>
                <a:gd name="T51" fmla="*/ 11 h 14"/>
                <a:gd name="T52" fmla="*/ 3 w 16"/>
                <a:gd name="T53" fmla="*/ 10 h 14"/>
                <a:gd name="T54" fmla="*/ 3 w 16"/>
                <a:gd name="T55" fmla="*/ 9 h 14"/>
                <a:gd name="T56" fmla="*/ 4 w 16"/>
                <a:gd name="T57" fmla="*/ 9 h 14"/>
                <a:gd name="T58" fmla="*/ 5 w 16"/>
                <a:gd name="T59" fmla="*/ 9 h 14"/>
                <a:gd name="T60" fmla="*/ 5 w 16"/>
                <a:gd name="T61" fmla="*/ 8 h 14"/>
                <a:gd name="T62" fmla="*/ 6 w 16"/>
                <a:gd name="T63" fmla="*/ 7 h 14"/>
                <a:gd name="T64" fmla="*/ 8 w 16"/>
                <a:gd name="T65" fmla="*/ 6 h 14"/>
                <a:gd name="T66" fmla="*/ 8 w 16"/>
                <a:gd name="T67" fmla="*/ 5 h 14"/>
                <a:gd name="T68" fmla="*/ 8 w 16"/>
                <a:gd name="T69" fmla="*/ 4 h 14"/>
                <a:gd name="T70" fmla="*/ 9 w 16"/>
                <a:gd name="T71" fmla="*/ 4 h 14"/>
                <a:gd name="T72" fmla="*/ 9 w 16"/>
                <a:gd name="T73" fmla="*/ 3 h 14"/>
                <a:gd name="T74" fmla="*/ 10 w 16"/>
                <a:gd name="T75" fmla="*/ 3 h 14"/>
                <a:gd name="T76" fmla="*/ 11 w 16"/>
                <a:gd name="T77" fmla="*/ 3 h 14"/>
                <a:gd name="T78" fmla="*/ 12 w 16"/>
                <a:gd name="T79" fmla="*/ 3 h 14"/>
                <a:gd name="T80" fmla="*/ 13 w 16"/>
                <a:gd name="T81" fmla="*/ 2 h 14"/>
                <a:gd name="T82" fmla="*/ 14 w 16"/>
                <a:gd name="T83" fmla="*/ 1 h 14"/>
                <a:gd name="T84" fmla="*/ 14 w 16"/>
                <a:gd name="T85" fmla="*/ 0 h 14"/>
                <a:gd name="T86" fmla="*/ 15 w 16"/>
                <a:gd name="T87" fmla="*/ 1 h 14"/>
                <a:gd name="T88" fmla="*/ 16 w 16"/>
                <a:gd name="T89" fmla="*/ 1 h 14"/>
                <a:gd name="T90" fmla="*/ 16 w 16"/>
                <a:gd name="T91" fmla="*/ 1 h 14"/>
                <a:gd name="T92" fmla="*/ 16 w 16"/>
                <a:gd name="T93"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 h="14">
                  <a:moveTo>
                    <a:pt x="16" y="2"/>
                  </a:moveTo>
                  <a:lnTo>
                    <a:pt x="16" y="3"/>
                  </a:lnTo>
                  <a:lnTo>
                    <a:pt x="16" y="4"/>
                  </a:lnTo>
                  <a:lnTo>
                    <a:pt x="15" y="5"/>
                  </a:lnTo>
                  <a:lnTo>
                    <a:pt x="14" y="6"/>
                  </a:lnTo>
                  <a:lnTo>
                    <a:pt x="13" y="6"/>
                  </a:lnTo>
                  <a:lnTo>
                    <a:pt x="12" y="6"/>
                  </a:lnTo>
                  <a:lnTo>
                    <a:pt x="11" y="7"/>
                  </a:lnTo>
                  <a:lnTo>
                    <a:pt x="10" y="7"/>
                  </a:lnTo>
                  <a:lnTo>
                    <a:pt x="9" y="8"/>
                  </a:lnTo>
                  <a:lnTo>
                    <a:pt x="8" y="8"/>
                  </a:lnTo>
                  <a:lnTo>
                    <a:pt x="8" y="9"/>
                  </a:lnTo>
                  <a:lnTo>
                    <a:pt x="7" y="9"/>
                  </a:lnTo>
                  <a:lnTo>
                    <a:pt x="7" y="10"/>
                  </a:lnTo>
                  <a:lnTo>
                    <a:pt x="6" y="10"/>
                  </a:lnTo>
                  <a:lnTo>
                    <a:pt x="6" y="11"/>
                  </a:lnTo>
                  <a:lnTo>
                    <a:pt x="5" y="13"/>
                  </a:lnTo>
                  <a:lnTo>
                    <a:pt x="5" y="14"/>
                  </a:lnTo>
                  <a:lnTo>
                    <a:pt x="4" y="14"/>
                  </a:lnTo>
                  <a:lnTo>
                    <a:pt x="3" y="14"/>
                  </a:lnTo>
                  <a:lnTo>
                    <a:pt x="2" y="14"/>
                  </a:lnTo>
                  <a:lnTo>
                    <a:pt x="1" y="13"/>
                  </a:lnTo>
                  <a:lnTo>
                    <a:pt x="0" y="13"/>
                  </a:lnTo>
                  <a:lnTo>
                    <a:pt x="0" y="12"/>
                  </a:lnTo>
                  <a:lnTo>
                    <a:pt x="0" y="11"/>
                  </a:lnTo>
                  <a:lnTo>
                    <a:pt x="1" y="11"/>
                  </a:lnTo>
                  <a:lnTo>
                    <a:pt x="3" y="10"/>
                  </a:lnTo>
                  <a:lnTo>
                    <a:pt x="3" y="9"/>
                  </a:lnTo>
                  <a:lnTo>
                    <a:pt x="4" y="9"/>
                  </a:lnTo>
                  <a:lnTo>
                    <a:pt x="5" y="9"/>
                  </a:lnTo>
                  <a:lnTo>
                    <a:pt x="5" y="8"/>
                  </a:lnTo>
                  <a:lnTo>
                    <a:pt x="6" y="7"/>
                  </a:lnTo>
                  <a:lnTo>
                    <a:pt x="8" y="6"/>
                  </a:lnTo>
                  <a:lnTo>
                    <a:pt x="8" y="5"/>
                  </a:lnTo>
                  <a:lnTo>
                    <a:pt x="8" y="4"/>
                  </a:lnTo>
                  <a:lnTo>
                    <a:pt x="9" y="4"/>
                  </a:lnTo>
                  <a:lnTo>
                    <a:pt x="9" y="3"/>
                  </a:lnTo>
                  <a:lnTo>
                    <a:pt x="10" y="3"/>
                  </a:lnTo>
                  <a:lnTo>
                    <a:pt x="11" y="3"/>
                  </a:lnTo>
                  <a:lnTo>
                    <a:pt x="12" y="3"/>
                  </a:lnTo>
                  <a:lnTo>
                    <a:pt x="13" y="2"/>
                  </a:lnTo>
                  <a:lnTo>
                    <a:pt x="14" y="1"/>
                  </a:lnTo>
                  <a:lnTo>
                    <a:pt x="14" y="0"/>
                  </a:lnTo>
                  <a:lnTo>
                    <a:pt x="15" y="1"/>
                  </a:lnTo>
                  <a:lnTo>
                    <a:pt x="16" y="1"/>
                  </a:lnTo>
                  <a:lnTo>
                    <a:pt x="16" y="1"/>
                  </a:lnTo>
                  <a:lnTo>
                    <a:pt x="16" y="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6" name="Freeform 135"/>
            <p:cNvSpPr>
              <a:spLocks/>
            </p:cNvSpPr>
            <p:nvPr/>
          </p:nvSpPr>
          <p:spPr bwMode="auto">
            <a:xfrm>
              <a:off x="5410203" y="3449633"/>
              <a:ext cx="7938" cy="30163"/>
            </a:xfrm>
            <a:custGeom>
              <a:avLst/>
              <a:gdLst>
                <a:gd name="T0" fmla="*/ 5 w 5"/>
                <a:gd name="T1" fmla="*/ 3 h 19"/>
                <a:gd name="T2" fmla="*/ 5 w 5"/>
                <a:gd name="T3" fmla="*/ 4 h 19"/>
                <a:gd name="T4" fmla="*/ 4 w 5"/>
                <a:gd name="T5" fmla="*/ 4 h 19"/>
                <a:gd name="T6" fmla="*/ 4 w 5"/>
                <a:gd name="T7" fmla="*/ 5 h 19"/>
                <a:gd name="T8" fmla="*/ 4 w 5"/>
                <a:gd name="T9" fmla="*/ 6 h 19"/>
                <a:gd name="T10" fmla="*/ 3 w 5"/>
                <a:gd name="T11" fmla="*/ 6 h 19"/>
                <a:gd name="T12" fmla="*/ 3 w 5"/>
                <a:gd name="T13" fmla="*/ 7 h 19"/>
                <a:gd name="T14" fmla="*/ 3 w 5"/>
                <a:gd name="T15" fmla="*/ 8 h 19"/>
                <a:gd name="T16" fmla="*/ 3 w 5"/>
                <a:gd name="T17" fmla="*/ 8 h 19"/>
                <a:gd name="T18" fmla="*/ 4 w 5"/>
                <a:gd name="T19" fmla="*/ 9 h 19"/>
                <a:gd name="T20" fmla="*/ 4 w 5"/>
                <a:gd name="T21" fmla="*/ 9 h 19"/>
                <a:gd name="T22" fmla="*/ 5 w 5"/>
                <a:gd name="T23" fmla="*/ 10 h 19"/>
                <a:gd name="T24" fmla="*/ 5 w 5"/>
                <a:gd name="T25" fmla="*/ 11 h 19"/>
                <a:gd name="T26" fmla="*/ 5 w 5"/>
                <a:gd name="T27" fmla="*/ 12 h 19"/>
                <a:gd name="T28" fmla="*/ 5 w 5"/>
                <a:gd name="T29" fmla="*/ 14 h 19"/>
                <a:gd name="T30" fmla="*/ 5 w 5"/>
                <a:gd name="T31" fmla="*/ 15 h 19"/>
                <a:gd name="T32" fmla="*/ 5 w 5"/>
                <a:gd name="T33" fmla="*/ 16 h 19"/>
                <a:gd name="T34" fmla="*/ 4 w 5"/>
                <a:gd name="T35" fmla="*/ 16 h 19"/>
                <a:gd name="T36" fmla="*/ 4 w 5"/>
                <a:gd name="T37" fmla="*/ 17 h 19"/>
                <a:gd name="T38" fmla="*/ 4 w 5"/>
                <a:gd name="T39" fmla="*/ 18 h 19"/>
                <a:gd name="T40" fmla="*/ 4 w 5"/>
                <a:gd name="T41" fmla="*/ 19 h 19"/>
                <a:gd name="T42" fmla="*/ 3 w 5"/>
                <a:gd name="T43" fmla="*/ 19 h 19"/>
                <a:gd name="T44" fmla="*/ 2 w 5"/>
                <a:gd name="T45" fmla="*/ 19 h 19"/>
                <a:gd name="T46" fmla="*/ 1 w 5"/>
                <a:gd name="T47" fmla="*/ 19 h 19"/>
                <a:gd name="T48" fmla="*/ 1 w 5"/>
                <a:gd name="T49" fmla="*/ 18 h 19"/>
                <a:gd name="T50" fmla="*/ 3 w 5"/>
                <a:gd name="T51" fmla="*/ 17 h 19"/>
                <a:gd name="T52" fmla="*/ 3 w 5"/>
                <a:gd name="T53" fmla="*/ 16 h 19"/>
                <a:gd name="T54" fmla="*/ 4 w 5"/>
                <a:gd name="T55" fmla="*/ 16 h 19"/>
                <a:gd name="T56" fmla="*/ 4 w 5"/>
                <a:gd name="T57" fmla="*/ 16 h 19"/>
                <a:gd name="T58" fmla="*/ 3 w 5"/>
                <a:gd name="T59" fmla="*/ 15 h 19"/>
                <a:gd name="T60" fmla="*/ 3 w 5"/>
                <a:gd name="T61" fmla="*/ 14 h 19"/>
                <a:gd name="T62" fmla="*/ 2 w 5"/>
                <a:gd name="T63" fmla="*/ 14 h 19"/>
                <a:gd name="T64" fmla="*/ 1 w 5"/>
                <a:gd name="T65" fmla="*/ 14 h 19"/>
                <a:gd name="T66" fmla="*/ 1 w 5"/>
                <a:gd name="T67" fmla="*/ 13 h 19"/>
                <a:gd name="T68" fmla="*/ 1 w 5"/>
                <a:gd name="T69" fmla="*/ 12 h 19"/>
                <a:gd name="T70" fmla="*/ 0 w 5"/>
                <a:gd name="T71" fmla="*/ 12 h 19"/>
                <a:gd name="T72" fmla="*/ 0 w 5"/>
                <a:gd name="T73" fmla="*/ 11 h 19"/>
                <a:gd name="T74" fmla="*/ 1 w 5"/>
                <a:gd name="T75" fmla="*/ 10 h 19"/>
                <a:gd name="T76" fmla="*/ 1 w 5"/>
                <a:gd name="T77" fmla="*/ 9 h 19"/>
                <a:gd name="T78" fmla="*/ 1 w 5"/>
                <a:gd name="T79" fmla="*/ 8 h 19"/>
                <a:gd name="T80" fmla="*/ 1 w 5"/>
                <a:gd name="T81" fmla="*/ 8 h 19"/>
                <a:gd name="T82" fmla="*/ 1 w 5"/>
                <a:gd name="T83" fmla="*/ 7 h 19"/>
                <a:gd name="T84" fmla="*/ 1 w 5"/>
                <a:gd name="T85" fmla="*/ 6 h 19"/>
                <a:gd name="T86" fmla="*/ 2 w 5"/>
                <a:gd name="T87" fmla="*/ 5 h 19"/>
                <a:gd name="T88" fmla="*/ 2 w 5"/>
                <a:gd name="T89" fmla="*/ 4 h 19"/>
                <a:gd name="T90" fmla="*/ 3 w 5"/>
                <a:gd name="T91" fmla="*/ 4 h 19"/>
                <a:gd name="T92" fmla="*/ 3 w 5"/>
                <a:gd name="T93" fmla="*/ 3 h 19"/>
                <a:gd name="T94" fmla="*/ 4 w 5"/>
                <a:gd name="T95" fmla="*/ 2 h 19"/>
                <a:gd name="T96" fmla="*/ 4 w 5"/>
                <a:gd name="T97" fmla="*/ 1 h 19"/>
                <a:gd name="T98" fmla="*/ 3 w 5"/>
                <a:gd name="T99" fmla="*/ 0 h 19"/>
                <a:gd name="T100" fmla="*/ 3 w 5"/>
                <a:gd name="T101" fmla="*/ 0 h 19"/>
                <a:gd name="T102" fmla="*/ 4 w 5"/>
                <a:gd name="T103" fmla="*/ 0 h 19"/>
                <a:gd name="T104" fmla="*/ 4 w 5"/>
                <a:gd name="T105" fmla="*/ 0 h 19"/>
                <a:gd name="T106" fmla="*/ 4 w 5"/>
                <a:gd name="T107" fmla="*/ 0 h 19"/>
                <a:gd name="T108" fmla="*/ 5 w 5"/>
                <a:gd name="T109" fmla="*/ 0 h 19"/>
                <a:gd name="T110" fmla="*/ 5 w 5"/>
                <a:gd name="T111" fmla="*/ 1 h 19"/>
                <a:gd name="T112" fmla="*/ 5 w 5"/>
                <a:gd name="T113" fmla="*/ 2 h 19"/>
                <a:gd name="T114" fmla="*/ 5 w 5"/>
                <a:gd name="T115"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 h="19">
                  <a:moveTo>
                    <a:pt x="5" y="3"/>
                  </a:moveTo>
                  <a:lnTo>
                    <a:pt x="5" y="4"/>
                  </a:lnTo>
                  <a:lnTo>
                    <a:pt x="4" y="4"/>
                  </a:lnTo>
                  <a:lnTo>
                    <a:pt x="4" y="5"/>
                  </a:lnTo>
                  <a:lnTo>
                    <a:pt x="4" y="6"/>
                  </a:lnTo>
                  <a:lnTo>
                    <a:pt x="3" y="6"/>
                  </a:lnTo>
                  <a:lnTo>
                    <a:pt x="3" y="7"/>
                  </a:lnTo>
                  <a:lnTo>
                    <a:pt x="3" y="8"/>
                  </a:lnTo>
                  <a:lnTo>
                    <a:pt x="3" y="8"/>
                  </a:lnTo>
                  <a:lnTo>
                    <a:pt x="4" y="9"/>
                  </a:lnTo>
                  <a:lnTo>
                    <a:pt x="4" y="9"/>
                  </a:lnTo>
                  <a:lnTo>
                    <a:pt x="5" y="10"/>
                  </a:lnTo>
                  <a:lnTo>
                    <a:pt x="5" y="11"/>
                  </a:lnTo>
                  <a:lnTo>
                    <a:pt x="5" y="12"/>
                  </a:lnTo>
                  <a:lnTo>
                    <a:pt x="5" y="14"/>
                  </a:lnTo>
                  <a:lnTo>
                    <a:pt x="5" y="15"/>
                  </a:lnTo>
                  <a:lnTo>
                    <a:pt x="5" y="16"/>
                  </a:lnTo>
                  <a:lnTo>
                    <a:pt x="4" y="16"/>
                  </a:lnTo>
                  <a:lnTo>
                    <a:pt x="4" y="17"/>
                  </a:lnTo>
                  <a:lnTo>
                    <a:pt x="4" y="18"/>
                  </a:lnTo>
                  <a:lnTo>
                    <a:pt x="4" y="19"/>
                  </a:lnTo>
                  <a:lnTo>
                    <a:pt x="3" y="19"/>
                  </a:lnTo>
                  <a:lnTo>
                    <a:pt x="2" y="19"/>
                  </a:lnTo>
                  <a:lnTo>
                    <a:pt x="1" y="19"/>
                  </a:lnTo>
                  <a:lnTo>
                    <a:pt x="1" y="18"/>
                  </a:lnTo>
                  <a:lnTo>
                    <a:pt x="3" y="17"/>
                  </a:lnTo>
                  <a:lnTo>
                    <a:pt x="3" y="16"/>
                  </a:lnTo>
                  <a:lnTo>
                    <a:pt x="4" y="16"/>
                  </a:lnTo>
                  <a:lnTo>
                    <a:pt x="4" y="16"/>
                  </a:lnTo>
                  <a:lnTo>
                    <a:pt x="3" y="15"/>
                  </a:lnTo>
                  <a:lnTo>
                    <a:pt x="3" y="14"/>
                  </a:lnTo>
                  <a:lnTo>
                    <a:pt x="2" y="14"/>
                  </a:lnTo>
                  <a:lnTo>
                    <a:pt x="1" y="14"/>
                  </a:lnTo>
                  <a:lnTo>
                    <a:pt x="1" y="13"/>
                  </a:lnTo>
                  <a:lnTo>
                    <a:pt x="1" y="12"/>
                  </a:lnTo>
                  <a:lnTo>
                    <a:pt x="0" y="12"/>
                  </a:lnTo>
                  <a:lnTo>
                    <a:pt x="0" y="11"/>
                  </a:lnTo>
                  <a:lnTo>
                    <a:pt x="1" y="10"/>
                  </a:lnTo>
                  <a:lnTo>
                    <a:pt x="1" y="9"/>
                  </a:lnTo>
                  <a:lnTo>
                    <a:pt x="1" y="8"/>
                  </a:lnTo>
                  <a:lnTo>
                    <a:pt x="1" y="8"/>
                  </a:lnTo>
                  <a:lnTo>
                    <a:pt x="1" y="7"/>
                  </a:lnTo>
                  <a:lnTo>
                    <a:pt x="1" y="6"/>
                  </a:lnTo>
                  <a:lnTo>
                    <a:pt x="2" y="5"/>
                  </a:lnTo>
                  <a:lnTo>
                    <a:pt x="2" y="4"/>
                  </a:lnTo>
                  <a:lnTo>
                    <a:pt x="3" y="4"/>
                  </a:lnTo>
                  <a:lnTo>
                    <a:pt x="3" y="3"/>
                  </a:lnTo>
                  <a:lnTo>
                    <a:pt x="4" y="2"/>
                  </a:lnTo>
                  <a:lnTo>
                    <a:pt x="4" y="1"/>
                  </a:lnTo>
                  <a:lnTo>
                    <a:pt x="3" y="0"/>
                  </a:lnTo>
                  <a:lnTo>
                    <a:pt x="3" y="0"/>
                  </a:lnTo>
                  <a:lnTo>
                    <a:pt x="4" y="0"/>
                  </a:lnTo>
                  <a:lnTo>
                    <a:pt x="4" y="0"/>
                  </a:lnTo>
                  <a:lnTo>
                    <a:pt x="4" y="0"/>
                  </a:lnTo>
                  <a:lnTo>
                    <a:pt x="5" y="0"/>
                  </a:lnTo>
                  <a:lnTo>
                    <a:pt x="5" y="1"/>
                  </a:lnTo>
                  <a:lnTo>
                    <a:pt x="5" y="2"/>
                  </a:lnTo>
                  <a:lnTo>
                    <a:pt x="5" y="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7" name="Freeform 136"/>
            <p:cNvSpPr>
              <a:spLocks/>
            </p:cNvSpPr>
            <p:nvPr/>
          </p:nvSpPr>
          <p:spPr bwMode="auto">
            <a:xfrm>
              <a:off x="5456240" y="3430584"/>
              <a:ext cx="19050" cy="19050"/>
            </a:xfrm>
            <a:custGeom>
              <a:avLst/>
              <a:gdLst>
                <a:gd name="T0" fmla="*/ 12 w 12"/>
                <a:gd name="T1" fmla="*/ 4 h 12"/>
                <a:gd name="T2" fmla="*/ 12 w 12"/>
                <a:gd name="T3" fmla="*/ 4 h 12"/>
                <a:gd name="T4" fmla="*/ 11 w 12"/>
                <a:gd name="T5" fmla="*/ 5 h 12"/>
                <a:gd name="T6" fmla="*/ 11 w 12"/>
                <a:gd name="T7" fmla="*/ 6 h 12"/>
                <a:gd name="T8" fmla="*/ 10 w 12"/>
                <a:gd name="T9" fmla="*/ 6 h 12"/>
                <a:gd name="T10" fmla="*/ 10 w 12"/>
                <a:gd name="T11" fmla="*/ 7 h 12"/>
                <a:gd name="T12" fmla="*/ 9 w 12"/>
                <a:gd name="T13" fmla="*/ 9 h 12"/>
                <a:gd name="T14" fmla="*/ 8 w 12"/>
                <a:gd name="T15" fmla="*/ 9 h 12"/>
                <a:gd name="T16" fmla="*/ 8 w 12"/>
                <a:gd name="T17" fmla="*/ 10 h 12"/>
                <a:gd name="T18" fmla="*/ 7 w 12"/>
                <a:gd name="T19" fmla="*/ 12 h 12"/>
                <a:gd name="T20" fmla="*/ 6 w 12"/>
                <a:gd name="T21" fmla="*/ 12 h 12"/>
                <a:gd name="T22" fmla="*/ 6 w 12"/>
                <a:gd name="T23" fmla="*/ 11 h 12"/>
                <a:gd name="T24" fmla="*/ 7 w 12"/>
                <a:gd name="T25" fmla="*/ 10 h 12"/>
                <a:gd name="T26" fmla="*/ 6 w 12"/>
                <a:gd name="T27" fmla="*/ 10 h 12"/>
                <a:gd name="T28" fmla="*/ 6 w 12"/>
                <a:gd name="T29" fmla="*/ 9 h 12"/>
                <a:gd name="T30" fmla="*/ 5 w 12"/>
                <a:gd name="T31" fmla="*/ 9 h 12"/>
                <a:gd name="T32" fmla="*/ 5 w 12"/>
                <a:gd name="T33" fmla="*/ 8 h 12"/>
                <a:gd name="T34" fmla="*/ 6 w 12"/>
                <a:gd name="T35" fmla="*/ 7 h 12"/>
                <a:gd name="T36" fmla="*/ 6 w 12"/>
                <a:gd name="T37" fmla="*/ 7 h 12"/>
                <a:gd name="T38" fmla="*/ 6 w 12"/>
                <a:gd name="T39" fmla="*/ 6 h 12"/>
                <a:gd name="T40" fmla="*/ 7 w 12"/>
                <a:gd name="T41" fmla="*/ 6 h 12"/>
                <a:gd name="T42" fmla="*/ 6 w 12"/>
                <a:gd name="T43" fmla="*/ 5 h 12"/>
                <a:gd name="T44" fmla="*/ 6 w 12"/>
                <a:gd name="T45" fmla="*/ 4 h 12"/>
                <a:gd name="T46" fmla="*/ 4 w 12"/>
                <a:gd name="T47" fmla="*/ 4 h 12"/>
                <a:gd name="T48" fmla="*/ 3 w 12"/>
                <a:gd name="T49" fmla="*/ 4 h 12"/>
                <a:gd name="T50" fmla="*/ 3 w 12"/>
                <a:gd name="T51" fmla="*/ 3 h 12"/>
                <a:gd name="T52" fmla="*/ 2 w 12"/>
                <a:gd name="T53" fmla="*/ 3 h 12"/>
                <a:gd name="T54" fmla="*/ 1 w 12"/>
                <a:gd name="T55" fmla="*/ 2 h 12"/>
                <a:gd name="T56" fmla="*/ 1 w 12"/>
                <a:gd name="T57" fmla="*/ 1 h 12"/>
                <a:gd name="T58" fmla="*/ 0 w 12"/>
                <a:gd name="T59" fmla="*/ 1 h 12"/>
                <a:gd name="T60" fmla="*/ 0 w 12"/>
                <a:gd name="T61" fmla="*/ 0 h 12"/>
                <a:gd name="T62" fmla="*/ 2 w 12"/>
                <a:gd name="T63" fmla="*/ 1 h 12"/>
                <a:gd name="T64" fmla="*/ 3 w 12"/>
                <a:gd name="T65" fmla="*/ 1 h 12"/>
                <a:gd name="T66" fmla="*/ 4 w 12"/>
                <a:gd name="T67" fmla="*/ 1 h 12"/>
                <a:gd name="T68" fmla="*/ 6 w 12"/>
                <a:gd name="T69" fmla="*/ 1 h 12"/>
                <a:gd name="T70" fmla="*/ 6 w 12"/>
                <a:gd name="T71" fmla="*/ 1 h 12"/>
                <a:gd name="T72" fmla="*/ 7 w 12"/>
                <a:gd name="T73" fmla="*/ 1 h 12"/>
                <a:gd name="T74" fmla="*/ 8 w 12"/>
                <a:gd name="T75" fmla="*/ 1 h 12"/>
                <a:gd name="T76" fmla="*/ 9 w 12"/>
                <a:gd name="T77" fmla="*/ 2 h 12"/>
                <a:gd name="T78" fmla="*/ 10 w 12"/>
                <a:gd name="T79" fmla="*/ 2 h 12"/>
                <a:gd name="T80" fmla="*/ 11 w 12"/>
                <a:gd name="T81" fmla="*/ 3 h 12"/>
                <a:gd name="T82" fmla="*/ 12 w 12"/>
                <a:gd name="T83"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 h="12">
                  <a:moveTo>
                    <a:pt x="12" y="4"/>
                  </a:moveTo>
                  <a:lnTo>
                    <a:pt x="12" y="4"/>
                  </a:lnTo>
                  <a:lnTo>
                    <a:pt x="11" y="5"/>
                  </a:lnTo>
                  <a:lnTo>
                    <a:pt x="11" y="6"/>
                  </a:lnTo>
                  <a:lnTo>
                    <a:pt x="10" y="6"/>
                  </a:lnTo>
                  <a:lnTo>
                    <a:pt x="10" y="7"/>
                  </a:lnTo>
                  <a:lnTo>
                    <a:pt x="9" y="9"/>
                  </a:lnTo>
                  <a:lnTo>
                    <a:pt x="8" y="9"/>
                  </a:lnTo>
                  <a:lnTo>
                    <a:pt x="8" y="10"/>
                  </a:lnTo>
                  <a:lnTo>
                    <a:pt x="7" y="12"/>
                  </a:lnTo>
                  <a:lnTo>
                    <a:pt x="6" y="12"/>
                  </a:lnTo>
                  <a:lnTo>
                    <a:pt x="6" y="11"/>
                  </a:lnTo>
                  <a:lnTo>
                    <a:pt x="7" y="10"/>
                  </a:lnTo>
                  <a:lnTo>
                    <a:pt x="6" y="10"/>
                  </a:lnTo>
                  <a:lnTo>
                    <a:pt x="6" y="9"/>
                  </a:lnTo>
                  <a:lnTo>
                    <a:pt x="5" y="9"/>
                  </a:lnTo>
                  <a:lnTo>
                    <a:pt x="5" y="8"/>
                  </a:lnTo>
                  <a:lnTo>
                    <a:pt x="6" y="7"/>
                  </a:lnTo>
                  <a:lnTo>
                    <a:pt x="6" y="7"/>
                  </a:lnTo>
                  <a:lnTo>
                    <a:pt x="6" y="6"/>
                  </a:lnTo>
                  <a:lnTo>
                    <a:pt x="7" y="6"/>
                  </a:lnTo>
                  <a:lnTo>
                    <a:pt x="6" y="5"/>
                  </a:lnTo>
                  <a:lnTo>
                    <a:pt x="6" y="4"/>
                  </a:lnTo>
                  <a:lnTo>
                    <a:pt x="4" y="4"/>
                  </a:lnTo>
                  <a:lnTo>
                    <a:pt x="3" y="4"/>
                  </a:lnTo>
                  <a:lnTo>
                    <a:pt x="3" y="3"/>
                  </a:lnTo>
                  <a:lnTo>
                    <a:pt x="2" y="3"/>
                  </a:lnTo>
                  <a:lnTo>
                    <a:pt x="1" y="2"/>
                  </a:lnTo>
                  <a:lnTo>
                    <a:pt x="1" y="1"/>
                  </a:lnTo>
                  <a:lnTo>
                    <a:pt x="0" y="1"/>
                  </a:lnTo>
                  <a:lnTo>
                    <a:pt x="0" y="0"/>
                  </a:lnTo>
                  <a:lnTo>
                    <a:pt x="2" y="1"/>
                  </a:lnTo>
                  <a:lnTo>
                    <a:pt x="3" y="1"/>
                  </a:lnTo>
                  <a:lnTo>
                    <a:pt x="4" y="1"/>
                  </a:lnTo>
                  <a:lnTo>
                    <a:pt x="6" y="1"/>
                  </a:lnTo>
                  <a:lnTo>
                    <a:pt x="6" y="1"/>
                  </a:lnTo>
                  <a:lnTo>
                    <a:pt x="7" y="1"/>
                  </a:lnTo>
                  <a:lnTo>
                    <a:pt x="8" y="1"/>
                  </a:lnTo>
                  <a:lnTo>
                    <a:pt x="9" y="2"/>
                  </a:lnTo>
                  <a:lnTo>
                    <a:pt x="10" y="2"/>
                  </a:lnTo>
                  <a:lnTo>
                    <a:pt x="11" y="3"/>
                  </a:lnTo>
                  <a:lnTo>
                    <a:pt x="12" y="4"/>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8" name="Freeform 137"/>
            <p:cNvSpPr>
              <a:spLocks/>
            </p:cNvSpPr>
            <p:nvPr/>
          </p:nvSpPr>
          <p:spPr bwMode="auto">
            <a:xfrm>
              <a:off x="5478465" y="3455983"/>
              <a:ext cx="12700" cy="19050"/>
            </a:xfrm>
            <a:custGeom>
              <a:avLst/>
              <a:gdLst>
                <a:gd name="T0" fmla="*/ 8 w 8"/>
                <a:gd name="T1" fmla="*/ 11 h 12"/>
                <a:gd name="T2" fmla="*/ 8 w 8"/>
                <a:gd name="T3" fmla="*/ 12 h 12"/>
                <a:gd name="T4" fmla="*/ 7 w 8"/>
                <a:gd name="T5" fmla="*/ 12 h 12"/>
                <a:gd name="T6" fmla="*/ 6 w 8"/>
                <a:gd name="T7" fmla="*/ 12 h 12"/>
                <a:gd name="T8" fmla="*/ 5 w 8"/>
                <a:gd name="T9" fmla="*/ 12 h 12"/>
                <a:gd name="T10" fmla="*/ 5 w 8"/>
                <a:gd name="T11" fmla="*/ 11 h 12"/>
                <a:gd name="T12" fmla="*/ 4 w 8"/>
                <a:gd name="T13" fmla="*/ 11 h 12"/>
                <a:gd name="T14" fmla="*/ 3 w 8"/>
                <a:gd name="T15" fmla="*/ 10 h 12"/>
                <a:gd name="T16" fmla="*/ 2 w 8"/>
                <a:gd name="T17" fmla="*/ 10 h 12"/>
                <a:gd name="T18" fmla="*/ 2 w 8"/>
                <a:gd name="T19" fmla="*/ 9 h 12"/>
                <a:gd name="T20" fmla="*/ 2 w 8"/>
                <a:gd name="T21" fmla="*/ 8 h 12"/>
                <a:gd name="T22" fmla="*/ 2 w 8"/>
                <a:gd name="T23" fmla="*/ 7 h 12"/>
                <a:gd name="T24" fmla="*/ 2 w 8"/>
                <a:gd name="T25" fmla="*/ 6 h 12"/>
                <a:gd name="T26" fmla="*/ 0 w 8"/>
                <a:gd name="T27" fmla="*/ 6 h 12"/>
                <a:gd name="T28" fmla="*/ 0 w 8"/>
                <a:gd name="T29" fmla="*/ 5 h 12"/>
                <a:gd name="T30" fmla="*/ 0 w 8"/>
                <a:gd name="T31" fmla="*/ 5 h 12"/>
                <a:gd name="T32" fmla="*/ 0 w 8"/>
                <a:gd name="T33" fmla="*/ 4 h 12"/>
                <a:gd name="T34" fmla="*/ 0 w 8"/>
                <a:gd name="T35" fmla="*/ 4 h 12"/>
                <a:gd name="T36" fmla="*/ 0 w 8"/>
                <a:gd name="T37" fmla="*/ 4 h 12"/>
                <a:gd name="T38" fmla="*/ 1 w 8"/>
                <a:gd name="T39" fmla="*/ 3 h 12"/>
                <a:gd name="T40" fmla="*/ 2 w 8"/>
                <a:gd name="T41" fmla="*/ 2 h 12"/>
                <a:gd name="T42" fmla="*/ 2 w 8"/>
                <a:gd name="T43" fmla="*/ 1 h 12"/>
                <a:gd name="T44" fmla="*/ 2 w 8"/>
                <a:gd name="T45" fmla="*/ 0 h 12"/>
                <a:gd name="T46" fmla="*/ 3 w 8"/>
                <a:gd name="T47" fmla="*/ 0 h 12"/>
                <a:gd name="T48" fmla="*/ 3 w 8"/>
                <a:gd name="T49" fmla="*/ 1 h 12"/>
                <a:gd name="T50" fmla="*/ 4 w 8"/>
                <a:gd name="T51" fmla="*/ 1 h 12"/>
                <a:gd name="T52" fmla="*/ 5 w 8"/>
                <a:gd name="T53" fmla="*/ 1 h 12"/>
                <a:gd name="T54" fmla="*/ 5 w 8"/>
                <a:gd name="T55" fmla="*/ 2 h 12"/>
                <a:gd name="T56" fmla="*/ 5 w 8"/>
                <a:gd name="T57" fmla="*/ 3 h 12"/>
                <a:gd name="T58" fmla="*/ 5 w 8"/>
                <a:gd name="T59" fmla="*/ 4 h 12"/>
                <a:gd name="T60" fmla="*/ 5 w 8"/>
                <a:gd name="T61" fmla="*/ 4 h 12"/>
                <a:gd name="T62" fmla="*/ 6 w 8"/>
                <a:gd name="T63" fmla="*/ 4 h 12"/>
                <a:gd name="T64" fmla="*/ 7 w 8"/>
                <a:gd name="T65" fmla="*/ 5 h 12"/>
                <a:gd name="T66" fmla="*/ 7 w 8"/>
                <a:gd name="T67" fmla="*/ 6 h 12"/>
                <a:gd name="T68" fmla="*/ 8 w 8"/>
                <a:gd name="T69" fmla="*/ 7 h 12"/>
                <a:gd name="T70" fmla="*/ 8 w 8"/>
                <a:gd name="T71" fmla="*/ 8 h 12"/>
                <a:gd name="T72" fmla="*/ 8 w 8"/>
                <a:gd name="T73" fmla="*/ 9 h 12"/>
                <a:gd name="T74" fmla="*/ 8 w 8"/>
                <a:gd name="T75" fmla="*/ 10 h 12"/>
                <a:gd name="T76" fmla="*/ 8 w 8"/>
                <a:gd name="T77"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 h="12">
                  <a:moveTo>
                    <a:pt x="8" y="11"/>
                  </a:moveTo>
                  <a:lnTo>
                    <a:pt x="8" y="12"/>
                  </a:lnTo>
                  <a:lnTo>
                    <a:pt x="7" y="12"/>
                  </a:lnTo>
                  <a:lnTo>
                    <a:pt x="6" y="12"/>
                  </a:lnTo>
                  <a:lnTo>
                    <a:pt x="5" y="12"/>
                  </a:lnTo>
                  <a:lnTo>
                    <a:pt x="5" y="11"/>
                  </a:lnTo>
                  <a:lnTo>
                    <a:pt x="4" y="11"/>
                  </a:lnTo>
                  <a:lnTo>
                    <a:pt x="3" y="10"/>
                  </a:lnTo>
                  <a:lnTo>
                    <a:pt x="2" y="10"/>
                  </a:lnTo>
                  <a:lnTo>
                    <a:pt x="2" y="9"/>
                  </a:lnTo>
                  <a:lnTo>
                    <a:pt x="2" y="8"/>
                  </a:lnTo>
                  <a:lnTo>
                    <a:pt x="2" y="7"/>
                  </a:lnTo>
                  <a:lnTo>
                    <a:pt x="2" y="6"/>
                  </a:lnTo>
                  <a:lnTo>
                    <a:pt x="0" y="6"/>
                  </a:lnTo>
                  <a:lnTo>
                    <a:pt x="0" y="5"/>
                  </a:lnTo>
                  <a:lnTo>
                    <a:pt x="0" y="5"/>
                  </a:lnTo>
                  <a:lnTo>
                    <a:pt x="0" y="4"/>
                  </a:lnTo>
                  <a:lnTo>
                    <a:pt x="0" y="4"/>
                  </a:lnTo>
                  <a:lnTo>
                    <a:pt x="0" y="4"/>
                  </a:lnTo>
                  <a:lnTo>
                    <a:pt x="1" y="3"/>
                  </a:lnTo>
                  <a:lnTo>
                    <a:pt x="2" y="2"/>
                  </a:lnTo>
                  <a:lnTo>
                    <a:pt x="2" y="1"/>
                  </a:lnTo>
                  <a:lnTo>
                    <a:pt x="2" y="0"/>
                  </a:lnTo>
                  <a:lnTo>
                    <a:pt x="3" y="0"/>
                  </a:lnTo>
                  <a:lnTo>
                    <a:pt x="3" y="1"/>
                  </a:lnTo>
                  <a:lnTo>
                    <a:pt x="4" y="1"/>
                  </a:lnTo>
                  <a:lnTo>
                    <a:pt x="5" y="1"/>
                  </a:lnTo>
                  <a:lnTo>
                    <a:pt x="5" y="2"/>
                  </a:lnTo>
                  <a:lnTo>
                    <a:pt x="5" y="3"/>
                  </a:lnTo>
                  <a:lnTo>
                    <a:pt x="5" y="4"/>
                  </a:lnTo>
                  <a:lnTo>
                    <a:pt x="5" y="4"/>
                  </a:lnTo>
                  <a:lnTo>
                    <a:pt x="6" y="4"/>
                  </a:lnTo>
                  <a:lnTo>
                    <a:pt x="7" y="5"/>
                  </a:lnTo>
                  <a:lnTo>
                    <a:pt x="7" y="6"/>
                  </a:lnTo>
                  <a:lnTo>
                    <a:pt x="8" y="7"/>
                  </a:lnTo>
                  <a:lnTo>
                    <a:pt x="8" y="8"/>
                  </a:lnTo>
                  <a:lnTo>
                    <a:pt x="8" y="9"/>
                  </a:lnTo>
                  <a:lnTo>
                    <a:pt x="8" y="10"/>
                  </a:lnTo>
                  <a:lnTo>
                    <a:pt x="8" y="1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9" name="Freeform 138"/>
            <p:cNvSpPr>
              <a:spLocks/>
            </p:cNvSpPr>
            <p:nvPr/>
          </p:nvSpPr>
          <p:spPr bwMode="auto">
            <a:xfrm>
              <a:off x="5473703" y="3478209"/>
              <a:ext cx="12700" cy="12700"/>
            </a:xfrm>
            <a:custGeom>
              <a:avLst/>
              <a:gdLst>
                <a:gd name="T0" fmla="*/ 8 w 8"/>
                <a:gd name="T1" fmla="*/ 4 h 8"/>
                <a:gd name="T2" fmla="*/ 8 w 8"/>
                <a:gd name="T3" fmla="*/ 5 h 8"/>
                <a:gd name="T4" fmla="*/ 8 w 8"/>
                <a:gd name="T5" fmla="*/ 5 h 8"/>
                <a:gd name="T6" fmla="*/ 8 w 8"/>
                <a:gd name="T7" fmla="*/ 6 h 8"/>
                <a:gd name="T8" fmla="*/ 7 w 8"/>
                <a:gd name="T9" fmla="*/ 6 h 8"/>
                <a:gd name="T10" fmla="*/ 7 w 8"/>
                <a:gd name="T11" fmla="*/ 7 h 8"/>
                <a:gd name="T12" fmla="*/ 6 w 8"/>
                <a:gd name="T13" fmla="*/ 7 h 8"/>
                <a:gd name="T14" fmla="*/ 5 w 8"/>
                <a:gd name="T15" fmla="*/ 7 h 8"/>
                <a:gd name="T16" fmla="*/ 5 w 8"/>
                <a:gd name="T17" fmla="*/ 8 h 8"/>
                <a:gd name="T18" fmla="*/ 4 w 8"/>
                <a:gd name="T19" fmla="*/ 7 h 8"/>
                <a:gd name="T20" fmla="*/ 5 w 8"/>
                <a:gd name="T21" fmla="*/ 7 h 8"/>
                <a:gd name="T22" fmla="*/ 4 w 8"/>
                <a:gd name="T23" fmla="*/ 7 h 8"/>
                <a:gd name="T24" fmla="*/ 3 w 8"/>
                <a:gd name="T25" fmla="*/ 7 h 8"/>
                <a:gd name="T26" fmla="*/ 2 w 8"/>
                <a:gd name="T27" fmla="*/ 7 h 8"/>
                <a:gd name="T28" fmla="*/ 1 w 8"/>
                <a:gd name="T29" fmla="*/ 7 h 8"/>
                <a:gd name="T30" fmla="*/ 0 w 8"/>
                <a:gd name="T31" fmla="*/ 6 h 8"/>
                <a:gd name="T32" fmla="*/ 1 w 8"/>
                <a:gd name="T33" fmla="*/ 5 h 8"/>
                <a:gd name="T34" fmla="*/ 1 w 8"/>
                <a:gd name="T35" fmla="*/ 4 h 8"/>
                <a:gd name="T36" fmla="*/ 1 w 8"/>
                <a:gd name="T37" fmla="*/ 3 h 8"/>
                <a:gd name="T38" fmla="*/ 0 w 8"/>
                <a:gd name="T39" fmla="*/ 1 h 8"/>
                <a:gd name="T40" fmla="*/ 0 w 8"/>
                <a:gd name="T41" fmla="*/ 0 h 8"/>
                <a:gd name="T42" fmla="*/ 1 w 8"/>
                <a:gd name="T43" fmla="*/ 0 h 8"/>
                <a:gd name="T44" fmla="*/ 2 w 8"/>
                <a:gd name="T45" fmla="*/ 0 h 8"/>
                <a:gd name="T46" fmla="*/ 3 w 8"/>
                <a:gd name="T47" fmla="*/ 0 h 8"/>
                <a:gd name="T48" fmla="*/ 3 w 8"/>
                <a:gd name="T49" fmla="*/ 1 h 8"/>
                <a:gd name="T50" fmla="*/ 5 w 8"/>
                <a:gd name="T51" fmla="*/ 1 h 8"/>
                <a:gd name="T52" fmla="*/ 6 w 8"/>
                <a:gd name="T53" fmla="*/ 2 h 8"/>
                <a:gd name="T54" fmla="*/ 7 w 8"/>
                <a:gd name="T55" fmla="*/ 2 h 8"/>
                <a:gd name="T56" fmla="*/ 8 w 8"/>
                <a:gd name="T57" fmla="*/ 3 h 8"/>
                <a:gd name="T58" fmla="*/ 8 w 8"/>
                <a:gd name="T5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 h="8">
                  <a:moveTo>
                    <a:pt x="8" y="4"/>
                  </a:moveTo>
                  <a:lnTo>
                    <a:pt x="8" y="5"/>
                  </a:lnTo>
                  <a:lnTo>
                    <a:pt x="8" y="5"/>
                  </a:lnTo>
                  <a:lnTo>
                    <a:pt x="8" y="6"/>
                  </a:lnTo>
                  <a:lnTo>
                    <a:pt x="7" y="6"/>
                  </a:lnTo>
                  <a:lnTo>
                    <a:pt x="7" y="7"/>
                  </a:lnTo>
                  <a:lnTo>
                    <a:pt x="6" y="7"/>
                  </a:lnTo>
                  <a:lnTo>
                    <a:pt x="5" y="7"/>
                  </a:lnTo>
                  <a:lnTo>
                    <a:pt x="5" y="8"/>
                  </a:lnTo>
                  <a:lnTo>
                    <a:pt x="4" y="7"/>
                  </a:lnTo>
                  <a:lnTo>
                    <a:pt x="5" y="7"/>
                  </a:lnTo>
                  <a:lnTo>
                    <a:pt x="4" y="7"/>
                  </a:lnTo>
                  <a:lnTo>
                    <a:pt x="3" y="7"/>
                  </a:lnTo>
                  <a:lnTo>
                    <a:pt x="2" y="7"/>
                  </a:lnTo>
                  <a:lnTo>
                    <a:pt x="1" y="7"/>
                  </a:lnTo>
                  <a:lnTo>
                    <a:pt x="0" y="6"/>
                  </a:lnTo>
                  <a:lnTo>
                    <a:pt x="1" y="5"/>
                  </a:lnTo>
                  <a:lnTo>
                    <a:pt x="1" y="4"/>
                  </a:lnTo>
                  <a:lnTo>
                    <a:pt x="1" y="3"/>
                  </a:lnTo>
                  <a:lnTo>
                    <a:pt x="0" y="1"/>
                  </a:lnTo>
                  <a:lnTo>
                    <a:pt x="0" y="0"/>
                  </a:lnTo>
                  <a:lnTo>
                    <a:pt x="1" y="0"/>
                  </a:lnTo>
                  <a:lnTo>
                    <a:pt x="2" y="0"/>
                  </a:lnTo>
                  <a:lnTo>
                    <a:pt x="3" y="0"/>
                  </a:lnTo>
                  <a:lnTo>
                    <a:pt x="3" y="1"/>
                  </a:lnTo>
                  <a:lnTo>
                    <a:pt x="5" y="1"/>
                  </a:lnTo>
                  <a:lnTo>
                    <a:pt x="6" y="2"/>
                  </a:lnTo>
                  <a:lnTo>
                    <a:pt x="7" y="2"/>
                  </a:lnTo>
                  <a:lnTo>
                    <a:pt x="8" y="3"/>
                  </a:lnTo>
                  <a:lnTo>
                    <a:pt x="8" y="4"/>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40" name="Freeform 139"/>
            <p:cNvSpPr>
              <a:spLocks/>
            </p:cNvSpPr>
            <p:nvPr/>
          </p:nvSpPr>
          <p:spPr bwMode="auto">
            <a:xfrm>
              <a:off x="5405440" y="3449633"/>
              <a:ext cx="9525" cy="33338"/>
            </a:xfrm>
            <a:custGeom>
              <a:avLst/>
              <a:gdLst>
                <a:gd name="T0" fmla="*/ 6 w 6"/>
                <a:gd name="T1" fmla="*/ 1 h 21"/>
                <a:gd name="T2" fmla="*/ 4 w 6"/>
                <a:gd name="T3" fmla="*/ 1 h 21"/>
                <a:gd name="T4" fmla="*/ 4 w 6"/>
                <a:gd name="T5" fmla="*/ 2 h 21"/>
                <a:gd name="T6" fmla="*/ 4 w 6"/>
                <a:gd name="T7" fmla="*/ 3 h 21"/>
                <a:gd name="T8" fmla="*/ 4 w 6"/>
                <a:gd name="T9" fmla="*/ 4 h 21"/>
                <a:gd name="T10" fmla="*/ 3 w 6"/>
                <a:gd name="T11" fmla="*/ 5 h 21"/>
                <a:gd name="T12" fmla="*/ 3 w 6"/>
                <a:gd name="T13" fmla="*/ 6 h 21"/>
                <a:gd name="T14" fmla="*/ 3 w 6"/>
                <a:gd name="T15" fmla="*/ 7 h 21"/>
                <a:gd name="T16" fmla="*/ 3 w 6"/>
                <a:gd name="T17" fmla="*/ 8 h 21"/>
                <a:gd name="T18" fmla="*/ 3 w 6"/>
                <a:gd name="T19" fmla="*/ 9 h 21"/>
                <a:gd name="T20" fmla="*/ 3 w 6"/>
                <a:gd name="T21" fmla="*/ 10 h 21"/>
                <a:gd name="T22" fmla="*/ 3 w 6"/>
                <a:gd name="T23" fmla="*/ 12 h 21"/>
                <a:gd name="T24" fmla="*/ 3 w 6"/>
                <a:gd name="T25" fmla="*/ 13 h 21"/>
                <a:gd name="T26" fmla="*/ 3 w 6"/>
                <a:gd name="T27" fmla="*/ 14 h 21"/>
                <a:gd name="T28" fmla="*/ 4 w 6"/>
                <a:gd name="T29" fmla="*/ 16 h 21"/>
                <a:gd name="T30" fmla="*/ 4 w 6"/>
                <a:gd name="T31" fmla="*/ 16 h 21"/>
                <a:gd name="T32" fmla="*/ 3 w 6"/>
                <a:gd name="T33" fmla="*/ 18 h 21"/>
                <a:gd name="T34" fmla="*/ 3 w 6"/>
                <a:gd name="T35" fmla="*/ 19 h 21"/>
                <a:gd name="T36" fmla="*/ 4 w 6"/>
                <a:gd name="T37" fmla="*/ 19 h 21"/>
                <a:gd name="T38" fmla="*/ 4 w 6"/>
                <a:gd name="T39" fmla="*/ 20 h 21"/>
                <a:gd name="T40" fmla="*/ 3 w 6"/>
                <a:gd name="T41" fmla="*/ 21 h 21"/>
                <a:gd name="T42" fmla="*/ 2 w 6"/>
                <a:gd name="T43" fmla="*/ 21 h 21"/>
                <a:gd name="T44" fmla="*/ 2 w 6"/>
                <a:gd name="T45" fmla="*/ 20 h 21"/>
                <a:gd name="T46" fmla="*/ 1 w 6"/>
                <a:gd name="T47" fmla="*/ 20 h 21"/>
                <a:gd name="T48" fmla="*/ 1 w 6"/>
                <a:gd name="T49" fmla="*/ 19 h 21"/>
                <a:gd name="T50" fmla="*/ 1 w 6"/>
                <a:gd name="T51" fmla="*/ 17 h 21"/>
                <a:gd name="T52" fmla="*/ 1 w 6"/>
                <a:gd name="T53" fmla="*/ 16 h 21"/>
                <a:gd name="T54" fmla="*/ 1 w 6"/>
                <a:gd name="T55" fmla="*/ 13 h 21"/>
                <a:gd name="T56" fmla="*/ 1 w 6"/>
                <a:gd name="T57" fmla="*/ 11 h 21"/>
                <a:gd name="T58" fmla="*/ 1 w 6"/>
                <a:gd name="T59" fmla="*/ 9 h 21"/>
                <a:gd name="T60" fmla="*/ 1 w 6"/>
                <a:gd name="T61" fmla="*/ 8 h 21"/>
                <a:gd name="T62" fmla="*/ 1 w 6"/>
                <a:gd name="T63" fmla="*/ 8 h 21"/>
                <a:gd name="T64" fmla="*/ 0 w 6"/>
                <a:gd name="T65" fmla="*/ 7 h 21"/>
                <a:gd name="T66" fmla="*/ 0 w 6"/>
                <a:gd name="T67" fmla="*/ 6 h 21"/>
                <a:gd name="T68" fmla="*/ 1 w 6"/>
                <a:gd name="T69" fmla="*/ 6 h 21"/>
                <a:gd name="T70" fmla="*/ 1 w 6"/>
                <a:gd name="T71" fmla="*/ 5 h 21"/>
                <a:gd name="T72" fmla="*/ 2 w 6"/>
                <a:gd name="T73" fmla="*/ 4 h 21"/>
                <a:gd name="T74" fmla="*/ 1 w 6"/>
                <a:gd name="T75" fmla="*/ 2 h 21"/>
                <a:gd name="T76" fmla="*/ 1 w 6"/>
                <a:gd name="T77" fmla="*/ 0 h 21"/>
                <a:gd name="T78" fmla="*/ 2 w 6"/>
                <a:gd name="T79" fmla="*/ 0 h 21"/>
                <a:gd name="T80" fmla="*/ 4 w 6"/>
                <a:gd name="T81" fmla="*/ 0 h 21"/>
                <a:gd name="T82" fmla="*/ 5 w 6"/>
                <a:gd name="T83" fmla="*/ 0 h 21"/>
                <a:gd name="T84" fmla="*/ 6 w 6"/>
                <a:gd name="T85" fmla="*/ 0 h 21"/>
                <a:gd name="T86" fmla="*/ 6 w 6"/>
                <a:gd name="T87" fmla="*/ 0 h 21"/>
                <a:gd name="T88" fmla="*/ 6 w 6"/>
                <a:gd name="T89"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 h="21">
                  <a:moveTo>
                    <a:pt x="6" y="1"/>
                  </a:moveTo>
                  <a:lnTo>
                    <a:pt x="4" y="1"/>
                  </a:lnTo>
                  <a:lnTo>
                    <a:pt x="4" y="2"/>
                  </a:lnTo>
                  <a:lnTo>
                    <a:pt x="4" y="3"/>
                  </a:lnTo>
                  <a:lnTo>
                    <a:pt x="4" y="4"/>
                  </a:lnTo>
                  <a:lnTo>
                    <a:pt x="3" y="5"/>
                  </a:lnTo>
                  <a:lnTo>
                    <a:pt x="3" y="6"/>
                  </a:lnTo>
                  <a:lnTo>
                    <a:pt x="3" y="7"/>
                  </a:lnTo>
                  <a:lnTo>
                    <a:pt x="3" y="8"/>
                  </a:lnTo>
                  <a:lnTo>
                    <a:pt x="3" y="9"/>
                  </a:lnTo>
                  <a:lnTo>
                    <a:pt x="3" y="10"/>
                  </a:lnTo>
                  <a:lnTo>
                    <a:pt x="3" y="12"/>
                  </a:lnTo>
                  <a:lnTo>
                    <a:pt x="3" y="13"/>
                  </a:lnTo>
                  <a:lnTo>
                    <a:pt x="3" y="14"/>
                  </a:lnTo>
                  <a:lnTo>
                    <a:pt x="4" y="16"/>
                  </a:lnTo>
                  <a:lnTo>
                    <a:pt x="4" y="16"/>
                  </a:lnTo>
                  <a:lnTo>
                    <a:pt x="3" y="18"/>
                  </a:lnTo>
                  <a:lnTo>
                    <a:pt x="3" y="19"/>
                  </a:lnTo>
                  <a:lnTo>
                    <a:pt x="4" y="19"/>
                  </a:lnTo>
                  <a:lnTo>
                    <a:pt x="4" y="20"/>
                  </a:lnTo>
                  <a:lnTo>
                    <a:pt x="3" y="21"/>
                  </a:lnTo>
                  <a:lnTo>
                    <a:pt x="2" y="21"/>
                  </a:lnTo>
                  <a:lnTo>
                    <a:pt x="2" y="20"/>
                  </a:lnTo>
                  <a:lnTo>
                    <a:pt x="1" y="20"/>
                  </a:lnTo>
                  <a:lnTo>
                    <a:pt x="1" y="19"/>
                  </a:lnTo>
                  <a:lnTo>
                    <a:pt x="1" y="17"/>
                  </a:lnTo>
                  <a:lnTo>
                    <a:pt x="1" y="16"/>
                  </a:lnTo>
                  <a:lnTo>
                    <a:pt x="1" y="13"/>
                  </a:lnTo>
                  <a:lnTo>
                    <a:pt x="1" y="11"/>
                  </a:lnTo>
                  <a:lnTo>
                    <a:pt x="1" y="9"/>
                  </a:lnTo>
                  <a:lnTo>
                    <a:pt x="1" y="8"/>
                  </a:lnTo>
                  <a:lnTo>
                    <a:pt x="1" y="8"/>
                  </a:lnTo>
                  <a:lnTo>
                    <a:pt x="0" y="7"/>
                  </a:lnTo>
                  <a:lnTo>
                    <a:pt x="0" y="6"/>
                  </a:lnTo>
                  <a:lnTo>
                    <a:pt x="1" y="6"/>
                  </a:lnTo>
                  <a:lnTo>
                    <a:pt x="1" y="5"/>
                  </a:lnTo>
                  <a:lnTo>
                    <a:pt x="2" y="4"/>
                  </a:lnTo>
                  <a:lnTo>
                    <a:pt x="1" y="2"/>
                  </a:lnTo>
                  <a:lnTo>
                    <a:pt x="1" y="0"/>
                  </a:lnTo>
                  <a:lnTo>
                    <a:pt x="2" y="0"/>
                  </a:lnTo>
                  <a:lnTo>
                    <a:pt x="4" y="0"/>
                  </a:lnTo>
                  <a:lnTo>
                    <a:pt x="5" y="0"/>
                  </a:lnTo>
                  <a:lnTo>
                    <a:pt x="6" y="0"/>
                  </a:lnTo>
                  <a:lnTo>
                    <a:pt x="6" y="0"/>
                  </a:lnTo>
                  <a:lnTo>
                    <a:pt x="6"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41" name="Freeform 140"/>
            <p:cNvSpPr>
              <a:spLocks/>
            </p:cNvSpPr>
            <p:nvPr/>
          </p:nvSpPr>
          <p:spPr bwMode="auto">
            <a:xfrm>
              <a:off x="5441953" y="3416297"/>
              <a:ext cx="14288" cy="12700"/>
            </a:xfrm>
            <a:custGeom>
              <a:avLst/>
              <a:gdLst>
                <a:gd name="T0" fmla="*/ 9 w 9"/>
                <a:gd name="T1" fmla="*/ 3 h 8"/>
                <a:gd name="T2" fmla="*/ 8 w 9"/>
                <a:gd name="T3" fmla="*/ 3 h 8"/>
                <a:gd name="T4" fmla="*/ 7 w 9"/>
                <a:gd name="T5" fmla="*/ 4 h 8"/>
                <a:gd name="T6" fmla="*/ 7 w 9"/>
                <a:gd name="T7" fmla="*/ 5 h 8"/>
                <a:gd name="T8" fmla="*/ 7 w 9"/>
                <a:gd name="T9" fmla="*/ 5 h 8"/>
                <a:gd name="T10" fmla="*/ 7 w 9"/>
                <a:gd name="T11" fmla="*/ 6 h 8"/>
                <a:gd name="T12" fmla="*/ 7 w 9"/>
                <a:gd name="T13" fmla="*/ 7 h 8"/>
                <a:gd name="T14" fmla="*/ 7 w 9"/>
                <a:gd name="T15" fmla="*/ 8 h 8"/>
                <a:gd name="T16" fmla="*/ 6 w 9"/>
                <a:gd name="T17" fmla="*/ 7 h 8"/>
                <a:gd name="T18" fmla="*/ 5 w 9"/>
                <a:gd name="T19" fmla="*/ 7 h 8"/>
                <a:gd name="T20" fmla="*/ 2 w 9"/>
                <a:gd name="T21" fmla="*/ 7 h 8"/>
                <a:gd name="T22" fmla="*/ 1 w 9"/>
                <a:gd name="T23" fmla="*/ 6 h 8"/>
                <a:gd name="T24" fmla="*/ 0 w 9"/>
                <a:gd name="T25" fmla="*/ 6 h 8"/>
                <a:gd name="T26" fmla="*/ 0 w 9"/>
                <a:gd name="T27" fmla="*/ 6 h 8"/>
                <a:gd name="T28" fmla="*/ 0 w 9"/>
                <a:gd name="T29" fmla="*/ 5 h 8"/>
                <a:gd name="T30" fmla="*/ 0 w 9"/>
                <a:gd name="T31" fmla="*/ 5 h 8"/>
                <a:gd name="T32" fmla="*/ 0 w 9"/>
                <a:gd name="T33" fmla="*/ 4 h 8"/>
                <a:gd name="T34" fmla="*/ 0 w 9"/>
                <a:gd name="T35" fmla="*/ 3 h 8"/>
                <a:gd name="T36" fmla="*/ 0 w 9"/>
                <a:gd name="T37" fmla="*/ 2 h 8"/>
                <a:gd name="T38" fmla="*/ 1 w 9"/>
                <a:gd name="T39" fmla="*/ 2 h 8"/>
                <a:gd name="T40" fmla="*/ 1 w 9"/>
                <a:gd name="T41" fmla="*/ 1 h 8"/>
                <a:gd name="T42" fmla="*/ 2 w 9"/>
                <a:gd name="T43" fmla="*/ 1 h 8"/>
                <a:gd name="T44" fmla="*/ 2 w 9"/>
                <a:gd name="T45" fmla="*/ 0 h 8"/>
                <a:gd name="T46" fmla="*/ 3 w 9"/>
                <a:gd name="T47" fmla="*/ 0 h 8"/>
                <a:gd name="T48" fmla="*/ 4 w 9"/>
                <a:gd name="T49" fmla="*/ 0 h 8"/>
                <a:gd name="T50" fmla="*/ 5 w 9"/>
                <a:gd name="T51" fmla="*/ 1 h 8"/>
                <a:gd name="T52" fmla="*/ 6 w 9"/>
                <a:gd name="T53" fmla="*/ 1 h 8"/>
                <a:gd name="T54" fmla="*/ 7 w 9"/>
                <a:gd name="T55" fmla="*/ 1 h 8"/>
                <a:gd name="T56" fmla="*/ 7 w 9"/>
                <a:gd name="T57" fmla="*/ 1 h 8"/>
                <a:gd name="T58" fmla="*/ 8 w 9"/>
                <a:gd name="T59" fmla="*/ 2 h 8"/>
                <a:gd name="T60" fmla="*/ 9 w 9"/>
                <a:gd name="T61"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 h="8">
                  <a:moveTo>
                    <a:pt x="9" y="3"/>
                  </a:moveTo>
                  <a:lnTo>
                    <a:pt x="8" y="3"/>
                  </a:lnTo>
                  <a:lnTo>
                    <a:pt x="7" y="4"/>
                  </a:lnTo>
                  <a:lnTo>
                    <a:pt x="7" y="5"/>
                  </a:lnTo>
                  <a:lnTo>
                    <a:pt x="7" y="5"/>
                  </a:lnTo>
                  <a:lnTo>
                    <a:pt x="7" y="6"/>
                  </a:lnTo>
                  <a:lnTo>
                    <a:pt x="7" y="7"/>
                  </a:lnTo>
                  <a:lnTo>
                    <a:pt x="7" y="8"/>
                  </a:lnTo>
                  <a:lnTo>
                    <a:pt x="6" y="7"/>
                  </a:lnTo>
                  <a:lnTo>
                    <a:pt x="5" y="7"/>
                  </a:lnTo>
                  <a:lnTo>
                    <a:pt x="2" y="7"/>
                  </a:lnTo>
                  <a:lnTo>
                    <a:pt x="1" y="6"/>
                  </a:lnTo>
                  <a:lnTo>
                    <a:pt x="0" y="6"/>
                  </a:lnTo>
                  <a:lnTo>
                    <a:pt x="0" y="6"/>
                  </a:lnTo>
                  <a:lnTo>
                    <a:pt x="0" y="5"/>
                  </a:lnTo>
                  <a:lnTo>
                    <a:pt x="0" y="5"/>
                  </a:lnTo>
                  <a:lnTo>
                    <a:pt x="0" y="4"/>
                  </a:lnTo>
                  <a:lnTo>
                    <a:pt x="0" y="3"/>
                  </a:lnTo>
                  <a:lnTo>
                    <a:pt x="0" y="2"/>
                  </a:lnTo>
                  <a:lnTo>
                    <a:pt x="1" y="2"/>
                  </a:lnTo>
                  <a:lnTo>
                    <a:pt x="1" y="1"/>
                  </a:lnTo>
                  <a:lnTo>
                    <a:pt x="2" y="1"/>
                  </a:lnTo>
                  <a:lnTo>
                    <a:pt x="2" y="0"/>
                  </a:lnTo>
                  <a:lnTo>
                    <a:pt x="3" y="0"/>
                  </a:lnTo>
                  <a:lnTo>
                    <a:pt x="4" y="0"/>
                  </a:lnTo>
                  <a:lnTo>
                    <a:pt x="5" y="1"/>
                  </a:lnTo>
                  <a:lnTo>
                    <a:pt x="6" y="1"/>
                  </a:lnTo>
                  <a:lnTo>
                    <a:pt x="7" y="1"/>
                  </a:lnTo>
                  <a:lnTo>
                    <a:pt x="7" y="1"/>
                  </a:lnTo>
                  <a:lnTo>
                    <a:pt x="8" y="2"/>
                  </a:lnTo>
                  <a:lnTo>
                    <a:pt x="9" y="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42" name="Freeform 141"/>
            <p:cNvSpPr>
              <a:spLocks/>
            </p:cNvSpPr>
            <p:nvPr/>
          </p:nvSpPr>
          <p:spPr bwMode="auto">
            <a:xfrm>
              <a:off x="5437190" y="3430584"/>
              <a:ext cx="11113" cy="20638"/>
            </a:xfrm>
            <a:custGeom>
              <a:avLst/>
              <a:gdLst>
                <a:gd name="T0" fmla="*/ 7 w 7"/>
                <a:gd name="T1" fmla="*/ 2 h 13"/>
                <a:gd name="T2" fmla="*/ 7 w 7"/>
                <a:gd name="T3" fmla="*/ 3 h 13"/>
                <a:gd name="T4" fmla="*/ 7 w 7"/>
                <a:gd name="T5" fmla="*/ 4 h 13"/>
                <a:gd name="T6" fmla="*/ 6 w 7"/>
                <a:gd name="T7" fmla="*/ 4 h 13"/>
                <a:gd name="T8" fmla="*/ 5 w 7"/>
                <a:gd name="T9" fmla="*/ 6 h 13"/>
                <a:gd name="T10" fmla="*/ 5 w 7"/>
                <a:gd name="T11" fmla="*/ 7 h 13"/>
                <a:gd name="T12" fmla="*/ 5 w 7"/>
                <a:gd name="T13" fmla="*/ 8 h 13"/>
                <a:gd name="T14" fmla="*/ 5 w 7"/>
                <a:gd name="T15" fmla="*/ 11 h 13"/>
                <a:gd name="T16" fmla="*/ 5 w 7"/>
                <a:gd name="T17" fmla="*/ 12 h 13"/>
                <a:gd name="T18" fmla="*/ 5 w 7"/>
                <a:gd name="T19" fmla="*/ 12 h 13"/>
                <a:gd name="T20" fmla="*/ 5 w 7"/>
                <a:gd name="T21" fmla="*/ 13 h 13"/>
                <a:gd name="T22" fmla="*/ 4 w 7"/>
                <a:gd name="T23" fmla="*/ 13 h 13"/>
                <a:gd name="T24" fmla="*/ 4 w 7"/>
                <a:gd name="T25" fmla="*/ 12 h 13"/>
                <a:gd name="T26" fmla="*/ 3 w 7"/>
                <a:gd name="T27" fmla="*/ 12 h 13"/>
                <a:gd name="T28" fmla="*/ 3 w 7"/>
                <a:gd name="T29" fmla="*/ 12 h 13"/>
                <a:gd name="T30" fmla="*/ 3 w 7"/>
                <a:gd name="T31" fmla="*/ 11 h 13"/>
                <a:gd name="T32" fmla="*/ 3 w 7"/>
                <a:gd name="T33" fmla="*/ 10 h 13"/>
                <a:gd name="T34" fmla="*/ 2 w 7"/>
                <a:gd name="T35" fmla="*/ 9 h 13"/>
                <a:gd name="T36" fmla="*/ 1 w 7"/>
                <a:gd name="T37" fmla="*/ 8 h 13"/>
                <a:gd name="T38" fmla="*/ 1 w 7"/>
                <a:gd name="T39" fmla="*/ 7 h 13"/>
                <a:gd name="T40" fmla="*/ 0 w 7"/>
                <a:gd name="T41" fmla="*/ 7 h 13"/>
                <a:gd name="T42" fmla="*/ 0 w 7"/>
                <a:gd name="T43" fmla="*/ 6 h 13"/>
                <a:gd name="T44" fmla="*/ 1 w 7"/>
                <a:gd name="T45" fmla="*/ 6 h 13"/>
                <a:gd name="T46" fmla="*/ 1 w 7"/>
                <a:gd name="T47" fmla="*/ 5 h 13"/>
                <a:gd name="T48" fmla="*/ 1 w 7"/>
                <a:gd name="T49" fmla="*/ 4 h 13"/>
                <a:gd name="T50" fmla="*/ 2 w 7"/>
                <a:gd name="T51" fmla="*/ 4 h 13"/>
                <a:gd name="T52" fmla="*/ 2 w 7"/>
                <a:gd name="T53" fmla="*/ 4 h 13"/>
                <a:gd name="T54" fmla="*/ 3 w 7"/>
                <a:gd name="T55" fmla="*/ 3 h 13"/>
                <a:gd name="T56" fmla="*/ 3 w 7"/>
                <a:gd name="T57" fmla="*/ 2 h 13"/>
                <a:gd name="T58" fmla="*/ 4 w 7"/>
                <a:gd name="T59" fmla="*/ 1 h 13"/>
                <a:gd name="T60" fmla="*/ 5 w 7"/>
                <a:gd name="T61" fmla="*/ 0 h 13"/>
                <a:gd name="T62" fmla="*/ 6 w 7"/>
                <a:gd name="T63" fmla="*/ 0 h 13"/>
                <a:gd name="T64" fmla="*/ 6 w 7"/>
                <a:gd name="T65" fmla="*/ 1 h 13"/>
                <a:gd name="T66" fmla="*/ 7 w 7"/>
                <a:gd name="T67" fmla="*/ 1 h 13"/>
                <a:gd name="T68" fmla="*/ 7 w 7"/>
                <a:gd name="T69"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 h="13">
                  <a:moveTo>
                    <a:pt x="7" y="2"/>
                  </a:moveTo>
                  <a:lnTo>
                    <a:pt x="7" y="3"/>
                  </a:lnTo>
                  <a:lnTo>
                    <a:pt x="7" y="4"/>
                  </a:lnTo>
                  <a:lnTo>
                    <a:pt x="6" y="4"/>
                  </a:lnTo>
                  <a:lnTo>
                    <a:pt x="5" y="6"/>
                  </a:lnTo>
                  <a:lnTo>
                    <a:pt x="5" y="7"/>
                  </a:lnTo>
                  <a:lnTo>
                    <a:pt x="5" y="8"/>
                  </a:lnTo>
                  <a:lnTo>
                    <a:pt x="5" y="11"/>
                  </a:lnTo>
                  <a:lnTo>
                    <a:pt x="5" y="12"/>
                  </a:lnTo>
                  <a:lnTo>
                    <a:pt x="5" y="12"/>
                  </a:lnTo>
                  <a:lnTo>
                    <a:pt x="5" y="13"/>
                  </a:lnTo>
                  <a:lnTo>
                    <a:pt x="4" y="13"/>
                  </a:lnTo>
                  <a:lnTo>
                    <a:pt x="4" y="12"/>
                  </a:lnTo>
                  <a:lnTo>
                    <a:pt x="3" y="12"/>
                  </a:lnTo>
                  <a:lnTo>
                    <a:pt x="3" y="12"/>
                  </a:lnTo>
                  <a:lnTo>
                    <a:pt x="3" y="11"/>
                  </a:lnTo>
                  <a:lnTo>
                    <a:pt x="3" y="10"/>
                  </a:lnTo>
                  <a:lnTo>
                    <a:pt x="2" y="9"/>
                  </a:lnTo>
                  <a:lnTo>
                    <a:pt x="1" y="8"/>
                  </a:lnTo>
                  <a:lnTo>
                    <a:pt x="1" y="7"/>
                  </a:lnTo>
                  <a:lnTo>
                    <a:pt x="0" y="7"/>
                  </a:lnTo>
                  <a:lnTo>
                    <a:pt x="0" y="6"/>
                  </a:lnTo>
                  <a:lnTo>
                    <a:pt x="1" y="6"/>
                  </a:lnTo>
                  <a:lnTo>
                    <a:pt x="1" y="5"/>
                  </a:lnTo>
                  <a:lnTo>
                    <a:pt x="1" y="4"/>
                  </a:lnTo>
                  <a:lnTo>
                    <a:pt x="2" y="4"/>
                  </a:lnTo>
                  <a:lnTo>
                    <a:pt x="2" y="4"/>
                  </a:lnTo>
                  <a:lnTo>
                    <a:pt x="3" y="3"/>
                  </a:lnTo>
                  <a:lnTo>
                    <a:pt x="3" y="2"/>
                  </a:lnTo>
                  <a:lnTo>
                    <a:pt x="4" y="1"/>
                  </a:lnTo>
                  <a:lnTo>
                    <a:pt x="5" y="0"/>
                  </a:lnTo>
                  <a:lnTo>
                    <a:pt x="6" y="0"/>
                  </a:lnTo>
                  <a:lnTo>
                    <a:pt x="6" y="1"/>
                  </a:lnTo>
                  <a:lnTo>
                    <a:pt x="7" y="1"/>
                  </a:lnTo>
                  <a:lnTo>
                    <a:pt x="7" y="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43" name="Freeform 142"/>
            <p:cNvSpPr>
              <a:spLocks/>
            </p:cNvSpPr>
            <p:nvPr/>
          </p:nvSpPr>
          <p:spPr bwMode="auto">
            <a:xfrm>
              <a:off x="5467353" y="3416297"/>
              <a:ext cx="19050" cy="14288"/>
            </a:xfrm>
            <a:custGeom>
              <a:avLst/>
              <a:gdLst>
                <a:gd name="T0" fmla="*/ 12 w 12"/>
                <a:gd name="T1" fmla="*/ 5 h 9"/>
                <a:gd name="T2" fmla="*/ 10 w 12"/>
                <a:gd name="T3" fmla="*/ 7 h 9"/>
                <a:gd name="T4" fmla="*/ 9 w 12"/>
                <a:gd name="T5" fmla="*/ 7 h 9"/>
                <a:gd name="T6" fmla="*/ 9 w 12"/>
                <a:gd name="T7" fmla="*/ 8 h 9"/>
                <a:gd name="T8" fmla="*/ 9 w 12"/>
                <a:gd name="T9" fmla="*/ 9 h 9"/>
                <a:gd name="T10" fmla="*/ 8 w 12"/>
                <a:gd name="T11" fmla="*/ 8 h 9"/>
                <a:gd name="T12" fmla="*/ 7 w 12"/>
                <a:gd name="T13" fmla="*/ 8 h 9"/>
                <a:gd name="T14" fmla="*/ 6 w 12"/>
                <a:gd name="T15" fmla="*/ 7 h 9"/>
                <a:gd name="T16" fmla="*/ 6 w 12"/>
                <a:gd name="T17" fmla="*/ 6 h 9"/>
                <a:gd name="T18" fmla="*/ 5 w 12"/>
                <a:gd name="T19" fmla="*/ 5 h 9"/>
                <a:gd name="T20" fmla="*/ 5 w 12"/>
                <a:gd name="T21" fmla="*/ 4 h 9"/>
                <a:gd name="T22" fmla="*/ 4 w 12"/>
                <a:gd name="T23" fmla="*/ 4 h 9"/>
                <a:gd name="T24" fmla="*/ 3 w 12"/>
                <a:gd name="T25" fmla="*/ 4 h 9"/>
                <a:gd name="T26" fmla="*/ 2 w 12"/>
                <a:gd name="T27" fmla="*/ 4 h 9"/>
                <a:gd name="T28" fmla="*/ 1 w 12"/>
                <a:gd name="T29" fmla="*/ 4 h 9"/>
                <a:gd name="T30" fmla="*/ 0 w 12"/>
                <a:gd name="T31" fmla="*/ 4 h 9"/>
                <a:gd name="T32" fmla="*/ 1 w 12"/>
                <a:gd name="T33" fmla="*/ 4 h 9"/>
                <a:gd name="T34" fmla="*/ 2 w 12"/>
                <a:gd name="T35" fmla="*/ 3 h 9"/>
                <a:gd name="T36" fmla="*/ 3 w 12"/>
                <a:gd name="T37" fmla="*/ 3 h 9"/>
                <a:gd name="T38" fmla="*/ 3 w 12"/>
                <a:gd name="T39" fmla="*/ 2 h 9"/>
                <a:gd name="T40" fmla="*/ 4 w 12"/>
                <a:gd name="T41" fmla="*/ 0 h 9"/>
                <a:gd name="T42" fmla="*/ 5 w 12"/>
                <a:gd name="T43" fmla="*/ 0 h 9"/>
                <a:gd name="T44" fmla="*/ 6 w 12"/>
                <a:gd name="T45" fmla="*/ 0 h 9"/>
                <a:gd name="T46" fmla="*/ 7 w 12"/>
                <a:gd name="T47" fmla="*/ 0 h 9"/>
                <a:gd name="T48" fmla="*/ 8 w 12"/>
                <a:gd name="T49" fmla="*/ 1 h 9"/>
                <a:gd name="T50" fmla="*/ 9 w 12"/>
                <a:gd name="T51" fmla="*/ 1 h 9"/>
                <a:gd name="T52" fmla="*/ 9 w 12"/>
                <a:gd name="T53" fmla="*/ 2 h 9"/>
                <a:gd name="T54" fmla="*/ 9 w 12"/>
                <a:gd name="T55" fmla="*/ 3 h 9"/>
                <a:gd name="T56" fmla="*/ 10 w 12"/>
                <a:gd name="T57" fmla="*/ 4 h 9"/>
                <a:gd name="T58" fmla="*/ 12 w 12"/>
                <a:gd name="T5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 h="9">
                  <a:moveTo>
                    <a:pt x="12" y="5"/>
                  </a:moveTo>
                  <a:lnTo>
                    <a:pt x="10" y="7"/>
                  </a:lnTo>
                  <a:lnTo>
                    <a:pt x="9" y="7"/>
                  </a:lnTo>
                  <a:lnTo>
                    <a:pt x="9" y="8"/>
                  </a:lnTo>
                  <a:lnTo>
                    <a:pt x="9" y="9"/>
                  </a:lnTo>
                  <a:lnTo>
                    <a:pt x="8" y="8"/>
                  </a:lnTo>
                  <a:lnTo>
                    <a:pt x="7" y="8"/>
                  </a:lnTo>
                  <a:lnTo>
                    <a:pt x="6" y="7"/>
                  </a:lnTo>
                  <a:lnTo>
                    <a:pt x="6" y="6"/>
                  </a:lnTo>
                  <a:lnTo>
                    <a:pt x="5" y="5"/>
                  </a:lnTo>
                  <a:lnTo>
                    <a:pt x="5" y="4"/>
                  </a:lnTo>
                  <a:lnTo>
                    <a:pt x="4" y="4"/>
                  </a:lnTo>
                  <a:lnTo>
                    <a:pt x="3" y="4"/>
                  </a:lnTo>
                  <a:lnTo>
                    <a:pt x="2" y="4"/>
                  </a:lnTo>
                  <a:lnTo>
                    <a:pt x="1" y="4"/>
                  </a:lnTo>
                  <a:lnTo>
                    <a:pt x="0" y="4"/>
                  </a:lnTo>
                  <a:lnTo>
                    <a:pt x="1" y="4"/>
                  </a:lnTo>
                  <a:lnTo>
                    <a:pt x="2" y="3"/>
                  </a:lnTo>
                  <a:lnTo>
                    <a:pt x="3" y="3"/>
                  </a:lnTo>
                  <a:lnTo>
                    <a:pt x="3" y="2"/>
                  </a:lnTo>
                  <a:lnTo>
                    <a:pt x="4" y="0"/>
                  </a:lnTo>
                  <a:lnTo>
                    <a:pt x="5" y="0"/>
                  </a:lnTo>
                  <a:lnTo>
                    <a:pt x="6" y="0"/>
                  </a:lnTo>
                  <a:lnTo>
                    <a:pt x="7" y="0"/>
                  </a:lnTo>
                  <a:lnTo>
                    <a:pt x="8" y="1"/>
                  </a:lnTo>
                  <a:lnTo>
                    <a:pt x="9" y="1"/>
                  </a:lnTo>
                  <a:lnTo>
                    <a:pt x="9" y="2"/>
                  </a:lnTo>
                  <a:lnTo>
                    <a:pt x="9" y="3"/>
                  </a:lnTo>
                  <a:lnTo>
                    <a:pt x="10" y="4"/>
                  </a:lnTo>
                  <a:lnTo>
                    <a:pt x="12" y="5"/>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44" name="Freeform 143"/>
            <p:cNvSpPr>
              <a:spLocks/>
            </p:cNvSpPr>
            <p:nvPr/>
          </p:nvSpPr>
          <p:spPr bwMode="auto">
            <a:xfrm>
              <a:off x="5503864" y="3462333"/>
              <a:ext cx="7938" cy="14288"/>
            </a:xfrm>
            <a:custGeom>
              <a:avLst/>
              <a:gdLst>
                <a:gd name="T0" fmla="*/ 5 w 5"/>
                <a:gd name="T1" fmla="*/ 1 h 9"/>
                <a:gd name="T2" fmla="*/ 5 w 5"/>
                <a:gd name="T3" fmla="*/ 3 h 9"/>
                <a:gd name="T4" fmla="*/ 5 w 5"/>
                <a:gd name="T5" fmla="*/ 4 h 9"/>
                <a:gd name="T6" fmla="*/ 5 w 5"/>
                <a:gd name="T7" fmla="*/ 6 h 9"/>
                <a:gd name="T8" fmla="*/ 5 w 5"/>
                <a:gd name="T9" fmla="*/ 7 h 9"/>
                <a:gd name="T10" fmla="*/ 5 w 5"/>
                <a:gd name="T11" fmla="*/ 8 h 9"/>
                <a:gd name="T12" fmla="*/ 4 w 5"/>
                <a:gd name="T13" fmla="*/ 8 h 9"/>
                <a:gd name="T14" fmla="*/ 4 w 5"/>
                <a:gd name="T15" fmla="*/ 8 h 9"/>
                <a:gd name="T16" fmla="*/ 3 w 5"/>
                <a:gd name="T17" fmla="*/ 9 h 9"/>
                <a:gd name="T18" fmla="*/ 2 w 5"/>
                <a:gd name="T19" fmla="*/ 9 h 9"/>
                <a:gd name="T20" fmla="*/ 1 w 5"/>
                <a:gd name="T21" fmla="*/ 9 h 9"/>
                <a:gd name="T22" fmla="*/ 0 w 5"/>
                <a:gd name="T23" fmla="*/ 9 h 9"/>
                <a:gd name="T24" fmla="*/ 0 w 5"/>
                <a:gd name="T25" fmla="*/ 8 h 9"/>
                <a:gd name="T26" fmla="*/ 0 w 5"/>
                <a:gd name="T27" fmla="*/ 8 h 9"/>
                <a:gd name="T28" fmla="*/ 0 w 5"/>
                <a:gd name="T29" fmla="*/ 7 h 9"/>
                <a:gd name="T30" fmla="*/ 0 w 5"/>
                <a:gd name="T31" fmla="*/ 2 h 9"/>
                <a:gd name="T32" fmla="*/ 0 w 5"/>
                <a:gd name="T33" fmla="*/ 0 h 9"/>
                <a:gd name="T34" fmla="*/ 0 w 5"/>
                <a:gd name="T35" fmla="*/ 0 h 9"/>
                <a:gd name="T36" fmla="*/ 1 w 5"/>
                <a:gd name="T37" fmla="*/ 0 h 9"/>
                <a:gd name="T38" fmla="*/ 2 w 5"/>
                <a:gd name="T39" fmla="*/ 0 h 9"/>
                <a:gd name="T40" fmla="*/ 3 w 5"/>
                <a:gd name="T41" fmla="*/ 0 h 9"/>
                <a:gd name="T42" fmla="*/ 4 w 5"/>
                <a:gd name="T43" fmla="*/ 0 h 9"/>
                <a:gd name="T44" fmla="*/ 5 w 5"/>
                <a:gd name="T45" fmla="*/ 0 h 9"/>
                <a:gd name="T46" fmla="*/ 5 w 5"/>
                <a:gd name="T4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 h="9">
                  <a:moveTo>
                    <a:pt x="5" y="1"/>
                  </a:moveTo>
                  <a:lnTo>
                    <a:pt x="5" y="3"/>
                  </a:lnTo>
                  <a:lnTo>
                    <a:pt x="5" y="4"/>
                  </a:lnTo>
                  <a:lnTo>
                    <a:pt x="5" y="6"/>
                  </a:lnTo>
                  <a:lnTo>
                    <a:pt x="5" y="7"/>
                  </a:lnTo>
                  <a:lnTo>
                    <a:pt x="5" y="8"/>
                  </a:lnTo>
                  <a:lnTo>
                    <a:pt x="4" y="8"/>
                  </a:lnTo>
                  <a:lnTo>
                    <a:pt x="4" y="8"/>
                  </a:lnTo>
                  <a:lnTo>
                    <a:pt x="3" y="9"/>
                  </a:lnTo>
                  <a:lnTo>
                    <a:pt x="2" y="9"/>
                  </a:lnTo>
                  <a:lnTo>
                    <a:pt x="1" y="9"/>
                  </a:lnTo>
                  <a:lnTo>
                    <a:pt x="0" y="9"/>
                  </a:lnTo>
                  <a:lnTo>
                    <a:pt x="0" y="8"/>
                  </a:lnTo>
                  <a:lnTo>
                    <a:pt x="0" y="8"/>
                  </a:lnTo>
                  <a:lnTo>
                    <a:pt x="0" y="7"/>
                  </a:lnTo>
                  <a:lnTo>
                    <a:pt x="0" y="2"/>
                  </a:lnTo>
                  <a:lnTo>
                    <a:pt x="0" y="0"/>
                  </a:lnTo>
                  <a:lnTo>
                    <a:pt x="0" y="0"/>
                  </a:lnTo>
                  <a:lnTo>
                    <a:pt x="1" y="0"/>
                  </a:lnTo>
                  <a:lnTo>
                    <a:pt x="2" y="0"/>
                  </a:lnTo>
                  <a:lnTo>
                    <a:pt x="3" y="0"/>
                  </a:lnTo>
                  <a:lnTo>
                    <a:pt x="4" y="0"/>
                  </a:lnTo>
                  <a:lnTo>
                    <a:pt x="5" y="0"/>
                  </a:lnTo>
                  <a:lnTo>
                    <a:pt x="5"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45" name="Freeform 144"/>
            <p:cNvSpPr>
              <a:spLocks/>
            </p:cNvSpPr>
            <p:nvPr/>
          </p:nvSpPr>
          <p:spPr bwMode="auto">
            <a:xfrm>
              <a:off x="5430840" y="3406772"/>
              <a:ext cx="11113" cy="22225"/>
            </a:xfrm>
            <a:custGeom>
              <a:avLst/>
              <a:gdLst>
                <a:gd name="T0" fmla="*/ 7 w 7"/>
                <a:gd name="T1" fmla="*/ 14 h 14"/>
                <a:gd name="T2" fmla="*/ 7 w 7"/>
                <a:gd name="T3" fmla="*/ 13 h 14"/>
                <a:gd name="T4" fmla="*/ 6 w 7"/>
                <a:gd name="T5" fmla="*/ 13 h 14"/>
                <a:gd name="T6" fmla="*/ 4 w 7"/>
                <a:gd name="T7" fmla="*/ 11 h 14"/>
                <a:gd name="T8" fmla="*/ 2 w 7"/>
                <a:gd name="T9" fmla="*/ 9 h 14"/>
                <a:gd name="T10" fmla="*/ 0 w 7"/>
                <a:gd name="T11" fmla="*/ 7 h 14"/>
                <a:gd name="T12" fmla="*/ 0 w 7"/>
                <a:gd name="T13" fmla="*/ 6 h 14"/>
                <a:gd name="T14" fmla="*/ 0 w 7"/>
                <a:gd name="T15" fmla="*/ 5 h 14"/>
                <a:gd name="T16" fmla="*/ 0 w 7"/>
                <a:gd name="T17" fmla="*/ 4 h 14"/>
                <a:gd name="T18" fmla="*/ 0 w 7"/>
                <a:gd name="T19" fmla="*/ 3 h 14"/>
                <a:gd name="T20" fmla="*/ 1 w 7"/>
                <a:gd name="T21" fmla="*/ 3 h 14"/>
                <a:gd name="T22" fmla="*/ 1 w 7"/>
                <a:gd name="T23" fmla="*/ 2 h 14"/>
                <a:gd name="T24" fmla="*/ 2 w 7"/>
                <a:gd name="T25" fmla="*/ 1 h 14"/>
                <a:gd name="T26" fmla="*/ 3 w 7"/>
                <a:gd name="T27" fmla="*/ 1 h 14"/>
                <a:gd name="T28" fmla="*/ 3 w 7"/>
                <a:gd name="T29" fmla="*/ 0 h 14"/>
                <a:gd name="T30" fmla="*/ 4 w 7"/>
                <a:gd name="T31" fmla="*/ 0 h 14"/>
                <a:gd name="T32" fmla="*/ 5 w 7"/>
                <a:gd name="T33" fmla="*/ 1 h 14"/>
                <a:gd name="T34" fmla="*/ 5 w 7"/>
                <a:gd name="T35" fmla="*/ 2 h 14"/>
                <a:gd name="T36" fmla="*/ 5 w 7"/>
                <a:gd name="T37" fmla="*/ 4 h 14"/>
                <a:gd name="T38" fmla="*/ 5 w 7"/>
                <a:gd name="T39" fmla="*/ 10 h 14"/>
                <a:gd name="T40" fmla="*/ 6 w 7"/>
                <a:gd name="T41" fmla="*/ 12 h 14"/>
                <a:gd name="T42" fmla="*/ 7 w 7"/>
                <a:gd name="T43" fmla="*/ 13 h 14"/>
                <a:gd name="T44" fmla="*/ 7 w 7"/>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 h="14">
                  <a:moveTo>
                    <a:pt x="7" y="14"/>
                  </a:moveTo>
                  <a:lnTo>
                    <a:pt x="7" y="13"/>
                  </a:lnTo>
                  <a:lnTo>
                    <a:pt x="6" y="13"/>
                  </a:lnTo>
                  <a:lnTo>
                    <a:pt x="4" y="11"/>
                  </a:lnTo>
                  <a:lnTo>
                    <a:pt x="2" y="9"/>
                  </a:lnTo>
                  <a:lnTo>
                    <a:pt x="0" y="7"/>
                  </a:lnTo>
                  <a:lnTo>
                    <a:pt x="0" y="6"/>
                  </a:lnTo>
                  <a:lnTo>
                    <a:pt x="0" y="5"/>
                  </a:lnTo>
                  <a:lnTo>
                    <a:pt x="0" y="4"/>
                  </a:lnTo>
                  <a:lnTo>
                    <a:pt x="0" y="3"/>
                  </a:lnTo>
                  <a:lnTo>
                    <a:pt x="1" y="3"/>
                  </a:lnTo>
                  <a:lnTo>
                    <a:pt x="1" y="2"/>
                  </a:lnTo>
                  <a:lnTo>
                    <a:pt x="2" y="1"/>
                  </a:lnTo>
                  <a:lnTo>
                    <a:pt x="3" y="1"/>
                  </a:lnTo>
                  <a:lnTo>
                    <a:pt x="3" y="0"/>
                  </a:lnTo>
                  <a:lnTo>
                    <a:pt x="4" y="0"/>
                  </a:lnTo>
                  <a:lnTo>
                    <a:pt x="5" y="1"/>
                  </a:lnTo>
                  <a:lnTo>
                    <a:pt x="5" y="2"/>
                  </a:lnTo>
                  <a:lnTo>
                    <a:pt x="5" y="4"/>
                  </a:lnTo>
                  <a:lnTo>
                    <a:pt x="5" y="10"/>
                  </a:lnTo>
                  <a:lnTo>
                    <a:pt x="6" y="12"/>
                  </a:lnTo>
                  <a:lnTo>
                    <a:pt x="7" y="13"/>
                  </a:lnTo>
                  <a:lnTo>
                    <a:pt x="7" y="14"/>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46" name="Freeform 145"/>
            <p:cNvSpPr>
              <a:spLocks/>
            </p:cNvSpPr>
            <p:nvPr/>
          </p:nvSpPr>
          <p:spPr bwMode="auto">
            <a:xfrm>
              <a:off x="5426078" y="3471859"/>
              <a:ext cx="11113" cy="14288"/>
            </a:xfrm>
            <a:custGeom>
              <a:avLst/>
              <a:gdLst>
                <a:gd name="T0" fmla="*/ 7 w 7"/>
                <a:gd name="T1" fmla="*/ 5 h 9"/>
                <a:gd name="T2" fmla="*/ 7 w 7"/>
                <a:gd name="T3" fmla="*/ 6 h 9"/>
                <a:gd name="T4" fmla="*/ 6 w 7"/>
                <a:gd name="T5" fmla="*/ 7 h 9"/>
                <a:gd name="T6" fmla="*/ 4 w 7"/>
                <a:gd name="T7" fmla="*/ 8 h 9"/>
                <a:gd name="T8" fmla="*/ 3 w 7"/>
                <a:gd name="T9" fmla="*/ 8 h 9"/>
                <a:gd name="T10" fmla="*/ 2 w 7"/>
                <a:gd name="T11" fmla="*/ 9 h 9"/>
                <a:gd name="T12" fmla="*/ 2 w 7"/>
                <a:gd name="T13" fmla="*/ 8 h 9"/>
                <a:gd name="T14" fmla="*/ 2 w 7"/>
                <a:gd name="T15" fmla="*/ 7 h 9"/>
                <a:gd name="T16" fmla="*/ 2 w 7"/>
                <a:gd name="T17" fmla="*/ 6 h 9"/>
                <a:gd name="T18" fmla="*/ 2 w 7"/>
                <a:gd name="T19" fmla="*/ 5 h 9"/>
                <a:gd name="T20" fmla="*/ 2 w 7"/>
                <a:gd name="T21" fmla="*/ 5 h 9"/>
                <a:gd name="T22" fmla="*/ 1 w 7"/>
                <a:gd name="T23" fmla="*/ 4 h 9"/>
                <a:gd name="T24" fmla="*/ 0 w 7"/>
                <a:gd name="T25" fmla="*/ 4 h 9"/>
                <a:gd name="T26" fmla="*/ 0 w 7"/>
                <a:gd name="T27" fmla="*/ 3 h 9"/>
                <a:gd name="T28" fmla="*/ 0 w 7"/>
                <a:gd name="T29" fmla="*/ 2 h 9"/>
                <a:gd name="T30" fmla="*/ 0 w 7"/>
                <a:gd name="T31" fmla="*/ 2 h 9"/>
                <a:gd name="T32" fmla="*/ 0 w 7"/>
                <a:gd name="T33" fmla="*/ 1 h 9"/>
                <a:gd name="T34" fmla="*/ 0 w 7"/>
                <a:gd name="T35" fmla="*/ 0 h 9"/>
                <a:gd name="T36" fmla="*/ 1 w 7"/>
                <a:gd name="T37" fmla="*/ 0 h 9"/>
                <a:gd name="T38" fmla="*/ 2 w 7"/>
                <a:gd name="T39" fmla="*/ 1 h 9"/>
                <a:gd name="T40" fmla="*/ 2 w 7"/>
                <a:gd name="T41" fmla="*/ 1 h 9"/>
                <a:gd name="T42" fmla="*/ 2 w 7"/>
                <a:gd name="T43" fmla="*/ 2 h 9"/>
                <a:gd name="T44" fmla="*/ 4 w 7"/>
                <a:gd name="T45" fmla="*/ 2 h 9"/>
                <a:gd name="T46" fmla="*/ 6 w 7"/>
                <a:gd name="T47" fmla="*/ 3 h 9"/>
                <a:gd name="T48" fmla="*/ 7 w 7"/>
                <a:gd name="T49" fmla="*/ 3 h 9"/>
                <a:gd name="T50" fmla="*/ 7 w 7"/>
                <a:gd name="T51" fmla="*/ 4 h 9"/>
                <a:gd name="T52" fmla="*/ 7 w 7"/>
                <a:gd name="T5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 h="9">
                  <a:moveTo>
                    <a:pt x="7" y="5"/>
                  </a:moveTo>
                  <a:lnTo>
                    <a:pt x="7" y="6"/>
                  </a:lnTo>
                  <a:lnTo>
                    <a:pt x="6" y="7"/>
                  </a:lnTo>
                  <a:lnTo>
                    <a:pt x="4" y="8"/>
                  </a:lnTo>
                  <a:lnTo>
                    <a:pt x="3" y="8"/>
                  </a:lnTo>
                  <a:lnTo>
                    <a:pt x="2" y="9"/>
                  </a:lnTo>
                  <a:lnTo>
                    <a:pt x="2" y="8"/>
                  </a:lnTo>
                  <a:lnTo>
                    <a:pt x="2" y="7"/>
                  </a:lnTo>
                  <a:lnTo>
                    <a:pt x="2" y="6"/>
                  </a:lnTo>
                  <a:lnTo>
                    <a:pt x="2" y="5"/>
                  </a:lnTo>
                  <a:lnTo>
                    <a:pt x="2" y="5"/>
                  </a:lnTo>
                  <a:lnTo>
                    <a:pt x="1" y="4"/>
                  </a:lnTo>
                  <a:lnTo>
                    <a:pt x="0" y="4"/>
                  </a:lnTo>
                  <a:lnTo>
                    <a:pt x="0" y="3"/>
                  </a:lnTo>
                  <a:lnTo>
                    <a:pt x="0" y="2"/>
                  </a:lnTo>
                  <a:lnTo>
                    <a:pt x="0" y="2"/>
                  </a:lnTo>
                  <a:lnTo>
                    <a:pt x="0" y="1"/>
                  </a:lnTo>
                  <a:lnTo>
                    <a:pt x="0" y="0"/>
                  </a:lnTo>
                  <a:lnTo>
                    <a:pt x="1" y="0"/>
                  </a:lnTo>
                  <a:lnTo>
                    <a:pt x="2" y="1"/>
                  </a:lnTo>
                  <a:lnTo>
                    <a:pt x="2" y="1"/>
                  </a:lnTo>
                  <a:lnTo>
                    <a:pt x="2" y="2"/>
                  </a:lnTo>
                  <a:lnTo>
                    <a:pt x="4" y="2"/>
                  </a:lnTo>
                  <a:lnTo>
                    <a:pt x="6" y="3"/>
                  </a:lnTo>
                  <a:lnTo>
                    <a:pt x="7" y="3"/>
                  </a:lnTo>
                  <a:lnTo>
                    <a:pt x="7" y="4"/>
                  </a:lnTo>
                  <a:lnTo>
                    <a:pt x="7" y="5"/>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47" name="Freeform 146"/>
            <p:cNvSpPr>
              <a:spLocks/>
            </p:cNvSpPr>
            <p:nvPr/>
          </p:nvSpPr>
          <p:spPr bwMode="auto">
            <a:xfrm>
              <a:off x="5422903" y="3448046"/>
              <a:ext cx="11113" cy="14288"/>
            </a:xfrm>
            <a:custGeom>
              <a:avLst/>
              <a:gdLst>
                <a:gd name="T0" fmla="*/ 7 w 7"/>
                <a:gd name="T1" fmla="*/ 6 h 9"/>
                <a:gd name="T2" fmla="*/ 7 w 7"/>
                <a:gd name="T3" fmla="*/ 7 h 9"/>
                <a:gd name="T4" fmla="*/ 6 w 7"/>
                <a:gd name="T5" fmla="*/ 7 h 9"/>
                <a:gd name="T6" fmla="*/ 5 w 7"/>
                <a:gd name="T7" fmla="*/ 6 h 9"/>
                <a:gd name="T8" fmla="*/ 4 w 7"/>
                <a:gd name="T9" fmla="*/ 6 h 9"/>
                <a:gd name="T10" fmla="*/ 4 w 7"/>
                <a:gd name="T11" fmla="*/ 7 h 9"/>
                <a:gd name="T12" fmla="*/ 4 w 7"/>
                <a:gd name="T13" fmla="*/ 7 h 9"/>
                <a:gd name="T14" fmla="*/ 3 w 7"/>
                <a:gd name="T15" fmla="*/ 8 h 9"/>
                <a:gd name="T16" fmla="*/ 3 w 7"/>
                <a:gd name="T17" fmla="*/ 9 h 9"/>
                <a:gd name="T18" fmla="*/ 2 w 7"/>
                <a:gd name="T19" fmla="*/ 9 h 9"/>
                <a:gd name="T20" fmla="*/ 2 w 7"/>
                <a:gd name="T21" fmla="*/ 8 h 9"/>
                <a:gd name="T22" fmla="*/ 2 w 7"/>
                <a:gd name="T23" fmla="*/ 7 h 9"/>
                <a:gd name="T24" fmla="*/ 1 w 7"/>
                <a:gd name="T25" fmla="*/ 6 h 9"/>
                <a:gd name="T26" fmla="*/ 0 w 7"/>
                <a:gd name="T27" fmla="*/ 6 h 9"/>
                <a:gd name="T28" fmla="*/ 0 w 7"/>
                <a:gd name="T29" fmla="*/ 5 h 9"/>
                <a:gd name="T30" fmla="*/ 0 w 7"/>
                <a:gd name="T31" fmla="*/ 4 h 9"/>
                <a:gd name="T32" fmla="*/ 1 w 7"/>
                <a:gd name="T33" fmla="*/ 4 h 9"/>
                <a:gd name="T34" fmla="*/ 2 w 7"/>
                <a:gd name="T35" fmla="*/ 3 h 9"/>
                <a:gd name="T36" fmla="*/ 4 w 7"/>
                <a:gd name="T37" fmla="*/ 2 h 9"/>
                <a:gd name="T38" fmla="*/ 4 w 7"/>
                <a:gd name="T39" fmla="*/ 1 h 9"/>
                <a:gd name="T40" fmla="*/ 4 w 7"/>
                <a:gd name="T41" fmla="*/ 1 h 9"/>
                <a:gd name="T42" fmla="*/ 4 w 7"/>
                <a:gd name="T43" fmla="*/ 1 h 9"/>
                <a:gd name="T44" fmla="*/ 4 w 7"/>
                <a:gd name="T45" fmla="*/ 0 h 9"/>
                <a:gd name="T46" fmla="*/ 5 w 7"/>
                <a:gd name="T47" fmla="*/ 0 h 9"/>
                <a:gd name="T48" fmla="*/ 5 w 7"/>
                <a:gd name="T49" fmla="*/ 1 h 9"/>
                <a:gd name="T50" fmla="*/ 6 w 7"/>
                <a:gd name="T51" fmla="*/ 1 h 9"/>
                <a:gd name="T52" fmla="*/ 7 w 7"/>
                <a:gd name="T53" fmla="*/ 1 h 9"/>
                <a:gd name="T54" fmla="*/ 7 w 7"/>
                <a:gd name="T55" fmla="*/ 2 h 9"/>
                <a:gd name="T56" fmla="*/ 7 w 7"/>
                <a:gd name="T57" fmla="*/ 3 h 9"/>
                <a:gd name="T58" fmla="*/ 7 w 7"/>
                <a:gd name="T59" fmla="*/ 4 h 9"/>
                <a:gd name="T60" fmla="*/ 7 w 7"/>
                <a:gd name="T61" fmla="*/ 5 h 9"/>
                <a:gd name="T62" fmla="*/ 7 w 7"/>
                <a:gd name="T6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 h="9">
                  <a:moveTo>
                    <a:pt x="7" y="6"/>
                  </a:moveTo>
                  <a:lnTo>
                    <a:pt x="7" y="7"/>
                  </a:lnTo>
                  <a:lnTo>
                    <a:pt x="6" y="7"/>
                  </a:lnTo>
                  <a:lnTo>
                    <a:pt x="5" y="6"/>
                  </a:lnTo>
                  <a:lnTo>
                    <a:pt x="4" y="6"/>
                  </a:lnTo>
                  <a:lnTo>
                    <a:pt x="4" y="7"/>
                  </a:lnTo>
                  <a:lnTo>
                    <a:pt x="4" y="7"/>
                  </a:lnTo>
                  <a:lnTo>
                    <a:pt x="3" y="8"/>
                  </a:lnTo>
                  <a:lnTo>
                    <a:pt x="3" y="9"/>
                  </a:lnTo>
                  <a:lnTo>
                    <a:pt x="2" y="9"/>
                  </a:lnTo>
                  <a:lnTo>
                    <a:pt x="2" y="8"/>
                  </a:lnTo>
                  <a:lnTo>
                    <a:pt x="2" y="7"/>
                  </a:lnTo>
                  <a:lnTo>
                    <a:pt x="1" y="6"/>
                  </a:lnTo>
                  <a:lnTo>
                    <a:pt x="0" y="6"/>
                  </a:lnTo>
                  <a:lnTo>
                    <a:pt x="0" y="5"/>
                  </a:lnTo>
                  <a:lnTo>
                    <a:pt x="0" y="4"/>
                  </a:lnTo>
                  <a:lnTo>
                    <a:pt x="1" y="4"/>
                  </a:lnTo>
                  <a:lnTo>
                    <a:pt x="2" y="3"/>
                  </a:lnTo>
                  <a:lnTo>
                    <a:pt x="4" y="2"/>
                  </a:lnTo>
                  <a:lnTo>
                    <a:pt x="4" y="1"/>
                  </a:lnTo>
                  <a:lnTo>
                    <a:pt x="4" y="1"/>
                  </a:lnTo>
                  <a:lnTo>
                    <a:pt x="4" y="1"/>
                  </a:lnTo>
                  <a:lnTo>
                    <a:pt x="4" y="0"/>
                  </a:lnTo>
                  <a:lnTo>
                    <a:pt x="5" y="0"/>
                  </a:lnTo>
                  <a:lnTo>
                    <a:pt x="5" y="1"/>
                  </a:lnTo>
                  <a:lnTo>
                    <a:pt x="6" y="1"/>
                  </a:lnTo>
                  <a:lnTo>
                    <a:pt x="7" y="1"/>
                  </a:lnTo>
                  <a:lnTo>
                    <a:pt x="7" y="2"/>
                  </a:lnTo>
                  <a:lnTo>
                    <a:pt x="7" y="3"/>
                  </a:lnTo>
                  <a:lnTo>
                    <a:pt x="7" y="4"/>
                  </a:lnTo>
                  <a:lnTo>
                    <a:pt x="7" y="5"/>
                  </a:lnTo>
                  <a:lnTo>
                    <a:pt x="7" y="6"/>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48" name="Freeform 147"/>
            <p:cNvSpPr>
              <a:spLocks/>
            </p:cNvSpPr>
            <p:nvPr/>
          </p:nvSpPr>
          <p:spPr bwMode="auto">
            <a:xfrm>
              <a:off x="5429253" y="3460747"/>
              <a:ext cx="12700" cy="15875"/>
            </a:xfrm>
            <a:custGeom>
              <a:avLst/>
              <a:gdLst>
                <a:gd name="T0" fmla="*/ 8 w 8"/>
                <a:gd name="T1" fmla="*/ 5 h 10"/>
                <a:gd name="T2" fmla="*/ 8 w 8"/>
                <a:gd name="T3" fmla="*/ 6 h 10"/>
                <a:gd name="T4" fmla="*/ 7 w 8"/>
                <a:gd name="T5" fmla="*/ 6 h 10"/>
                <a:gd name="T6" fmla="*/ 6 w 8"/>
                <a:gd name="T7" fmla="*/ 7 h 10"/>
                <a:gd name="T8" fmla="*/ 5 w 8"/>
                <a:gd name="T9" fmla="*/ 7 h 10"/>
                <a:gd name="T10" fmla="*/ 5 w 8"/>
                <a:gd name="T11" fmla="*/ 8 h 10"/>
                <a:gd name="T12" fmla="*/ 6 w 8"/>
                <a:gd name="T13" fmla="*/ 8 h 10"/>
                <a:gd name="T14" fmla="*/ 7 w 8"/>
                <a:gd name="T15" fmla="*/ 9 h 10"/>
                <a:gd name="T16" fmla="*/ 8 w 8"/>
                <a:gd name="T17" fmla="*/ 9 h 10"/>
                <a:gd name="T18" fmla="*/ 8 w 8"/>
                <a:gd name="T19" fmla="*/ 9 h 10"/>
                <a:gd name="T20" fmla="*/ 7 w 8"/>
                <a:gd name="T21" fmla="*/ 9 h 10"/>
                <a:gd name="T22" fmla="*/ 7 w 8"/>
                <a:gd name="T23" fmla="*/ 10 h 10"/>
                <a:gd name="T24" fmla="*/ 6 w 8"/>
                <a:gd name="T25" fmla="*/ 10 h 10"/>
                <a:gd name="T26" fmla="*/ 5 w 8"/>
                <a:gd name="T27" fmla="*/ 10 h 10"/>
                <a:gd name="T28" fmla="*/ 5 w 8"/>
                <a:gd name="T29" fmla="*/ 9 h 10"/>
                <a:gd name="T30" fmla="*/ 5 w 8"/>
                <a:gd name="T31" fmla="*/ 9 h 10"/>
                <a:gd name="T32" fmla="*/ 4 w 8"/>
                <a:gd name="T33" fmla="*/ 9 h 10"/>
                <a:gd name="T34" fmla="*/ 4 w 8"/>
                <a:gd name="T35" fmla="*/ 8 h 10"/>
                <a:gd name="T36" fmla="*/ 3 w 8"/>
                <a:gd name="T37" fmla="*/ 8 h 10"/>
                <a:gd name="T38" fmla="*/ 2 w 8"/>
                <a:gd name="T39" fmla="*/ 7 h 10"/>
                <a:gd name="T40" fmla="*/ 2 w 8"/>
                <a:gd name="T41" fmla="*/ 6 h 10"/>
                <a:gd name="T42" fmla="*/ 3 w 8"/>
                <a:gd name="T43" fmla="*/ 5 h 10"/>
                <a:gd name="T44" fmla="*/ 3 w 8"/>
                <a:gd name="T45" fmla="*/ 4 h 10"/>
                <a:gd name="T46" fmla="*/ 3 w 8"/>
                <a:gd name="T47" fmla="*/ 2 h 10"/>
                <a:gd name="T48" fmla="*/ 3 w 8"/>
                <a:gd name="T49" fmla="*/ 1 h 10"/>
                <a:gd name="T50" fmla="*/ 2 w 8"/>
                <a:gd name="T51" fmla="*/ 1 h 10"/>
                <a:gd name="T52" fmla="*/ 1 w 8"/>
                <a:gd name="T53" fmla="*/ 1 h 10"/>
                <a:gd name="T54" fmla="*/ 0 w 8"/>
                <a:gd name="T55" fmla="*/ 1 h 10"/>
                <a:gd name="T56" fmla="*/ 0 w 8"/>
                <a:gd name="T57" fmla="*/ 1 h 10"/>
                <a:gd name="T58" fmla="*/ 0 w 8"/>
                <a:gd name="T59" fmla="*/ 0 h 10"/>
                <a:gd name="T60" fmla="*/ 1 w 8"/>
                <a:gd name="T61" fmla="*/ 0 h 10"/>
                <a:gd name="T62" fmla="*/ 2 w 8"/>
                <a:gd name="T63" fmla="*/ 0 h 10"/>
                <a:gd name="T64" fmla="*/ 3 w 8"/>
                <a:gd name="T65" fmla="*/ 0 h 10"/>
                <a:gd name="T66" fmla="*/ 3 w 8"/>
                <a:gd name="T67" fmla="*/ 1 h 10"/>
                <a:gd name="T68" fmla="*/ 3 w 8"/>
                <a:gd name="T69" fmla="*/ 1 h 10"/>
                <a:gd name="T70" fmla="*/ 4 w 8"/>
                <a:gd name="T71" fmla="*/ 1 h 10"/>
                <a:gd name="T72" fmla="*/ 5 w 8"/>
                <a:gd name="T73" fmla="*/ 1 h 10"/>
                <a:gd name="T74" fmla="*/ 5 w 8"/>
                <a:gd name="T75" fmla="*/ 2 h 10"/>
                <a:gd name="T76" fmla="*/ 5 w 8"/>
                <a:gd name="T77" fmla="*/ 3 h 10"/>
                <a:gd name="T78" fmla="*/ 6 w 8"/>
                <a:gd name="T79" fmla="*/ 3 h 10"/>
                <a:gd name="T80" fmla="*/ 6 w 8"/>
                <a:gd name="T81" fmla="*/ 4 h 10"/>
                <a:gd name="T82" fmla="*/ 7 w 8"/>
                <a:gd name="T83" fmla="*/ 4 h 10"/>
                <a:gd name="T84" fmla="*/ 8 w 8"/>
                <a:gd name="T85" fmla="*/ 4 h 10"/>
                <a:gd name="T86" fmla="*/ 8 w 8"/>
                <a:gd name="T87"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 h="10">
                  <a:moveTo>
                    <a:pt x="8" y="5"/>
                  </a:moveTo>
                  <a:lnTo>
                    <a:pt x="8" y="6"/>
                  </a:lnTo>
                  <a:lnTo>
                    <a:pt x="7" y="6"/>
                  </a:lnTo>
                  <a:lnTo>
                    <a:pt x="6" y="7"/>
                  </a:lnTo>
                  <a:lnTo>
                    <a:pt x="5" y="7"/>
                  </a:lnTo>
                  <a:lnTo>
                    <a:pt x="5" y="8"/>
                  </a:lnTo>
                  <a:lnTo>
                    <a:pt x="6" y="8"/>
                  </a:lnTo>
                  <a:lnTo>
                    <a:pt x="7" y="9"/>
                  </a:lnTo>
                  <a:lnTo>
                    <a:pt x="8" y="9"/>
                  </a:lnTo>
                  <a:lnTo>
                    <a:pt x="8" y="9"/>
                  </a:lnTo>
                  <a:lnTo>
                    <a:pt x="7" y="9"/>
                  </a:lnTo>
                  <a:lnTo>
                    <a:pt x="7" y="10"/>
                  </a:lnTo>
                  <a:lnTo>
                    <a:pt x="6" y="10"/>
                  </a:lnTo>
                  <a:lnTo>
                    <a:pt x="5" y="10"/>
                  </a:lnTo>
                  <a:lnTo>
                    <a:pt x="5" y="9"/>
                  </a:lnTo>
                  <a:lnTo>
                    <a:pt x="5" y="9"/>
                  </a:lnTo>
                  <a:lnTo>
                    <a:pt x="4" y="9"/>
                  </a:lnTo>
                  <a:lnTo>
                    <a:pt x="4" y="8"/>
                  </a:lnTo>
                  <a:lnTo>
                    <a:pt x="3" y="8"/>
                  </a:lnTo>
                  <a:lnTo>
                    <a:pt x="2" y="7"/>
                  </a:lnTo>
                  <a:lnTo>
                    <a:pt x="2" y="6"/>
                  </a:lnTo>
                  <a:lnTo>
                    <a:pt x="3" y="5"/>
                  </a:lnTo>
                  <a:lnTo>
                    <a:pt x="3" y="4"/>
                  </a:lnTo>
                  <a:lnTo>
                    <a:pt x="3" y="2"/>
                  </a:lnTo>
                  <a:lnTo>
                    <a:pt x="3" y="1"/>
                  </a:lnTo>
                  <a:lnTo>
                    <a:pt x="2" y="1"/>
                  </a:lnTo>
                  <a:lnTo>
                    <a:pt x="1" y="1"/>
                  </a:lnTo>
                  <a:lnTo>
                    <a:pt x="0" y="1"/>
                  </a:lnTo>
                  <a:lnTo>
                    <a:pt x="0" y="1"/>
                  </a:lnTo>
                  <a:lnTo>
                    <a:pt x="0" y="0"/>
                  </a:lnTo>
                  <a:lnTo>
                    <a:pt x="1" y="0"/>
                  </a:lnTo>
                  <a:lnTo>
                    <a:pt x="2" y="0"/>
                  </a:lnTo>
                  <a:lnTo>
                    <a:pt x="3" y="0"/>
                  </a:lnTo>
                  <a:lnTo>
                    <a:pt x="3" y="1"/>
                  </a:lnTo>
                  <a:lnTo>
                    <a:pt x="3" y="1"/>
                  </a:lnTo>
                  <a:lnTo>
                    <a:pt x="4" y="1"/>
                  </a:lnTo>
                  <a:lnTo>
                    <a:pt x="5" y="1"/>
                  </a:lnTo>
                  <a:lnTo>
                    <a:pt x="5" y="2"/>
                  </a:lnTo>
                  <a:lnTo>
                    <a:pt x="5" y="3"/>
                  </a:lnTo>
                  <a:lnTo>
                    <a:pt x="6" y="3"/>
                  </a:lnTo>
                  <a:lnTo>
                    <a:pt x="6" y="4"/>
                  </a:lnTo>
                  <a:lnTo>
                    <a:pt x="7" y="4"/>
                  </a:lnTo>
                  <a:lnTo>
                    <a:pt x="8" y="4"/>
                  </a:lnTo>
                  <a:lnTo>
                    <a:pt x="8" y="5"/>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49" name="Freeform 148"/>
            <p:cNvSpPr>
              <a:spLocks/>
            </p:cNvSpPr>
            <p:nvPr/>
          </p:nvSpPr>
          <p:spPr bwMode="auto">
            <a:xfrm>
              <a:off x="5422903" y="3419472"/>
              <a:ext cx="11113" cy="20638"/>
            </a:xfrm>
            <a:custGeom>
              <a:avLst/>
              <a:gdLst>
                <a:gd name="T0" fmla="*/ 7 w 7"/>
                <a:gd name="T1" fmla="*/ 3 h 13"/>
                <a:gd name="T2" fmla="*/ 6 w 7"/>
                <a:gd name="T3" fmla="*/ 3 h 13"/>
                <a:gd name="T4" fmla="*/ 5 w 7"/>
                <a:gd name="T5" fmla="*/ 3 h 13"/>
                <a:gd name="T6" fmla="*/ 4 w 7"/>
                <a:gd name="T7" fmla="*/ 3 h 13"/>
                <a:gd name="T8" fmla="*/ 4 w 7"/>
                <a:gd name="T9" fmla="*/ 3 h 13"/>
                <a:gd name="T10" fmla="*/ 3 w 7"/>
                <a:gd name="T11" fmla="*/ 3 h 13"/>
                <a:gd name="T12" fmla="*/ 3 w 7"/>
                <a:gd name="T13" fmla="*/ 4 h 13"/>
                <a:gd name="T14" fmla="*/ 3 w 7"/>
                <a:gd name="T15" fmla="*/ 5 h 13"/>
                <a:gd name="T16" fmla="*/ 3 w 7"/>
                <a:gd name="T17" fmla="*/ 6 h 13"/>
                <a:gd name="T18" fmla="*/ 4 w 7"/>
                <a:gd name="T19" fmla="*/ 7 h 13"/>
                <a:gd name="T20" fmla="*/ 4 w 7"/>
                <a:gd name="T21" fmla="*/ 8 h 13"/>
                <a:gd name="T22" fmla="*/ 4 w 7"/>
                <a:gd name="T23" fmla="*/ 9 h 13"/>
                <a:gd name="T24" fmla="*/ 4 w 7"/>
                <a:gd name="T25" fmla="*/ 9 h 13"/>
                <a:gd name="T26" fmla="*/ 3 w 7"/>
                <a:gd name="T27" fmla="*/ 9 h 13"/>
                <a:gd name="T28" fmla="*/ 2 w 7"/>
                <a:gd name="T29" fmla="*/ 9 h 13"/>
                <a:gd name="T30" fmla="*/ 2 w 7"/>
                <a:gd name="T31" fmla="*/ 10 h 13"/>
                <a:gd name="T32" fmla="*/ 2 w 7"/>
                <a:gd name="T33" fmla="*/ 11 h 13"/>
                <a:gd name="T34" fmla="*/ 2 w 7"/>
                <a:gd name="T35" fmla="*/ 13 h 13"/>
                <a:gd name="T36" fmla="*/ 1 w 7"/>
                <a:gd name="T37" fmla="*/ 13 h 13"/>
                <a:gd name="T38" fmla="*/ 0 w 7"/>
                <a:gd name="T39" fmla="*/ 13 h 13"/>
                <a:gd name="T40" fmla="*/ 0 w 7"/>
                <a:gd name="T41" fmla="*/ 12 h 13"/>
                <a:gd name="T42" fmla="*/ 0 w 7"/>
                <a:gd name="T43" fmla="*/ 11 h 13"/>
                <a:gd name="T44" fmla="*/ 0 w 7"/>
                <a:gd name="T45" fmla="*/ 11 h 13"/>
                <a:gd name="T46" fmla="*/ 0 w 7"/>
                <a:gd name="T47" fmla="*/ 10 h 13"/>
                <a:gd name="T48" fmla="*/ 1 w 7"/>
                <a:gd name="T49" fmla="*/ 10 h 13"/>
                <a:gd name="T50" fmla="*/ 2 w 7"/>
                <a:gd name="T51" fmla="*/ 9 h 13"/>
                <a:gd name="T52" fmla="*/ 2 w 7"/>
                <a:gd name="T53" fmla="*/ 8 h 13"/>
                <a:gd name="T54" fmla="*/ 3 w 7"/>
                <a:gd name="T55" fmla="*/ 8 h 13"/>
                <a:gd name="T56" fmla="*/ 3 w 7"/>
                <a:gd name="T57" fmla="*/ 7 h 13"/>
                <a:gd name="T58" fmla="*/ 3 w 7"/>
                <a:gd name="T59" fmla="*/ 6 h 13"/>
                <a:gd name="T60" fmla="*/ 2 w 7"/>
                <a:gd name="T61" fmla="*/ 6 h 13"/>
                <a:gd name="T62" fmla="*/ 2 w 7"/>
                <a:gd name="T63" fmla="*/ 5 h 13"/>
                <a:gd name="T64" fmla="*/ 0 w 7"/>
                <a:gd name="T65" fmla="*/ 4 h 13"/>
                <a:gd name="T66" fmla="*/ 0 w 7"/>
                <a:gd name="T67" fmla="*/ 3 h 13"/>
                <a:gd name="T68" fmla="*/ 0 w 7"/>
                <a:gd name="T69" fmla="*/ 3 h 13"/>
                <a:gd name="T70" fmla="*/ 1 w 7"/>
                <a:gd name="T71" fmla="*/ 3 h 13"/>
                <a:gd name="T72" fmla="*/ 3 w 7"/>
                <a:gd name="T73" fmla="*/ 2 h 13"/>
                <a:gd name="T74" fmla="*/ 4 w 7"/>
                <a:gd name="T75" fmla="*/ 1 h 13"/>
                <a:gd name="T76" fmla="*/ 4 w 7"/>
                <a:gd name="T77" fmla="*/ 1 h 13"/>
                <a:gd name="T78" fmla="*/ 4 w 7"/>
                <a:gd name="T79" fmla="*/ 0 h 13"/>
                <a:gd name="T80" fmla="*/ 5 w 7"/>
                <a:gd name="T81" fmla="*/ 1 h 13"/>
                <a:gd name="T82" fmla="*/ 6 w 7"/>
                <a:gd name="T83" fmla="*/ 1 h 13"/>
                <a:gd name="T84" fmla="*/ 6 w 7"/>
                <a:gd name="T85" fmla="*/ 2 h 13"/>
                <a:gd name="T86" fmla="*/ 7 w 7"/>
                <a:gd name="T87" fmla="*/ 3 h 13"/>
                <a:gd name="T88" fmla="*/ 7 w 7"/>
                <a:gd name="T89"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 h="13">
                  <a:moveTo>
                    <a:pt x="7" y="3"/>
                  </a:moveTo>
                  <a:lnTo>
                    <a:pt x="6" y="3"/>
                  </a:lnTo>
                  <a:lnTo>
                    <a:pt x="5" y="3"/>
                  </a:lnTo>
                  <a:lnTo>
                    <a:pt x="4" y="3"/>
                  </a:lnTo>
                  <a:lnTo>
                    <a:pt x="4" y="3"/>
                  </a:lnTo>
                  <a:lnTo>
                    <a:pt x="3" y="3"/>
                  </a:lnTo>
                  <a:lnTo>
                    <a:pt x="3" y="4"/>
                  </a:lnTo>
                  <a:lnTo>
                    <a:pt x="3" y="5"/>
                  </a:lnTo>
                  <a:lnTo>
                    <a:pt x="3" y="6"/>
                  </a:lnTo>
                  <a:lnTo>
                    <a:pt x="4" y="7"/>
                  </a:lnTo>
                  <a:lnTo>
                    <a:pt x="4" y="8"/>
                  </a:lnTo>
                  <a:lnTo>
                    <a:pt x="4" y="9"/>
                  </a:lnTo>
                  <a:lnTo>
                    <a:pt x="4" y="9"/>
                  </a:lnTo>
                  <a:lnTo>
                    <a:pt x="3" y="9"/>
                  </a:lnTo>
                  <a:lnTo>
                    <a:pt x="2" y="9"/>
                  </a:lnTo>
                  <a:lnTo>
                    <a:pt x="2" y="10"/>
                  </a:lnTo>
                  <a:lnTo>
                    <a:pt x="2" y="11"/>
                  </a:lnTo>
                  <a:lnTo>
                    <a:pt x="2" y="13"/>
                  </a:lnTo>
                  <a:lnTo>
                    <a:pt x="1" y="13"/>
                  </a:lnTo>
                  <a:lnTo>
                    <a:pt x="0" y="13"/>
                  </a:lnTo>
                  <a:lnTo>
                    <a:pt x="0" y="12"/>
                  </a:lnTo>
                  <a:lnTo>
                    <a:pt x="0" y="11"/>
                  </a:lnTo>
                  <a:lnTo>
                    <a:pt x="0" y="11"/>
                  </a:lnTo>
                  <a:lnTo>
                    <a:pt x="0" y="10"/>
                  </a:lnTo>
                  <a:lnTo>
                    <a:pt x="1" y="10"/>
                  </a:lnTo>
                  <a:lnTo>
                    <a:pt x="2" y="9"/>
                  </a:lnTo>
                  <a:lnTo>
                    <a:pt x="2" y="8"/>
                  </a:lnTo>
                  <a:lnTo>
                    <a:pt x="3" y="8"/>
                  </a:lnTo>
                  <a:lnTo>
                    <a:pt x="3" y="7"/>
                  </a:lnTo>
                  <a:lnTo>
                    <a:pt x="3" y="6"/>
                  </a:lnTo>
                  <a:lnTo>
                    <a:pt x="2" y="6"/>
                  </a:lnTo>
                  <a:lnTo>
                    <a:pt x="2" y="5"/>
                  </a:lnTo>
                  <a:lnTo>
                    <a:pt x="0" y="4"/>
                  </a:lnTo>
                  <a:lnTo>
                    <a:pt x="0" y="3"/>
                  </a:lnTo>
                  <a:lnTo>
                    <a:pt x="0" y="3"/>
                  </a:lnTo>
                  <a:lnTo>
                    <a:pt x="1" y="3"/>
                  </a:lnTo>
                  <a:lnTo>
                    <a:pt x="3" y="2"/>
                  </a:lnTo>
                  <a:lnTo>
                    <a:pt x="4" y="1"/>
                  </a:lnTo>
                  <a:lnTo>
                    <a:pt x="4" y="1"/>
                  </a:lnTo>
                  <a:lnTo>
                    <a:pt x="4" y="0"/>
                  </a:lnTo>
                  <a:lnTo>
                    <a:pt x="5" y="1"/>
                  </a:lnTo>
                  <a:lnTo>
                    <a:pt x="6" y="1"/>
                  </a:lnTo>
                  <a:lnTo>
                    <a:pt x="6" y="2"/>
                  </a:lnTo>
                  <a:lnTo>
                    <a:pt x="7" y="3"/>
                  </a:lnTo>
                  <a:lnTo>
                    <a:pt x="7" y="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0" name="Freeform 149"/>
            <p:cNvSpPr>
              <a:spLocks/>
            </p:cNvSpPr>
            <p:nvPr/>
          </p:nvSpPr>
          <p:spPr bwMode="auto">
            <a:xfrm>
              <a:off x="5421315" y="3478209"/>
              <a:ext cx="7938" cy="12700"/>
            </a:xfrm>
            <a:custGeom>
              <a:avLst/>
              <a:gdLst>
                <a:gd name="T0" fmla="*/ 5 w 5"/>
                <a:gd name="T1" fmla="*/ 8 h 8"/>
                <a:gd name="T2" fmla="*/ 5 w 5"/>
                <a:gd name="T3" fmla="*/ 8 h 8"/>
                <a:gd name="T4" fmla="*/ 4 w 5"/>
                <a:gd name="T5" fmla="*/ 7 h 8"/>
                <a:gd name="T6" fmla="*/ 3 w 5"/>
                <a:gd name="T7" fmla="*/ 7 h 8"/>
                <a:gd name="T8" fmla="*/ 1 w 5"/>
                <a:gd name="T9" fmla="*/ 7 h 8"/>
                <a:gd name="T10" fmla="*/ 0 w 5"/>
                <a:gd name="T11" fmla="*/ 7 h 8"/>
                <a:gd name="T12" fmla="*/ 0 w 5"/>
                <a:gd name="T13" fmla="*/ 6 h 8"/>
                <a:gd name="T14" fmla="*/ 1 w 5"/>
                <a:gd name="T15" fmla="*/ 2 h 8"/>
                <a:gd name="T16" fmla="*/ 0 w 5"/>
                <a:gd name="T17" fmla="*/ 1 h 8"/>
                <a:gd name="T18" fmla="*/ 1 w 5"/>
                <a:gd name="T19" fmla="*/ 0 h 8"/>
                <a:gd name="T20" fmla="*/ 1 w 5"/>
                <a:gd name="T21" fmla="*/ 1 h 8"/>
                <a:gd name="T22" fmla="*/ 2 w 5"/>
                <a:gd name="T23" fmla="*/ 2 h 8"/>
                <a:gd name="T24" fmla="*/ 4 w 5"/>
                <a:gd name="T25" fmla="*/ 2 h 8"/>
                <a:gd name="T26" fmla="*/ 5 w 5"/>
                <a:gd name="T27" fmla="*/ 3 h 8"/>
                <a:gd name="T28" fmla="*/ 5 w 5"/>
                <a:gd name="T29" fmla="*/ 4 h 8"/>
                <a:gd name="T30" fmla="*/ 5 w 5"/>
                <a:gd name="T31" fmla="*/ 5 h 8"/>
                <a:gd name="T32" fmla="*/ 5 w 5"/>
                <a:gd name="T33" fmla="*/ 5 h 8"/>
                <a:gd name="T34" fmla="*/ 5 w 5"/>
                <a:gd name="T35" fmla="*/ 6 h 8"/>
                <a:gd name="T36" fmla="*/ 5 w 5"/>
                <a:gd name="T37" fmla="*/ 7 h 8"/>
                <a:gd name="T38" fmla="*/ 5 w 5"/>
                <a:gd name="T3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8">
                  <a:moveTo>
                    <a:pt x="5" y="8"/>
                  </a:moveTo>
                  <a:lnTo>
                    <a:pt x="5" y="8"/>
                  </a:lnTo>
                  <a:lnTo>
                    <a:pt x="4" y="7"/>
                  </a:lnTo>
                  <a:lnTo>
                    <a:pt x="3" y="7"/>
                  </a:lnTo>
                  <a:lnTo>
                    <a:pt x="1" y="7"/>
                  </a:lnTo>
                  <a:lnTo>
                    <a:pt x="0" y="7"/>
                  </a:lnTo>
                  <a:lnTo>
                    <a:pt x="0" y="6"/>
                  </a:lnTo>
                  <a:lnTo>
                    <a:pt x="1" y="2"/>
                  </a:lnTo>
                  <a:lnTo>
                    <a:pt x="0" y="1"/>
                  </a:lnTo>
                  <a:lnTo>
                    <a:pt x="1" y="0"/>
                  </a:lnTo>
                  <a:lnTo>
                    <a:pt x="1" y="1"/>
                  </a:lnTo>
                  <a:lnTo>
                    <a:pt x="2" y="2"/>
                  </a:lnTo>
                  <a:lnTo>
                    <a:pt x="4" y="2"/>
                  </a:lnTo>
                  <a:lnTo>
                    <a:pt x="5" y="3"/>
                  </a:lnTo>
                  <a:lnTo>
                    <a:pt x="5" y="4"/>
                  </a:lnTo>
                  <a:lnTo>
                    <a:pt x="5" y="5"/>
                  </a:lnTo>
                  <a:lnTo>
                    <a:pt x="5" y="5"/>
                  </a:lnTo>
                  <a:lnTo>
                    <a:pt x="5" y="6"/>
                  </a:lnTo>
                  <a:lnTo>
                    <a:pt x="5" y="7"/>
                  </a:lnTo>
                  <a:lnTo>
                    <a:pt x="5" y="8"/>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1" name="Freeform 150"/>
            <p:cNvSpPr>
              <a:spLocks/>
            </p:cNvSpPr>
            <p:nvPr/>
          </p:nvSpPr>
          <p:spPr bwMode="auto">
            <a:xfrm>
              <a:off x="5456240" y="3422646"/>
              <a:ext cx="14288" cy="6350"/>
            </a:xfrm>
            <a:custGeom>
              <a:avLst/>
              <a:gdLst>
                <a:gd name="T0" fmla="*/ 9 w 9"/>
                <a:gd name="T1" fmla="*/ 4 h 4"/>
                <a:gd name="T2" fmla="*/ 8 w 9"/>
                <a:gd name="T3" fmla="*/ 4 h 4"/>
                <a:gd name="T4" fmla="*/ 7 w 9"/>
                <a:gd name="T5" fmla="*/ 4 h 4"/>
                <a:gd name="T6" fmla="*/ 4 w 9"/>
                <a:gd name="T7" fmla="*/ 4 h 4"/>
                <a:gd name="T8" fmla="*/ 3 w 9"/>
                <a:gd name="T9" fmla="*/ 4 h 4"/>
                <a:gd name="T10" fmla="*/ 2 w 9"/>
                <a:gd name="T11" fmla="*/ 4 h 4"/>
                <a:gd name="T12" fmla="*/ 1 w 9"/>
                <a:gd name="T13" fmla="*/ 4 h 4"/>
                <a:gd name="T14" fmla="*/ 0 w 9"/>
                <a:gd name="T15" fmla="*/ 3 h 4"/>
                <a:gd name="T16" fmla="*/ 0 w 9"/>
                <a:gd name="T17" fmla="*/ 1 h 4"/>
                <a:gd name="T18" fmla="*/ 0 w 9"/>
                <a:gd name="T19" fmla="*/ 1 h 4"/>
                <a:gd name="T20" fmla="*/ 0 w 9"/>
                <a:gd name="T21" fmla="*/ 0 h 4"/>
                <a:gd name="T22" fmla="*/ 1 w 9"/>
                <a:gd name="T23" fmla="*/ 0 h 4"/>
                <a:gd name="T24" fmla="*/ 2 w 9"/>
                <a:gd name="T25" fmla="*/ 0 h 4"/>
                <a:gd name="T26" fmla="*/ 3 w 9"/>
                <a:gd name="T27" fmla="*/ 0 h 4"/>
                <a:gd name="T28" fmla="*/ 3 w 9"/>
                <a:gd name="T29" fmla="*/ 1 h 4"/>
                <a:gd name="T30" fmla="*/ 4 w 9"/>
                <a:gd name="T31" fmla="*/ 1 h 4"/>
                <a:gd name="T32" fmla="*/ 5 w 9"/>
                <a:gd name="T33" fmla="*/ 2 h 4"/>
                <a:gd name="T34" fmla="*/ 6 w 9"/>
                <a:gd name="T35" fmla="*/ 2 h 4"/>
                <a:gd name="T36" fmla="*/ 6 w 9"/>
                <a:gd name="T37" fmla="*/ 2 h 4"/>
                <a:gd name="T38" fmla="*/ 7 w 9"/>
                <a:gd name="T39" fmla="*/ 2 h 4"/>
                <a:gd name="T40" fmla="*/ 8 w 9"/>
                <a:gd name="T41" fmla="*/ 3 h 4"/>
                <a:gd name="T42" fmla="*/ 9 w 9"/>
                <a:gd name="T4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4">
                  <a:moveTo>
                    <a:pt x="9" y="4"/>
                  </a:moveTo>
                  <a:lnTo>
                    <a:pt x="8" y="4"/>
                  </a:lnTo>
                  <a:lnTo>
                    <a:pt x="7" y="4"/>
                  </a:lnTo>
                  <a:lnTo>
                    <a:pt x="4" y="4"/>
                  </a:lnTo>
                  <a:lnTo>
                    <a:pt x="3" y="4"/>
                  </a:lnTo>
                  <a:lnTo>
                    <a:pt x="2" y="4"/>
                  </a:lnTo>
                  <a:lnTo>
                    <a:pt x="1" y="4"/>
                  </a:lnTo>
                  <a:lnTo>
                    <a:pt x="0" y="3"/>
                  </a:lnTo>
                  <a:lnTo>
                    <a:pt x="0" y="1"/>
                  </a:lnTo>
                  <a:lnTo>
                    <a:pt x="0" y="1"/>
                  </a:lnTo>
                  <a:lnTo>
                    <a:pt x="0" y="0"/>
                  </a:lnTo>
                  <a:lnTo>
                    <a:pt x="1" y="0"/>
                  </a:lnTo>
                  <a:lnTo>
                    <a:pt x="2" y="0"/>
                  </a:lnTo>
                  <a:lnTo>
                    <a:pt x="3" y="0"/>
                  </a:lnTo>
                  <a:lnTo>
                    <a:pt x="3" y="1"/>
                  </a:lnTo>
                  <a:lnTo>
                    <a:pt x="4" y="1"/>
                  </a:lnTo>
                  <a:lnTo>
                    <a:pt x="5" y="2"/>
                  </a:lnTo>
                  <a:lnTo>
                    <a:pt x="6" y="2"/>
                  </a:lnTo>
                  <a:lnTo>
                    <a:pt x="6" y="2"/>
                  </a:lnTo>
                  <a:lnTo>
                    <a:pt x="7" y="2"/>
                  </a:lnTo>
                  <a:lnTo>
                    <a:pt x="8" y="3"/>
                  </a:lnTo>
                  <a:lnTo>
                    <a:pt x="9" y="4"/>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2" name="Freeform 151"/>
            <p:cNvSpPr>
              <a:spLocks/>
            </p:cNvSpPr>
            <p:nvPr/>
          </p:nvSpPr>
          <p:spPr bwMode="auto">
            <a:xfrm>
              <a:off x="5391153" y="3449633"/>
              <a:ext cx="12700" cy="12700"/>
            </a:xfrm>
            <a:custGeom>
              <a:avLst/>
              <a:gdLst>
                <a:gd name="T0" fmla="*/ 8 w 8"/>
                <a:gd name="T1" fmla="*/ 1 h 8"/>
                <a:gd name="T2" fmla="*/ 8 w 8"/>
                <a:gd name="T3" fmla="*/ 2 h 8"/>
                <a:gd name="T4" fmla="*/ 7 w 8"/>
                <a:gd name="T5" fmla="*/ 2 h 8"/>
                <a:gd name="T6" fmla="*/ 6 w 8"/>
                <a:gd name="T7" fmla="*/ 3 h 8"/>
                <a:gd name="T8" fmla="*/ 5 w 8"/>
                <a:gd name="T9" fmla="*/ 3 h 8"/>
                <a:gd name="T10" fmla="*/ 5 w 8"/>
                <a:gd name="T11" fmla="*/ 4 h 8"/>
                <a:gd name="T12" fmla="*/ 5 w 8"/>
                <a:gd name="T13" fmla="*/ 5 h 8"/>
                <a:gd name="T14" fmla="*/ 4 w 8"/>
                <a:gd name="T15" fmla="*/ 6 h 8"/>
                <a:gd name="T16" fmla="*/ 3 w 8"/>
                <a:gd name="T17" fmla="*/ 6 h 8"/>
                <a:gd name="T18" fmla="*/ 3 w 8"/>
                <a:gd name="T19" fmla="*/ 7 h 8"/>
                <a:gd name="T20" fmla="*/ 2 w 8"/>
                <a:gd name="T21" fmla="*/ 7 h 8"/>
                <a:gd name="T22" fmla="*/ 2 w 8"/>
                <a:gd name="T23" fmla="*/ 8 h 8"/>
                <a:gd name="T24" fmla="*/ 1 w 8"/>
                <a:gd name="T25" fmla="*/ 8 h 8"/>
                <a:gd name="T26" fmla="*/ 0 w 8"/>
                <a:gd name="T27" fmla="*/ 8 h 8"/>
                <a:gd name="T28" fmla="*/ 0 w 8"/>
                <a:gd name="T29" fmla="*/ 7 h 8"/>
                <a:gd name="T30" fmla="*/ 1 w 8"/>
                <a:gd name="T31" fmla="*/ 6 h 8"/>
                <a:gd name="T32" fmla="*/ 2 w 8"/>
                <a:gd name="T33" fmla="*/ 5 h 8"/>
                <a:gd name="T34" fmla="*/ 2 w 8"/>
                <a:gd name="T35" fmla="*/ 4 h 8"/>
                <a:gd name="T36" fmla="*/ 0 w 8"/>
                <a:gd name="T37" fmla="*/ 4 h 8"/>
                <a:gd name="T38" fmla="*/ 0 w 8"/>
                <a:gd name="T39" fmla="*/ 3 h 8"/>
                <a:gd name="T40" fmla="*/ 0 w 8"/>
                <a:gd name="T41" fmla="*/ 2 h 8"/>
                <a:gd name="T42" fmla="*/ 1 w 8"/>
                <a:gd name="T43" fmla="*/ 2 h 8"/>
                <a:gd name="T44" fmla="*/ 2 w 8"/>
                <a:gd name="T45" fmla="*/ 1 h 8"/>
                <a:gd name="T46" fmla="*/ 3 w 8"/>
                <a:gd name="T47" fmla="*/ 1 h 8"/>
                <a:gd name="T48" fmla="*/ 4 w 8"/>
                <a:gd name="T49" fmla="*/ 1 h 8"/>
                <a:gd name="T50" fmla="*/ 5 w 8"/>
                <a:gd name="T51" fmla="*/ 0 h 8"/>
                <a:gd name="T52" fmla="*/ 6 w 8"/>
                <a:gd name="T53" fmla="*/ 0 h 8"/>
                <a:gd name="T54" fmla="*/ 7 w 8"/>
                <a:gd name="T55" fmla="*/ 0 h 8"/>
                <a:gd name="T56" fmla="*/ 8 w 8"/>
                <a:gd name="T57" fmla="*/ 0 h 8"/>
                <a:gd name="T58" fmla="*/ 8 w 8"/>
                <a:gd name="T5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 h="8">
                  <a:moveTo>
                    <a:pt x="8" y="1"/>
                  </a:moveTo>
                  <a:lnTo>
                    <a:pt x="8" y="2"/>
                  </a:lnTo>
                  <a:lnTo>
                    <a:pt x="7" y="2"/>
                  </a:lnTo>
                  <a:lnTo>
                    <a:pt x="6" y="3"/>
                  </a:lnTo>
                  <a:lnTo>
                    <a:pt x="5" y="3"/>
                  </a:lnTo>
                  <a:lnTo>
                    <a:pt x="5" y="4"/>
                  </a:lnTo>
                  <a:lnTo>
                    <a:pt x="5" y="5"/>
                  </a:lnTo>
                  <a:lnTo>
                    <a:pt x="4" y="6"/>
                  </a:lnTo>
                  <a:lnTo>
                    <a:pt x="3" y="6"/>
                  </a:lnTo>
                  <a:lnTo>
                    <a:pt x="3" y="7"/>
                  </a:lnTo>
                  <a:lnTo>
                    <a:pt x="2" y="7"/>
                  </a:lnTo>
                  <a:lnTo>
                    <a:pt x="2" y="8"/>
                  </a:lnTo>
                  <a:lnTo>
                    <a:pt x="1" y="8"/>
                  </a:lnTo>
                  <a:lnTo>
                    <a:pt x="0" y="8"/>
                  </a:lnTo>
                  <a:lnTo>
                    <a:pt x="0" y="7"/>
                  </a:lnTo>
                  <a:lnTo>
                    <a:pt x="1" y="6"/>
                  </a:lnTo>
                  <a:lnTo>
                    <a:pt x="2" y="5"/>
                  </a:lnTo>
                  <a:lnTo>
                    <a:pt x="2" y="4"/>
                  </a:lnTo>
                  <a:lnTo>
                    <a:pt x="0" y="4"/>
                  </a:lnTo>
                  <a:lnTo>
                    <a:pt x="0" y="3"/>
                  </a:lnTo>
                  <a:lnTo>
                    <a:pt x="0" y="2"/>
                  </a:lnTo>
                  <a:lnTo>
                    <a:pt x="1" y="2"/>
                  </a:lnTo>
                  <a:lnTo>
                    <a:pt x="2" y="1"/>
                  </a:lnTo>
                  <a:lnTo>
                    <a:pt x="3" y="1"/>
                  </a:lnTo>
                  <a:lnTo>
                    <a:pt x="4" y="1"/>
                  </a:lnTo>
                  <a:lnTo>
                    <a:pt x="5" y="0"/>
                  </a:lnTo>
                  <a:lnTo>
                    <a:pt x="6" y="0"/>
                  </a:lnTo>
                  <a:lnTo>
                    <a:pt x="7" y="0"/>
                  </a:lnTo>
                  <a:lnTo>
                    <a:pt x="8" y="0"/>
                  </a:lnTo>
                  <a:lnTo>
                    <a:pt x="8"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3" name="Freeform 152"/>
            <p:cNvSpPr>
              <a:spLocks/>
            </p:cNvSpPr>
            <p:nvPr/>
          </p:nvSpPr>
          <p:spPr bwMode="auto">
            <a:xfrm>
              <a:off x="5399090" y="3454397"/>
              <a:ext cx="7938" cy="12700"/>
            </a:xfrm>
            <a:custGeom>
              <a:avLst/>
              <a:gdLst>
                <a:gd name="T0" fmla="*/ 5 w 5"/>
                <a:gd name="T1" fmla="*/ 1 h 8"/>
                <a:gd name="T2" fmla="*/ 5 w 5"/>
                <a:gd name="T3" fmla="*/ 2 h 8"/>
                <a:gd name="T4" fmla="*/ 4 w 5"/>
                <a:gd name="T5" fmla="*/ 3 h 8"/>
                <a:gd name="T6" fmla="*/ 3 w 5"/>
                <a:gd name="T7" fmla="*/ 4 h 8"/>
                <a:gd name="T8" fmla="*/ 3 w 5"/>
                <a:gd name="T9" fmla="*/ 4 h 8"/>
                <a:gd name="T10" fmla="*/ 3 w 5"/>
                <a:gd name="T11" fmla="*/ 5 h 8"/>
                <a:gd name="T12" fmla="*/ 3 w 5"/>
                <a:gd name="T13" fmla="*/ 5 h 8"/>
                <a:gd name="T14" fmla="*/ 3 w 5"/>
                <a:gd name="T15" fmla="*/ 5 h 8"/>
                <a:gd name="T16" fmla="*/ 4 w 5"/>
                <a:gd name="T17" fmla="*/ 5 h 8"/>
                <a:gd name="T18" fmla="*/ 5 w 5"/>
                <a:gd name="T19" fmla="*/ 5 h 8"/>
                <a:gd name="T20" fmla="*/ 4 w 5"/>
                <a:gd name="T21" fmla="*/ 5 h 8"/>
                <a:gd name="T22" fmla="*/ 3 w 5"/>
                <a:gd name="T23" fmla="*/ 6 h 8"/>
                <a:gd name="T24" fmla="*/ 3 w 5"/>
                <a:gd name="T25" fmla="*/ 7 h 8"/>
                <a:gd name="T26" fmla="*/ 3 w 5"/>
                <a:gd name="T27" fmla="*/ 8 h 8"/>
                <a:gd name="T28" fmla="*/ 2 w 5"/>
                <a:gd name="T29" fmla="*/ 7 h 8"/>
                <a:gd name="T30" fmla="*/ 0 w 5"/>
                <a:gd name="T31" fmla="*/ 6 h 8"/>
                <a:gd name="T32" fmla="*/ 0 w 5"/>
                <a:gd name="T33" fmla="*/ 5 h 8"/>
                <a:gd name="T34" fmla="*/ 0 w 5"/>
                <a:gd name="T35" fmla="*/ 4 h 8"/>
                <a:gd name="T36" fmla="*/ 0 w 5"/>
                <a:gd name="T37" fmla="*/ 3 h 8"/>
                <a:gd name="T38" fmla="*/ 0 w 5"/>
                <a:gd name="T39" fmla="*/ 2 h 8"/>
                <a:gd name="T40" fmla="*/ 1 w 5"/>
                <a:gd name="T41" fmla="*/ 2 h 8"/>
                <a:gd name="T42" fmla="*/ 1 w 5"/>
                <a:gd name="T43" fmla="*/ 1 h 8"/>
                <a:gd name="T44" fmla="*/ 2 w 5"/>
                <a:gd name="T45" fmla="*/ 1 h 8"/>
                <a:gd name="T46" fmla="*/ 3 w 5"/>
                <a:gd name="T47" fmla="*/ 0 h 8"/>
                <a:gd name="T48" fmla="*/ 3 w 5"/>
                <a:gd name="T49" fmla="*/ 0 h 8"/>
                <a:gd name="T50" fmla="*/ 4 w 5"/>
                <a:gd name="T51" fmla="*/ 0 h 8"/>
                <a:gd name="T52" fmla="*/ 5 w 5"/>
                <a:gd name="T53" fmla="*/ 0 h 8"/>
                <a:gd name="T54" fmla="*/ 5 w 5"/>
                <a:gd name="T5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 h="8">
                  <a:moveTo>
                    <a:pt x="5" y="1"/>
                  </a:moveTo>
                  <a:lnTo>
                    <a:pt x="5" y="2"/>
                  </a:lnTo>
                  <a:lnTo>
                    <a:pt x="4" y="3"/>
                  </a:lnTo>
                  <a:lnTo>
                    <a:pt x="3" y="4"/>
                  </a:lnTo>
                  <a:lnTo>
                    <a:pt x="3" y="4"/>
                  </a:lnTo>
                  <a:lnTo>
                    <a:pt x="3" y="5"/>
                  </a:lnTo>
                  <a:lnTo>
                    <a:pt x="3" y="5"/>
                  </a:lnTo>
                  <a:lnTo>
                    <a:pt x="3" y="5"/>
                  </a:lnTo>
                  <a:lnTo>
                    <a:pt x="4" y="5"/>
                  </a:lnTo>
                  <a:lnTo>
                    <a:pt x="5" y="5"/>
                  </a:lnTo>
                  <a:lnTo>
                    <a:pt x="4" y="5"/>
                  </a:lnTo>
                  <a:lnTo>
                    <a:pt x="3" y="6"/>
                  </a:lnTo>
                  <a:lnTo>
                    <a:pt x="3" y="7"/>
                  </a:lnTo>
                  <a:lnTo>
                    <a:pt x="3" y="8"/>
                  </a:lnTo>
                  <a:lnTo>
                    <a:pt x="2" y="7"/>
                  </a:lnTo>
                  <a:lnTo>
                    <a:pt x="0" y="6"/>
                  </a:lnTo>
                  <a:lnTo>
                    <a:pt x="0" y="5"/>
                  </a:lnTo>
                  <a:lnTo>
                    <a:pt x="0" y="4"/>
                  </a:lnTo>
                  <a:lnTo>
                    <a:pt x="0" y="3"/>
                  </a:lnTo>
                  <a:lnTo>
                    <a:pt x="0" y="2"/>
                  </a:lnTo>
                  <a:lnTo>
                    <a:pt x="1" y="2"/>
                  </a:lnTo>
                  <a:lnTo>
                    <a:pt x="1" y="1"/>
                  </a:lnTo>
                  <a:lnTo>
                    <a:pt x="2" y="1"/>
                  </a:lnTo>
                  <a:lnTo>
                    <a:pt x="3" y="0"/>
                  </a:lnTo>
                  <a:lnTo>
                    <a:pt x="3" y="0"/>
                  </a:lnTo>
                  <a:lnTo>
                    <a:pt x="4" y="0"/>
                  </a:lnTo>
                  <a:lnTo>
                    <a:pt x="5" y="0"/>
                  </a:lnTo>
                  <a:lnTo>
                    <a:pt x="5"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4" name="Freeform 153"/>
            <p:cNvSpPr>
              <a:spLocks/>
            </p:cNvSpPr>
            <p:nvPr/>
          </p:nvSpPr>
          <p:spPr bwMode="auto">
            <a:xfrm>
              <a:off x="5426078" y="3435346"/>
              <a:ext cx="7938" cy="12700"/>
            </a:xfrm>
            <a:custGeom>
              <a:avLst/>
              <a:gdLst>
                <a:gd name="T0" fmla="*/ 5 w 5"/>
                <a:gd name="T1" fmla="*/ 1 h 8"/>
                <a:gd name="T2" fmla="*/ 5 w 5"/>
                <a:gd name="T3" fmla="*/ 2 h 8"/>
                <a:gd name="T4" fmla="*/ 5 w 5"/>
                <a:gd name="T5" fmla="*/ 3 h 8"/>
                <a:gd name="T6" fmla="*/ 5 w 5"/>
                <a:gd name="T7" fmla="*/ 4 h 8"/>
                <a:gd name="T8" fmla="*/ 5 w 5"/>
                <a:gd name="T9" fmla="*/ 5 h 8"/>
                <a:gd name="T10" fmla="*/ 5 w 5"/>
                <a:gd name="T11" fmla="*/ 6 h 8"/>
                <a:gd name="T12" fmla="*/ 4 w 5"/>
                <a:gd name="T13" fmla="*/ 6 h 8"/>
                <a:gd name="T14" fmla="*/ 4 w 5"/>
                <a:gd name="T15" fmla="*/ 7 h 8"/>
                <a:gd name="T16" fmla="*/ 3 w 5"/>
                <a:gd name="T17" fmla="*/ 7 h 8"/>
                <a:gd name="T18" fmla="*/ 2 w 5"/>
                <a:gd name="T19" fmla="*/ 8 h 8"/>
                <a:gd name="T20" fmla="*/ 2 w 5"/>
                <a:gd name="T21" fmla="*/ 7 h 8"/>
                <a:gd name="T22" fmla="*/ 2 w 5"/>
                <a:gd name="T23" fmla="*/ 7 h 8"/>
                <a:gd name="T24" fmla="*/ 1 w 5"/>
                <a:gd name="T25" fmla="*/ 7 h 8"/>
                <a:gd name="T26" fmla="*/ 1 w 5"/>
                <a:gd name="T27" fmla="*/ 6 h 8"/>
                <a:gd name="T28" fmla="*/ 1 w 5"/>
                <a:gd name="T29" fmla="*/ 5 h 8"/>
                <a:gd name="T30" fmla="*/ 0 w 5"/>
                <a:gd name="T31" fmla="*/ 5 h 8"/>
                <a:gd name="T32" fmla="*/ 1 w 5"/>
                <a:gd name="T33" fmla="*/ 5 h 8"/>
                <a:gd name="T34" fmla="*/ 1 w 5"/>
                <a:gd name="T35" fmla="*/ 4 h 8"/>
                <a:gd name="T36" fmla="*/ 2 w 5"/>
                <a:gd name="T37" fmla="*/ 3 h 8"/>
                <a:gd name="T38" fmla="*/ 2 w 5"/>
                <a:gd name="T39" fmla="*/ 3 h 8"/>
                <a:gd name="T40" fmla="*/ 2 w 5"/>
                <a:gd name="T41" fmla="*/ 2 h 8"/>
                <a:gd name="T42" fmla="*/ 2 w 5"/>
                <a:gd name="T43" fmla="*/ 1 h 8"/>
                <a:gd name="T44" fmla="*/ 2 w 5"/>
                <a:gd name="T45" fmla="*/ 1 h 8"/>
                <a:gd name="T46" fmla="*/ 2 w 5"/>
                <a:gd name="T47" fmla="*/ 0 h 8"/>
                <a:gd name="T48" fmla="*/ 3 w 5"/>
                <a:gd name="T49" fmla="*/ 0 h 8"/>
                <a:gd name="T50" fmla="*/ 4 w 5"/>
                <a:gd name="T51" fmla="*/ 0 h 8"/>
                <a:gd name="T52" fmla="*/ 4 w 5"/>
                <a:gd name="T53" fmla="*/ 1 h 8"/>
                <a:gd name="T54" fmla="*/ 5 w 5"/>
                <a:gd name="T55" fmla="*/ 1 h 8"/>
                <a:gd name="T56" fmla="*/ 5 w 5"/>
                <a:gd name="T5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 h="8">
                  <a:moveTo>
                    <a:pt x="5" y="1"/>
                  </a:moveTo>
                  <a:lnTo>
                    <a:pt x="5" y="2"/>
                  </a:lnTo>
                  <a:lnTo>
                    <a:pt x="5" y="3"/>
                  </a:lnTo>
                  <a:lnTo>
                    <a:pt x="5" y="4"/>
                  </a:lnTo>
                  <a:lnTo>
                    <a:pt x="5" y="5"/>
                  </a:lnTo>
                  <a:lnTo>
                    <a:pt x="5" y="6"/>
                  </a:lnTo>
                  <a:lnTo>
                    <a:pt x="4" y="6"/>
                  </a:lnTo>
                  <a:lnTo>
                    <a:pt x="4" y="7"/>
                  </a:lnTo>
                  <a:lnTo>
                    <a:pt x="3" y="7"/>
                  </a:lnTo>
                  <a:lnTo>
                    <a:pt x="2" y="8"/>
                  </a:lnTo>
                  <a:lnTo>
                    <a:pt x="2" y="7"/>
                  </a:lnTo>
                  <a:lnTo>
                    <a:pt x="2" y="7"/>
                  </a:lnTo>
                  <a:lnTo>
                    <a:pt x="1" y="7"/>
                  </a:lnTo>
                  <a:lnTo>
                    <a:pt x="1" y="6"/>
                  </a:lnTo>
                  <a:lnTo>
                    <a:pt x="1" y="5"/>
                  </a:lnTo>
                  <a:lnTo>
                    <a:pt x="0" y="5"/>
                  </a:lnTo>
                  <a:lnTo>
                    <a:pt x="1" y="5"/>
                  </a:lnTo>
                  <a:lnTo>
                    <a:pt x="1" y="4"/>
                  </a:lnTo>
                  <a:lnTo>
                    <a:pt x="2" y="3"/>
                  </a:lnTo>
                  <a:lnTo>
                    <a:pt x="2" y="3"/>
                  </a:lnTo>
                  <a:lnTo>
                    <a:pt x="2" y="2"/>
                  </a:lnTo>
                  <a:lnTo>
                    <a:pt x="2" y="1"/>
                  </a:lnTo>
                  <a:lnTo>
                    <a:pt x="2" y="1"/>
                  </a:lnTo>
                  <a:lnTo>
                    <a:pt x="2" y="0"/>
                  </a:lnTo>
                  <a:lnTo>
                    <a:pt x="3" y="0"/>
                  </a:lnTo>
                  <a:lnTo>
                    <a:pt x="4" y="0"/>
                  </a:lnTo>
                  <a:lnTo>
                    <a:pt x="4" y="1"/>
                  </a:lnTo>
                  <a:lnTo>
                    <a:pt x="5" y="1"/>
                  </a:lnTo>
                  <a:lnTo>
                    <a:pt x="5"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5" name="Freeform 154"/>
            <p:cNvSpPr>
              <a:spLocks/>
            </p:cNvSpPr>
            <p:nvPr/>
          </p:nvSpPr>
          <p:spPr bwMode="auto">
            <a:xfrm>
              <a:off x="5459415" y="3411533"/>
              <a:ext cx="11113" cy="9525"/>
            </a:xfrm>
            <a:custGeom>
              <a:avLst/>
              <a:gdLst>
                <a:gd name="T0" fmla="*/ 7 w 7"/>
                <a:gd name="T1" fmla="*/ 4 h 6"/>
                <a:gd name="T2" fmla="*/ 7 w 7"/>
                <a:gd name="T3" fmla="*/ 5 h 6"/>
                <a:gd name="T4" fmla="*/ 6 w 7"/>
                <a:gd name="T5" fmla="*/ 6 h 6"/>
                <a:gd name="T6" fmla="*/ 5 w 7"/>
                <a:gd name="T7" fmla="*/ 6 h 6"/>
                <a:gd name="T8" fmla="*/ 4 w 7"/>
                <a:gd name="T9" fmla="*/ 6 h 6"/>
                <a:gd name="T10" fmla="*/ 4 w 7"/>
                <a:gd name="T11" fmla="*/ 6 h 6"/>
                <a:gd name="T12" fmla="*/ 3 w 7"/>
                <a:gd name="T13" fmla="*/ 6 h 6"/>
                <a:gd name="T14" fmla="*/ 2 w 7"/>
                <a:gd name="T15" fmla="*/ 6 h 6"/>
                <a:gd name="T16" fmla="*/ 1 w 7"/>
                <a:gd name="T17" fmla="*/ 6 h 6"/>
                <a:gd name="T18" fmla="*/ 0 w 7"/>
                <a:gd name="T19" fmla="*/ 6 h 6"/>
                <a:gd name="T20" fmla="*/ 1 w 7"/>
                <a:gd name="T21" fmla="*/ 6 h 6"/>
                <a:gd name="T22" fmla="*/ 1 w 7"/>
                <a:gd name="T23" fmla="*/ 5 h 6"/>
                <a:gd name="T24" fmla="*/ 3 w 7"/>
                <a:gd name="T25" fmla="*/ 3 h 6"/>
                <a:gd name="T26" fmla="*/ 3 w 7"/>
                <a:gd name="T27" fmla="*/ 2 h 6"/>
                <a:gd name="T28" fmla="*/ 1 w 7"/>
                <a:gd name="T29" fmla="*/ 1 h 6"/>
                <a:gd name="T30" fmla="*/ 1 w 7"/>
                <a:gd name="T31" fmla="*/ 0 h 6"/>
                <a:gd name="T32" fmla="*/ 0 w 7"/>
                <a:gd name="T33" fmla="*/ 0 h 6"/>
                <a:gd name="T34" fmla="*/ 1 w 7"/>
                <a:gd name="T35" fmla="*/ 0 h 6"/>
                <a:gd name="T36" fmla="*/ 2 w 7"/>
                <a:gd name="T37" fmla="*/ 0 h 6"/>
                <a:gd name="T38" fmla="*/ 3 w 7"/>
                <a:gd name="T39" fmla="*/ 0 h 6"/>
                <a:gd name="T40" fmla="*/ 4 w 7"/>
                <a:gd name="T41" fmla="*/ 1 h 6"/>
                <a:gd name="T42" fmla="*/ 5 w 7"/>
                <a:gd name="T43" fmla="*/ 2 h 6"/>
                <a:gd name="T44" fmla="*/ 6 w 7"/>
                <a:gd name="T45" fmla="*/ 3 h 6"/>
                <a:gd name="T46" fmla="*/ 7 w 7"/>
                <a:gd name="T47" fmla="*/ 3 h 6"/>
                <a:gd name="T48" fmla="*/ 7 w 7"/>
                <a:gd name="T49"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 h="6">
                  <a:moveTo>
                    <a:pt x="7" y="4"/>
                  </a:moveTo>
                  <a:lnTo>
                    <a:pt x="7" y="5"/>
                  </a:lnTo>
                  <a:lnTo>
                    <a:pt x="6" y="6"/>
                  </a:lnTo>
                  <a:lnTo>
                    <a:pt x="5" y="6"/>
                  </a:lnTo>
                  <a:lnTo>
                    <a:pt x="4" y="6"/>
                  </a:lnTo>
                  <a:lnTo>
                    <a:pt x="4" y="6"/>
                  </a:lnTo>
                  <a:lnTo>
                    <a:pt x="3" y="6"/>
                  </a:lnTo>
                  <a:lnTo>
                    <a:pt x="2" y="6"/>
                  </a:lnTo>
                  <a:lnTo>
                    <a:pt x="1" y="6"/>
                  </a:lnTo>
                  <a:lnTo>
                    <a:pt x="0" y="6"/>
                  </a:lnTo>
                  <a:lnTo>
                    <a:pt x="1" y="6"/>
                  </a:lnTo>
                  <a:lnTo>
                    <a:pt x="1" y="5"/>
                  </a:lnTo>
                  <a:lnTo>
                    <a:pt x="3" y="3"/>
                  </a:lnTo>
                  <a:lnTo>
                    <a:pt x="3" y="2"/>
                  </a:lnTo>
                  <a:lnTo>
                    <a:pt x="1" y="1"/>
                  </a:lnTo>
                  <a:lnTo>
                    <a:pt x="1" y="0"/>
                  </a:lnTo>
                  <a:lnTo>
                    <a:pt x="0" y="0"/>
                  </a:lnTo>
                  <a:lnTo>
                    <a:pt x="1" y="0"/>
                  </a:lnTo>
                  <a:lnTo>
                    <a:pt x="2" y="0"/>
                  </a:lnTo>
                  <a:lnTo>
                    <a:pt x="3" y="0"/>
                  </a:lnTo>
                  <a:lnTo>
                    <a:pt x="4" y="1"/>
                  </a:lnTo>
                  <a:lnTo>
                    <a:pt x="5" y="2"/>
                  </a:lnTo>
                  <a:lnTo>
                    <a:pt x="6" y="3"/>
                  </a:lnTo>
                  <a:lnTo>
                    <a:pt x="7" y="3"/>
                  </a:lnTo>
                  <a:lnTo>
                    <a:pt x="7" y="4"/>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6" name="Freeform 155"/>
            <p:cNvSpPr>
              <a:spLocks/>
            </p:cNvSpPr>
            <p:nvPr/>
          </p:nvSpPr>
          <p:spPr bwMode="auto">
            <a:xfrm>
              <a:off x="5391153" y="3441696"/>
              <a:ext cx="9525" cy="9525"/>
            </a:xfrm>
            <a:custGeom>
              <a:avLst/>
              <a:gdLst>
                <a:gd name="T0" fmla="*/ 6 w 6"/>
                <a:gd name="T1" fmla="*/ 2 h 6"/>
                <a:gd name="T2" fmla="*/ 6 w 6"/>
                <a:gd name="T3" fmla="*/ 4 h 6"/>
                <a:gd name="T4" fmla="*/ 6 w 6"/>
                <a:gd name="T5" fmla="*/ 5 h 6"/>
                <a:gd name="T6" fmla="*/ 6 w 6"/>
                <a:gd name="T7" fmla="*/ 5 h 6"/>
                <a:gd name="T8" fmla="*/ 5 w 6"/>
                <a:gd name="T9" fmla="*/ 5 h 6"/>
                <a:gd name="T10" fmla="*/ 4 w 6"/>
                <a:gd name="T11" fmla="*/ 5 h 6"/>
                <a:gd name="T12" fmla="*/ 3 w 6"/>
                <a:gd name="T13" fmla="*/ 5 h 6"/>
                <a:gd name="T14" fmla="*/ 2 w 6"/>
                <a:gd name="T15" fmla="*/ 6 h 6"/>
                <a:gd name="T16" fmla="*/ 1 w 6"/>
                <a:gd name="T17" fmla="*/ 6 h 6"/>
                <a:gd name="T18" fmla="*/ 0 w 6"/>
                <a:gd name="T19" fmla="*/ 6 h 6"/>
                <a:gd name="T20" fmla="*/ 1 w 6"/>
                <a:gd name="T21" fmla="*/ 5 h 6"/>
                <a:gd name="T22" fmla="*/ 0 w 6"/>
                <a:gd name="T23" fmla="*/ 5 h 6"/>
                <a:gd name="T24" fmla="*/ 0 w 6"/>
                <a:gd name="T25" fmla="*/ 4 h 6"/>
                <a:gd name="T26" fmla="*/ 1 w 6"/>
                <a:gd name="T27" fmla="*/ 4 h 6"/>
                <a:gd name="T28" fmla="*/ 1 w 6"/>
                <a:gd name="T29" fmla="*/ 3 h 6"/>
                <a:gd name="T30" fmla="*/ 2 w 6"/>
                <a:gd name="T31" fmla="*/ 3 h 6"/>
                <a:gd name="T32" fmla="*/ 3 w 6"/>
                <a:gd name="T33" fmla="*/ 3 h 6"/>
                <a:gd name="T34" fmla="*/ 3 w 6"/>
                <a:gd name="T35" fmla="*/ 2 h 6"/>
                <a:gd name="T36" fmla="*/ 3 w 6"/>
                <a:gd name="T37" fmla="*/ 1 h 6"/>
                <a:gd name="T38" fmla="*/ 3 w 6"/>
                <a:gd name="T39" fmla="*/ 0 h 6"/>
                <a:gd name="T40" fmla="*/ 4 w 6"/>
                <a:gd name="T41" fmla="*/ 0 h 6"/>
                <a:gd name="T42" fmla="*/ 5 w 6"/>
                <a:gd name="T43" fmla="*/ 0 h 6"/>
                <a:gd name="T44" fmla="*/ 6 w 6"/>
                <a:gd name="T45" fmla="*/ 0 h 6"/>
                <a:gd name="T46" fmla="*/ 6 w 6"/>
                <a:gd name="T47" fmla="*/ 1 h 6"/>
                <a:gd name="T48" fmla="*/ 6 w 6"/>
                <a:gd name="T49"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 h="6">
                  <a:moveTo>
                    <a:pt x="6" y="2"/>
                  </a:moveTo>
                  <a:lnTo>
                    <a:pt x="6" y="4"/>
                  </a:lnTo>
                  <a:lnTo>
                    <a:pt x="6" y="5"/>
                  </a:lnTo>
                  <a:lnTo>
                    <a:pt x="6" y="5"/>
                  </a:lnTo>
                  <a:lnTo>
                    <a:pt x="5" y="5"/>
                  </a:lnTo>
                  <a:lnTo>
                    <a:pt x="4" y="5"/>
                  </a:lnTo>
                  <a:lnTo>
                    <a:pt x="3" y="5"/>
                  </a:lnTo>
                  <a:lnTo>
                    <a:pt x="2" y="6"/>
                  </a:lnTo>
                  <a:lnTo>
                    <a:pt x="1" y="6"/>
                  </a:lnTo>
                  <a:lnTo>
                    <a:pt x="0" y="6"/>
                  </a:lnTo>
                  <a:lnTo>
                    <a:pt x="1" y="5"/>
                  </a:lnTo>
                  <a:lnTo>
                    <a:pt x="0" y="5"/>
                  </a:lnTo>
                  <a:lnTo>
                    <a:pt x="0" y="4"/>
                  </a:lnTo>
                  <a:lnTo>
                    <a:pt x="1" y="4"/>
                  </a:lnTo>
                  <a:lnTo>
                    <a:pt x="1" y="3"/>
                  </a:lnTo>
                  <a:lnTo>
                    <a:pt x="2" y="3"/>
                  </a:lnTo>
                  <a:lnTo>
                    <a:pt x="3" y="3"/>
                  </a:lnTo>
                  <a:lnTo>
                    <a:pt x="3" y="2"/>
                  </a:lnTo>
                  <a:lnTo>
                    <a:pt x="3" y="1"/>
                  </a:lnTo>
                  <a:lnTo>
                    <a:pt x="3" y="0"/>
                  </a:lnTo>
                  <a:lnTo>
                    <a:pt x="4" y="0"/>
                  </a:lnTo>
                  <a:lnTo>
                    <a:pt x="5" y="0"/>
                  </a:lnTo>
                  <a:lnTo>
                    <a:pt x="6" y="0"/>
                  </a:lnTo>
                  <a:lnTo>
                    <a:pt x="6" y="1"/>
                  </a:lnTo>
                  <a:lnTo>
                    <a:pt x="6" y="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7" name="Freeform 156"/>
            <p:cNvSpPr>
              <a:spLocks/>
            </p:cNvSpPr>
            <p:nvPr/>
          </p:nvSpPr>
          <p:spPr bwMode="auto">
            <a:xfrm>
              <a:off x="5426078" y="3462333"/>
              <a:ext cx="6350" cy="11113"/>
            </a:xfrm>
            <a:custGeom>
              <a:avLst/>
              <a:gdLst>
                <a:gd name="T0" fmla="*/ 4 w 4"/>
                <a:gd name="T1" fmla="*/ 2 h 7"/>
                <a:gd name="T2" fmla="*/ 4 w 4"/>
                <a:gd name="T3" fmla="*/ 3 h 7"/>
                <a:gd name="T4" fmla="*/ 4 w 4"/>
                <a:gd name="T5" fmla="*/ 4 h 7"/>
                <a:gd name="T6" fmla="*/ 4 w 4"/>
                <a:gd name="T7" fmla="*/ 5 h 7"/>
                <a:gd name="T8" fmla="*/ 4 w 4"/>
                <a:gd name="T9" fmla="*/ 6 h 7"/>
                <a:gd name="T10" fmla="*/ 3 w 4"/>
                <a:gd name="T11" fmla="*/ 6 h 7"/>
                <a:gd name="T12" fmla="*/ 3 w 4"/>
                <a:gd name="T13" fmla="*/ 7 h 7"/>
                <a:gd name="T14" fmla="*/ 2 w 4"/>
                <a:gd name="T15" fmla="*/ 7 h 7"/>
                <a:gd name="T16" fmla="*/ 2 w 4"/>
                <a:gd name="T17" fmla="*/ 7 h 7"/>
                <a:gd name="T18" fmla="*/ 2 w 4"/>
                <a:gd name="T19" fmla="*/ 6 h 7"/>
                <a:gd name="T20" fmla="*/ 1 w 4"/>
                <a:gd name="T21" fmla="*/ 4 h 7"/>
                <a:gd name="T22" fmla="*/ 0 w 4"/>
                <a:gd name="T23" fmla="*/ 4 h 7"/>
                <a:gd name="T24" fmla="*/ 0 w 4"/>
                <a:gd name="T25" fmla="*/ 3 h 7"/>
                <a:gd name="T26" fmla="*/ 0 w 4"/>
                <a:gd name="T27" fmla="*/ 1 h 7"/>
                <a:gd name="T28" fmla="*/ 0 w 4"/>
                <a:gd name="T29" fmla="*/ 0 h 7"/>
                <a:gd name="T30" fmla="*/ 1 w 4"/>
                <a:gd name="T31" fmla="*/ 0 h 7"/>
                <a:gd name="T32" fmla="*/ 2 w 4"/>
                <a:gd name="T33" fmla="*/ 1 h 7"/>
                <a:gd name="T34" fmla="*/ 2 w 4"/>
                <a:gd name="T35" fmla="*/ 1 h 7"/>
                <a:gd name="T36" fmla="*/ 4 w 4"/>
                <a:gd name="T37" fmla="*/ 1 h 7"/>
                <a:gd name="T38" fmla="*/ 4 w 4"/>
                <a:gd name="T39"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 h="7">
                  <a:moveTo>
                    <a:pt x="4" y="2"/>
                  </a:moveTo>
                  <a:lnTo>
                    <a:pt x="4" y="3"/>
                  </a:lnTo>
                  <a:lnTo>
                    <a:pt x="4" y="4"/>
                  </a:lnTo>
                  <a:lnTo>
                    <a:pt x="4" y="5"/>
                  </a:lnTo>
                  <a:lnTo>
                    <a:pt x="4" y="6"/>
                  </a:lnTo>
                  <a:lnTo>
                    <a:pt x="3" y="6"/>
                  </a:lnTo>
                  <a:lnTo>
                    <a:pt x="3" y="7"/>
                  </a:lnTo>
                  <a:lnTo>
                    <a:pt x="2" y="7"/>
                  </a:lnTo>
                  <a:lnTo>
                    <a:pt x="2" y="7"/>
                  </a:lnTo>
                  <a:lnTo>
                    <a:pt x="2" y="6"/>
                  </a:lnTo>
                  <a:lnTo>
                    <a:pt x="1" y="4"/>
                  </a:lnTo>
                  <a:lnTo>
                    <a:pt x="0" y="4"/>
                  </a:lnTo>
                  <a:lnTo>
                    <a:pt x="0" y="3"/>
                  </a:lnTo>
                  <a:lnTo>
                    <a:pt x="0" y="1"/>
                  </a:lnTo>
                  <a:lnTo>
                    <a:pt x="0" y="0"/>
                  </a:lnTo>
                  <a:lnTo>
                    <a:pt x="1" y="0"/>
                  </a:lnTo>
                  <a:lnTo>
                    <a:pt x="2" y="1"/>
                  </a:lnTo>
                  <a:lnTo>
                    <a:pt x="2" y="1"/>
                  </a:lnTo>
                  <a:lnTo>
                    <a:pt x="4" y="1"/>
                  </a:lnTo>
                  <a:lnTo>
                    <a:pt x="4" y="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8" name="Freeform 157"/>
            <p:cNvSpPr>
              <a:spLocks/>
            </p:cNvSpPr>
            <p:nvPr/>
          </p:nvSpPr>
          <p:spPr bwMode="auto">
            <a:xfrm>
              <a:off x="5438778" y="3403596"/>
              <a:ext cx="6350" cy="12700"/>
            </a:xfrm>
            <a:custGeom>
              <a:avLst/>
              <a:gdLst>
                <a:gd name="T0" fmla="*/ 4 w 4"/>
                <a:gd name="T1" fmla="*/ 5 h 8"/>
                <a:gd name="T2" fmla="*/ 4 w 4"/>
                <a:gd name="T3" fmla="*/ 6 h 8"/>
                <a:gd name="T4" fmla="*/ 3 w 4"/>
                <a:gd name="T5" fmla="*/ 6 h 8"/>
                <a:gd name="T6" fmla="*/ 2 w 4"/>
                <a:gd name="T7" fmla="*/ 7 h 8"/>
                <a:gd name="T8" fmla="*/ 2 w 4"/>
                <a:gd name="T9" fmla="*/ 8 h 8"/>
                <a:gd name="T10" fmla="*/ 2 w 4"/>
                <a:gd name="T11" fmla="*/ 7 h 8"/>
                <a:gd name="T12" fmla="*/ 1 w 4"/>
                <a:gd name="T13" fmla="*/ 5 h 8"/>
                <a:gd name="T14" fmla="*/ 1 w 4"/>
                <a:gd name="T15" fmla="*/ 4 h 8"/>
                <a:gd name="T16" fmla="*/ 0 w 4"/>
                <a:gd name="T17" fmla="*/ 4 h 8"/>
                <a:gd name="T18" fmla="*/ 0 w 4"/>
                <a:gd name="T19" fmla="*/ 3 h 8"/>
                <a:gd name="T20" fmla="*/ 0 w 4"/>
                <a:gd name="T21" fmla="*/ 2 h 8"/>
                <a:gd name="T22" fmla="*/ 0 w 4"/>
                <a:gd name="T23" fmla="*/ 1 h 8"/>
                <a:gd name="T24" fmla="*/ 1 w 4"/>
                <a:gd name="T25" fmla="*/ 1 h 8"/>
                <a:gd name="T26" fmla="*/ 2 w 4"/>
                <a:gd name="T27" fmla="*/ 1 h 8"/>
                <a:gd name="T28" fmla="*/ 2 w 4"/>
                <a:gd name="T29" fmla="*/ 0 h 8"/>
                <a:gd name="T30" fmla="*/ 2 w 4"/>
                <a:gd name="T31" fmla="*/ 1 h 8"/>
                <a:gd name="T32" fmla="*/ 3 w 4"/>
                <a:gd name="T33" fmla="*/ 2 h 8"/>
                <a:gd name="T34" fmla="*/ 3 w 4"/>
                <a:gd name="T35" fmla="*/ 3 h 8"/>
                <a:gd name="T36" fmla="*/ 4 w 4"/>
                <a:gd name="T37" fmla="*/ 3 h 8"/>
                <a:gd name="T38" fmla="*/ 4 w 4"/>
                <a:gd name="T39" fmla="*/ 4 h 8"/>
                <a:gd name="T40" fmla="*/ 4 w 4"/>
                <a:gd name="T41" fmla="*/ 5 h 8"/>
                <a:gd name="T42" fmla="*/ 4 w 4"/>
                <a:gd name="T4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8">
                  <a:moveTo>
                    <a:pt x="4" y="5"/>
                  </a:moveTo>
                  <a:lnTo>
                    <a:pt x="4" y="6"/>
                  </a:lnTo>
                  <a:lnTo>
                    <a:pt x="3" y="6"/>
                  </a:lnTo>
                  <a:lnTo>
                    <a:pt x="2" y="7"/>
                  </a:lnTo>
                  <a:lnTo>
                    <a:pt x="2" y="8"/>
                  </a:lnTo>
                  <a:lnTo>
                    <a:pt x="2" y="7"/>
                  </a:lnTo>
                  <a:lnTo>
                    <a:pt x="1" y="5"/>
                  </a:lnTo>
                  <a:lnTo>
                    <a:pt x="1" y="4"/>
                  </a:lnTo>
                  <a:lnTo>
                    <a:pt x="0" y="4"/>
                  </a:lnTo>
                  <a:lnTo>
                    <a:pt x="0" y="3"/>
                  </a:lnTo>
                  <a:lnTo>
                    <a:pt x="0" y="2"/>
                  </a:lnTo>
                  <a:lnTo>
                    <a:pt x="0" y="1"/>
                  </a:lnTo>
                  <a:lnTo>
                    <a:pt x="1" y="1"/>
                  </a:lnTo>
                  <a:lnTo>
                    <a:pt x="2" y="1"/>
                  </a:lnTo>
                  <a:lnTo>
                    <a:pt x="2" y="0"/>
                  </a:lnTo>
                  <a:lnTo>
                    <a:pt x="2" y="1"/>
                  </a:lnTo>
                  <a:lnTo>
                    <a:pt x="3" y="2"/>
                  </a:lnTo>
                  <a:lnTo>
                    <a:pt x="3" y="3"/>
                  </a:lnTo>
                  <a:lnTo>
                    <a:pt x="4" y="3"/>
                  </a:lnTo>
                  <a:lnTo>
                    <a:pt x="4" y="4"/>
                  </a:lnTo>
                  <a:lnTo>
                    <a:pt x="4" y="5"/>
                  </a:lnTo>
                  <a:lnTo>
                    <a:pt x="4" y="5"/>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9" name="Freeform 158"/>
            <p:cNvSpPr>
              <a:spLocks/>
            </p:cNvSpPr>
            <p:nvPr/>
          </p:nvSpPr>
          <p:spPr bwMode="auto">
            <a:xfrm>
              <a:off x="5437190" y="3451221"/>
              <a:ext cx="7938" cy="12700"/>
            </a:xfrm>
            <a:custGeom>
              <a:avLst/>
              <a:gdLst>
                <a:gd name="T0" fmla="*/ 5 w 5"/>
                <a:gd name="T1" fmla="*/ 6 h 8"/>
                <a:gd name="T2" fmla="*/ 5 w 5"/>
                <a:gd name="T3" fmla="*/ 7 h 8"/>
                <a:gd name="T4" fmla="*/ 4 w 5"/>
                <a:gd name="T5" fmla="*/ 7 h 8"/>
                <a:gd name="T6" fmla="*/ 4 w 5"/>
                <a:gd name="T7" fmla="*/ 7 h 8"/>
                <a:gd name="T8" fmla="*/ 3 w 5"/>
                <a:gd name="T9" fmla="*/ 8 h 8"/>
                <a:gd name="T10" fmla="*/ 3 w 5"/>
                <a:gd name="T11" fmla="*/ 8 h 8"/>
                <a:gd name="T12" fmla="*/ 3 w 5"/>
                <a:gd name="T13" fmla="*/ 7 h 8"/>
                <a:gd name="T14" fmla="*/ 3 w 5"/>
                <a:gd name="T15" fmla="*/ 5 h 8"/>
                <a:gd name="T16" fmla="*/ 3 w 5"/>
                <a:gd name="T17" fmla="*/ 4 h 8"/>
                <a:gd name="T18" fmla="*/ 3 w 5"/>
                <a:gd name="T19" fmla="*/ 3 h 8"/>
                <a:gd name="T20" fmla="*/ 2 w 5"/>
                <a:gd name="T21" fmla="*/ 3 h 8"/>
                <a:gd name="T22" fmla="*/ 2 w 5"/>
                <a:gd name="T23" fmla="*/ 2 h 8"/>
                <a:gd name="T24" fmla="*/ 1 w 5"/>
                <a:gd name="T25" fmla="*/ 1 h 8"/>
                <a:gd name="T26" fmla="*/ 0 w 5"/>
                <a:gd name="T27" fmla="*/ 1 h 8"/>
                <a:gd name="T28" fmla="*/ 0 w 5"/>
                <a:gd name="T29" fmla="*/ 0 h 8"/>
                <a:gd name="T30" fmla="*/ 1 w 5"/>
                <a:gd name="T31" fmla="*/ 0 h 8"/>
                <a:gd name="T32" fmla="*/ 2 w 5"/>
                <a:gd name="T33" fmla="*/ 0 h 8"/>
                <a:gd name="T34" fmla="*/ 3 w 5"/>
                <a:gd name="T35" fmla="*/ 0 h 8"/>
                <a:gd name="T36" fmla="*/ 3 w 5"/>
                <a:gd name="T37" fmla="*/ 1 h 8"/>
                <a:gd name="T38" fmla="*/ 3 w 5"/>
                <a:gd name="T39" fmla="*/ 1 h 8"/>
                <a:gd name="T40" fmla="*/ 3 w 5"/>
                <a:gd name="T41" fmla="*/ 2 h 8"/>
                <a:gd name="T42" fmla="*/ 4 w 5"/>
                <a:gd name="T43" fmla="*/ 3 h 8"/>
                <a:gd name="T44" fmla="*/ 5 w 5"/>
                <a:gd name="T45" fmla="*/ 3 h 8"/>
                <a:gd name="T46" fmla="*/ 5 w 5"/>
                <a:gd name="T47" fmla="*/ 4 h 8"/>
                <a:gd name="T48" fmla="*/ 5 w 5"/>
                <a:gd name="T49" fmla="*/ 5 h 8"/>
                <a:gd name="T50" fmla="*/ 5 w 5"/>
                <a:gd name="T51"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 h="8">
                  <a:moveTo>
                    <a:pt x="5" y="6"/>
                  </a:moveTo>
                  <a:lnTo>
                    <a:pt x="5" y="7"/>
                  </a:lnTo>
                  <a:lnTo>
                    <a:pt x="4" y="7"/>
                  </a:lnTo>
                  <a:lnTo>
                    <a:pt x="4" y="7"/>
                  </a:lnTo>
                  <a:lnTo>
                    <a:pt x="3" y="8"/>
                  </a:lnTo>
                  <a:lnTo>
                    <a:pt x="3" y="8"/>
                  </a:lnTo>
                  <a:lnTo>
                    <a:pt x="3" y="7"/>
                  </a:lnTo>
                  <a:lnTo>
                    <a:pt x="3" y="5"/>
                  </a:lnTo>
                  <a:lnTo>
                    <a:pt x="3" y="4"/>
                  </a:lnTo>
                  <a:lnTo>
                    <a:pt x="3" y="3"/>
                  </a:lnTo>
                  <a:lnTo>
                    <a:pt x="2" y="3"/>
                  </a:lnTo>
                  <a:lnTo>
                    <a:pt x="2" y="2"/>
                  </a:lnTo>
                  <a:lnTo>
                    <a:pt x="1" y="1"/>
                  </a:lnTo>
                  <a:lnTo>
                    <a:pt x="0" y="1"/>
                  </a:lnTo>
                  <a:lnTo>
                    <a:pt x="0" y="0"/>
                  </a:lnTo>
                  <a:lnTo>
                    <a:pt x="1" y="0"/>
                  </a:lnTo>
                  <a:lnTo>
                    <a:pt x="2" y="0"/>
                  </a:lnTo>
                  <a:lnTo>
                    <a:pt x="3" y="0"/>
                  </a:lnTo>
                  <a:lnTo>
                    <a:pt x="3" y="1"/>
                  </a:lnTo>
                  <a:lnTo>
                    <a:pt x="3" y="1"/>
                  </a:lnTo>
                  <a:lnTo>
                    <a:pt x="3" y="2"/>
                  </a:lnTo>
                  <a:lnTo>
                    <a:pt x="4" y="3"/>
                  </a:lnTo>
                  <a:lnTo>
                    <a:pt x="5" y="3"/>
                  </a:lnTo>
                  <a:lnTo>
                    <a:pt x="5" y="4"/>
                  </a:lnTo>
                  <a:lnTo>
                    <a:pt x="5" y="5"/>
                  </a:lnTo>
                  <a:lnTo>
                    <a:pt x="5" y="6"/>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0" name="Freeform 159"/>
            <p:cNvSpPr>
              <a:spLocks/>
            </p:cNvSpPr>
            <p:nvPr/>
          </p:nvSpPr>
          <p:spPr bwMode="auto">
            <a:xfrm>
              <a:off x="5434015" y="3451221"/>
              <a:ext cx="7938" cy="11113"/>
            </a:xfrm>
            <a:custGeom>
              <a:avLst/>
              <a:gdLst>
                <a:gd name="T0" fmla="*/ 4 w 5"/>
                <a:gd name="T1" fmla="*/ 4 h 7"/>
                <a:gd name="T2" fmla="*/ 5 w 5"/>
                <a:gd name="T3" fmla="*/ 5 h 7"/>
                <a:gd name="T4" fmla="*/ 4 w 5"/>
                <a:gd name="T5" fmla="*/ 6 h 7"/>
                <a:gd name="T6" fmla="*/ 4 w 5"/>
                <a:gd name="T7" fmla="*/ 7 h 7"/>
                <a:gd name="T8" fmla="*/ 4 w 5"/>
                <a:gd name="T9" fmla="*/ 7 h 7"/>
                <a:gd name="T10" fmla="*/ 3 w 5"/>
                <a:gd name="T11" fmla="*/ 7 h 7"/>
                <a:gd name="T12" fmla="*/ 2 w 5"/>
                <a:gd name="T13" fmla="*/ 7 h 7"/>
                <a:gd name="T14" fmla="*/ 1 w 5"/>
                <a:gd name="T15" fmla="*/ 6 h 7"/>
                <a:gd name="T16" fmla="*/ 0 w 5"/>
                <a:gd name="T17" fmla="*/ 5 h 7"/>
                <a:gd name="T18" fmla="*/ 1 w 5"/>
                <a:gd name="T19" fmla="*/ 5 h 7"/>
                <a:gd name="T20" fmla="*/ 1 w 5"/>
                <a:gd name="T21" fmla="*/ 4 h 7"/>
                <a:gd name="T22" fmla="*/ 1 w 5"/>
                <a:gd name="T23" fmla="*/ 3 h 7"/>
                <a:gd name="T24" fmla="*/ 1 w 5"/>
                <a:gd name="T25" fmla="*/ 2 h 7"/>
                <a:gd name="T26" fmla="*/ 1 w 5"/>
                <a:gd name="T27" fmla="*/ 1 h 7"/>
                <a:gd name="T28" fmla="*/ 1 w 5"/>
                <a:gd name="T29" fmla="*/ 0 h 7"/>
                <a:gd name="T30" fmla="*/ 2 w 5"/>
                <a:gd name="T31" fmla="*/ 1 h 7"/>
                <a:gd name="T32" fmla="*/ 2 w 5"/>
                <a:gd name="T33" fmla="*/ 2 h 7"/>
                <a:gd name="T34" fmla="*/ 3 w 5"/>
                <a:gd name="T35" fmla="*/ 2 h 7"/>
                <a:gd name="T36" fmla="*/ 4 w 5"/>
                <a:gd name="T3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7">
                  <a:moveTo>
                    <a:pt x="4" y="4"/>
                  </a:moveTo>
                  <a:lnTo>
                    <a:pt x="5" y="5"/>
                  </a:lnTo>
                  <a:lnTo>
                    <a:pt x="4" y="6"/>
                  </a:lnTo>
                  <a:lnTo>
                    <a:pt x="4" y="7"/>
                  </a:lnTo>
                  <a:lnTo>
                    <a:pt x="4" y="7"/>
                  </a:lnTo>
                  <a:lnTo>
                    <a:pt x="3" y="7"/>
                  </a:lnTo>
                  <a:lnTo>
                    <a:pt x="2" y="7"/>
                  </a:lnTo>
                  <a:lnTo>
                    <a:pt x="1" y="6"/>
                  </a:lnTo>
                  <a:lnTo>
                    <a:pt x="0" y="5"/>
                  </a:lnTo>
                  <a:lnTo>
                    <a:pt x="1" y="5"/>
                  </a:lnTo>
                  <a:lnTo>
                    <a:pt x="1" y="4"/>
                  </a:lnTo>
                  <a:lnTo>
                    <a:pt x="1" y="3"/>
                  </a:lnTo>
                  <a:lnTo>
                    <a:pt x="1" y="2"/>
                  </a:lnTo>
                  <a:lnTo>
                    <a:pt x="1" y="1"/>
                  </a:lnTo>
                  <a:lnTo>
                    <a:pt x="1" y="0"/>
                  </a:lnTo>
                  <a:lnTo>
                    <a:pt x="2" y="1"/>
                  </a:lnTo>
                  <a:lnTo>
                    <a:pt x="2" y="2"/>
                  </a:lnTo>
                  <a:lnTo>
                    <a:pt x="3" y="2"/>
                  </a:lnTo>
                  <a:lnTo>
                    <a:pt x="4" y="4"/>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1" name="Freeform 160"/>
            <p:cNvSpPr>
              <a:spLocks/>
            </p:cNvSpPr>
            <p:nvPr/>
          </p:nvSpPr>
          <p:spPr bwMode="auto">
            <a:xfrm>
              <a:off x="5464178" y="3424234"/>
              <a:ext cx="14288" cy="6350"/>
            </a:xfrm>
            <a:custGeom>
              <a:avLst/>
              <a:gdLst>
                <a:gd name="T0" fmla="*/ 9 w 9"/>
                <a:gd name="T1" fmla="*/ 4 h 4"/>
                <a:gd name="T2" fmla="*/ 9 w 9"/>
                <a:gd name="T3" fmla="*/ 4 h 4"/>
                <a:gd name="T4" fmla="*/ 8 w 9"/>
                <a:gd name="T5" fmla="*/ 4 h 4"/>
                <a:gd name="T6" fmla="*/ 4 w 9"/>
                <a:gd name="T7" fmla="*/ 2 h 4"/>
                <a:gd name="T8" fmla="*/ 2 w 9"/>
                <a:gd name="T9" fmla="*/ 1 h 4"/>
                <a:gd name="T10" fmla="*/ 1 w 9"/>
                <a:gd name="T11" fmla="*/ 0 h 4"/>
                <a:gd name="T12" fmla="*/ 0 w 9"/>
                <a:gd name="T13" fmla="*/ 0 h 4"/>
                <a:gd name="T14" fmla="*/ 1 w 9"/>
                <a:gd name="T15" fmla="*/ 0 h 4"/>
                <a:gd name="T16" fmla="*/ 2 w 9"/>
                <a:gd name="T17" fmla="*/ 0 h 4"/>
                <a:gd name="T18" fmla="*/ 3 w 9"/>
                <a:gd name="T19" fmla="*/ 0 h 4"/>
                <a:gd name="T20" fmla="*/ 5 w 9"/>
                <a:gd name="T21" fmla="*/ 0 h 4"/>
                <a:gd name="T22" fmla="*/ 6 w 9"/>
                <a:gd name="T23" fmla="*/ 0 h 4"/>
                <a:gd name="T24" fmla="*/ 7 w 9"/>
                <a:gd name="T25" fmla="*/ 0 h 4"/>
                <a:gd name="T26" fmla="*/ 7 w 9"/>
                <a:gd name="T27" fmla="*/ 0 h 4"/>
                <a:gd name="T28" fmla="*/ 7 w 9"/>
                <a:gd name="T29" fmla="*/ 1 h 4"/>
                <a:gd name="T30" fmla="*/ 7 w 9"/>
                <a:gd name="T31" fmla="*/ 2 h 4"/>
                <a:gd name="T32" fmla="*/ 8 w 9"/>
                <a:gd name="T33" fmla="*/ 2 h 4"/>
                <a:gd name="T34" fmla="*/ 8 w 9"/>
                <a:gd name="T35" fmla="*/ 3 h 4"/>
                <a:gd name="T36" fmla="*/ 9 w 9"/>
                <a:gd name="T37" fmla="*/ 4 h 4"/>
                <a:gd name="T38" fmla="*/ 9 w 9"/>
                <a:gd name="T3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4">
                  <a:moveTo>
                    <a:pt x="9" y="4"/>
                  </a:moveTo>
                  <a:lnTo>
                    <a:pt x="9" y="4"/>
                  </a:lnTo>
                  <a:lnTo>
                    <a:pt x="8" y="4"/>
                  </a:lnTo>
                  <a:lnTo>
                    <a:pt x="4" y="2"/>
                  </a:lnTo>
                  <a:lnTo>
                    <a:pt x="2" y="1"/>
                  </a:lnTo>
                  <a:lnTo>
                    <a:pt x="1" y="0"/>
                  </a:lnTo>
                  <a:lnTo>
                    <a:pt x="0" y="0"/>
                  </a:lnTo>
                  <a:lnTo>
                    <a:pt x="1" y="0"/>
                  </a:lnTo>
                  <a:lnTo>
                    <a:pt x="2" y="0"/>
                  </a:lnTo>
                  <a:lnTo>
                    <a:pt x="3" y="0"/>
                  </a:lnTo>
                  <a:lnTo>
                    <a:pt x="5" y="0"/>
                  </a:lnTo>
                  <a:lnTo>
                    <a:pt x="6" y="0"/>
                  </a:lnTo>
                  <a:lnTo>
                    <a:pt x="7" y="0"/>
                  </a:lnTo>
                  <a:lnTo>
                    <a:pt x="7" y="0"/>
                  </a:lnTo>
                  <a:lnTo>
                    <a:pt x="7" y="1"/>
                  </a:lnTo>
                  <a:lnTo>
                    <a:pt x="7" y="2"/>
                  </a:lnTo>
                  <a:lnTo>
                    <a:pt x="8" y="2"/>
                  </a:lnTo>
                  <a:lnTo>
                    <a:pt x="8" y="3"/>
                  </a:lnTo>
                  <a:lnTo>
                    <a:pt x="9" y="4"/>
                  </a:lnTo>
                  <a:lnTo>
                    <a:pt x="9" y="4"/>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2" name="Freeform 161"/>
            <p:cNvSpPr>
              <a:spLocks/>
            </p:cNvSpPr>
            <p:nvPr/>
          </p:nvSpPr>
          <p:spPr bwMode="auto">
            <a:xfrm>
              <a:off x="5429253" y="3424234"/>
              <a:ext cx="9525" cy="11113"/>
            </a:xfrm>
            <a:custGeom>
              <a:avLst/>
              <a:gdLst>
                <a:gd name="T0" fmla="*/ 6 w 6"/>
                <a:gd name="T1" fmla="*/ 3 h 7"/>
                <a:gd name="T2" fmla="*/ 6 w 6"/>
                <a:gd name="T3" fmla="*/ 5 h 7"/>
                <a:gd name="T4" fmla="*/ 5 w 6"/>
                <a:gd name="T5" fmla="*/ 5 h 7"/>
                <a:gd name="T6" fmla="*/ 6 w 6"/>
                <a:gd name="T7" fmla="*/ 7 h 7"/>
                <a:gd name="T8" fmla="*/ 5 w 6"/>
                <a:gd name="T9" fmla="*/ 7 h 7"/>
                <a:gd name="T10" fmla="*/ 4 w 6"/>
                <a:gd name="T11" fmla="*/ 6 h 7"/>
                <a:gd name="T12" fmla="*/ 3 w 6"/>
                <a:gd name="T13" fmla="*/ 5 h 7"/>
                <a:gd name="T14" fmla="*/ 2 w 6"/>
                <a:gd name="T15" fmla="*/ 4 h 7"/>
                <a:gd name="T16" fmla="*/ 2 w 6"/>
                <a:gd name="T17" fmla="*/ 3 h 7"/>
                <a:gd name="T18" fmla="*/ 1 w 6"/>
                <a:gd name="T19" fmla="*/ 1 h 7"/>
                <a:gd name="T20" fmla="*/ 0 w 6"/>
                <a:gd name="T21" fmla="*/ 0 h 7"/>
                <a:gd name="T22" fmla="*/ 1 w 6"/>
                <a:gd name="T23" fmla="*/ 0 h 7"/>
                <a:gd name="T24" fmla="*/ 1 w 6"/>
                <a:gd name="T25" fmla="*/ 1 h 7"/>
                <a:gd name="T26" fmla="*/ 3 w 6"/>
                <a:gd name="T27" fmla="*/ 1 h 7"/>
                <a:gd name="T28" fmla="*/ 4 w 6"/>
                <a:gd name="T29" fmla="*/ 1 h 7"/>
                <a:gd name="T30" fmla="*/ 5 w 6"/>
                <a:gd name="T31" fmla="*/ 2 h 7"/>
                <a:gd name="T32" fmla="*/ 6 w 6"/>
                <a:gd name="T33" fmla="*/ 2 h 7"/>
                <a:gd name="T34" fmla="*/ 6 w 6"/>
                <a:gd name="T3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7">
                  <a:moveTo>
                    <a:pt x="6" y="3"/>
                  </a:moveTo>
                  <a:lnTo>
                    <a:pt x="6" y="5"/>
                  </a:lnTo>
                  <a:lnTo>
                    <a:pt x="5" y="5"/>
                  </a:lnTo>
                  <a:lnTo>
                    <a:pt x="6" y="7"/>
                  </a:lnTo>
                  <a:lnTo>
                    <a:pt x="5" y="7"/>
                  </a:lnTo>
                  <a:lnTo>
                    <a:pt x="4" y="6"/>
                  </a:lnTo>
                  <a:lnTo>
                    <a:pt x="3" y="5"/>
                  </a:lnTo>
                  <a:lnTo>
                    <a:pt x="2" y="4"/>
                  </a:lnTo>
                  <a:lnTo>
                    <a:pt x="2" y="3"/>
                  </a:lnTo>
                  <a:lnTo>
                    <a:pt x="1" y="1"/>
                  </a:lnTo>
                  <a:lnTo>
                    <a:pt x="0" y="0"/>
                  </a:lnTo>
                  <a:lnTo>
                    <a:pt x="1" y="0"/>
                  </a:lnTo>
                  <a:lnTo>
                    <a:pt x="1" y="1"/>
                  </a:lnTo>
                  <a:lnTo>
                    <a:pt x="3" y="1"/>
                  </a:lnTo>
                  <a:lnTo>
                    <a:pt x="4" y="1"/>
                  </a:lnTo>
                  <a:lnTo>
                    <a:pt x="5" y="2"/>
                  </a:lnTo>
                  <a:lnTo>
                    <a:pt x="6" y="2"/>
                  </a:lnTo>
                  <a:lnTo>
                    <a:pt x="6" y="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3" name="Freeform 162"/>
            <p:cNvSpPr>
              <a:spLocks/>
            </p:cNvSpPr>
            <p:nvPr/>
          </p:nvSpPr>
          <p:spPr bwMode="auto">
            <a:xfrm>
              <a:off x="5434015" y="3441696"/>
              <a:ext cx="7938" cy="7938"/>
            </a:xfrm>
            <a:custGeom>
              <a:avLst/>
              <a:gdLst>
                <a:gd name="T0" fmla="*/ 5 w 5"/>
                <a:gd name="T1" fmla="*/ 5 h 5"/>
                <a:gd name="T2" fmla="*/ 4 w 5"/>
                <a:gd name="T3" fmla="*/ 5 h 5"/>
                <a:gd name="T4" fmla="*/ 3 w 5"/>
                <a:gd name="T5" fmla="*/ 5 h 5"/>
                <a:gd name="T6" fmla="*/ 2 w 5"/>
                <a:gd name="T7" fmla="*/ 5 h 5"/>
                <a:gd name="T8" fmla="*/ 2 w 5"/>
                <a:gd name="T9" fmla="*/ 5 h 5"/>
                <a:gd name="T10" fmla="*/ 1 w 5"/>
                <a:gd name="T11" fmla="*/ 5 h 5"/>
                <a:gd name="T12" fmla="*/ 0 w 5"/>
                <a:gd name="T13" fmla="*/ 4 h 5"/>
                <a:gd name="T14" fmla="*/ 0 w 5"/>
                <a:gd name="T15" fmla="*/ 3 h 5"/>
                <a:gd name="T16" fmla="*/ 0 w 5"/>
                <a:gd name="T17" fmla="*/ 2 h 5"/>
                <a:gd name="T18" fmla="*/ 1 w 5"/>
                <a:gd name="T19" fmla="*/ 2 h 5"/>
                <a:gd name="T20" fmla="*/ 1 w 5"/>
                <a:gd name="T21" fmla="*/ 1 h 5"/>
                <a:gd name="T22" fmla="*/ 2 w 5"/>
                <a:gd name="T23" fmla="*/ 1 h 5"/>
                <a:gd name="T24" fmla="*/ 2 w 5"/>
                <a:gd name="T25" fmla="*/ 0 h 5"/>
                <a:gd name="T26" fmla="*/ 2 w 5"/>
                <a:gd name="T27" fmla="*/ 1 h 5"/>
                <a:gd name="T28" fmla="*/ 2 w 5"/>
                <a:gd name="T29" fmla="*/ 2 h 5"/>
                <a:gd name="T30" fmla="*/ 3 w 5"/>
                <a:gd name="T31" fmla="*/ 2 h 5"/>
                <a:gd name="T32" fmla="*/ 3 w 5"/>
                <a:gd name="T33" fmla="*/ 3 h 5"/>
                <a:gd name="T34" fmla="*/ 4 w 5"/>
                <a:gd name="T35" fmla="*/ 4 h 5"/>
                <a:gd name="T36" fmla="*/ 5 w 5"/>
                <a:gd name="T37" fmla="*/ 5 h 5"/>
                <a:gd name="T38" fmla="*/ 5 w 5"/>
                <a:gd name="T3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5">
                  <a:moveTo>
                    <a:pt x="5" y="5"/>
                  </a:moveTo>
                  <a:lnTo>
                    <a:pt x="4" y="5"/>
                  </a:lnTo>
                  <a:lnTo>
                    <a:pt x="3" y="5"/>
                  </a:lnTo>
                  <a:lnTo>
                    <a:pt x="2" y="5"/>
                  </a:lnTo>
                  <a:lnTo>
                    <a:pt x="2" y="5"/>
                  </a:lnTo>
                  <a:lnTo>
                    <a:pt x="1" y="5"/>
                  </a:lnTo>
                  <a:lnTo>
                    <a:pt x="0" y="4"/>
                  </a:lnTo>
                  <a:lnTo>
                    <a:pt x="0" y="3"/>
                  </a:lnTo>
                  <a:lnTo>
                    <a:pt x="0" y="2"/>
                  </a:lnTo>
                  <a:lnTo>
                    <a:pt x="1" y="2"/>
                  </a:lnTo>
                  <a:lnTo>
                    <a:pt x="1" y="1"/>
                  </a:lnTo>
                  <a:lnTo>
                    <a:pt x="2" y="1"/>
                  </a:lnTo>
                  <a:lnTo>
                    <a:pt x="2" y="0"/>
                  </a:lnTo>
                  <a:lnTo>
                    <a:pt x="2" y="1"/>
                  </a:lnTo>
                  <a:lnTo>
                    <a:pt x="2" y="2"/>
                  </a:lnTo>
                  <a:lnTo>
                    <a:pt x="3" y="2"/>
                  </a:lnTo>
                  <a:lnTo>
                    <a:pt x="3" y="3"/>
                  </a:lnTo>
                  <a:lnTo>
                    <a:pt x="4" y="4"/>
                  </a:lnTo>
                  <a:lnTo>
                    <a:pt x="5" y="5"/>
                  </a:lnTo>
                  <a:lnTo>
                    <a:pt x="5" y="5"/>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4" name="Freeform 163"/>
            <p:cNvSpPr>
              <a:spLocks/>
            </p:cNvSpPr>
            <p:nvPr/>
          </p:nvSpPr>
          <p:spPr bwMode="auto">
            <a:xfrm>
              <a:off x="5414965" y="3443283"/>
              <a:ext cx="7938" cy="6350"/>
            </a:xfrm>
            <a:custGeom>
              <a:avLst/>
              <a:gdLst>
                <a:gd name="T0" fmla="*/ 5 w 5"/>
                <a:gd name="T1" fmla="*/ 1 h 4"/>
                <a:gd name="T2" fmla="*/ 5 w 5"/>
                <a:gd name="T3" fmla="*/ 3 h 4"/>
                <a:gd name="T4" fmla="*/ 5 w 5"/>
                <a:gd name="T5" fmla="*/ 4 h 4"/>
                <a:gd name="T6" fmla="*/ 4 w 5"/>
                <a:gd name="T7" fmla="*/ 4 h 4"/>
                <a:gd name="T8" fmla="*/ 1 w 5"/>
                <a:gd name="T9" fmla="*/ 4 h 4"/>
                <a:gd name="T10" fmla="*/ 1 w 5"/>
                <a:gd name="T11" fmla="*/ 4 h 4"/>
                <a:gd name="T12" fmla="*/ 1 w 5"/>
                <a:gd name="T13" fmla="*/ 3 h 4"/>
                <a:gd name="T14" fmla="*/ 0 w 5"/>
                <a:gd name="T15" fmla="*/ 3 h 4"/>
                <a:gd name="T16" fmla="*/ 1 w 5"/>
                <a:gd name="T17" fmla="*/ 3 h 4"/>
                <a:gd name="T18" fmla="*/ 1 w 5"/>
                <a:gd name="T19" fmla="*/ 2 h 4"/>
                <a:gd name="T20" fmla="*/ 2 w 5"/>
                <a:gd name="T21" fmla="*/ 1 h 4"/>
                <a:gd name="T22" fmla="*/ 3 w 5"/>
                <a:gd name="T23" fmla="*/ 1 h 4"/>
                <a:gd name="T24" fmla="*/ 4 w 5"/>
                <a:gd name="T25" fmla="*/ 1 h 4"/>
                <a:gd name="T26" fmla="*/ 4 w 5"/>
                <a:gd name="T27" fmla="*/ 0 h 4"/>
                <a:gd name="T28" fmla="*/ 5 w 5"/>
                <a:gd name="T29" fmla="*/ 0 h 4"/>
                <a:gd name="T30" fmla="*/ 5 w 5"/>
                <a:gd name="T3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4">
                  <a:moveTo>
                    <a:pt x="5" y="1"/>
                  </a:moveTo>
                  <a:lnTo>
                    <a:pt x="5" y="3"/>
                  </a:lnTo>
                  <a:lnTo>
                    <a:pt x="5" y="4"/>
                  </a:lnTo>
                  <a:lnTo>
                    <a:pt x="4" y="4"/>
                  </a:lnTo>
                  <a:lnTo>
                    <a:pt x="1" y="4"/>
                  </a:lnTo>
                  <a:lnTo>
                    <a:pt x="1" y="4"/>
                  </a:lnTo>
                  <a:lnTo>
                    <a:pt x="1" y="3"/>
                  </a:lnTo>
                  <a:lnTo>
                    <a:pt x="0" y="3"/>
                  </a:lnTo>
                  <a:lnTo>
                    <a:pt x="1" y="3"/>
                  </a:lnTo>
                  <a:lnTo>
                    <a:pt x="1" y="2"/>
                  </a:lnTo>
                  <a:lnTo>
                    <a:pt x="2" y="1"/>
                  </a:lnTo>
                  <a:lnTo>
                    <a:pt x="3" y="1"/>
                  </a:lnTo>
                  <a:lnTo>
                    <a:pt x="4" y="1"/>
                  </a:lnTo>
                  <a:lnTo>
                    <a:pt x="4" y="0"/>
                  </a:lnTo>
                  <a:lnTo>
                    <a:pt x="5" y="0"/>
                  </a:lnTo>
                  <a:lnTo>
                    <a:pt x="5"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5" name="Freeform 164"/>
            <p:cNvSpPr>
              <a:spLocks/>
            </p:cNvSpPr>
            <p:nvPr/>
          </p:nvSpPr>
          <p:spPr bwMode="auto">
            <a:xfrm>
              <a:off x="5353052" y="3451221"/>
              <a:ext cx="15875" cy="23813"/>
            </a:xfrm>
            <a:custGeom>
              <a:avLst/>
              <a:gdLst>
                <a:gd name="T0" fmla="*/ 10 w 10"/>
                <a:gd name="T1" fmla="*/ 14 h 15"/>
                <a:gd name="T2" fmla="*/ 10 w 10"/>
                <a:gd name="T3" fmla="*/ 13 h 15"/>
                <a:gd name="T4" fmla="*/ 9 w 10"/>
                <a:gd name="T5" fmla="*/ 13 h 15"/>
                <a:gd name="T6" fmla="*/ 9 w 10"/>
                <a:gd name="T7" fmla="*/ 12 h 15"/>
                <a:gd name="T8" fmla="*/ 8 w 10"/>
                <a:gd name="T9" fmla="*/ 12 h 15"/>
                <a:gd name="T10" fmla="*/ 8 w 10"/>
                <a:gd name="T11" fmla="*/ 12 h 15"/>
                <a:gd name="T12" fmla="*/ 5 w 10"/>
                <a:gd name="T13" fmla="*/ 11 h 15"/>
                <a:gd name="T14" fmla="*/ 4 w 10"/>
                <a:gd name="T15" fmla="*/ 11 h 15"/>
                <a:gd name="T16" fmla="*/ 3 w 10"/>
                <a:gd name="T17" fmla="*/ 11 h 15"/>
                <a:gd name="T18" fmla="*/ 3 w 10"/>
                <a:gd name="T19" fmla="*/ 10 h 15"/>
                <a:gd name="T20" fmla="*/ 3 w 10"/>
                <a:gd name="T21" fmla="*/ 11 h 15"/>
                <a:gd name="T22" fmla="*/ 3 w 10"/>
                <a:gd name="T23" fmla="*/ 12 h 15"/>
                <a:gd name="T24" fmla="*/ 3 w 10"/>
                <a:gd name="T25" fmla="*/ 13 h 15"/>
                <a:gd name="T26" fmla="*/ 3 w 10"/>
                <a:gd name="T27" fmla="*/ 15 h 15"/>
                <a:gd name="T28" fmla="*/ 2 w 10"/>
                <a:gd name="T29" fmla="*/ 15 h 15"/>
                <a:gd name="T30" fmla="*/ 0 w 10"/>
                <a:gd name="T31" fmla="*/ 14 h 15"/>
                <a:gd name="T32" fmla="*/ 0 w 10"/>
                <a:gd name="T33" fmla="*/ 9 h 15"/>
                <a:gd name="T34" fmla="*/ 0 w 10"/>
                <a:gd name="T35" fmla="*/ 8 h 15"/>
                <a:gd name="T36" fmla="*/ 0 w 10"/>
                <a:gd name="T37" fmla="*/ 7 h 15"/>
                <a:gd name="T38" fmla="*/ 0 w 10"/>
                <a:gd name="T39" fmla="*/ 7 h 15"/>
                <a:gd name="T40" fmla="*/ 1 w 10"/>
                <a:gd name="T41" fmla="*/ 7 h 15"/>
                <a:gd name="T42" fmla="*/ 2 w 10"/>
                <a:gd name="T43" fmla="*/ 6 h 15"/>
                <a:gd name="T44" fmla="*/ 3 w 10"/>
                <a:gd name="T45" fmla="*/ 6 h 15"/>
                <a:gd name="T46" fmla="*/ 3 w 10"/>
                <a:gd name="T47" fmla="*/ 5 h 15"/>
                <a:gd name="T48" fmla="*/ 3 w 10"/>
                <a:gd name="T49" fmla="*/ 4 h 15"/>
                <a:gd name="T50" fmla="*/ 3 w 10"/>
                <a:gd name="T51" fmla="*/ 2 h 15"/>
                <a:gd name="T52" fmla="*/ 3 w 10"/>
                <a:gd name="T53" fmla="*/ 1 h 15"/>
                <a:gd name="T54" fmla="*/ 3 w 10"/>
                <a:gd name="T55" fmla="*/ 0 h 15"/>
                <a:gd name="T56" fmla="*/ 4 w 10"/>
                <a:gd name="T57" fmla="*/ 0 h 15"/>
                <a:gd name="T58" fmla="*/ 5 w 10"/>
                <a:gd name="T59" fmla="*/ 0 h 15"/>
                <a:gd name="T60" fmla="*/ 6 w 10"/>
                <a:gd name="T61" fmla="*/ 0 h 15"/>
                <a:gd name="T62" fmla="*/ 7 w 10"/>
                <a:gd name="T63" fmla="*/ 0 h 15"/>
                <a:gd name="T64" fmla="*/ 8 w 10"/>
                <a:gd name="T65" fmla="*/ 0 h 15"/>
                <a:gd name="T66" fmla="*/ 8 w 10"/>
                <a:gd name="T67" fmla="*/ 1 h 15"/>
                <a:gd name="T68" fmla="*/ 8 w 10"/>
                <a:gd name="T69" fmla="*/ 2 h 15"/>
                <a:gd name="T70" fmla="*/ 8 w 10"/>
                <a:gd name="T71" fmla="*/ 2 h 15"/>
                <a:gd name="T72" fmla="*/ 9 w 10"/>
                <a:gd name="T73" fmla="*/ 3 h 15"/>
                <a:gd name="T74" fmla="*/ 10 w 10"/>
                <a:gd name="T75" fmla="*/ 3 h 15"/>
                <a:gd name="T76" fmla="*/ 10 w 10"/>
                <a:gd name="T77" fmla="*/ 4 h 15"/>
                <a:gd name="T78" fmla="*/ 9 w 10"/>
                <a:gd name="T79" fmla="*/ 4 h 15"/>
                <a:gd name="T80" fmla="*/ 8 w 10"/>
                <a:gd name="T81" fmla="*/ 5 h 15"/>
                <a:gd name="T82" fmla="*/ 8 w 10"/>
                <a:gd name="T83" fmla="*/ 5 h 15"/>
                <a:gd name="T84" fmla="*/ 8 w 10"/>
                <a:gd name="T85" fmla="*/ 6 h 15"/>
                <a:gd name="T86" fmla="*/ 8 w 10"/>
                <a:gd name="T87" fmla="*/ 7 h 15"/>
                <a:gd name="T88" fmla="*/ 8 w 10"/>
                <a:gd name="T89" fmla="*/ 7 h 15"/>
                <a:gd name="T90" fmla="*/ 8 w 10"/>
                <a:gd name="T91" fmla="*/ 7 h 15"/>
                <a:gd name="T92" fmla="*/ 9 w 10"/>
                <a:gd name="T93" fmla="*/ 7 h 15"/>
                <a:gd name="T94" fmla="*/ 10 w 10"/>
                <a:gd name="T95" fmla="*/ 8 h 15"/>
                <a:gd name="T96" fmla="*/ 9 w 10"/>
                <a:gd name="T97" fmla="*/ 8 h 15"/>
                <a:gd name="T98" fmla="*/ 8 w 10"/>
                <a:gd name="T99" fmla="*/ 9 h 15"/>
                <a:gd name="T100" fmla="*/ 8 w 10"/>
                <a:gd name="T101" fmla="*/ 9 h 15"/>
                <a:gd name="T102" fmla="*/ 8 w 10"/>
                <a:gd name="T103" fmla="*/ 10 h 15"/>
                <a:gd name="T104" fmla="*/ 8 w 10"/>
                <a:gd name="T105" fmla="*/ 10 h 15"/>
                <a:gd name="T106" fmla="*/ 9 w 10"/>
                <a:gd name="T107" fmla="*/ 11 h 15"/>
                <a:gd name="T108" fmla="*/ 10 w 10"/>
                <a:gd name="T109" fmla="*/ 11 h 15"/>
                <a:gd name="T110" fmla="*/ 10 w 10"/>
                <a:gd name="T111" fmla="*/ 12 h 15"/>
                <a:gd name="T112" fmla="*/ 10 w 10"/>
                <a:gd name="T113" fmla="*/ 13 h 15"/>
                <a:gd name="T114" fmla="*/ 10 w 10"/>
                <a:gd name="T115"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 h="15">
                  <a:moveTo>
                    <a:pt x="10" y="14"/>
                  </a:moveTo>
                  <a:lnTo>
                    <a:pt x="10" y="13"/>
                  </a:lnTo>
                  <a:lnTo>
                    <a:pt x="9" y="13"/>
                  </a:lnTo>
                  <a:lnTo>
                    <a:pt x="9" y="12"/>
                  </a:lnTo>
                  <a:lnTo>
                    <a:pt x="8" y="12"/>
                  </a:lnTo>
                  <a:lnTo>
                    <a:pt x="8" y="12"/>
                  </a:lnTo>
                  <a:lnTo>
                    <a:pt x="5" y="11"/>
                  </a:lnTo>
                  <a:lnTo>
                    <a:pt x="4" y="11"/>
                  </a:lnTo>
                  <a:lnTo>
                    <a:pt x="3" y="11"/>
                  </a:lnTo>
                  <a:lnTo>
                    <a:pt x="3" y="10"/>
                  </a:lnTo>
                  <a:lnTo>
                    <a:pt x="3" y="11"/>
                  </a:lnTo>
                  <a:lnTo>
                    <a:pt x="3" y="12"/>
                  </a:lnTo>
                  <a:lnTo>
                    <a:pt x="3" y="13"/>
                  </a:lnTo>
                  <a:lnTo>
                    <a:pt x="3" y="15"/>
                  </a:lnTo>
                  <a:lnTo>
                    <a:pt x="2" y="15"/>
                  </a:lnTo>
                  <a:lnTo>
                    <a:pt x="0" y="14"/>
                  </a:lnTo>
                  <a:lnTo>
                    <a:pt x="0" y="9"/>
                  </a:lnTo>
                  <a:lnTo>
                    <a:pt x="0" y="8"/>
                  </a:lnTo>
                  <a:lnTo>
                    <a:pt x="0" y="7"/>
                  </a:lnTo>
                  <a:lnTo>
                    <a:pt x="0" y="7"/>
                  </a:lnTo>
                  <a:lnTo>
                    <a:pt x="1" y="7"/>
                  </a:lnTo>
                  <a:lnTo>
                    <a:pt x="2" y="6"/>
                  </a:lnTo>
                  <a:lnTo>
                    <a:pt x="3" y="6"/>
                  </a:lnTo>
                  <a:lnTo>
                    <a:pt x="3" y="5"/>
                  </a:lnTo>
                  <a:lnTo>
                    <a:pt x="3" y="4"/>
                  </a:lnTo>
                  <a:lnTo>
                    <a:pt x="3" y="2"/>
                  </a:lnTo>
                  <a:lnTo>
                    <a:pt x="3" y="1"/>
                  </a:lnTo>
                  <a:lnTo>
                    <a:pt x="3" y="0"/>
                  </a:lnTo>
                  <a:lnTo>
                    <a:pt x="4" y="0"/>
                  </a:lnTo>
                  <a:lnTo>
                    <a:pt x="5" y="0"/>
                  </a:lnTo>
                  <a:lnTo>
                    <a:pt x="6" y="0"/>
                  </a:lnTo>
                  <a:lnTo>
                    <a:pt x="7" y="0"/>
                  </a:lnTo>
                  <a:lnTo>
                    <a:pt x="8" y="0"/>
                  </a:lnTo>
                  <a:lnTo>
                    <a:pt x="8" y="1"/>
                  </a:lnTo>
                  <a:lnTo>
                    <a:pt x="8" y="2"/>
                  </a:lnTo>
                  <a:lnTo>
                    <a:pt x="8" y="2"/>
                  </a:lnTo>
                  <a:lnTo>
                    <a:pt x="9" y="3"/>
                  </a:lnTo>
                  <a:lnTo>
                    <a:pt x="10" y="3"/>
                  </a:lnTo>
                  <a:lnTo>
                    <a:pt x="10" y="4"/>
                  </a:lnTo>
                  <a:lnTo>
                    <a:pt x="9" y="4"/>
                  </a:lnTo>
                  <a:lnTo>
                    <a:pt x="8" y="5"/>
                  </a:lnTo>
                  <a:lnTo>
                    <a:pt x="8" y="5"/>
                  </a:lnTo>
                  <a:lnTo>
                    <a:pt x="8" y="6"/>
                  </a:lnTo>
                  <a:lnTo>
                    <a:pt x="8" y="7"/>
                  </a:lnTo>
                  <a:lnTo>
                    <a:pt x="8" y="7"/>
                  </a:lnTo>
                  <a:lnTo>
                    <a:pt x="8" y="7"/>
                  </a:lnTo>
                  <a:lnTo>
                    <a:pt x="9" y="7"/>
                  </a:lnTo>
                  <a:lnTo>
                    <a:pt x="10" y="8"/>
                  </a:lnTo>
                  <a:lnTo>
                    <a:pt x="9" y="8"/>
                  </a:lnTo>
                  <a:lnTo>
                    <a:pt x="8" y="9"/>
                  </a:lnTo>
                  <a:lnTo>
                    <a:pt x="8" y="9"/>
                  </a:lnTo>
                  <a:lnTo>
                    <a:pt x="8" y="10"/>
                  </a:lnTo>
                  <a:lnTo>
                    <a:pt x="8" y="10"/>
                  </a:lnTo>
                  <a:lnTo>
                    <a:pt x="9" y="11"/>
                  </a:lnTo>
                  <a:lnTo>
                    <a:pt x="10" y="11"/>
                  </a:lnTo>
                  <a:lnTo>
                    <a:pt x="10" y="12"/>
                  </a:lnTo>
                  <a:lnTo>
                    <a:pt x="10" y="13"/>
                  </a:lnTo>
                  <a:lnTo>
                    <a:pt x="10" y="14"/>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6" name="Freeform 165"/>
            <p:cNvSpPr>
              <a:spLocks/>
            </p:cNvSpPr>
            <p:nvPr/>
          </p:nvSpPr>
          <p:spPr bwMode="auto">
            <a:xfrm>
              <a:off x="5362577" y="3436934"/>
              <a:ext cx="12700" cy="30163"/>
            </a:xfrm>
            <a:custGeom>
              <a:avLst/>
              <a:gdLst>
                <a:gd name="T0" fmla="*/ 8 w 8"/>
                <a:gd name="T1" fmla="*/ 5 h 19"/>
                <a:gd name="T2" fmla="*/ 7 w 8"/>
                <a:gd name="T3" fmla="*/ 7 h 19"/>
                <a:gd name="T4" fmla="*/ 7 w 8"/>
                <a:gd name="T5" fmla="*/ 8 h 19"/>
                <a:gd name="T6" fmla="*/ 7 w 8"/>
                <a:gd name="T7" fmla="*/ 9 h 19"/>
                <a:gd name="T8" fmla="*/ 7 w 8"/>
                <a:gd name="T9" fmla="*/ 11 h 19"/>
                <a:gd name="T10" fmla="*/ 8 w 8"/>
                <a:gd name="T11" fmla="*/ 12 h 19"/>
                <a:gd name="T12" fmla="*/ 7 w 8"/>
                <a:gd name="T13" fmla="*/ 13 h 19"/>
                <a:gd name="T14" fmla="*/ 7 w 8"/>
                <a:gd name="T15" fmla="*/ 14 h 19"/>
                <a:gd name="T16" fmla="*/ 7 w 8"/>
                <a:gd name="T17" fmla="*/ 15 h 19"/>
                <a:gd name="T18" fmla="*/ 7 w 8"/>
                <a:gd name="T19" fmla="*/ 16 h 19"/>
                <a:gd name="T20" fmla="*/ 7 w 8"/>
                <a:gd name="T21" fmla="*/ 16 h 19"/>
                <a:gd name="T22" fmla="*/ 6 w 8"/>
                <a:gd name="T23" fmla="*/ 16 h 19"/>
                <a:gd name="T24" fmla="*/ 6 w 8"/>
                <a:gd name="T25" fmla="*/ 17 h 19"/>
                <a:gd name="T26" fmla="*/ 5 w 8"/>
                <a:gd name="T27" fmla="*/ 18 h 19"/>
                <a:gd name="T28" fmla="*/ 5 w 8"/>
                <a:gd name="T29" fmla="*/ 19 h 19"/>
                <a:gd name="T30" fmla="*/ 4 w 8"/>
                <a:gd name="T31" fmla="*/ 19 h 19"/>
                <a:gd name="T32" fmla="*/ 4 w 8"/>
                <a:gd name="T33" fmla="*/ 18 h 19"/>
                <a:gd name="T34" fmla="*/ 5 w 8"/>
                <a:gd name="T35" fmla="*/ 16 h 19"/>
                <a:gd name="T36" fmla="*/ 5 w 8"/>
                <a:gd name="T37" fmla="*/ 11 h 19"/>
                <a:gd name="T38" fmla="*/ 5 w 8"/>
                <a:gd name="T39" fmla="*/ 10 h 19"/>
                <a:gd name="T40" fmla="*/ 5 w 8"/>
                <a:gd name="T41" fmla="*/ 9 h 19"/>
                <a:gd name="T42" fmla="*/ 4 w 8"/>
                <a:gd name="T43" fmla="*/ 9 h 19"/>
                <a:gd name="T44" fmla="*/ 3 w 8"/>
                <a:gd name="T45" fmla="*/ 9 h 19"/>
                <a:gd name="T46" fmla="*/ 2 w 8"/>
                <a:gd name="T47" fmla="*/ 9 h 19"/>
                <a:gd name="T48" fmla="*/ 1 w 8"/>
                <a:gd name="T49" fmla="*/ 8 h 19"/>
                <a:gd name="T50" fmla="*/ 0 w 8"/>
                <a:gd name="T51" fmla="*/ 8 h 19"/>
                <a:gd name="T52" fmla="*/ 0 w 8"/>
                <a:gd name="T53" fmla="*/ 8 h 19"/>
                <a:gd name="T54" fmla="*/ 1 w 8"/>
                <a:gd name="T55" fmla="*/ 8 h 19"/>
                <a:gd name="T56" fmla="*/ 1 w 8"/>
                <a:gd name="T57" fmla="*/ 7 h 19"/>
                <a:gd name="T58" fmla="*/ 2 w 8"/>
                <a:gd name="T59" fmla="*/ 5 h 19"/>
                <a:gd name="T60" fmla="*/ 2 w 8"/>
                <a:gd name="T61" fmla="*/ 4 h 19"/>
                <a:gd name="T62" fmla="*/ 3 w 8"/>
                <a:gd name="T63" fmla="*/ 2 h 19"/>
                <a:gd name="T64" fmla="*/ 4 w 8"/>
                <a:gd name="T65" fmla="*/ 1 h 19"/>
                <a:gd name="T66" fmla="*/ 5 w 8"/>
                <a:gd name="T67" fmla="*/ 0 h 19"/>
                <a:gd name="T68" fmla="*/ 5 w 8"/>
                <a:gd name="T69" fmla="*/ 1 h 19"/>
                <a:gd name="T70" fmla="*/ 6 w 8"/>
                <a:gd name="T71" fmla="*/ 1 h 19"/>
                <a:gd name="T72" fmla="*/ 6 w 8"/>
                <a:gd name="T73" fmla="*/ 2 h 19"/>
                <a:gd name="T74" fmla="*/ 7 w 8"/>
                <a:gd name="T75" fmla="*/ 3 h 19"/>
                <a:gd name="T76" fmla="*/ 7 w 8"/>
                <a:gd name="T77" fmla="*/ 4 h 19"/>
                <a:gd name="T78" fmla="*/ 8 w 8"/>
                <a:gd name="T79"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 h="19">
                  <a:moveTo>
                    <a:pt x="8" y="5"/>
                  </a:moveTo>
                  <a:lnTo>
                    <a:pt x="7" y="7"/>
                  </a:lnTo>
                  <a:lnTo>
                    <a:pt x="7" y="8"/>
                  </a:lnTo>
                  <a:lnTo>
                    <a:pt x="7" y="9"/>
                  </a:lnTo>
                  <a:lnTo>
                    <a:pt x="7" y="11"/>
                  </a:lnTo>
                  <a:lnTo>
                    <a:pt x="8" y="12"/>
                  </a:lnTo>
                  <a:lnTo>
                    <a:pt x="7" y="13"/>
                  </a:lnTo>
                  <a:lnTo>
                    <a:pt x="7" y="14"/>
                  </a:lnTo>
                  <a:lnTo>
                    <a:pt x="7" y="15"/>
                  </a:lnTo>
                  <a:lnTo>
                    <a:pt x="7" y="16"/>
                  </a:lnTo>
                  <a:lnTo>
                    <a:pt x="7" y="16"/>
                  </a:lnTo>
                  <a:lnTo>
                    <a:pt x="6" y="16"/>
                  </a:lnTo>
                  <a:lnTo>
                    <a:pt x="6" y="17"/>
                  </a:lnTo>
                  <a:lnTo>
                    <a:pt x="5" y="18"/>
                  </a:lnTo>
                  <a:lnTo>
                    <a:pt x="5" y="19"/>
                  </a:lnTo>
                  <a:lnTo>
                    <a:pt x="4" y="19"/>
                  </a:lnTo>
                  <a:lnTo>
                    <a:pt x="4" y="18"/>
                  </a:lnTo>
                  <a:lnTo>
                    <a:pt x="5" y="16"/>
                  </a:lnTo>
                  <a:lnTo>
                    <a:pt x="5" y="11"/>
                  </a:lnTo>
                  <a:lnTo>
                    <a:pt x="5" y="10"/>
                  </a:lnTo>
                  <a:lnTo>
                    <a:pt x="5" y="9"/>
                  </a:lnTo>
                  <a:lnTo>
                    <a:pt x="4" y="9"/>
                  </a:lnTo>
                  <a:lnTo>
                    <a:pt x="3" y="9"/>
                  </a:lnTo>
                  <a:lnTo>
                    <a:pt x="2" y="9"/>
                  </a:lnTo>
                  <a:lnTo>
                    <a:pt x="1" y="8"/>
                  </a:lnTo>
                  <a:lnTo>
                    <a:pt x="0" y="8"/>
                  </a:lnTo>
                  <a:lnTo>
                    <a:pt x="0" y="8"/>
                  </a:lnTo>
                  <a:lnTo>
                    <a:pt x="1" y="8"/>
                  </a:lnTo>
                  <a:lnTo>
                    <a:pt x="1" y="7"/>
                  </a:lnTo>
                  <a:lnTo>
                    <a:pt x="2" y="5"/>
                  </a:lnTo>
                  <a:lnTo>
                    <a:pt x="2" y="4"/>
                  </a:lnTo>
                  <a:lnTo>
                    <a:pt x="3" y="2"/>
                  </a:lnTo>
                  <a:lnTo>
                    <a:pt x="4" y="1"/>
                  </a:lnTo>
                  <a:lnTo>
                    <a:pt x="5" y="0"/>
                  </a:lnTo>
                  <a:lnTo>
                    <a:pt x="5" y="1"/>
                  </a:lnTo>
                  <a:lnTo>
                    <a:pt x="6" y="1"/>
                  </a:lnTo>
                  <a:lnTo>
                    <a:pt x="6" y="2"/>
                  </a:lnTo>
                  <a:lnTo>
                    <a:pt x="7" y="3"/>
                  </a:lnTo>
                  <a:lnTo>
                    <a:pt x="7" y="4"/>
                  </a:lnTo>
                  <a:lnTo>
                    <a:pt x="8" y="5"/>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7" name="Freeform 166"/>
            <p:cNvSpPr>
              <a:spLocks/>
            </p:cNvSpPr>
            <p:nvPr/>
          </p:nvSpPr>
          <p:spPr bwMode="auto">
            <a:xfrm>
              <a:off x="5362577" y="3471859"/>
              <a:ext cx="6350" cy="6350"/>
            </a:xfrm>
            <a:custGeom>
              <a:avLst/>
              <a:gdLst>
                <a:gd name="T0" fmla="*/ 4 w 4"/>
                <a:gd name="T1" fmla="*/ 2 h 4"/>
                <a:gd name="T2" fmla="*/ 4 w 4"/>
                <a:gd name="T3" fmla="*/ 4 h 4"/>
                <a:gd name="T4" fmla="*/ 3 w 4"/>
                <a:gd name="T5" fmla="*/ 4 h 4"/>
                <a:gd name="T6" fmla="*/ 2 w 4"/>
                <a:gd name="T7" fmla="*/ 4 h 4"/>
                <a:gd name="T8" fmla="*/ 2 w 4"/>
                <a:gd name="T9" fmla="*/ 4 h 4"/>
                <a:gd name="T10" fmla="*/ 2 w 4"/>
                <a:gd name="T11" fmla="*/ 3 h 4"/>
                <a:gd name="T12" fmla="*/ 1 w 4"/>
                <a:gd name="T13" fmla="*/ 3 h 4"/>
                <a:gd name="T14" fmla="*/ 0 w 4"/>
                <a:gd name="T15" fmla="*/ 3 h 4"/>
                <a:gd name="T16" fmla="*/ 0 w 4"/>
                <a:gd name="T17" fmla="*/ 2 h 4"/>
                <a:gd name="T18" fmla="*/ 0 w 4"/>
                <a:gd name="T19" fmla="*/ 2 h 4"/>
                <a:gd name="T20" fmla="*/ 0 w 4"/>
                <a:gd name="T21" fmla="*/ 1 h 4"/>
                <a:gd name="T22" fmla="*/ 0 w 4"/>
                <a:gd name="T23" fmla="*/ 0 h 4"/>
                <a:gd name="T24" fmla="*/ 1 w 4"/>
                <a:gd name="T25" fmla="*/ 0 h 4"/>
                <a:gd name="T26" fmla="*/ 2 w 4"/>
                <a:gd name="T27" fmla="*/ 1 h 4"/>
                <a:gd name="T28" fmla="*/ 3 w 4"/>
                <a:gd name="T29" fmla="*/ 1 h 4"/>
                <a:gd name="T30" fmla="*/ 4 w 4"/>
                <a:gd name="T31" fmla="*/ 2 h 4"/>
                <a:gd name="T32" fmla="*/ 4 w 4"/>
                <a:gd name="T3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4">
                  <a:moveTo>
                    <a:pt x="4" y="2"/>
                  </a:moveTo>
                  <a:lnTo>
                    <a:pt x="4" y="4"/>
                  </a:lnTo>
                  <a:lnTo>
                    <a:pt x="3" y="4"/>
                  </a:lnTo>
                  <a:lnTo>
                    <a:pt x="2" y="4"/>
                  </a:lnTo>
                  <a:lnTo>
                    <a:pt x="2" y="4"/>
                  </a:lnTo>
                  <a:lnTo>
                    <a:pt x="2" y="3"/>
                  </a:lnTo>
                  <a:lnTo>
                    <a:pt x="1" y="3"/>
                  </a:lnTo>
                  <a:lnTo>
                    <a:pt x="0" y="3"/>
                  </a:lnTo>
                  <a:lnTo>
                    <a:pt x="0" y="2"/>
                  </a:lnTo>
                  <a:lnTo>
                    <a:pt x="0" y="2"/>
                  </a:lnTo>
                  <a:lnTo>
                    <a:pt x="0" y="1"/>
                  </a:lnTo>
                  <a:lnTo>
                    <a:pt x="0" y="0"/>
                  </a:lnTo>
                  <a:lnTo>
                    <a:pt x="1" y="0"/>
                  </a:lnTo>
                  <a:lnTo>
                    <a:pt x="2" y="1"/>
                  </a:lnTo>
                  <a:lnTo>
                    <a:pt x="3" y="1"/>
                  </a:lnTo>
                  <a:lnTo>
                    <a:pt x="4" y="2"/>
                  </a:lnTo>
                  <a:lnTo>
                    <a:pt x="4" y="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8" name="Freeform 167"/>
            <p:cNvSpPr>
              <a:spLocks/>
            </p:cNvSpPr>
            <p:nvPr/>
          </p:nvSpPr>
          <p:spPr bwMode="auto">
            <a:xfrm>
              <a:off x="5364165" y="3427409"/>
              <a:ext cx="6350" cy="7938"/>
            </a:xfrm>
            <a:custGeom>
              <a:avLst/>
              <a:gdLst>
                <a:gd name="T0" fmla="*/ 4 w 4"/>
                <a:gd name="T1" fmla="*/ 3 h 5"/>
                <a:gd name="T2" fmla="*/ 3 w 4"/>
                <a:gd name="T3" fmla="*/ 4 h 5"/>
                <a:gd name="T4" fmla="*/ 2 w 4"/>
                <a:gd name="T5" fmla="*/ 5 h 5"/>
                <a:gd name="T6" fmla="*/ 1 w 4"/>
                <a:gd name="T7" fmla="*/ 5 h 5"/>
                <a:gd name="T8" fmla="*/ 1 w 4"/>
                <a:gd name="T9" fmla="*/ 4 h 5"/>
                <a:gd name="T10" fmla="*/ 0 w 4"/>
                <a:gd name="T11" fmla="*/ 3 h 5"/>
                <a:gd name="T12" fmla="*/ 0 w 4"/>
                <a:gd name="T13" fmla="*/ 2 h 5"/>
                <a:gd name="T14" fmla="*/ 0 w 4"/>
                <a:gd name="T15" fmla="*/ 1 h 5"/>
                <a:gd name="T16" fmla="*/ 1 w 4"/>
                <a:gd name="T17" fmla="*/ 0 h 5"/>
                <a:gd name="T18" fmla="*/ 1 w 4"/>
                <a:gd name="T19" fmla="*/ 0 h 5"/>
                <a:gd name="T20" fmla="*/ 2 w 4"/>
                <a:gd name="T21" fmla="*/ 0 h 5"/>
                <a:gd name="T22" fmla="*/ 2 w 4"/>
                <a:gd name="T23" fmla="*/ 1 h 5"/>
                <a:gd name="T24" fmla="*/ 3 w 4"/>
                <a:gd name="T25" fmla="*/ 1 h 5"/>
                <a:gd name="T26" fmla="*/ 3 w 4"/>
                <a:gd name="T27" fmla="*/ 2 h 5"/>
                <a:gd name="T28" fmla="*/ 4 w 4"/>
                <a:gd name="T29"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5">
                  <a:moveTo>
                    <a:pt x="4" y="3"/>
                  </a:moveTo>
                  <a:lnTo>
                    <a:pt x="3" y="4"/>
                  </a:lnTo>
                  <a:lnTo>
                    <a:pt x="2" y="5"/>
                  </a:lnTo>
                  <a:lnTo>
                    <a:pt x="1" y="5"/>
                  </a:lnTo>
                  <a:lnTo>
                    <a:pt x="1" y="4"/>
                  </a:lnTo>
                  <a:lnTo>
                    <a:pt x="0" y="3"/>
                  </a:lnTo>
                  <a:lnTo>
                    <a:pt x="0" y="2"/>
                  </a:lnTo>
                  <a:lnTo>
                    <a:pt x="0" y="1"/>
                  </a:lnTo>
                  <a:lnTo>
                    <a:pt x="1" y="0"/>
                  </a:lnTo>
                  <a:lnTo>
                    <a:pt x="1" y="0"/>
                  </a:lnTo>
                  <a:lnTo>
                    <a:pt x="2" y="0"/>
                  </a:lnTo>
                  <a:lnTo>
                    <a:pt x="2" y="1"/>
                  </a:lnTo>
                  <a:lnTo>
                    <a:pt x="3" y="1"/>
                  </a:lnTo>
                  <a:lnTo>
                    <a:pt x="3" y="2"/>
                  </a:lnTo>
                  <a:lnTo>
                    <a:pt x="4" y="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9" name="Freeform 168"/>
            <p:cNvSpPr>
              <a:spLocks/>
            </p:cNvSpPr>
            <p:nvPr/>
          </p:nvSpPr>
          <p:spPr bwMode="auto">
            <a:xfrm>
              <a:off x="5359402" y="3436934"/>
              <a:ext cx="4763" cy="3175"/>
            </a:xfrm>
            <a:custGeom>
              <a:avLst/>
              <a:gdLst>
                <a:gd name="T0" fmla="*/ 3 w 3"/>
                <a:gd name="T1" fmla="*/ 0 h 2"/>
                <a:gd name="T2" fmla="*/ 3 w 3"/>
                <a:gd name="T3" fmla="*/ 1 h 2"/>
                <a:gd name="T4" fmla="*/ 2 w 3"/>
                <a:gd name="T5" fmla="*/ 1 h 2"/>
                <a:gd name="T6" fmla="*/ 2 w 3"/>
                <a:gd name="T7" fmla="*/ 2 h 2"/>
                <a:gd name="T8" fmla="*/ 1 w 3"/>
                <a:gd name="T9" fmla="*/ 2 h 2"/>
                <a:gd name="T10" fmla="*/ 0 w 3"/>
                <a:gd name="T11" fmla="*/ 2 h 2"/>
                <a:gd name="T12" fmla="*/ 0 w 3"/>
                <a:gd name="T13" fmla="*/ 1 h 2"/>
                <a:gd name="T14" fmla="*/ 0 w 3"/>
                <a:gd name="T15" fmla="*/ 0 h 2"/>
                <a:gd name="T16" fmla="*/ 1 w 3"/>
                <a:gd name="T17" fmla="*/ 0 h 2"/>
                <a:gd name="T18" fmla="*/ 2 w 3"/>
                <a:gd name="T19" fmla="*/ 0 h 2"/>
                <a:gd name="T20" fmla="*/ 3 w 3"/>
                <a:gd name="T21" fmla="*/ 0 h 2"/>
                <a:gd name="T22" fmla="*/ 3 w 3"/>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2">
                  <a:moveTo>
                    <a:pt x="3" y="0"/>
                  </a:moveTo>
                  <a:lnTo>
                    <a:pt x="3" y="1"/>
                  </a:lnTo>
                  <a:lnTo>
                    <a:pt x="2" y="1"/>
                  </a:lnTo>
                  <a:lnTo>
                    <a:pt x="2" y="2"/>
                  </a:lnTo>
                  <a:lnTo>
                    <a:pt x="1" y="2"/>
                  </a:lnTo>
                  <a:lnTo>
                    <a:pt x="0" y="2"/>
                  </a:lnTo>
                  <a:lnTo>
                    <a:pt x="0" y="1"/>
                  </a:lnTo>
                  <a:lnTo>
                    <a:pt x="0" y="0"/>
                  </a:lnTo>
                  <a:lnTo>
                    <a:pt x="1" y="0"/>
                  </a:lnTo>
                  <a:lnTo>
                    <a:pt x="2" y="0"/>
                  </a:lnTo>
                  <a:lnTo>
                    <a:pt x="3" y="0"/>
                  </a:lnTo>
                  <a:lnTo>
                    <a:pt x="3"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70" name="Freeform 169"/>
            <p:cNvSpPr>
              <a:spLocks/>
            </p:cNvSpPr>
            <p:nvPr/>
          </p:nvSpPr>
          <p:spPr bwMode="auto">
            <a:xfrm>
              <a:off x="5364165" y="3433759"/>
              <a:ext cx="1588" cy="3175"/>
            </a:xfrm>
            <a:custGeom>
              <a:avLst/>
              <a:gdLst>
                <a:gd name="T0" fmla="*/ 1 w 1"/>
                <a:gd name="T1" fmla="*/ 2 h 2"/>
                <a:gd name="T2" fmla="*/ 1 w 1"/>
                <a:gd name="T3" fmla="*/ 2 h 2"/>
                <a:gd name="T4" fmla="*/ 1 w 1"/>
                <a:gd name="T5" fmla="*/ 2 h 2"/>
                <a:gd name="T6" fmla="*/ 0 w 1"/>
                <a:gd name="T7" fmla="*/ 0 h 2"/>
                <a:gd name="T8" fmla="*/ 1 w 1"/>
                <a:gd name="T9" fmla="*/ 1 h 2"/>
                <a:gd name="T10" fmla="*/ 1 w 1"/>
                <a:gd name="T11" fmla="*/ 2 h 2"/>
              </a:gdLst>
              <a:ahLst/>
              <a:cxnLst>
                <a:cxn ang="0">
                  <a:pos x="T0" y="T1"/>
                </a:cxn>
                <a:cxn ang="0">
                  <a:pos x="T2" y="T3"/>
                </a:cxn>
                <a:cxn ang="0">
                  <a:pos x="T4" y="T5"/>
                </a:cxn>
                <a:cxn ang="0">
                  <a:pos x="T6" y="T7"/>
                </a:cxn>
                <a:cxn ang="0">
                  <a:pos x="T8" y="T9"/>
                </a:cxn>
                <a:cxn ang="0">
                  <a:pos x="T10" y="T11"/>
                </a:cxn>
              </a:cxnLst>
              <a:rect l="0" t="0" r="r" b="b"/>
              <a:pathLst>
                <a:path w="1" h="2">
                  <a:moveTo>
                    <a:pt x="1" y="2"/>
                  </a:moveTo>
                  <a:lnTo>
                    <a:pt x="1" y="2"/>
                  </a:lnTo>
                  <a:lnTo>
                    <a:pt x="1" y="2"/>
                  </a:lnTo>
                  <a:lnTo>
                    <a:pt x="0" y="0"/>
                  </a:lnTo>
                  <a:lnTo>
                    <a:pt x="1" y="1"/>
                  </a:lnTo>
                  <a:lnTo>
                    <a:pt x="1" y="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71" name="Freeform 170"/>
            <p:cNvSpPr>
              <a:spLocks/>
            </p:cNvSpPr>
            <p:nvPr/>
          </p:nvSpPr>
          <p:spPr bwMode="auto">
            <a:xfrm>
              <a:off x="5378453" y="3454397"/>
              <a:ext cx="14288" cy="25400"/>
            </a:xfrm>
            <a:custGeom>
              <a:avLst/>
              <a:gdLst>
                <a:gd name="T0" fmla="*/ 8 w 9"/>
                <a:gd name="T1" fmla="*/ 8 h 16"/>
                <a:gd name="T2" fmla="*/ 9 w 9"/>
                <a:gd name="T3" fmla="*/ 10 h 16"/>
                <a:gd name="T4" fmla="*/ 8 w 9"/>
                <a:gd name="T5" fmla="*/ 10 h 16"/>
                <a:gd name="T6" fmla="*/ 8 w 9"/>
                <a:gd name="T7" fmla="*/ 10 h 16"/>
                <a:gd name="T8" fmla="*/ 8 w 9"/>
                <a:gd name="T9" fmla="*/ 9 h 16"/>
                <a:gd name="T10" fmla="*/ 7 w 9"/>
                <a:gd name="T11" fmla="*/ 9 h 16"/>
                <a:gd name="T12" fmla="*/ 7 w 9"/>
                <a:gd name="T13" fmla="*/ 8 h 16"/>
                <a:gd name="T14" fmla="*/ 7 w 9"/>
                <a:gd name="T15" fmla="*/ 9 h 16"/>
                <a:gd name="T16" fmla="*/ 7 w 9"/>
                <a:gd name="T17" fmla="*/ 10 h 16"/>
                <a:gd name="T18" fmla="*/ 7 w 9"/>
                <a:gd name="T19" fmla="*/ 12 h 16"/>
                <a:gd name="T20" fmla="*/ 7 w 9"/>
                <a:gd name="T21" fmla="*/ 13 h 16"/>
                <a:gd name="T22" fmla="*/ 6 w 9"/>
                <a:gd name="T23" fmla="*/ 13 h 16"/>
                <a:gd name="T24" fmla="*/ 5 w 9"/>
                <a:gd name="T25" fmla="*/ 13 h 16"/>
                <a:gd name="T26" fmla="*/ 4 w 9"/>
                <a:gd name="T27" fmla="*/ 13 h 16"/>
                <a:gd name="T28" fmla="*/ 4 w 9"/>
                <a:gd name="T29" fmla="*/ 14 h 16"/>
                <a:gd name="T30" fmla="*/ 4 w 9"/>
                <a:gd name="T31" fmla="*/ 15 h 16"/>
                <a:gd name="T32" fmla="*/ 4 w 9"/>
                <a:gd name="T33" fmla="*/ 16 h 16"/>
                <a:gd name="T34" fmla="*/ 3 w 9"/>
                <a:gd name="T35" fmla="*/ 16 h 16"/>
                <a:gd name="T36" fmla="*/ 2 w 9"/>
                <a:gd name="T37" fmla="*/ 15 h 16"/>
                <a:gd name="T38" fmla="*/ 2 w 9"/>
                <a:gd name="T39" fmla="*/ 14 h 16"/>
                <a:gd name="T40" fmla="*/ 1 w 9"/>
                <a:gd name="T41" fmla="*/ 14 h 16"/>
                <a:gd name="T42" fmla="*/ 2 w 9"/>
                <a:gd name="T43" fmla="*/ 14 h 16"/>
                <a:gd name="T44" fmla="*/ 2 w 9"/>
                <a:gd name="T45" fmla="*/ 13 h 16"/>
                <a:gd name="T46" fmla="*/ 2 w 9"/>
                <a:gd name="T47" fmla="*/ 13 h 16"/>
                <a:gd name="T48" fmla="*/ 4 w 9"/>
                <a:gd name="T49" fmla="*/ 12 h 16"/>
                <a:gd name="T50" fmla="*/ 4 w 9"/>
                <a:gd name="T51" fmla="*/ 11 h 16"/>
                <a:gd name="T52" fmla="*/ 4 w 9"/>
                <a:gd name="T53" fmla="*/ 10 h 16"/>
                <a:gd name="T54" fmla="*/ 4 w 9"/>
                <a:gd name="T55" fmla="*/ 9 h 16"/>
                <a:gd name="T56" fmla="*/ 4 w 9"/>
                <a:gd name="T57" fmla="*/ 8 h 16"/>
                <a:gd name="T58" fmla="*/ 3 w 9"/>
                <a:gd name="T59" fmla="*/ 8 h 16"/>
                <a:gd name="T60" fmla="*/ 2 w 9"/>
                <a:gd name="T61" fmla="*/ 8 h 16"/>
                <a:gd name="T62" fmla="*/ 0 w 9"/>
                <a:gd name="T63" fmla="*/ 8 h 16"/>
                <a:gd name="T64" fmla="*/ 1 w 9"/>
                <a:gd name="T65" fmla="*/ 7 h 16"/>
                <a:gd name="T66" fmla="*/ 1 w 9"/>
                <a:gd name="T67" fmla="*/ 6 h 16"/>
                <a:gd name="T68" fmla="*/ 1 w 9"/>
                <a:gd name="T69" fmla="*/ 5 h 16"/>
                <a:gd name="T70" fmla="*/ 2 w 9"/>
                <a:gd name="T71" fmla="*/ 5 h 16"/>
                <a:gd name="T72" fmla="*/ 2 w 9"/>
                <a:gd name="T73" fmla="*/ 5 h 16"/>
                <a:gd name="T74" fmla="*/ 2 w 9"/>
                <a:gd name="T75" fmla="*/ 4 h 16"/>
                <a:gd name="T76" fmla="*/ 2 w 9"/>
                <a:gd name="T77" fmla="*/ 3 h 16"/>
                <a:gd name="T78" fmla="*/ 1 w 9"/>
                <a:gd name="T79" fmla="*/ 2 h 16"/>
                <a:gd name="T80" fmla="*/ 1 w 9"/>
                <a:gd name="T81" fmla="*/ 1 h 16"/>
                <a:gd name="T82" fmla="*/ 2 w 9"/>
                <a:gd name="T83" fmla="*/ 0 h 16"/>
                <a:gd name="T84" fmla="*/ 3 w 9"/>
                <a:gd name="T85" fmla="*/ 0 h 16"/>
                <a:gd name="T86" fmla="*/ 4 w 9"/>
                <a:gd name="T87" fmla="*/ 1 h 16"/>
                <a:gd name="T88" fmla="*/ 6 w 9"/>
                <a:gd name="T89" fmla="*/ 1 h 16"/>
                <a:gd name="T90" fmla="*/ 7 w 9"/>
                <a:gd name="T91" fmla="*/ 1 h 16"/>
                <a:gd name="T92" fmla="*/ 7 w 9"/>
                <a:gd name="T93" fmla="*/ 2 h 16"/>
                <a:gd name="T94" fmla="*/ 7 w 9"/>
                <a:gd name="T95" fmla="*/ 3 h 16"/>
                <a:gd name="T96" fmla="*/ 7 w 9"/>
                <a:gd name="T97" fmla="*/ 5 h 16"/>
                <a:gd name="T98" fmla="*/ 7 w 9"/>
                <a:gd name="T99" fmla="*/ 5 h 16"/>
                <a:gd name="T100" fmla="*/ 8 w 9"/>
                <a:gd name="T101" fmla="*/ 5 h 16"/>
                <a:gd name="T102" fmla="*/ 8 w 9"/>
                <a:gd name="T103" fmla="*/ 5 h 16"/>
                <a:gd name="T104" fmla="*/ 8 w 9"/>
                <a:gd name="T105" fmla="*/ 6 h 16"/>
                <a:gd name="T106" fmla="*/ 9 w 9"/>
                <a:gd name="T107" fmla="*/ 6 h 16"/>
                <a:gd name="T108" fmla="*/ 9 w 9"/>
                <a:gd name="T109" fmla="*/ 7 h 16"/>
                <a:gd name="T110" fmla="*/ 8 w 9"/>
                <a:gd name="T11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 h="16">
                  <a:moveTo>
                    <a:pt x="8" y="8"/>
                  </a:moveTo>
                  <a:lnTo>
                    <a:pt x="9" y="10"/>
                  </a:lnTo>
                  <a:lnTo>
                    <a:pt x="8" y="10"/>
                  </a:lnTo>
                  <a:lnTo>
                    <a:pt x="8" y="10"/>
                  </a:lnTo>
                  <a:lnTo>
                    <a:pt x="8" y="9"/>
                  </a:lnTo>
                  <a:lnTo>
                    <a:pt x="7" y="9"/>
                  </a:lnTo>
                  <a:lnTo>
                    <a:pt x="7" y="8"/>
                  </a:lnTo>
                  <a:lnTo>
                    <a:pt x="7" y="9"/>
                  </a:lnTo>
                  <a:lnTo>
                    <a:pt x="7" y="10"/>
                  </a:lnTo>
                  <a:lnTo>
                    <a:pt x="7" y="12"/>
                  </a:lnTo>
                  <a:lnTo>
                    <a:pt x="7" y="13"/>
                  </a:lnTo>
                  <a:lnTo>
                    <a:pt x="6" y="13"/>
                  </a:lnTo>
                  <a:lnTo>
                    <a:pt x="5" y="13"/>
                  </a:lnTo>
                  <a:lnTo>
                    <a:pt x="4" y="13"/>
                  </a:lnTo>
                  <a:lnTo>
                    <a:pt x="4" y="14"/>
                  </a:lnTo>
                  <a:lnTo>
                    <a:pt x="4" y="15"/>
                  </a:lnTo>
                  <a:lnTo>
                    <a:pt x="4" y="16"/>
                  </a:lnTo>
                  <a:lnTo>
                    <a:pt x="3" y="16"/>
                  </a:lnTo>
                  <a:lnTo>
                    <a:pt x="2" y="15"/>
                  </a:lnTo>
                  <a:lnTo>
                    <a:pt x="2" y="14"/>
                  </a:lnTo>
                  <a:lnTo>
                    <a:pt x="1" y="14"/>
                  </a:lnTo>
                  <a:lnTo>
                    <a:pt x="2" y="14"/>
                  </a:lnTo>
                  <a:lnTo>
                    <a:pt x="2" y="13"/>
                  </a:lnTo>
                  <a:lnTo>
                    <a:pt x="2" y="13"/>
                  </a:lnTo>
                  <a:lnTo>
                    <a:pt x="4" y="12"/>
                  </a:lnTo>
                  <a:lnTo>
                    <a:pt x="4" y="11"/>
                  </a:lnTo>
                  <a:lnTo>
                    <a:pt x="4" y="10"/>
                  </a:lnTo>
                  <a:lnTo>
                    <a:pt x="4" y="9"/>
                  </a:lnTo>
                  <a:lnTo>
                    <a:pt x="4" y="8"/>
                  </a:lnTo>
                  <a:lnTo>
                    <a:pt x="3" y="8"/>
                  </a:lnTo>
                  <a:lnTo>
                    <a:pt x="2" y="8"/>
                  </a:lnTo>
                  <a:lnTo>
                    <a:pt x="0" y="8"/>
                  </a:lnTo>
                  <a:lnTo>
                    <a:pt x="1" y="7"/>
                  </a:lnTo>
                  <a:lnTo>
                    <a:pt x="1" y="6"/>
                  </a:lnTo>
                  <a:lnTo>
                    <a:pt x="1" y="5"/>
                  </a:lnTo>
                  <a:lnTo>
                    <a:pt x="2" y="5"/>
                  </a:lnTo>
                  <a:lnTo>
                    <a:pt x="2" y="5"/>
                  </a:lnTo>
                  <a:lnTo>
                    <a:pt x="2" y="4"/>
                  </a:lnTo>
                  <a:lnTo>
                    <a:pt x="2" y="3"/>
                  </a:lnTo>
                  <a:lnTo>
                    <a:pt x="1" y="2"/>
                  </a:lnTo>
                  <a:lnTo>
                    <a:pt x="1" y="1"/>
                  </a:lnTo>
                  <a:lnTo>
                    <a:pt x="2" y="0"/>
                  </a:lnTo>
                  <a:lnTo>
                    <a:pt x="3" y="0"/>
                  </a:lnTo>
                  <a:lnTo>
                    <a:pt x="4" y="1"/>
                  </a:lnTo>
                  <a:lnTo>
                    <a:pt x="6" y="1"/>
                  </a:lnTo>
                  <a:lnTo>
                    <a:pt x="7" y="1"/>
                  </a:lnTo>
                  <a:lnTo>
                    <a:pt x="7" y="2"/>
                  </a:lnTo>
                  <a:lnTo>
                    <a:pt x="7" y="3"/>
                  </a:lnTo>
                  <a:lnTo>
                    <a:pt x="7" y="5"/>
                  </a:lnTo>
                  <a:lnTo>
                    <a:pt x="7" y="5"/>
                  </a:lnTo>
                  <a:lnTo>
                    <a:pt x="8" y="5"/>
                  </a:lnTo>
                  <a:lnTo>
                    <a:pt x="8" y="5"/>
                  </a:lnTo>
                  <a:lnTo>
                    <a:pt x="8" y="6"/>
                  </a:lnTo>
                  <a:lnTo>
                    <a:pt x="9" y="6"/>
                  </a:lnTo>
                  <a:lnTo>
                    <a:pt x="9" y="7"/>
                  </a:lnTo>
                  <a:lnTo>
                    <a:pt x="8" y="8"/>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72" name="Freeform 171"/>
            <p:cNvSpPr>
              <a:spLocks/>
            </p:cNvSpPr>
            <p:nvPr/>
          </p:nvSpPr>
          <p:spPr bwMode="auto">
            <a:xfrm>
              <a:off x="5384803" y="3470271"/>
              <a:ext cx="11113" cy="17463"/>
            </a:xfrm>
            <a:custGeom>
              <a:avLst/>
              <a:gdLst>
                <a:gd name="T0" fmla="*/ 7 w 7"/>
                <a:gd name="T1" fmla="*/ 8 h 11"/>
                <a:gd name="T2" fmla="*/ 7 w 7"/>
                <a:gd name="T3" fmla="*/ 10 h 11"/>
                <a:gd name="T4" fmla="*/ 7 w 7"/>
                <a:gd name="T5" fmla="*/ 10 h 11"/>
                <a:gd name="T6" fmla="*/ 6 w 7"/>
                <a:gd name="T7" fmla="*/ 10 h 11"/>
                <a:gd name="T8" fmla="*/ 4 w 7"/>
                <a:gd name="T9" fmla="*/ 10 h 11"/>
                <a:gd name="T10" fmla="*/ 3 w 7"/>
                <a:gd name="T11" fmla="*/ 11 h 11"/>
                <a:gd name="T12" fmla="*/ 3 w 7"/>
                <a:gd name="T13" fmla="*/ 10 h 11"/>
                <a:gd name="T14" fmla="*/ 2 w 7"/>
                <a:gd name="T15" fmla="*/ 10 h 11"/>
                <a:gd name="T16" fmla="*/ 1 w 7"/>
                <a:gd name="T17" fmla="*/ 10 h 11"/>
                <a:gd name="T18" fmla="*/ 0 w 7"/>
                <a:gd name="T19" fmla="*/ 10 h 11"/>
                <a:gd name="T20" fmla="*/ 0 w 7"/>
                <a:gd name="T21" fmla="*/ 9 h 11"/>
                <a:gd name="T22" fmla="*/ 0 w 7"/>
                <a:gd name="T23" fmla="*/ 8 h 11"/>
                <a:gd name="T24" fmla="*/ 1 w 7"/>
                <a:gd name="T25" fmla="*/ 8 h 11"/>
                <a:gd name="T26" fmla="*/ 2 w 7"/>
                <a:gd name="T27" fmla="*/ 7 h 11"/>
                <a:gd name="T28" fmla="*/ 3 w 7"/>
                <a:gd name="T29" fmla="*/ 7 h 11"/>
                <a:gd name="T30" fmla="*/ 2 w 7"/>
                <a:gd name="T31" fmla="*/ 6 h 11"/>
                <a:gd name="T32" fmla="*/ 1 w 7"/>
                <a:gd name="T33" fmla="*/ 6 h 11"/>
                <a:gd name="T34" fmla="*/ 1 w 7"/>
                <a:gd name="T35" fmla="*/ 5 h 11"/>
                <a:gd name="T36" fmla="*/ 1 w 7"/>
                <a:gd name="T37" fmla="*/ 4 h 11"/>
                <a:gd name="T38" fmla="*/ 1 w 7"/>
                <a:gd name="T39" fmla="*/ 3 h 11"/>
                <a:gd name="T40" fmla="*/ 2 w 7"/>
                <a:gd name="T41" fmla="*/ 3 h 11"/>
                <a:gd name="T42" fmla="*/ 3 w 7"/>
                <a:gd name="T43" fmla="*/ 3 h 11"/>
                <a:gd name="T44" fmla="*/ 3 w 7"/>
                <a:gd name="T45" fmla="*/ 2 h 11"/>
                <a:gd name="T46" fmla="*/ 3 w 7"/>
                <a:gd name="T47" fmla="*/ 0 h 11"/>
                <a:gd name="T48" fmla="*/ 4 w 7"/>
                <a:gd name="T49" fmla="*/ 0 h 11"/>
                <a:gd name="T50" fmla="*/ 4 w 7"/>
                <a:gd name="T51" fmla="*/ 1 h 11"/>
                <a:gd name="T52" fmla="*/ 4 w 7"/>
                <a:gd name="T53" fmla="*/ 1 h 11"/>
                <a:gd name="T54" fmla="*/ 4 w 7"/>
                <a:gd name="T55" fmla="*/ 2 h 11"/>
                <a:gd name="T56" fmla="*/ 4 w 7"/>
                <a:gd name="T57" fmla="*/ 6 h 11"/>
                <a:gd name="T58" fmla="*/ 4 w 7"/>
                <a:gd name="T59" fmla="*/ 7 h 11"/>
                <a:gd name="T60" fmla="*/ 5 w 7"/>
                <a:gd name="T61" fmla="*/ 7 h 11"/>
                <a:gd name="T62" fmla="*/ 6 w 7"/>
                <a:gd name="T63" fmla="*/ 7 h 11"/>
                <a:gd name="T64" fmla="*/ 7 w 7"/>
                <a:gd name="T65" fmla="*/ 7 h 11"/>
                <a:gd name="T66" fmla="*/ 7 w 7"/>
                <a:gd name="T6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 h="11">
                  <a:moveTo>
                    <a:pt x="7" y="8"/>
                  </a:moveTo>
                  <a:lnTo>
                    <a:pt x="7" y="10"/>
                  </a:lnTo>
                  <a:lnTo>
                    <a:pt x="7" y="10"/>
                  </a:lnTo>
                  <a:lnTo>
                    <a:pt x="6" y="10"/>
                  </a:lnTo>
                  <a:lnTo>
                    <a:pt x="4" y="10"/>
                  </a:lnTo>
                  <a:lnTo>
                    <a:pt x="3" y="11"/>
                  </a:lnTo>
                  <a:lnTo>
                    <a:pt x="3" y="10"/>
                  </a:lnTo>
                  <a:lnTo>
                    <a:pt x="2" y="10"/>
                  </a:lnTo>
                  <a:lnTo>
                    <a:pt x="1" y="10"/>
                  </a:lnTo>
                  <a:lnTo>
                    <a:pt x="0" y="10"/>
                  </a:lnTo>
                  <a:lnTo>
                    <a:pt x="0" y="9"/>
                  </a:lnTo>
                  <a:lnTo>
                    <a:pt x="0" y="8"/>
                  </a:lnTo>
                  <a:lnTo>
                    <a:pt x="1" y="8"/>
                  </a:lnTo>
                  <a:lnTo>
                    <a:pt x="2" y="7"/>
                  </a:lnTo>
                  <a:lnTo>
                    <a:pt x="3" y="7"/>
                  </a:lnTo>
                  <a:lnTo>
                    <a:pt x="2" y="6"/>
                  </a:lnTo>
                  <a:lnTo>
                    <a:pt x="1" y="6"/>
                  </a:lnTo>
                  <a:lnTo>
                    <a:pt x="1" y="5"/>
                  </a:lnTo>
                  <a:lnTo>
                    <a:pt x="1" y="4"/>
                  </a:lnTo>
                  <a:lnTo>
                    <a:pt x="1" y="3"/>
                  </a:lnTo>
                  <a:lnTo>
                    <a:pt x="2" y="3"/>
                  </a:lnTo>
                  <a:lnTo>
                    <a:pt x="3" y="3"/>
                  </a:lnTo>
                  <a:lnTo>
                    <a:pt x="3" y="2"/>
                  </a:lnTo>
                  <a:lnTo>
                    <a:pt x="3" y="0"/>
                  </a:lnTo>
                  <a:lnTo>
                    <a:pt x="4" y="0"/>
                  </a:lnTo>
                  <a:lnTo>
                    <a:pt x="4" y="1"/>
                  </a:lnTo>
                  <a:lnTo>
                    <a:pt x="4" y="1"/>
                  </a:lnTo>
                  <a:lnTo>
                    <a:pt x="4" y="2"/>
                  </a:lnTo>
                  <a:lnTo>
                    <a:pt x="4" y="6"/>
                  </a:lnTo>
                  <a:lnTo>
                    <a:pt x="4" y="7"/>
                  </a:lnTo>
                  <a:lnTo>
                    <a:pt x="5" y="7"/>
                  </a:lnTo>
                  <a:lnTo>
                    <a:pt x="6" y="7"/>
                  </a:lnTo>
                  <a:lnTo>
                    <a:pt x="7" y="7"/>
                  </a:lnTo>
                  <a:lnTo>
                    <a:pt x="7" y="8"/>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73" name="Freeform 172"/>
            <p:cNvSpPr>
              <a:spLocks/>
            </p:cNvSpPr>
            <p:nvPr/>
          </p:nvSpPr>
          <p:spPr bwMode="auto">
            <a:xfrm>
              <a:off x="5373690" y="3462333"/>
              <a:ext cx="7938" cy="15875"/>
            </a:xfrm>
            <a:custGeom>
              <a:avLst/>
              <a:gdLst>
                <a:gd name="T0" fmla="*/ 5 w 5"/>
                <a:gd name="T1" fmla="*/ 4 h 10"/>
                <a:gd name="T2" fmla="*/ 5 w 5"/>
                <a:gd name="T3" fmla="*/ 6 h 10"/>
                <a:gd name="T4" fmla="*/ 4 w 5"/>
                <a:gd name="T5" fmla="*/ 8 h 10"/>
                <a:gd name="T6" fmla="*/ 4 w 5"/>
                <a:gd name="T7" fmla="*/ 9 h 10"/>
                <a:gd name="T8" fmla="*/ 4 w 5"/>
                <a:gd name="T9" fmla="*/ 10 h 10"/>
                <a:gd name="T10" fmla="*/ 3 w 5"/>
                <a:gd name="T11" fmla="*/ 10 h 10"/>
                <a:gd name="T12" fmla="*/ 3 w 5"/>
                <a:gd name="T13" fmla="*/ 10 h 10"/>
                <a:gd name="T14" fmla="*/ 3 w 5"/>
                <a:gd name="T15" fmla="*/ 9 h 10"/>
                <a:gd name="T16" fmla="*/ 3 w 5"/>
                <a:gd name="T17" fmla="*/ 8 h 10"/>
                <a:gd name="T18" fmla="*/ 3 w 5"/>
                <a:gd name="T19" fmla="*/ 8 h 10"/>
                <a:gd name="T20" fmla="*/ 3 w 5"/>
                <a:gd name="T21" fmla="*/ 7 h 10"/>
                <a:gd name="T22" fmla="*/ 2 w 5"/>
                <a:gd name="T23" fmla="*/ 6 h 10"/>
                <a:gd name="T24" fmla="*/ 1 w 5"/>
                <a:gd name="T25" fmla="*/ 6 h 10"/>
                <a:gd name="T26" fmla="*/ 0 w 5"/>
                <a:gd name="T27" fmla="*/ 5 h 10"/>
                <a:gd name="T28" fmla="*/ 1 w 5"/>
                <a:gd name="T29" fmla="*/ 4 h 10"/>
                <a:gd name="T30" fmla="*/ 2 w 5"/>
                <a:gd name="T31" fmla="*/ 4 h 10"/>
                <a:gd name="T32" fmla="*/ 2 w 5"/>
                <a:gd name="T33" fmla="*/ 3 h 10"/>
                <a:gd name="T34" fmla="*/ 2 w 5"/>
                <a:gd name="T35" fmla="*/ 2 h 10"/>
                <a:gd name="T36" fmla="*/ 2 w 5"/>
                <a:gd name="T37" fmla="*/ 1 h 10"/>
                <a:gd name="T38" fmla="*/ 3 w 5"/>
                <a:gd name="T39" fmla="*/ 1 h 10"/>
                <a:gd name="T40" fmla="*/ 3 w 5"/>
                <a:gd name="T41" fmla="*/ 1 h 10"/>
                <a:gd name="T42" fmla="*/ 3 w 5"/>
                <a:gd name="T43" fmla="*/ 0 h 10"/>
                <a:gd name="T44" fmla="*/ 4 w 5"/>
                <a:gd name="T45" fmla="*/ 0 h 10"/>
                <a:gd name="T46" fmla="*/ 4 w 5"/>
                <a:gd name="T47" fmla="*/ 1 h 10"/>
                <a:gd name="T48" fmla="*/ 3 w 5"/>
                <a:gd name="T49" fmla="*/ 1 h 10"/>
                <a:gd name="T50" fmla="*/ 3 w 5"/>
                <a:gd name="T51" fmla="*/ 2 h 10"/>
                <a:gd name="T52" fmla="*/ 3 w 5"/>
                <a:gd name="T53" fmla="*/ 3 h 10"/>
                <a:gd name="T54" fmla="*/ 3 w 5"/>
                <a:gd name="T55" fmla="*/ 4 h 10"/>
                <a:gd name="T56" fmla="*/ 3 w 5"/>
                <a:gd name="T57" fmla="*/ 4 h 10"/>
                <a:gd name="T58" fmla="*/ 4 w 5"/>
                <a:gd name="T59" fmla="*/ 4 h 10"/>
                <a:gd name="T60" fmla="*/ 5 w 5"/>
                <a:gd name="T61"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 h="10">
                  <a:moveTo>
                    <a:pt x="5" y="4"/>
                  </a:moveTo>
                  <a:lnTo>
                    <a:pt x="5" y="6"/>
                  </a:lnTo>
                  <a:lnTo>
                    <a:pt x="4" y="8"/>
                  </a:lnTo>
                  <a:lnTo>
                    <a:pt x="4" y="9"/>
                  </a:lnTo>
                  <a:lnTo>
                    <a:pt x="4" y="10"/>
                  </a:lnTo>
                  <a:lnTo>
                    <a:pt x="3" y="10"/>
                  </a:lnTo>
                  <a:lnTo>
                    <a:pt x="3" y="10"/>
                  </a:lnTo>
                  <a:lnTo>
                    <a:pt x="3" y="9"/>
                  </a:lnTo>
                  <a:lnTo>
                    <a:pt x="3" y="8"/>
                  </a:lnTo>
                  <a:lnTo>
                    <a:pt x="3" y="8"/>
                  </a:lnTo>
                  <a:lnTo>
                    <a:pt x="3" y="7"/>
                  </a:lnTo>
                  <a:lnTo>
                    <a:pt x="2" y="6"/>
                  </a:lnTo>
                  <a:lnTo>
                    <a:pt x="1" y="6"/>
                  </a:lnTo>
                  <a:lnTo>
                    <a:pt x="0" y="5"/>
                  </a:lnTo>
                  <a:lnTo>
                    <a:pt x="1" y="4"/>
                  </a:lnTo>
                  <a:lnTo>
                    <a:pt x="2" y="4"/>
                  </a:lnTo>
                  <a:lnTo>
                    <a:pt x="2" y="3"/>
                  </a:lnTo>
                  <a:lnTo>
                    <a:pt x="2" y="2"/>
                  </a:lnTo>
                  <a:lnTo>
                    <a:pt x="2" y="1"/>
                  </a:lnTo>
                  <a:lnTo>
                    <a:pt x="3" y="1"/>
                  </a:lnTo>
                  <a:lnTo>
                    <a:pt x="3" y="1"/>
                  </a:lnTo>
                  <a:lnTo>
                    <a:pt x="3" y="0"/>
                  </a:lnTo>
                  <a:lnTo>
                    <a:pt x="4" y="0"/>
                  </a:lnTo>
                  <a:lnTo>
                    <a:pt x="4" y="1"/>
                  </a:lnTo>
                  <a:lnTo>
                    <a:pt x="3" y="1"/>
                  </a:lnTo>
                  <a:lnTo>
                    <a:pt x="3" y="2"/>
                  </a:lnTo>
                  <a:lnTo>
                    <a:pt x="3" y="3"/>
                  </a:lnTo>
                  <a:lnTo>
                    <a:pt x="3" y="4"/>
                  </a:lnTo>
                  <a:lnTo>
                    <a:pt x="3" y="4"/>
                  </a:lnTo>
                  <a:lnTo>
                    <a:pt x="4" y="4"/>
                  </a:lnTo>
                  <a:lnTo>
                    <a:pt x="5" y="4"/>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74" name="Freeform 173"/>
            <p:cNvSpPr>
              <a:spLocks/>
            </p:cNvSpPr>
            <p:nvPr/>
          </p:nvSpPr>
          <p:spPr bwMode="auto">
            <a:xfrm>
              <a:off x="5395915" y="3468683"/>
              <a:ext cx="4763" cy="9525"/>
            </a:xfrm>
            <a:custGeom>
              <a:avLst/>
              <a:gdLst>
                <a:gd name="T0" fmla="*/ 3 w 3"/>
                <a:gd name="T1" fmla="*/ 1 h 6"/>
                <a:gd name="T2" fmla="*/ 3 w 3"/>
                <a:gd name="T3" fmla="*/ 2 h 6"/>
                <a:gd name="T4" fmla="*/ 3 w 3"/>
                <a:gd name="T5" fmla="*/ 3 h 6"/>
                <a:gd name="T6" fmla="*/ 3 w 3"/>
                <a:gd name="T7" fmla="*/ 5 h 6"/>
                <a:gd name="T8" fmla="*/ 3 w 3"/>
                <a:gd name="T9" fmla="*/ 6 h 6"/>
                <a:gd name="T10" fmla="*/ 2 w 3"/>
                <a:gd name="T11" fmla="*/ 6 h 6"/>
                <a:gd name="T12" fmla="*/ 1 w 3"/>
                <a:gd name="T13" fmla="*/ 6 h 6"/>
                <a:gd name="T14" fmla="*/ 0 w 3"/>
                <a:gd name="T15" fmla="*/ 6 h 6"/>
                <a:gd name="T16" fmla="*/ 0 w 3"/>
                <a:gd name="T17" fmla="*/ 5 h 6"/>
                <a:gd name="T18" fmla="*/ 0 w 3"/>
                <a:gd name="T19" fmla="*/ 4 h 6"/>
                <a:gd name="T20" fmla="*/ 0 w 3"/>
                <a:gd name="T21" fmla="*/ 4 h 6"/>
                <a:gd name="T22" fmla="*/ 0 w 3"/>
                <a:gd name="T23" fmla="*/ 1 h 6"/>
                <a:gd name="T24" fmla="*/ 0 w 3"/>
                <a:gd name="T25" fmla="*/ 0 h 6"/>
                <a:gd name="T26" fmla="*/ 1 w 3"/>
                <a:gd name="T27" fmla="*/ 0 h 6"/>
                <a:gd name="T28" fmla="*/ 2 w 3"/>
                <a:gd name="T29" fmla="*/ 0 h 6"/>
                <a:gd name="T30" fmla="*/ 3 w 3"/>
                <a:gd name="T31" fmla="*/ 0 h 6"/>
                <a:gd name="T32" fmla="*/ 3 w 3"/>
                <a:gd name="T33"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 h="6">
                  <a:moveTo>
                    <a:pt x="3" y="1"/>
                  </a:moveTo>
                  <a:lnTo>
                    <a:pt x="3" y="2"/>
                  </a:lnTo>
                  <a:lnTo>
                    <a:pt x="3" y="3"/>
                  </a:lnTo>
                  <a:lnTo>
                    <a:pt x="3" y="5"/>
                  </a:lnTo>
                  <a:lnTo>
                    <a:pt x="3" y="6"/>
                  </a:lnTo>
                  <a:lnTo>
                    <a:pt x="2" y="6"/>
                  </a:lnTo>
                  <a:lnTo>
                    <a:pt x="1" y="6"/>
                  </a:lnTo>
                  <a:lnTo>
                    <a:pt x="0" y="6"/>
                  </a:lnTo>
                  <a:lnTo>
                    <a:pt x="0" y="5"/>
                  </a:lnTo>
                  <a:lnTo>
                    <a:pt x="0" y="4"/>
                  </a:lnTo>
                  <a:lnTo>
                    <a:pt x="0" y="4"/>
                  </a:lnTo>
                  <a:lnTo>
                    <a:pt x="0" y="1"/>
                  </a:lnTo>
                  <a:lnTo>
                    <a:pt x="0" y="0"/>
                  </a:lnTo>
                  <a:lnTo>
                    <a:pt x="1" y="0"/>
                  </a:lnTo>
                  <a:lnTo>
                    <a:pt x="2" y="0"/>
                  </a:lnTo>
                  <a:lnTo>
                    <a:pt x="3" y="0"/>
                  </a:lnTo>
                  <a:lnTo>
                    <a:pt x="3"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75" name="Freeform 174"/>
            <p:cNvSpPr>
              <a:spLocks/>
            </p:cNvSpPr>
            <p:nvPr/>
          </p:nvSpPr>
          <p:spPr bwMode="auto">
            <a:xfrm>
              <a:off x="5022853" y="2687634"/>
              <a:ext cx="455613" cy="787399"/>
            </a:xfrm>
            <a:custGeom>
              <a:avLst/>
              <a:gdLst>
                <a:gd name="T0" fmla="*/ 283 w 287"/>
                <a:gd name="T1" fmla="*/ 443 h 496"/>
                <a:gd name="T2" fmla="*/ 272 w 287"/>
                <a:gd name="T3" fmla="*/ 450 h 496"/>
                <a:gd name="T4" fmla="*/ 275 w 287"/>
                <a:gd name="T5" fmla="*/ 459 h 496"/>
                <a:gd name="T6" fmla="*/ 265 w 287"/>
                <a:gd name="T7" fmla="*/ 451 h 496"/>
                <a:gd name="T8" fmla="*/ 269 w 287"/>
                <a:gd name="T9" fmla="*/ 440 h 496"/>
                <a:gd name="T10" fmla="*/ 266 w 287"/>
                <a:gd name="T11" fmla="*/ 439 h 496"/>
                <a:gd name="T12" fmla="*/ 266 w 287"/>
                <a:gd name="T13" fmla="*/ 448 h 496"/>
                <a:gd name="T14" fmla="*/ 256 w 287"/>
                <a:gd name="T15" fmla="*/ 454 h 496"/>
                <a:gd name="T16" fmla="*/ 252 w 287"/>
                <a:gd name="T17" fmla="*/ 464 h 496"/>
                <a:gd name="T18" fmla="*/ 252 w 287"/>
                <a:gd name="T19" fmla="*/ 474 h 496"/>
                <a:gd name="T20" fmla="*/ 240 w 287"/>
                <a:gd name="T21" fmla="*/ 480 h 496"/>
                <a:gd name="T22" fmla="*/ 233 w 287"/>
                <a:gd name="T23" fmla="*/ 475 h 496"/>
                <a:gd name="T24" fmla="*/ 230 w 287"/>
                <a:gd name="T25" fmla="*/ 482 h 496"/>
                <a:gd name="T26" fmla="*/ 222 w 287"/>
                <a:gd name="T27" fmla="*/ 473 h 496"/>
                <a:gd name="T28" fmla="*/ 219 w 287"/>
                <a:gd name="T29" fmla="*/ 461 h 496"/>
                <a:gd name="T30" fmla="*/ 226 w 287"/>
                <a:gd name="T31" fmla="*/ 449 h 496"/>
                <a:gd name="T32" fmla="*/ 222 w 287"/>
                <a:gd name="T33" fmla="*/ 452 h 496"/>
                <a:gd name="T34" fmla="*/ 211 w 287"/>
                <a:gd name="T35" fmla="*/ 459 h 496"/>
                <a:gd name="T36" fmla="*/ 209 w 287"/>
                <a:gd name="T37" fmla="*/ 464 h 496"/>
                <a:gd name="T38" fmla="*/ 194 w 287"/>
                <a:gd name="T39" fmla="*/ 479 h 496"/>
                <a:gd name="T40" fmla="*/ 181 w 287"/>
                <a:gd name="T41" fmla="*/ 488 h 496"/>
                <a:gd name="T42" fmla="*/ 161 w 287"/>
                <a:gd name="T43" fmla="*/ 496 h 496"/>
                <a:gd name="T44" fmla="*/ 136 w 287"/>
                <a:gd name="T45" fmla="*/ 475 h 496"/>
                <a:gd name="T46" fmla="*/ 118 w 287"/>
                <a:gd name="T47" fmla="*/ 470 h 496"/>
                <a:gd name="T48" fmla="*/ 97 w 287"/>
                <a:gd name="T49" fmla="*/ 448 h 496"/>
                <a:gd name="T50" fmla="*/ 100 w 287"/>
                <a:gd name="T51" fmla="*/ 431 h 496"/>
                <a:gd name="T52" fmla="*/ 92 w 287"/>
                <a:gd name="T53" fmla="*/ 410 h 496"/>
                <a:gd name="T54" fmla="*/ 67 w 287"/>
                <a:gd name="T55" fmla="*/ 394 h 496"/>
                <a:gd name="T56" fmla="*/ 67 w 287"/>
                <a:gd name="T57" fmla="*/ 371 h 496"/>
                <a:gd name="T58" fmla="*/ 45 w 287"/>
                <a:gd name="T59" fmla="*/ 366 h 496"/>
                <a:gd name="T60" fmla="*/ 14 w 287"/>
                <a:gd name="T61" fmla="*/ 352 h 496"/>
                <a:gd name="T62" fmla="*/ 5 w 287"/>
                <a:gd name="T63" fmla="*/ 330 h 496"/>
                <a:gd name="T64" fmla="*/ 20 w 287"/>
                <a:gd name="T65" fmla="*/ 320 h 496"/>
                <a:gd name="T66" fmla="*/ 35 w 287"/>
                <a:gd name="T67" fmla="*/ 323 h 496"/>
                <a:gd name="T68" fmla="*/ 46 w 287"/>
                <a:gd name="T69" fmla="*/ 327 h 496"/>
                <a:gd name="T70" fmla="*/ 60 w 287"/>
                <a:gd name="T71" fmla="*/ 310 h 496"/>
                <a:gd name="T72" fmla="*/ 97 w 287"/>
                <a:gd name="T73" fmla="*/ 302 h 496"/>
                <a:gd name="T74" fmla="*/ 104 w 287"/>
                <a:gd name="T75" fmla="*/ 287 h 496"/>
                <a:gd name="T76" fmla="*/ 127 w 287"/>
                <a:gd name="T77" fmla="*/ 290 h 496"/>
                <a:gd name="T78" fmla="*/ 136 w 287"/>
                <a:gd name="T79" fmla="*/ 285 h 496"/>
                <a:gd name="T80" fmla="*/ 138 w 287"/>
                <a:gd name="T81" fmla="*/ 269 h 496"/>
                <a:gd name="T82" fmla="*/ 158 w 287"/>
                <a:gd name="T83" fmla="*/ 265 h 496"/>
                <a:gd name="T84" fmla="*/ 175 w 287"/>
                <a:gd name="T85" fmla="*/ 253 h 496"/>
                <a:gd name="T86" fmla="*/ 188 w 287"/>
                <a:gd name="T87" fmla="*/ 234 h 496"/>
                <a:gd name="T88" fmla="*/ 192 w 287"/>
                <a:gd name="T89" fmla="*/ 219 h 496"/>
                <a:gd name="T90" fmla="*/ 188 w 287"/>
                <a:gd name="T91" fmla="*/ 200 h 496"/>
                <a:gd name="T92" fmla="*/ 190 w 287"/>
                <a:gd name="T93" fmla="*/ 174 h 496"/>
                <a:gd name="T94" fmla="*/ 189 w 287"/>
                <a:gd name="T95" fmla="*/ 152 h 496"/>
                <a:gd name="T96" fmla="*/ 191 w 287"/>
                <a:gd name="T97" fmla="*/ 135 h 496"/>
                <a:gd name="T98" fmla="*/ 206 w 287"/>
                <a:gd name="T99" fmla="*/ 125 h 496"/>
                <a:gd name="T100" fmla="*/ 195 w 287"/>
                <a:gd name="T101" fmla="*/ 103 h 496"/>
                <a:gd name="T102" fmla="*/ 186 w 287"/>
                <a:gd name="T103" fmla="*/ 84 h 496"/>
                <a:gd name="T104" fmla="*/ 200 w 287"/>
                <a:gd name="T105" fmla="*/ 72 h 496"/>
                <a:gd name="T106" fmla="*/ 219 w 287"/>
                <a:gd name="T107" fmla="*/ 59 h 496"/>
                <a:gd name="T108" fmla="*/ 225 w 287"/>
                <a:gd name="T109" fmla="*/ 45 h 496"/>
                <a:gd name="T110" fmla="*/ 218 w 287"/>
                <a:gd name="T111" fmla="*/ 33 h 496"/>
                <a:gd name="T112" fmla="*/ 215 w 287"/>
                <a:gd name="T113" fmla="*/ 31 h 496"/>
                <a:gd name="T114" fmla="*/ 220 w 287"/>
                <a:gd name="T115" fmla="*/ 21 h 496"/>
                <a:gd name="T116" fmla="*/ 221 w 287"/>
                <a:gd name="T117" fmla="*/ 10 h 496"/>
                <a:gd name="T118" fmla="*/ 219 w 287"/>
                <a:gd name="T119" fmla="*/ 2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7" h="496">
                  <a:moveTo>
                    <a:pt x="285" y="436"/>
                  </a:moveTo>
                  <a:lnTo>
                    <a:pt x="285" y="438"/>
                  </a:lnTo>
                  <a:lnTo>
                    <a:pt x="285" y="439"/>
                  </a:lnTo>
                  <a:lnTo>
                    <a:pt x="285" y="440"/>
                  </a:lnTo>
                  <a:lnTo>
                    <a:pt x="285" y="440"/>
                  </a:lnTo>
                  <a:lnTo>
                    <a:pt x="286" y="440"/>
                  </a:lnTo>
                  <a:lnTo>
                    <a:pt x="287" y="440"/>
                  </a:lnTo>
                  <a:lnTo>
                    <a:pt x="287" y="440"/>
                  </a:lnTo>
                  <a:lnTo>
                    <a:pt x="287" y="441"/>
                  </a:lnTo>
                  <a:lnTo>
                    <a:pt x="287" y="441"/>
                  </a:lnTo>
                  <a:lnTo>
                    <a:pt x="286" y="441"/>
                  </a:lnTo>
                  <a:lnTo>
                    <a:pt x="285" y="441"/>
                  </a:lnTo>
                  <a:lnTo>
                    <a:pt x="285" y="440"/>
                  </a:lnTo>
                  <a:lnTo>
                    <a:pt x="284" y="440"/>
                  </a:lnTo>
                  <a:lnTo>
                    <a:pt x="283" y="441"/>
                  </a:lnTo>
                  <a:lnTo>
                    <a:pt x="283" y="442"/>
                  </a:lnTo>
                  <a:lnTo>
                    <a:pt x="283" y="443"/>
                  </a:lnTo>
                  <a:lnTo>
                    <a:pt x="282" y="443"/>
                  </a:lnTo>
                  <a:lnTo>
                    <a:pt x="281" y="443"/>
                  </a:lnTo>
                  <a:lnTo>
                    <a:pt x="280" y="443"/>
                  </a:lnTo>
                  <a:lnTo>
                    <a:pt x="279" y="444"/>
                  </a:lnTo>
                  <a:lnTo>
                    <a:pt x="279" y="444"/>
                  </a:lnTo>
                  <a:lnTo>
                    <a:pt x="279" y="445"/>
                  </a:lnTo>
                  <a:lnTo>
                    <a:pt x="278" y="445"/>
                  </a:lnTo>
                  <a:lnTo>
                    <a:pt x="277" y="446"/>
                  </a:lnTo>
                  <a:lnTo>
                    <a:pt x="276" y="446"/>
                  </a:lnTo>
                  <a:lnTo>
                    <a:pt x="276" y="447"/>
                  </a:lnTo>
                  <a:lnTo>
                    <a:pt x="275" y="447"/>
                  </a:lnTo>
                  <a:lnTo>
                    <a:pt x="274" y="448"/>
                  </a:lnTo>
                  <a:lnTo>
                    <a:pt x="273" y="448"/>
                  </a:lnTo>
                  <a:lnTo>
                    <a:pt x="273" y="448"/>
                  </a:lnTo>
                  <a:lnTo>
                    <a:pt x="273" y="449"/>
                  </a:lnTo>
                  <a:lnTo>
                    <a:pt x="273" y="450"/>
                  </a:lnTo>
                  <a:lnTo>
                    <a:pt x="272" y="450"/>
                  </a:lnTo>
                  <a:lnTo>
                    <a:pt x="271" y="451"/>
                  </a:lnTo>
                  <a:lnTo>
                    <a:pt x="271" y="451"/>
                  </a:lnTo>
                  <a:lnTo>
                    <a:pt x="271" y="452"/>
                  </a:lnTo>
                  <a:lnTo>
                    <a:pt x="271" y="453"/>
                  </a:lnTo>
                  <a:lnTo>
                    <a:pt x="271" y="454"/>
                  </a:lnTo>
                  <a:lnTo>
                    <a:pt x="271" y="455"/>
                  </a:lnTo>
                  <a:lnTo>
                    <a:pt x="271" y="456"/>
                  </a:lnTo>
                  <a:lnTo>
                    <a:pt x="271" y="456"/>
                  </a:lnTo>
                  <a:lnTo>
                    <a:pt x="272" y="456"/>
                  </a:lnTo>
                  <a:lnTo>
                    <a:pt x="273" y="456"/>
                  </a:lnTo>
                  <a:lnTo>
                    <a:pt x="273" y="456"/>
                  </a:lnTo>
                  <a:lnTo>
                    <a:pt x="273" y="457"/>
                  </a:lnTo>
                  <a:lnTo>
                    <a:pt x="274" y="457"/>
                  </a:lnTo>
                  <a:lnTo>
                    <a:pt x="275" y="457"/>
                  </a:lnTo>
                  <a:lnTo>
                    <a:pt x="276" y="458"/>
                  </a:lnTo>
                  <a:lnTo>
                    <a:pt x="276" y="459"/>
                  </a:lnTo>
                  <a:lnTo>
                    <a:pt x="275" y="459"/>
                  </a:lnTo>
                  <a:lnTo>
                    <a:pt x="274" y="459"/>
                  </a:lnTo>
                  <a:lnTo>
                    <a:pt x="273" y="460"/>
                  </a:lnTo>
                  <a:lnTo>
                    <a:pt x="272" y="460"/>
                  </a:lnTo>
                  <a:lnTo>
                    <a:pt x="271" y="460"/>
                  </a:lnTo>
                  <a:lnTo>
                    <a:pt x="271" y="459"/>
                  </a:lnTo>
                  <a:lnTo>
                    <a:pt x="270" y="458"/>
                  </a:lnTo>
                  <a:lnTo>
                    <a:pt x="269" y="458"/>
                  </a:lnTo>
                  <a:lnTo>
                    <a:pt x="269" y="457"/>
                  </a:lnTo>
                  <a:lnTo>
                    <a:pt x="269" y="456"/>
                  </a:lnTo>
                  <a:lnTo>
                    <a:pt x="269" y="456"/>
                  </a:lnTo>
                  <a:lnTo>
                    <a:pt x="269" y="455"/>
                  </a:lnTo>
                  <a:lnTo>
                    <a:pt x="268" y="454"/>
                  </a:lnTo>
                  <a:lnTo>
                    <a:pt x="267" y="454"/>
                  </a:lnTo>
                  <a:lnTo>
                    <a:pt x="266" y="453"/>
                  </a:lnTo>
                  <a:lnTo>
                    <a:pt x="266" y="452"/>
                  </a:lnTo>
                  <a:lnTo>
                    <a:pt x="266" y="451"/>
                  </a:lnTo>
                  <a:lnTo>
                    <a:pt x="265" y="451"/>
                  </a:lnTo>
                  <a:lnTo>
                    <a:pt x="264" y="450"/>
                  </a:lnTo>
                  <a:lnTo>
                    <a:pt x="264" y="450"/>
                  </a:lnTo>
                  <a:lnTo>
                    <a:pt x="264" y="449"/>
                  </a:lnTo>
                  <a:lnTo>
                    <a:pt x="264" y="449"/>
                  </a:lnTo>
                  <a:lnTo>
                    <a:pt x="265" y="449"/>
                  </a:lnTo>
                  <a:lnTo>
                    <a:pt x="266" y="448"/>
                  </a:lnTo>
                  <a:lnTo>
                    <a:pt x="266" y="448"/>
                  </a:lnTo>
                  <a:lnTo>
                    <a:pt x="266" y="447"/>
                  </a:lnTo>
                  <a:lnTo>
                    <a:pt x="266" y="446"/>
                  </a:lnTo>
                  <a:lnTo>
                    <a:pt x="267" y="446"/>
                  </a:lnTo>
                  <a:lnTo>
                    <a:pt x="268" y="445"/>
                  </a:lnTo>
                  <a:lnTo>
                    <a:pt x="269" y="445"/>
                  </a:lnTo>
                  <a:lnTo>
                    <a:pt x="269" y="444"/>
                  </a:lnTo>
                  <a:lnTo>
                    <a:pt x="269" y="443"/>
                  </a:lnTo>
                  <a:lnTo>
                    <a:pt x="269" y="442"/>
                  </a:lnTo>
                  <a:lnTo>
                    <a:pt x="269" y="441"/>
                  </a:lnTo>
                  <a:lnTo>
                    <a:pt x="269" y="440"/>
                  </a:lnTo>
                  <a:lnTo>
                    <a:pt x="268" y="440"/>
                  </a:lnTo>
                  <a:lnTo>
                    <a:pt x="267" y="440"/>
                  </a:lnTo>
                  <a:lnTo>
                    <a:pt x="266" y="440"/>
                  </a:lnTo>
                  <a:lnTo>
                    <a:pt x="266" y="440"/>
                  </a:lnTo>
                  <a:lnTo>
                    <a:pt x="266" y="439"/>
                  </a:lnTo>
                  <a:lnTo>
                    <a:pt x="267" y="439"/>
                  </a:lnTo>
                  <a:lnTo>
                    <a:pt x="267" y="438"/>
                  </a:lnTo>
                  <a:lnTo>
                    <a:pt x="268" y="438"/>
                  </a:lnTo>
                  <a:lnTo>
                    <a:pt x="269" y="438"/>
                  </a:lnTo>
                  <a:lnTo>
                    <a:pt x="269" y="437"/>
                  </a:lnTo>
                  <a:lnTo>
                    <a:pt x="269" y="436"/>
                  </a:lnTo>
                  <a:lnTo>
                    <a:pt x="268" y="435"/>
                  </a:lnTo>
                  <a:lnTo>
                    <a:pt x="267" y="435"/>
                  </a:lnTo>
                  <a:lnTo>
                    <a:pt x="266" y="436"/>
                  </a:lnTo>
                  <a:lnTo>
                    <a:pt x="266" y="437"/>
                  </a:lnTo>
                  <a:lnTo>
                    <a:pt x="266" y="438"/>
                  </a:lnTo>
                  <a:lnTo>
                    <a:pt x="266" y="439"/>
                  </a:lnTo>
                  <a:lnTo>
                    <a:pt x="265" y="440"/>
                  </a:lnTo>
                  <a:lnTo>
                    <a:pt x="264" y="440"/>
                  </a:lnTo>
                  <a:lnTo>
                    <a:pt x="264" y="440"/>
                  </a:lnTo>
                  <a:lnTo>
                    <a:pt x="264" y="440"/>
                  </a:lnTo>
                  <a:lnTo>
                    <a:pt x="265" y="440"/>
                  </a:lnTo>
                  <a:lnTo>
                    <a:pt x="266" y="440"/>
                  </a:lnTo>
                  <a:lnTo>
                    <a:pt x="266" y="441"/>
                  </a:lnTo>
                  <a:lnTo>
                    <a:pt x="267" y="441"/>
                  </a:lnTo>
                  <a:lnTo>
                    <a:pt x="268" y="441"/>
                  </a:lnTo>
                  <a:lnTo>
                    <a:pt x="268" y="442"/>
                  </a:lnTo>
                  <a:lnTo>
                    <a:pt x="268" y="443"/>
                  </a:lnTo>
                  <a:lnTo>
                    <a:pt x="267" y="443"/>
                  </a:lnTo>
                  <a:lnTo>
                    <a:pt x="266" y="444"/>
                  </a:lnTo>
                  <a:lnTo>
                    <a:pt x="266" y="445"/>
                  </a:lnTo>
                  <a:lnTo>
                    <a:pt x="266" y="446"/>
                  </a:lnTo>
                  <a:lnTo>
                    <a:pt x="266" y="447"/>
                  </a:lnTo>
                  <a:lnTo>
                    <a:pt x="266" y="448"/>
                  </a:lnTo>
                  <a:lnTo>
                    <a:pt x="265" y="448"/>
                  </a:lnTo>
                  <a:lnTo>
                    <a:pt x="265" y="448"/>
                  </a:lnTo>
                  <a:lnTo>
                    <a:pt x="264" y="448"/>
                  </a:lnTo>
                  <a:lnTo>
                    <a:pt x="264" y="448"/>
                  </a:lnTo>
                  <a:lnTo>
                    <a:pt x="264" y="449"/>
                  </a:lnTo>
                  <a:lnTo>
                    <a:pt x="264" y="450"/>
                  </a:lnTo>
                  <a:lnTo>
                    <a:pt x="263" y="451"/>
                  </a:lnTo>
                  <a:lnTo>
                    <a:pt x="262" y="451"/>
                  </a:lnTo>
                  <a:lnTo>
                    <a:pt x="261" y="451"/>
                  </a:lnTo>
                  <a:lnTo>
                    <a:pt x="261" y="452"/>
                  </a:lnTo>
                  <a:lnTo>
                    <a:pt x="260" y="452"/>
                  </a:lnTo>
                  <a:lnTo>
                    <a:pt x="259" y="452"/>
                  </a:lnTo>
                  <a:lnTo>
                    <a:pt x="258" y="452"/>
                  </a:lnTo>
                  <a:lnTo>
                    <a:pt x="257" y="452"/>
                  </a:lnTo>
                  <a:lnTo>
                    <a:pt x="257" y="453"/>
                  </a:lnTo>
                  <a:lnTo>
                    <a:pt x="256" y="453"/>
                  </a:lnTo>
                  <a:lnTo>
                    <a:pt x="256" y="454"/>
                  </a:lnTo>
                  <a:lnTo>
                    <a:pt x="256" y="455"/>
                  </a:lnTo>
                  <a:lnTo>
                    <a:pt x="256" y="456"/>
                  </a:lnTo>
                  <a:lnTo>
                    <a:pt x="256" y="456"/>
                  </a:lnTo>
                  <a:lnTo>
                    <a:pt x="256" y="457"/>
                  </a:lnTo>
                  <a:lnTo>
                    <a:pt x="256" y="458"/>
                  </a:lnTo>
                  <a:lnTo>
                    <a:pt x="256" y="459"/>
                  </a:lnTo>
                  <a:lnTo>
                    <a:pt x="256" y="460"/>
                  </a:lnTo>
                  <a:lnTo>
                    <a:pt x="256" y="461"/>
                  </a:lnTo>
                  <a:lnTo>
                    <a:pt x="256" y="461"/>
                  </a:lnTo>
                  <a:lnTo>
                    <a:pt x="255" y="461"/>
                  </a:lnTo>
                  <a:lnTo>
                    <a:pt x="254" y="461"/>
                  </a:lnTo>
                  <a:lnTo>
                    <a:pt x="253" y="461"/>
                  </a:lnTo>
                  <a:lnTo>
                    <a:pt x="253" y="462"/>
                  </a:lnTo>
                  <a:lnTo>
                    <a:pt x="252" y="462"/>
                  </a:lnTo>
                  <a:lnTo>
                    <a:pt x="252" y="463"/>
                  </a:lnTo>
                  <a:lnTo>
                    <a:pt x="252" y="464"/>
                  </a:lnTo>
                  <a:lnTo>
                    <a:pt x="252" y="464"/>
                  </a:lnTo>
                  <a:lnTo>
                    <a:pt x="252" y="465"/>
                  </a:lnTo>
                  <a:lnTo>
                    <a:pt x="252" y="466"/>
                  </a:lnTo>
                  <a:lnTo>
                    <a:pt x="252" y="467"/>
                  </a:lnTo>
                  <a:lnTo>
                    <a:pt x="252" y="468"/>
                  </a:lnTo>
                  <a:lnTo>
                    <a:pt x="252" y="469"/>
                  </a:lnTo>
                  <a:lnTo>
                    <a:pt x="251" y="469"/>
                  </a:lnTo>
                  <a:lnTo>
                    <a:pt x="251" y="470"/>
                  </a:lnTo>
                  <a:lnTo>
                    <a:pt x="250" y="470"/>
                  </a:lnTo>
                  <a:lnTo>
                    <a:pt x="249" y="470"/>
                  </a:lnTo>
                  <a:lnTo>
                    <a:pt x="249" y="471"/>
                  </a:lnTo>
                  <a:lnTo>
                    <a:pt x="249" y="472"/>
                  </a:lnTo>
                  <a:lnTo>
                    <a:pt x="250" y="472"/>
                  </a:lnTo>
                  <a:lnTo>
                    <a:pt x="250" y="472"/>
                  </a:lnTo>
                  <a:lnTo>
                    <a:pt x="251" y="472"/>
                  </a:lnTo>
                  <a:lnTo>
                    <a:pt x="252" y="472"/>
                  </a:lnTo>
                  <a:lnTo>
                    <a:pt x="252" y="473"/>
                  </a:lnTo>
                  <a:lnTo>
                    <a:pt x="252" y="474"/>
                  </a:lnTo>
                  <a:lnTo>
                    <a:pt x="251" y="475"/>
                  </a:lnTo>
                  <a:lnTo>
                    <a:pt x="250" y="475"/>
                  </a:lnTo>
                  <a:lnTo>
                    <a:pt x="249" y="475"/>
                  </a:lnTo>
                  <a:lnTo>
                    <a:pt x="249" y="476"/>
                  </a:lnTo>
                  <a:lnTo>
                    <a:pt x="248" y="477"/>
                  </a:lnTo>
                  <a:lnTo>
                    <a:pt x="248" y="477"/>
                  </a:lnTo>
                  <a:lnTo>
                    <a:pt x="247" y="478"/>
                  </a:lnTo>
                  <a:lnTo>
                    <a:pt x="247" y="479"/>
                  </a:lnTo>
                  <a:lnTo>
                    <a:pt x="246" y="478"/>
                  </a:lnTo>
                  <a:lnTo>
                    <a:pt x="245" y="478"/>
                  </a:lnTo>
                  <a:lnTo>
                    <a:pt x="244" y="478"/>
                  </a:lnTo>
                  <a:lnTo>
                    <a:pt x="243" y="479"/>
                  </a:lnTo>
                  <a:lnTo>
                    <a:pt x="242" y="479"/>
                  </a:lnTo>
                  <a:lnTo>
                    <a:pt x="242" y="480"/>
                  </a:lnTo>
                  <a:lnTo>
                    <a:pt x="241" y="480"/>
                  </a:lnTo>
                  <a:lnTo>
                    <a:pt x="240" y="480"/>
                  </a:lnTo>
                  <a:lnTo>
                    <a:pt x="240" y="480"/>
                  </a:lnTo>
                  <a:lnTo>
                    <a:pt x="240" y="479"/>
                  </a:lnTo>
                  <a:lnTo>
                    <a:pt x="240" y="478"/>
                  </a:lnTo>
                  <a:lnTo>
                    <a:pt x="240" y="477"/>
                  </a:lnTo>
                  <a:lnTo>
                    <a:pt x="240" y="476"/>
                  </a:lnTo>
                  <a:lnTo>
                    <a:pt x="240" y="475"/>
                  </a:lnTo>
                  <a:lnTo>
                    <a:pt x="240" y="474"/>
                  </a:lnTo>
                  <a:lnTo>
                    <a:pt x="240" y="473"/>
                  </a:lnTo>
                  <a:lnTo>
                    <a:pt x="240" y="473"/>
                  </a:lnTo>
                  <a:lnTo>
                    <a:pt x="239" y="473"/>
                  </a:lnTo>
                  <a:lnTo>
                    <a:pt x="238" y="473"/>
                  </a:lnTo>
                  <a:lnTo>
                    <a:pt x="237" y="473"/>
                  </a:lnTo>
                  <a:lnTo>
                    <a:pt x="236" y="473"/>
                  </a:lnTo>
                  <a:lnTo>
                    <a:pt x="235" y="473"/>
                  </a:lnTo>
                  <a:lnTo>
                    <a:pt x="235" y="474"/>
                  </a:lnTo>
                  <a:lnTo>
                    <a:pt x="234" y="474"/>
                  </a:lnTo>
                  <a:lnTo>
                    <a:pt x="233" y="474"/>
                  </a:lnTo>
                  <a:lnTo>
                    <a:pt x="233" y="475"/>
                  </a:lnTo>
                  <a:lnTo>
                    <a:pt x="233" y="476"/>
                  </a:lnTo>
                  <a:lnTo>
                    <a:pt x="232" y="476"/>
                  </a:lnTo>
                  <a:lnTo>
                    <a:pt x="232" y="476"/>
                  </a:lnTo>
                  <a:lnTo>
                    <a:pt x="231" y="476"/>
                  </a:lnTo>
                  <a:lnTo>
                    <a:pt x="231" y="477"/>
                  </a:lnTo>
                  <a:lnTo>
                    <a:pt x="230" y="477"/>
                  </a:lnTo>
                  <a:lnTo>
                    <a:pt x="229" y="477"/>
                  </a:lnTo>
                  <a:lnTo>
                    <a:pt x="228" y="477"/>
                  </a:lnTo>
                  <a:lnTo>
                    <a:pt x="228" y="478"/>
                  </a:lnTo>
                  <a:lnTo>
                    <a:pt x="228" y="479"/>
                  </a:lnTo>
                  <a:lnTo>
                    <a:pt x="228" y="480"/>
                  </a:lnTo>
                  <a:lnTo>
                    <a:pt x="229" y="480"/>
                  </a:lnTo>
                  <a:lnTo>
                    <a:pt x="229" y="480"/>
                  </a:lnTo>
                  <a:lnTo>
                    <a:pt x="230" y="480"/>
                  </a:lnTo>
                  <a:lnTo>
                    <a:pt x="231" y="481"/>
                  </a:lnTo>
                  <a:lnTo>
                    <a:pt x="231" y="482"/>
                  </a:lnTo>
                  <a:lnTo>
                    <a:pt x="230" y="482"/>
                  </a:lnTo>
                  <a:lnTo>
                    <a:pt x="229" y="482"/>
                  </a:lnTo>
                  <a:lnTo>
                    <a:pt x="228" y="482"/>
                  </a:lnTo>
                  <a:lnTo>
                    <a:pt x="227" y="482"/>
                  </a:lnTo>
                  <a:lnTo>
                    <a:pt x="226" y="481"/>
                  </a:lnTo>
                  <a:lnTo>
                    <a:pt x="225" y="482"/>
                  </a:lnTo>
                  <a:lnTo>
                    <a:pt x="224" y="482"/>
                  </a:lnTo>
                  <a:lnTo>
                    <a:pt x="224" y="481"/>
                  </a:lnTo>
                  <a:lnTo>
                    <a:pt x="224" y="481"/>
                  </a:lnTo>
                  <a:lnTo>
                    <a:pt x="224" y="480"/>
                  </a:lnTo>
                  <a:lnTo>
                    <a:pt x="224" y="480"/>
                  </a:lnTo>
                  <a:lnTo>
                    <a:pt x="224" y="479"/>
                  </a:lnTo>
                  <a:lnTo>
                    <a:pt x="224" y="478"/>
                  </a:lnTo>
                  <a:lnTo>
                    <a:pt x="224" y="477"/>
                  </a:lnTo>
                  <a:lnTo>
                    <a:pt x="224" y="476"/>
                  </a:lnTo>
                  <a:lnTo>
                    <a:pt x="224" y="475"/>
                  </a:lnTo>
                  <a:lnTo>
                    <a:pt x="223" y="474"/>
                  </a:lnTo>
                  <a:lnTo>
                    <a:pt x="222" y="473"/>
                  </a:lnTo>
                  <a:lnTo>
                    <a:pt x="221" y="473"/>
                  </a:lnTo>
                  <a:lnTo>
                    <a:pt x="221" y="472"/>
                  </a:lnTo>
                  <a:lnTo>
                    <a:pt x="221" y="472"/>
                  </a:lnTo>
                  <a:lnTo>
                    <a:pt x="221" y="471"/>
                  </a:lnTo>
                  <a:lnTo>
                    <a:pt x="221" y="470"/>
                  </a:lnTo>
                  <a:lnTo>
                    <a:pt x="221" y="469"/>
                  </a:lnTo>
                  <a:lnTo>
                    <a:pt x="222" y="469"/>
                  </a:lnTo>
                  <a:lnTo>
                    <a:pt x="222" y="468"/>
                  </a:lnTo>
                  <a:lnTo>
                    <a:pt x="221" y="467"/>
                  </a:lnTo>
                  <a:lnTo>
                    <a:pt x="220" y="466"/>
                  </a:lnTo>
                  <a:lnTo>
                    <a:pt x="219" y="466"/>
                  </a:lnTo>
                  <a:lnTo>
                    <a:pt x="219" y="465"/>
                  </a:lnTo>
                  <a:lnTo>
                    <a:pt x="219" y="464"/>
                  </a:lnTo>
                  <a:lnTo>
                    <a:pt x="219" y="464"/>
                  </a:lnTo>
                  <a:lnTo>
                    <a:pt x="219" y="463"/>
                  </a:lnTo>
                  <a:lnTo>
                    <a:pt x="219" y="462"/>
                  </a:lnTo>
                  <a:lnTo>
                    <a:pt x="219" y="461"/>
                  </a:lnTo>
                  <a:lnTo>
                    <a:pt x="220" y="460"/>
                  </a:lnTo>
                  <a:lnTo>
                    <a:pt x="221" y="460"/>
                  </a:lnTo>
                  <a:lnTo>
                    <a:pt x="222" y="460"/>
                  </a:lnTo>
                  <a:lnTo>
                    <a:pt x="222" y="459"/>
                  </a:lnTo>
                  <a:lnTo>
                    <a:pt x="222" y="458"/>
                  </a:lnTo>
                  <a:lnTo>
                    <a:pt x="223" y="458"/>
                  </a:lnTo>
                  <a:lnTo>
                    <a:pt x="224" y="458"/>
                  </a:lnTo>
                  <a:lnTo>
                    <a:pt x="224" y="457"/>
                  </a:lnTo>
                  <a:lnTo>
                    <a:pt x="224" y="456"/>
                  </a:lnTo>
                  <a:lnTo>
                    <a:pt x="224" y="456"/>
                  </a:lnTo>
                  <a:lnTo>
                    <a:pt x="225" y="455"/>
                  </a:lnTo>
                  <a:lnTo>
                    <a:pt x="226" y="454"/>
                  </a:lnTo>
                  <a:lnTo>
                    <a:pt x="226" y="453"/>
                  </a:lnTo>
                  <a:lnTo>
                    <a:pt x="226" y="452"/>
                  </a:lnTo>
                  <a:lnTo>
                    <a:pt x="226" y="451"/>
                  </a:lnTo>
                  <a:lnTo>
                    <a:pt x="226" y="450"/>
                  </a:lnTo>
                  <a:lnTo>
                    <a:pt x="226" y="449"/>
                  </a:lnTo>
                  <a:lnTo>
                    <a:pt x="225" y="449"/>
                  </a:lnTo>
                  <a:lnTo>
                    <a:pt x="225" y="448"/>
                  </a:lnTo>
                  <a:lnTo>
                    <a:pt x="224" y="448"/>
                  </a:lnTo>
                  <a:lnTo>
                    <a:pt x="224" y="448"/>
                  </a:lnTo>
                  <a:lnTo>
                    <a:pt x="224" y="448"/>
                  </a:lnTo>
                  <a:lnTo>
                    <a:pt x="224" y="447"/>
                  </a:lnTo>
                  <a:lnTo>
                    <a:pt x="224" y="446"/>
                  </a:lnTo>
                  <a:lnTo>
                    <a:pt x="224" y="446"/>
                  </a:lnTo>
                  <a:lnTo>
                    <a:pt x="223" y="446"/>
                  </a:lnTo>
                  <a:lnTo>
                    <a:pt x="222" y="446"/>
                  </a:lnTo>
                  <a:lnTo>
                    <a:pt x="222" y="447"/>
                  </a:lnTo>
                  <a:lnTo>
                    <a:pt x="222" y="448"/>
                  </a:lnTo>
                  <a:lnTo>
                    <a:pt x="222" y="448"/>
                  </a:lnTo>
                  <a:lnTo>
                    <a:pt x="222" y="449"/>
                  </a:lnTo>
                  <a:lnTo>
                    <a:pt x="222" y="450"/>
                  </a:lnTo>
                  <a:lnTo>
                    <a:pt x="222" y="451"/>
                  </a:lnTo>
                  <a:lnTo>
                    <a:pt x="222" y="452"/>
                  </a:lnTo>
                  <a:lnTo>
                    <a:pt x="221" y="453"/>
                  </a:lnTo>
                  <a:lnTo>
                    <a:pt x="220" y="453"/>
                  </a:lnTo>
                  <a:lnTo>
                    <a:pt x="219" y="453"/>
                  </a:lnTo>
                  <a:lnTo>
                    <a:pt x="219" y="454"/>
                  </a:lnTo>
                  <a:lnTo>
                    <a:pt x="219" y="455"/>
                  </a:lnTo>
                  <a:lnTo>
                    <a:pt x="218" y="455"/>
                  </a:lnTo>
                  <a:lnTo>
                    <a:pt x="217" y="455"/>
                  </a:lnTo>
                  <a:lnTo>
                    <a:pt x="216" y="456"/>
                  </a:lnTo>
                  <a:lnTo>
                    <a:pt x="216" y="456"/>
                  </a:lnTo>
                  <a:lnTo>
                    <a:pt x="216" y="456"/>
                  </a:lnTo>
                  <a:lnTo>
                    <a:pt x="215" y="456"/>
                  </a:lnTo>
                  <a:lnTo>
                    <a:pt x="215" y="457"/>
                  </a:lnTo>
                  <a:lnTo>
                    <a:pt x="215" y="458"/>
                  </a:lnTo>
                  <a:lnTo>
                    <a:pt x="214" y="459"/>
                  </a:lnTo>
                  <a:lnTo>
                    <a:pt x="213" y="459"/>
                  </a:lnTo>
                  <a:lnTo>
                    <a:pt x="212" y="459"/>
                  </a:lnTo>
                  <a:lnTo>
                    <a:pt x="211" y="459"/>
                  </a:lnTo>
                  <a:lnTo>
                    <a:pt x="210" y="459"/>
                  </a:lnTo>
                  <a:lnTo>
                    <a:pt x="209" y="459"/>
                  </a:lnTo>
                  <a:lnTo>
                    <a:pt x="209" y="458"/>
                  </a:lnTo>
                  <a:lnTo>
                    <a:pt x="209" y="457"/>
                  </a:lnTo>
                  <a:lnTo>
                    <a:pt x="208" y="457"/>
                  </a:lnTo>
                  <a:lnTo>
                    <a:pt x="208" y="456"/>
                  </a:lnTo>
                  <a:lnTo>
                    <a:pt x="208" y="457"/>
                  </a:lnTo>
                  <a:lnTo>
                    <a:pt x="208" y="458"/>
                  </a:lnTo>
                  <a:lnTo>
                    <a:pt x="208" y="459"/>
                  </a:lnTo>
                  <a:lnTo>
                    <a:pt x="208" y="460"/>
                  </a:lnTo>
                  <a:lnTo>
                    <a:pt x="208" y="460"/>
                  </a:lnTo>
                  <a:lnTo>
                    <a:pt x="209" y="460"/>
                  </a:lnTo>
                  <a:lnTo>
                    <a:pt x="209" y="461"/>
                  </a:lnTo>
                  <a:lnTo>
                    <a:pt x="209" y="462"/>
                  </a:lnTo>
                  <a:lnTo>
                    <a:pt x="209" y="463"/>
                  </a:lnTo>
                  <a:lnTo>
                    <a:pt x="209" y="464"/>
                  </a:lnTo>
                  <a:lnTo>
                    <a:pt x="209" y="464"/>
                  </a:lnTo>
                  <a:lnTo>
                    <a:pt x="208" y="464"/>
                  </a:lnTo>
                  <a:lnTo>
                    <a:pt x="208" y="464"/>
                  </a:lnTo>
                  <a:lnTo>
                    <a:pt x="208" y="465"/>
                  </a:lnTo>
                  <a:lnTo>
                    <a:pt x="208" y="466"/>
                  </a:lnTo>
                  <a:lnTo>
                    <a:pt x="207" y="466"/>
                  </a:lnTo>
                  <a:lnTo>
                    <a:pt x="206" y="466"/>
                  </a:lnTo>
                  <a:lnTo>
                    <a:pt x="205" y="466"/>
                  </a:lnTo>
                  <a:lnTo>
                    <a:pt x="205" y="467"/>
                  </a:lnTo>
                  <a:lnTo>
                    <a:pt x="205" y="468"/>
                  </a:lnTo>
                  <a:lnTo>
                    <a:pt x="205" y="469"/>
                  </a:lnTo>
                  <a:lnTo>
                    <a:pt x="205" y="470"/>
                  </a:lnTo>
                  <a:lnTo>
                    <a:pt x="203" y="472"/>
                  </a:lnTo>
                  <a:lnTo>
                    <a:pt x="203" y="472"/>
                  </a:lnTo>
                  <a:lnTo>
                    <a:pt x="202" y="474"/>
                  </a:lnTo>
                  <a:lnTo>
                    <a:pt x="200" y="477"/>
                  </a:lnTo>
                  <a:lnTo>
                    <a:pt x="196" y="479"/>
                  </a:lnTo>
                  <a:lnTo>
                    <a:pt x="194" y="479"/>
                  </a:lnTo>
                  <a:lnTo>
                    <a:pt x="193" y="479"/>
                  </a:lnTo>
                  <a:lnTo>
                    <a:pt x="194" y="480"/>
                  </a:lnTo>
                  <a:lnTo>
                    <a:pt x="194" y="480"/>
                  </a:lnTo>
                  <a:lnTo>
                    <a:pt x="193" y="481"/>
                  </a:lnTo>
                  <a:lnTo>
                    <a:pt x="193" y="481"/>
                  </a:lnTo>
                  <a:lnTo>
                    <a:pt x="193" y="483"/>
                  </a:lnTo>
                  <a:lnTo>
                    <a:pt x="189" y="485"/>
                  </a:lnTo>
                  <a:lnTo>
                    <a:pt x="188" y="486"/>
                  </a:lnTo>
                  <a:lnTo>
                    <a:pt x="188" y="487"/>
                  </a:lnTo>
                  <a:lnTo>
                    <a:pt x="187" y="487"/>
                  </a:lnTo>
                  <a:lnTo>
                    <a:pt x="186" y="487"/>
                  </a:lnTo>
                  <a:lnTo>
                    <a:pt x="185" y="488"/>
                  </a:lnTo>
                  <a:lnTo>
                    <a:pt x="184" y="488"/>
                  </a:lnTo>
                  <a:lnTo>
                    <a:pt x="183" y="488"/>
                  </a:lnTo>
                  <a:lnTo>
                    <a:pt x="182" y="488"/>
                  </a:lnTo>
                  <a:lnTo>
                    <a:pt x="182" y="488"/>
                  </a:lnTo>
                  <a:lnTo>
                    <a:pt x="181" y="488"/>
                  </a:lnTo>
                  <a:lnTo>
                    <a:pt x="181" y="489"/>
                  </a:lnTo>
                  <a:lnTo>
                    <a:pt x="180" y="489"/>
                  </a:lnTo>
                  <a:lnTo>
                    <a:pt x="179" y="490"/>
                  </a:lnTo>
                  <a:lnTo>
                    <a:pt x="178" y="491"/>
                  </a:lnTo>
                  <a:lnTo>
                    <a:pt x="177" y="491"/>
                  </a:lnTo>
                  <a:lnTo>
                    <a:pt x="174" y="493"/>
                  </a:lnTo>
                  <a:lnTo>
                    <a:pt x="172" y="493"/>
                  </a:lnTo>
                  <a:lnTo>
                    <a:pt x="172" y="492"/>
                  </a:lnTo>
                  <a:lnTo>
                    <a:pt x="171" y="492"/>
                  </a:lnTo>
                  <a:lnTo>
                    <a:pt x="170" y="493"/>
                  </a:lnTo>
                  <a:lnTo>
                    <a:pt x="170" y="494"/>
                  </a:lnTo>
                  <a:lnTo>
                    <a:pt x="168" y="494"/>
                  </a:lnTo>
                  <a:lnTo>
                    <a:pt x="164" y="495"/>
                  </a:lnTo>
                  <a:lnTo>
                    <a:pt x="164" y="494"/>
                  </a:lnTo>
                  <a:lnTo>
                    <a:pt x="164" y="495"/>
                  </a:lnTo>
                  <a:lnTo>
                    <a:pt x="163" y="495"/>
                  </a:lnTo>
                  <a:lnTo>
                    <a:pt x="161" y="496"/>
                  </a:lnTo>
                  <a:lnTo>
                    <a:pt x="158" y="496"/>
                  </a:lnTo>
                  <a:lnTo>
                    <a:pt x="156" y="496"/>
                  </a:lnTo>
                  <a:lnTo>
                    <a:pt x="154" y="494"/>
                  </a:lnTo>
                  <a:lnTo>
                    <a:pt x="154" y="491"/>
                  </a:lnTo>
                  <a:lnTo>
                    <a:pt x="153" y="490"/>
                  </a:lnTo>
                  <a:lnTo>
                    <a:pt x="153" y="488"/>
                  </a:lnTo>
                  <a:lnTo>
                    <a:pt x="153" y="482"/>
                  </a:lnTo>
                  <a:lnTo>
                    <a:pt x="152" y="480"/>
                  </a:lnTo>
                  <a:lnTo>
                    <a:pt x="150" y="479"/>
                  </a:lnTo>
                  <a:lnTo>
                    <a:pt x="148" y="479"/>
                  </a:lnTo>
                  <a:lnTo>
                    <a:pt x="147" y="479"/>
                  </a:lnTo>
                  <a:lnTo>
                    <a:pt x="145" y="478"/>
                  </a:lnTo>
                  <a:lnTo>
                    <a:pt x="143" y="478"/>
                  </a:lnTo>
                  <a:lnTo>
                    <a:pt x="142" y="477"/>
                  </a:lnTo>
                  <a:lnTo>
                    <a:pt x="138" y="477"/>
                  </a:lnTo>
                  <a:lnTo>
                    <a:pt x="137" y="476"/>
                  </a:lnTo>
                  <a:lnTo>
                    <a:pt x="136" y="475"/>
                  </a:lnTo>
                  <a:lnTo>
                    <a:pt x="135" y="476"/>
                  </a:lnTo>
                  <a:lnTo>
                    <a:pt x="134" y="475"/>
                  </a:lnTo>
                  <a:lnTo>
                    <a:pt x="133" y="472"/>
                  </a:lnTo>
                  <a:lnTo>
                    <a:pt x="131" y="471"/>
                  </a:lnTo>
                  <a:lnTo>
                    <a:pt x="132" y="467"/>
                  </a:lnTo>
                  <a:lnTo>
                    <a:pt x="132" y="464"/>
                  </a:lnTo>
                  <a:lnTo>
                    <a:pt x="131" y="462"/>
                  </a:lnTo>
                  <a:lnTo>
                    <a:pt x="129" y="462"/>
                  </a:lnTo>
                  <a:lnTo>
                    <a:pt x="128" y="461"/>
                  </a:lnTo>
                  <a:lnTo>
                    <a:pt x="126" y="460"/>
                  </a:lnTo>
                  <a:lnTo>
                    <a:pt x="123" y="461"/>
                  </a:lnTo>
                  <a:lnTo>
                    <a:pt x="123" y="463"/>
                  </a:lnTo>
                  <a:lnTo>
                    <a:pt x="122" y="464"/>
                  </a:lnTo>
                  <a:lnTo>
                    <a:pt x="121" y="464"/>
                  </a:lnTo>
                  <a:lnTo>
                    <a:pt x="118" y="465"/>
                  </a:lnTo>
                  <a:lnTo>
                    <a:pt x="117" y="468"/>
                  </a:lnTo>
                  <a:lnTo>
                    <a:pt x="118" y="470"/>
                  </a:lnTo>
                  <a:lnTo>
                    <a:pt x="116" y="471"/>
                  </a:lnTo>
                  <a:lnTo>
                    <a:pt x="114" y="471"/>
                  </a:lnTo>
                  <a:lnTo>
                    <a:pt x="113" y="470"/>
                  </a:lnTo>
                  <a:lnTo>
                    <a:pt x="111" y="468"/>
                  </a:lnTo>
                  <a:lnTo>
                    <a:pt x="109" y="466"/>
                  </a:lnTo>
                  <a:lnTo>
                    <a:pt x="109" y="464"/>
                  </a:lnTo>
                  <a:lnTo>
                    <a:pt x="111" y="463"/>
                  </a:lnTo>
                  <a:lnTo>
                    <a:pt x="111" y="461"/>
                  </a:lnTo>
                  <a:lnTo>
                    <a:pt x="111" y="459"/>
                  </a:lnTo>
                  <a:lnTo>
                    <a:pt x="110" y="457"/>
                  </a:lnTo>
                  <a:lnTo>
                    <a:pt x="111" y="456"/>
                  </a:lnTo>
                  <a:lnTo>
                    <a:pt x="109" y="453"/>
                  </a:lnTo>
                  <a:lnTo>
                    <a:pt x="107" y="452"/>
                  </a:lnTo>
                  <a:lnTo>
                    <a:pt x="105" y="449"/>
                  </a:lnTo>
                  <a:lnTo>
                    <a:pt x="104" y="449"/>
                  </a:lnTo>
                  <a:lnTo>
                    <a:pt x="100" y="449"/>
                  </a:lnTo>
                  <a:lnTo>
                    <a:pt x="97" y="448"/>
                  </a:lnTo>
                  <a:lnTo>
                    <a:pt x="93" y="448"/>
                  </a:lnTo>
                  <a:lnTo>
                    <a:pt x="93" y="447"/>
                  </a:lnTo>
                  <a:lnTo>
                    <a:pt x="90" y="446"/>
                  </a:lnTo>
                  <a:lnTo>
                    <a:pt x="88" y="443"/>
                  </a:lnTo>
                  <a:lnTo>
                    <a:pt x="89" y="440"/>
                  </a:lnTo>
                  <a:lnTo>
                    <a:pt x="90" y="439"/>
                  </a:lnTo>
                  <a:lnTo>
                    <a:pt x="92" y="439"/>
                  </a:lnTo>
                  <a:lnTo>
                    <a:pt x="93" y="439"/>
                  </a:lnTo>
                  <a:lnTo>
                    <a:pt x="93" y="436"/>
                  </a:lnTo>
                  <a:lnTo>
                    <a:pt x="96" y="435"/>
                  </a:lnTo>
                  <a:lnTo>
                    <a:pt x="97" y="435"/>
                  </a:lnTo>
                  <a:lnTo>
                    <a:pt x="99" y="436"/>
                  </a:lnTo>
                  <a:lnTo>
                    <a:pt x="101" y="436"/>
                  </a:lnTo>
                  <a:lnTo>
                    <a:pt x="103" y="434"/>
                  </a:lnTo>
                  <a:lnTo>
                    <a:pt x="103" y="432"/>
                  </a:lnTo>
                  <a:lnTo>
                    <a:pt x="102" y="432"/>
                  </a:lnTo>
                  <a:lnTo>
                    <a:pt x="100" y="431"/>
                  </a:lnTo>
                  <a:lnTo>
                    <a:pt x="98" y="430"/>
                  </a:lnTo>
                  <a:lnTo>
                    <a:pt x="97" y="428"/>
                  </a:lnTo>
                  <a:lnTo>
                    <a:pt x="98" y="425"/>
                  </a:lnTo>
                  <a:lnTo>
                    <a:pt x="98" y="424"/>
                  </a:lnTo>
                  <a:lnTo>
                    <a:pt x="98" y="423"/>
                  </a:lnTo>
                  <a:lnTo>
                    <a:pt x="98" y="422"/>
                  </a:lnTo>
                  <a:lnTo>
                    <a:pt x="97" y="421"/>
                  </a:lnTo>
                  <a:lnTo>
                    <a:pt x="94" y="420"/>
                  </a:lnTo>
                  <a:lnTo>
                    <a:pt x="92" y="420"/>
                  </a:lnTo>
                  <a:lnTo>
                    <a:pt x="90" y="419"/>
                  </a:lnTo>
                  <a:lnTo>
                    <a:pt x="90" y="417"/>
                  </a:lnTo>
                  <a:lnTo>
                    <a:pt x="90" y="416"/>
                  </a:lnTo>
                  <a:lnTo>
                    <a:pt x="92" y="416"/>
                  </a:lnTo>
                  <a:lnTo>
                    <a:pt x="93" y="416"/>
                  </a:lnTo>
                  <a:lnTo>
                    <a:pt x="94" y="414"/>
                  </a:lnTo>
                  <a:lnTo>
                    <a:pt x="93" y="412"/>
                  </a:lnTo>
                  <a:lnTo>
                    <a:pt x="92" y="410"/>
                  </a:lnTo>
                  <a:lnTo>
                    <a:pt x="92" y="409"/>
                  </a:lnTo>
                  <a:lnTo>
                    <a:pt x="91" y="407"/>
                  </a:lnTo>
                  <a:lnTo>
                    <a:pt x="88" y="406"/>
                  </a:lnTo>
                  <a:lnTo>
                    <a:pt x="86" y="405"/>
                  </a:lnTo>
                  <a:lnTo>
                    <a:pt x="83" y="405"/>
                  </a:lnTo>
                  <a:lnTo>
                    <a:pt x="82" y="406"/>
                  </a:lnTo>
                  <a:lnTo>
                    <a:pt x="79" y="404"/>
                  </a:lnTo>
                  <a:lnTo>
                    <a:pt x="79" y="402"/>
                  </a:lnTo>
                  <a:lnTo>
                    <a:pt x="79" y="400"/>
                  </a:lnTo>
                  <a:lnTo>
                    <a:pt x="77" y="398"/>
                  </a:lnTo>
                  <a:lnTo>
                    <a:pt x="75" y="397"/>
                  </a:lnTo>
                  <a:lnTo>
                    <a:pt x="74" y="397"/>
                  </a:lnTo>
                  <a:lnTo>
                    <a:pt x="73" y="395"/>
                  </a:lnTo>
                  <a:lnTo>
                    <a:pt x="70" y="393"/>
                  </a:lnTo>
                  <a:lnTo>
                    <a:pt x="69" y="393"/>
                  </a:lnTo>
                  <a:lnTo>
                    <a:pt x="68" y="393"/>
                  </a:lnTo>
                  <a:lnTo>
                    <a:pt x="67" y="394"/>
                  </a:lnTo>
                  <a:lnTo>
                    <a:pt x="66" y="394"/>
                  </a:lnTo>
                  <a:lnTo>
                    <a:pt x="65" y="393"/>
                  </a:lnTo>
                  <a:lnTo>
                    <a:pt x="63" y="391"/>
                  </a:lnTo>
                  <a:lnTo>
                    <a:pt x="61" y="390"/>
                  </a:lnTo>
                  <a:lnTo>
                    <a:pt x="58" y="388"/>
                  </a:lnTo>
                  <a:lnTo>
                    <a:pt x="58" y="386"/>
                  </a:lnTo>
                  <a:lnTo>
                    <a:pt x="59" y="384"/>
                  </a:lnTo>
                  <a:lnTo>
                    <a:pt x="59" y="382"/>
                  </a:lnTo>
                  <a:lnTo>
                    <a:pt x="60" y="379"/>
                  </a:lnTo>
                  <a:lnTo>
                    <a:pt x="62" y="377"/>
                  </a:lnTo>
                  <a:lnTo>
                    <a:pt x="62" y="376"/>
                  </a:lnTo>
                  <a:lnTo>
                    <a:pt x="60" y="375"/>
                  </a:lnTo>
                  <a:lnTo>
                    <a:pt x="64" y="373"/>
                  </a:lnTo>
                  <a:lnTo>
                    <a:pt x="65" y="372"/>
                  </a:lnTo>
                  <a:lnTo>
                    <a:pt x="66" y="372"/>
                  </a:lnTo>
                  <a:lnTo>
                    <a:pt x="66" y="372"/>
                  </a:lnTo>
                  <a:lnTo>
                    <a:pt x="67" y="371"/>
                  </a:lnTo>
                  <a:lnTo>
                    <a:pt x="69" y="372"/>
                  </a:lnTo>
                  <a:lnTo>
                    <a:pt x="70" y="371"/>
                  </a:lnTo>
                  <a:lnTo>
                    <a:pt x="70" y="369"/>
                  </a:lnTo>
                  <a:lnTo>
                    <a:pt x="70" y="368"/>
                  </a:lnTo>
                  <a:lnTo>
                    <a:pt x="69" y="369"/>
                  </a:lnTo>
                  <a:lnTo>
                    <a:pt x="68" y="369"/>
                  </a:lnTo>
                  <a:lnTo>
                    <a:pt x="66" y="369"/>
                  </a:lnTo>
                  <a:lnTo>
                    <a:pt x="66" y="368"/>
                  </a:lnTo>
                  <a:lnTo>
                    <a:pt x="63" y="368"/>
                  </a:lnTo>
                  <a:lnTo>
                    <a:pt x="60" y="368"/>
                  </a:lnTo>
                  <a:lnTo>
                    <a:pt x="58" y="368"/>
                  </a:lnTo>
                  <a:lnTo>
                    <a:pt x="55" y="368"/>
                  </a:lnTo>
                  <a:lnTo>
                    <a:pt x="53" y="368"/>
                  </a:lnTo>
                  <a:lnTo>
                    <a:pt x="51" y="368"/>
                  </a:lnTo>
                  <a:lnTo>
                    <a:pt x="50" y="368"/>
                  </a:lnTo>
                  <a:lnTo>
                    <a:pt x="48" y="368"/>
                  </a:lnTo>
                  <a:lnTo>
                    <a:pt x="45" y="366"/>
                  </a:lnTo>
                  <a:lnTo>
                    <a:pt x="43" y="367"/>
                  </a:lnTo>
                  <a:lnTo>
                    <a:pt x="40" y="368"/>
                  </a:lnTo>
                  <a:lnTo>
                    <a:pt x="38" y="369"/>
                  </a:lnTo>
                  <a:lnTo>
                    <a:pt x="36" y="367"/>
                  </a:lnTo>
                  <a:lnTo>
                    <a:pt x="35" y="367"/>
                  </a:lnTo>
                  <a:lnTo>
                    <a:pt x="35" y="365"/>
                  </a:lnTo>
                  <a:lnTo>
                    <a:pt x="35" y="364"/>
                  </a:lnTo>
                  <a:lnTo>
                    <a:pt x="33" y="363"/>
                  </a:lnTo>
                  <a:lnTo>
                    <a:pt x="31" y="363"/>
                  </a:lnTo>
                  <a:lnTo>
                    <a:pt x="31" y="361"/>
                  </a:lnTo>
                  <a:lnTo>
                    <a:pt x="30" y="359"/>
                  </a:lnTo>
                  <a:lnTo>
                    <a:pt x="27" y="359"/>
                  </a:lnTo>
                  <a:lnTo>
                    <a:pt x="23" y="357"/>
                  </a:lnTo>
                  <a:lnTo>
                    <a:pt x="22" y="355"/>
                  </a:lnTo>
                  <a:lnTo>
                    <a:pt x="21" y="353"/>
                  </a:lnTo>
                  <a:lnTo>
                    <a:pt x="19" y="353"/>
                  </a:lnTo>
                  <a:lnTo>
                    <a:pt x="14" y="352"/>
                  </a:lnTo>
                  <a:lnTo>
                    <a:pt x="11" y="352"/>
                  </a:lnTo>
                  <a:lnTo>
                    <a:pt x="9" y="353"/>
                  </a:lnTo>
                  <a:lnTo>
                    <a:pt x="6" y="352"/>
                  </a:lnTo>
                  <a:lnTo>
                    <a:pt x="6" y="350"/>
                  </a:lnTo>
                  <a:lnTo>
                    <a:pt x="6" y="348"/>
                  </a:lnTo>
                  <a:lnTo>
                    <a:pt x="5" y="347"/>
                  </a:lnTo>
                  <a:lnTo>
                    <a:pt x="4" y="347"/>
                  </a:lnTo>
                  <a:lnTo>
                    <a:pt x="3" y="346"/>
                  </a:lnTo>
                  <a:lnTo>
                    <a:pt x="1" y="346"/>
                  </a:lnTo>
                  <a:lnTo>
                    <a:pt x="1" y="345"/>
                  </a:lnTo>
                  <a:lnTo>
                    <a:pt x="0" y="342"/>
                  </a:lnTo>
                  <a:lnTo>
                    <a:pt x="1" y="340"/>
                  </a:lnTo>
                  <a:lnTo>
                    <a:pt x="1" y="337"/>
                  </a:lnTo>
                  <a:lnTo>
                    <a:pt x="3" y="337"/>
                  </a:lnTo>
                  <a:lnTo>
                    <a:pt x="4" y="335"/>
                  </a:lnTo>
                  <a:lnTo>
                    <a:pt x="4" y="331"/>
                  </a:lnTo>
                  <a:lnTo>
                    <a:pt x="5" y="330"/>
                  </a:lnTo>
                  <a:lnTo>
                    <a:pt x="6" y="329"/>
                  </a:lnTo>
                  <a:lnTo>
                    <a:pt x="7" y="329"/>
                  </a:lnTo>
                  <a:lnTo>
                    <a:pt x="6" y="328"/>
                  </a:lnTo>
                  <a:lnTo>
                    <a:pt x="4" y="328"/>
                  </a:lnTo>
                  <a:lnTo>
                    <a:pt x="4" y="325"/>
                  </a:lnTo>
                  <a:lnTo>
                    <a:pt x="5" y="324"/>
                  </a:lnTo>
                  <a:lnTo>
                    <a:pt x="5" y="322"/>
                  </a:lnTo>
                  <a:lnTo>
                    <a:pt x="6" y="322"/>
                  </a:lnTo>
                  <a:lnTo>
                    <a:pt x="8" y="322"/>
                  </a:lnTo>
                  <a:lnTo>
                    <a:pt x="11" y="322"/>
                  </a:lnTo>
                  <a:lnTo>
                    <a:pt x="13" y="322"/>
                  </a:lnTo>
                  <a:lnTo>
                    <a:pt x="15" y="322"/>
                  </a:lnTo>
                  <a:lnTo>
                    <a:pt x="17" y="322"/>
                  </a:lnTo>
                  <a:lnTo>
                    <a:pt x="19" y="322"/>
                  </a:lnTo>
                  <a:lnTo>
                    <a:pt x="21" y="322"/>
                  </a:lnTo>
                  <a:lnTo>
                    <a:pt x="21" y="321"/>
                  </a:lnTo>
                  <a:lnTo>
                    <a:pt x="20" y="320"/>
                  </a:lnTo>
                  <a:lnTo>
                    <a:pt x="19" y="318"/>
                  </a:lnTo>
                  <a:lnTo>
                    <a:pt x="19" y="316"/>
                  </a:lnTo>
                  <a:lnTo>
                    <a:pt x="19" y="314"/>
                  </a:lnTo>
                  <a:lnTo>
                    <a:pt x="20" y="313"/>
                  </a:lnTo>
                  <a:lnTo>
                    <a:pt x="22" y="314"/>
                  </a:lnTo>
                  <a:lnTo>
                    <a:pt x="24" y="314"/>
                  </a:lnTo>
                  <a:lnTo>
                    <a:pt x="26" y="314"/>
                  </a:lnTo>
                  <a:lnTo>
                    <a:pt x="28" y="314"/>
                  </a:lnTo>
                  <a:lnTo>
                    <a:pt x="30" y="314"/>
                  </a:lnTo>
                  <a:lnTo>
                    <a:pt x="31" y="315"/>
                  </a:lnTo>
                  <a:lnTo>
                    <a:pt x="31" y="317"/>
                  </a:lnTo>
                  <a:lnTo>
                    <a:pt x="31" y="320"/>
                  </a:lnTo>
                  <a:lnTo>
                    <a:pt x="31" y="322"/>
                  </a:lnTo>
                  <a:lnTo>
                    <a:pt x="31" y="322"/>
                  </a:lnTo>
                  <a:lnTo>
                    <a:pt x="33" y="322"/>
                  </a:lnTo>
                  <a:lnTo>
                    <a:pt x="35" y="322"/>
                  </a:lnTo>
                  <a:lnTo>
                    <a:pt x="35" y="323"/>
                  </a:lnTo>
                  <a:lnTo>
                    <a:pt x="35" y="324"/>
                  </a:lnTo>
                  <a:lnTo>
                    <a:pt x="36" y="323"/>
                  </a:lnTo>
                  <a:lnTo>
                    <a:pt x="37" y="324"/>
                  </a:lnTo>
                  <a:lnTo>
                    <a:pt x="38" y="324"/>
                  </a:lnTo>
                  <a:lnTo>
                    <a:pt x="39" y="323"/>
                  </a:lnTo>
                  <a:lnTo>
                    <a:pt x="40" y="324"/>
                  </a:lnTo>
                  <a:lnTo>
                    <a:pt x="39" y="325"/>
                  </a:lnTo>
                  <a:lnTo>
                    <a:pt x="38" y="326"/>
                  </a:lnTo>
                  <a:lnTo>
                    <a:pt x="39" y="327"/>
                  </a:lnTo>
                  <a:lnTo>
                    <a:pt x="41" y="327"/>
                  </a:lnTo>
                  <a:lnTo>
                    <a:pt x="42" y="328"/>
                  </a:lnTo>
                  <a:lnTo>
                    <a:pt x="43" y="327"/>
                  </a:lnTo>
                  <a:lnTo>
                    <a:pt x="44" y="327"/>
                  </a:lnTo>
                  <a:lnTo>
                    <a:pt x="44" y="328"/>
                  </a:lnTo>
                  <a:lnTo>
                    <a:pt x="45" y="329"/>
                  </a:lnTo>
                  <a:lnTo>
                    <a:pt x="47" y="329"/>
                  </a:lnTo>
                  <a:lnTo>
                    <a:pt x="46" y="327"/>
                  </a:lnTo>
                  <a:lnTo>
                    <a:pt x="46" y="326"/>
                  </a:lnTo>
                  <a:lnTo>
                    <a:pt x="48" y="326"/>
                  </a:lnTo>
                  <a:lnTo>
                    <a:pt x="50" y="327"/>
                  </a:lnTo>
                  <a:lnTo>
                    <a:pt x="50" y="325"/>
                  </a:lnTo>
                  <a:lnTo>
                    <a:pt x="51" y="325"/>
                  </a:lnTo>
                  <a:lnTo>
                    <a:pt x="51" y="324"/>
                  </a:lnTo>
                  <a:lnTo>
                    <a:pt x="51" y="322"/>
                  </a:lnTo>
                  <a:lnTo>
                    <a:pt x="53" y="322"/>
                  </a:lnTo>
                  <a:lnTo>
                    <a:pt x="52" y="321"/>
                  </a:lnTo>
                  <a:lnTo>
                    <a:pt x="51" y="319"/>
                  </a:lnTo>
                  <a:lnTo>
                    <a:pt x="52" y="317"/>
                  </a:lnTo>
                  <a:lnTo>
                    <a:pt x="53" y="314"/>
                  </a:lnTo>
                  <a:lnTo>
                    <a:pt x="55" y="314"/>
                  </a:lnTo>
                  <a:lnTo>
                    <a:pt x="57" y="313"/>
                  </a:lnTo>
                  <a:lnTo>
                    <a:pt x="58" y="311"/>
                  </a:lnTo>
                  <a:lnTo>
                    <a:pt x="59" y="311"/>
                  </a:lnTo>
                  <a:lnTo>
                    <a:pt x="60" y="310"/>
                  </a:lnTo>
                  <a:lnTo>
                    <a:pt x="62" y="309"/>
                  </a:lnTo>
                  <a:lnTo>
                    <a:pt x="66" y="308"/>
                  </a:lnTo>
                  <a:lnTo>
                    <a:pt x="69" y="307"/>
                  </a:lnTo>
                  <a:lnTo>
                    <a:pt x="72" y="306"/>
                  </a:lnTo>
                  <a:lnTo>
                    <a:pt x="74" y="306"/>
                  </a:lnTo>
                  <a:lnTo>
                    <a:pt x="75" y="304"/>
                  </a:lnTo>
                  <a:lnTo>
                    <a:pt x="76" y="303"/>
                  </a:lnTo>
                  <a:lnTo>
                    <a:pt x="79" y="302"/>
                  </a:lnTo>
                  <a:lnTo>
                    <a:pt x="82" y="301"/>
                  </a:lnTo>
                  <a:lnTo>
                    <a:pt x="84" y="301"/>
                  </a:lnTo>
                  <a:lnTo>
                    <a:pt x="87" y="301"/>
                  </a:lnTo>
                  <a:lnTo>
                    <a:pt x="89" y="302"/>
                  </a:lnTo>
                  <a:lnTo>
                    <a:pt x="90" y="302"/>
                  </a:lnTo>
                  <a:lnTo>
                    <a:pt x="92" y="302"/>
                  </a:lnTo>
                  <a:lnTo>
                    <a:pt x="93" y="302"/>
                  </a:lnTo>
                  <a:lnTo>
                    <a:pt x="95" y="301"/>
                  </a:lnTo>
                  <a:lnTo>
                    <a:pt x="97" y="302"/>
                  </a:lnTo>
                  <a:lnTo>
                    <a:pt x="97" y="300"/>
                  </a:lnTo>
                  <a:lnTo>
                    <a:pt x="96" y="298"/>
                  </a:lnTo>
                  <a:lnTo>
                    <a:pt x="96" y="295"/>
                  </a:lnTo>
                  <a:lnTo>
                    <a:pt x="95" y="294"/>
                  </a:lnTo>
                  <a:lnTo>
                    <a:pt x="93" y="291"/>
                  </a:lnTo>
                  <a:lnTo>
                    <a:pt x="95" y="290"/>
                  </a:lnTo>
                  <a:lnTo>
                    <a:pt x="97" y="290"/>
                  </a:lnTo>
                  <a:lnTo>
                    <a:pt x="98" y="289"/>
                  </a:lnTo>
                  <a:lnTo>
                    <a:pt x="99" y="288"/>
                  </a:lnTo>
                  <a:lnTo>
                    <a:pt x="100" y="288"/>
                  </a:lnTo>
                  <a:lnTo>
                    <a:pt x="101" y="290"/>
                  </a:lnTo>
                  <a:lnTo>
                    <a:pt x="101" y="290"/>
                  </a:lnTo>
                  <a:lnTo>
                    <a:pt x="102" y="290"/>
                  </a:lnTo>
                  <a:lnTo>
                    <a:pt x="103" y="289"/>
                  </a:lnTo>
                  <a:lnTo>
                    <a:pt x="103" y="287"/>
                  </a:lnTo>
                  <a:lnTo>
                    <a:pt x="103" y="285"/>
                  </a:lnTo>
                  <a:lnTo>
                    <a:pt x="104" y="287"/>
                  </a:lnTo>
                  <a:lnTo>
                    <a:pt x="105" y="287"/>
                  </a:lnTo>
                  <a:lnTo>
                    <a:pt x="106" y="288"/>
                  </a:lnTo>
                  <a:lnTo>
                    <a:pt x="108" y="287"/>
                  </a:lnTo>
                  <a:lnTo>
                    <a:pt x="109" y="287"/>
                  </a:lnTo>
                  <a:lnTo>
                    <a:pt x="111" y="287"/>
                  </a:lnTo>
                  <a:lnTo>
                    <a:pt x="112" y="288"/>
                  </a:lnTo>
                  <a:lnTo>
                    <a:pt x="114" y="289"/>
                  </a:lnTo>
                  <a:lnTo>
                    <a:pt x="114" y="289"/>
                  </a:lnTo>
                  <a:lnTo>
                    <a:pt x="116" y="290"/>
                  </a:lnTo>
                  <a:lnTo>
                    <a:pt x="116" y="290"/>
                  </a:lnTo>
                  <a:lnTo>
                    <a:pt x="118" y="290"/>
                  </a:lnTo>
                  <a:lnTo>
                    <a:pt x="119" y="291"/>
                  </a:lnTo>
                  <a:lnTo>
                    <a:pt x="120" y="291"/>
                  </a:lnTo>
                  <a:lnTo>
                    <a:pt x="122" y="291"/>
                  </a:lnTo>
                  <a:lnTo>
                    <a:pt x="122" y="291"/>
                  </a:lnTo>
                  <a:lnTo>
                    <a:pt x="123" y="292"/>
                  </a:lnTo>
                  <a:lnTo>
                    <a:pt x="127" y="290"/>
                  </a:lnTo>
                  <a:lnTo>
                    <a:pt x="127" y="289"/>
                  </a:lnTo>
                  <a:lnTo>
                    <a:pt x="125" y="288"/>
                  </a:lnTo>
                  <a:lnTo>
                    <a:pt x="124" y="286"/>
                  </a:lnTo>
                  <a:lnTo>
                    <a:pt x="125" y="285"/>
                  </a:lnTo>
                  <a:lnTo>
                    <a:pt x="127" y="286"/>
                  </a:lnTo>
                  <a:lnTo>
                    <a:pt x="128" y="286"/>
                  </a:lnTo>
                  <a:lnTo>
                    <a:pt x="129" y="286"/>
                  </a:lnTo>
                  <a:lnTo>
                    <a:pt x="130" y="285"/>
                  </a:lnTo>
                  <a:lnTo>
                    <a:pt x="130" y="286"/>
                  </a:lnTo>
                  <a:lnTo>
                    <a:pt x="131" y="287"/>
                  </a:lnTo>
                  <a:lnTo>
                    <a:pt x="133" y="285"/>
                  </a:lnTo>
                  <a:lnTo>
                    <a:pt x="134" y="286"/>
                  </a:lnTo>
                  <a:lnTo>
                    <a:pt x="134" y="287"/>
                  </a:lnTo>
                  <a:lnTo>
                    <a:pt x="133" y="288"/>
                  </a:lnTo>
                  <a:lnTo>
                    <a:pt x="135" y="288"/>
                  </a:lnTo>
                  <a:lnTo>
                    <a:pt x="136" y="287"/>
                  </a:lnTo>
                  <a:lnTo>
                    <a:pt x="136" y="285"/>
                  </a:lnTo>
                  <a:lnTo>
                    <a:pt x="135" y="283"/>
                  </a:lnTo>
                  <a:lnTo>
                    <a:pt x="136" y="281"/>
                  </a:lnTo>
                  <a:lnTo>
                    <a:pt x="137" y="282"/>
                  </a:lnTo>
                  <a:lnTo>
                    <a:pt x="137" y="283"/>
                  </a:lnTo>
                  <a:lnTo>
                    <a:pt x="137" y="284"/>
                  </a:lnTo>
                  <a:lnTo>
                    <a:pt x="138" y="282"/>
                  </a:lnTo>
                  <a:lnTo>
                    <a:pt x="139" y="281"/>
                  </a:lnTo>
                  <a:lnTo>
                    <a:pt x="138" y="279"/>
                  </a:lnTo>
                  <a:lnTo>
                    <a:pt x="139" y="278"/>
                  </a:lnTo>
                  <a:lnTo>
                    <a:pt x="138" y="276"/>
                  </a:lnTo>
                  <a:lnTo>
                    <a:pt x="137" y="275"/>
                  </a:lnTo>
                  <a:lnTo>
                    <a:pt x="137" y="274"/>
                  </a:lnTo>
                  <a:lnTo>
                    <a:pt x="136" y="272"/>
                  </a:lnTo>
                  <a:lnTo>
                    <a:pt x="135" y="272"/>
                  </a:lnTo>
                  <a:lnTo>
                    <a:pt x="134" y="269"/>
                  </a:lnTo>
                  <a:lnTo>
                    <a:pt x="137" y="269"/>
                  </a:lnTo>
                  <a:lnTo>
                    <a:pt x="138" y="269"/>
                  </a:lnTo>
                  <a:lnTo>
                    <a:pt x="142" y="270"/>
                  </a:lnTo>
                  <a:lnTo>
                    <a:pt x="144" y="271"/>
                  </a:lnTo>
                  <a:lnTo>
                    <a:pt x="143" y="272"/>
                  </a:lnTo>
                  <a:lnTo>
                    <a:pt x="144" y="273"/>
                  </a:lnTo>
                  <a:lnTo>
                    <a:pt x="145" y="271"/>
                  </a:lnTo>
                  <a:lnTo>
                    <a:pt x="147" y="272"/>
                  </a:lnTo>
                  <a:lnTo>
                    <a:pt x="149" y="272"/>
                  </a:lnTo>
                  <a:lnTo>
                    <a:pt x="151" y="273"/>
                  </a:lnTo>
                  <a:lnTo>
                    <a:pt x="153" y="274"/>
                  </a:lnTo>
                  <a:lnTo>
                    <a:pt x="154" y="274"/>
                  </a:lnTo>
                  <a:lnTo>
                    <a:pt x="155" y="273"/>
                  </a:lnTo>
                  <a:lnTo>
                    <a:pt x="153" y="271"/>
                  </a:lnTo>
                  <a:lnTo>
                    <a:pt x="158" y="270"/>
                  </a:lnTo>
                  <a:lnTo>
                    <a:pt x="159" y="269"/>
                  </a:lnTo>
                  <a:lnTo>
                    <a:pt x="158" y="267"/>
                  </a:lnTo>
                  <a:lnTo>
                    <a:pt x="158" y="266"/>
                  </a:lnTo>
                  <a:lnTo>
                    <a:pt x="158" y="265"/>
                  </a:lnTo>
                  <a:lnTo>
                    <a:pt x="158" y="263"/>
                  </a:lnTo>
                  <a:lnTo>
                    <a:pt x="158" y="261"/>
                  </a:lnTo>
                  <a:lnTo>
                    <a:pt x="161" y="262"/>
                  </a:lnTo>
                  <a:lnTo>
                    <a:pt x="163" y="264"/>
                  </a:lnTo>
                  <a:lnTo>
                    <a:pt x="165" y="264"/>
                  </a:lnTo>
                  <a:lnTo>
                    <a:pt x="165" y="262"/>
                  </a:lnTo>
                  <a:lnTo>
                    <a:pt x="166" y="261"/>
                  </a:lnTo>
                  <a:lnTo>
                    <a:pt x="169" y="260"/>
                  </a:lnTo>
                  <a:lnTo>
                    <a:pt x="167" y="258"/>
                  </a:lnTo>
                  <a:lnTo>
                    <a:pt x="167" y="257"/>
                  </a:lnTo>
                  <a:lnTo>
                    <a:pt x="169" y="258"/>
                  </a:lnTo>
                  <a:lnTo>
                    <a:pt x="169" y="258"/>
                  </a:lnTo>
                  <a:lnTo>
                    <a:pt x="172" y="258"/>
                  </a:lnTo>
                  <a:lnTo>
                    <a:pt x="176" y="258"/>
                  </a:lnTo>
                  <a:lnTo>
                    <a:pt x="177" y="257"/>
                  </a:lnTo>
                  <a:lnTo>
                    <a:pt x="176" y="255"/>
                  </a:lnTo>
                  <a:lnTo>
                    <a:pt x="175" y="253"/>
                  </a:lnTo>
                  <a:lnTo>
                    <a:pt x="174" y="251"/>
                  </a:lnTo>
                  <a:lnTo>
                    <a:pt x="171" y="251"/>
                  </a:lnTo>
                  <a:lnTo>
                    <a:pt x="169" y="250"/>
                  </a:lnTo>
                  <a:lnTo>
                    <a:pt x="173" y="250"/>
                  </a:lnTo>
                  <a:lnTo>
                    <a:pt x="175" y="249"/>
                  </a:lnTo>
                  <a:lnTo>
                    <a:pt x="176" y="248"/>
                  </a:lnTo>
                  <a:lnTo>
                    <a:pt x="177" y="248"/>
                  </a:lnTo>
                  <a:lnTo>
                    <a:pt x="177" y="246"/>
                  </a:lnTo>
                  <a:lnTo>
                    <a:pt x="178" y="245"/>
                  </a:lnTo>
                  <a:lnTo>
                    <a:pt x="180" y="243"/>
                  </a:lnTo>
                  <a:lnTo>
                    <a:pt x="182" y="242"/>
                  </a:lnTo>
                  <a:lnTo>
                    <a:pt x="183" y="240"/>
                  </a:lnTo>
                  <a:lnTo>
                    <a:pt x="185" y="238"/>
                  </a:lnTo>
                  <a:lnTo>
                    <a:pt x="185" y="237"/>
                  </a:lnTo>
                  <a:lnTo>
                    <a:pt x="185" y="236"/>
                  </a:lnTo>
                  <a:lnTo>
                    <a:pt x="186" y="235"/>
                  </a:lnTo>
                  <a:lnTo>
                    <a:pt x="188" y="234"/>
                  </a:lnTo>
                  <a:lnTo>
                    <a:pt x="187" y="233"/>
                  </a:lnTo>
                  <a:lnTo>
                    <a:pt x="186" y="233"/>
                  </a:lnTo>
                  <a:lnTo>
                    <a:pt x="186" y="231"/>
                  </a:lnTo>
                  <a:lnTo>
                    <a:pt x="187" y="229"/>
                  </a:lnTo>
                  <a:lnTo>
                    <a:pt x="190" y="229"/>
                  </a:lnTo>
                  <a:lnTo>
                    <a:pt x="188" y="227"/>
                  </a:lnTo>
                  <a:lnTo>
                    <a:pt x="189" y="226"/>
                  </a:lnTo>
                  <a:lnTo>
                    <a:pt x="188" y="225"/>
                  </a:lnTo>
                  <a:lnTo>
                    <a:pt x="187" y="224"/>
                  </a:lnTo>
                  <a:lnTo>
                    <a:pt x="185" y="225"/>
                  </a:lnTo>
                  <a:lnTo>
                    <a:pt x="186" y="222"/>
                  </a:lnTo>
                  <a:lnTo>
                    <a:pt x="187" y="219"/>
                  </a:lnTo>
                  <a:lnTo>
                    <a:pt x="185" y="219"/>
                  </a:lnTo>
                  <a:lnTo>
                    <a:pt x="183" y="218"/>
                  </a:lnTo>
                  <a:lnTo>
                    <a:pt x="186" y="218"/>
                  </a:lnTo>
                  <a:lnTo>
                    <a:pt x="189" y="219"/>
                  </a:lnTo>
                  <a:lnTo>
                    <a:pt x="192" y="219"/>
                  </a:lnTo>
                  <a:lnTo>
                    <a:pt x="193" y="219"/>
                  </a:lnTo>
                  <a:lnTo>
                    <a:pt x="195" y="217"/>
                  </a:lnTo>
                  <a:lnTo>
                    <a:pt x="196" y="215"/>
                  </a:lnTo>
                  <a:lnTo>
                    <a:pt x="194" y="215"/>
                  </a:lnTo>
                  <a:lnTo>
                    <a:pt x="193" y="214"/>
                  </a:lnTo>
                  <a:lnTo>
                    <a:pt x="195" y="214"/>
                  </a:lnTo>
                  <a:lnTo>
                    <a:pt x="194" y="212"/>
                  </a:lnTo>
                  <a:lnTo>
                    <a:pt x="196" y="211"/>
                  </a:lnTo>
                  <a:lnTo>
                    <a:pt x="196" y="210"/>
                  </a:lnTo>
                  <a:lnTo>
                    <a:pt x="194" y="209"/>
                  </a:lnTo>
                  <a:lnTo>
                    <a:pt x="194" y="208"/>
                  </a:lnTo>
                  <a:lnTo>
                    <a:pt x="195" y="206"/>
                  </a:lnTo>
                  <a:lnTo>
                    <a:pt x="195" y="204"/>
                  </a:lnTo>
                  <a:lnTo>
                    <a:pt x="193" y="203"/>
                  </a:lnTo>
                  <a:lnTo>
                    <a:pt x="192" y="203"/>
                  </a:lnTo>
                  <a:lnTo>
                    <a:pt x="189" y="202"/>
                  </a:lnTo>
                  <a:lnTo>
                    <a:pt x="188" y="200"/>
                  </a:lnTo>
                  <a:lnTo>
                    <a:pt x="188" y="198"/>
                  </a:lnTo>
                  <a:lnTo>
                    <a:pt x="189" y="200"/>
                  </a:lnTo>
                  <a:lnTo>
                    <a:pt x="191" y="200"/>
                  </a:lnTo>
                  <a:lnTo>
                    <a:pt x="192" y="199"/>
                  </a:lnTo>
                  <a:lnTo>
                    <a:pt x="192" y="196"/>
                  </a:lnTo>
                  <a:lnTo>
                    <a:pt x="193" y="195"/>
                  </a:lnTo>
                  <a:lnTo>
                    <a:pt x="194" y="195"/>
                  </a:lnTo>
                  <a:lnTo>
                    <a:pt x="194" y="194"/>
                  </a:lnTo>
                  <a:lnTo>
                    <a:pt x="193" y="192"/>
                  </a:lnTo>
                  <a:lnTo>
                    <a:pt x="193" y="190"/>
                  </a:lnTo>
                  <a:lnTo>
                    <a:pt x="193" y="189"/>
                  </a:lnTo>
                  <a:lnTo>
                    <a:pt x="191" y="186"/>
                  </a:lnTo>
                  <a:lnTo>
                    <a:pt x="191" y="182"/>
                  </a:lnTo>
                  <a:lnTo>
                    <a:pt x="192" y="180"/>
                  </a:lnTo>
                  <a:lnTo>
                    <a:pt x="191" y="178"/>
                  </a:lnTo>
                  <a:lnTo>
                    <a:pt x="191" y="176"/>
                  </a:lnTo>
                  <a:lnTo>
                    <a:pt x="190" y="174"/>
                  </a:lnTo>
                  <a:lnTo>
                    <a:pt x="188" y="174"/>
                  </a:lnTo>
                  <a:lnTo>
                    <a:pt x="185" y="172"/>
                  </a:lnTo>
                  <a:lnTo>
                    <a:pt x="184" y="172"/>
                  </a:lnTo>
                  <a:lnTo>
                    <a:pt x="183" y="171"/>
                  </a:lnTo>
                  <a:lnTo>
                    <a:pt x="182" y="170"/>
                  </a:lnTo>
                  <a:lnTo>
                    <a:pt x="183" y="167"/>
                  </a:lnTo>
                  <a:lnTo>
                    <a:pt x="183" y="164"/>
                  </a:lnTo>
                  <a:lnTo>
                    <a:pt x="184" y="162"/>
                  </a:lnTo>
                  <a:lnTo>
                    <a:pt x="183" y="160"/>
                  </a:lnTo>
                  <a:lnTo>
                    <a:pt x="183" y="159"/>
                  </a:lnTo>
                  <a:lnTo>
                    <a:pt x="183" y="158"/>
                  </a:lnTo>
                  <a:lnTo>
                    <a:pt x="183" y="156"/>
                  </a:lnTo>
                  <a:lnTo>
                    <a:pt x="185" y="156"/>
                  </a:lnTo>
                  <a:lnTo>
                    <a:pt x="186" y="156"/>
                  </a:lnTo>
                  <a:lnTo>
                    <a:pt x="188" y="156"/>
                  </a:lnTo>
                  <a:lnTo>
                    <a:pt x="190" y="154"/>
                  </a:lnTo>
                  <a:lnTo>
                    <a:pt x="189" y="152"/>
                  </a:lnTo>
                  <a:lnTo>
                    <a:pt x="187" y="151"/>
                  </a:lnTo>
                  <a:lnTo>
                    <a:pt x="186" y="150"/>
                  </a:lnTo>
                  <a:lnTo>
                    <a:pt x="185" y="149"/>
                  </a:lnTo>
                  <a:lnTo>
                    <a:pt x="185" y="148"/>
                  </a:lnTo>
                  <a:lnTo>
                    <a:pt x="185" y="147"/>
                  </a:lnTo>
                  <a:lnTo>
                    <a:pt x="185" y="145"/>
                  </a:lnTo>
                  <a:lnTo>
                    <a:pt x="184" y="144"/>
                  </a:lnTo>
                  <a:lnTo>
                    <a:pt x="183" y="144"/>
                  </a:lnTo>
                  <a:lnTo>
                    <a:pt x="183" y="143"/>
                  </a:lnTo>
                  <a:lnTo>
                    <a:pt x="182" y="141"/>
                  </a:lnTo>
                  <a:lnTo>
                    <a:pt x="183" y="140"/>
                  </a:lnTo>
                  <a:lnTo>
                    <a:pt x="183" y="137"/>
                  </a:lnTo>
                  <a:lnTo>
                    <a:pt x="185" y="138"/>
                  </a:lnTo>
                  <a:lnTo>
                    <a:pt x="187" y="137"/>
                  </a:lnTo>
                  <a:lnTo>
                    <a:pt x="189" y="135"/>
                  </a:lnTo>
                  <a:lnTo>
                    <a:pt x="191" y="136"/>
                  </a:lnTo>
                  <a:lnTo>
                    <a:pt x="191" y="135"/>
                  </a:lnTo>
                  <a:lnTo>
                    <a:pt x="192" y="132"/>
                  </a:lnTo>
                  <a:lnTo>
                    <a:pt x="193" y="131"/>
                  </a:lnTo>
                  <a:lnTo>
                    <a:pt x="193" y="130"/>
                  </a:lnTo>
                  <a:lnTo>
                    <a:pt x="194" y="130"/>
                  </a:lnTo>
                  <a:lnTo>
                    <a:pt x="197" y="128"/>
                  </a:lnTo>
                  <a:lnTo>
                    <a:pt x="200" y="129"/>
                  </a:lnTo>
                  <a:lnTo>
                    <a:pt x="201" y="130"/>
                  </a:lnTo>
                  <a:lnTo>
                    <a:pt x="201" y="131"/>
                  </a:lnTo>
                  <a:lnTo>
                    <a:pt x="204" y="131"/>
                  </a:lnTo>
                  <a:lnTo>
                    <a:pt x="208" y="132"/>
                  </a:lnTo>
                  <a:lnTo>
                    <a:pt x="208" y="132"/>
                  </a:lnTo>
                  <a:lnTo>
                    <a:pt x="209" y="132"/>
                  </a:lnTo>
                  <a:lnTo>
                    <a:pt x="209" y="131"/>
                  </a:lnTo>
                  <a:lnTo>
                    <a:pt x="208" y="129"/>
                  </a:lnTo>
                  <a:lnTo>
                    <a:pt x="208" y="129"/>
                  </a:lnTo>
                  <a:lnTo>
                    <a:pt x="207" y="127"/>
                  </a:lnTo>
                  <a:lnTo>
                    <a:pt x="206" y="125"/>
                  </a:lnTo>
                  <a:lnTo>
                    <a:pt x="205" y="125"/>
                  </a:lnTo>
                  <a:lnTo>
                    <a:pt x="207" y="124"/>
                  </a:lnTo>
                  <a:lnTo>
                    <a:pt x="208" y="122"/>
                  </a:lnTo>
                  <a:lnTo>
                    <a:pt x="208" y="120"/>
                  </a:lnTo>
                  <a:lnTo>
                    <a:pt x="208" y="118"/>
                  </a:lnTo>
                  <a:lnTo>
                    <a:pt x="209" y="116"/>
                  </a:lnTo>
                  <a:lnTo>
                    <a:pt x="208" y="115"/>
                  </a:lnTo>
                  <a:lnTo>
                    <a:pt x="207" y="113"/>
                  </a:lnTo>
                  <a:lnTo>
                    <a:pt x="206" y="112"/>
                  </a:lnTo>
                  <a:lnTo>
                    <a:pt x="205" y="112"/>
                  </a:lnTo>
                  <a:lnTo>
                    <a:pt x="203" y="110"/>
                  </a:lnTo>
                  <a:lnTo>
                    <a:pt x="202" y="109"/>
                  </a:lnTo>
                  <a:lnTo>
                    <a:pt x="200" y="109"/>
                  </a:lnTo>
                  <a:lnTo>
                    <a:pt x="198" y="107"/>
                  </a:lnTo>
                  <a:lnTo>
                    <a:pt x="197" y="106"/>
                  </a:lnTo>
                  <a:lnTo>
                    <a:pt x="195" y="106"/>
                  </a:lnTo>
                  <a:lnTo>
                    <a:pt x="195" y="103"/>
                  </a:lnTo>
                  <a:lnTo>
                    <a:pt x="194" y="102"/>
                  </a:lnTo>
                  <a:lnTo>
                    <a:pt x="193" y="100"/>
                  </a:lnTo>
                  <a:lnTo>
                    <a:pt x="193" y="100"/>
                  </a:lnTo>
                  <a:lnTo>
                    <a:pt x="193" y="99"/>
                  </a:lnTo>
                  <a:lnTo>
                    <a:pt x="193" y="98"/>
                  </a:lnTo>
                  <a:lnTo>
                    <a:pt x="192" y="98"/>
                  </a:lnTo>
                  <a:lnTo>
                    <a:pt x="190" y="97"/>
                  </a:lnTo>
                  <a:lnTo>
                    <a:pt x="188" y="96"/>
                  </a:lnTo>
                  <a:lnTo>
                    <a:pt x="187" y="95"/>
                  </a:lnTo>
                  <a:lnTo>
                    <a:pt x="185" y="93"/>
                  </a:lnTo>
                  <a:lnTo>
                    <a:pt x="185" y="92"/>
                  </a:lnTo>
                  <a:lnTo>
                    <a:pt x="185" y="92"/>
                  </a:lnTo>
                  <a:lnTo>
                    <a:pt x="184" y="91"/>
                  </a:lnTo>
                  <a:lnTo>
                    <a:pt x="185" y="90"/>
                  </a:lnTo>
                  <a:lnTo>
                    <a:pt x="185" y="90"/>
                  </a:lnTo>
                  <a:lnTo>
                    <a:pt x="185" y="87"/>
                  </a:lnTo>
                  <a:lnTo>
                    <a:pt x="186" y="84"/>
                  </a:lnTo>
                  <a:lnTo>
                    <a:pt x="187" y="82"/>
                  </a:lnTo>
                  <a:lnTo>
                    <a:pt x="189" y="80"/>
                  </a:lnTo>
                  <a:lnTo>
                    <a:pt x="191" y="77"/>
                  </a:lnTo>
                  <a:lnTo>
                    <a:pt x="193" y="76"/>
                  </a:lnTo>
                  <a:lnTo>
                    <a:pt x="193" y="77"/>
                  </a:lnTo>
                  <a:lnTo>
                    <a:pt x="193" y="78"/>
                  </a:lnTo>
                  <a:lnTo>
                    <a:pt x="195" y="78"/>
                  </a:lnTo>
                  <a:lnTo>
                    <a:pt x="196" y="79"/>
                  </a:lnTo>
                  <a:lnTo>
                    <a:pt x="197" y="78"/>
                  </a:lnTo>
                  <a:lnTo>
                    <a:pt x="200" y="77"/>
                  </a:lnTo>
                  <a:lnTo>
                    <a:pt x="200" y="77"/>
                  </a:lnTo>
                  <a:lnTo>
                    <a:pt x="200" y="76"/>
                  </a:lnTo>
                  <a:lnTo>
                    <a:pt x="200" y="75"/>
                  </a:lnTo>
                  <a:lnTo>
                    <a:pt x="199" y="74"/>
                  </a:lnTo>
                  <a:lnTo>
                    <a:pt x="198" y="73"/>
                  </a:lnTo>
                  <a:lnTo>
                    <a:pt x="198" y="72"/>
                  </a:lnTo>
                  <a:lnTo>
                    <a:pt x="200" y="72"/>
                  </a:lnTo>
                  <a:lnTo>
                    <a:pt x="200" y="71"/>
                  </a:lnTo>
                  <a:lnTo>
                    <a:pt x="200" y="69"/>
                  </a:lnTo>
                  <a:lnTo>
                    <a:pt x="203" y="70"/>
                  </a:lnTo>
                  <a:lnTo>
                    <a:pt x="203" y="69"/>
                  </a:lnTo>
                  <a:lnTo>
                    <a:pt x="203" y="69"/>
                  </a:lnTo>
                  <a:lnTo>
                    <a:pt x="204" y="68"/>
                  </a:lnTo>
                  <a:lnTo>
                    <a:pt x="206" y="66"/>
                  </a:lnTo>
                  <a:lnTo>
                    <a:pt x="207" y="66"/>
                  </a:lnTo>
                  <a:lnTo>
                    <a:pt x="208" y="67"/>
                  </a:lnTo>
                  <a:lnTo>
                    <a:pt x="209" y="65"/>
                  </a:lnTo>
                  <a:lnTo>
                    <a:pt x="211" y="63"/>
                  </a:lnTo>
                  <a:lnTo>
                    <a:pt x="214" y="62"/>
                  </a:lnTo>
                  <a:lnTo>
                    <a:pt x="215" y="62"/>
                  </a:lnTo>
                  <a:lnTo>
                    <a:pt x="216" y="61"/>
                  </a:lnTo>
                  <a:lnTo>
                    <a:pt x="218" y="60"/>
                  </a:lnTo>
                  <a:lnTo>
                    <a:pt x="218" y="59"/>
                  </a:lnTo>
                  <a:lnTo>
                    <a:pt x="219" y="59"/>
                  </a:lnTo>
                  <a:lnTo>
                    <a:pt x="222" y="58"/>
                  </a:lnTo>
                  <a:lnTo>
                    <a:pt x="223" y="56"/>
                  </a:lnTo>
                  <a:lnTo>
                    <a:pt x="224" y="55"/>
                  </a:lnTo>
                  <a:lnTo>
                    <a:pt x="224" y="54"/>
                  </a:lnTo>
                  <a:lnTo>
                    <a:pt x="225" y="53"/>
                  </a:lnTo>
                  <a:lnTo>
                    <a:pt x="227" y="53"/>
                  </a:lnTo>
                  <a:lnTo>
                    <a:pt x="229" y="51"/>
                  </a:lnTo>
                  <a:lnTo>
                    <a:pt x="230" y="50"/>
                  </a:lnTo>
                  <a:lnTo>
                    <a:pt x="227" y="50"/>
                  </a:lnTo>
                  <a:lnTo>
                    <a:pt x="227" y="49"/>
                  </a:lnTo>
                  <a:lnTo>
                    <a:pt x="225" y="49"/>
                  </a:lnTo>
                  <a:lnTo>
                    <a:pt x="224" y="49"/>
                  </a:lnTo>
                  <a:lnTo>
                    <a:pt x="222" y="48"/>
                  </a:lnTo>
                  <a:lnTo>
                    <a:pt x="222" y="47"/>
                  </a:lnTo>
                  <a:lnTo>
                    <a:pt x="222" y="46"/>
                  </a:lnTo>
                  <a:lnTo>
                    <a:pt x="224" y="46"/>
                  </a:lnTo>
                  <a:lnTo>
                    <a:pt x="225" y="45"/>
                  </a:lnTo>
                  <a:lnTo>
                    <a:pt x="225" y="45"/>
                  </a:lnTo>
                  <a:lnTo>
                    <a:pt x="224" y="44"/>
                  </a:lnTo>
                  <a:lnTo>
                    <a:pt x="222" y="42"/>
                  </a:lnTo>
                  <a:lnTo>
                    <a:pt x="221" y="41"/>
                  </a:lnTo>
                  <a:lnTo>
                    <a:pt x="221" y="40"/>
                  </a:lnTo>
                  <a:lnTo>
                    <a:pt x="221" y="39"/>
                  </a:lnTo>
                  <a:lnTo>
                    <a:pt x="219" y="40"/>
                  </a:lnTo>
                  <a:lnTo>
                    <a:pt x="218" y="38"/>
                  </a:lnTo>
                  <a:lnTo>
                    <a:pt x="218" y="37"/>
                  </a:lnTo>
                  <a:lnTo>
                    <a:pt x="218" y="37"/>
                  </a:lnTo>
                  <a:lnTo>
                    <a:pt x="220" y="36"/>
                  </a:lnTo>
                  <a:lnTo>
                    <a:pt x="221" y="34"/>
                  </a:lnTo>
                  <a:lnTo>
                    <a:pt x="222" y="33"/>
                  </a:lnTo>
                  <a:lnTo>
                    <a:pt x="222" y="32"/>
                  </a:lnTo>
                  <a:lnTo>
                    <a:pt x="221" y="32"/>
                  </a:lnTo>
                  <a:lnTo>
                    <a:pt x="219" y="33"/>
                  </a:lnTo>
                  <a:lnTo>
                    <a:pt x="218" y="33"/>
                  </a:lnTo>
                  <a:lnTo>
                    <a:pt x="217" y="33"/>
                  </a:lnTo>
                  <a:lnTo>
                    <a:pt x="216" y="34"/>
                  </a:lnTo>
                  <a:lnTo>
                    <a:pt x="216" y="35"/>
                  </a:lnTo>
                  <a:lnTo>
                    <a:pt x="215" y="36"/>
                  </a:lnTo>
                  <a:lnTo>
                    <a:pt x="214" y="36"/>
                  </a:lnTo>
                  <a:lnTo>
                    <a:pt x="214" y="35"/>
                  </a:lnTo>
                  <a:lnTo>
                    <a:pt x="214" y="34"/>
                  </a:lnTo>
                  <a:lnTo>
                    <a:pt x="215" y="34"/>
                  </a:lnTo>
                  <a:lnTo>
                    <a:pt x="214" y="34"/>
                  </a:lnTo>
                  <a:lnTo>
                    <a:pt x="214" y="33"/>
                  </a:lnTo>
                  <a:lnTo>
                    <a:pt x="214" y="32"/>
                  </a:lnTo>
                  <a:lnTo>
                    <a:pt x="214" y="33"/>
                  </a:lnTo>
                  <a:lnTo>
                    <a:pt x="214" y="32"/>
                  </a:lnTo>
                  <a:lnTo>
                    <a:pt x="215" y="32"/>
                  </a:lnTo>
                  <a:lnTo>
                    <a:pt x="215" y="33"/>
                  </a:lnTo>
                  <a:lnTo>
                    <a:pt x="215" y="32"/>
                  </a:lnTo>
                  <a:lnTo>
                    <a:pt x="215" y="31"/>
                  </a:lnTo>
                  <a:lnTo>
                    <a:pt x="216" y="32"/>
                  </a:lnTo>
                  <a:lnTo>
                    <a:pt x="216" y="31"/>
                  </a:lnTo>
                  <a:lnTo>
                    <a:pt x="216" y="31"/>
                  </a:lnTo>
                  <a:lnTo>
                    <a:pt x="216" y="30"/>
                  </a:lnTo>
                  <a:lnTo>
                    <a:pt x="216" y="29"/>
                  </a:lnTo>
                  <a:lnTo>
                    <a:pt x="216" y="29"/>
                  </a:lnTo>
                  <a:lnTo>
                    <a:pt x="217" y="29"/>
                  </a:lnTo>
                  <a:lnTo>
                    <a:pt x="217" y="28"/>
                  </a:lnTo>
                  <a:lnTo>
                    <a:pt x="217" y="27"/>
                  </a:lnTo>
                  <a:lnTo>
                    <a:pt x="217" y="26"/>
                  </a:lnTo>
                  <a:lnTo>
                    <a:pt x="218" y="26"/>
                  </a:lnTo>
                  <a:lnTo>
                    <a:pt x="219" y="26"/>
                  </a:lnTo>
                  <a:lnTo>
                    <a:pt x="219" y="25"/>
                  </a:lnTo>
                  <a:lnTo>
                    <a:pt x="219" y="24"/>
                  </a:lnTo>
                  <a:lnTo>
                    <a:pt x="219" y="23"/>
                  </a:lnTo>
                  <a:lnTo>
                    <a:pt x="220" y="22"/>
                  </a:lnTo>
                  <a:lnTo>
                    <a:pt x="220" y="21"/>
                  </a:lnTo>
                  <a:lnTo>
                    <a:pt x="219" y="21"/>
                  </a:lnTo>
                  <a:lnTo>
                    <a:pt x="220" y="21"/>
                  </a:lnTo>
                  <a:lnTo>
                    <a:pt x="220" y="21"/>
                  </a:lnTo>
                  <a:lnTo>
                    <a:pt x="220" y="20"/>
                  </a:lnTo>
                  <a:lnTo>
                    <a:pt x="220" y="19"/>
                  </a:lnTo>
                  <a:lnTo>
                    <a:pt x="221" y="19"/>
                  </a:lnTo>
                  <a:lnTo>
                    <a:pt x="221" y="18"/>
                  </a:lnTo>
                  <a:lnTo>
                    <a:pt x="221" y="17"/>
                  </a:lnTo>
                  <a:lnTo>
                    <a:pt x="222" y="17"/>
                  </a:lnTo>
                  <a:lnTo>
                    <a:pt x="222" y="16"/>
                  </a:lnTo>
                  <a:lnTo>
                    <a:pt x="222" y="15"/>
                  </a:lnTo>
                  <a:lnTo>
                    <a:pt x="222" y="14"/>
                  </a:lnTo>
                  <a:lnTo>
                    <a:pt x="222" y="13"/>
                  </a:lnTo>
                  <a:lnTo>
                    <a:pt x="222" y="13"/>
                  </a:lnTo>
                  <a:lnTo>
                    <a:pt x="222" y="12"/>
                  </a:lnTo>
                  <a:lnTo>
                    <a:pt x="221" y="11"/>
                  </a:lnTo>
                  <a:lnTo>
                    <a:pt x="221" y="10"/>
                  </a:lnTo>
                  <a:lnTo>
                    <a:pt x="221" y="9"/>
                  </a:lnTo>
                  <a:lnTo>
                    <a:pt x="221" y="8"/>
                  </a:lnTo>
                  <a:lnTo>
                    <a:pt x="220" y="8"/>
                  </a:lnTo>
                  <a:lnTo>
                    <a:pt x="220" y="7"/>
                  </a:lnTo>
                  <a:lnTo>
                    <a:pt x="221" y="7"/>
                  </a:lnTo>
                  <a:lnTo>
                    <a:pt x="220" y="7"/>
                  </a:lnTo>
                  <a:lnTo>
                    <a:pt x="220" y="6"/>
                  </a:lnTo>
                  <a:lnTo>
                    <a:pt x="220" y="5"/>
                  </a:lnTo>
                  <a:lnTo>
                    <a:pt x="221" y="5"/>
                  </a:lnTo>
                  <a:lnTo>
                    <a:pt x="221" y="5"/>
                  </a:lnTo>
                  <a:lnTo>
                    <a:pt x="220" y="5"/>
                  </a:lnTo>
                  <a:lnTo>
                    <a:pt x="221" y="5"/>
                  </a:lnTo>
                  <a:lnTo>
                    <a:pt x="220" y="5"/>
                  </a:lnTo>
                  <a:lnTo>
                    <a:pt x="220" y="4"/>
                  </a:lnTo>
                  <a:lnTo>
                    <a:pt x="220" y="3"/>
                  </a:lnTo>
                  <a:lnTo>
                    <a:pt x="219" y="3"/>
                  </a:lnTo>
                  <a:lnTo>
                    <a:pt x="219" y="2"/>
                  </a:lnTo>
                  <a:lnTo>
                    <a:pt x="218" y="2"/>
                  </a:lnTo>
                  <a:lnTo>
                    <a:pt x="217" y="2"/>
                  </a:lnTo>
                  <a:lnTo>
                    <a:pt x="217" y="1"/>
                  </a:lnTo>
                  <a:lnTo>
                    <a:pt x="217" y="0"/>
                  </a:lnTo>
                </a:path>
              </a:pathLst>
            </a:custGeom>
            <a:solidFill>
              <a:srgbClr val="00B050"/>
            </a:solidFill>
            <a:ln w="4763">
              <a:solidFill>
                <a:srgbClr val="6E6E6E"/>
              </a:solidFill>
              <a:prstDash val="solid"/>
              <a:round/>
              <a:headEnd/>
              <a:tailEnd/>
            </a:ln>
            <a:extLst/>
          </p:spPr>
          <p:txBody>
            <a:bodyPr vert="horz" wrap="square" lIns="91440" tIns="45720" rIns="91440" bIns="45720" numCol="1" anchor="t" anchorCtr="0" compatLnSpc="1">
              <a:prstTxWarp prst="textNoShape">
                <a:avLst/>
              </a:prstTxWarp>
            </a:bodyPr>
            <a:lstStyle/>
            <a:p>
              <a:endParaRPr lang="en-IN"/>
            </a:p>
          </p:txBody>
        </p:sp>
        <p:sp>
          <p:nvSpPr>
            <p:cNvPr id="176" name="Freeform 175"/>
            <p:cNvSpPr>
              <a:spLocks/>
            </p:cNvSpPr>
            <p:nvPr/>
          </p:nvSpPr>
          <p:spPr bwMode="auto">
            <a:xfrm>
              <a:off x="5345114" y="2641597"/>
              <a:ext cx="274638" cy="431799"/>
            </a:xfrm>
            <a:custGeom>
              <a:avLst/>
              <a:gdLst>
                <a:gd name="T0" fmla="*/ 12 w 173"/>
                <a:gd name="T1" fmla="*/ 21 h 272"/>
                <a:gd name="T2" fmla="*/ 6 w 173"/>
                <a:gd name="T3" fmla="*/ 17 h 272"/>
                <a:gd name="T4" fmla="*/ 0 w 173"/>
                <a:gd name="T5" fmla="*/ 8 h 272"/>
                <a:gd name="T6" fmla="*/ 7 w 173"/>
                <a:gd name="T7" fmla="*/ 1 h 272"/>
                <a:gd name="T8" fmla="*/ 33 w 173"/>
                <a:gd name="T9" fmla="*/ 11 h 272"/>
                <a:gd name="T10" fmla="*/ 68 w 173"/>
                <a:gd name="T11" fmla="*/ 5 h 272"/>
                <a:gd name="T12" fmla="*/ 83 w 173"/>
                <a:gd name="T13" fmla="*/ 22 h 272"/>
                <a:gd name="T14" fmla="*/ 100 w 173"/>
                <a:gd name="T15" fmla="*/ 28 h 272"/>
                <a:gd name="T16" fmla="*/ 115 w 173"/>
                <a:gd name="T17" fmla="*/ 37 h 272"/>
                <a:gd name="T18" fmla="*/ 139 w 173"/>
                <a:gd name="T19" fmla="*/ 38 h 272"/>
                <a:gd name="T20" fmla="*/ 155 w 173"/>
                <a:gd name="T21" fmla="*/ 46 h 272"/>
                <a:gd name="T22" fmla="*/ 173 w 173"/>
                <a:gd name="T23" fmla="*/ 47 h 272"/>
                <a:gd name="T24" fmla="*/ 169 w 173"/>
                <a:gd name="T25" fmla="*/ 74 h 272"/>
                <a:gd name="T26" fmla="*/ 163 w 173"/>
                <a:gd name="T27" fmla="*/ 84 h 272"/>
                <a:gd name="T28" fmla="*/ 156 w 173"/>
                <a:gd name="T29" fmla="*/ 93 h 272"/>
                <a:gd name="T30" fmla="*/ 150 w 173"/>
                <a:gd name="T31" fmla="*/ 100 h 272"/>
                <a:gd name="T32" fmla="*/ 154 w 173"/>
                <a:gd name="T33" fmla="*/ 108 h 272"/>
                <a:gd name="T34" fmla="*/ 145 w 173"/>
                <a:gd name="T35" fmla="*/ 113 h 272"/>
                <a:gd name="T36" fmla="*/ 129 w 173"/>
                <a:gd name="T37" fmla="*/ 113 h 272"/>
                <a:gd name="T38" fmla="*/ 112 w 173"/>
                <a:gd name="T39" fmla="*/ 103 h 272"/>
                <a:gd name="T40" fmla="*/ 107 w 173"/>
                <a:gd name="T41" fmla="*/ 90 h 272"/>
                <a:gd name="T42" fmla="*/ 102 w 173"/>
                <a:gd name="T43" fmla="*/ 80 h 272"/>
                <a:gd name="T44" fmla="*/ 92 w 173"/>
                <a:gd name="T45" fmla="*/ 72 h 272"/>
                <a:gd name="T46" fmla="*/ 88 w 173"/>
                <a:gd name="T47" fmla="*/ 80 h 272"/>
                <a:gd name="T48" fmla="*/ 93 w 173"/>
                <a:gd name="T49" fmla="*/ 84 h 272"/>
                <a:gd name="T50" fmla="*/ 99 w 173"/>
                <a:gd name="T51" fmla="*/ 90 h 272"/>
                <a:gd name="T52" fmla="*/ 82 w 173"/>
                <a:gd name="T53" fmla="*/ 91 h 272"/>
                <a:gd name="T54" fmla="*/ 71 w 173"/>
                <a:gd name="T55" fmla="*/ 85 h 272"/>
                <a:gd name="T56" fmla="*/ 67 w 173"/>
                <a:gd name="T57" fmla="*/ 87 h 272"/>
                <a:gd name="T58" fmla="*/ 68 w 173"/>
                <a:gd name="T59" fmla="*/ 81 h 272"/>
                <a:gd name="T60" fmla="*/ 61 w 173"/>
                <a:gd name="T61" fmla="*/ 74 h 272"/>
                <a:gd name="T62" fmla="*/ 48 w 173"/>
                <a:gd name="T63" fmla="*/ 66 h 272"/>
                <a:gd name="T64" fmla="*/ 37 w 173"/>
                <a:gd name="T65" fmla="*/ 57 h 272"/>
                <a:gd name="T66" fmla="*/ 34 w 173"/>
                <a:gd name="T67" fmla="*/ 72 h 272"/>
                <a:gd name="T68" fmla="*/ 48 w 173"/>
                <a:gd name="T69" fmla="*/ 74 h 272"/>
                <a:gd name="T70" fmla="*/ 45 w 173"/>
                <a:gd name="T71" fmla="*/ 82 h 272"/>
                <a:gd name="T72" fmla="*/ 33 w 173"/>
                <a:gd name="T73" fmla="*/ 89 h 272"/>
                <a:gd name="T74" fmla="*/ 21 w 173"/>
                <a:gd name="T75" fmla="*/ 98 h 272"/>
                <a:gd name="T76" fmla="*/ 19 w 173"/>
                <a:gd name="T77" fmla="*/ 108 h 272"/>
                <a:gd name="T78" fmla="*/ 12 w 173"/>
                <a:gd name="T79" fmla="*/ 118 h 272"/>
                <a:gd name="T80" fmla="*/ 12 w 173"/>
                <a:gd name="T81" fmla="*/ 129 h 272"/>
                <a:gd name="T82" fmla="*/ 26 w 173"/>
                <a:gd name="T83" fmla="*/ 132 h 272"/>
                <a:gd name="T84" fmla="*/ 39 w 173"/>
                <a:gd name="T85" fmla="*/ 145 h 272"/>
                <a:gd name="T86" fmla="*/ 51 w 173"/>
                <a:gd name="T87" fmla="*/ 157 h 272"/>
                <a:gd name="T88" fmla="*/ 67 w 173"/>
                <a:gd name="T89" fmla="*/ 162 h 272"/>
                <a:gd name="T90" fmla="*/ 76 w 173"/>
                <a:gd name="T91" fmla="*/ 160 h 272"/>
                <a:gd name="T92" fmla="*/ 79 w 173"/>
                <a:gd name="T93" fmla="*/ 173 h 272"/>
                <a:gd name="T94" fmla="*/ 95 w 173"/>
                <a:gd name="T95" fmla="*/ 178 h 272"/>
                <a:gd name="T96" fmla="*/ 89 w 173"/>
                <a:gd name="T97" fmla="*/ 188 h 272"/>
                <a:gd name="T98" fmla="*/ 78 w 173"/>
                <a:gd name="T99" fmla="*/ 188 h 272"/>
                <a:gd name="T100" fmla="*/ 56 w 173"/>
                <a:gd name="T101" fmla="*/ 190 h 272"/>
                <a:gd name="T102" fmla="*/ 44 w 173"/>
                <a:gd name="T103" fmla="*/ 193 h 272"/>
                <a:gd name="T104" fmla="*/ 39 w 173"/>
                <a:gd name="T105" fmla="*/ 209 h 272"/>
                <a:gd name="T106" fmla="*/ 31 w 173"/>
                <a:gd name="T107" fmla="*/ 219 h 272"/>
                <a:gd name="T108" fmla="*/ 21 w 173"/>
                <a:gd name="T109" fmla="*/ 212 h 272"/>
                <a:gd name="T110" fmla="*/ 16 w 173"/>
                <a:gd name="T111" fmla="*/ 219 h 272"/>
                <a:gd name="T112" fmla="*/ 8 w 173"/>
                <a:gd name="T113" fmla="*/ 229 h 272"/>
                <a:gd name="T114" fmla="*/ 9 w 173"/>
                <a:gd name="T115" fmla="*/ 243 h 272"/>
                <a:gd name="T116" fmla="*/ 27 w 173"/>
                <a:gd name="T117" fmla="*/ 258 h 272"/>
                <a:gd name="T118" fmla="*/ 47 w 173"/>
                <a:gd name="T119" fmla="*/ 271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3" h="272">
                  <a:moveTo>
                    <a:pt x="14" y="29"/>
                  </a:moveTo>
                  <a:lnTo>
                    <a:pt x="14" y="28"/>
                  </a:lnTo>
                  <a:lnTo>
                    <a:pt x="15" y="28"/>
                  </a:lnTo>
                  <a:lnTo>
                    <a:pt x="15" y="27"/>
                  </a:lnTo>
                  <a:lnTo>
                    <a:pt x="14" y="27"/>
                  </a:lnTo>
                  <a:lnTo>
                    <a:pt x="14" y="26"/>
                  </a:lnTo>
                  <a:lnTo>
                    <a:pt x="13" y="26"/>
                  </a:lnTo>
                  <a:lnTo>
                    <a:pt x="13" y="26"/>
                  </a:lnTo>
                  <a:lnTo>
                    <a:pt x="13" y="26"/>
                  </a:lnTo>
                  <a:lnTo>
                    <a:pt x="13" y="25"/>
                  </a:lnTo>
                  <a:lnTo>
                    <a:pt x="13" y="24"/>
                  </a:lnTo>
                  <a:lnTo>
                    <a:pt x="13" y="23"/>
                  </a:lnTo>
                  <a:lnTo>
                    <a:pt x="13" y="23"/>
                  </a:lnTo>
                  <a:lnTo>
                    <a:pt x="13" y="22"/>
                  </a:lnTo>
                  <a:lnTo>
                    <a:pt x="13" y="21"/>
                  </a:lnTo>
                  <a:lnTo>
                    <a:pt x="13" y="21"/>
                  </a:lnTo>
                  <a:lnTo>
                    <a:pt x="12" y="21"/>
                  </a:lnTo>
                  <a:lnTo>
                    <a:pt x="11" y="21"/>
                  </a:lnTo>
                  <a:lnTo>
                    <a:pt x="11" y="20"/>
                  </a:lnTo>
                  <a:lnTo>
                    <a:pt x="10" y="20"/>
                  </a:lnTo>
                  <a:lnTo>
                    <a:pt x="10" y="19"/>
                  </a:lnTo>
                  <a:lnTo>
                    <a:pt x="9" y="19"/>
                  </a:lnTo>
                  <a:lnTo>
                    <a:pt x="10" y="19"/>
                  </a:lnTo>
                  <a:lnTo>
                    <a:pt x="9" y="19"/>
                  </a:lnTo>
                  <a:lnTo>
                    <a:pt x="10" y="19"/>
                  </a:lnTo>
                  <a:lnTo>
                    <a:pt x="10" y="18"/>
                  </a:lnTo>
                  <a:lnTo>
                    <a:pt x="9" y="18"/>
                  </a:lnTo>
                  <a:lnTo>
                    <a:pt x="9" y="18"/>
                  </a:lnTo>
                  <a:lnTo>
                    <a:pt x="9" y="17"/>
                  </a:lnTo>
                  <a:lnTo>
                    <a:pt x="8" y="17"/>
                  </a:lnTo>
                  <a:lnTo>
                    <a:pt x="8" y="18"/>
                  </a:lnTo>
                  <a:lnTo>
                    <a:pt x="7" y="18"/>
                  </a:lnTo>
                  <a:lnTo>
                    <a:pt x="6" y="18"/>
                  </a:lnTo>
                  <a:lnTo>
                    <a:pt x="6" y="17"/>
                  </a:lnTo>
                  <a:lnTo>
                    <a:pt x="5" y="17"/>
                  </a:lnTo>
                  <a:lnTo>
                    <a:pt x="5" y="17"/>
                  </a:lnTo>
                  <a:lnTo>
                    <a:pt x="5" y="16"/>
                  </a:lnTo>
                  <a:lnTo>
                    <a:pt x="4" y="16"/>
                  </a:lnTo>
                  <a:lnTo>
                    <a:pt x="4" y="15"/>
                  </a:lnTo>
                  <a:lnTo>
                    <a:pt x="4" y="14"/>
                  </a:lnTo>
                  <a:lnTo>
                    <a:pt x="3" y="14"/>
                  </a:lnTo>
                  <a:lnTo>
                    <a:pt x="3" y="13"/>
                  </a:lnTo>
                  <a:lnTo>
                    <a:pt x="3" y="12"/>
                  </a:lnTo>
                  <a:lnTo>
                    <a:pt x="3" y="11"/>
                  </a:lnTo>
                  <a:lnTo>
                    <a:pt x="2" y="11"/>
                  </a:lnTo>
                  <a:lnTo>
                    <a:pt x="2" y="11"/>
                  </a:lnTo>
                  <a:lnTo>
                    <a:pt x="1" y="11"/>
                  </a:lnTo>
                  <a:lnTo>
                    <a:pt x="0" y="11"/>
                  </a:lnTo>
                  <a:lnTo>
                    <a:pt x="0" y="10"/>
                  </a:lnTo>
                  <a:lnTo>
                    <a:pt x="0" y="9"/>
                  </a:lnTo>
                  <a:lnTo>
                    <a:pt x="0" y="8"/>
                  </a:lnTo>
                  <a:lnTo>
                    <a:pt x="1" y="8"/>
                  </a:lnTo>
                  <a:lnTo>
                    <a:pt x="1" y="7"/>
                  </a:lnTo>
                  <a:lnTo>
                    <a:pt x="2" y="7"/>
                  </a:lnTo>
                  <a:lnTo>
                    <a:pt x="2" y="6"/>
                  </a:lnTo>
                  <a:lnTo>
                    <a:pt x="2" y="5"/>
                  </a:lnTo>
                  <a:lnTo>
                    <a:pt x="3" y="5"/>
                  </a:lnTo>
                  <a:lnTo>
                    <a:pt x="3" y="4"/>
                  </a:lnTo>
                  <a:lnTo>
                    <a:pt x="3" y="3"/>
                  </a:lnTo>
                  <a:lnTo>
                    <a:pt x="3" y="3"/>
                  </a:lnTo>
                  <a:lnTo>
                    <a:pt x="3" y="2"/>
                  </a:lnTo>
                  <a:lnTo>
                    <a:pt x="2" y="1"/>
                  </a:lnTo>
                  <a:lnTo>
                    <a:pt x="3" y="1"/>
                  </a:lnTo>
                  <a:lnTo>
                    <a:pt x="3" y="0"/>
                  </a:lnTo>
                  <a:lnTo>
                    <a:pt x="4" y="0"/>
                  </a:lnTo>
                  <a:lnTo>
                    <a:pt x="5" y="0"/>
                  </a:lnTo>
                  <a:lnTo>
                    <a:pt x="6" y="1"/>
                  </a:lnTo>
                  <a:lnTo>
                    <a:pt x="7" y="1"/>
                  </a:lnTo>
                  <a:lnTo>
                    <a:pt x="7" y="2"/>
                  </a:lnTo>
                  <a:lnTo>
                    <a:pt x="9" y="2"/>
                  </a:lnTo>
                  <a:lnTo>
                    <a:pt x="9" y="3"/>
                  </a:lnTo>
                  <a:lnTo>
                    <a:pt x="10" y="3"/>
                  </a:lnTo>
                  <a:lnTo>
                    <a:pt x="10" y="6"/>
                  </a:lnTo>
                  <a:lnTo>
                    <a:pt x="11" y="8"/>
                  </a:lnTo>
                  <a:lnTo>
                    <a:pt x="13" y="9"/>
                  </a:lnTo>
                  <a:lnTo>
                    <a:pt x="14" y="9"/>
                  </a:lnTo>
                  <a:lnTo>
                    <a:pt x="16" y="9"/>
                  </a:lnTo>
                  <a:lnTo>
                    <a:pt x="18" y="8"/>
                  </a:lnTo>
                  <a:lnTo>
                    <a:pt x="20" y="7"/>
                  </a:lnTo>
                  <a:lnTo>
                    <a:pt x="22" y="8"/>
                  </a:lnTo>
                  <a:lnTo>
                    <a:pt x="26" y="9"/>
                  </a:lnTo>
                  <a:lnTo>
                    <a:pt x="27" y="9"/>
                  </a:lnTo>
                  <a:lnTo>
                    <a:pt x="29" y="10"/>
                  </a:lnTo>
                  <a:lnTo>
                    <a:pt x="30" y="10"/>
                  </a:lnTo>
                  <a:lnTo>
                    <a:pt x="33" y="11"/>
                  </a:lnTo>
                  <a:lnTo>
                    <a:pt x="35" y="11"/>
                  </a:lnTo>
                  <a:lnTo>
                    <a:pt x="37" y="11"/>
                  </a:lnTo>
                  <a:lnTo>
                    <a:pt x="40" y="12"/>
                  </a:lnTo>
                  <a:lnTo>
                    <a:pt x="41" y="11"/>
                  </a:lnTo>
                  <a:lnTo>
                    <a:pt x="43" y="10"/>
                  </a:lnTo>
                  <a:lnTo>
                    <a:pt x="45" y="8"/>
                  </a:lnTo>
                  <a:lnTo>
                    <a:pt x="47" y="7"/>
                  </a:lnTo>
                  <a:lnTo>
                    <a:pt x="49" y="4"/>
                  </a:lnTo>
                  <a:lnTo>
                    <a:pt x="51" y="3"/>
                  </a:lnTo>
                  <a:lnTo>
                    <a:pt x="54" y="2"/>
                  </a:lnTo>
                  <a:lnTo>
                    <a:pt x="55" y="2"/>
                  </a:lnTo>
                  <a:lnTo>
                    <a:pt x="57" y="2"/>
                  </a:lnTo>
                  <a:lnTo>
                    <a:pt x="60" y="2"/>
                  </a:lnTo>
                  <a:lnTo>
                    <a:pt x="62" y="3"/>
                  </a:lnTo>
                  <a:lnTo>
                    <a:pt x="64" y="3"/>
                  </a:lnTo>
                  <a:lnTo>
                    <a:pt x="66" y="3"/>
                  </a:lnTo>
                  <a:lnTo>
                    <a:pt x="68" y="5"/>
                  </a:lnTo>
                  <a:lnTo>
                    <a:pt x="68" y="6"/>
                  </a:lnTo>
                  <a:lnTo>
                    <a:pt x="68" y="7"/>
                  </a:lnTo>
                  <a:lnTo>
                    <a:pt x="70" y="9"/>
                  </a:lnTo>
                  <a:lnTo>
                    <a:pt x="72" y="10"/>
                  </a:lnTo>
                  <a:lnTo>
                    <a:pt x="72" y="11"/>
                  </a:lnTo>
                  <a:lnTo>
                    <a:pt x="74" y="11"/>
                  </a:lnTo>
                  <a:lnTo>
                    <a:pt x="76" y="11"/>
                  </a:lnTo>
                  <a:lnTo>
                    <a:pt x="78" y="11"/>
                  </a:lnTo>
                  <a:lnTo>
                    <a:pt x="79" y="12"/>
                  </a:lnTo>
                  <a:lnTo>
                    <a:pt x="81" y="13"/>
                  </a:lnTo>
                  <a:lnTo>
                    <a:pt x="83" y="13"/>
                  </a:lnTo>
                  <a:lnTo>
                    <a:pt x="84" y="14"/>
                  </a:lnTo>
                  <a:lnTo>
                    <a:pt x="84" y="15"/>
                  </a:lnTo>
                  <a:lnTo>
                    <a:pt x="84" y="17"/>
                  </a:lnTo>
                  <a:lnTo>
                    <a:pt x="84" y="18"/>
                  </a:lnTo>
                  <a:lnTo>
                    <a:pt x="83" y="21"/>
                  </a:lnTo>
                  <a:lnTo>
                    <a:pt x="83" y="22"/>
                  </a:lnTo>
                  <a:lnTo>
                    <a:pt x="84" y="25"/>
                  </a:lnTo>
                  <a:lnTo>
                    <a:pt x="84" y="26"/>
                  </a:lnTo>
                  <a:lnTo>
                    <a:pt x="84" y="25"/>
                  </a:lnTo>
                  <a:lnTo>
                    <a:pt x="85" y="22"/>
                  </a:lnTo>
                  <a:lnTo>
                    <a:pt x="87" y="21"/>
                  </a:lnTo>
                  <a:lnTo>
                    <a:pt x="88" y="22"/>
                  </a:lnTo>
                  <a:lnTo>
                    <a:pt x="90" y="23"/>
                  </a:lnTo>
                  <a:lnTo>
                    <a:pt x="90" y="24"/>
                  </a:lnTo>
                  <a:lnTo>
                    <a:pt x="90" y="26"/>
                  </a:lnTo>
                  <a:lnTo>
                    <a:pt x="90" y="26"/>
                  </a:lnTo>
                  <a:lnTo>
                    <a:pt x="92" y="27"/>
                  </a:lnTo>
                  <a:lnTo>
                    <a:pt x="94" y="26"/>
                  </a:lnTo>
                  <a:lnTo>
                    <a:pt x="95" y="26"/>
                  </a:lnTo>
                  <a:lnTo>
                    <a:pt x="96" y="26"/>
                  </a:lnTo>
                  <a:lnTo>
                    <a:pt x="97" y="26"/>
                  </a:lnTo>
                  <a:lnTo>
                    <a:pt x="98" y="27"/>
                  </a:lnTo>
                  <a:lnTo>
                    <a:pt x="100" y="28"/>
                  </a:lnTo>
                  <a:lnTo>
                    <a:pt x="100" y="29"/>
                  </a:lnTo>
                  <a:lnTo>
                    <a:pt x="101" y="30"/>
                  </a:lnTo>
                  <a:lnTo>
                    <a:pt x="102" y="30"/>
                  </a:lnTo>
                  <a:lnTo>
                    <a:pt x="103" y="30"/>
                  </a:lnTo>
                  <a:lnTo>
                    <a:pt x="103" y="31"/>
                  </a:lnTo>
                  <a:lnTo>
                    <a:pt x="104" y="32"/>
                  </a:lnTo>
                  <a:lnTo>
                    <a:pt x="104" y="33"/>
                  </a:lnTo>
                  <a:lnTo>
                    <a:pt x="104" y="34"/>
                  </a:lnTo>
                  <a:lnTo>
                    <a:pt x="105" y="35"/>
                  </a:lnTo>
                  <a:lnTo>
                    <a:pt x="105" y="36"/>
                  </a:lnTo>
                  <a:lnTo>
                    <a:pt x="106" y="37"/>
                  </a:lnTo>
                  <a:lnTo>
                    <a:pt x="108" y="38"/>
                  </a:lnTo>
                  <a:lnTo>
                    <a:pt x="108" y="38"/>
                  </a:lnTo>
                  <a:lnTo>
                    <a:pt x="111" y="37"/>
                  </a:lnTo>
                  <a:lnTo>
                    <a:pt x="112" y="37"/>
                  </a:lnTo>
                  <a:lnTo>
                    <a:pt x="113" y="37"/>
                  </a:lnTo>
                  <a:lnTo>
                    <a:pt x="115" y="37"/>
                  </a:lnTo>
                  <a:lnTo>
                    <a:pt x="119" y="37"/>
                  </a:lnTo>
                  <a:lnTo>
                    <a:pt x="120" y="37"/>
                  </a:lnTo>
                  <a:lnTo>
                    <a:pt x="122" y="36"/>
                  </a:lnTo>
                  <a:lnTo>
                    <a:pt x="123" y="35"/>
                  </a:lnTo>
                  <a:lnTo>
                    <a:pt x="124" y="34"/>
                  </a:lnTo>
                  <a:lnTo>
                    <a:pt x="124" y="34"/>
                  </a:lnTo>
                  <a:lnTo>
                    <a:pt x="126" y="34"/>
                  </a:lnTo>
                  <a:lnTo>
                    <a:pt x="130" y="34"/>
                  </a:lnTo>
                  <a:lnTo>
                    <a:pt x="131" y="34"/>
                  </a:lnTo>
                  <a:lnTo>
                    <a:pt x="132" y="35"/>
                  </a:lnTo>
                  <a:lnTo>
                    <a:pt x="133" y="35"/>
                  </a:lnTo>
                  <a:lnTo>
                    <a:pt x="135" y="35"/>
                  </a:lnTo>
                  <a:lnTo>
                    <a:pt x="136" y="35"/>
                  </a:lnTo>
                  <a:lnTo>
                    <a:pt x="137" y="35"/>
                  </a:lnTo>
                  <a:lnTo>
                    <a:pt x="137" y="36"/>
                  </a:lnTo>
                  <a:lnTo>
                    <a:pt x="138" y="37"/>
                  </a:lnTo>
                  <a:lnTo>
                    <a:pt x="139" y="38"/>
                  </a:lnTo>
                  <a:lnTo>
                    <a:pt x="140" y="38"/>
                  </a:lnTo>
                  <a:lnTo>
                    <a:pt x="141" y="38"/>
                  </a:lnTo>
                  <a:lnTo>
                    <a:pt x="142" y="38"/>
                  </a:lnTo>
                  <a:lnTo>
                    <a:pt x="143" y="38"/>
                  </a:lnTo>
                  <a:lnTo>
                    <a:pt x="144" y="38"/>
                  </a:lnTo>
                  <a:lnTo>
                    <a:pt x="146" y="38"/>
                  </a:lnTo>
                  <a:lnTo>
                    <a:pt x="147" y="38"/>
                  </a:lnTo>
                  <a:lnTo>
                    <a:pt x="149" y="40"/>
                  </a:lnTo>
                  <a:lnTo>
                    <a:pt x="151" y="40"/>
                  </a:lnTo>
                  <a:lnTo>
                    <a:pt x="155" y="41"/>
                  </a:lnTo>
                  <a:lnTo>
                    <a:pt x="155" y="42"/>
                  </a:lnTo>
                  <a:lnTo>
                    <a:pt x="155" y="42"/>
                  </a:lnTo>
                  <a:lnTo>
                    <a:pt x="155" y="44"/>
                  </a:lnTo>
                  <a:lnTo>
                    <a:pt x="153" y="45"/>
                  </a:lnTo>
                  <a:lnTo>
                    <a:pt x="153" y="46"/>
                  </a:lnTo>
                  <a:lnTo>
                    <a:pt x="154" y="46"/>
                  </a:lnTo>
                  <a:lnTo>
                    <a:pt x="155" y="46"/>
                  </a:lnTo>
                  <a:lnTo>
                    <a:pt x="155" y="46"/>
                  </a:lnTo>
                  <a:lnTo>
                    <a:pt x="155" y="47"/>
                  </a:lnTo>
                  <a:lnTo>
                    <a:pt x="156" y="46"/>
                  </a:lnTo>
                  <a:lnTo>
                    <a:pt x="157" y="45"/>
                  </a:lnTo>
                  <a:lnTo>
                    <a:pt x="158" y="45"/>
                  </a:lnTo>
                  <a:lnTo>
                    <a:pt x="160" y="45"/>
                  </a:lnTo>
                  <a:lnTo>
                    <a:pt x="162" y="45"/>
                  </a:lnTo>
                  <a:lnTo>
                    <a:pt x="163" y="45"/>
                  </a:lnTo>
                  <a:lnTo>
                    <a:pt x="165" y="46"/>
                  </a:lnTo>
                  <a:lnTo>
                    <a:pt x="166" y="46"/>
                  </a:lnTo>
                  <a:lnTo>
                    <a:pt x="167" y="47"/>
                  </a:lnTo>
                  <a:lnTo>
                    <a:pt x="168" y="48"/>
                  </a:lnTo>
                  <a:lnTo>
                    <a:pt x="169" y="48"/>
                  </a:lnTo>
                  <a:lnTo>
                    <a:pt x="170" y="47"/>
                  </a:lnTo>
                  <a:lnTo>
                    <a:pt x="171" y="47"/>
                  </a:lnTo>
                  <a:lnTo>
                    <a:pt x="172" y="47"/>
                  </a:lnTo>
                  <a:lnTo>
                    <a:pt x="173" y="47"/>
                  </a:lnTo>
                  <a:lnTo>
                    <a:pt x="172" y="50"/>
                  </a:lnTo>
                  <a:lnTo>
                    <a:pt x="172" y="51"/>
                  </a:lnTo>
                  <a:lnTo>
                    <a:pt x="171" y="53"/>
                  </a:lnTo>
                  <a:lnTo>
                    <a:pt x="171" y="55"/>
                  </a:lnTo>
                  <a:lnTo>
                    <a:pt x="171" y="57"/>
                  </a:lnTo>
                  <a:lnTo>
                    <a:pt x="172" y="58"/>
                  </a:lnTo>
                  <a:lnTo>
                    <a:pt x="171" y="60"/>
                  </a:lnTo>
                  <a:lnTo>
                    <a:pt x="171" y="62"/>
                  </a:lnTo>
                  <a:lnTo>
                    <a:pt x="171" y="65"/>
                  </a:lnTo>
                  <a:lnTo>
                    <a:pt x="171" y="66"/>
                  </a:lnTo>
                  <a:lnTo>
                    <a:pt x="172" y="69"/>
                  </a:lnTo>
                  <a:lnTo>
                    <a:pt x="172" y="70"/>
                  </a:lnTo>
                  <a:lnTo>
                    <a:pt x="173" y="70"/>
                  </a:lnTo>
                  <a:lnTo>
                    <a:pt x="171" y="71"/>
                  </a:lnTo>
                  <a:lnTo>
                    <a:pt x="171" y="73"/>
                  </a:lnTo>
                  <a:lnTo>
                    <a:pt x="170" y="74"/>
                  </a:lnTo>
                  <a:lnTo>
                    <a:pt x="169" y="74"/>
                  </a:lnTo>
                  <a:lnTo>
                    <a:pt x="171" y="75"/>
                  </a:lnTo>
                  <a:lnTo>
                    <a:pt x="171" y="75"/>
                  </a:lnTo>
                  <a:lnTo>
                    <a:pt x="171" y="76"/>
                  </a:lnTo>
                  <a:lnTo>
                    <a:pt x="171" y="78"/>
                  </a:lnTo>
                  <a:lnTo>
                    <a:pt x="170" y="77"/>
                  </a:lnTo>
                  <a:lnTo>
                    <a:pt x="169" y="77"/>
                  </a:lnTo>
                  <a:lnTo>
                    <a:pt x="169" y="78"/>
                  </a:lnTo>
                  <a:lnTo>
                    <a:pt x="169" y="79"/>
                  </a:lnTo>
                  <a:lnTo>
                    <a:pt x="168" y="79"/>
                  </a:lnTo>
                  <a:lnTo>
                    <a:pt x="166" y="80"/>
                  </a:lnTo>
                  <a:lnTo>
                    <a:pt x="166" y="81"/>
                  </a:lnTo>
                  <a:lnTo>
                    <a:pt x="168" y="82"/>
                  </a:lnTo>
                  <a:lnTo>
                    <a:pt x="168" y="83"/>
                  </a:lnTo>
                  <a:lnTo>
                    <a:pt x="165" y="82"/>
                  </a:lnTo>
                  <a:lnTo>
                    <a:pt x="164" y="82"/>
                  </a:lnTo>
                  <a:lnTo>
                    <a:pt x="163" y="83"/>
                  </a:lnTo>
                  <a:lnTo>
                    <a:pt x="163" y="84"/>
                  </a:lnTo>
                  <a:lnTo>
                    <a:pt x="163" y="86"/>
                  </a:lnTo>
                  <a:lnTo>
                    <a:pt x="163" y="86"/>
                  </a:lnTo>
                  <a:lnTo>
                    <a:pt x="162" y="87"/>
                  </a:lnTo>
                  <a:lnTo>
                    <a:pt x="162" y="88"/>
                  </a:lnTo>
                  <a:lnTo>
                    <a:pt x="161" y="89"/>
                  </a:lnTo>
                  <a:lnTo>
                    <a:pt x="159" y="89"/>
                  </a:lnTo>
                  <a:lnTo>
                    <a:pt x="158" y="90"/>
                  </a:lnTo>
                  <a:lnTo>
                    <a:pt x="160" y="90"/>
                  </a:lnTo>
                  <a:lnTo>
                    <a:pt x="161" y="95"/>
                  </a:lnTo>
                  <a:lnTo>
                    <a:pt x="160" y="96"/>
                  </a:lnTo>
                  <a:lnTo>
                    <a:pt x="159" y="96"/>
                  </a:lnTo>
                  <a:lnTo>
                    <a:pt x="160" y="95"/>
                  </a:lnTo>
                  <a:lnTo>
                    <a:pt x="159" y="94"/>
                  </a:lnTo>
                  <a:lnTo>
                    <a:pt x="158" y="94"/>
                  </a:lnTo>
                  <a:lnTo>
                    <a:pt x="158" y="93"/>
                  </a:lnTo>
                  <a:lnTo>
                    <a:pt x="157" y="92"/>
                  </a:lnTo>
                  <a:lnTo>
                    <a:pt x="156" y="93"/>
                  </a:lnTo>
                  <a:lnTo>
                    <a:pt x="155" y="93"/>
                  </a:lnTo>
                  <a:lnTo>
                    <a:pt x="154" y="94"/>
                  </a:lnTo>
                  <a:lnTo>
                    <a:pt x="155" y="95"/>
                  </a:lnTo>
                  <a:lnTo>
                    <a:pt x="155" y="96"/>
                  </a:lnTo>
                  <a:lnTo>
                    <a:pt x="154" y="96"/>
                  </a:lnTo>
                  <a:lnTo>
                    <a:pt x="153" y="96"/>
                  </a:lnTo>
                  <a:lnTo>
                    <a:pt x="153" y="97"/>
                  </a:lnTo>
                  <a:lnTo>
                    <a:pt x="154" y="97"/>
                  </a:lnTo>
                  <a:lnTo>
                    <a:pt x="155" y="98"/>
                  </a:lnTo>
                  <a:lnTo>
                    <a:pt x="155" y="98"/>
                  </a:lnTo>
                  <a:lnTo>
                    <a:pt x="154" y="98"/>
                  </a:lnTo>
                  <a:lnTo>
                    <a:pt x="153" y="98"/>
                  </a:lnTo>
                  <a:lnTo>
                    <a:pt x="152" y="98"/>
                  </a:lnTo>
                  <a:lnTo>
                    <a:pt x="152" y="99"/>
                  </a:lnTo>
                  <a:lnTo>
                    <a:pt x="151" y="99"/>
                  </a:lnTo>
                  <a:lnTo>
                    <a:pt x="150" y="99"/>
                  </a:lnTo>
                  <a:lnTo>
                    <a:pt x="150" y="100"/>
                  </a:lnTo>
                  <a:lnTo>
                    <a:pt x="151" y="101"/>
                  </a:lnTo>
                  <a:lnTo>
                    <a:pt x="151" y="102"/>
                  </a:lnTo>
                  <a:lnTo>
                    <a:pt x="151" y="103"/>
                  </a:lnTo>
                  <a:lnTo>
                    <a:pt x="152" y="103"/>
                  </a:lnTo>
                  <a:lnTo>
                    <a:pt x="154" y="102"/>
                  </a:lnTo>
                  <a:lnTo>
                    <a:pt x="154" y="103"/>
                  </a:lnTo>
                  <a:lnTo>
                    <a:pt x="153" y="104"/>
                  </a:lnTo>
                  <a:lnTo>
                    <a:pt x="151" y="104"/>
                  </a:lnTo>
                  <a:lnTo>
                    <a:pt x="151" y="105"/>
                  </a:lnTo>
                  <a:lnTo>
                    <a:pt x="151" y="105"/>
                  </a:lnTo>
                  <a:lnTo>
                    <a:pt x="152" y="105"/>
                  </a:lnTo>
                  <a:lnTo>
                    <a:pt x="153" y="105"/>
                  </a:lnTo>
                  <a:lnTo>
                    <a:pt x="154" y="105"/>
                  </a:lnTo>
                  <a:lnTo>
                    <a:pt x="154" y="105"/>
                  </a:lnTo>
                  <a:lnTo>
                    <a:pt x="155" y="107"/>
                  </a:lnTo>
                  <a:lnTo>
                    <a:pt x="155" y="108"/>
                  </a:lnTo>
                  <a:lnTo>
                    <a:pt x="154" y="108"/>
                  </a:lnTo>
                  <a:lnTo>
                    <a:pt x="152" y="108"/>
                  </a:lnTo>
                  <a:lnTo>
                    <a:pt x="152" y="109"/>
                  </a:lnTo>
                  <a:lnTo>
                    <a:pt x="151" y="109"/>
                  </a:lnTo>
                  <a:lnTo>
                    <a:pt x="151" y="110"/>
                  </a:lnTo>
                  <a:lnTo>
                    <a:pt x="150" y="110"/>
                  </a:lnTo>
                  <a:lnTo>
                    <a:pt x="149" y="111"/>
                  </a:lnTo>
                  <a:lnTo>
                    <a:pt x="149" y="112"/>
                  </a:lnTo>
                  <a:lnTo>
                    <a:pt x="149" y="113"/>
                  </a:lnTo>
                  <a:lnTo>
                    <a:pt x="149" y="113"/>
                  </a:lnTo>
                  <a:lnTo>
                    <a:pt x="149" y="116"/>
                  </a:lnTo>
                  <a:lnTo>
                    <a:pt x="149" y="117"/>
                  </a:lnTo>
                  <a:lnTo>
                    <a:pt x="148" y="118"/>
                  </a:lnTo>
                  <a:lnTo>
                    <a:pt x="147" y="118"/>
                  </a:lnTo>
                  <a:lnTo>
                    <a:pt x="146" y="117"/>
                  </a:lnTo>
                  <a:lnTo>
                    <a:pt x="146" y="116"/>
                  </a:lnTo>
                  <a:lnTo>
                    <a:pt x="145" y="114"/>
                  </a:lnTo>
                  <a:lnTo>
                    <a:pt x="145" y="113"/>
                  </a:lnTo>
                  <a:lnTo>
                    <a:pt x="144" y="113"/>
                  </a:lnTo>
                  <a:lnTo>
                    <a:pt x="143" y="113"/>
                  </a:lnTo>
                  <a:lnTo>
                    <a:pt x="141" y="113"/>
                  </a:lnTo>
                  <a:lnTo>
                    <a:pt x="139" y="113"/>
                  </a:lnTo>
                  <a:lnTo>
                    <a:pt x="139" y="114"/>
                  </a:lnTo>
                  <a:lnTo>
                    <a:pt x="137" y="113"/>
                  </a:lnTo>
                  <a:lnTo>
                    <a:pt x="136" y="112"/>
                  </a:lnTo>
                  <a:lnTo>
                    <a:pt x="135" y="112"/>
                  </a:lnTo>
                  <a:lnTo>
                    <a:pt x="135" y="111"/>
                  </a:lnTo>
                  <a:lnTo>
                    <a:pt x="135" y="110"/>
                  </a:lnTo>
                  <a:lnTo>
                    <a:pt x="134" y="110"/>
                  </a:lnTo>
                  <a:lnTo>
                    <a:pt x="133" y="111"/>
                  </a:lnTo>
                  <a:lnTo>
                    <a:pt x="132" y="113"/>
                  </a:lnTo>
                  <a:lnTo>
                    <a:pt x="132" y="113"/>
                  </a:lnTo>
                  <a:lnTo>
                    <a:pt x="131" y="113"/>
                  </a:lnTo>
                  <a:lnTo>
                    <a:pt x="130" y="113"/>
                  </a:lnTo>
                  <a:lnTo>
                    <a:pt x="129" y="113"/>
                  </a:lnTo>
                  <a:lnTo>
                    <a:pt x="128" y="113"/>
                  </a:lnTo>
                  <a:lnTo>
                    <a:pt x="126" y="113"/>
                  </a:lnTo>
                  <a:lnTo>
                    <a:pt x="125" y="111"/>
                  </a:lnTo>
                  <a:lnTo>
                    <a:pt x="124" y="110"/>
                  </a:lnTo>
                  <a:lnTo>
                    <a:pt x="122" y="110"/>
                  </a:lnTo>
                  <a:lnTo>
                    <a:pt x="121" y="109"/>
                  </a:lnTo>
                  <a:lnTo>
                    <a:pt x="120" y="109"/>
                  </a:lnTo>
                  <a:lnTo>
                    <a:pt x="119" y="108"/>
                  </a:lnTo>
                  <a:lnTo>
                    <a:pt x="119" y="106"/>
                  </a:lnTo>
                  <a:lnTo>
                    <a:pt x="120" y="106"/>
                  </a:lnTo>
                  <a:lnTo>
                    <a:pt x="120" y="105"/>
                  </a:lnTo>
                  <a:lnTo>
                    <a:pt x="119" y="105"/>
                  </a:lnTo>
                  <a:lnTo>
                    <a:pt x="117" y="105"/>
                  </a:lnTo>
                  <a:lnTo>
                    <a:pt x="117" y="104"/>
                  </a:lnTo>
                  <a:lnTo>
                    <a:pt x="116" y="103"/>
                  </a:lnTo>
                  <a:lnTo>
                    <a:pt x="115" y="102"/>
                  </a:lnTo>
                  <a:lnTo>
                    <a:pt x="112" y="103"/>
                  </a:lnTo>
                  <a:lnTo>
                    <a:pt x="112" y="102"/>
                  </a:lnTo>
                  <a:lnTo>
                    <a:pt x="111" y="102"/>
                  </a:lnTo>
                  <a:lnTo>
                    <a:pt x="110" y="101"/>
                  </a:lnTo>
                  <a:lnTo>
                    <a:pt x="109" y="100"/>
                  </a:lnTo>
                  <a:lnTo>
                    <a:pt x="109" y="99"/>
                  </a:lnTo>
                  <a:lnTo>
                    <a:pt x="108" y="98"/>
                  </a:lnTo>
                  <a:lnTo>
                    <a:pt x="108" y="97"/>
                  </a:lnTo>
                  <a:lnTo>
                    <a:pt x="108" y="96"/>
                  </a:lnTo>
                  <a:lnTo>
                    <a:pt x="108" y="96"/>
                  </a:lnTo>
                  <a:lnTo>
                    <a:pt x="108" y="95"/>
                  </a:lnTo>
                  <a:lnTo>
                    <a:pt x="109" y="95"/>
                  </a:lnTo>
                  <a:lnTo>
                    <a:pt x="109" y="94"/>
                  </a:lnTo>
                  <a:lnTo>
                    <a:pt x="108" y="93"/>
                  </a:lnTo>
                  <a:lnTo>
                    <a:pt x="108" y="92"/>
                  </a:lnTo>
                  <a:lnTo>
                    <a:pt x="108" y="91"/>
                  </a:lnTo>
                  <a:lnTo>
                    <a:pt x="106" y="90"/>
                  </a:lnTo>
                  <a:lnTo>
                    <a:pt x="107" y="90"/>
                  </a:lnTo>
                  <a:lnTo>
                    <a:pt x="105" y="89"/>
                  </a:lnTo>
                  <a:lnTo>
                    <a:pt x="105" y="88"/>
                  </a:lnTo>
                  <a:lnTo>
                    <a:pt x="105" y="87"/>
                  </a:lnTo>
                  <a:lnTo>
                    <a:pt x="105" y="86"/>
                  </a:lnTo>
                  <a:lnTo>
                    <a:pt x="104" y="85"/>
                  </a:lnTo>
                  <a:lnTo>
                    <a:pt x="105" y="85"/>
                  </a:lnTo>
                  <a:lnTo>
                    <a:pt x="107" y="86"/>
                  </a:lnTo>
                  <a:lnTo>
                    <a:pt x="108" y="85"/>
                  </a:lnTo>
                  <a:lnTo>
                    <a:pt x="108" y="84"/>
                  </a:lnTo>
                  <a:lnTo>
                    <a:pt x="107" y="83"/>
                  </a:lnTo>
                  <a:lnTo>
                    <a:pt x="106" y="83"/>
                  </a:lnTo>
                  <a:lnTo>
                    <a:pt x="103" y="84"/>
                  </a:lnTo>
                  <a:lnTo>
                    <a:pt x="103" y="83"/>
                  </a:lnTo>
                  <a:lnTo>
                    <a:pt x="104" y="82"/>
                  </a:lnTo>
                  <a:lnTo>
                    <a:pt x="104" y="82"/>
                  </a:lnTo>
                  <a:lnTo>
                    <a:pt x="104" y="81"/>
                  </a:lnTo>
                  <a:lnTo>
                    <a:pt x="102" y="80"/>
                  </a:lnTo>
                  <a:lnTo>
                    <a:pt x="104" y="79"/>
                  </a:lnTo>
                  <a:lnTo>
                    <a:pt x="104" y="78"/>
                  </a:lnTo>
                  <a:lnTo>
                    <a:pt x="104" y="77"/>
                  </a:lnTo>
                  <a:lnTo>
                    <a:pt x="102" y="77"/>
                  </a:lnTo>
                  <a:lnTo>
                    <a:pt x="101" y="77"/>
                  </a:lnTo>
                  <a:lnTo>
                    <a:pt x="100" y="76"/>
                  </a:lnTo>
                  <a:lnTo>
                    <a:pt x="100" y="77"/>
                  </a:lnTo>
                  <a:lnTo>
                    <a:pt x="98" y="76"/>
                  </a:lnTo>
                  <a:lnTo>
                    <a:pt x="96" y="75"/>
                  </a:lnTo>
                  <a:lnTo>
                    <a:pt x="95" y="74"/>
                  </a:lnTo>
                  <a:lnTo>
                    <a:pt x="94" y="74"/>
                  </a:lnTo>
                  <a:lnTo>
                    <a:pt x="94" y="74"/>
                  </a:lnTo>
                  <a:lnTo>
                    <a:pt x="93" y="74"/>
                  </a:lnTo>
                  <a:lnTo>
                    <a:pt x="92" y="74"/>
                  </a:lnTo>
                  <a:lnTo>
                    <a:pt x="92" y="73"/>
                  </a:lnTo>
                  <a:lnTo>
                    <a:pt x="92" y="72"/>
                  </a:lnTo>
                  <a:lnTo>
                    <a:pt x="92" y="72"/>
                  </a:lnTo>
                  <a:lnTo>
                    <a:pt x="91" y="72"/>
                  </a:lnTo>
                  <a:lnTo>
                    <a:pt x="91" y="71"/>
                  </a:lnTo>
                  <a:lnTo>
                    <a:pt x="90" y="72"/>
                  </a:lnTo>
                  <a:lnTo>
                    <a:pt x="90" y="73"/>
                  </a:lnTo>
                  <a:lnTo>
                    <a:pt x="89" y="74"/>
                  </a:lnTo>
                  <a:lnTo>
                    <a:pt x="88" y="73"/>
                  </a:lnTo>
                  <a:lnTo>
                    <a:pt x="88" y="74"/>
                  </a:lnTo>
                  <a:lnTo>
                    <a:pt x="88" y="74"/>
                  </a:lnTo>
                  <a:lnTo>
                    <a:pt x="88" y="75"/>
                  </a:lnTo>
                  <a:lnTo>
                    <a:pt x="87" y="75"/>
                  </a:lnTo>
                  <a:lnTo>
                    <a:pt x="86" y="75"/>
                  </a:lnTo>
                  <a:lnTo>
                    <a:pt x="85" y="76"/>
                  </a:lnTo>
                  <a:lnTo>
                    <a:pt x="87" y="76"/>
                  </a:lnTo>
                  <a:lnTo>
                    <a:pt x="86" y="78"/>
                  </a:lnTo>
                  <a:lnTo>
                    <a:pt x="86" y="79"/>
                  </a:lnTo>
                  <a:lnTo>
                    <a:pt x="87" y="80"/>
                  </a:lnTo>
                  <a:lnTo>
                    <a:pt x="88" y="80"/>
                  </a:lnTo>
                  <a:lnTo>
                    <a:pt x="88" y="81"/>
                  </a:lnTo>
                  <a:lnTo>
                    <a:pt x="89" y="81"/>
                  </a:lnTo>
                  <a:lnTo>
                    <a:pt x="90" y="80"/>
                  </a:lnTo>
                  <a:lnTo>
                    <a:pt x="91" y="81"/>
                  </a:lnTo>
                  <a:lnTo>
                    <a:pt x="90" y="82"/>
                  </a:lnTo>
                  <a:lnTo>
                    <a:pt x="91" y="82"/>
                  </a:lnTo>
                  <a:lnTo>
                    <a:pt x="91" y="81"/>
                  </a:lnTo>
                  <a:lnTo>
                    <a:pt x="92" y="81"/>
                  </a:lnTo>
                  <a:lnTo>
                    <a:pt x="92" y="81"/>
                  </a:lnTo>
                  <a:lnTo>
                    <a:pt x="93" y="82"/>
                  </a:lnTo>
                  <a:lnTo>
                    <a:pt x="93" y="82"/>
                  </a:lnTo>
                  <a:lnTo>
                    <a:pt x="94" y="82"/>
                  </a:lnTo>
                  <a:lnTo>
                    <a:pt x="94" y="83"/>
                  </a:lnTo>
                  <a:lnTo>
                    <a:pt x="93" y="83"/>
                  </a:lnTo>
                  <a:lnTo>
                    <a:pt x="93" y="84"/>
                  </a:lnTo>
                  <a:lnTo>
                    <a:pt x="92" y="84"/>
                  </a:lnTo>
                  <a:lnTo>
                    <a:pt x="93" y="84"/>
                  </a:lnTo>
                  <a:lnTo>
                    <a:pt x="93" y="85"/>
                  </a:lnTo>
                  <a:lnTo>
                    <a:pt x="93" y="86"/>
                  </a:lnTo>
                  <a:lnTo>
                    <a:pt x="94" y="86"/>
                  </a:lnTo>
                  <a:lnTo>
                    <a:pt x="95" y="86"/>
                  </a:lnTo>
                  <a:lnTo>
                    <a:pt x="96" y="86"/>
                  </a:lnTo>
                  <a:lnTo>
                    <a:pt x="96" y="84"/>
                  </a:lnTo>
                  <a:lnTo>
                    <a:pt x="97" y="85"/>
                  </a:lnTo>
                  <a:lnTo>
                    <a:pt x="97" y="86"/>
                  </a:lnTo>
                  <a:lnTo>
                    <a:pt x="97" y="87"/>
                  </a:lnTo>
                  <a:lnTo>
                    <a:pt x="98" y="87"/>
                  </a:lnTo>
                  <a:lnTo>
                    <a:pt x="99" y="88"/>
                  </a:lnTo>
                  <a:lnTo>
                    <a:pt x="100" y="87"/>
                  </a:lnTo>
                  <a:lnTo>
                    <a:pt x="100" y="88"/>
                  </a:lnTo>
                  <a:lnTo>
                    <a:pt x="100" y="90"/>
                  </a:lnTo>
                  <a:lnTo>
                    <a:pt x="100" y="90"/>
                  </a:lnTo>
                  <a:lnTo>
                    <a:pt x="100" y="90"/>
                  </a:lnTo>
                  <a:lnTo>
                    <a:pt x="99" y="90"/>
                  </a:lnTo>
                  <a:lnTo>
                    <a:pt x="97" y="91"/>
                  </a:lnTo>
                  <a:lnTo>
                    <a:pt x="95" y="92"/>
                  </a:lnTo>
                  <a:lnTo>
                    <a:pt x="93" y="91"/>
                  </a:lnTo>
                  <a:lnTo>
                    <a:pt x="92" y="91"/>
                  </a:lnTo>
                  <a:lnTo>
                    <a:pt x="92" y="92"/>
                  </a:lnTo>
                  <a:lnTo>
                    <a:pt x="92" y="92"/>
                  </a:lnTo>
                  <a:lnTo>
                    <a:pt x="91" y="92"/>
                  </a:lnTo>
                  <a:lnTo>
                    <a:pt x="90" y="90"/>
                  </a:lnTo>
                  <a:lnTo>
                    <a:pt x="88" y="90"/>
                  </a:lnTo>
                  <a:lnTo>
                    <a:pt x="87" y="88"/>
                  </a:lnTo>
                  <a:lnTo>
                    <a:pt x="86" y="87"/>
                  </a:lnTo>
                  <a:lnTo>
                    <a:pt x="84" y="87"/>
                  </a:lnTo>
                  <a:lnTo>
                    <a:pt x="83" y="88"/>
                  </a:lnTo>
                  <a:lnTo>
                    <a:pt x="82" y="89"/>
                  </a:lnTo>
                  <a:lnTo>
                    <a:pt x="82" y="90"/>
                  </a:lnTo>
                  <a:lnTo>
                    <a:pt x="82" y="90"/>
                  </a:lnTo>
                  <a:lnTo>
                    <a:pt x="82" y="91"/>
                  </a:lnTo>
                  <a:lnTo>
                    <a:pt x="83" y="92"/>
                  </a:lnTo>
                  <a:lnTo>
                    <a:pt x="82" y="92"/>
                  </a:lnTo>
                  <a:lnTo>
                    <a:pt x="81" y="92"/>
                  </a:lnTo>
                  <a:lnTo>
                    <a:pt x="80" y="92"/>
                  </a:lnTo>
                  <a:lnTo>
                    <a:pt x="78" y="91"/>
                  </a:lnTo>
                  <a:lnTo>
                    <a:pt x="78" y="90"/>
                  </a:lnTo>
                  <a:lnTo>
                    <a:pt x="76" y="90"/>
                  </a:lnTo>
                  <a:lnTo>
                    <a:pt x="77" y="89"/>
                  </a:lnTo>
                  <a:lnTo>
                    <a:pt x="76" y="88"/>
                  </a:lnTo>
                  <a:lnTo>
                    <a:pt x="77" y="87"/>
                  </a:lnTo>
                  <a:lnTo>
                    <a:pt x="76" y="85"/>
                  </a:lnTo>
                  <a:lnTo>
                    <a:pt x="76" y="85"/>
                  </a:lnTo>
                  <a:lnTo>
                    <a:pt x="75" y="85"/>
                  </a:lnTo>
                  <a:lnTo>
                    <a:pt x="74" y="85"/>
                  </a:lnTo>
                  <a:lnTo>
                    <a:pt x="73" y="86"/>
                  </a:lnTo>
                  <a:lnTo>
                    <a:pt x="72" y="86"/>
                  </a:lnTo>
                  <a:lnTo>
                    <a:pt x="71" y="85"/>
                  </a:lnTo>
                  <a:lnTo>
                    <a:pt x="70" y="85"/>
                  </a:lnTo>
                  <a:lnTo>
                    <a:pt x="71" y="87"/>
                  </a:lnTo>
                  <a:lnTo>
                    <a:pt x="68" y="86"/>
                  </a:lnTo>
                  <a:lnTo>
                    <a:pt x="68" y="87"/>
                  </a:lnTo>
                  <a:lnTo>
                    <a:pt x="68" y="88"/>
                  </a:lnTo>
                  <a:lnTo>
                    <a:pt x="67" y="88"/>
                  </a:lnTo>
                  <a:lnTo>
                    <a:pt x="66" y="89"/>
                  </a:lnTo>
                  <a:lnTo>
                    <a:pt x="65" y="89"/>
                  </a:lnTo>
                  <a:lnTo>
                    <a:pt x="64" y="89"/>
                  </a:lnTo>
                  <a:lnTo>
                    <a:pt x="63" y="89"/>
                  </a:lnTo>
                  <a:lnTo>
                    <a:pt x="63" y="87"/>
                  </a:lnTo>
                  <a:lnTo>
                    <a:pt x="63" y="86"/>
                  </a:lnTo>
                  <a:lnTo>
                    <a:pt x="64" y="86"/>
                  </a:lnTo>
                  <a:lnTo>
                    <a:pt x="65" y="87"/>
                  </a:lnTo>
                  <a:lnTo>
                    <a:pt x="66" y="88"/>
                  </a:lnTo>
                  <a:lnTo>
                    <a:pt x="67" y="88"/>
                  </a:lnTo>
                  <a:lnTo>
                    <a:pt x="67" y="87"/>
                  </a:lnTo>
                  <a:lnTo>
                    <a:pt x="66" y="86"/>
                  </a:lnTo>
                  <a:lnTo>
                    <a:pt x="66" y="85"/>
                  </a:lnTo>
                  <a:lnTo>
                    <a:pt x="66" y="84"/>
                  </a:lnTo>
                  <a:lnTo>
                    <a:pt x="67" y="84"/>
                  </a:lnTo>
                  <a:lnTo>
                    <a:pt x="68" y="84"/>
                  </a:lnTo>
                  <a:lnTo>
                    <a:pt x="68" y="84"/>
                  </a:lnTo>
                  <a:lnTo>
                    <a:pt x="69" y="84"/>
                  </a:lnTo>
                  <a:lnTo>
                    <a:pt x="69" y="83"/>
                  </a:lnTo>
                  <a:lnTo>
                    <a:pt x="72" y="83"/>
                  </a:lnTo>
                  <a:lnTo>
                    <a:pt x="72" y="82"/>
                  </a:lnTo>
                  <a:lnTo>
                    <a:pt x="71" y="82"/>
                  </a:lnTo>
                  <a:lnTo>
                    <a:pt x="70" y="82"/>
                  </a:lnTo>
                  <a:lnTo>
                    <a:pt x="71" y="82"/>
                  </a:lnTo>
                  <a:lnTo>
                    <a:pt x="71" y="81"/>
                  </a:lnTo>
                  <a:lnTo>
                    <a:pt x="70" y="81"/>
                  </a:lnTo>
                  <a:lnTo>
                    <a:pt x="69" y="81"/>
                  </a:lnTo>
                  <a:lnTo>
                    <a:pt x="68" y="81"/>
                  </a:lnTo>
                  <a:lnTo>
                    <a:pt x="69" y="81"/>
                  </a:lnTo>
                  <a:lnTo>
                    <a:pt x="68" y="82"/>
                  </a:lnTo>
                  <a:lnTo>
                    <a:pt x="68" y="82"/>
                  </a:lnTo>
                  <a:lnTo>
                    <a:pt x="68" y="81"/>
                  </a:lnTo>
                  <a:lnTo>
                    <a:pt x="68" y="80"/>
                  </a:lnTo>
                  <a:lnTo>
                    <a:pt x="67" y="80"/>
                  </a:lnTo>
                  <a:lnTo>
                    <a:pt x="66" y="80"/>
                  </a:lnTo>
                  <a:lnTo>
                    <a:pt x="66" y="78"/>
                  </a:lnTo>
                  <a:lnTo>
                    <a:pt x="65" y="78"/>
                  </a:lnTo>
                  <a:lnTo>
                    <a:pt x="65" y="77"/>
                  </a:lnTo>
                  <a:lnTo>
                    <a:pt x="66" y="77"/>
                  </a:lnTo>
                  <a:lnTo>
                    <a:pt x="64" y="76"/>
                  </a:lnTo>
                  <a:lnTo>
                    <a:pt x="65" y="76"/>
                  </a:lnTo>
                  <a:lnTo>
                    <a:pt x="65" y="75"/>
                  </a:lnTo>
                  <a:lnTo>
                    <a:pt x="64" y="75"/>
                  </a:lnTo>
                  <a:lnTo>
                    <a:pt x="63" y="75"/>
                  </a:lnTo>
                  <a:lnTo>
                    <a:pt x="61" y="74"/>
                  </a:lnTo>
                  <a:lnTo>
                    <a:pt x="61" y="74"/>
                  </a:lnTo>
                  <a:lnTo>
                    <a:pt x="60" y="74"/>
                  </a:lnTo>
                  <a:lnTo>
                    <a:pt x="60" y="71"/>
                  </a:lnTo>
                  <a:lnTo>
                    <a:pt x="60" y="70"/>
                  </a:lnTo>
                  <a:lnTo>
                    <a:pt x="59" y="69"/>
                  </a:lnTo>
                  <a:lnTo>
                    <a:pt x="58" y="69"/>
                  </a:lnTo>
                  <a:lnTo>
                    <a:pt x="57" y="69"/>
                  </a:lnTo>
                  <a:lnTo>
                    <a:pt x="56" y="71"/>
                  </a:lnTo>
                  <a:lnTo>
                    <a:pt x="55" y="71"/>
                  </a:lnTo>
                  <a:lnTo>
                    <a:pt x="53" y="70"/>
                  </a:lnTo>
                  <a:lnTo>
                    <a:pt x="53" y="69"/>
                  </a:lnTo>
                  <a:lnTo>
                    <a:pt x="53" y="68"/>
                  </a:lnTo>
                  <a:lnTo>
                    <a:pt x="52" y="69"/>
                  </a:lnTo>
                  <a:lnTo>
                    <a:pt x="51" y="68"/>
                  </a:lnTo>
                  <a:lnTo>
                    <a:pt x="50" y="68"/>
                  </a:lnTo>
                  <a:lnTo>
                    <a:pt x="49" y="66"/>
                  </a:lnTo>
                  <a:lnTo>
                    <a:pt x="48" y="66"/>
                  </a:lnTo>
                  <a:lnTo>
                    <a:pt x="47" y="66"/>
                  </a:lnTo>
                  <a:lnTo>
                    <a:pt x="46" y="66"/>
                  </a:lnTo>
                  <a:lnTo>
                    <a:pt x="46" y="65"/>
                  </a:lnTo>
                  <a:lnTo>
                    <a:pt x="46" y="63"/>
                  </a:lnTo>
                  <a:lnTo>
                    <a:pt x="45" y="63"/>
                  </a:lnTo>
                  <a:lnTo>
                    <a:pt x="44" y="63"/>
                  </a:lnTo>
                  <a:lnTo>
                    <a:pt x="43" y="63"/>
                  </a:lnTo>
                  <a:lnTo>
                    <a:pt x="42" y="63"/>
                  </a:lnTo>
                  <a:lnTo>
                    <a:pt x="41" y="62"/>
                  </a:lnTo>
                  <a:lnTo>
                    <a:pt x="40" y="60"/>
                  </a:lnTo>
                  <a:lnTo>
                    <a:pt x="40" y="58"/>
                  </a:lnTo>
                  <a:lnTo>
                    <a:pt x="40" y="57"/>
                  </a:lnTo>
                  <a:lnTo>
                    <a:pt x="40" y="56"/>
                  </a:lnTo>
                  <a:lnTo>
                    <a:pt x="40" y="55"/>
                  </a:lnTo>
                  <a:lnTo>
                    <a:pt x="39" y="55"/>
                  </a:lnTo>
                  <a:lnTo>
                    <a:pt x="38" y="55"/>
                  </a:lnTo>
                  <a:lnTo>
                    <a:pt x="37" y="57"/>
                  </a:lnTo>
                  <a:lnTo>
                    <a:pt x="37" y="58"/>
                  </a:lnTo>
                  <a:lnTo>
                    <a:pt x="38" y="58"/>
                  </a:lnTo>
                  <a:lnTo>
                    <a:pt x="37" y="58"/>
                  </a:lnTo>
                  <a:lnTo>
                    <a:pt x="37" y="58"/>
                  </a:lnTo>
                  <a:lnTo>
                    <a:pt x="37" y="58"/>
                  </a:lnTo>
                  <a:lnTo>
                    <a:pt x="37" y="59"/>
                  </a:lnTo>
                  <a:lnTo>
                    <a:pt x="36" y="59"/>
                  </a:lnTo>
                  <a:lnTo>
                    <a:pt x="36" y="60"/>
                  </a:lnTo>
                  <a:lnTo>
                    <a:pt x="36" y="61"/>
                  </a:lnTo>
                  <a:lnTo>
                    <a:pt x="35" y="63"/>
                  </a:lnTo>
                  <a:lnTo>
                    <a:pt x="34" y="65"/>
                  </a:lnTo>
                  <a:lnTo>
                    <a:pt x="33" y="66"/>
                  </a:lnTo>
                  <a:lnTo>
                    <a:pt x="33" y="67"/>
                  </a:lnTo>
                  <a:lnTo>
                    <a:pt x="32" y="67"/>
                  </a:lnTo>
                  <a:lnTo>
                    <a:pt x="32" y="68"/>
                  </a:lnTo>
                  <a:lnTo>
                    <a:pt x="33" y="69"/>
                  </a:lnTo>
                  <a:lnTo>
                    <a:pt x="34" y="72"/>
                  </a:lnTo>
                  <a:lnTo>
                    <a:pt x="35" y="72"/>
                  </a:lnTo>
                  <a:lnTo>
                    <a:pt x="35" y="69"/>
                  </a:lnTo>
                  <a:lnTo>
                    <a:pt x="36" y="68"/>
                  </a:lnTo>
                  <a:lnTo>
                    <a:pt x="37" y="68"/>
                  </a:lnTo>
                  <a:lnTo>
                    <a:pt x="37" y="69"/>
                  </a:lnTo>
                  <a:lnTo>
                    <a:pt x="37" y="69"/>
                  </a:lnTo>
                  <a:lnTo>
                    <a:pt x="38" y="68"/>
                  </a:lnTo>
                  <a:lnTo>
                    <a:pt x="39" y="69"/>
                  </a:lnTo>
                  <a:lnTo>
                    <a:pt x="40" y="70"/>
                  </a:lnTo>
                  <a:lnTo>
                    <a:pt x="41" y="70"/>
                  </a:lnTo>
                  <a:lnTo>
                    <a:pt x="42" y="70"/>
                  </a:lnTo>
                  <a:lnTo>
                    <a:pt x="44" y="70"/>
                  </a:lnTo>
                  <a:lnTo>
                    <a:pt x="45" y="71"/>
                  </a:lnTo>
                  <a:lnTo>
                    <a:pt x="46" y="72"/>
                  </a:lnTo>
                  <a:lnTo>
                    <a:pt x="47" y="73"/>
                  </a:lnTo>
                  <a:lnTo>
                    <a:pt x="47" y="74"/>
                  </a:lnTo>
                  <a:lnTo>
                    <a:pt x="48" y="74"/>
                  </a:lnTo>
                  <a:lnTo>
                    <a:pt x="47" y="74"/>
                  </a:lnTo>
                  <a:lnTo>
                    <a:pt x="48" y="75"/>
                  </a:lnTo>
                  <a:lnTo>
                    <a:pt x="48" y="76"/>
                  </a:lnTo>
                  <a:lnTo>
                    <a:pt x="49" y="77"/>
                  </a:lnTo>
                  <a:lnTo>
                    <a:pt x="50" y="77"/>
                  </a:lnTo>
                  <a:lnTo>
                    <a:pt x="50" y="78"/>
                  </a:lnTo>
                  <a:lnTo>
                    <a:pt x="49" y="78"/>
                  </a:lnTo>
                  <a:lnTo>
                    <a:pt x="49" y="79"/>
                  </a:lnTo>
                  <a:lnTo>
                    <a:pt x="50" y="79"/>
                  </a:lnTo>
                  <a:lnTo>
                    <a:pt x="51" y="79"/>
                  </a:lnTo>
                  <a:lnTo>
                    <a:pt x="50" y="80"/>
                  </a:lnTo>
                  <a:lnTo>
                    <a:pt x="49" y="81"/>
                  </a:lnTo>
                  <a:lnTo>
                    <a:pt x="48" y="82"/>
                  </a:lnTo>
                  <a:lnTo>
                    <a:pt x="48" y="80"/>
                  </a:lnTo>
                  <a:lnTo>
                    <a:pt x="47" y="81"/>
                  </a:lnTo>
                  <a:lnTo>
                    <a:pt x="46" y="82"/>
                  </a:lnTo>
                  <a:lnTo>
                    <a:pt x="45" y="82"/>
                  </a:lnTo>
                  <a:lnTo>
                    <a:pt x="45" y="81"/>
                  </a:lnTo>
                  <a:lnTo>
                    <a:pt x="44" y="81"/>
                  </a:lnTo>
                  <a:lnTo>
                    <a:pt x="44" y="79"/>
                  </a:lnTo>
                  <a:lnTo>
                    <a:pt x="43" y="79"/>
                  </a:lnTo>
                  <a:lnTo>
                    <a:pt x="43" y="80"/>
                  </a:lnTo>
                  <a:lnTo>
                    <a:pt x="42" y="82"/>
                  </a:lnTo>
                  <a:lnTo>
                    <a:pt x="41" y="82"/>
                  </a:lnTo>
                  <a:lnTo>
                    <a:pt x="39" y="82"/>
                  </a:lnTo>
                  <a:lnTo>
                    <a:pt x="38" y="83"/>
                  </a:lnTo>
                  <a:lnTo>
                    <a:pt x="39" y="84"/>
                  </a:lnTo>
                  <a:lnTo>
                    <a:pt x="37" y="85"/>
                  </a:lnTo>
                  <a:lnTo>
                    <a:pt x="36" y="85"/>
                  </a:lnTo>
                  <a:lnTo>
                    <a:pt x="35" y="85"/>
                  </a:lnTo>
                  <a:lnTo>
                    <a:pt x="35" y="86"/>
                  </a:lnTo>
                  <a:lnTo>
                    <a:pt x="34" y="87"/>
                  </a:lnTo>
                  <a:lnTo>
                    <a:pt x="33" y="88"/>
                  </a:lnTo>
                  <a:lnTo>
                    <a:pt x="33" y="89"/>
                  </a:lnTo>
                  <a:lnTo>
                    <a:pt x="34" y="90"/>
                  </a:lnTo>
                  <a:lnTo>
                    <a:pt x="34" y="90"/>
                  </a:lnTo>
                  <a:lnTo>
                    <a:pt x="35" y="92"/>
                  </a:lnTo>
                  <a:lnTo>
                    <a:pt x="34" y="94"/>
                  </a:lnTo>
                  <a:lnTo>
                    <a:pt x="33" y="94"/>
                  </a:lnTo>
                  <a:lnTo>
                    <a:pt x="31" y="95"/>
                  </a:lnTo>
                  <a:lnTo>
                    <a:pt x="29" y="96"/>
                  </a:lnTo>
                  <a:lnTo>
                    <a:pt x="28" y="96"/>
                  </a:lnTo>
                  <a:lnTo>
                    <a:pt x="28" y="97"/>
                  </a:lnTo>
                  <a:lnTo>
                    <a:pt x="26" y="97"/>
                  </a:lnTo>
                  <a:lnTo>
                    <a:pt x="25" y="97"/>
                  </a:lnTo>
                  <a:lnTo>
                    <a:pt x="24" y="96"/>
                  </a:lnTo>
                  <a:lnTo>
                    <a:pt x="23" y="96"/>
                  </a:lnTo>
                  <a:lnTo>
                    <a:pt x="22" y="97"/>
                  </a:lnTo>
                  <a:lnTo>
                    <a:pt x="23" y="98"/>
                  </a:lnTo>
                  <a:lnTo>
                    <a:pt x="22" y="98"/>
                  </a:lnTo>
                  <a:lnTo>
                    <a:pt x="21" y="98"/>
                  </a:lnTo>
                  <a:lnTo>
                    <a:pt x="21" y="99"/>
                  </a:lnTo>
                  <a:lnTo>
                    <a:pt x="21" y="99"/>
                  </a:lnTo>
                  <a:lnTo>
                    <a:pt x="20" y="99"/>
                  </a:lnTo>
                  <a:lnTo>
                    <a:pt x="19" y="100"/>
                  </a:lnTo>
                  <a:lnTo>
                    <a:pt x="18" y="100"/>
                  </a:lnTo>
                  <a:lnTo>
                    <a:pt x="18" y="101"/>
                  </a:lnTo>
                  <a:lnTo>
                    <a:pt x="18" y="102"/>
                  </a:lnTo>
                  <a:lnTo>
                    <a:pt x="18" y="103"/>
                  </a:lnTo>
                  <a:lnTo>
                    <a:pt x="17" y="104"/>
                  </a:lnTo>
                  <a:lnTo>
                    <a:pt x="16" y="105"/>
                  </a:lnTo>
                  <a:lnTo>
                    <a:pt x="16" y="105"/>
                  </a:lnTo>
                  <a:lnTo>
                    <a:pt x="16" y="106"/>
                  </a:lnTo>
                  <a:lnTo>
                    <a:pt x="16" y="107"/>
                  </a:lnTo>
                  <a:lnTo>
                    <a:pt x="17" y="106"/>
                  </a:lnTo>
                  <a:lnTo>
                    <a:pt x="17" y="107"/>
                  </a:lnTo>
                  <a:lnTo>
                    <a:pt x="18" y="107"/>
                  </a:lnTo>
                  <a:lnTo>
                    <a:pt x="19" y="108"/>
                  </a:lnTo>
                  <a:lnTo>
                    <a:pt x="18" y="108"/>
                  </a:lnTo>
                  <a:lnTo>
                    <a:pt x="18" y="109"/>
                  </a:lnTo>
                  <a:lnTo>
                    <a:pt x="18" y="110"/>
                  </a:lnTo>
                  <a:lnTo>
                    <a:pt x="17" y="110"/>
                  </a:lnTo>
                  <a:lnTo>
                    <a:pt x="17" y="111"/>
                  </a:lnTo>
                  <a:lnTo>
                    <a:pt x="18" y="112"/>
                  </a:lnTo>
                  <a:lnTo>
                    <a:pt x="17" y="113"/>
                  </a:lnTo>
                  <a:lnTo>
                    <a:pt x="15" y="113"/>
                  </a:lnTo>
                  <a:lnTo>
                    <a:pt x="14" y="113"/>
                  </a:lnTo>
                  <a:lnTo>
                    <a:pt x="14" y="114"/>
                  </a:lnTo>
                  <a:lnTo>
                    <a:pt x="13" y="114"/>
                  </a:lnTo>
                  <a:lnTo>
                    <a:pt x="13" y="114"/>
                  </a:lnTo>
                  <a:lnTo>
                    <a:pt x="13" y="116"/>
                  </a:lnTo>
                  <a:lnTo>
                    <a:pt x="12" y="116"/>
                  </a:lnTo>
                  <a:lnTo>
                    <a:pt x="12" y="117"/>
                  </a:lnTo>
                  <a:lnTo>
                    <a:pt x="11" y="118"/>
                  </a:lnTo>
                  <a:lnTo>
                    <a:pt x="12" y="118"/>
                  </a:lnTo>
                  <a:lnTo>
                    <a:pt x="13" y="119"/>
                  </a:lnTo>
                  <a:lnTo>
                    <a:pt x="11" y="120"/>
                  </a:lnTo>
                  <a:lnTo>
                    <a:pt x="9" y="121"/>
                  </a:lnTo>
                  <a:lnTo>
                    <a:pt x="9" y="121"/>
                  </a:lnTo>
                  <a:lnTo>
                    <a:pt x="9" y="122"/>
                  </a:lnTo>
                  <a:lnTo>
                    <a:pt x="10" y="123"/>
                  </a:lnTo>
                  <a:lnTo>
                    <a:pt x="10" y="124"/>
                  </a:lnTo>
                  <a:lnTo>
                    <a:pt x="9" y="125"/>
                  </a:lnTo>
                  <a:lnTo>
                    <a:pt x="9" y="126"/>
                  </a:lnTo>
                  <a:lnTo>
                    <a:pt x="10" y="126"/>
                  </a:lnTo>
                  <a:lnTo>
                    <a:pt x="11" y="126"/>
                  </a:lnTo>
                  <a:lnTo>
                    <a:pt x="11" y="127"/>
                  </a:lnTo>
                  <a:lnTo>
                    <a:pt x="12" y="127"/>
                  </a:lnTo>
                  <a:lnTo>
                    <a:pt x="12" y="128"/>
                  </a:lnTo>
                  <a:lnTo>
                    <a:pt x="12" y="129"/>
                  </a:lnTo>
                  <a:lnTo>
                    <a:pt x="11" y="129"/>
                  </a:lnTo>
                  <a:lnTo>
                    <a:pt x="12" y="129"/>
                  </a:lnTo>
                  <a:lnTo>
                    <a:pt x="11" y="129"/>
                  </a:lnTo>
                  <a:lnTo>
                    <a:pt x="11" y="130"/>
                  </a:lnTo>
                  <a:lnTo>
                    <a:pt x="11" y="131"/>
                  </a:lnTo>
                  <a:lnTo>
                    <a:pt x="14" y="133"/>
                  </a:lnTo>
                  <a:lnTo>
                    <a:pt x="14" y="135"/>
                  </a:lnTo>
                  <a:lnTo>
                    <a:pt x="15" y="135"/>
                  </a:lnTo>
                  <a:lnTo>
                    <a:pt x="16" y="134"/>
                  </a:lnTo>
                  <a:lnTo>
                    <a:pt x="17" y="134"/>
                  </a:lnTo>
                  <a:lnTo>
                    <a:pt x="17" y="133"/>
                  </a:lnTo>
                  <a:lnTo>
                    <a:pt x="19" y="132"/>
                  </a:lnTo>
                  <a:lnTo>
                    <a:pt x="21" y="133"/>
                  </a:lnTo>
                  <a:lnTo>
                    <a:pt x="22" y="133"/>
                  </a:lnTo>
                  <a:lnTo>
                    <a:pt x="22" y="132"/>
                  </a:lnTo>
                  <a:lnTo>
                    <a:pt x="23" y="131"/>
                  </a:lnTo>
                  <a:lnTo>
                    <a:pt x="24" y="132"/>
                  </a:lnTo>
                  <a:lnTo>
                    <a:pt x="25" y="131"/>
                  </a:lnTo>
                  <a:lnTo>
                    <a:pt x="26" y="132"/>
                  </a:lnTo>
                  <a:lnTo>
                    <a:pt x="26" y="134"/>
                  </a:lnTo>
                  <a:lnTo>
                    <a:pt x="27" y="135"/>
                  </a:lnTo>
                  <a:lnTo>
                    <a:pt x="28" y="135"/>
                  </a:lnTo>
                  <a:lnTo>
                    <a:pt x="30" y="137"/>
                  </a:lnTo>
                  <a:lnTo>
                    <a:pt x="31" y="137"/>
                  </a:lnTo>
                  <a:lnTo>
                    <a:pt x="31" y="138"/>
                  </a:lnTo>
                  <a:lnTo>
                    <a:pt x="33" y="138"/>
                  </a:lnTo>
                  <a:lnTo>
                    <a:pt x="34" y="139"/>
                  </a:lnTo>
                  <a:lnTo>
                    <a:pt x="34" y="140"/>
                  </a:lnTo>
                  <a:lnTo>
                    <a:pt x="35" y="140"/>
                  </a:lnTo>
                  <a:lnTo>
                    <a:pt x="36" y="141"/>
                  </a:lnTo>
                  <a:lnTo>
                    <a:pt x="36" y="142"/>
                  </a:lnTo>
                  <a:lnTo>
                    <a:pt x="37" y="143"/>
                  </a:lnTo>
                  <a:lnTo>
                    <a:pt x="37" y="144"/>
                  </a:lnTo>
                  <a:lnTo>
                    <a:pt x="38" y="144"/>
                  </a:lnTo>
                  <a:lnTo>
                    <a:pt x="38" y="145"/>
                  </a:lnTo>
                  <a:lnTo>
                    <a:pt x="39" y="145"/>
                  </a:lnTo>
                  <a:lnTo>
                    <a:pt x="40" y="145"/>
                  </a:lnTo>
                  <a:lnTo>
                    <a:pt x="42" y="145"/>
                  </a:lnTo>
                  <a:lnTo>
                    <a:pt x="43" y="145"/>
                  </a:lnTo>
                  <a:lnTo>
                    <a:pt x="43" y="147"/>
                  </a:lnTo>
                  <a:lnTo>
                    <a:pt x="43" y="149"/>
                  </a:lnTo>
                  <a:lnTo>
                    <a:pt x="43" y="150"/>
                  </a:lnTo>
                  <a:lnTo>
                    <a:pt x="43" y="151"/>
                  </a:lnTo>
                  <a:lnTo>
                    <a:pt x="44" y="152"/>
                  </a:lnTo>
                  <a:lnTo>
                    <a:pt x="44" y="153"/>
                  </a:lnTo>
                  <a:lnTo>
                    <a:pt x="45" y="153"/>
                  </a:lnTo>
                  <a:lnTo>
                    <a:pt x="45" y="153"/>
                  </a:lnTo>
                  <a:lnTo>
                    <a:pt x="46" y="153"/>
                  </a:lnTo>
                  <a:lnTo>
                    <a:pt x="47" y="153"/>
                  </a:lnTo>
                  <a:lnTo>
                    <a:pt x="47" y="155"/>
                  </a:lnTo>
                  <a:lnTo>
                    <a:pt x="48" y="156"/>
                  </a:lnTo>
                  <a:lnTo>
                    <a:pt x="50" y="157"/>
                  </a:lnTo>
                  <a:lnTo>
                    <a:pt x="51" y="157"/>
                  </a:lnTo>
                  <a:lnTo>
                    <a:pt x="52" y="158"/>
                  </a:lnTo>
                  <a:lnTo>
                    <a:pt x="52" y="159"/>
                  </a:lnTo>
                  <a:lnTo>
                    <a:pt x="52" y="160"/>
                  </a:lnTo>
                  <a:lnTo>
                    <a:pt x="53" y="160"/>
                  </a:lnTo>
                  <a:lnTo>
                    <a:pt x="56" y="160"/>
                  </a:lnTo>
                  <a:lnTo>
                    <a:pt x="57" y="160"/>
                  </a:lnTo>
                  <a:lnTo>
                    <a:pt x="58" y="160"/>
                  </a:lnTo>
                  <a:lnTo>
                    <a:pt x="59" y="161"/>
                  </a:lnTo>
                  <a:lnTo>
                    <a:pt x="61" y="161"/>
                  </a:lnTo>
                  <a:lnTo>
                    <a:pt x="61" y="161"/>
                  </a:lnTo>
                  <a:lnTo>
                    <a:pt x="61" y="162"/>
                  </a:lnTo>
                  <a:lnTo>
                    <a:pt x="62" y="162"/>
                  </a:lnTo>
                  <a:lnTo>
                    <a:pt x="63" y="162"/>
                  </a:lnTo>
                  <a:lnTo>
                    <a:pt x="63" y="163"/>
                  </a:lnTo>
                  <a:lnTo>
                    <a:pt x="65" y="163"/>
                  </a:lnTo>
                  <a:lnTo>
                    <a:pt x="67" y="163"/>
                  </a:lnTo>
                  <a:lnTo>
                    <a:pt x="67" y="162"/>
                  </a:lnTo>
                  <a:lnTo>
                    <a:pt x="68" y="161"/>
                  </a:lnTo>
                  <a:lnTo>
                    <a:pt x="68" y="161"/>
                  </a:lnTo>
                  <a:lnTo>
                    <a:pt x="68" y="161"/>
                  </a:lnTo>
                  <a:lnTo>
                    <a:pt x="69" y="161"/>
                  </a:lnTo>
                  <a:lnTo>
                    <a:pt x="70" y="161"/>
                  </a:lnTo>
                  <a:lnTo>
                    <a:pt x="70" y="161"/>
                  </a:lnTo>
                  <a:lnTo>
                    <a:pt x="71" y="161"/>
                  </a:lnTo>
                  <a:lnTo>
                    <a:pt x="72" y="161"/>
                  </a:lnTo>
                  <a:lnTo>
                    <a:pt x="73" y="161"/>
                  </a:lnTo>
                  <a:lnTo>
                    <a:pt x="73" y="160"/>
                  </a:lnTo>
                  <a:lnTo>
                    <a:pt x="71" y="160"/>
                  </a:lnTo>
                  <a:lnTo>
                    <a:pt x="72" y="159"/>
                  </a:lnTo>
                  <a:lnTo>
                    <a:pt x="72" y="158"/>
                  </a:lnTo>
                  <a:lnTo>
                    <a:pt x="73" y="159"/>
                  </a:lnTo>
                  <a:lnTo>
                    <a:pt x="74" y="159"/>
                  </a:lnTo>
                  <a:lnTo>
                    <a:pt x="76" y="158"/>
                  </a:lnTo>
                  <a:lnTo>
                    <a:pt x="76" y="160"/>
                  </a:lnTo>
                  <a:lnTo>
                    <a:pt x="76" y="161"/>
                  </a:lnTo>
                  <a:lnTo>
                    <a:pt x="76" y="161"/>
                  </a:lnTo>
                  <a:lnTo>
                    <a:pt x="78" y="161"/>
                  </a:lnTo>
                  <a:lnTo>
                    <a:pt x="79" y="162"/>
                  </a:lnTo>
                  <a:lnTo>
                    <a:pt x="79" y="164"/>
                  </a:lnTo>
                  <a:lnTo>
                    <a:pt x="80" y="165"/>
                  </a:lnTo>
                  <a:lnTo>
                    <a:pt x="79" y="165"/>
                  </a:lnTo>
                  <a:lnTo>
                    <a:pt x="78" y="166"/>
                  </a:lnTo>
                  <a:lnTo>
                    <a:pt x="78" y="167"/>
                  </a:lnTo>
                  <a:lnTo>
                    <a:pt x="78" y="168"/>
                  </a:lnTo>
                  <a:lnTo>
                    <a:pt x="78" y="169"/>
                  </a:lnTo>
                  <a:lnTo>
                    <a:pt x="77" y="169"/>
                  </a:lnTo>
                  <a:lnTo>
                    <a:pt x="77" y="169"/>
                  </a:lnTo>
                  <a:lnTo>
                    <a:pt x="78" y="169"/>
                  </a:lnTo>
                  <a:lnTo>
                    <a:pt x="79" y="169"/>
                  </a:lnTo>
                  <a:lnTo>
                    <a:pt x="79" y="171"/>
                  </a:lnTo>
                  <a:lnTo>
                    <a:pt x="79" y="173"/>
                  </a:lnTo>
                  <a:lnTo>
                    <a:pt x="80" y="174"/>
                  </a:lnTo>
                  <a:lnTo>
                    <a:pt x="82" y="175"/>
                  </a:lnTo>
                  <a:lnTo>
                    <a:pt x="83" y="176"/>
                  </a:lnTo>
                  <a:lnTo>
                    <a:pt x="84" y="177"/>
                  </a:lnTo>
                  <a:lnTo>
                    <a:pt x="84" y="176"/>
                  </a:lnTo>
                  <a:lnTo>
                    <a:pt x="84" y="176"/>
                  </a:lnTo>
                  <a:lnTo>
                    <a:pt x="85" y="176"/>
                  </a:lnTo>
                  <a:lnTo>
                    <a:pt x="85" y="177"/>
                  </a:lnTo>
                  <a:lnTo>
                    <a:pt x="86" y="177"/>
                  </a:lnTo>
                  <a:lnTo>
                    <a:pt x="86" y="178"/>
                  </a:lnTo>
                  <a:lnTo>
                    <a:pt x="88" y="177"/>
                  </a:lnTo>
                  <a:lnTo>
                    <a:pt x="89" y="178"/>
                  </a:lnTo>
                  <a:lnTo>
                    <a:pt x="90" y="178"/>
                  </a:lnTo>
                  <a:lnTo>
                    <a:pt x="91" y="178"/>
                  </a:lnTo>
                  <a:lnTo>
                    <a:pt x="92" y="178"/>
                  </a:lnTo>
                  <a:lnTo>
                    <a:pt x="94" y="178"/>
                  </a:lnTo>
                  <a:lnTo>
                    <a:pt x="95" y="178"/>
                  </a:lnTo>
                  <a:lnTo>
                    <a:pt x="96" y="180"/>
                  </a:lnTo>
                  <a:lnTo>
                    <a:pt x="95" y="181"/>
                  </a:lnTo>
                  <a:lnTo>
                    <a:pt x="95" y="182"/>
                  </a:lnTo>
                  <a:lnTo>
                    <a:pt x="94" y="182"/>
                  </a:lnTo>
                  <a:lnTo>
                    <a:pt x="93" y="182"/>
                  </a:lnTo>
                  <a:lnTo>
                    <a:pt x="92" y="183"/>
                  </a:lnTo>
                  <a:lnTo>
                    <a:pt x="92" y="183"/>
                  </a:lnTo>
                  <a:lnTo>
                    <a:pt x="92" y="184"/>
                  </a:lnTo>
                  <a:lnTo>
                    <a:pt x="91" y="184"/>
                  </a:lnTo>
                  <a:lnTo>
                    <a:pt x="90" y="184"/>
                  </a:lnTo>
                  <a:lnTo>
                    <a:pt x="90" y="185"/>
                  </a:lnTo>
                  <a:lnTo>
                    <a:pt x="90" y="185"/>
                  </a:lnTo>
                  <a:lnTo>
                    <a:pt x="90" y="186"/>
                  </a:lnTo>
                  <a:lnTo>
                    <a:pt x="90" y="187"/>
                  </a:lnTo>
                  <a:lnTo>
                    <a:pt x="91" y="188"/>
                  </a:lnTo>
                  <a:lnTo>
                    <a:pt x="90" y="188"/>
                  </a:lnTo>
                  <a:lnTo>
                    <a:pt x="89" y="188"/>
                  </a:lnTo>
                  <a:lnTo>
                    <a:pt x="89" y="189"/>
                  </a:lnTo>
                  <a:lnTo>
                    <a:pt x="90" y="189"/>
                  </a:lnTo>
                  <a:lnTo>
                    <a:pt x="89" y="191"/>
                  </a:lnTo>
                  <a:lnTo>
                    <a:pt x="88" y="191"/>
                  </a:lnTo>
                  <a:lnTo>
                    <a:pt x="88" y="192"/>
                  </a:lnTo>
                  <a:lnTo>
                    <a:pt x="87" y="192"/>
                  </a:lnTo>
                  <a:lnTo>
                    <a:pt x="86" y="191"/>
                  </a:lnTo>
                  <a:lnTo>
                    <a:pt x="84" y="191"/>
                  </a:lnTo>
                  <a:lnTo>
                    <a:pt x="84" y="191"/>
                  </a:lnTo>
                  <a:lnTo>
                    <a:pt x="84" y="190"/>
                  </a:lnTo>
                  <a:lnTo>
                    <a:pt x="83" y="190"/>
                  </a:lnTo>
                  <a:lnTo>
                    <a:pt x="83" y="189"/>
                  </a:lnTo>
                  <a:lnTo>
                    <a:pt x="82" y="189"/>
                  </a:lnTo>
                  <a:lnTo>
                    <a:pt x="82" y="188"/>
                  </a:lnTo>
                  <a:lnTo>
                    <a:pt x="80" y="188"/>
                  </a:lnTo>
                  <a:lnTo>
                    <a:pt x="79" y="188"/>
                  </a:lnTo>
                  <a:lnTo>
                    <a:pt x="78" y="188"/>
                  </a:lnTo>
                  <a:lnTo>
                    <a:pt x="78" y="189"/>
                  </a:lnTo>
                  <a:lnTo>
                    <a:pt x="78" y="190"/>
                  </a:lnTo>
                  <a:lnTo>
                    <a:pt x="77" y="191"/>
                  </a:lnTo>
                  <a:lnTo>
                    <a:pt x="76" y="191"/>
                  </a:lnTo>
                  <a:lnTo>
                    <a:pt x="76" y="192"/>
                  </a:lnTo>
                  <a:lnTo>
                    <a:pt x="74" y="191"/>
                  </a:lnTo>
                  <a:lnTo>
                    <a:pt x="74" y="190"/>
                  </a:lnTo>
                  <a:lnTo>
                    <a:pt x="72" y="190"/>
                  </a:lnTo>
                  <a:lnTo>
                    <a:pt x="71" y="191"/>
                  </a:lnTo>
                  <a:lnTo>
                    <a:pt x="69" y="189"/>
                  </a:lnTo>
                  <a:lnTo>
                    <a:pt x="68" y="188"/>
                  </a:lnTo>
                  <a:lnTo>
                    <a:pt x="66" y="188"/>
                  </a:lnTo>
                  <a:lnTo>
                    <a:pt x="65" y="188"/>
                  </a:lnTo>
                  <a:lnTo>
                    <a:pt x="64" y="189"/>
                  </a:lnTo>
                  <a:lnTo>
                    <a:pt x="62" y="189"/>
                  </a:lnTo>
                  <a:lnTo>
                    <a:pt x="59" y="189"/>
                  </a:lnTo>
                  <a:lnTo>
                    <a:pt x="56" y="190"/>
                  </a:lnTo>
                  <a:lnTo>
                    <a:pt x="55" y="191"/>
                  </a:lnTo>
                  <a:lnTo>
                    <a:pt x="54" y="191"/>
                  </a:lnTo>
                  <a:lnTo>
                    <a:pt x="54" y="192"/>
                  </a:lnTo>
                  <a:lnTo>
                    <a:pt x="53" y="191"/>
                  </a:lnTo>
                  <a:lnTo>
                    <a:pt x="53" y="190"/>
                  </a:lnTo>
                  <a:lnTo>
                    <a:pt x="52" y="190"/>
                  </a:lnTo>
                  <a:lnTo>
                    <a:pt x="51" y="190"/>
                  </a:lnTo>
                  <a:lnTo>
                    <a:pt x="50" y="189"/>
                  </a:lnTo>
                  <a:lnTo>
                    <a:pt x="47" y="188"/>
                  </a:lnTo>
                  <a:lnTo>
                    <a:pt x="46" y="188"/>
                  </a:lnTo>
                  <a:lnTo>
                    <a:pt x="45" y="188"/>
                  </a:lnTo>
                  <a:lnTo>
                    <a:pt x="44" y="189"/>
                  </a:lnTo>
                  <a:lnTo>
                    <a:pt x="43" y="189"/>
                  </a:lnTo>
                  <a:lnTo>
                    <a:pt x="42" y="190"/>
                  </a:lnTo>
                  <a:lnTo>
                    <a:pt x="42" y="191"/>
                  </a:lnTo>
                  <a:lnTo>
                    <a:pt x="44" y="192"/>
                  </a:lnTo>
                  <a:lnTo>
                    <a:pt x="44" y="193"/>
                  </a:lnTo>
                  <a:lnTo>
                    <a:pt x="44" y="194"/>
                  </a:lnTo>
                  <a:lnTo>
                    <a:pt x="44" y="195"/>
                  </a:lnTo>
                  <a:lnTo>
                    <a:pt x="43" y="195"/>
                  </a:lnTo>
                  <a:lnTo>
                    <a:pt x="42" y="196"/>
                  </a:lnTo>
                  <a:lnTo>
                    <a:pt x="43" y="198"/>
                  </a:lnTo>
                  <a:lnTo>
                    <a:pt x="42" y="199"/>
                  </a:lnTo>
                  <a:lnTo>
                    <a:pt x="43" y="200"/>
                  </a:lnTo>
                  <a:lnTo>
                    <a:pt x="42" y="201"/>
                  </a:lnTo>
                  <a:lnTo>
                    <a:pt x="42" y="202"/>
                  </a:lnTo>
                  <a:lnTo>
                    <a:pt x="42" y="204"/>
                  </a:lnTo>
                  <a:lnTo>
                    <a:pt x="43" y="204"/>
                  </a:lnTo>
                  <a:lnTo>
                    <a:pt x="42" y="206"/>
                  </a:lnTo>
                  <a:lnTo>
                    <a:pt x="41" y="207"/>
                  </a:lnTo>
                  <a:lnTo>
                    <a:pt x="40" y="207"/>
                  </a:lnTo>
                  <a:lnTo>
                    <a:pt x="40" y="208"/>
                  </a:lnTo>
                  <a:lnTo>
                    <a:pt x="39" y="208"/>
                  </a:lnTo>
                  <a:lnTo>
                    <a:pt x="39" y="209"/>
                  </a:lnTo>
                  <a:lnTo>
                    <a:pt x="39" y="210"/>
                  </a:lnTo>
                  <a:lnTo>
                    <a:pt x="38" y="210"/>
                  </a:lnTo>
                  <a:lnTo>
                    <a:pt x="37" y="211"/>
                  </a:lnTo>
                  <a:lnTo>
                    <a:pt x="37" y="212"/>
                  </a:lnTo>
                  <a:lnTo>
                    <a:pt x="37" y="213"/>
                  </a:lnTo>
                  <a:lnTo>
                    <a:pt x="37" y="213"/>
                  </a:lnTo>
                  <a:lnTo>
                    <a:pt x="35" y="213"/>
                  </a:lnTo>
                  <a:lnTo>
                    <a:pt x="34" y="213"/>
                  </a:lnTo>
                  <a:lnTo>
                    <a:pt x="33" y="214"/>
                  </a:lnTo>
                  <a:lnTo>
                    <a:pt x="32" y="215"/>
                  </a:lnTo>
                  <a:lnTo>
                    <a:pt x="32" y="216"/>
                  </a:lnTo>
                  <a:lnTo>
                    <a:pt x="31" y="216"/>
                  </a:lnTo>
                  <a:lnTo>
                    <a:pt x="31" y="217"/>
                  </a:lnTo>
                  <a:lnTo>
                    <a:pt x="33" y="217"/>
                  </a:lnTo>
                  <a:lnTo>
                    <a:pt x="33" y="218"/>
                  </a:lnTo>
                  <a:lnTo>
                    <a:pt x="31" y="220"/>
                  </a:lnTo>
                  <a:lnTo>
                    <a:pt x="31" y="219"/>
                  </a:lnTo>
                  <a:lnTo>
                    <a:pt x="30" y="219"/>
                  </a:lnTo>
                  <a:lnTo>
                    <a:pt x="29" y="219"/>
                  </a:lnTo>
                  <a:lnTo>
                    <a:pt x="29" y="218"/>
                  </a:lnTo>
                  <a:lnTo>
                    <a:pt x="27" y="217"/>
                  </a:lnTo>
                  <a:lnTo>
                    <a:pt x="26" y="217"/>
                  </a:lnTo>
                  <a:lnTo>
                    <a:pt x="26" y="219"/>
                  </a:lnTo>
                  <a:lnTo>
                    <a:pt x="25" y="219"/>
                  </a:lnTo>
                  <a:lnTo>
                    <a:pt x="25" y="218"/>
                  </a:lnTo>
                  <a:lnTo>
                    <a:pt x="26" y="217"/>
                  </a:lnTo>
                  <a:lnTo>
                    <a:pt x="26" y="216"/>
                  </a:lnTo>
                  <a:lnTo>
                    <a:pt x="26" y="216"/>
                  </a:lnTo>
                  <a:lnTo>
                    <a:pt x="25" y="215"/>
                  </a:lnTo>
                  <a:lnTo>
                    <a:pt x="24" y="214"/>
                  </a:lnTo>
                  <a:lnTo>
                    <a:pt x="23" y="214"/>
                  </a:lnTo>
                  <a:lnTo>
                    <a:pt x="23" y="212"/>
                  </a:lnTo>
                  <a:lnTo>
                    <a:pt x="22" y="212"/>
                  </a:lnTo>
                  <a:lnTo>
                    <a:pt x="21" y="212"/>
                  </a:lnTo>
                  <a:lnTo>
                    <a:pt x="21" y="212"/>
                  </a:lnTo>
                  <a:lnTo>
                    <a:pt x="20" y="212"/>
                  </a:lnTo>
                  <a:lnTo>
                    <a:pt x="19" y="212"/>
                  </a:lnTo>
                  <a:lnTo>
                    <a:pt x="18" y="213"/>
                  </a:lnTo>
                  <a:lnTo>
                    <a:pt x="17" y="213"/>
                  </a:lnTo>
                  <a:lnTo>
                    <a:pt x="16" y="213"/>
                  </a:lnTo>
                  <a:lnTo>
                    <a:pt x="15" y="214"/>
                  </a:lnTo>
                  <a:lnTo>
                    <a:pt x="14" y="214"/>
                  </a:lnTo>
                  <a:lnTo>
                    <a:pt x="13" y="215"/>
                  </a:lnTo>
                  <a:lnTo>
                    <a:pt x="13" y="216"/>
                  </a:lnTo>
                  <a:lnTo>
                    <a:pt x="14" y="216"/>
                  </a:lnTo>
                  <a:lnTo>
                    <a:pt x="14" y="216"/>
                  </a:lnTo>
                  <a:lnTo>
                    <a:pt x="15" y="216"/>
                  </a:lnTo>
                  <a:lnTo>
                    <a:pt x="15" y="217"/>
                  </a:lnTo>
                  <a:lnTo>
                    <a:pt x="16" y="217"/>
                  </a:lnTo>
                  <a:lnTo>
                    <a:pt x="16" y="218"/>
                  </a:lnTo>
                  <a:lnTo>
                    <a:pt x="16" y="219"/>
                  </a:lnTo>
                  <a:lnTo>
                    <a:pt x="16" y="220"/>
                  </a:lnTo>
                  <a:lnTo>
                    <a:pt x="17" y="221"/>
                  </a:lnTo>
                  <a:lnTo>
                    <a:pt x="16" y="222"/>
                  </a:lnTo>
                  <a:lnTo>
                    <a:pt x="14" y="222"/>
                  </a:lnTo>
                  <a:lnTo>
                    <a:pt x="14" y="223"/>
                  </a:lnTo>
                  <a:lnTo>
                    <a:pt x="14" y="224"/>
                  </a:lnTo>
                  <a:lnTo>
                    <a:pt x="13" y="224"/>
                  </a:lnTo>
                  <a:lnTo>
                    <a:pt x="13" y="225"/>
                  </a:lnTo>
                  <a:lnTo>
                    <a:pt x="13" y="225"/>
                  </a:lnTo>
                  <a:lnTo>
                    <a:pt x="13" y="224"/>
                  </a:lnTo>
                  <a:lnTo>
                    <a:pt x="12" y="224"/>
                  </a:lnTo>
                  <a:lnTo>
                    <a:pt x="12" y="225"/>
                  </a:lnTo>
                  <a:lnTo>
                    <a:pt x="11" y="226"/>
                  </a:lnTo>
                  <a:lnTo>
                    <a:pt x="11" y="227"/>
                  </a:lnTo>
                  <a:lnTo>
                    <a:pt x="11" y="228"/>
                  </a:lnTo>
                  <a:lnTo>
                    <a:pt x="9" y="229"/>
                  </a:lnTo>
                  <a:lnTo>
                    <a:pt x="8" y="229"/>
                  </a:lnTo>
                  <a:lnTo>
                    <a:pt x="7" y="230"/>
                  </a:lnTo>
                  <a:lnTo>
                    <a:pt x="7" y="231"/>
                  </a:lnTo>
                  <a:lnTo>
                    <a:pt x="7" y="232"/>
                  </a:lnTo>
                  <a:lnTo>
                    <a:pt x="8" y="232"/>
                  </a:lnTo>
                  <a:lnTo>
                    <a:pt x="7" y="232"/>
                  </a:lnTo>
                  <a:lnTo>
                    <a:pt x="5" y="235"/>
                  </a:lnTo>
                  <a:lnTo>
                    <a:pt x="5" y="235"/>
                  </a:lnTo>
                  <a:lnTo>
                    <a:pt x="5" y="236"/>
                  </a:lnTo>
                  <a:lnTo>
                    <a:pt x="4" y="237"/>
                  </a:lnTo>
                  <a:lnTo>
                    <a:pt x="4" y="238"/>
                  </a:lnTo>
                  <a:lnTo>
                    <a:pt x="5" y="239"/>
                  </a:lnTo>
                  <a:lnTo>
                    <a:pt x="5" y="239"/>
                  </a:lnTo>
                  <a:lnTo>
                    <a:pt x="5" y="240"/>
                  </a:lnTo>
                  <a:lnTo>
                    <a:pt x="5" y="240"/>
                  </a:lnTo>
                  <a:lnTo>
                    <a:pt x="7" y="241"/>
                  </a:lnTo>
                  <a:lnTo>
                    <a:pt x="8" y="242"/>
                  </a:lnTo>
                  <a:lnTo>
                    <a:pt x="9" y="243"/>
                  </a:lnTo>
                  <a:lnTo>
                    <a:pt x="10" y="245"/>
                  </a:lnTo>
                  <a:lnTo>
                    <a:pt x="10" y="246"/>
                  </a:lnTo>
                  <a:lnTo>
                    <a:pt x="11" y="248"/>
                  </a:lnTo>
                  <a:lnTo>
                    <a:pt x="12" y="248"/>
                  </a:lnTo>
                  <a:lnTo>
                    <a:pt x="12" y="249"/>
                  </a:lnTo>
                  <a:lnTo>
                    <a:pt x="12" y="250"/>
                  </a:lnTo>
                  <a:lnTo>
                    <a:pt x="13" y="250"/>
                  </a:lnTo>
                  <a:lnTo>
                    <a:pt x="14" y="253"/>
                  </a:lnTo>
                  <a:lnTo>
                    <a:pt x="17" y="256"/>
                  </a:lnTo>
                  <a:lnTo>
                    <a:pt x="20" y="257"/>
                  </a:lnTo>
                  <a:lnTo>
                    <a:pt x="21" y="257"/>
                  </a:lnTo>
                  <a:lnTo>
                    <a:pt x="21" y="257"/>
                  </a:lnTo>
                  <a:lnTo>
                    <a:pt x="23" y="258"/>
                  </a:lnTo>
                  <a:lnTo>
                    <a:pt x="24" y="258"/>
                  </a:lnTo>
                  <a:lnTo>
                    <a:pt x="25" y="258"/>
                  </a:lnTo>
                  <a:lnTo>
                    <a:pt x="26" y="258"/>
                  </a:lnTo>
                  <a:lnTo>
                    <a:pt x="27" y="258"/>
                  </a:lnTo>
                  <a:lnTo>
                    <a:pt x="29" y="259"/>
                  </a:lnTo>
                  <a:lnTo>
                    <a:pt x="29" y="260"/>
                  </a:lnTo>
                  <a:lnTo>
                    <a:pt x="31" y="260"/>
                  </a:lnTo>
                  <a:lnTo>
                    <a:pt x="32" y="260"/>
                  </a:lnTo>
                  <a:lnTo>
                    <a:pt x="33" y="261"/>
                  </a:lnTo>
                  <a:lnTo>
                    <a:pt x="34" y="263"/>
                  </a:lnTo>
                  <a:lnTo>
                    <a:pt x="36" y="264"/>
                  </a:lnTo>
                  <a:lnTo>
                    <a:pt x="37" y="264"/>
                  </a:lnTo>
                  <a:lnTo>
                    <a:pt x="39" y="266"/>
                  </a:lnTo>
                  <a:lnTo>
                    <a:pt x="40" y="267"/>
                  </a:lnTo>
                  <a:lnTo>
                    <a:pt x="41" y="267"/>
                  </a:lnTo>
                  <a:lnTo>
                    <a:pt x="42" y="267"/>
                  </a:lnTo>
                  <a:lnTo>
                    <a:pt x="44" y="267"/>
                  </a:lnTo>
                  <a:lnTo>
                    <a:pt x="45" y="268"/>
                  </a:lnTo>
                  <a:lnTo>
                    <a:pt x="45" y="269"/>
                  </a:lnTo>
                  <a:lnTo>
                    <a:pt x="46" y="270"/>
                  </a:lnTo>
                  <a:lnTo>
                    <a:pt x="47" y="271"/>
                  </a:lnTo>
                  <a:lnTo>
                    <a:pt x="48" y="271"/>
                  </a:lnTo>
                  <a:lnTo>
                    <a:pt x="49" y="271"/>
                  </a:lnTo>
                  <a:lnTo>
                    <a:pt x="50" y="272"/>
                  </a:lnTo>
                  <a:lnTo>
                    <a:pt x="52" y="272"/>
                  </a:lnTo>
                </a:path>
              </a:pathLst>
            </a:custGeom>
            <a:solidFill>
              <a:srgbClr val="FFC000"/>
            </a:solidFill>
            <a:ln w="4763">
              <a:solidFill>
                <a:srgbClr val="6E6E6E"/>
              </a:solidFill>
              <a:prstDash val="solid"/>
              <a:round/>
              <a:headEnd/>
              <a:tailEnd/>
            </a:ln>
            <a:extLst/>
          </p:spPr>
          <p:txBody>
            <a:bodyPr vert="horz" wrap="square" lIns="91440" tIns="45720" rIns="91440" bIns="45720" numCol="1" anchor="t" anchorCtr="0" compatLnSpc="1">
              <a:prstTxWarp prst="textNoShape">
                <a:avLst/>
              </a:prstTxWarp>
            </a:bodyPr>
            <a:lstStyle/>
            <a:p>
              <a:endParaRPr lang="en-IN"/>
            </a:p>
          </p:txBody>
        </p:sp>
        <p:sp>
          <p:nvSpPr>
            <p:cNvPr id="177" name="Freeform 176"/>
            <p:cNvSpPr>
              <a:spLocks/>
            </p:cNvSpPr>
            <p:nvPr/>
          </p:nvSpPr>
          <p:spPr bwMode="auto">
            <a:xfrm>
              <a:off x="5427665" y="3071809"/>
              <a:ext cx="80963" cy="327025"/>
            </a:xfrm>
            <a:custGeom>
              <a:avLst/>
              <a:gdLst>
                <a:gd name="T0" fmla="*/ 6 w 51"/>
                <a:gd name="T1" fmla="*/ 0 h 206"/>
                <a:gd name="T2" fmla="*/ 13 w 51"/>
                <a:gd name="T3" fmla="*/ 0 h 206"/>
                <a:gd name="T4" fmla="*/ 17 w 51"/>
                <a:gd name="T5" fmla="*/ 7 h 206"/>
                <a:gd name="T6" fmla="*/ 15 w 51"/>
                <a:gd name="T7" fmla="*/ 15 h 206"/>
                <a:gd name="T8" fmla="*/ 16 w 51"/>
                <a:gd name="T9" fmla="*/ 24 h 206"/>
                <a:gd name="T10" fmla="*/ 19 w 51"/>
                <a:gd name="T11" fmla="*/ 27 h 206"/>
                <a:gd name="T12" fmla="*/ 18 w 51"/>
                <a:gd name="T13" fmla="*/ 31 h 206"/>
                <a:gd name="T14" fmla="*/ 19 w 51"/>
                <a:gd name="T15" fmla="*/ 32 h 206"/>
                <a:gd name="T16" fmla="*/ 18 w 51"/>
                <a:gd name="T17" fmla="*/ 38 h 206"/>
                <a:gd name="T18" fmla="*/ 13 w 51"/>
                <a:gd name="T19" fmla="*/ 41 h 206"/>
                <a:gd name="T20" fmla="*/ 9 w 51"/>
                <a:gd name="T21" fmla="*/ 43 h 206"/>
                <a:gd name="T22" fmla="*/ 5 w 51"/>
                <a:gd name="T23" fmla="*/ 45 h 206"/>
                <a:gd name="T24" fmla="*/ 3 w 51"/>
                <a:gd name="T25" fmla="*/ 50 h 206"/>
                <a:gd name="T26" fmla="*/ 3 w 51"/>
                <a:gd name="T27" fmla="*/ 57 h 206"/>
                <a:gd name="T28" fmla="*/ 2 w 51"/>
                <a:gd name="T29" fmla="*/ 64 h 206"/>
                <a:gd name="T30" fmla="*/ 4 w 51"/>
                <a:gd name="T31" fmla="*/ 67 h 206"/>
                <a:gd name="T32" fmla="*/ 9 w 51"/>
                <a:gd name="T33" fmla="*/ 68 h 206"/>
                <a:gd name="T34" fmla="*/ 11 w 51"/>
                <a:gd name="T35" fmla="*/ 72 h 206"/>
                <a:gd name="T36" fmla="*/ 16 w 51"/>
                <a:gd name="T37" fmla="*/ 76 h 206"/>
                <a:gd name="T38" fmla="*/ 21 w 51"/>
                <a:gd name="T39" fmla="*/ 80 h 206"/>
                <a:gd name="T40" fmla="*/ 24 w 51"/>
                <a:gd name="T41" fmla="*/ 80 h 206"/>
                <a:gd name="T42" fmla="*/ 21 w 51"/>
                <a:gd name="T43" fmla="*/ 83 h 206"/>
                <a:gd name="T44" fmla="*/ 21 w 51"/>
                <a:gd name="T45" fmla="*/ 90 h 206"/>
                <a:gd name="T46" fmla="*/ 18 w 51"/>
                <a:gd name="T47" fmla="*/ 94 h 206"/>
                <a:gd name="T48" fmla="*/ 16 w 51"/>
                <a:gd name="T49" fmla="*/ 95 h 206"/>
                <a:gd name="T50" fmla="*/ 16 w 51"/>
                <a:gd name="T51" fmla="*/ 98 h 206"/>
                <a:gd name="T52" fmla="*/ 23 w 51"/>
                <a:gd name="T53" fmla="*/ 102 h 206"/>
                <a:gd name="T54" fmla="*/ 27 w 51"/>
                <a:gd name="T55" fmla="*/ 101 h 206"/>
                <a:gd name="T56" fmla="*/ 34 w 51"/>
                <a:gd name="T57" fmla="*/ 103 h 206"/>
                <a:gd name="T58" fmla="*/ 40 w 51"/>
                <a:gd name="T59" fmla="*/ 104 h 206"/>
                <a:gd name="T60" fmla="*/ 41 w 51"/>
                <a:gd name="T61" fmla="*/ 107 h 206"/>
                <a:gd name="T62" fmla="*/ 37 w 51"/>
                <a:gd name="T63" fmla="*/ 111 h 206"/>
                <a:gd name="T64" fmla="*/ 32 w 51"/>
                <a:gd name="T65" fmla="*/ 115 h 206"/>
                <a:gd name="T66" fmla="*/ 32 w 51"/>
                <a:gd name="T67" fmla="*/ 121 h 206"/>
                <a:gd name="T68" fmla="*/ 31 w 51"/>
                <a:gd name="T69" fmla="*/ 127 h 206"/>
                <a:gd name="T70" fmla="*/ 34 w 51"/>
                <a:gd name="T71" fmla="*/ 131 h 206"/>
                <a:gd name="T72" fmla="*/ 34 w 51"/>
                <a:gd name="T73" fmla="*/ 135 h 206"/>
                <a:gd name="T74" fmla="*/ 39 w 51"/>
                <a:gd name="T75" fmla="*/ 137 h 206"/>
                <a:gd name="T76" fmla="*/ 40 w 51"/>
                <a:gd name="T77" fmla="*/ 144 h 206"/>
                <a:gd name="T78" fmla="*/ 35 w 51"/>
                <a:gd name="T79" fmla="*/ 147 h 206"/>
                <a:gd name="T80" fmla="*/ 40 w 51"/>
                <a:gd name="T81" fmla="*/ 152 h 206"/>
                <a:gd name="T82" fmla="*/ 37 w 51"/>
                <a:gd name="T83" fmla="*/ 157 h 206"/>
                <a:gd name="T84" fmla="*/ 40 w 51"/>
                <a:gd name="T85" fmla="*/ 161 h 206"/>
                <a:gd name="T86" fmla="*/ 37 w 51"/>
                <a:gd name="T87" fmla="*/ 166 h 206"/>
                <a:gd name="T88" fmla="*/ 40 w 51"/>
                <a:gd name="T89" fmla="*/ 169 h 206"/>
                <a:gd name="T90" fmla="*/ 43 w 51"/>
                <a:gd name="T91" fmla="*/ 177 h 206"/>
                <a:gd name="T92" fmla="*/ 43 w 51"/>
                <a:gd name="T93" fmla="*/ 182 h 206"/>
                <a:gd name="T94" fmla="*/ 45 w 51"/>
                <a:gd name="T95" fmla="*/ 190 h 206"/>
                <a:gd name="T96" fmla="*/ 45 w 51"/>
                <a:gd name="T97" fmla="*/ 193 h 206"/>
                <a:gd name="T98" fmla="*/ 49 w 51"/>
                <a:gd name="T99" fmla="*/ 198 h 206"/>
                <a:gd name="T100" fmla="*/ 50 w 51"/>
                <a:gd name="T101" fmla="*/ 206 h 206"/>
                <a:gd name="T102" fmla="*/ 47 w 51"/>
                <a:gd name="T103" fmla="*/ 202 h 206"/>
                <a:gd name="T104" fmla="*/ 44 w 51"/>
                <a:gd name="T105" fmla="*/ 198 h 206"/>
                <a:gd name="T106" fmla="*/ 40 w 51"/>
                <a:gd name="T107" fmla="*/ 195 h 206"/>
                <a:gd name="T108" fmla="*/ 36 w 51"/>
                <a:gd name="T109" fmla="*/ 194 h 206"/>
                <a:gd name="T110" fmla="*/ 32 w 51"/>
                <a:gd name="T111" fmla="*/ 19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1" h="206">
                  <a:moveTo>
                    <a:pt x="0" y="1"/>
                  </a:moveTo>
                  <a:lnTo>
                    <a:pt x="1" y="1"/>
                  </a:lnTo>
                  <a:lnTo>
                    <a:pt x="1" y="0"/>
                  </a:lnTo>
                  <a:lnTo>
                    <a:pt x="2" y="0"/>
                  </a:lnTo>
                  <a:lnTo>
                    <a:pt x="3" y="0"/>
                  </a:lnTo>
                  <a:lnTo>
                    <a:pt x="5" y="1"/>
                  </a:lnTo>
                  <a:lnTo>
                    <a:pt x="6" y="0"/>
                  </a:lnTo>
                  <a:lnTo>
                    <a:pt x="7" y="0"/>
                  </a:lnTo>
                  <a:lnTo>
                    <a:pt x="8" y="1"/>
                  </a:lnTo>
                  <a:lnTo>
                    <a:pt x="9" y="1"/>
                  </a:lnTo>
                  <a:lnTo>
                    <a:pt x="9" y="2"/>
                  </a:lnTo>
                  <a:lnTo>
                    <a:pt x="10" y="2"/>
                  </a:lnTo>
                  <a:lnTo>
                    <a:pt x="11" y="1"/>
                  </a:lnTo>
                  <a:lnTo>
                    <a:pt x="13" y="0"/>
                  </a:lnTo>
                  <a:lnTo>
                    <a:pt x="14" y="0"/>
                  </a:lnTo>
                  <a:lnTo>
                    <a:pt x="14" y="0"/>
                  </a:lnTo>
                  <a:lnTo>
                    <a:pt x="15" y="0"/>
                  </a:lnTo>
                  <a:lnTo>
                    <a:pt x="16" y="1"/>
                  </a:lnTo>
                  <a:lnTo>
                    <a:pt x="16" y="3"/>
                  </a:lnTo>
                  <a:lnTo>
                    <a:pt x="17" y="6"/>
                  </a:lnTo>
                  <a:lnTo>
                    <a:pt x="17" y="7"/>
                  </a:lnTo>
                  <a:lnTo>
                    <a:pt x="17" y="8"/>
                  </a:lnTo>
                  <a:lnTo>
                    <a:pt x="17" y="8"/>
                  </a:lnTo>
                  <a:lnTo>
                    <a:pt x="17" y="11"/>
                  </a:lnTo>
                  <a:lnTo>
                    <a:pt x="17" y="12"/>
                  </a:lnTo>
                  <a:lnTo>
                    <a:pt x="16" y="12"/>
                  </a:lnTo>
                  <a:lnTo>
                    <a:pt x="16" y="13"/>
                  </a:lnTo>
                  <a:lnTo>
                    <a:pt x="15" y="15"/>
                  </a:lnTo>
                  <a:lnTo>
                    <a:pt x="15" y="16"/>
                  </a:lnTo>
                  <a:lnTo>
                    <a:pt x="15" y="18"/>
                  </a:lnTo>
                  <a:lnTo>
                    <a:pt x="15" y="19"/>
                  </a:lnTo>
                  <a:lnTo>
                    <a:pt x="15" y="21"/>
                  </a:lnTo>
                  <a:lnTo>
                    <a:pt x="15" y="23"/>
                  </a:lnTo>
                  <a:lnTo>
                    <a:pt x="16" y="23"/>
                  </a:lnTo>
                  <a:lnTo>
                    <a:pt x="16" y="24"/>
                  </a:lnTo>
                  <a:lnTo>
                    <a:pt x="18" y="24"/>
                  </a:lnTo>
                  <a:lnTo>
                    <a:pt x="18" y="25"/>
                  </a:lnTo>
                  <a:lnTo>
                    <a:pt x="19" y="26"/>
                  </a:lnTo>
                  <a:lnTo>
                    <a:pt x="18" y="26"/>
                  </a:lnTo>
                  <a:lnTo>
                    <a:pt x="17" y="26"/>
                  </a:lnTo>
                  <a:lnTo>
                    <a:pt x="17" y="27"/>
                  </a:lnTo>
                  <a:lnTo>
                    <a:pt x="19" y="27"/>
                  </a:lnTo>
                  <a:lnTo>
                    <a:pt x="20" y="28"/>
                  </a:lnTo>
                  <a:lnTo>
                    <a:pt x="19" y="29"/>
                  </a:lnTo>
                  <a:lnTo>
                    <a:pt x="18" y="29"/>
                  </a:lnTo>
                  <a:lnTo>
                    <a:pt x="17" y="30"/>
                  </a:lnTo>
                  <a:lnTo>
                    <a:pt x="18" y="31"/>
                  </a:lnTo>
                  <a:lnTo>
                    <a:pt x="19" y="31"/>
                  </a:lnTo>
                  <a:lnTo>
                    <a:pt x="18" y="31"/>
                  </a:lnTo>
                  <a:lnTo>
                    <a:pt x="19" y="30"/>
                  </a:lnTo>
                  <a:lnTo>
                    <a:pt x="20" y="30"/>
                  </a:lnTo>
                  <a:lnTo>
                    <a:pt x="21" y="31"/>
                  </a:lnTo>
                  <a:lnTo>
                    <a:pt x="22" y="32"/>
                  </a:lnTo>
                  <a:lnTo>
                    <a:pt x="22" y="32"/>
                  </a:lnTo>
                  <a:lnTo>
                    <a:pt x="20" y="32"/>
                  </a:lnTo>
                  <a:lnTo>
                    <a:pt x="19" y="32"/>
                  </a:lnTo>
                  <a:lnTo>
                    <a:pt x="19" y="33"/>
                  </a:lnTo>
                  <a:lnTo>
                    <a:pt x="18" y="34"/>
                  </a:lnTo>
                  <a:lnTo>
                    <a:pt x="18" y="35"/>
                  </a:lnTo>
                  <a:lnTo>
                    <a:pt x="19" y="35"/>
                  </a:lnTo>
                  <a:lnTo>
                    <a:pt x="19" y="36"/>
                  </a:lnTo>
                  <a:lnTo>
                    <a:pt x="19" y="37"/>
                  </a:lnTo>
                  <a:lnTo>
                    <a:pt x="18" y="38"/>
                  </a:lnTo>
                  <a:lnTo>
                    <a:pt x="18" y="39"/>
                  </a:lnTo>
                  <a:lnTo>
                    <a:pt x="18" y="40"/>
                  </a:lnTo>
                  <a:lnTo>
                    <a:pt x="17" y="40"/>
                  </a:lnTo>
                  <a:lnTo>
                    <a:pt x="16" y="40"/>
                  </a:lnTo>
                  <a:lnTo>
                    <a:pt x="16" y="40"/>
                  </a:lnTo>
                  <a:lnTo>
                    <a:pt x="14" y="41"/>
                  </a:lnTo>
                  <a:lnTo>
                    <a:pt x="13" y="41"/>
                  </a:lnTo>
                  <a:lnTo>
                    <a:pt x="13" y="42"/>
                  </a:lnTo>
                  <a:lnTo>
                    <a:pt x="12" y="43"/>
                  </a:lnTo>
                  <a:lnTo>
                    <a:pt x="11" y="43"/>
                  </a:lnTo>
                  <a:lnTo>
                    <a:pt x="10" y="43"/>
                  </a:lnTo>
                  <a:lnTo>
                    <a:pt x="9" y="43"/>
                  </a:lnTo>
                  <a:lnTo>
                    <a:pt x="9" y="44"/>
                  </a:lnTo>
                  <a:lnTo>
                    <a:pt x="9" y="43"/>
                  </a:lnTo>
                  <a:lnTo>
                    <a:pt x="9" y="42"/>
                  </a:lnTo>
                  <a:lnTo>
                    <a:pt x="8" y="42"/>
                  </a:lnTo>
                  <a:lnTo>
                    <a:pt x="7" y="42"/>
                  </a:lnTo>
                  <a:lnTo>
                    <a:pt x="6" y="43"/>
                  </a:lnTo>
                  <a:lnTo>
                    <a:pt x="5" y="43"/>
                  </a:lnTo>
                  <a:lnTo>
                    <a:pt x="5" y="44"/>
                  </a:lnTo>
                  <a:lnTo>
                    <a:pt x="5" y="45"/>
                  </a:lnTo>
                  <a:lnTo>
                    <a:pt x="5" y="46"/>
                  </a:lnTo>
                  <a:lnTo>
                    <a:pt x="5" y="47"/>
                  </a:lnTo>
                  <a:lnTo>
                    <a:pt x="7" y="48"/>
                  </a:lnTo>
                  <a:lnTo>
                    <a:pt x="7" y="49"/>
                  </a:lnTo>
                  <a:lnTo>
                    <a:pt x="6" y="49"/>
                  </a:lnTo>
                  <a:lnTo>
                    <a:pt x="5" y="49"/>
                  </a:lnTo>
                  <a:lnTo>
                    <a:pt x="3" y="50"/>
                  </a:lnTo>
                  <a:lnTo>
                    <a:pt x="3" y="51"/>
                  </a:lnTo>
                  <a:lnTo>
                    <a:pt x="4" y="53"/>
                  </a:lnTo>
                  <a:lnTo>
                    <a:pt x="4" y="54"/>
                  </a:lnTo>
                  <a:lnTo>
                    <a:pt x="4" y="55"/>
                  </a:lnTo>
                  <a:lnTo>
                    <a:pt x="4" y="56"/>
                  </a:lnTo>
                  <a:lnTo>
                    <a:pt x="3" y="56"/>
                  </a:lnTo>
                  <a:lnTo>
                    <a:pt x="3" y="57"/>
                  </a:lnTo>
                  <a:lnTo>
                    <a:pt x="3" y="58"/>
                  </a:lnTo>
                  <a:lnTo>
                    <a:pt x="4" y="60"/>
                  </a:lnTo>
                  <a:lnTo>
                    <a:pt x="4" y="61"/>
                  </a:lnTo>
                  <a:lnTo>
                    <a:pt x="4" y="62"/>
                  </a:lnTo>
                  <a:lnTo>
                    <a:pt x="3" y="63"/>
                  </a:lnTo>
                  <a:lnTo>
                    <a:pt x="2" y="64"/>
                  </a:lnTo>
                  <a:lnTo>
                    <a:pt x="2" y="64"/>
                  </a:lnTo>
                  <a:lnTo>
                    <a:pt x="3" y="64"/>
                  </a:lnTo>
                  <a:lnTo>
                    <a:pt x="5" y="64"/>
                  </a:lnTo>
                  <a:lnTo>
                    <a:pt x="6" y="64"/>
                  </a:lnTo>
                  <a:lnTo>
                    <a:pt x="6" y="65"/>
                  </a:lnTo>
                  <a:lnTo>
                    <a:pt x="6" y="66"/>
                  </a:lnTo>
                  <a:lnTo>
                    <a:pt x="5" y="67"/>
                  </a:lnTo>
                  <a:lnTo>
                    <a:pt x="4" y="67"/>
                  </a:lnTo>
                  <a:lnTo>
                    <a:pt x="4" y="68"/>
                  </a:lnTo>
                  <a:lnTo>
                    <a:pt x="5" y="68"/>
                  </a:lnTo>
                  <a:lnTo>
                    <a:pt x="6" y="68"/>
                  </a:lnTo>
                  <a:lnTo>
                    <a:pt x="7" y="67"/>
                  </a:lnTo>
                  <a:lnTo>
                    <a:pt x="7" y="68"/>
                  </a:lnTo>
                  <a:lnTo>
                    <a:pt x="8" y="68"/>
                  </a:lnTo>
                  <a:lnTo>
                    <a:pt x="9" y="68"/>
                  </a:lnTo>
                  <a:lnTo>
                    <a:pt x="9" y="67"/>
                  </a:lnTo>
                  <a:lnTo>
                    <a:pt x="10" y="68"/>
                  </a:lnTo>
                  <a:lnTo>
                    <a:pt x="10" y="69"/>
                  </a:lnTo>
                  <a:lnTo>
                    <a:pt x="9" y="69"/>
                  </a:lnTo>
                  <a:lnTo>
                    <a:pt x="10" y="70"/>
                  </a:lnTo>
                  <a:lnTo>
                    <a:pt x="11" y="71"/>
                  </a:lnTo>
                  <a:lnTo>
                    <a:pt x="11" y="72"/>
                  </a:lnTo>
                  <a:lnTo>
                    <a:pt x="11" y="72"/>
                  </a:lnTo>
                  <a:lnTo>
                    <a:pt x="12" y="73"/>
                  </a:lnTo>
                  <a:lnTo>
                    <a:pt x="13" y="73"/>
                  </a:lnTo>
                  <a:lnTo>
                    <a:pt x="14" y="74"/>
                  </a:lnTo>
                  <a:lnTo>
                    <a:pt x="14" y="75"/>
                  </a:lnTo>
                  <a:lnTo>
                    <a:pt x="16" y="75"/>
                  </a:lnTo>
                  <a:lnTo>
                    <a:pt x="16" y="76"/>
                  </a:lnTo>
                  <a:lnTo>
                    <a:pt x="16" y="77"/>
                  </a:lnTo>
                  <a:lnTo>
                    <a:pt x="17" y="77"/>
                  </a:lnTo>
                  <a:lnTo>
                    <a:pt x="18" y="77"/>
                  </a:lnTo>
                  <a:lnTo>
                    <a:pt x="19" y="78"/>
                  </a:lnTo>
                  <a:lnTo>
                    <a:pt x="19" y="80"/>
                  </a:lnTo>
                  <a:lnTo>
                    <a:pt x="20" y="80"/>
                  </a:lnTo>
                  <a:lnTo>
                    <a:pt x="21" y="80"/>
                  </a:lnTo>
                  <a:lnTo>
                    <a:pt x="22" y="80"/>
                  </a:lnTo>
                  <a:lnTo>
                    <a:pt x="23" y="79"/>
                  </a:lnTo>
                  <a:lnTo>
                    <a:pt x="22" y="78"/>
                  </a:lnTo>
                  <a:lnTo>
                    <a:pt x="23" y="78"/>
                  </a:lnTo>
                  <a:lnTo>
                    <a:pt x="24" y="78"/>
                  </a:lnTo>
                  <a:lnTo>
                    <a:pt x="24" y="79"/>
                  </a:lnTo>
                  <a:lnTo>
                    <a:pt x="24" y="80"/>
                  </a:lnTo>
                  <a:lnTo>
                    <a:pt x="24" y="80"/>
                  </a:lnTo>
                  <a:lnTo>
                    <a:pt x="24" y="81"/>
                  </a:lnTo>
                  <a:lnTo>
                    <a:pt x="24" y="82"/>
                  </a:lnTo>
                  <a:lnTo>
                    <a:pt x="24" y="83"/>
                  </a:lnTo>
                  <a:lnTo>
                    <a:pt x="23" y="83"/>
                  </a:lnTo>
                  <a:lnTo>
                    <a:pt x="22" y="83"/>
                  </a:lnTo>
                  <a:lnTo>
                    <a:pt x="21" y="83"/>
                  </a:lnTo>
                  <a:lnTo>
                    <a:pt x="21" y="85"/>
                  </a:lnTo>
                  <a:lnTo>
                    <a:pt x="21" y="86"/>
                  </a:lnTo>
                  <a:lnTo>
                    <a:pt x="21" y="87"/>
                  </a:lnTo>
                  <a:lnTo>
                    <a:pt x="20" y="87"/>
                  </a:lnTo>
                  <a:lnTo>
                    <a:pt x="21" y="88"/>
                  </a:lnTo>
                  <a:lnTo>
                    <a:pt x="22" y="89"/>
                  </a:lnTo>
                  <a:lnTo>
                    <a:pt x="21" y="90"/>
                  </a:lnTo>
                  <a:lnTo>
                    <a:pt x="20" y="90"/>
                  </a:lnTo>
                  <a:lnTo>
                    <a:pt x="20" y="91"/>
                  </a:lnTo>
                  <a:lnTo>
                    <a:pt x="19" y="91"/>
                  </a:lnTo>
                  <a:lnTo>
                    <a:pt x="18" y="91"/>
                  </a:lnTo>
                  <a:lnTo>
                    <a:pt x="18" y="92"/>
                  </a:lnTo>
                  <a:lnTo>
                    <a:pt x="18" y="93"/>
                  </a:lnTo>
                  <a:lnTo>
                    <a:pt x="18" y="94"/>
                  </a:lnTo>
                  <a:lnTo>
                    <a:pt x="19" y="95"/>
                  </a:lnTo>
                  <a:lnTo>
                    <a:pt x="19" y="95"/>
                  </a:lnTo>
                  <a:lnTo>
                    <a:pt x="18" y="95"/>
                  </a:lnTo>
                  <a:lnTo>
                    <a:pt x="17" y="94"/>
                  </a:lnTo>
                  <a:lnTo>
                    <a:pt x="17" y="95"/>
                  </a:lnTo>
                  <a:lnTo>
                    <a:pt x="17" y="95"/>
                  </a:lnTo>
                  <a:lnTo>
                    <a:pt x="16" y="95"/>
                  </a:lnTo>
                  <a:lnTo>
                    <a:pt x="16" y="95"/>
                  </a:lnTo>
                  <a:lnTo>
                    <a:pt x="16" y="95"/>
                  </a:lnTo>
                  <a:lnTo>
                    <a:pt x="15" y="95"/>
                  </a:lnTo>
                  <a:lnTo>
                    <a:pt x="15" y="96"/>
                  </a:lnTo>
                  <a:lnTo>
                    <a:pt x="16" y="97"/>
                  </a:lnTo>
                  <a:lnTo>
                    <a:pt x="16" y="97"/>
                  </a:lnTo>
                  <a:lnTo>
                    <a:pt x="16" y="98"/>
                  </a:lnTo>
                  <a:lnTo>
                    <a:pt x="17" y="99"/>
                  </a:lnTo>
                  <a:lnTo>
                    <a:pt x="17" y="100"/>
                  </a:lnTo>
                  <a:lnTo>
                    <a:pt x="18" y="101"/>
                  </a:lnTo>
                  <a:lnTo>
                    <a:pt x="19" y="102"/>
                  </a:lnTo>
                  <a:lnTo>
                    <a:pt x="20" y="102"/>
                  </a:lnTo>
                  <a:lnTo>
                    <a:pt x="22" y="102"/>
                  </a:lnTo>
                  <a:lnTo>
                    <a:pt x="23" y="102"/>
                  </a:lnTo>
                  <a:lnTo>
                    <a:pt x="23" y="103"/>
                  </a:lnTo>
                  <a:lnTo>
                    <a:pt x="23" y="103"/>
                  </a:lnTo>
                  <a:lnTo>
                    <a:pt x="25" y="103"/>
                  </a:lnTo>
                  <a:lnTo>
                    <a:pt x="25" y="103"/>
                  </a:lnTo>
                  <a:lnTo>
                    <a:pt x="25" y="101"/>
                  </a:lnTo>
                  <a:lnTo>
                    <a:pt x="26" y="101"/>
                  </a:lnTo>
                  <a:lnTo>
                    <a:pt x="27" y="101"/>
                  </a:lnTo>
                  <a:lnTo>
                    <a:pt x="28" y="102"/>
                  </a:lnTo>
                  <a:lnTo>
                    <a:pt x="29" y="102"/>
                  </a:lnTo>
                  <a:lnTo>
                    <a:pt x="30" y="103"/>
                  </a:lnTo>
                  <a:lnTo>
                    <a:pt x="32" y="103"/>
                  </a:lnTo>
                  <a:lnTo>
                    <a:pt x="32" y="103"/>
                  </a:lnTo>
                  <a:lnTo>
                    <a:pt x="33" y="103"/>
                  </a:lnTo>
                  <a:lnTo>
                    <a:pt x="34" y="103"/>
                  </a:lnTo>
                  <a:lnTo>
                    <a:pt x="35" y="103"/>
                  </a:lnTo>
                  <a:lnTo>
                    <a:pt x="36" y="103"/>
                  </a:lnTo>
                  <a:lnTo>
                    <a:pt x="36" y="104"/>
                  </a:lnTo>
                  <a:lnTo>
                    <a:pt x="37" y="104"/>
                  </a:lnTo>
                  <a:lnTo>
                    <a:pt x="38" y="105"/>
                  </a:lnTo>
                  <a:lnTo>
                    <a:pt x="40" y="105"/>
                  </a:lnTo>
                  <a:lnTo>
                    <a:pt x="40" y="104"/>
                  </a:lnTo>
                  <a:lnTo>
                    <a:pt x="40" y="103"/>
                  </a:lnTo>
                  <a:lnTo>
                    <a:pt x="41" y="103"/>
                  </a:lnTo>
                  <a:lnTo>
                    <a:pt x="41" y="104"/>
                  </a:lnTo>
                  <a:lnTo>
                    <a:pt x="42" y="105"/>
                  </a:lnTo>
                  <a:lnTo>
                    <a:pt x="42" y="106"/>
                  </a:lnTo>
                  <a:lnTo>
                    <a:pt x="42" y="107"/>
                  </a:lnTo>
                  <a:lnTo>
                    <a:pt x="41" y="107"/>
                  </a:lnTo>
                  <a:lnTo>
                    <a:pt x="41" y="106"/>
                  </a:lnTo>
                  <a:lnTo>
                    <a:pt x="40" y="106"/>
                  </a:lnTo>
                  <a:lnTo>
                    <a:pt x="39" y="108"/>
                  </a:lnTo>
                  <a:lnTo>
                    <a:pt x="38" y="108"/>
                  </a:lnTo>
                  <a:lnTo>
                    <a:pt x="37" y="109"/>
                  </a:lnTo>
                  <a:lnTo>
                    <a:pt x="37" y="110"/>
                  </a:lnTo>
                  <a:lnTo>
                    <a:pt x="37" y="111"/>
                  </a:lnTo>
                  <a:lnTo>
                    <a:pt x="37" y="111"/>
                  </a:lnTo>
                  <a:lnTo>
                    <a:pt x="35" y="111"/>
                  </a:lnTo>
                  <a:lnTo>
                    <a:pt x="35" y="113"/>
                  </a:lnTo>
                  <a:lnTo>
                    <a:pt x="34" y="113"/>
                  </a:lnTo>
                  <a:lnTo>
                    <a:pt x="33" y="113"/>
                  </a:lnTo>
                  <a:lnTo>
                    <a:pt x="32" y="114"/>
                  </a:lnTo>
                  <a:lnTo>
                    <a:pt x="32" y="115"/>
                  </a:lnTo>
                  <a:lnTo>
                    <a:pt x="32" y="116"/>
                  </a:lnTo>
                  <a:lnTo>
                    <a:pt x="31" y="117"/>
                  </a:lnTo>
                  <a:lnTo>
                    <a:pt x="31" y="118"/>
                  </a:lnTo>
                  <a:lnTo>
                    <a:pt x="32" y="119"/>
                  </a:lnTo>
                  <a:lnTo>
                    <a:pt x="32" y="119"/>
                  </a:lnTo>
                  <a:lnTo>
                    <a:pt x="32" y="120"/>
                  </a:lnTo>
                  <a:lnTo>
                    <a:pt x="32" y="121"/>
                  </a:lnTo>
                  <a:lnTo>
                    <a:pt x="32" y="122"/>
                  </a:lnTo>
                  <a:lnTo>
                    <a:pt x="32" y="123"/>
                  </a:lnTo>
                  <a:lnTo>
                    <a:pt x="31" y="125"/>
                  </a:lnTo>
                  <a:lnTo>
                    <a:pt x="32" y="125"/>
                  </a:lnTo>
                  <a:lnTo>
                    <a:pt x="32" y="127"/>
                  </a:lnTo>
                  <a:lnTo>
                    <a:pt x="32" y="127"/>
                  </a:lnTo>
                  <a:lnTo>
                    <a:pt x="31" y="127"/>
                  </a:lnTo>
                  <a:lnTo>
                    <a:pt x="30" y="128"/>
                  </a:lnTo>
                  <a:lnTo>
                    <a:pt x="31" y="129"/>
                  </a:lnTo>
                  <a:lnTo>
                    <a:pt x="32" y="128"/>
                  </a:lnTo>
                  <a:lnTo>
                    <a:pt x="32" y="128"/>
                  </a:lnTo>
                  <a:lnTo>
                    <a:pt x="33" y="129"/>
                  </a:lnTo>
                  <a:lnTo>
                    <a:pt x="34" y="130"/>
                  </a:lnTo>
                  <a:lnTo>
                    <a:pt x="34" y="131"/>
                  </a:lnTo>
                  <a:lnTo>
                    <a:pt x="33" y="131"/>
                  </a:lnTo>
                  <a:lnTo>
                    <a:pt x="34" y="132"/>
                  </a:lnTo>
                  <a:lnTo>
                    <a:pt x="35" y="132"/>
                  </a:lnTo>
                  <a:lnTo>
                    <a:pt x="35" y="133"/>
                  </a:lnTo>
                  <a:lnTo>
                    <a:pt x="34" y="133"/>
                  </a:lnTo>
                  <a:lnTo>
                    <a:pt x="34" y="134"/>
                  </a:lnTo>
                  <a:lnTo>
                    <a:pt x="34" y="135"/>
                  </a:lnTo>
                  <a:lnTo>
                    <a:pt x="35" y="135"/>
                  </a:lnTo>
                  <a:lnTo>
                    <a:pt x="35" y="136"/>
                  </a:lnTo>
                  <a:lnTo>
                    <a:pt x="36" y="136"/>
                  </a:lnTo>
                  <a:lnTo>
                    <a:pt x="37" y="136"/>
                  </a:lnTo>
                  <a:lnTo>
                    <a:pt x="38" y="136"/>
                  </a:lnTo>
                  <a:lnTo>
                    <a:pt x="39" y="136"/>
                  </a:lnTo>
                  <a:lnTo>
                    <a:pt x="39" y="137"/>
                  </a:lnTo>
                  <a:lnTo>
                    <a:pt x="40" y="139"/>
                  </a:lnTo>
                  <a:lnTo>
                    <a:pt x="40" y="140"/>
                  </a:lnTo>
                  <a:lnTo>
                    <a:pt x="40" y="141"/>
                  </a:lnTo>
                  <a:lnTo>
                    <a:pt x="40" y="142"/>
                  </a:lnTo>
                  <a:lnTo>
                    <a:pt x="39" y="143"/>
                  </a:lnTo>
                  <a:lnTo>
                    <a:pt x="40" y="143"/>
                  </a:lnTo>
                  <a:lnTo>
                    <a:pt x="40" y="144"/>
                  </a:lnTo>
                  <a:lnTo>
                    <a:pt x="39" y="144"/>
                  </a:lnTo>
                  <a:lnTo>
                    <a:pt x="38" y="144"/>
                  </a:lnTo>
                  <a:lnTo>
                    <a:pt x="38" y="146"/>
                  </a:lnTo>
                  <a:lnTo>
                    <a:pt x="37" y="147"/>
                  </a:lnTo>
                  <a:lnTo>
                    <a:pt x="36" y="146"/>
                  </a:lnTo>
                  <a:lnTo>
                    <a:pt x="36" y="147"/>
                  </a:lnTo>
                  <a:lnTo>
                    <a:pt x="35" y="147"/>
                  </a:lnTo>
                  <a:lnTo>
                    <a:pt x="36" y="148"/>
                  </a:lnTo>
                  <a:lnTo>
                    <a:pt x="36" y="149"/>
                  </a:lnTo>
                  <a:lnTo>
                    <a:pt x="37" y="150"/>
                  </a:lnTo>
                  <a:lnTo>
                    <a:pt x="37" y="151"/>
                  </a:lnTo>
                  <a:lnTo>
                    <a:pt x="38" y="151"/>
                  </a:lnTo>
                  <a:lnTo>
                    <a:pt x="39" y="152"/>
                  </a:lnTo>
                  <a:lnTo>
                    <a:pt x="40" y="152"/>
                  </a:lnTo>
                  <a:lnTo>
                    <a:pt x="40" y="153"/>
                  </a:lnTo>
                  <a:lnTo>
                    <a:pt x="40" y="154"/>
                  </a:lnTo>
                  <a:lnTo>
                    <a:pt x="39" y="154"/>
                  </a:lnTo>
                  <a:lnTo>
                    <a:pt x="39" y="155"/>
                  </a:lnTo>
                  <a:lnTo>
                    <a:pt x="38" y="156"/>
                  </a:lnTo>
                  <a:lnTo>
                    <a:pt x="38" y="157"/>
                  </a:lnTo>
                  <a:lnTo>
                    <a:pt x="37" y="157"/>
                  </a:lnTo>
                  <a:lnTo>
                    <a:pt x="38" y="158"/>
                  </a:lnTo>
                  <a:lnTo>
                    <a:pt x="38" y="159"/>
                  </a:lnTo>
                  <a:lnTo>
                    <a:pt x="37" y="158"/>
                  </a:lnTo>
                  <a:lnTo>
                    <a:pt x="37" y="159"/>
                  </a:lnTo>
                  <a:lnTo>
                    <a:pt x="38" y="160"/>
                  </a:lnTo>
                  <a:lnTo>
                    <a:pt x="39" y="160"/>
                  </a:lnTo>
                  <a:lnTo>
                    <a:pt x="40" y="161"/>
                  </a:lnTo>
                  <a:lnTo>
                    <a:pt x="40" y="162"/>
                  </a:lnTo>
                  <a:lnTo>
                    <a:pt x="39" y="163"/>
                  </a:lnTo>
                  <a:lnTo>
                    <a:pt x="38" y="163"/>
                  </a:lnTo>
                  <a:lnTo>
                    <a:pt x="38" y="164"/>
                  </a:lnTo>
                  <a:lnTo>
                    <a:pt x="39" y="166"/>
                  </a:lnTo>
                  <a:lnTo>
                    <a:pt x="38" y="166"/>
                  </a:lnTo>
                  <a:lnTo>
                    <a:pt x="37" y="166"/>
                  </a:lnTo>
                  <a:lnTo>
                    <a:pt x="36" y="166"/>
                  </a:lnTo>
                  <a:lnTo>
                    <a:pt x="37" y="167"/>
                  </a:lnTo>
                  <a:lnTo>
                    <a:pt x="38" y="167"/>
                  </a:lnTo>
                  <a:lnTo>
                    <a:pt x="40" y="167"/>
                  </a:lnTo>
                  <a:lnTo>
                    <a:pt x="40" y="167"/>
                  </a:lnTo>
                  <a:lnTo>
                    <a:pt x="40" y="168"/>
                  </a:lnTo>
                  <a:lnTo>
                    <a:pt x="40" y="169"/>
                  </a:lnTo>
                  <a:lnTo>
                    <a:pt x="41" y="171"/>
                  </a:lnTo>
                  <a:lnTo>
                    <a:pt x="41" y="173"/>
                  </a:lnTo>
                  <a:lnTo>
                    <a:pt x="42" y="174"/>
                  </a:lnTo>
                  <a:lnTo>
                    <a:pt x="43" y="174"/>
                  </a:lnTo>
                  <a:lnTo>
                    <a:pt x="43" y="174"/>
                  </a:lnTo>
                  <a:lnTo>
                    <a:pt x="43" y="176"/>
                  </a:lnTo>
                  <a:lnTo>
                    <a:pt x="43" y="177"/>
                  </a:lnTo>
                  <a:lnTo>
                    <a:pt x="43" y="178"/>
                  </a:lnTo>
                  <a:lnTo>
                    <a:pt x="43" y="179"/>
                  </a:lnTo>
                  <a:lnTo>
                    <a:pt x="42" y="179"/>
                  </a:lnTo>
                  <a:lnTo>
                    <a:pt x="41" y="180"/>
                  </a:lnTo>
                  <a:lnTo>
                    <a:pt x="41" y="181"/>
                  </a:lnTo>
                  <a:lnTo>
                    <a:pt x="42" y="182"/>
                  </a:lnTo>
                  <a:lnTo>
                    <a:pt x="43" y="182"/>
                  </a:lnTo>
                  <a:lnTo>
                    <a:pt x="42" y="183"/>
                  </a:lnTo>
                  <a:lnTo>
                    <a:pt x="42" y="185"/>
                  </a:lnTo>
                  <a:lnTo>
                    <a:pt x="42" y="187"/>
                  </a:lnTo>
                  <a:lnTo>
                    <a:pt x="42" y="188"/>
                  </a:lnTo>
                  <a:lnTo>
                    <a:pt x="43" y="189"/>
                  </a:lnTo>
                  <a:lnTo>
                    <a:pt x="44" y="189"/>
                  </a:lnTo>
                  <a:lnTo>
                    <a:pt x="45" y="190"/>
                  </a:lnTo>
                  <a:lnTo>
                    <a:pt x="46" y="190"/>
                  </a:lnTo>
                  <a:lnTo>
                    <a:pt x="45" y="190"/>
                  </a:lnTo>
                  <a:lnTo>
                    <a:pt x="44" y="190"/>
                  </a:lnTo>
                  <a:lnTo>
                    <a:pt x="43" y="191"/>
                  </a:lnTo>
                  <a:lnTo>
                    <a:pt x="43" y="192"/>
                  </a:lnTo>
                  <a:lnTo>
                    <a:pt x="44" y="192"/>
                  </a:lnTo>
                  <a:lnTo>
                    <a:pt x="45" y="193"/>
                  </a:lnTo>
                  <a:lnTo>
                    <a:pt x="45" y="194"/>
                  </a:lnTo>
                  <a:lnTo>
                    <a:pt x="46" y="194"/>
                  </a:lnTo>
                  <a:lnTo>
                    <a:pt x="47" y="194"/>
                  </a:lnTo>
                  <a:lnTo>
                    <a:pt x="47" y="195"/>
                  </a:lnTo>
                  <a:lnTo>
                    <a:pt x="48" y="196"/>
                  </a:lnTo>
                  <a:lnTo>
                    <a:pt x="48" y="198"/>
                  </a:lnTo>
                  <a:lnTo>
                    <a:pt x="49" y="198"/>
                  </a:lnTo>
                  <a:lnTo>
                    <a:pt x="50" y="199"/>
                  </a:lnTo>
                  <a:lnTo>
                    <a:pt x="50" y="200"/>
                  </a:lnTo>
                  <a:lnTo>
                    <a:pt x="50" y="201"/>
                  </a:lnTo>
                  <a:lnTo>
                    <a:pt x="50" y="202"/>
                  </a:lnTo>
                  <a:lnTo>
                    <a:pt x="50" y="203"/>
                  </a:lnTo>
                  <a:lnTo>
                    <a:pt x="51" y="206"/>
                  </a:lnTo>
                  <a:lnTo>
                    <a:pt x="50" y="206"/>
                  </a:lnTo>
                  <a:lnTo>
                    <a:pt x="49" y="206"/>
                  </a:lnTo>
                  <a:lnTo>
                    <a:pt x="48" y="205"/>
                  </a:lnTo>
                  <a:lnTo>
                    <a:pt x="48" y="204"/>
                  </a:lnTo>
                  <a:lnTo>
                    <a:pt x="48" y="203"/>
                  </a:lnTo>
                  <a:lnTo>
                    <a:pt x="48" y="203"/>
                  </a:lnTo>
                  <a:lnTo>
                    <a:pt x="47" y="203"/>
                  </a:lnTo>
                  <a:lnTo>
                    <a:pt x="47" y="202"/>
                  </a:lnTo>
                  <a:lnTo>
                    <a:pt x="47" y="201"/>
                  </a:lnTo>
                  <a:lnTo>
                    <a:pt x="47" y="200"/>
                  </a:lnTo>
                  <a:lnTo>
                    <a:pt x="47" y="199"/>
                  </a:lnTo>
                  <a:lnTo>
                    <a:pt x="47" y="198"/>
                  </a:lnTo>
                  <a:lnTo>
                    <a:pt x="46" y="198"/>
                  </a:lnTo>
                  <a:lnTo>
                    <a:pt x="45" y="198"/>
                  </a:lnTo>
                  <a:lnTo>
                    <a:pt x="44" y="198"/>
                  </a:lnTo>
                  <a:lnTo>
                    <a:pt x="43" y="198"/>
                  </a:lnTo>
                  <a:lnTo>
                    <a:pt x="42" y="198"/>
                  </a:lnTo>
                  <a:lnTo>
                    <a:pt x="42" y="198"/>
                  </a:lnTo>
                  <a:lnTo>
                    <a:pt x="42" y="197"/>
                  </a:lnTo>
                  <a:lnTo>
                    <a:pt x="41" y="197"/>
                  </a:lnTo>
                  <a:lnTo>
                    <a:pt x="40" y="196"/>
                  </a:lnTo>
                  <a:lnTo>
                    <a:pt x="40" y="195"/>
                  </a:lnTo>
                  <a:lnTo>
                    <a:pt x="40" y="194"/>
                  </a:lnTo>
                  <a:lnTo>
                    <a:pt x="40" y="193"/>
                  </a:lnTo>
                  <a:lnTo>
                    <a:pt x="39" y="191"/>
                  </a:lnTo>
                  <a:lnTo>
                    <a:pt x="38" y="192"/>
                  </a:lnTo>
                  <a:lnTo>
                    <a:pt x="37" y="192"/>
                  </a:lnTo>
                  <a:lnTo>
                    <a:pt x="37" y="193"/>
                  </a:lnTo>
                  <a:lnTo>
                    <a:pt x="36" y="194"/>
                  </a:lnTo>
                  <a:lnTo>
                    <a:pt x="35" y="193"/>
                  </a:lnTo>
                  <a:lnTo>
                    <a:pt x="34" y="193"/>
                  </a:lnTo>
                  <a:lnTo>
                    <a:pt x="34" y="194"/>
                  </a:lnTo>
                  <a:lnTo>
                    <a:pt x="33" y="193"/>
                  </a:lnTo>
                  <a:lnTo>
                    <a:pt x="32" y="194"/>
                  </a:lnTo>
                  <a:lnTo>
                    <a:pt x="32" y="194"/>
                  </a:lnTo>
                  <a:lnTo>
                    <a:pt x="32" y="195"/>
                  </a:lnTo>
                  <a:lnTo>
                    <a:pt x="31" y="195"/>
                  </a:lnTo>
                  <a:lnTo>
                    <a:pt x="30" y="195"/>
                  </a:lnTo>
                  <a:lnTo>
                    <a:pt x="30" y="194"/>
                  </a:lnTo>
                </a:path>
              </a:pathLst>
            </a:custGeom>
            <a:solidFill>
              <a:schemeClr val="accent6">
                <a:lumMod val="20000"/>
                <a:lumOff val="80000"/>
              </a:schemeClr>
            </a:solidFill>
            <a:ln w="4763">
              <a:solidFill>
                <a:srgbClr val="6E6E6E"/>
              </a:solidFill>
              <a:prstDash val="solid"/>
              <a:round/>
              <a:headEnd/>
              <a:tailEnd/>
            </a:ln>
            <a:extLst/>
          </p:spPr>
          <p:txBody>
            <a:bodyPr vert="horz" wrap="square" lIns="91440" tIns="45720" rIns="91440" bIns="45720" numCol="1" anchor="t" anchorCtr="0" compatLnSpc="1">
              <a:prstTxWarp prst="textNoShape">
                <a:avLst/>
              </a:prstTxWarp>
            </a:bodyPr>
            <a:lstStyle/>
            <a:p>
              <a:endParaRPr lang="en-IN"/>
            </a:p>
          </p:txBody>
        </p:sp>
        <p:sp>
          <p:nvSpPr>
            <p:cNvPr id="178" name="Freeform 177"/>
            <p:cNvSpPr>
              <a:spLocks noEditPoints="1"/>
            </p:cNvSpPr>
            <p:nvPr/>
          </p:nvSpPr>
          <p:spPr bwMode="auto">
            <a:xfrm>
              <a:off x="3275014" y="3949696"/>
              <a:ext cx="666750" cy="1019173"/>
            </a:xfrm>
            <a:custGeom>
              <a:avLst/>
              <a:gdLst>
                <a:gd name="T0" fmla="*/ 341 w 420"/>
                <a:gd name="T1" fmla="*/ 539 h 642"/>
                <a:gd name="T2" fmla="*/ 327 w 420"/>
                <a:gd name="T3" fmla="*/ 573 h 642"/>
                <a:gd name="T4" fmla="*/ 339 w 420"/>
                <a:gd name="T5" fmla="*/ 601 h 642"/>
                <a:gd name="T6" fmla="*/ 313 w 420"/>
                <a:gd name="T7" fmla="*/ 626 h 642"/>
                <a:gd name="T8" fmla="*/ 281 w 420"/>
                <a:gd name="T9" fmla="*/ 627 h 642"/>
                <a:gd name="T10" fmla="*/ 255 w 420"/>
                <a:gd name="T11" fmla="*/ 640 h 642"/>
                <a:gd name="T12" fmla="*/ 218 w 420"/>
                <a:gd name="T13" fmla="*/ 627 h 642"/>
                <a:gd name="T14" fmla="*/ 175 w 420"/>
                <a:gd name="T15" fmla="*/ 610 h 642"/>
                <a:gd name="T16" fmla="*/ 125 w 420"/>
                <a:gd name="T17" fmla="*/ 572 h 642"/>
                <a:gd name="T18" fmla="*/ 103 w 420"/>
                <a:gd name="T19" fmla="*/ 547 h 642"/>
                <a:gd name="T20" fmla="*/ 76 w 420"/>
                <a:gd name="T21" fmla="*/ 531 h 642"/>
                <a:gd name="T22" fmla="*/ 58 w 420"/>
                <a:gd name="T23" fmla="*/ 479 h 642"/>
                <a:gd name="T24" fmla="*/ 45 w 420"/>
                <a:gd name="T25" fmla="*/ 420 h 642"/>
                <a:gd name="T26" fmla="*/ 28 w 420"/>
                <a:gd name="T27" fmla="*/ 376 h 642"/>
                <a:gd name="T28" fmla="*/ 17 w 420"/>
                <a:gd name="T29" fmla="*/ 348 h 642"/>
                <a:gd name="T30" fmla="*/ 4 w 420"/>
                <a:gd name="T31" fmla="*/ 338 h 642"/>
                <a:gd name="T32" fmla="*/ 17 w 420"/>
                <a:gd name="T33" fmla="*/ 298 h 642"/>
                <a:gd name="T34" fmla="*/ 9 w 420"/>
                <a:gd name="T35" fmla="*/ 262 h 642"/>
                <a:gd name="T36" fmla="*/ 30 w 420"/>
                <a:gd name="T37" fmla="*/ 242 h 642"/>
                <a:gd name="T38" fmla="*/ 39 w 420"/>
                <a:gd name="T39" fmla="*/ 219 h 642"/>
                <a:gd name="T40" fmla="*/ 26 w 420"/>
                <a:gd name="T41" fmla="*/ 184 h 642"/>
                <a:gd name="T42" fmla="*/ 36 w 420"/>
                <a:gd name="T43" fmla="*/ 173 h 642"/>
                <a:gd name="T44" fmla="*/ 71 w 420"/>
                <a:gd name="T45" fmla="*/ 158 h 642"/>
                <a:gd name="T46" fmla="*/ 98 w 420"/>
                <a:gd name="T47" fmla="*/ 141 h 642"/>
                <a:gd name="T48" fmla="*/ 126 w 420"/>
                <a:gd name="T49" fmla="*/ 137 h 642"/>
                <a:gd name="T50" fmla="*/ 151 w 420"/>
                <a:gd name="T51" fmla="*/ 128 h 642"/>
                <a:gd name="T52" fmla="*/ 151 w 420"/>
                <a:gd name="T53" fmla="*/ 95 h 642"/>
                <a:gd name="T54" fmla="*/ 184 w 420"/>
                <a:gd name="T55" fmla="*/ 102 h 642"/>
                <a:gd name="T56" fmla="*/ 216 w 420"/>
                <a:gd name="T57" fmla="*/ 106 h 642"/>
                <a:gd name="T58" fmla="*/ 218 w 420"/>
                <a:gd name="T59" fmla="*/ 78 h 642"/>
                <a:gd name="T60" fmla="*/ 244 w 420"/>
                <a:gd name="T61" fmla="*/ 69 h 642"/>
                <a:gd name="T62" fmla="*/ 266 w 420"/>
                <a:gd name="T63" fmla="*/ 49 h 642"/>
                <a:gd name="T64" fmla="*/ 278 w 420"/>
                <a:gd name="T65" fmla="*/ 25 h 642"/>
                <a:gd name="T66" fmla="*/ 297 w 420"/>
                <a:gd name="T67" fmla="*/ 4 h 642"/>
                <a:gd name="T68" fmla="*/ 314 w 420"/>
                <a:gd name="T69" fmla="*/ 12 h 642"/>
                <a:gd name="T70" fmla="*/ 330 w 420"/>
                <a:gd name="T71" fmla="*/ 35 h 642"/>
                <a:gd name="T72" fmla="*/ 322 w 420"/>
                <a:gd name="T73" fmla="*/ 69 h 642"/>
                <a:gd name="T74" fmla="*/ 331 w 420"/>
                <a:gd name="T75" fmla="*/ 93 h 642"/>
                <a:gd name="T76" fmla="*/ 321 w 420"/>
                <a:gd name="T77" fmla="*/ 123 h 642"/>
                <a:gd name="T78" fmla="*/ 315 w 420"/>
                <a:gd name="T79" fmla="*/ 169 h 642"/>
                <a:gd name="T80" fmla="*/ 323 w 420"/>
                <a:gd name="T81" fmla="*/ 197 h 642"/>
                <a:gd name="T82" fmla="*/ 300 w 420"/>
                <a:gd name="T83" fmla="*/ 234 h 642"/>
                <a:gd name="T84" fmla="*/ 276 w 420"/>
                <a:gd name="T85" fmla="*/ 270 h 642"/>
                <a:gd name="T86" fmla="*/ 285 w 420"/>
                <a:gd name="T87" fmla="*/ 313 h 642"/>
                <a:gd name="T88" fmla="*/ 258 w 420"/>
                <a:gd name="T89" fmla="*/ 333 h 642"/>
                <a:gd name="T90" fmla="*/ 266 w 420"/>
                <a:gd name="T91" fmla="*/ 374 h 642"/>
                <a:gd name="T92" fmla="*/ 299 w 420"/>
                <a:gd name="T93" fmla="*/ 387 h 642"/>
                <a:gd name="T94" fmla="*/ 320 w 420"/>
                <a:gd name="T95" fmla="*/ 402 h 642"/>
                <a:gd name="T96" fmla="*/ 311 w 420"/>
                <a:gd name="T97" fmla="*/ 425 h 642"/>
                <a:gd name="T98" fmla="*/ 282 w 420"/>
                <a:gd name="T99" fmla="*/ 412 h 642"/>
                <a:gd name="T100" fmla="*/ 266 w 420"/>
                <a:gd name="T101" fmla="*/ 411 h 642"/>
                <a:gd name="T102" fmla="*/ 272 w 420"/>
                <a:gd name="T103" fmla="*/ 437 h 642"/>
                <a:gd name="T104" fmla="*/ 288 w 420"/>
                <a:gd name="T105" fmla="*/ 424 h 642"/>
                <a:gd name="T106" fmla="*/ 309 w 420"/>
                <a:gd name="T107" fmla="*/ 431 h 642"/>
                <a:gd name="T108" fmla="*/ 321 w 420"/>
                <a:gd name="T109" fmla="*/ 443 h 642"/>
                <a:gd name="T110" fmla="*/ 340 w 420"/>
                <a:gd name="T111" fmla="*/ 435 h 642"/>
                <a:gd name="T112" fmla="*/ 363 w 420"/>
                <a:gd name="T113" fmla="*/ 423 h 642"/>
                <a:gd name="T114" fmla="*/ 374 w 420"/>
                <a:gd name="T115" fmla="*/ 440 h 642"/>
                <a:gd name="T116" fmla="*/ 401 w 420"/>
                <a:gd name="T117" fmla="*/ 467 h 642"/>
                <a:gd name="T118" fmla="*/ 419 w 420"/>
                <a:gd name="T119" fmla="*/ 490 h 642"/>
                <a:gd name="T120" fmla="*/ 409 w 420"/>
                <a:gd name="T121" fmla="*/ 519 h 642"/>
                <a:gd name="T122" fmla="*/ 383 w 420"/>
                <a:gd name="T123" fmla="*/ 531 h 642"/>
                <a:gd name="T124" fmla="*/ 360 w 420"/>
                <a:gd name="T125" fmla="*/ 522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0" h="642">
                  <a:moveTo>
                    <a:pt x="55" y="475"/>
                  </a:moveTo>
                  <a:lnTo>
                    <a:pt x="55" y="474"/>
                  </a:lnTo>
                  <a:lnTo>
                    <a:pt x="55" y="475"/>
                  </a:lnTo>
                  <a:close/>
                  <a:moveTo>
                    <a:pt x="60" y="489"/>
                  </a:moveTo>
                  <a:lnTo>
                    <a:pt x="60" y="488"/>
                  </a:lnTo>
                  <a:lnTo>
                    <a:pt x="60" y="489"/>
                  </a:lnTo>
                  <a:close/>
                  <a:moveTo>
                    <a:pt x="56" y="477"/>
                  </a:moveTo>
                  <a:lnTo>
                    <a:pt x="55" y="477"/>
                  </a:lnTo>
                  <a:lnTo>
                    <a:pt x="56" y="477"/>
                  </a:lnTo>
                  <a:close/>
                  <a:moveTo>
                    <a:pt x="56" y="484"/>
                  </a:moveTo>
                  <a:lnTo>
                    <a:pt x="56" y="485"/>
                  </a:lnTo>
                  <a:lnTo>
                    <a:pt x="56" y="484"/>
                  </a:lnTo>
                  <a:close/>
                  <a:moveTo>
                    <a:pt x="61" y="488"/>
                  </a:moveTo>
                  <a:lnTo>
                    <a:pt x="60" y="489"/>
                  </a:lnTo>
                  <a:lnTo>
                    <a:pt x="60" y="488"/>
                  </a:lnTo>
                  <a:lnTo>
                    <a:pt x="61" y="488"/>
                  </a:lnTo>
                  <a:close/>
                  <a:moveTo>
                    <a:pt x="348" y="524"/>
                  </a:moveTo>
                  <a:lnTo>
                    <a:pt x="349" y="524"/>
                  </a:lnTo>
                  <a:lnTo>
                    <a:pt x="350" y="525"/>
                  </a:lnTo>
                  <a:lnTo>
                    <a:pt x="350" y="526"/>
                  </a:lnTo>
                  <a:lnTo>
                    <a:pt x="349" y="528"/>
                  </a:lnTo>
                  <a:lnTo>
                    <a:pt x="348" y="529"/>
                  </a:lnTo>
                  <a:lnTo>
                    <a:pt x="347" y="530"/>
                  </a:lnTo>
                  <a:lnTo>
                    <a:pt x="347" y="531"/>
                  </a:lnTo>
                  <a:lnTo>
                    <a:pt x="347" y="532"/>
                  </a:lnTo>
                  <a:lnTo>
                    <a:pt x="348" y="533"/>
                  </a:lnTo>
                  <a:lnTo>
                    <a:pt x="347" y="533"/>
                  </a:lnTo>
                  <a:lnTo>
                    <a:pt x="346" y="534"/>
                  </a:lnTo>
                  <a:lnTo>
                    <a:pt x="347" y="535"/>
                  </a:lnTo>
                  <a:lnTo>
                    <a:pt x="347" y="536"/>
                  </a:lnTo>
                  <a:lnTo>
                    <a:pt x="346" y="537"/>
                  </a:lnTo>
                  <a:lnTo>
                    <a:pt x="345" y="539"/>
                  </a:lnTo>
                  <a:lnTo>
                    <a:pt x="343" y="539"/>
                  </a:lnTo>
                  <a:lnTo>
                    <a:pt x="343" y="540"/>
                  </a:lnTo>
                  <a:lnTo>
                    <a:pt x="342" y="540"/>
                  </a:lnTo>
                  <a:lnTo>
                    <a:pt x="341" y="539"/>
                  </a:lnTo>
                  <a:lnTo>
                    <a:pt x="340" y="540"/>
                  </a:lnTo>
                  <a:lnTo>
                    <a:pt x="339" y="540"/>
                  </a:lnTo>
                  <a:lnTo>
                    <a:pt x="338" y="540"/>
                  </a:lnTo>
                  <a:lnTo>
                    <a:pt x="337" y="540"/>
                  </a:lnTo>
                  <a:lnTo>
                    <a:pt x="336" y="539"/>
                  </a:lnTo>
                  <a:lnTo>
                    <a:pt x="334" y="539"/>
                  </a:lnTo>
                  <a:lnTo>
                    <a:pt x="332" y="540"/>
                  </a:lnTo>
                  <a:lnTo>
                    <a:pt x="331" y="541"/>
                  </a:lnTo>
                  <a:lnTo>
                    <a:pt x="331" y="541"/>
                  </a:lnTo>
                  <a:lnTo>
                    <a:pt x="331" y="541"/>
                  </a:lnTo>
                  <a:lnTo>
                    <a:pt x="331" y="542"/>
                  </a:lnTo>
                  <a:lnTo>
                    <a:pt x="331" y="544"/>
                  </a:lnTo>
                  <a:lnTo>
                    <a:pt x="330" y="545"/>
                  </a:lnTo>
                  <a:lnTo>
                    <a:pt x="330" y="547"/>
                  </a:lnTo>
                  <a:lnTo>
                    <a:pt x="329" y="548"/>
                  </a:lnTo>
                  <a:lnTo>
                    <a:pt x="329" y="550"/>
                  </a:lnTo>
                  <a:lnTo>
                    <a:pt x="329" y="552"/>
                  </a:lnTo>
                  <a:lnTo>
                    <a:pt x="330" y="554"/>
                  </a:lnTo>
                  <a:lnTo>
                    <a:pt x="330" y="555"/>
                  </a:lnTo>
                  <a:lnTo>
                    <a:pt x="331" y="555"/>
                  </a:lnTo>
                  <a:lnTo>
                    <a:pt x="331" y="555"/>
                  </a:lnTo>
                  <a:lnTo>
                    <a:pt x="331" y="555"/>
                  </a:lnTo>
                  <a:lnTo>
                    <a:pt x="331" y="557"/>
                  </a:lnTo>
                  <a:lnTo>
                    <a:pt x="330" y="558"/>
                  </a:lnTo>
                  <a:lnTo>
                    <a:pt x="331" y="558"/>
                  </a:lnTo>
                  <a:lnTo>
                    <a:pt x="331" y="558"/>
                  </a:lnTo>
                  <a:lnTo>
                    <a:pt x="333" y="556"/>
                  </a:lnTo>
                  <a:lnTo>
                    <a:pt x="334" y="558"/>
                  </a:lnTo>
                  <a:lnTo>
                    <a:pt x="333" y="560"/>
                  </a:lnTo>
                  <a:lnTo>
                    <a:pt x="333" y="562"/>
                  </a:lnTo>
                  <a:lnTo>
                    <a:pt x="333" y="563"/>
                  </a:lnTo>
                  <a:lnTo>
                    <a:pt x="332" y="565"/>
                  </a:lnTo>
                  <a:lnTo>
                    <a:pt x="332" y="567"/>
                  </a:lnTo>
                  <a:lnTo>
                    <a:pt x="331" y="569"/>
                  </a:lnTo>
                  <a:lnTo>
                    <a:pt x="329" y="571"/>
                  </a:lnTo>
                  <a:lnTo>
                    <a:pt x="327" y="573"/>
                  </a:lnTo>
                  <a:lnTo>
                    <a:pt x="325" y="575"/>
                  </a:lnTo>
                  <a:lnTo>
                    <a:pt x="324" y="576"/>
                  </a:lnTo>
                  <a:lnTo>
                    <a:pt x="323" y="577"/>
                  </a:lnTo>
                  <a:lnTo>
                    <a:pt x="322" y="577"/>
                  </a:lnTo>
                  <a:lnTo>
                    <a:pt x="320" y="578"/>
                  </a:lnTo>
                  <a:lnTo>
                    <a:pt x="319" y="578"/>
                  </a:lnTo>
                  <a:lnTo>
                    <a:pt x="318" y="580"/>
                  </a:lnTo>
                  <a:lnTo>
                    <a:pt x="318" y="581"/>
                  </a:lnTo>
                  <a:lnTo>
                    <a:pt x="317" y="581"/>
                  </a:lnTo>
                  <a:lnTo>
                    <a:pt x="319" y="582"/>
                  </a:lnTo>
                  <a:lnTo>
                    <a:pt x="319" y="584"/>
                  </a:lnTo>
                  <a:lnTo>
                    <a:pt x="320" y="584"/>
                  </a:lnTo>
                  <a:lnTo>
                    <a:pt x="321" y="584"/>
                  </a:lnTo>
                  <a:lnTo>
                    <a:pt x="323" y="583"/>
                  </a:lnTo>
                  <a:lnTo>
                    <a:pt x="323" y="583"/>
                  </a:lnTo>
                  <a:lnTo>
                    <a:pt x="325" y="583"/>
                  </a:lnTo>
                  <a:lnTo>
                    <a:pt x="327" y="583"/>
                  </a:lnTo>
                  <a:lnTo>
                    <a:pt x="329" y="583"/>
                  </a:lnTo>
                  <a:lnTo>
                    <a:pt x="331" y="583"/>
                  </a:lnTo>
                  <a:lnTo>
                    <a:pt x="332" y="584"/>
                  </a:lnTo>
                  <a:lnTo>
                    <a:pt x="336" y="584"/>
                  </a:lnTo>
                  <a:lnTo>
                    <a:pt x="338" y="584"/>
                  </a:lnTo>
                  <a:lnTo>
                    <a:pt x="340" y="585"/>
                  </a:lnTo>
                  <a:lnTo>
                    <a:pt x="342" y="586"/>
                  </a:lnTo>
                  <a:lnTo>
                    <a:pt x="343" y="586"/>
                  </a:lnTo>
                  <a:lnTo>
                    <a:pt x="344" y="586"/>
                  </a:lnTo>
                  <a:lnTo>
                    <a:pt x="344" y="588"/>
                  </a:lnTo>
                  <a:lnTo>
                    <a:pt x="345" y="590"/>
                  </a:lnTo>
                  <a:lnTo>
                    <a:pt x="346" y="591"/>
                  </a:lnTo>
                  <a:lnTo>
                    <a:pt x="346" y="593"/>
                  </a:lnTo>
                  <a:lnTo>
                    <a:pt x="345" y="594"/>
                  </a:lnTo>
                  <a:lnTo>
                    <a:pt x="344" y="596"/>
                  </a:lnTo>
                  <a:lnTo>
                    <a:pt x="343" y="597"/>
                  </a:lnTo>
                  <a:lnTo>
                    <a:pt x="341" y="599"/>
                  </a:lnTo>
                  <a:lnTo>
                    <a:pt x="340" y="600"/>
                  </a:lnTo>
                  <a:lnTo>
                    <a:pt x="339" y="601"/>
                  </a:lnTo>
                  <a:lnTo>
                    <a:pt x="339" y="602"/>
                  </a:lnTo>
                  <a:lnTo>
                    <a:pt x="339" y="604"/>
                  </a:lnTo>
                  <a:lnTo>
                    <a:pt x="338" y="605"/>
                  </a:lnTo>
                  <a:lnTo>
                    <a:pt x="338" y="607"/>
                  </a:lnTo>
                  <a:lnTo>
                    <a:pt x="336" y="608"/>
                  </a:lnTo>
                  <a:lnTo>
                    <a:pt x="334" y="608"/>
                  </a:lnTo>
                  <a:lnTo>
                    <a:pt x="333" y="609"/>
                  </a:lnTo>
                  <a:lnTo>
                    <a:pt x="331" y="609"/>
                  </a:lnTo>
                  <a:lnTo>
                    <a:pt x="331" y="609"/>
                  </a:lnTo>
                  <a:lnTo>
                    <a:pt x="329" y="610"/>
                  </a:lnTo>
                  <a:lnTo>
                    <a:pt x="328" y="609"/>
                  </a:lnTo>
                  <a:lnTo>
                    <a:pt x="326" y="610"/>
                  </a:lnTo>
                  <a:lnTo>
                    <a:pt x="325" y="610"/>
                  </a:lnTo>
                  <a:lnTo>
                    <a:pt x="323" y="610"/>
                  </a:lnTo>
                  <a:lnTo>
                    <a:pt x="323" y="609"/>
                  </a:lnTo>
                  <a:lnTo>
                    <a:pt x="321" y="609"/>
                  </a:lnTo>
                  <a:lnTo>
                    <a:pt x="320" y="610"/>
                  </a:lnTo>
                  <a:lnTo>
                    <a:pt x="320" y="610"/>
                  </a:lnTo>
                  <a:lnTo>
                    <a:pt x="320" y="611"/>
                  </a:lnTo>
                  <a:lnTo>
                    <a:pt x="320" y="613"/>
                  </a:lnTo>
                  <a:lnTo>
                    <a:pt x="319" y="613"/>
                  </a:lnTo>
                  <a:lnTo>
                    <a:pt x="319" y="614"/>
                  </a:lnTo>
                  <a:lnTo>
                    <a:pt x="318" y="613"/>
                  </a:lnTo>
                  <a:lnTo>
                    <a:pt x="317" y="613"/>
                  </a:lnTo>
                  <a:lnTo>
                    <a:pt x="316" y="614"/>
                  </a:lnTo>
                  <a:lnTo>
                    <a:pt x="316" y="615"/>
                  </a:lnTo>
                  <a:lnTo>
                    <a:pt x="316" y="616"/>
                  </a:lnTo>
                  <a:lnTo>
                    <a:pt x="316" y="618"/>
                  </a:lnTo>
                  <a:lnTo>
                    <a:pt x="316" y="618"/>
                  </a:lnTo>
                  <a:lnTo>
                    <a:pt x="316" y="620"/>
                  </a:lnTo>
                  <a:lnTo>
                    <a:pt x="315" y="621"/>
                  </a:lnTo>
                  <a:lnTo>
                    <a:pt x="315" y="622"/>
                  </a:lnTo>
                  <a:lnTo>
                    <a:pt x="315" y="623"/>
                  </a:lnTo>
                  <a:lnTo>
                    <a:pt x="314" y="624"/>
                  </a:lnTo>
                  <a:lnTo>
                    <a:pt x="314" y="626"/>
                  </a:lnTo>
                  <a:lnTo>
                    <a:pt x="313" y="626"/>
                  </a:lnTo>
                  <a:lnTo>
                    <a:pt x="312" y="625"/>
                  </a:lnTo>
                  <a:lnTo>
                    <a:pt x="311" y="625"/>
                  </a:lnTo>
                  <a:lnTo>
                    <a:pt x="310" y="624"/>
                  </a:lnTo>
                  <a:lnTo>
                    <a:pt x="309" y="624"/>
                  </a:lnTo>
                  <a:lnTo>
                    <a:pt x="307" y="624"/>
                  </a:lnTo>
                  <a:lnTo>
                    <a:pt x="307" y="625"/>
                  </a:lnTo>
                  <a:lnTo>
                    <a:pt x="306" y="625"/>
                  </a:lnTo>
                  <a:lnTo>
                    <a:pt x="305" y="626"/>
                  </a:lnTo>
                  <a:lnTo>
                    <a:pt x="303" y="626"/>
                  </a:lnTo>
                  <a:lnTo>
                    <a:pt x="303" y="625"/>
                  </a:lnTo>
                  <a:lnTo>
                    <a:pt x="302" y="625"/>
                  </a:lnTo>
                  <a:lnTo>
                    <a:pt x="302" y="624"/>
                  </a:lnTo>
                  <a:lnTo>
                    <a:pt x="301" y="623"/>
                  </a:lnTo>
                  <a:lnTo>
                    <a:pt x="300" y="623"/>
                  </a:lnTo>
                  <a:lnTo>
                    <a:pt x="300" y="622"/>
                  </a:lnTo>
                  <a:lnTo>
                    <a:pt x="299" y="622"/>
                  </a:lnTo>
                  <a:lnTo>
                    <a:pt x="298" y="622"/>
                  </a:lnTo>
                  <a:lnTo>
                    <a:pt x="297" y="622"/>
                  </a:lnTo>
                  <a:lnTo>
                    <a:pt x="296" y="622"/>
                  </a:lnTo>
                  <a:lnTo>
                    <a:pt x="295" y="623"/>
                  </a:lnTo>
                  <a:lnTo>
                    <a:pt x="294" y="623"/>
                  </a:lnTo>
                  <a:lnTo>
                    <a:pt x="292" y="623"/>
                  </a:lnTo>
                  <a:lnTo>
                    <a:pt x="292" y="623"/>
                  </a:lnTo>
                  <a:lnTo>
                    <a:pt x="290" y="623"/>
                  </a:lnTo>
                  <a:lnTo>
                    <a:pt x="289" y="623"/>
                  </a:lnTo>
                  <a:lnTo>
                    <a:pt x="288" y="624"/>
                  </a:lnTo>
                  <a:lnTo>
                    <a:pt x="286" y="624"/>
                  </a:lnTo>
                  <a:lnTo>
                    <a:pt x="284" y="625"/>
                  </a:lnTo>
                  <a:lnTo>
                    <a:pt x="284" y="626"/>
                  </a:lnTo>
                  <a:lnTo>
                    <a:pt x="285" y="627"/>
                  </a:lnTo>
                  <a:lnTo>
                    <a:pt x="285" y="628"/>
                  </a:lnTo>
                  <a:lnTo>
                    <a:pt x="284" y="629"/>
                  </a:lnTo>
                  <a:lnTo>
                    <a:pt x="284" y="629"/>
                  </a:lnTo>
                  <a:lnTo>
                    <a:pt x="283" y="628"/>
                  </a:lnTo>
                  <a:lnTo>
                    <a:pt x="282" y="628"/>
                  </a:lnTo>
                  <a:lnTo>
                    <a:pt x="281" y="627"/>
                  </a:lnTo>
                  <a:lnTo>
                    <a:pt x="280" y="626"/>
                  </a:lnTo>
                  <a:lnTo>
                    <a:pt x="279" y="625"/>
                  </a:lnTo>
                  <a:lnTo>
                    <a:pt x="279" y="623"/>
                  </a:lnTo>
                  <a:lnTo>
                    <a:pt x="278" y="624"/>
                  </a:lnTo>
                  <a:lnTo>
                    <a:pt x="277" y="624"/>
                  </a:lnTo>
                  <a:lnTo>
                    <a:pt x="276" y="621"/>
                  </a:lnTo>
                  <a:lnTo>
                    <a:pt x="276" y="621"/>
                  </a:lnTo>
                  <a:lnTo>
                    <a:pt x="274" y="621"/>
                  </a:lnTo>
                  <a:lnTo>
                    <a:pt x="272" y="621"/>
                  </a:lnTo>
                  <a:lnTo>
                    <a:pt x="271" y="621"/>
                  </a:lnTo>
                  <a:lnTo>
                    <a:pt x="270" y="622"/>
                  </a:lnTo>
                  <a:lnTo>
                    <a:pt x="270" y="623"/>
                  </a:lnTo>
                  <a:lnTo>
                    <a:pt x="269" y="624"/>
                  </a:lnTo>
                  <a:lnTo>
                    <a:pt x="268" y="623"/>
                  </a:lnTo>
                  <a:lnTo>
                    <a:pt x="267" y="623"/>
                  </a:lnTo>
                  <a:lnTo>
                    <a:pt x="265" y="623"/>
                  </a:lnTo>
                  <a:lnTo>
                    <a:pt x="264" y="623"/>
                  </a:lnTo>
                  <a:lnTo>
                    <a:pt x="263" y="624"/>
                  </a:lnTo>
                  <a:lnTo>
                    <a:pt x="263" y="626"/>
                  </a:lnTo>
                  <a:lnTo>
                    <a:pt x="262" y="626"/>
                  </a:lnTo>
                  <a:lnTo>
                    <a:pt x="261" y="628"/>
                  </a:lnTo>
                  <a:lnTo>
                    <a:pt x="260" y="630"/>
                  </a:lnTo>
                  <a:lnTo>
                    <a:pt x="260" y="631"/>
                  </a:lnTo>
                  <a:lnTo>
                    <a:pt x="260" y="632"/>
                  </a:lnTo>
                  <a:lnTo>
                    <a:pt x="259" y="634"/>
                  </a:lnTo>
                  <a:lnTo>
                    <a:pt x="259" y="635"/>
                  </a:lnTo>
                  <a:lnTo>
                    <a:pt x="259" y="637"/>
                  </a:lnTo>
                  <a:lnTo>
                    <a:pt x="258" y="638"/>
                  </a:lnTo>
                  <a:lnTo>
                    <a:pt x="259" y="639"/>
                  </a:lnTo>
                  <a:lnTo>
                    <a:pt x="259" y="641"/>
                  </a:lnTo>
                  <a:lnTo>
                    <a:pt x="260" y="642"/>
                  </a:lnTo>
                  <a:lnTo>
                    <a:pt x="260" y="642"/>
                  </a:lnTo>
                  <a:lnTo>
                    <a:pt x="259" y="642"/>
                  </a:lnTo>
                  <a:lnTo>
                    <a:pt x="258" y="641"/>
                  </a:lnTo>
                  <a:lnTo>
                    <a:pt x="257" y="641"/>
                  </a:lnTo>
                  <a:lnTo>
                    <a:pt x="255" y="640"/>
                  </a:lnTo>
                  <a:lnTo>
                    <a:pt x="253" y="640"/>
                  </a:lnTo>
                  <a:lnTo>
                    <a:pt x="252" y="640"/>
                  </a:lnTo>
                  <a:lnTo>
                    <a:pt x="251" y="639"/>
                  </a:lnTo>
                  <a:lnTo>
                    <a:pt x="249" y="639"/>
                  </a:lnTo>
                  <a:lnTo>
                    <a:pt x="248" y="640"/>
                  </a:lnTo>
                  <a:lnTo>
                    <a:pt x="247" y="639"/>
                  </a:lnTo>
                  <a:lnTo>
                    <a:pt x="246" y="639"/>
                  </a:lnTo>
                  <a:lnTo>
                    <a:pt x="244" y="639"/>
                  </a:lnTo>
                  <a:lnTo>
                    <a:pt x="244" y="640"/>
                  </a:lnTo>
                  <a:lnTo>
                    <a:pt x="243" y="639"/>
                  </a:lnTo>
                  <a:lnTo>
                    <a:pt x="242" y="640"/>
                  </a:lnTo>
                  <a:lnTo>
                    <a:pt x="240" y="640"/>
                  </a:lnTo>
                  <a:lnTo>
                    <a:pt x="239" y="640"/>
                  </a:lnTo>
                  <a:lnTo>
                    <a:pt x="238" y="641"/>
                  </a:lnTo>
                  <a:lnTo>
                    <a:pt x="237" y="641"/>
                  </a:lnTo>
                  <a:lnTo>
                    <a:pt x="236" y="640"/>
                  </a:lnTo>
                  <a:lnTo>
                    <a:pt x="235" y="639"/>
                  </a:lnTo>
                  <a:lnTo>
                    <a:pt x="233" y="639"/>
                  </a:lnTo>
                  <a:lnTo>
                    <a:pt x="232" y="638"/>
                  </a:lnTo>
                  <a:lnTo>
                    <a:pt x="231" y="636"/>
                  </a:lnTo>
                  <a:lnTo>
                    <a:pt x="231" y="634"/>
                  </a:lnTo>
                  <a:lnTo>
                    <a:pt x="230" y="633"/>
                  </a:lnTo>
                  <a:lnTo>
                    <a:pt x="229" y="632"/>
                  </a:lnTo>
                  <a:lnTo>
                    <a:pt x="229" y="631"/>
                  </a:lnTo>
                  <a:lnTo>
                    <a:pt x="227" y="630"/>
                  </a:lnTo>
                  <a:lnTo>
                    <a:pt x="226" y="630"/>
                  </a:lnTo>
                  <a:lnTo>
                    <a:pt x="225" y="630"/>
                  </a:lnTo>
                  <a:lnTo>
                    <a:pt x="223" y="632"/>
                  </a:lnTo>
                  <a:lnTo>
                    <a:pt x="221" y="633"/>
                  </a:lnTo>
                  <a:lnTo>
                    <a:pt x="221" y="634"/>
                  </a:lnTo>
                  <a:lnTo>
                    <a:pt x="220" y="633"/>
                  </a:lnTo>
                  <a:lnTo>
                    <a:pt x="220" y="632"/>
                  </a:lnTo>
                  <a:lnTo>
                    <a:pt x="220" y="630"/>
                  </a:lnTo>
                  <a:lnTo>
                    <a:pt x="221" y="628"/>
                  </a:lnTo>
                  <a:lnTo>
                    <a:pt x="219" y="626"/>
                  </a:lnTo>
                  <a:lnTo>
                    <a:pt x="218" y="627"/>
                  </a:lnTo>
                  <a:lnTo>
                    <a:pt x="216" y="627"/>
                  </a:lnTo>
                  <a:lnTo>
                    <a:pt x="215" y="627"/>
                  </a:lnTo>
                  <a:lnTo>
                    <a:pt x="213" y="627"/>
                  </a:lnTo>
                  <a:lnTo>
                    <a:pt x="211" y="627"/>
                  </a:lnTo>
                  <a:lnTo>
                    <a:pt x="210" y="626"/>
                  </a:lnTo>
                  <a:lnTo>
                    <a:pt x="208" y="626"/>
                  </a:lnTo>
                  <a:lnTo>
                    <a:pt x="207" y="624"/>
                  </a:lnTo>
                  <a:lnTo>
                    <a:pt x="205" y="622"/>
                  </a:lnTo>
                  <a:lnTo>
                    <a:pt x="205" y="621"/>
                  </a:lnTo>
                  <a:lnTo>
                    <a:pt x="203" y="621"/>
                  </a:lnTo>
                  <a:lnTo>
                    <a:pt x="202" y="621"/>
                  </a:lnTo>
                  <a:lnTo>
                    <a:pt x="201" y="620"/>
                  </a:lnTo>
                  <a:lnTo>
                    <a:pt x="200" y="619"/>
                  </a:lnTo>
                  <a:lnTo>
                    <a:pt x="199" y="618"/>
                  </a:lnTo>
                  <a:lnTo>
                    <a:pt x="198" y="618"/>
                  </a:lnTo>
                  <a:lnTo>
                    <a:pt x="197" y="616"/>
                  </a:lnTo>
                  <a:lnTo>
                    <a:pt x="196" y="616"/>
                  </a:lnTo>
                  <a:lnTo>
                    <a:pt x="195" y="616"/>
                  </a:lnTo>
                  <a:lnTo>
                    <a:pt x="194" y="616"/>
                  </a:lnTo>
                  <a:lnTo>
                    <a:pt x="192" y="616"/>
                  </a:lnTo>
                  <a:lnTo>
                    <a:pt x="191" y="616"/>
                  </a:lnTo>
                  <a:lnTo>
                    <a:pt x="190" y="615"/>
                  </a:lnTo>
                  <a:lnTo>
                    <a:pt x="190" y="614"/>
                  </a:lnTo>
                  <a:lnTo>
                    <a:pt x="190" y="612"/>
                  </a:lnTo>
                  <a:lnTo>
                    <a:pt x="190" y="610"/>
                  </a:lnTo>
                  <a:lnTo>
                    <a:pt x="190" y="608"/>
                  </a:lnTo>
                  <a:lnTo>
                    <a:pt x="190" y="606"/>
                  </a:lnTo>
                  <a:lnTo>
                    <a:pt x="189" y="606"/>
                  </a:lnTo>
                  <a:lnTo>
                    <a:pt x="189" y="606"/>
                  </a:lnTo>
                  <a:lnTo>
                    <a:pt x="187" y="607"/>
                  </a:lnTo>
                  <a:lnTo>
                    <a:pt x="185" y="608"/>
                  </a:lnTo>
                  <a:lnTo>
                    <a:pt x="183" y="609"/>
                  </a:lnTo>
                  <a:lnTo>
                    <a:pt x="181" y="610"/>
                  </a:lnTo>
                  <a:lnTo>
                    <a:pt x="179" y="610"/>
                  </a:lnTo>
                  <a:lnTo>
                    <a:pt x="177" y="610"/>
                  </a:lnTo>
                  <a:lnTo>
                    <a:pt x="175" y="610"/>
                  </a:lnTo>
                  <a:lnTo>
                    <a:pt x="173" y="610"/>
                  </a:lnTo>
                  <a:lnTo>
                    <a:pt x="171" y="609"/>
                  </a:lnTo>
                  <a:lnTo>
                    <a:pt x="169" y="609"/>
                  </a:lnTo>
                  <a:lnTo>
                    <a:pt x="166" y="608"/>
                  </a:lnTo>
                  <a:lnTo>
                    <a:pt x="165" y="607"/>
                  </a:lnTo>
                  <a:lnTo>
                    <a:pt x="164" y="606"/>
                  </a:lnTo>
                  <a:lnTo>
                    <a:pt x="162" y="604"/>
                  </a:lnTo>
                  <a:lnTo>
                    <a:pt x="162" y="602"/>
                  </a:lnTo>
                  <a:lnTo>
                    <a:pt x="160" y="601"/>
                  </a:lnTo>
                  <a:lnTo>
                    <a:pt x="160" y="599"/>
                  </a:lnTo>
                  <a:lnTo>
                    <a:pt x="160" y="597"/>
                  </a:lnTo>
                  <a:lnTo>
                    <a:pt x="159" y="595"/>
                  </a:lnTo>
                  <a:lnTo>
                    <a:pt x="158" y="595"/>
                  </a:lnTo>
                  <a:lnTo>
                    <a:pt x="156" y="595"/>
                  </a:lnTo>
                  <a:lnTo>
                    <a:pt x="154" y="596"/>
                  </a:lnTo>
                  <a:lnTo>
                    <a:pt x="152" y="595"/>
                  </a:lnTo>
                  <a:lnTo>
                    <a:pt x="151" y="594"/>
                  </a:lnTo>
                  <a:lnTo>
                    <a:pt x="150" y="594"/>
                  </a:lnTo>
                  <a:lnTo>
                    <a:pt x="148" y="594"/>
                  </a:lnTo>
                  <a:lnTo>
                    <a:pt x="147" y="593"/>
                  </a:lnTo>
                  <a:lnTo>
                    <a:pt x="145" y="591"/>
                  </a:lnTo>
                  <a:lnTo>
                    <a:pt x="142" y="589"/>
                  </a:lnTo>
                  <a:lnTo>
                    <a:pt x="141" y="589"/>
                  </a:lnTo>
                  <a:lnTo>
                    <a:pt x="139" y="588"/>
                  </a:lnTo>
                  <a:lnTo>
                    <a:pt x="138" y="586"/>
                  </a:lnTo>
                  <a:lnTo>
                    <a:pt x="137" y="584"/>
                  </a:lnTo>
                  <a:lnTo>
                    <a:pt x="135" y="582"/>
                  </a:lnTo>
                  <a:lnTo>
                    <a:pt x="134" y="580"/>
                  </a:lnTo>
                  <a:lnTo>
                    <a:pt x="132" y="578"/>
                  </a:lnTo>
                  <a:lnTo>
                    <a:pt x="131" y="577"/>
                  </a:lnTo>
                  <a:lnTo>
                    <a:pt x="129" y="576"/>
                  </a:lnTo>
                  <a:lnTo>
                    <a:pt x="128" y="576"/>
                  </a:lnTo>
                  <a:lnTo>
                    <a:pt x="126" y="576"/>
                  </a:lnTo>
                  <a:lnTo>
                    <a:pt x="126" y="576"/>
                  </a:lnTo>
                  <a:lnTo>
                    <a:pt x="126" y="574"/>
                  </a:lnTo>
                  <a:lnTo>
                    <a:pt x="125" y="572"/>
                  </a:lnTo>
                  <a:lnTo>
                    <a:pt x="125" y="571"/>
                  </a:lnTo>
                  <a:lnTo>
                    <a:pt x="124" y="570"/>
                  </a:lnTo>
                  <a:lnTo>
                    <a:pt x="124" y="568"/>
                  </a:lnTo>
                  <a:lnTo>
                    <a:pt x="123" y="568"/>
                  </a:lnTo>
                  <a:lnTo>
                    <a:pt x="122" y="567"/>
                  </a:lnTo>
                  <a:lnTo>
                    <a:pt x="121" y="566"/>
                  </a:lnTo>
                  <a:lnTo>
                    <a:pt x="121" y="565"/>
                  </a:lnTo>
                  <a:lnTo>
                    <a:pt x="121" y="563"/>
                  </a:lnTo>
                  <a:lnTo>
                    <a:pt x="121" y="562"/>
                  </a:lnTo>
                  <a:lnTo>
                    <a:pt x="121" y="561"/>
                  </a:lnTo>
                  <a:lnTo>
                    <a:pt x="123" y="561"/>
                  </a:lnTo>
                  <a:lnTo>
                    <a:pt x="124" y="560"/>
                  </a:lnTo>
                  <a:lnTo>
                    <a:pt x="125" y="558"/>
                  </a:lnTo>
                  <a:lnTo>
                    <a:pt x="125" y="557"/>
                  </a:lnTo>
                  <a:lnTo>
                    <a:pt x="124" y="556"/>
                  </a:lnTo>
                  <a:lnTo>
                    <a:pt x="120" y="556"/>
                  </a:lnTo>
                  <a:lnTo>
                    <a:pt x="120" y="557"/>
                  </a:lnTo>
                  <a:lnTo>
                    <a:pt x="119" y="559"/>
                  </a:lnTo>
                  <a:lnTo>
                    <a:pt x="118" y="560"/>
                  </a:lnTo>
                  <a:lnTo>
                    <a:pt x="118" y="560"/>
                  </a:lnTo>
                  <a:lnTo>
                    <a:pt x="118" y="558"/>
                  </a:lnTo>
                  <a:lnTo>
                    <a:pt x="115" y="556"/>
                  </a:lnTo>
                  <a:lnTo>
                    <a:pt x="113" y="555"/>
                  </a:lnTo>
                  <a:lnTo>
                    <a:pt x="112" y="554"/>
                  </a:lnTo>
                  <a:lnTo>
                    <a:pt x="110" y="551"/>
                  </a:lnTo>
                  <a:lnTo>
                    <a:pt x="111" y="550"/>
                  </a:lnTo>
                  <a:lnTo>
                    <a:pt x="115" y="549"/>
                  </a:lnTo>
                  <a:lnTo>
                    <a:pt x="115" y="548"/>
                  </a:lnTo>
                  <a:lnTo>
                    <a:pt x="112" y="547"/>
                  </a:lnTo>
                  <a:lnTo>
                    <a:pt x="110" y="547"/>
                  </a:lnTo>
                  <a:lnTo>
                    <a:pt x="109" y="547"/>
                  </a:lnTo>
                  <a:lnTo>
                    <a:pt x="109" y="547"/>
                  </a:lnTo>
                  <a:lnTo>
                    <a:pt x="109" y="548"/>
                  </a:lnTo>
                  <a:lnTo>
                    <a:pt x="107" y="549"/>
                  </a:lnTo>
                  <a:lnTo>
                    <a:pt x="104" y="548"/>
                  </a:lnTo>
                  <a:lnTo>
                    <a:pt x="103" y="547"/>
                  </a:lnTo>
                  <a:lnTo>
                    <a:pt x="103" y="546"/>
                  </a:lnTo>
                  <a:lnTo>
                    <a:pt x="102" y="545"/>
                  </a:lnTo>
                  <a:lnTo>
                    <a:pt x="101" y="546"/>
                  </a:lnTo>
                  <a:lnTo>
                    <a:pt x="99" y="545"/>
                  </a:lnTo>
                  <a:lnTo>
                    <a:pt x="98" y="544"/>
                  </a:lnTo>
                  <a:lnTo>
                    <a:pt x="98" y="542"/>
                  </a:lnTo>
                  <a:lnTo>
                    <a:pt x="100" y="541"/>
                  </a:lnTo>
                  <a:lnTo>
                    <a:pt x="99" y="540"/>
                  </a:lnTo>
                  <a:lnTo>
                    <a:pt x="98" y="539"/>
                  </a:lnTo>
                  <a:lnTo>
                    <a:pt x="96" y="539"/>
                  </a:lnTo>
                  <a:lnTo>
                    <a:pt x="95" y="538"/>
                  </a:lnTo>
                  <a:lnTo>
                    <a:pt x="93" y="537"/>
                  </a:lnTo>
                  <a:lnTo>
                    <a:pt x="92" y="538"/>
                  </a:lnTo>
                  <a:lnTo>
                    <a:pt x="93" y="539"/>
                  </a:lnTo>
                  <a:lnTo>
                    <a:pt x="93" y="540"/>
                  </a:lnTo>
                  <a:lnTo>
                    <a:pt x="91" y="541"/>
                  </a:lnTo>
                  <a:lnTo>
                    <a:pt x="90" y="540"/>
                  </a:lnTo>
                  <a:lnTo>
                    <a:pt x="88" y="540"/>
                  </a:lnTo>
                  <a:lnTo>
                    <a:pt x="88" y="539"/>
                  </a:lnTo>
                  <a:lnTo>
                    <a:pt x="89" y="538"/>
                  </a:lnTo>
                  <a:lnTo>
                    <a:pt x="89" y="536"/>
                  </a:lnTo>
                  <a:lnTo>
                    <a:pt x="87" y="536"/>
                  </a:lnTo>
                  <a:lnTo>
                    <a:pt x="87" y="537"/>
                  </a:lnTo>
                  <a:lnTo>
                    <a:pt x="86" y="535"/>
                  </a:lnTo>
                  <a:lnTo>
                    <a:pt x="85" y="534"/>
                  </a:lnTo>
                  <a:lnTo>
                    <a:pt x="84" y="534"/>
                  </a:lnTo>
                  <a:lnTo>
                    <a:pt x="84" y="533"/>
                  </a:lnTo>
                  <a:lnTo>
                    <a:pt x="85" y="531"/>
                  </a:lnTo>
                  <a:lnTo>
                    <a:pt x="86" y="531"/>
                  </a:lnTo>
                  <a:lnTo>
                    <a:pt x="85" y="530"/>
                  </a:lnTo>
                  <a:lnTo>
                    <a:pt x="83" y="530"/>
                  </a:lnTo>
                  <a:lnTo>
                    <a:pt x="82" y="530"/>
                  </a:lnTo>
                  <a:lnTo>
                    <a:pt x="81" y="530"/>
                  </a:lnTo>
                  <a:lnTo>
                    <a:pt x="79" y="530"/>
                  </a:lnTo>
                  <a:lnTo>
                    <a:pt x="78" y="531"/>
                  </a:lnTo>
                  <a:lnTo>
                    <a:pt x="76" y="531"/>
                  </a:lnTo>
                  <a:lnTo>
                    <a:pt x="75" y="532"/>
                  </a:lnTo>
                  <a:lnTo>
                    <a:pt x="73" y="532"/>
                  </a:lnTo>
                  <a:lnTo>
                    <a:pt x="73" y="531"/>
                  </a:lnTo>
                  <a:lnTo>
                    <a:pt x="72" y="531"/>
                  </a:lnTo>
                  <a:lnTo>
                    <a:pt x="72" y="530"/>
                  </a:lnTo>
                  <a:lnTo>
                    <a:pt x="71" y="529"/>
                  </a:lnTo>
                  <a:lnTo>
                    <a:pt x="71" y="527"/>
                  </a:lnTo>
                  <a:lnTo>
                    <a:pt x="70" y="525"/>
                  </a:lnTo>
                  <a:lnTo>
                    <a:pt x="70" y="524"/>
                  </a:lnTo>
                  <a:lnTo>
                    <a:pt x="70" y="523"/>
                  </a:lnTo>
                  <a:lnTo>
                    <a:pt x="69" y="523"/>
                  </a:lnTo>
                  <a:lnTo>
                    <a:pt x="68" y="519"/>
                  </a:lnTo>
                  <a:lnTo>
                    <a:pt x="67" y="514"/>
                  </a:lnTo>
                  <a:lnTo>
                    <a:pt x="67" y="513"/>
                  </a:lnTo>
                  <a:lnTo>
                    <a:pt x="66" y="509"/>
                  </a:lnTo>
                  <a:lnTo>
                    <a:pt x="65" y="505"/>
                  </a:lnTo>
                  <a:lnTo>
                    <a:pt x="65" y="504"/>
                  </a:lnTo>
                  <a:lnTo>
                    <a:pt x="65" y="505"/>
                  </a:lnTo>
                  <a:lnTo>
                    <a:pt x="65" y="504"/>
                  </a:lnTo>
                  <a:lnTo>
                    <a:pt x="65" y="503"/>
                  </a:lnTo>
                  <a:lnTo>
                    <a:pt x="65" y="501"/>
                  </a:lnTo>
                  <a:lnTo>
                    <a:pt x="65" y="500"/>
                  </a:lnTo>
                  <a:lnTo>
                    <a:pt x="64" y="500"/>
                  </a:lnTo>
                  <a:lnTo>
                    <a:pt x="64" y="502"/>
                  </a:lnTo>
                  <a:lnTo>
                    <a:pt x="64" y="500"/>
                  </a:lnTo>
                  <a:lnTo>
                    <a:pt x="63" y="499"/>
                  </a:lnTo>
                  <a:lnTo>
                    <a:pt x="63" y="498"/>
                  </a:lnTo>
                  <a:lnTo>
                    <a:pt x="63" y="496"/>
                  </a:lnTo>
                  <a:lnTo>
                    <a:pt x="63" y="493"/>
                  </a:lnTo>
                  <a:lnTo>
                    <a:pt x="62" y="491"/>
                  </a:lnTo>
                  <a:lnTo>
                    <a:pt x="62" y="490"/>
                  </a:lnTo>
                  <a:lnTo>
                    <a:pt x="61" y="490"/>
                  </a:lnTo>
                  <a:lnTo>
                    <a:pt x="60" y="487"/>
                  </a:lnTo>
                  <a:lnTo>
                    <a:pt x="60" y="484"/>
                  </a:lnTo>
                  <a:lnTo>
                    <a:pt x="58" y="480"/>
                  </a:lnTo>
                  <a:lnTo>
                    <a:pt x="58" y="479"/>
                  </a:lnTo>
                  <a:lnTo>
                    <a:pt x="58" y="478"/>
                  </a:lnTo>
                  <a:lnTo>
                    <a:pt x="57" y="477"/>
                  </a:lnTo>
                  <a:lnTo>
                    <a:pt x="57" y="476"/>
                  </a:lnTo>
                  <a:lnTo>
                    <a:pt x="57" y="475"/>
                  </a:lnTo>
                  <a:lnTo>
                    <a:pt x="57" y="472"/>
                  </a:lnTo>
                  <a:lnTo>
                    <a:pt x="56" y="467"/>
                  </a:lnTo>
                  <a:lnTo>
                    <a:pt x="56" y="466"/>
                  </a:lnTo>
                  <a:lnTo>
                    <a:pt x="56" y="464"/>
                  </a:lnTo>
                  <a:lnTo>
                    <a:pt x="56" y="463"/>
                  </a:lnTo>
                  <a:lnTo>
                    <a:pt x="56" y="462"/>
                  </a:lnTo>
                  <a:lnTo>
                    <a:pt x="56" y="461"/>
                  </a:lnTo>
                  <a:lnTo>
                    <a:pt x="55" y="456"/>
                  </a:lnTo>
                  <a:lnTo>
                    <a:pt x="55" y="453"/>
                  </a:lnTo>
                  <a:lnTo>
                    <a:pt x="55" y="452"/>
                  </a:lnTo>
                  <a:lnTo>
                    <a:pt x="55" y="451"/>
                  </a:lnTo>
                  <a:lnTo>
                    <a:pt x="55" y="450"/>
                  </a:lnTo>
                  <a:lnTo>
                    <a:pt x="55" y="449"/>
                  </a:lnTo>
                  <a:lnTo>
                    <a:pt x="54" y="448"/>
                  </a:lnTo>
                  <a:lnTo>
                    <a:pt x="53" y="447"/>
                  </a:lnTo>
                  <a:lnTo>
                    <a:pt x="53" y="446"/>
                  </a:lnTo>
                  <a:lnTo>
                    <a:pt x="53" y="444"/>
                  </a:lnTo>
                  <a:lnTo>
                    <a:pt x="52" y="440"/>
                  </a:lnTo>
                  <a:lnTo>
                    <a:pt x="50" y="433"/>
                  </a:lnTo>
                  <a:lnTo>
                    <a:pt x="49" y="429"/>
                  </a:lnTo>
                  <a:lnTo>
                    <a:pt x="50" y="429"/>
                  </a:lnTo>
                  <a:lnTo>
                    <a:pt x="50" y="428"/>
                  </a:lnTo>
                  <a:lnTo>
                    <a:pt x="49" y="428"/>
                  </a:lnTo>
                  <a:lnTo>
                    <a:pt x="48" y="428"/>
                  </a:lnTo>
                  <a:lnTo>
                    <a:pt x="48" y="427"/>
                  </a:lnTo>
                  <a:lnTo>
                    <a:pt x="47" y="425"/>
                  </a:lnTo>
                  <a:lnTo>
                    <a:pt x="47" y="424"/>
                  </a:lnTo>
                  <a:lnTo>
                    <a:pt x="47" y="423"/>
                  </a:lnTo>
                  <a:lnTo>
                    <a:pt x="47" y="423"/>
                  </a:lnTo>
                  <a:lnTo>
                    <a:pt x="47" y="422"/>
                  </a:lnTo>
                  <a:lnTo>
                    <a:pt x="46" y="420"/>
                  </a:lnTo>
                  <a:lnTo>
                    <a:pt x="45" y="420"/>
                  </a:lnTo>
                  <a:lnTo>
                    <a:pt x="44" y="420"/>
                  </a:lnTo>
                  <a:lnTo>
                    <a:pt x="43" y="420"/>
                  </a:lnTo>
                  <a:lnTo>
                    <a:pt x="43" y="420"/>
                  </a:lnTo>
                  <a:lnTo>
                    <a:pt x="42" y="419"/>
                  </a:lnTo>
                  <a:lnTo>
                    <a:pt x="41" y="418"/>
                  </a:lnTo>
                  <a:lnTo>
                    <a:pt x="40" y="417"/>
                  </a:lnTo>
                  <a:lnTo>
                    <a:pt x="39" y="415"/>
                  </a:lnTo>
                  <a:lnTo>
                    <a:pt x="39" y="414"/>
                  </a:lnTo>
                  <a:lnTo>
                    <a:pt x="39" y="413"/>
                  </a:lnTo>
                  <a:lnTo>
                    <a:pt x="39" y="412"/>
                  </a:lnTo>
                  <a:lnTo>
                    <a:pt x="39" y="412"/>
                  </a:lnTo>
                  <a:lnTo>
                    <a:pt x="39" y="411"/>
                  </a:lnTo>
                  <a:lnTo>
                    <a:pt x="38" y="409"/>
                  </a:lnTo>
                  <a:lnTo>
                    <a:pt x="38" y="407"/>
                  </a:lnTo>
                  <a:lnTo>
                    <a:pt x="38" y="404"/>
                  </a:lnTo>
                  <a:lnTo>
                    <a:pt x="37" y="402"/>
                  </a:lnTo>
                  <a:lnTo>
                    <a:pt x="37" y="401"/>
                  </a:lnTo>
                  <a:lnTo>
                    <a:pt x="36" y="398"/>
                  </a:lnTo>
                  <a:lnTo>
                    <a:pt x="35" y="397"/>
                  </a:lnTo>
                  <a:lnTo>
                    <a:pt x="34" y="397"/>
                  </a:lnTo>
                  <a:lnTo>
                    <a:pt x="33" y="394"/>
                  </a:lnTo>
                  <a:lnTo>
                    <a:pt x="33" y="393"/>
                  </a:lnTo>
                  <a:lnTo>
                    <a:pt x="32" y="392"/>
                  </a:lnTo>
                  <a:lnTo>
                    <a:pt x="32" y="390"/>
                  </a:lnTo>
                  <a:lnTo>
                    <a:pt x="31" y="389"/>
                  </a:lnTo>
                  <a:lnTo>
                    <a:pt x="31" y="389"/>
                  </a:lnTo>
                  <a:lnTo>
                    <a:pt x="31" y="388"/>
                  </a:lnTo>
                  <a:lnTo>
                    <a:pt x="31" y="387"/>
                  </a:lnTo>
                  <a:lnTo>
                    <a:pt x="30" y="381"/>
                  </a:lnTo>
                  <a:lnTo>
                    <a:pt x="30" y="381"/>
                  </a:lnTo>
                  <a:lnTo>
                    <a:pt x="29" y="378"/>
                  </a:lnTo>
                  <a:lnTo>
                    <a:pt x="29" y="377"/>
                  </a:lnTo>
                  <a:lnTo>
                    <a:pt x="30" y="376"/>
                  </a:lnTo>
                  <a:lnTo>
                    <a:pt x="29" y="376"/>
                  </a:lnTo>
                  <a:lnTo>
                    <a:pt x="28" y="377"/>
                  </a:lnTo>
                  <a:lnTo>
                    <a:pt x="28" y="376"/>
                  </a:lnTo>
                  <a:lnTo>
                    <a:pt x="28" y="375"/>
                  </a:lnTo>
                  <a:lnTo>
                    <a:pt x="28" y="374"/>
                  </a:lnTo>
                  <a:lnTo>
                    <a:pt x="26" y="370"/>
                  </a:lnTo>
                  <a:lnTo>
                    <a:pt x="25" y="369"/>
                  </a:lnTo>
                  <a:lnTo>
                    <a:pt x="25" y="368"/>
                  </a:lnTo>
                  <a:lnTo>
                    <a:pt x="25" y="367"/>
                  </a:lnTo>
                  <a:lnTo>
                    <a:pt x="24" y="367"/>
                  </a:lnTo>
                  <a:lnTo>
                    <a:pt x="24" y="367"/>
                  </a:lnTo>
                  <a:lnTo>
                    <a:pt x="23" y="367"/>
                  </a:lnTo>
                  <a:lnTo>
                    <a:pt x="22" y="367"/>
                  </a:lnTo>
                  <a:lnTo>
                    <a:pt x="21" y="367"/>
                  </a:lnTo>
                  <a:lnTo>
                    <a:pt x="22" y="366"/>
                  </a:lnTo>
                  <a:lnTo>
                    <a:pt x="21" y="365"/>
                  </a:lnTo>
                  <a:lnTo>
                    <a:pt x="21" y="365"/>
                  </a:lnTo>
                  <a:lnTo>
                    <a:pt x="19" y="360"/>
                  </a:lnTo>
                  <a:lnTo>
                    <a:pt x="20" y="360"/>
                  </a:lnTo>
                  <a:lnTo>
                    <a:pt x="19" y="359"/>
                  </a:lnTo>
                  <a:lnTo>
                    <a:pt x="18" y="359"/>
                  </a:lnTo>
                  <a:lnTo>
                    <a:pt x="18" y="358"/>
                  </a:lnTo>
                  <a:lnTo>
                    <a:pt x="17" y="357"/>
                  </a:lnTo>
                  <a:lnTo>
                    <a:pt x="17" y="357"/>
                  </a:lnTo>
                  <a:lnTo>
                    <a:pt x="18" y="357"/>
                  </a:lnTo>
                  <a:lnTo>
                    <a:pt x="18" y="357"/>
                  </a:lnTo>
                  <a:lnTo>
                    <a:pt x="19" y="356"/>
                  </a:lnTo>
                  <a:lnTo>
                    <a:pt x="20" y="356"/>
                  </a:lnTo>
                  <a:lnTo>
                    <a:pt x="19" y="356"/>
                  </a:lnTo>
                  <a:lnTo>
                    <a:pt x="18" y="355"/>
                  </a:lnTo>
                  <a:lnTo>
                    <a:pt x="18" y="354"/>
                  </a:lnTo>
                  <a:lnTo>
                    <a:pt x="19" y="354"/>
                  </a:lnTo>
                  <a:lnTo>
                    <a:pt x="18" y="354"/>
                  </a:lnTo>
                  <a:lnTo>
                    <a:pt x="17" y="353"/>
                  </a:lnTo>
                  <a:lnTo>
                    <a:pt x="18" y="352"/>
                  </a:lnTo>
                  <a:lnTo>
                    <a:pt x="17" y="350"/>
                  </a:lnTo>
                  <a:lnTo>
                    <a:pt x="16" y="349"/>
                  </a:lnTo>
                  <a:lnTo>
                    <a:pt x="17" y="349"/>
                  </a:lnTo>
                  <a:lnTo>
                    <a:pt x="17" y="348"/>
                  </a:lnTo>
                  <a:lnTo>
                    <a:pt x="16" y="349"/>
                  </a:lnTo>
                  <a:lnTo>
                    <a:pt x="15" y="346"/>
                  </a:lnTo>
                  <a:lnTo>
                    <a:pt x="14" y="346"/>
                  </a:lnTo>
                  <a:lnTo>
                    <a:pt x="13" y="345"/>
                  </a:lnTo>
                  <a:lnTo>
                    <a:pt x="13" y="346"/>
                  </a:lnTo>
                  <a:lnTo>
                    <a:pt x="13" y="347"/>
                  </a:lnTo>
                  <a:lnTo>
                    <a:pt x="12" y="347"/>
                  </a:lnTo>
                  <a:lnTo>
                    <a:pt x="11" y="347"/>
                  </a:lnTo>
                  <a:lnTo>
                    <a:pt x="11" y="348"/>
                  </a:lnTo>
                  <a:lnTo>
                    <a:pt x="11" y="349"/>
                  </a:lnTo>
                  <a:lnTo>
                    <a:pt x="9" y="348"/>
                  </a:lnTo>
                  <a:lnTo>
                    <a:pt x="9" y="346"/>
                  </a:lnTo>
                  <a:lnTo>
                    <a:pt x="8" y="346"/>
                  </a:lnTo>
                  <a:lnTo>
                    <a:pt x="8" y="345"/>
                  </a:lnTo>
                  <a:lnTo>
                    <a:pt x="7" y="346"/>
                  </a:lnTo>
                  <a:lnTo>
                    <a:pt x="6" y="346"/>
                  </a:lnTo>
                  <a:lnTo>
                    <a:pt x="6" y="345"/>
                  </a:lnTo>
                  <a:lnTo>
                    <a:pt x="7" y="344"/>
                  </a:lnTo>
                  <a:lnTo>
                    <a:pt x="6" y="344"/>
                  </a:lnTo>
                  <a:lnTo>
                    <a:pt x="5" y="342"/>
                  </a:lnTo>
                  <a:lnTo>
                    <a:pt x="4" y="342"/>
                  </a:lnTo>
                  <a:lnTo>
                    <a:pt x="4" y="343"/>
                  </a:lnTo>
                  <a:lnTo>
                    <a:pt x="3" y="343"/>
                  </a:lnTo>
                  <a:lnTo>
                    <a:pt x="3" y="342"/>
                  </a:lnTo>
                  <a:lnTo>
                    <a:pt x="3" y="341"/>
                  </a:lnTo>
                  <a:lnTo>
                    <a:pt x="2" y="342"/>
                  </a:lnTo>
                  <a:lnTo>
                    <a:pt x="2" y="341"/>
                  </a:lnTo>
                  <a:lnTo>
                    <a:pt x="1" y="341"/>
                  </a:lnTo>
                  <a:lnTo>
                    <a:pt x="1" y="341"/>
                  </a:lnTo>
                  <a:lnTo>
                    <a:pt x="0" y="341"/>
                  </a:lnTo>
                  <a:lnTo>
                    <a:pt x="1" y="340"/>
                  </a:lnTo>
                  <a:lnTo>
                    <a:pt x="2" y="340"/>
                  </a:lnTo>
                  <a:lnTo>
                    <a:pt x="2" y="341"/>
                  </a:lnTo>
                  <a:lnTo>
                    <a:pt x="3" y="341"/>
                  </a:lnTo>
                  <a:lnTo>
                    <a:pt x="4" y="340"/>
                  </a:lnTo>
                  <a:lnTo>
                    <a:pt x="4" y="338"/>
                  </a:lnTo>
                  <a:lnTo>
                    <a:pt x="4" y="337"/>
                  </a:lnTo>
                  <a:lnTo>
                    <a:pt x="4" y="336"/>
                  </a:lnTo>
                  <a:lnTo>
                    <a:pt x="3" y="337"/>
                  </a:lnTo>
                  <a:lnTo>
                    <a:pt x="2" y="336"/>
                  </a:lnTo>
                  <a:lnTo>
                    <a:pt x="2" y="334"/>
                  </a:lnTo>
                  <a:lnTo>
                    <a:pt x="1" y="333"/>
                  </a:lnTo>
                  <a:lnTo>
                    <a:pt x="1" y="333"/>
                  </a:lnTo>
                  <a:lnTo>
                    <a:pt x="0" y="332"/>
                  </a:lnTo>
                  <a:lnTo>
                    <a:pt x="2" y="330"/>
                  </a:lnTo>
                  <a:lnTo>
                    <a:pt x="4" y="329"/>
                  </a:lnTo>
                  <a:lnTo>
                    <a:pt x="6" y="329"/>
                  </a:lnTo>
                  <a:lnTo>
                    <a:pt x="8" y="329"/>
                  </a:lnTo>
                  <a:lnTo>
                    <a:pt x="8" y="327"/>
                  </a:lnTo>
                  <a:lnTo>
                    <a:pt x="8" y="326"/>
                  </a:lnTo>
                  <a:lnTo>
                    <a:pt x="10" y="326"/>
                  </a:lnTo>
                  <a:lnTo>
                    <a:pt x="12" y="327"/>
                  </a:lnTo>
                  <a:lnTo>
                    <a:pt x="14" y="327"/>
                  </a:lnTo>
                  <a:lnTo>
                    <a:pt x="16" y="326"/>
                  </a:lnTo>
                  <a:lnTo>
                    <a:pt x="16" y="325"/>
                  </a:lnTo>
                  <a:lnTo>
                    <a:pt x="18" y="325"/>
                  </a:lnTo>
                  <a:lnTo>
                    <a:pt x="18" y="324"/>
                  </a:lnTo>
                  <a:lnTo>
                    <a:pt x="18" y="322"/>
                  </a:lnTo>
                  <a:lnTo>
                    <a:pt x="18" y="320"/>
                  </a:lnTo>
                  <a:lnTo>
                    <a:pt x="20" y="318"/>
                  </a:lnTo>
                  <a:lnTo>
                    <a:pt x="20" y="317"/>
                  </a:lnTo>
                  <a:lnTo>
                    <a:pt x="20" y="316"/>
                  </a:lnTo>
                  <a:lnTo>
                    <a:pt x="19" y="314"/>
                  </a:lnTo>
                  <a:lnTo>
                    <a:pt x="19" y="310"/>
                  </a:lnTo>
                  <a:lnTo>
                    <a:pt x="20" y="310"/>
                  </a:lnTo>
                  <a:lnTo>
                    <a:pt x="21" y="307"/>
                  </a:lnTo>
                  <a:lnTo>
                    <a:pt x="22" y="304"/>
                  </a:lnTo>
                  <a:lnTo>
                    <a:pt x="22" y="302"/>
                  </a:lnTo>
                  <a:lnTo>
                    <a:pt x="21" y="302"/>
                  </a:lnTo>
                  <a:lnTo>
                    <a:pt x="19" y="300"/>
                  </a:lnTo>
                  <a:lnTo>
                    <a:pt x="17" y="299"/>
                  </a:lnTo>
                  <a:lnTo>
                    <a:pt x="17" y="298"/>
                  </a:lnTo>
                  <a:lnTo>
                    <a:pt x="18" y="296"/>
                  </a:lnTo>
                  <a:lnTo>
                    <a:pt x="20" y="296"/>
                  </a:lnTo>
                  <a:lnTo>
                    <a:pt x="22" y="295"/>
                  </a:lnTo>
                  <a:lnTo>
                    <a:pt x="24" y="295"/>
                  </a:lnTo>
                  <a:lnTo>
                    <a:pt x="24" y="294"/>
                  </a:lnTo>
                  <a:lnTo>
                    <a:pt x="23" y="293"/>
                  </a:lnTo>
                  <a:lnTo>
                    <a:pt x="23" y="291"/>
                  </a:lnTo>
                  <a:lnTo>
                    <a:pt x="23" y="288"/>
                  </a:lnTo>
                  <a:lnTo>
                    <a:pt x="22" y="287"/>
                  </a:lnTo>
                  <a:lnTo>
                    <a:pt x="21" y="286"/>
                  </a:lnTo>
                  <a:lnTo>
                    <a:pt x="20" y="286"/>
                  </a:lnTo>
                  <a:lnTo>
                    <a:pt x="19" y="284"/>
                  </a:lnTo>
                  <a:lnTo>
                    <a:pt x="19" y="282"/>
                  </a:lnTo>
                  <a:lnTo>
                    <a:pt x="18" y="280"/>
                  </a:lnTo>
                  <a:lnTo>
                    <a:pt x="18" y="278"/>
                  </a:lnTo>
                  <a:lnTo>
                    <a:pt x="18" y="277"/>
                  </a:lnTo>
                  <a:lnTo>
                    <a:pt x="18" y="275"/>
                  </a:lnTo>
                  <a:lnTo>
                    <a:pt x="19" y="274"/>
                  </a:lnTo>
                  <a:lnTo>
                    <a:pt x="20" y="272"/>
                  </a:lnTo>
                  <a:lnTo>
                    <a:pt x="20" y="271"/>
                  </a:lnTo>
                  <a:lnTo>
                    <a:pt x="19" y="270"/>
                  </a:lnTo>
                  <a:lnTo>
                    <a:pt x="19" y="270"/>
                  </a:lnTo>
                  <a:lnTo>
                    <a:pt x="18" y="269"/>
                  </a:lnTo>
                  <a:lnTo>
                    <a:pt x="18" y="268"/>
                  </a:lnTo>
                  <a:lnTo>
                    <a:pt x="19" y="266"/>
                  </a:lnTo>
                  <a:lnTo>
                    <a:pt x="19" y="264"/>
                  </a:lnTo>
                  <a:lnTo>
                    <a:pt x="19" y="263"/>
                  </a:lnTo>
                  <a:lnTo>
                    <a:pt x="18" y="261"/>
                  </a:lnTo>
                  <a:lnTo>
                    <a:pt x="17" y="260"/>
                  </a:lnTo>
                  <a:lnTo>
                    <a:pt x="16" y="260"/>
                  </a:lnTo>
                  <a:lnTo>
                    <a:pt x="14" y="259"/>
                  </a:lnTo>
                  <a:lnTo>
                    <a:pt x="13" y="258"/>
                  </a:lnTo>
                  <a:lnTo>
                    <a:pt x="10" y="258"/>
                  </a:lnTo>
                  <a:lnTo>
                    <a:pt x="10" y="259"/>
                  </a:lnTo>
                  <a:lnTo>
                    <a:pt x="10" y="261"/>
                  </a:lnTo>
                  <a:lnTo>
                    <a:pt x="9" y="262"/>
                  </a:lnTo>
                  <a:lnTo>
                    <a:pt x="7" y="260"/>
                  </a:lnTo>
                  <a:lnTo>
                    <a:pt x="5" y="260"/>
                  </a:lnTo>
                  <a:lnTo>
                    <a:pt x="5" y="259"/>
                  </a:lnTo>
                  <a:lnTo>
                    <a:pt x="6" y="259"/>
                  </a:lnTo>
                  <a:lnTo>
                    <a:pt x="8" y="257"/>
                  </a:lnTo>
                  <a:lnTo>
                    <a:pt x="8" y="256"/>
                  </a:lnTo>
                  <a:lnTo>
                    <a:pt x="8" y="254"/>
                  </a:lnTo>
                  <a:lnTo>
                    <a:pt x="10" y="253"/>
                  </a:lnTo>
                  <a:lnTo>
                    <a:pt x="11" y="252"/>
                  </a:lnTo>
                  <a:lnTo>
                    <a:pt x="12" y="251"/>
                  </a:lnTo>
                  <a:lnTo>
                    <a:pt x="13" y="251"/>
                  </a:lnTo>
                  <a:lnTo>
                    <a:pt x="14" y="251"/>
                  </a:lnTo>
                  <a:lnTo>
                    <a:pt x="15" y="249"/>
                  </a:lnTo>
                  <a:lnTo>
                    <a:pt x="16" y="249"/>
                  </a:lnTo>
                  <a:lnTo>
                    <a:pt x="17" y="250"/>
                  </a:lnTo>
                  <a:lnTo>
                    <a:pt x="16" y="252"/>
                  </a:lnTo>
                  <a:lnTo>
                    <a:pt x="17" y="253"/>
                  </a:lnTo>
                  <a:lnTo>
                    <a:pt x="18" y="252"/>
                  </a:lnTo>
                  <a:lnTo>
                    <a:pt x="19" y="251"/>
                  </a:lnTo>
                  <a:lnTo>
                    <a:pt x="21" y="250"/>
                  </a:lnTo>
                  <a:lnTo>
                    <a:pt x="22" y="251"/>
                  </a:lnTo>
                  <a:lnTo>
                    <a:pt x="24" y="252"/>
                  </a:lnTo>
                  <a:lnTo>
                    <a:pt x="24" y="251"/>
                  </a:lnTo>
                  <a:lnTo>
                    <a:pt x="24" y="250"/>
                  </a:lnTo>
                  <a:lnTo>
                    <a:pt x="25" y="249"/>
                  </a:lnTo>
                  <a:lnTo>
                    <a:pt x="27" y="249"/>
                  </a:lnTo>
                  <a:lnTo>
                    <a:pt x="29" y="249"/>
                  </a:lnTo>
                  <a:lnTo>
                    <a:pt x="29" y="248"/>
                  </a:lnTo>
                  <a:lnTo>
                    <a:pt x="29" y="246"/>
                  </a:lnTo>
                  <a:lnTo>
                    <a:pt x="29" y="246"/>
                  </a:lnTo>
                  <a:lnTo>
                    <a:pt x="28" y="245"/>
                  </a:lnTo>
                  <a:lnTo>
                    <a:pt x="28" y="244"/>
                  </a:lnTo>
                  <a:lnTo>
                    <a:pt x="30" y="244"/>
                  </a:lnTo>
                  <a:lnTo>
                    <a:pt x="31" y="244"/>
                  </a:lnTo>
                  <a:lnTo>
                    <a:pt x="31" y="242"/>
                  </a:lnTo>
                  <a:lnTo>
                    <a:pt x="30" y="242"/>
                  </a:lnTo>
                  <a:lnTo>
                    <a:pt x="29" y="242"/>
                  </a:lnTo>
                  <a:lnTo>
                    <a:pt x="28" y="241"/>
                  </a:lnTo>
                  <a:lnTo>
                    <a:pt x="27" y="240"/>
                  </a:lnTo>
                  <a:lnTo>
                    <a:pt x="28" y="240"/>
                  </a:lnTo>
                  <a:lnTo>
                    <a:pt x="29" y="238"/>
                  </a:lnTo>
                  <a:lnTo>
                    <a:pt x="29" y="238"/>
                  </a:lnTo>
                  <a:lnTo>
                    <a:pt x="30" y="238"/>
                  </a:lnTo>
                  <a:lnTo>
                    <a:pt x="31" y="238"/>
                  </a:lnTo>
                  <a:lnTo>
                    <a:pt x="31" y="240"/>
                  </a:lnTo>
                  <a:lnTo>
                    <a:pt x="31" y="241"/>
                  </a:lnTo>
                  <a:lnTo>
                    <a:pt x="32" y="241"/>
                  </a:lnTo>
                  <a:lnTo>
                    <a:pt x="33" y="239"/>
                  </a:lnTo>
                  <a:lnTo>
                    <a:pt x="33" y="238"/>
                  </a:lnTo>
                  <a:lnTo>
                    <a:pt x="32" y="238"/>
                  </a:lnTo>
                  <a:lnTo>
                    <a:pt x="31" y="237"/>
                  </a:lnTo>
                  <a:lnTo>
                    <a:pt x="32" y="236"/>
                  </a:lnTo>
                  <a:lnTo>
                    <a:pt x="33" y="235"/>
                  </a:lnTo>
                  <a:lnTo>
                    <a:pt x="34" y="235"/>
                  </a:lnTo>
                  <a:lnTo>
                    <a:pt x="35" y="234"/>
                  </a:lnTo>
                  <a:lnTo>
                    <a:pt x="36" y="233"/>
                  </a:lnTo>
                  <a:lnTo>
                    <a:pt x="36" y="230"/>
                  </a:lnTo>
                  <a:lnTo>
                    <a:pt x="37" y="229"/>
                  </a:lnTo>
                  <a:lnTo>
                    <a:pt x="38" y="228"/>
                  </a:lnTo>
                  <a:lnTo>
                    <a:pt x="39" y="225"/>
                  </a:lnTo>
                  <a:lnTo>
                    <a:pt x="39" y="224"/>
                  </a:lnTo>
                  <a:lnTo>
                    <a:pt x="37" y="223"/>
                  </a:lnTo>
                  <a:lnTo>
                    <a:pt x="35" y="223"/>
                  </a:lnTo>
                  <a:lnTo>
                    <a:pt x="32" y="224"/>
                  </a:lnTo>
                  <a:lnTo>
                    <a:pt x="31" y="225"/>
                  </a:lnTo>
                  <a:lnTo>
                    <a:pt x="30" y="224"/>
                  </a:lnTo>
                  <a:lnTo>
                    <a:pt x="31" y="223"/>
                  </a:lnTo>
                  <a:lnTo>
                    <a:pt x="31" y="222"/>
                  </a:lnTo>
                  <a:lnTo>
                    <a:pt x="33" y="220"/>
                  </a:lnTo>
                  <a:lnTo>
                    <a:pt x="34" y="218"/>
                  </a:lnTo>
                  <a:lnTo>
                    <a:pt x="37" y="218"/>
                  </a:lnTo>
                  <a:lnTo>
                    <a:pt x="39" y="219"/>
                  </a:lnTo>
                  <a:lnTo>
                    <a:pt x="40" y="221"/>
                  </a:lnTo>
                  <a:lnTo>
                    <a:pt x="41" y="219"/>
                  </a:lnTo>
                  <a:lnTo>
                    <a:pt x="41" y="217"/>
                  </a:lnTo>
                  <a:lnTo>
                    <a:pt x="40" y="215"/>
                  </a:lnTo>
                  <a:lnTo>
                    <a:pt x="41" y="213"/>
                  </a:lnTo>
                  <a:lnTo>
                    <a:pt x="41" y="210"/>
                  </a:lnTo>
                  <a:lnTo>
                    <a:pt x="42" y="209"/>
                  </a:lnTo>
                  <a:lnTo>
                    <a:pt x="42" y="207"/>
                  </a:lnTo>
                  <a:lnTo>
                    <a:pt x="41" y="206"/>
                  </a:lnTo>
                  <a:lnTo>
                    <a:pt x="40" y="205"/>
                  </a:lnTo>
                  <a:lnTo>
                    <a:pt x="39" y="204"/>
                  </a:lnTo>
                  <a:lnTo>
                    <a:pt x="38" y="204"/>
                  </a:lnTo>
                  <a:lnTo>
                    <a:pt x="36" y="204"/>
                  </a:lnTo>
                  <a:lnTo>
                    <a:pt x="34" y="203"/>
                  </a:lnTo>
                  <a:lnTo>
                    <a:pt x="32" y="201"/>
                  </a:lnTo>
                  <a:lnTo>
                    <a:pt x="31" y="201"/>
                  </a:lnTo>
                  <a:lnTo>
                    <a:pt x="30" y="200"/>
                  </a:lnTo>
                  <a:lnTo>
                    <a:pt x="28" y="201"/>
                  </a:lnTo>
                  <a:lnTo>
                    <a:pt x="27" y="202"/>
                  </a:lnTo>
                  <a:lnTo>
                    <a:pt x="27" y="200"/>
                  </a:lnTo>
                  <a:lnTo>
                    <a:pt x="28" y="199"/>
                  </a:lnTo>
                  <a:lnTo>
                    <a:pt x="27" y="198"/>
                  </a:lnTo>
                  <a:lnTo>
                    <a:pt x="27" y="197"/>
                  </a:lnTo>
                  <a:lnTo>
                    <a:pt x="26" y="195"/>
                  </a:lnTo>
                  <a:lnTo>
                    <a:pt x="26" y="194"/>
                  </a:lnTo>
                  <a:lnTo>
                    <a:pt x="26" y="193"/>
                  </a:lnTo>
                  <a:lnTo>
                    <a:pt x="26" y="191"/>
                  </a:lnTo>
                  <a:lnTo>
                    <a:pt x="27" y="191"/>
                  </a:lnTo>
                  <a:lnTo>
                    <a:pt x="28" y="193"/>
                  </a:lnTo>
                  <a:lnTo>
                    <a:pt x="29" y="192"/>
                  </a:lnTo>
                  <a:lnTo>
                    <a:pt x="29" y="191"/>
                  </a:lnTo>
                  <a:lnTo>
                    <a:pt x="28" y="191"/>
                  </a:lnTo>
                  <a:lnTo>
                    <a:pt x="27" y="190"/>
                  </a:lnTo>
                  <a:lnTo>
                    <a:pt x="27" y="188"/>
                  </a:lnTo>
                  <a:lnTo>
                    <a:pt x="27" y="187"/>
                  </a:lnTo>
                  <a:lnTo>
                    <a:pt x="26" y="184"/>
                  </a:lnTo>
                  <a:lnTo>
                    <a:pt x="25" y="184"/>
                  </a:lnTo>
                  <a:lnTo>
                    <a:pt x="24" y="184"/>
                  </a:lnTo>
                  <a:lnTo>
                    <a:pt x="24" y="183"/>
                  </a:lnTo>
                  <a:lnTo>
                    <a:pt x="24" y="183"/>
                  </a:lnTo>
                  <a:lnTo>
                    <a:pt x="23" y="181"/>
                  </a:lnTo>
                  <a:lnTo>
                    <a:pt x="22" y="181"/>
                  </a:lnTo>
                  <a:lnTo>
                    <a:pt x="22" y="183"/>
                  </a:lnTo>
                  <a:lnTo>
                    <a:pt x="21" y="183"/>
                  </a:lnTo>
                  <a:lnTo>
                    <a:pt x="20" y="183"/>
                  </a:lnTo>
                  <a:lnTo>
                    <a:pt x="20" y="182"/>
                  </a:lnTo>
                  <a:lnTo>
                    <a:pt x="21" y="181"/>
                  </a:lnTo>
                  <a:lnTo>
                    <a:pt x="22" y="179"/>
                  </a:lnTo>
                  <a:lnTo>
                    <a:pt x="22" y="178"/>
                  </a:lnTo>
                  <a:lnTo>
                    <a:pt x="21" y="176"/>
                  </a:lnTo>
                  <a:lnTo>
                    <a:pt x="22" y="175"/>
                  </a:lnTo>
                  <a:lnTo>
                    <a:pt x="22" y="176"/>
                  </a:lnTo>
                  <a:lnTo>
                    <a:pt x="23" y="177"/>
                  </a:lnTo>
                  <a:lnTo>
                    <a:pt x="24" y="179"/>
                  </a:lnTo>
                  <a:lnTo>
                    <a:pt x="24" y="180"/>
                  </a:lnTo>
                  <a:lnTo>
                    <a:pt x="24" y="181"/>
                  </a:lnTo>
                  <a:lnTo>
                    <a:pt x="25" y="179"/>
                  </a:lnTo>
                  <a:lnTo>
                    <a:pt x="24" y="178"/>
                  </a:lnTo>
                  <a:lnTo>
                    <a:pt x="24" y="176"/>
                  </a:lnTo>
                  <a:lnTo>
                    <a:pt x="25" y="175"/>
                  </a:lnTo>
                  <a:lnTo>
                    <a:pt x="27" y="175"/>
                  </a:lnTo>
                  <a:lnTo>
                    <a:pt x="28" y="175"/>
                  </a:lnTo>
                  <a:lnTo>
                    <a:pt x="29" y="175"/>
                  </a:lnTo>
                  <a:lnTo>
                    <a:pt x="29" y="177"/>
                  </a:lnTo>
                  <a:lnTo>
                    <a:pt x="29" y="178"/>
                  </a:lnTo>
                  <a:lnTo>
                    <a:pt x="30" y="179"/>
                  </a:lnTo>
                  <a:lnTo>
                    <a:pt x="31" y="178"/>
                  </a:lnTo>
                  <a:lnTo>
                    <a:pt x="31" y="177"/>
                  </a:lnTo>
                  <a:lnTo>
                    <a:pt x="32" y="176"/>
                  </a:lnTo>
                  <a:lnTo>
                    <a:pt x="33" y="175"/>
                  </a:lnTo>
                  <a:lnTo>
                    <a:pt x="34" y="174"/>
                  </a:lnTo>
                  <a:lnTo>
                    <a:pt x="36" y="173"/>
                  </a:lnTo>
                  <a:lnTo>
                    <a:pt x="37" y="171"/>
                  </a:lnTo>
                  <a:lnTo>
                    <a:pt x="39" y="170"/>
                  </a:lnTo>
                  <a:lnTo>
                    <a:pt x="39" y="168"/>
                  </a:lnTo>
                  <a:lnTo>
                    <a:pt x="39" y="167"/>
                  </a:lnTo>
                  <a:lnTo>
                    <a:pt x="40" y="168"/>
                  </a:lnTo>
                  <a:lnTo>
                    <a:pt x="41" y="169"/>
                  </a:lnTo>
                  <a:lnTo>
                    <a:pt x="43" y="169"/>
                  </a:lnTo>
                  <a:lnTo>
                    <a:pt x="46" y="169"/>
                  </a:lnTo>
                  <a:lnTo>
                    <a:pt x="47" y="169"/>
                  </a:lnTo>
                  <a:lnTo>
                    <a:pt x="47" y="172"/>
                  </a:lnTo>
                  <a:lnTo>
                    <a:pt x="47" y="174"/>
                  </a:lnTo>
                  <a:lnTo>
                    <a:pt x="47" y="175"/>
                  </a:lnTo>
                  <a:lnTo>
                    <a:pt x="48" y="175"/>
                  </a:lnTo>
                  <a:lnTo>
                    <a:pt x="50" y="175"/>
                  </a:lnTo>
                  <a:lnTo>
                    <a:pt x="51" y="175"/>
                  </a:lnTo>
                  <a:lnTo>
                    <a:pt x="53" y="174"/>
                  </a:lnTo>
                  <a:lnTo>
                    <a:pt x="54" y="173"/>
                  </a:lnTo>
                  <a:lnTo>
                    <a:pt x="54" y="172"/>
                  </a:lnTo>
                  <a:lnTo>
                    <a:pt x="55" y="172"/>
                  </a:lnTo>
                  <a:lnTo>
                    <a:pt x="57" y="171"/>
                  </a:lnTo>
                  <a:lnTo>
                    <a:pt x="56" y="170"/>
                  </a:lnTo>
                  <a:lnTo>
                    <a:pt x="56" y="169"/>
                  </a:lnTo>
                  <a:lnTo>
                    <a:pt x="57" y="168"/>
                  </a:lnTo>
                  <a:lnTo>
                    <a:pt x="59" y="167"/>
                  </a:lnTo>
                  <a:lnTo>
                    <a:pt x="60" y="165"/>
                  </a:lnTo>
                  <a:lnTo>
                    <a:pt x="60" y="163"/>
                  </a:lnTo>
                  <a:lnTo>
                    <a:pt x="62" y="162"/>
                  </a:lnTo>
                  <a:lnTo>
                    <a:pt x="63" y="161"/>
                  </a:lnTo>
                  <a:lnTo>
                    <a:pt x="64" y="161"/>
                  </a:lnTo>
                  <a:lnTo>
                    <a:pt x="64" y="160"/>
                  </a:lnTo>
                  <a:lnTo>
                    <a:pt x="65" y="159"/>
                  </a:lnTo>
                  <a:lnTo>
                    <a:pt x="67" y="159"/>
                  </a:lnTo>
                  <a:lnTo>
                    <a:pt x="70" y="159"/>
                  </a:lnTo>
                  <a:lnTo>
                    <a:pt x="71" y="159"/>
                  </a:lnTo>
                  <a:lnTo>
                    <a:pt x="71" y="159"/>
                  </a:lnTo>
                  <a:lnTo>
                    <a:pt x="71" y="158"/>
                  </a:lnTo>
                  <a:lnTo>
                    <a:pt x="73" y="158"/>
                  </a:lnTo>
                  <a:lnTo>
                    <a:pt x="74" y="158"/>
                  </a:lnTo>
                  <a:lnTo>
                    <a:pt x="76" y="157"/>
                  </a:lnTo>
                  <a:lnTo>
                    <a:pt x="78" y="158"/>
                  </a:lnTo>
                  <a:lnTo>
                    <a:pt x="79" y="159"/>
                  </a:lnTo>
                  <a:lnTo>
                    <a:pt x="80" y="158"/>
                  </a:lnTo>
                  <a:lnTo>
                    <a:pt x="81" y="158"/>
                  </a:lnTo>
                  <a:lnTo>
                    <a:pt x="81" y="156"/>
                  </a:lnTo>
                  <a:lnTo>
                    <a:pt x="81" y="154"/>
                  </a:lnTo>
                  <a:lnTo>
                    <a:pt x="81" y="151"/>
                  </a:lnTo>
                  <a:lnTo>
                    <a:pt x="80" y="150"/>
                  </a:lnTo>
                  <a:lnTo>
                    <a:pt x="80" y="149"/>
                  </a:lnTo>
                  <a:lnTo>
                    <a:pt x="81" y="148"/>
                  </a:lnTo>
                  <a:lnTo>
                    <a:pt x="84" y="147"/>
                  </a:lnTo>
                  <a:lnTo>
                    <a:pt x="85" y="146"/>
                  </a:lnTo>
                  <a:lnTo>
                    <a:pt x="86" y="145"/>
                  </a:lnTo>
                  <a:lnTo>
                    <a:pt x="85" y="143"/>
                  </a:lnTo>
                  <a:lnTo>
                    <a:pt x="84" y="143"/>
                  </a:lnTo>
                  <a:lnTo>
                    <a:pt x="82" y="142"/>
                  </a:lnTo>
                  <a:lnTo>
                    <a:pt x="83" y="141"/>
                  </a:lnTo>
                  <a:lnTo>
                    <a:pt x="83" y="139"/>
                  </a:lnTo>
                  <a:lnTo>
                    <a:pt x="84" y="140"/>
                  </a:lnTo>
                  <a:lnTo>
                    <a:pt x="86" y="140"/>
                  </a:lnTo>
                  <a:lnTo>
                    <a:pt x="87" y="141"/>
                  </a:lnTo>
                  <a:lnTo>
                    <a:pt x="87" y="142"/>
                  </a:lnTo>
                  <a:lnTo>
                    <a:pt x="87" y="140"/>
                  </a:lnTo>
                  <a:lnTo>
                    <a:pt x="88" y="140"/>
                  </a:lnTo>
                  <a:lnTo>
                    <a:pt x="90" y="140"/>
                  </a:lnTo>
                  <a:lnTo>
                    <a:pt x="91" y="140"/>
                  </a:lnTo>
                  <a:lnTo>
                    <a:pt x="91" y="142"/>
                  </a:lnTo>
                  <a:lnTo>
                    <a:pt x="93" y="141"/>
                  </a:lnTo>
                  <a:lnTo>
                    <a:pt x="95" y="141"/>
                  </a:lnTo>
                  <a:lnTo>
                    <a:pt x="95" y="140"/>
                  </a:lnTo>
                  <a:lnTo>
                    <a:pt x="97" y="140"/>
                  </a:lnTo>
                  <a:lnTo>
                    <a:pt x="98" y="139"/>
                  </a:lnTo>
                  <a:lnTo>
                    <a:pt x="98" y="141"/>
                  </a:lnTo>
                  <a:lnTo>
                    <a:pt x="98" y="143"/>
                  </a:lnTo>
                  <a:lnTo>
                    <a:pt x="99" y="143"/>
                  </a:lnTo>
                  <a:lnTo>
                    <a:pt x="100" y="143"/>
                  </a:lnTo>
                  <a:lnTo>
                    <a:pt x="102" y="144"/>
                  </a:lnTo>
                  <a:lnTo>
                    <a:pt x="102" y="145"/>
                  </a:lnTo>
                  <a:lnTo>
                    <a:pt x="102" y="146"/>
                  </a:lnTo>
                  <a:lnTo>
                    <a:pt x="103" y="147"/>
                  </a:lnTo>
                  <a:lnTo>
                    <a:pt x="105" y="147"/>
                  </a:lnTo>
                  <a:lnTo>
                    <a:pt x="106" y="147"/>
                  </a:lnTo>
                  <a:lnTo>
                    <a:pt x="106" y="148"/>
                  </a:lnTo>
                  <a:lnTo>
                    <a:pt x="106" y="149"/>
                  </a:lnTo>
                  <a:lnTo>
                    <a:pt x="106" y="150"/>
                  </a:lnTo>
                  <a:lnTo>
                    <a:pt x="107" y="151"/>
                  </a:lnTo>
                  <a:lnTo>
                    <a:pt x="108" y="151"/>
                  </a:lnTo>
                  <a:lnTo>
                    <a:pt x="110" y="150"/>
                  </a:lnTo>
                  <a:lnTo>
                    <a:pt x="110" y="149"/>
                  </a:lnTo>
                  <a:lnTo>
                    <a:pt x="111" y="148"/>
                  </a:lnTo>
                  <a:lnTo>
                    <a:pt x="114" y="147"/>
                  </a:lnTo>
                  <a:lnTo>
                    <a:pt x="116" y="146"/>
                  </a:lnTo>
                  <a:lnTo>
                    <a:pt x="116" y="145"/>
                  </a:lnTo>
                  <a:lnTo>
                    <a:pt x="116" y="144"/>
                  </a:lnTo>
                  <a:lnTo>
                    <a:pt x="115" y="143"/>
                  </a:lnTo>
                  <a:lnTo>
                    <a:pt x="114" y="142"/>
                  </a:lnTo>
                  <a:lnTo>
                    <a:pt x="114" y="141"/>
                  </a:lnTo>
                  <a:lnTo>
                    <a:pt x="114" y="140"/>
                  </a:lnTo>
                  <a:lnTo>
                    <a:pt x="115" y="140"/>
                  </a:lnTo>
                  <a:lnTo>
                    <a:pt x="116" y="140"/>
                  </a:lnTo>
                  <a:lnTo>
                    <a:pt x="118" y="140"/>
                  </a:lnTo>
                  <a:lnTo>
                    <a:pt x="118" y="140"/>
                  </a:lnTo>
                  <a:lnTo>
                    <a:pt x="119" y="140"/>
                  </a:lnTo>
                  <a:lnTo>
                    <a:pt x="120" y="139"/>
                  </a:lnTo>
                  <a:lnTo>
                    <a:pt x="121" y="139"/>
                  </a:lnTo>
                  <a:lnTo>
                    <a:pt x="123" y="138"/>
                  </a:lnTo>
                  <a:lnTo>
                    <a:pt x="124" y="137"/>
                  </a:lnTo>
                  <a:lnTo>
                    <a:pt x="126" y="137"/>
                  </a:lnTo>
                  <a:lnTo>
                    <a:pt x="126" y="137"/>
                  </a:lnTo>
                  <a:lnTo>
                    <a:pt x="128" y="138"/>
                  </a:lnTo>
                  <a:lnTo>
                    <a:pt x="129" y="137"/>
                  </a:lnTo>
                  <a:lnTo>
                    <a:pt x="130" y="137"/>
                  </a:lnTo>
                  <a:lnTo>
                    <a:pt x="131" y="136"/>
                  </a:lnTo>
                  <a:lnTo>
                    <a:pt x="132" y="137"/>
                  </a:lnTo>
                  <a:lnTo>
                    <a:pt x="133" y="138"/>
                  </a:lnTo>
                  <a:lnTo>
                    <a:pt x="134" y="140"/>
                  </a:lnTo>
                  <a:lnTo>
                    <a:pt x="134" y="140"/>
                  </a:lnTo>
                  <a:lnTo>
                    <a:pt x="135" y="140"/>
                  </a:lnTo>
                  <a:lnTo>
                    <a:pt x="136" y="139"/>
                  </a:lnTo>
                  <a:lnTo>
                    <a:pt x="138" y="139"/>
                  </a:lnTo>
                  <a:lnTo>
                    <a:pt x="139" y="138"/>
                  </a:lnTo>
                  <a:lnTo>
                    <a:pt x="141" y="138"/>
                  </a:lnTo>
                  <a:lnTo>
                    <a:pt x="140" y="136"/>
                  </a:lnTo>
                  <a:lnTo>
                    <a:pt x="141" y="136"/>
                  </a:lnTo>
                  <a:lnTo>
                    <a:pt x="142" y="136"/>
                  </a:lnTo>
                  <a:lnTo>
                    <a:pt x="142" y="135"/>
                  </a:lnTo>
                  <a:lnTo>
                    <a:pt x="144" y="135"/>
                  </a:lnTo>
                  <a:lnTo>
                    <a:pt x="145" y="136"/>
                  </a:lnTo>
                  <a:lnTo>
                    <a:pt x="145" y="137"/>
                  </a:lnTo>
                  <a:lnTo>
                    <a:pt x="146" y="138"/>
                  </a:lnTo>
                  <a:lnTo>
                    <a:pt x="147" y="137"/>
                  </a:lnTo>
                  <a:lnTo>
                    <a:pt x="148" y="138"/>
                  </a:lnTo>
                  <a:lnTo>
                    <a:pt x="148" y="139"/>
                  </a:lnTo>
                  <a:lnTo>
                    <a:pt x="148" y="140"/>
                  </a:lnTo>
                  <a:lnTo>
                    <a:pt x="150" y="140"/>
                  </a:lnTo>
                  <a:lnTo>
                    <a:pt x="150" y="139"/>
                  </a:lnTo>
                  <a:lnTo>
                    <a:pt x="151" y="138"/>
                  </a:lnTo>
                  <a:lnTo>
                    <a:pt x="151" y="137"/>
                  </a:lnTo>
                  <a:lnTo>
                    <a:pt x="150" y="136"/>
                  </a:lnTo>
                  <a:lnTo>
                    <a:pt x="151" y="135"/>
                  </a:lnTo>
                  <a:lnTo>
                    <a:pt x="150" y="133"/>
                  </a:lnTo>
                  <a:lnTo>
                    <a:pt x="150" y="132"/>
                  </a:lnTo>
                  <a:lnTo>
                    <a:pt x="150" y="130"/>
                  </a:lnTo>
                  <a:lnTo>
                    <a:pt x="150" y="129"/>
                  </a:lnTo>
                  <a:lnTo>
                    <a:pt x="151" y="128"/>
                  </a:lnTo>
                  <a:lnTo>
                    <a:pt x="152" y="128"/>
                  </a:lnTo>
                  <a:lnTo>
                    <a:pt x="151" y="126"/>
                  </a:lnTo>
                  <a:lnTo>
                    <a:pt x="150" y="125"/>
                  </a:lnTo>
                  <a:lnTo>
                    <a:pt x="149" y="123"/>
                  </a:lnTo>
                  <a:lnTo>
                    <a:pt x="148" y="122"/>
                  </a:lnTo>
                  <a:lnTo>
                    <a:pt x="147" y="121"/>
                  </a:lnTo>
                  <a:lnTo>
                    <a:pt x="147" y="120"/>
                  </a:lnTo>
                  <a:lnTo>
                    <a:pt x="148" y="119"/>
                  </a:lnTo>
                  <a:lnTo>
                    <a:pt x="149" y="117"/>
                  </a:lnTo>
                  <a:lnTo>
                    <a:pt x="150" y="116"/>
                  </a:lnTo>
                  <a:lnTo>
                    <a:pt x="150" y="115"/>
                  </a:lnTo>
                  <a:lnTo>
                    <a:pt x="151" y="113"/>
                  </a:lnTo>
                  <a:lnTo>
                    <a:pt x="150" y="112"/>
                  </a:lnTo>
                  <a:lnTo>
                    <a:pt x="150" y="112"/>
                  </a:lnTo>
                  <a:lnTo>
                    <a:pt x="150" y="110"/>
                  </a:lnTo>
                  <a:lnTo>
                    <a:pt x="149" y="109"/>
                  </a:lnTo>
                  <a:lnTo>
                    <a:pt x="148" y="108"/>
                  </a:lnTo>
                  <a:lnTo>
                    <a:pt x="147" y="107"/>
                  </a:lnTo>
                  <a:lnTo>
                    <a:pt x="147" y="105"/>
                  </a:lnTo>
                  <a:lnTo>
                    <a:pt x="146" y="104"/>
                  </a:lnTo>
                  <a:lnTo>
                    <a:pt x="145" y="104"/>
                  </a:lnTo>
                  <a:lnTo>
                    <a:pt x="144" y="103"/>
                  </a:lnTo>
                  <a:lnTo>
                    <a:pt x="143" y="101"/>
                  </a:lnTo>
                  <a:lnTo>
                    <a:pt x="142" y="100"/>
                  </a:lnTo>
                  <a:lnTo>
                    <a:pt x="143" y="99"/>
                  </a:lnTo>
                  <a:lnTo>
                    <a:pt x="144" y="99"/>
                  </a:lnTo>
                  <a:lnTo>
                    <a:pt x="146" y="98"/>
                  </a:lnTo>
                  <a:lnTo>
                    <a:pt x="146" y="96"/>
                  </a:lnTo>
                  <a:lnTo>
                    <a:pt x="147" y="96"/>
                  </a:lnTo>
                  <a:lnTo>
                    <a:pt x="148" y="95"/>
                  </a:lnTo>
                  <a:lnTo>
                    <a:pt x="148" y="93"/>
                  </a:lnTo>
                  <a:lnTo>
                    <a:pt x="149" y="92"/>
                  </a:lnTo>
                  <a:lnTo>
                    <a:pt x="150" y="92"/>
                  </a:lnTo>
                  <a:lnTo>
                    <a:pt x="150" y="93"/>
                  </a:lnTo>
                  <a:lnTo>
                    <a:pt x="151" y="93"/>
                  </a:lnTo>
                  <a:lnTo>
                    <a:pt x="151" y="95"/>
                  </a:lnTo>
                  <a:lnTo>
                    <a:pt x="152" y="96"/>
                  </a:lnTo>
                  <a:lnTo>
                    <a:pt x="152" y="96"/>
                  </a:lnTo>
                  <a:lnTo>
                    <a:pt x="153" y="98"/>
                  </a:lnTo>
                  <a:lnTo>
                    <a:pt x="154" y="98"/>
                  </a:lnTo>
                  <a:lnTo>
                    <a:pt x="155" y="97"/>
                  </a:lnTo>
                  <a:lnTo>
                    <a:pt x="156" y="96"/>
                  </a:lnTo>
                  <a:lnTo>
                    <a:pt x="158" y="97"/>
                  </a:lnTo>
                  <a:lnTo>
                    <a:pt x="159" y="98"/>
                  </a:lnTo>
                  <a:lnTo>
                    <a:pt x="160" y="100"/>
                  </a:lnTo>
                  <a:lnTo>
                    <a:pt x="162" y="101"/>
                  </a:lnTo>
                  <a:lnTo>
                    <a:pt x="164" y="101"/>
                  </a:lnTo>
                  <a:lnTo>
                    <a:pt x="164" y="99"/>
                  </a:lnTo>
                  <a:lnTo>
                    <a:pt x="165" y="98"/>
                  </a:lnTo>
                  <a:lnTo>
                    <a:pt x="166" y="96"/>
                  </a:lnTo>
                  <a:lnTo>
                    <a:pt x="167" y="97"/>
                  </a:lnTo>
                  <a:lnTo>
                    <a:pt x="168" y="98"/>
                  </a:lnTo>
                  <a:lnTo>
                    <a:pt x="169" y="99"/>
                  </a:lnTo>
                  <a:lnTo>
                    <a:pt x="170" y="98"/>
                  </a:lnTo>
                  <a:lnTo>
                    <a:pt x="170" y="97"/>
                  </a:lnTo>
                  <a:lnTo>
                    <a:pt x="171" y="97"/>
                  </a:lnTo>
                  <a:lnTo>
                    <a:pt x="172" y="98"/>
                  </a:lnTo>
                  <a:lnTo>
                    <a:pt x="172" y="99"/>
                  </a:lnTo>
                  <a:lnTo>
                    <a:pt x="172" y="101"/>
                  </a:lnTo>
                  <a:lnTo>
                    <a:pt x="173" y="103"/>
                  </a:lnTo>
                  <a:lnTo>
                    <a:pt x="173" y="104"/>
                  </a:lnTo>
                  <a:lnTo>
                    <a:pt x="173" y="104"/>
                  </a:lnTo>
                  <a:lnTo>
                    <a:pt x="175" y="105"/>
                  </a:lnTo>
                  <a:lnTo>
                    <a:pt x="176" y="105"/>
                  </a:lnTo>
                  <a:lnTo>
                    <a:pt x="177" y="104"/>
                  </a:lnTo>
                  <a:lnTo>
                    <a:pt x="179" y="104"/>
                  </a:lnTo>
                  <a:lnTo>
                    <a:pt x="180" y="104"/>
                  </a:lnTo>
                  <a:lnTo>
                    <a:pt x="181" y="103"/>
                  </a:lnTo>
                  <a:lnTo>
                    <a:pt x="181" y="103"/>
                  </a:lnTo>
                  <a:lnTo>
                    <a:pt x="182" y="102"/>
                  </a:lnTo>
                  <a:lnTo>
                    <a:pt x="183" y="102"/>
                  </a:lnTo>
                  <a:lnTo>
                    <a:pt x="184" y="102"/>
                  </a:lnTo>
                  <a:lnTo>
                    <a:pt x="185" y="102"/>
                  </a:lnTo>
                  <a:lnTo>
                    <a:pt x="186" y="102"/>
                  </a:lnTo>
                  <a:lnTo>
                    <a:pt x="187" y="102"/>
                  </a:lnTo>
                  <a:lnTo>
                    <a:pt x="188" y="103"/>
                  </a:lnTo>
                  <a:lnTo>
                    <a:pt x="188" y="104"/>
                  </a:lnTo>
                  <a:lnTo>
                    <a:pt x="189" y="104"/>
                  </a:lnTo>
                  <a:lnTo>
                    <a:pt x="190" y="103"/>
                  </a:lnTo>
                  <a:lnTo>
                    <a:pt x="190" y="101"/>
                  </a:lnTo>
                  <a:lnTo>
                    <a:pt x="191" y="101"/>
                  </a:lnTo>
                  <a:lnTo>
                    <a:pt x="192" y="100"/>
                  </a:lnTo>
                  <a:lnTo>
                    <a:pt x="194" y="100"/>
                  </a:lnTo>
                  <a:lnTo>
                    <a:pt x="195" y="101"/>
                  </a:lnTo>
                  <a:lnTo>
                    <a:pt x="196" y="102"/>
                  </a:lnTo>
                  <a:lnTo>
                    <a:pt x="197" y="103"/>
                  </a:lnTo>
                  <a:lnTo>
                    <a:pt x="197" y="104"/>
                  </a:lnTo>
                  <a:lnTo>
                    <a:pt x="197" y="106"/>
                  </a:lnTo>
                  <a:lnTo>
                    <a:pt x="197" y="106"/>
                  </a:lnTo>
                  <a:lnTo>
                    <a:pt x="198" y="105"/>
                  </a:lnTo>
                  <a:lnTo>
                    <a:pt x="198" y="104"/>
                  </a:lnTo>
                  <a:lnTo>
                    <a:pt x="198" y="103"/>
                  </a:lnTo>
                  <a:lnTo>
                    <a:pt x="198" y="101"/>
                  </a:lnTo>
                  <a:lnTo>
                    <a:pt x="199" y="101"/>
                  </a:lnTo>
                  <a:lnTo>
                    <a:pt x="200" y="100"/>
                  </a:lnTo>
                  <a:lnTo>
                    <a:pt x="202" y="100"/>
                  </a:lnTo>
                  <a:lnTo>
                    <a:pt x="203" y="99"/>
                  </a:lnTo>
                  <a:lnTo>
                    <a:pt x="205" y="99"/>
                  </a:lnTo>
                  <a:lnTo>
                    <a:pt x="206" y="102"/>
                  </a:lnTo>
                  <a:lnTo>
                    <a:pt x="207" y="103"/>
                  </a:lnTo>
                  <a:lnTo>
                    <a:pt x="210" y="104"/>
                  </a:lnTo>
                  <a:lnTo>
                    <a:pt x="211" y="103"/>
                  </a:lnTo>
                  <a:lnTo>
                    <a:pt x="212" y="103"/>
                  </a:lnTo>
                  <a:lnTo>
                    <a:pt x="213" y="102"/>
                  </a:lnTo>
                  <a:lnTo>
                    <a:pt x="213" y="102"/>
                  </a:lnTo>
                  <a:lnTo>
                    <a:pt x="214" y="104"/>
                  </a:lnTo>
                  <a:lnTo>
                    <a:pt x="214" y="105"/>
                  </a:lnTo>
                  <a:lnTo>
                    <a:pt x="216" y="106"/>
                  </a:lnTo>
                  <a:lnTo>
                    <a:pt x="217" y="105"/>
                  </a:lnTo>
                  <a:lnTo>
                    <a:pt x="218" y="104"/>
                  </a:lnTo>
                  <a:lnTo>
                    <a:pt x="219" y="103"/>
                  </a:lnTo>
                  <a:lnTo>
                    <a:pt x="219" y="102"/>
                  </a:lnTo>
                  <a:lnTo>
                    <a:pt x="221" y="102"/>
                  </a:lnTo>
                  <a:lnTo>
                    <a:pt x="220" y="100"/>
                  </a:lnTo>
                  <a:lnTo>
                    <a:pt x="218" y="99"/>
                  </a:lnTo>
                  <a:lnTo>
                    <a:pt x="216" y="99"/>
                  </a:lnTo>
                  <a:lnTo>
                    <a:pt x="216" y="98"/>
                  </a:lnTo>
                  <a:lnTo>
                    <a:pt x="215" y="97"/>
                  </a:lnTo>
                  <a:lnTo>
                    <a:pt x="216" y="96"/>
                  </a:lnTo>
                  <a:lnTo>
                    <a:pt x="216" y="94"/>
                  </a:lnTo>
                  <a:lnTo>
                    <a:pt x="215" y="94"/>
                  </a:lnTo>
                  <a:lnTo>
                    <a:pt x="214" y="94"/>
                  </a:lnTo>
                  <a:lnTo>
                    <a:pt x="213" y="93"/>
                  </a:lnTo>
                  <a:lnTo>
                    <a:pt x="213" y="92"/>
                  </a:lnTo>
                  <a:lnTo>
                    <a:pt x="213" y="91"/>
                  </a:lnTo>
                  <a:lnTo>
                    <a:pt x="214" y="90"/>
                  </a:lnTo>
                  <a:lnTo>
                    <a:pt x="215" y="90"/>
                  </a:lnTo>
                  <a:lnTo>
                    <a:pt x="217" y="89"/>
                  </a:lnTo>
                  <a:lnTo>
                    <a:pt x="216" y="88"/>
                  </a:lnTo>
                  <a:lnTo>
                    <a:pt x="215" y="88"/>
                  </a:lnTo>
                  <a:lnTo>
                    <a:pt x="213" y="88"/>
                  </a:lnTo>
                  <a:lnTo>
                    <a:pt x="214" y="87"/>
                  </a:lnTo>
                  <a:lnTo>
                    <a:pt x="216" y="87"/>
                  </a:lnTo>
                  <a:lnTo>
                    <a:pt x="216" y="85"/>
                  </a:lnTo>
                  <a:lnTo>
                    <a:pt x="215" y="85"/>
                  </a:lnTo>
                  <a:lnTo>
                    <a:pt x="213" y="84"/>
                  </a:lnTo>
                  <a:lnTo>
                    <a:pt x="213" y="83"/>
                  </a:lnTo>
                  <a:lnTo>
                    <a:pt x="213" y="81"/>
                  </a:lnTo>
                  <a:lnTo>
                    <a:pt x="213" y="80"/>
                  </a:lnTo>
                  <a:lnTo>
                    <a:pt x="213" y="79"/>
                  </a:lnTo>
                  <a:lnTo>
                    <a:pt x="213" y="79"/>
                  </a:lnTo>
                  <a:lnTo>
                    <a:pt x="215" y="79"/>
                  </a:lnTo>
                  <a:lnTo>
                    <a:pt x="216" y="78"/>
                  </a:lnTo>
                  <a:lnTo>
                    <a:pt x="218" y="78"/>
                  </a:lnTo>
                  <a:lnTo>
                    <a:pt x="220" y="78"/>
                  </a:lnTo>
                  <a:lnTo>
                    <a:pt x="221" y="77"/>
                  </a:lnTo>
                  <a:lnTo>
                    <a:pt x="221" y="75"/>
                  </a:lnTo>
                  <a:lnTo>
                    <a:pt x="221" y="74"/>
                  </a:lnTo>
                  <a:lnTo>
                    <a:pt x="222" y="74"/>
                  </a:lnTo>
                  <a:lnTo>
                    <a:pt x="223" y="73"/>
                  </a:lnTo>
                  <a:lnTo>
                    <a:pt x="224" y="72"/>
                  </a:lnTo>
                  <a:lnTo>
                    <a:pt x="225" y="72"/>
                  </a:lnTo>
                  <a:lnTo>
                    <a:pt x="226" y="72"/>
                  </a:lnTo>
                  <a:lnTo>
                    <a:pt x="227" y="72"/>
                  </a:lnTo>
                  <a:lnTo>
                    <a:pt x="227" y="69"/>
                  </a:lnTo>
                  <a:lnTo>
                    <a:pt x="227" y="68"/>
                  </a:lnTo>
                  <a:lnTo>
                    <a:pt x="228" y="67"/>
                  </a:lnTo>
                  <a:lnTo>
                    <a:pt x="229" y="67"/>
                  </a:lnTo>
                  <a:lnTo>
                    <a:pt x="229" y="67"/>
                  </a:lnTo>
                  <a:lnTo>
                    <a:pt x="229" y="66"/>
                  </a:lnTo>
                  <a:lnTo>
                    <a:pt x="230" y="66"/>
                  </a:lnTo>
                  <a:lnTo>
                    <a:pt x="230" y="64"/>
                  </a:lnTo>
                  <a:lnTo>
                    <a:pt x="230" y="64"/>
                  </a:lnTo>
                  <a:lnTo>
                    <a:pt x="232" y="63"/>
                  </a:lnTo>
                  <a:lnTo>
                    <a:pt x="233" y="63"/>
                  </a:lnTo>
                  <a:lnTo>
                    <a:pt x="234" y="64"/>
                  </a:lnTo>
                  <a:lnTo>
                    <a:pt x="234" y="64"/>
                  </a:lnTo>
                  <a:lnTo>
                    <a:pt x="234" y="67"/>
                  </a:lnTo>
                  <a:lnTo>
                    <a:pt x="235" y="67"/>
                  </a:lnTo>
                  <a:lnTo>
                    <a:pt x="236" y="66"/>
                  </a:lnTo>
                  <a:lnTo>
                    <a:pt x="237" y="65"/>
                  </a:lnTo>
                  <a:lnTo>
                    <a:pt x="237" y="64"/>
                  </a:lnTo>
                  <a:lnTo>
                    <a:pt x="237" y="63"/>
                  </a:lnTo>
                  <a:lnTo>
                    <a:pt x="238" y="63"/>
                  </a:lnTo>
                  <a:lnTo>
                    <a:pt x="240" y="63"/>
                  </a:lnTo>
                  <a:lnTo>
                    <a:pt x="240" y="64"/>
                  </a:lnTo>
                  <a:lnTo>
                    <a:pt x="241" y="66"/>
                  </a:lnTo>
                  <a:lnTo>
                    <a:pt x="243" y="67"/>
                  </a:lnTo>
                  <a:lnTo>
                    <a:pt x="244" y="68"/>
                  </a:lnTo>
                  <a:lnTo>
                    <a:pt x="244" y="69"/>
                  </a:lnTo>
                  <a:lnTo>
                    <a:pt x="245" y="71"/>
                  </a:lnTo>
                  <a:lnTo>
                    <a:pt x="246" y="70"/>
                  </a:lnTo>
                  <a:lnTo>
                    <a:pt x="246" y="68"/>
                  </a:lnTo>
                  <a:lnTo>
                    <a:pt x="246" y="67"/>
                  </a:lnTo>
                  <a:lnTo>
                    <a:pt x="247" y="66"/>
                  </a:lnTo>
                  <a:lnTo>
                    <a:pt x="248" y="65"/>
                  </a:lnTo>
                  <a:lnTo>
                    <a:pt x="249" y="64"/>
                  </a:lnTo>
                  <a:lnTo>
                    <a:pt x="248" y="64"/>
                  </a:lnTo>
                  <a:lnTo>
                    <a:pt x="248" y="63"/>
                  </a:lnTo>
                  <a:lnTo>
                    <a:pt x="249" y="62"/>
                  </a:lnTo>
                  <a:lnTo>
                    <a:pt x="250" y="62"/>
                  </a:lnTo>
                  <a:lnTo>
                    <a:pt x="251" y="62"/>
                  </a:lnTo>
                  <a:lnTo>
                    <a:pt x="252" y="62"/>
                  </a:lnTo>
                  <a:lnTo>
                    <a:pt x="252" y="61"/>
                  </a:lnTo>
                  <a:lnTo>
                    <a:pt x="253" y="60"/>
                  </a:lnTo>
                  <a:lnTo>
                    <a:pt x="253" y="59"/>
                  </a:lnTo>
                  <a:lnTo>
                    <a:pt x="254" y="58"/>
                  </a:lnTo>
                  <a:lnTo>
                    <a:pt x="254" y="57"/>
                  </a:lnTo>
                  <a:lnTo>
                    <a:pt x="252" y="56"/>
                  </a:lnTo>
                  <a:lnTo>
                    <a:pt x="252" y="55"/>
                  </a:lnTo>
                  <a:lnTo>
                    <a:pt x="251" y="55"/>
                  </a:lnTo>
                  <a:lnTo>
                    <a:pt x="250" y="55"/>
                  </a:lnTo>
                  <a:lnTo>
                    <a:pt x="250" y="54"/>
                  </a:lnTo>
                  <a:lnTo>
                    <a:pt x="251" y="52"/>
                  </a:lnTo>
                  <a:lnTo>
                    <a:pt x="253" y="52"/>
                  </a:lnTo>
                  <a:lnTo>
                    <a:pt x="254" y="53"/>
                  </a:lnTo>
                  <a:lnTo>
                    <a:pt x="255" y="53"/>
                  </a:lnTo>
                  <a:lnTo>
                    <a:pt x="257" y="53"/>
                  </a:lnTo>
                  <a:lnTo>
                    <a:pt x="258" y="52"/>
                  </a:lnTo>
                  <a:lnTo>
                    <a:pt x="259" y="51"/>
                  </a:lnTo>
                  <a:lnTo>
                    <a:pt x="260" y="52"/>
                  </a:lnTo>
                  <a:lnTo>
                    <a:pt x="261" y="51"/>
                  </a:lnTo>
                  <a:lnTo>
                    <a:pt x="263" y="51"/>
                  </a:lnTo>
                  <a:lnTo>
                    <a:pt x="264" y="50"/>
                  </a:lnTo>
                  <a:lnTo>
                    <a:pt x="265" y="49"/>
                  </a:lnTo>
                  <a:lnTo>
                    <a:pt x="266" y="49"/>
                  </a:lnTo>
                  <a:lnTo>
                    <a:pt x="267" y="48"/>
                  </a:lnTo>
                  <a:lnTo>
                    <a:pt x="266" y="46"/>
                  </a:lnTo>
                  <a:lnTo>
                    <a:pt x="266" y="45"/>
                  </a:lnTo>
                  <a:lnTo>
                    <a:pt x="266" y="43"/>
                  </a:lnTo>
                  <a:lnTo>
                    <a:pt x="265" y="41"/>
                  </a:lnTo>
                  <a:lnTo>
                    <a:pt x="266" y="40"/>
                  </a:lnTo>
                  <a:lnTo>
                    <a:pt x="266" y="39"/>
                  </a:lnTo>
                  <a:lnTo>
                    <a:pt x="267" y="38"/>
                  </a:lnTo>
                  <a:lnTo>
                    <a:pt x="268" y="37"/>
                  </a:lnTo>
                  <a:lnTo>
                    <a:pt x="269" y="37"/>
                  </a:lnTo>
                  <a:lnTo>
                    <a:pt x="270" y="36"/>
                  </a:lnTo>
                  <a:lnTo>
                    <a:pt x="270" y="34"/>
                  </a:lnTo>
                  <a:lnTo>
                    <a:pt x="270" y="33"/>
                  </a:lnTo>
                  <a:lnTo>
                    <a:pt x="270" y="32"/>
                  </a:lnTo>
                  <a:lnTo>
                    <a:pt x="270" y="31"/>
                  </a:lnTo>
                  <a:lnTo>
                    <a:pt x="269" y="30"/>
                  </a:lnTo>
                  <a:lnTo>
                    <a:pt x="268" y="30"/>
                  </a:lnTo>
                  <a:lnTo>
                    <a:pt x="267" y="29"/>
                  </a:lnTo>
                  <a:lnTo>
                    <a:pt x="266" y="28"/>
                  </a:lnTo>
                  <a:lnTo>
                    <a:pt x="266" y="27"/>
                  </a:lnTo>
                  <a:lnTo>
                    <a:pt x="267" y="26"/>
                  </a:lnTo>
                  <a:lnTo>
                    <a:pt x="267" y="25"/>
                  </a:lnTo>
                  <a:lnTo>
                    <a:pt x="268" y="25"/>
                  </a:lnTo>
                  <a:lnTo>
                    <a:pt x="269" y="25"/>
                  </a:lnTo>
                  <a:lnTo>
                    <a:pt x="270" y="25"/>
                  </a:lnTo>
                  <a:lnTo>
                    <a:pt x="271" y="25"/>
                  </a:lnTo>
                  <a:lnTo>
                    <a:pt x="272" y="24"/>
                  </a:lnTo>
                  <a:lnTo>
                    <a:pt x="273" y="25"/>
                  </a:lnTo>
                  <a:lnTo>
                    <a:pt x="274" y="25"/>
                  </a:lnTo>
                  <a:lnTo>
                    <a:pt x="274" y="26"/>
                  </a:lnTo>
                  <a:lnTo>
                    <a:pt x="275" y="26"/>
                  </a:lnTo>
                  <a:lnTo>
                    <a:pt x="276" y="26"/>
                  </a:lnTo>
                  <a:lnTo>
                    <a:pt x="276" y="25"/>
                  </a:lnTo>
                  <a:lnTo>
                    <a:pt x="277" y="25"/>
                  </a:lnTo>
                  <a:lnTo>
                    <a:pt x="278" y="24"/>
                  </a:lnTo>
                  <a:lnTo>
                    <a:pt x="278" y="25"/>
                  </a:lnTo>
                  <a:lnTo>
                    <a:pt x="278" y="26"/>
                  </a:lnTo>
                  <a:lnTo>
                    <a:pt x="278" y="27"/>
                  </a:lnTo>
                  <a:lnTo>
                    <a:pt x="279" y="28"/>
                  </a:lnTo>
                  <a:lnTo>
                    <a:pt x="280" y="29"/>
                  </a:lnTo>
                  <a:lnTo>
                    <a:pt x="281" y="29"/>
                  </a:lnTo>
                  <a:lnTo>
                    <a:pt x="283" y="28"/>
                  </a:lnTo>
                  <a:lnTo>
                    <a:pt x="284" y="28"/>
                  </a:lnTo>
                  <a:lnTo>
                    <a:pt x="284" y="27"/>
                  </a:lnTo>
                  <a:lnTo>
                    <a:pt x="284" y="25"/>
                  </a:lnTo>
                  <a:lnTo>
                    <a:pt x="284" y="25"/>
                  </a:lnTo>
                  <a:lnTo>
                    <a:pt x="284" y="24"/>
                  </a:lnTo>
                  <a:lnTo>
                    <a:pt x="285" y="24"/>
                  </a:lnTo>
                  <a:lnTo>
                    <a:pt x="286" y="23"/>
                  </a:lnTo>
                  <a:lnTo>
                    <a:pt x="286" y="22"/>
                  </a:lnTo>
                  <a:lnTo>
                    <a:pt x="286" y="21"/>
                  </a:lnTo>
                  <a:lnTo>
                    <a:pt x="287" y="20"/>
                  </a:lnTo>
                  <a:lnTo>
                    <a:pt x="288" y="19"/>
                  </a:lnTo>
                  <a:lnTo>
                    <a:pt x="289" y="17"/>
                  </a:lnTo>
                  <a:lnTo>
                    <a:pt x="290" y="17"/>
                  </a:lnTo>
                  <a:lnTo>
                    <a:pt x="290" y="17"/>
                  </a:lnTo>
                  <a:lnTo>
                    <a:pt x="291" y="16"/>
                  </a:lnTo>
                  <a:lnTo>
                    <a:pt x="292" y="16"/>
                  </a:lnTo>
                  <a:lnTo>
                    <a:pt x="292" y="15"/>
                  </a:lnTo>
                  <a:lnTo>
                    <a:pt x="293" y="15"/>
                  </a:lnTo>
                  <a:lnTo>
                    <a:pt x="293" y="13"/>
                  </a:lnTo>
                  <a:lnTo>
                    <a:pt x="292" y="12"/>
                  </a:lnTo>
                  <a:lnTo>
                    <a:pt x="292" y="11"/>
                  </a:lnTo>
                  <a:lnTo>
                    <a:pt x="293" y="11"/>
                  </a:lnTo>
                  <a:lnTo>
                    <a:pt x="294" y="10"/>
                  </a:lnTo>
                  <a:lnTo>
                    <a:pt x="294" y="9"/>
                  </a:lnTo>
                  <a:lnTo>
                    <a:pt x="294" y="9"/>
                  </a:lnTo>
                  <a:lnTo>
                    <a:pt x="295" y="8"/>
                  </a:lnTo>
                  <a:lnTo>
                    <a:pt x="296" y="7"/>
                  </a:lnTo>
                  <a:lnTo>
                    <a:pt x="295" y="6"/>
                  </a:lnTo>
                  <a:lnTo>
                    <a:pt x="295" y="5"/>
                  </a:lnTo>
                  <a:lnTo>
                    <a:pt x="297" y="4"/>
                  </a:lnTo>
                  <a:lnTo>
                    <a:pt x="299" y="3"/>
                  </a:lnTo>
                  <a:lnTo>
                    <a:pt x="300" y="2"/>
                  </a:lnTo>
                  <a:lnTo>
                    <a:pt x="302" y="1"/>
                  </a:lnTo>
                  <a:lnTo>
                    <a:pt x="304" y="2"/>
                  </a:lnTo>
                  <a:lnTo>
                    <a:pt x="304" y="1"/>
                  </a:lnTo>
                  <a:lnTo>
                    <a:pt x="305" y="1"/>
                  </a:lnTo>
                  <a:lnTo>
                    <a:pt x="306" y="0"/>
                  </a:lnTo>
                  <a:lnTo>
                    <a:pt x="307" y="0"/>
                  </a:lnTo>
                  <a:lnTo>
                    <a:pt x="307" y="1"/>
                  </a:lnTo>
                  <a:lnTo>
                    <a:pt x="307" y="1"/>
                  </a:lnTo>
                  <a:lnTo>
                    <a:pt x="307" y="2"/>
                  </a:lnTo>
                  <a:lnTo>
                    <a:pt x="307" y="3"/>
                  </a:lnTo>
                  <a:lnTo>
                    <a:pt x="308" y="4"/>
                  </a:lnTo>
                  <a:lnTo>
                    <a:pt x="309" y="4"/>
                  </a:lnTo>
                  <a:lnTo>
                    <a:pt x="310" y="4"/>
                  </a:lnTo>
                  <a:lnTo>
                    <a:pt x="312" y="4"/>
                  </a:lnTo>
                  <a:lnTo>
                    <a:pt x="311" y="5"/>
                  </a:lnTo>
                  <a:lnTo>
                    <a:pt x="311" y="6"/>
                  </a:lnTo>
                  <a:lnTo>
                    <a:pt x="310" y="7"/>
                  </a:lnTo>
                  <a:lnTo>
                    <a:pt x="310" y="8"/>
                  </a:lnTo>
                  <a:lnTo>
                    <a:pt x="309" y="8"/>
                  </a:lnTo>
                  <a:lnTo>
                    <a:pt x="310" y="9"/>
                  </a:lnTo>
                  <a:lnTo>
                    <a:pt x="310" y="9"/>
                  </a:lnTo>
                  <a:lnTo>
                    <a:pt x="309" y="9"/>
                  </a:lnTo>
                  <a:lnTo>
                    <a:pt x="308" y="9"/>
                  </a:lnTo>
                  <a:lnTo>
                    <a:pt x="307" y="9"/>
                  </a:lnTo>
                  <a:lnTo>
                    <a:pt x="307" y="9"/>
                  </a:lnTo>
                  <a:lnTo>
                    <a:pt x="307" y="10"/>
                  </a:lnTo>
                  <a:lnTo>
                    <a:pt x="306" y="11"/>
                  </a:lnTo>
                  <a:lnTo>
                    <a:pt x="307" y="12"/>
                  </a:lnTo>
                  <a:lnTo>
                    <a:pt x="308" y="12"/>
                  </a:lnTo>
                  <a:lnTo>
                    <a:pt x="309" y="12"/>
                  </a:lnTo>
                  <a:lnTo>
                    <a:pt x="310" y="12"/>
                  </a:lnTo>
                  <a:lnTo>
                    <a:pt x="312" y="12"/>
                  </a:lnTo>
                  <a:lnTo>
                    <a:pt x="313" y="12"/>
                  </a:lnTo>
                  <a:lnTo>
                    <a:pt x="314" y="12"/>
                  </a:lnTo>
                  <a:lnTo>
                    <a:pt x="314" y="13"/>
                  </a:lnTo>
                  <a:lnTo>
                    <a:pt x="314" y="14"/>
                  </a:lnTo>
                  <a:lnTo>
                    <a:pt x="314" y="15"/>
                  </a:lnTo>
                  <a:lnTo>
                    <a:pt x="315" y="15"/>
                  </a:lnTo>
                  <a:lnTo>
                    <a:pt x="315" y="16"/>
                  </a:lnTo>
                  <a:lnTo>
                    <a:pt x="317" y="17"/>
                  </a:lnTo>
                  <a:lnTo>
                    <a:pt x="318" y="17"/>
                  </a:lnTo>
                  <a:lnTo>
                    <a:pt x="319" y="16"/>
                  </a:lnTo>
                  <a:lnTo>
                    <a:pt x="320" y="16"/>
                  </a:lnTo>
                  <a:lnTo>
                    <a:pt x="321" y="15"/>
                  </a:lnTo>
                  <a:lnTo>
                    <a:pt x="323" y="14"/>
                  </a:lnTo>
                  <a:lnTo>
                    <a:pt x="323" y="14"/>
                  </a:lnTo>
                  <a:lnTo>
                    <a:pt x="324" y="14"/>
                  </a:lnTo>
                  <a:lnTo>
                    <a:pt x="325" y="14"/>
                  </a:lnTo>
                  <a:lnTo>
                    <a:pt x="327" y="14"/>
                  </a:lnTo>
                  <a:lnTo>
                    <a:pt x="330" y="14"/>
                  </a:lnTo>
                  <a:lnTo>
                    <a:pt x="331" y="14"/>
                  </a:lnTo>
                  <a:lnTo>
                    <a:pt x="331" y="13"/>
                  </a:lnTo>
                  <a:lnTo>
                    <a:pt x="332" y="14"/>
                  </a:lnTo>
                  <a:lnTo>
                    <a:pt x="333" y="15"/>
                  </a:lnTo>
                  <a:lnTo>
                    <a:pt x="333" y="17"/>
                  </a:lnTo>
                  <a:lnTo>
                    <a:pt x="332" y="17"/>
                  </a:lnTo>
                  <a:lnTo>
                    <a:pt x="331" y="19"/>
                  </a:lnTo>
                  <a:lnTo>
                    <a:pt x="331" y="20"/>
                  </a:lnTo>
                  <a:lnTo>
                    <a:pt x="331" y="21"/>
                  </a:lnTo>
                  <a:lnTo>
                    <a:pt x="332" y="22"/>
                  </a:lnTo>
                  <a:lnTo>
                    <a:pt x="331" y="23"/>
                  </a:lnTo>
                  <a:lnTo>
                    <a:pt x="331" y="24"/>
                  </a:lnTo>
                  <a:lnTo>
                    <a:pt x="331" y="25"/>
                  </a:lnTo>
                  <a:lnTo>
                    <a:pt x="331" y="25"/>
                  </a:lnTo>
                  <a:lnTo>
                    <a:pt x="332" y="27"/>
                  </a:lnTo>
                  <a:lnTo>
                    <a:pt x="333" y="30"/>
                  </a:lnTo>
                  <a:lnTo>
                    <a:pt x="333" y="32"/>
                  </a:lnTo>
                  <a:lnTo>
                    <a:pt x="332" y="33"/>
                  </a:lnTo>
                  <a:lnTo>
                    <a:pt x="331" y="33"/>
                  </a:lnTo>
                  <a:lnTo>
                    <a:pt x="330" y="35"/>
                  </a:lnTo>
                  <a:lnTo>
                    <a:pt x="328" y="36"/>
                  </a:lnTo>
                  <a:lnTo>
                    <a:pt x="326" y="38"/>
                  </a:lnTo>
                  <a:lnTo>
                    <a:pt x="326" y="39"/>
                  </a:lnTo>
                  <a:lnTo>
                    <a:pt x="328" y="39"/>
                  </a:lnTo>
                  <a:lnTo>
                    <a:pt x="329" y="40"/>
                  </a:lnTo>
                  <a:lnTo>
                    <a:pt x="331" y="41"/>
                  </a:lnTo>
                  <a:lnTo>
                    <a:pt x="331" y="41"/>
                  </a:lnTo>
                  <a:lnTo>
                    <a:pt x="333" y="42"/>
                  </a:lnTo>
                  <a:lnTo>
                    <a:pt x="335" y="43"/>
                  </a:lnTo>
                  <a:lnTo>
                    <a:pt x="336" y="44"/>
                  </a:lnTo>
                  <a:lnTo>
                    <a:pt x="337" y="45"/>
                  </a:lnTo>
                  <a:lnTo>
                    <a:pt x="337" y="46"/>
                  </a:lnTo>
                  <a:lnTo>
                    <a:pt x="336" y="47"/>
                  </a:lnTo>
                  <a:lnTo>
                    <a:pt x="335" y="49"/>
                  </a:lnTo>
                  <a:lnTo>
                    <a:pt x="334" y="50"/>
                  </a:lnTo>
                  <a:lnTo>
                    <a:pt x="332" y="50"/>
                  </a:lnTo>
                  <a:lnTo>
                    <a:pt x="331" y="50"/>
                  </a:lnTo>
                  <a:lnTo>
                    <a:pt x="331" y="52"/>
                  </a:lnTo>
                  <a:lnTo>
                    <a:pt x="331" y="53"/>
                  </a:lnTo>
                  <a:lnTo>
                    <a:pt x="331" y="54"/>
                  </a:lnTo>
                  <a:lnTo>
                    <a:pt x="330" y="56"/>
                  </a:lnTo>
                  <a:lnTo>
                    <a:pt x="329" y="56"/>
                  </a:lnTo>
                  <a:lnTo>
                    <a:pt x="328" y="58"/>
                  </a:lnTo>
                  <a:lnTo>
                    <a:pt x="327" y="58"/>
                  </a:lnTo>
                  <a:lnTo>
                    <a:pt x="325" y="60"/>
                  </a:lnTo>
                  <a:lnTo>
                    <a:pt x="324" y="61"/>
                  </a:lnTo>
                  <a:lnTo>
                    <a:pt x="325" y="62"/>
                  </a:lnTo>
                  <a:lnTo>
                    <a:pt x="327" y="63"/>
                  </a:lnTo>
                  <a:lnTo>
                    <a:pt x="329" y="64"/>
                  </a:lnTo>
                  <a:lnTo>
                    <a:pt x="329" y="64"/>
                  </a:lnTo>
                  <a:lnTo>
                    <a:pt x="328" y="65"/>
                  </a:lnTo>
                  <a:lnTo>
                    <a:pt x="327" y="66"/>
                  </a:lnTo>
                  <a:lnTo>
                    <a:pt x="325" y="67"/>
                  </a:lnTo>
                  <a:lnTo>
                    <a:pt x="324" y="68"/>
                  </a:lnTo>
                  <a:lnTo>
                    <a:pt x="323" y="68"/>
                  </a:lnTo>
                  <a:lnTo>
                    <a:pt x="322" y="69"/>
                  </a:lnTo>
                  <a:lnTo>
                    <a:pt x="320" y="70"/>
                  </a:lnTo>
                  <a:lnTo>
                    <a:pt x="319" y="72"/>
                  </a:lnTo>
                  <a:lnTo>
                    <a:pt x="318" y="72"/>
                  </a:lnTo>
                  <a:lnTo>
                    <a:pt x="318" y="74"/>
                  </a:lnTo>
                  <a:lnTo>
                    <a:pt x="318" y="77"/>
                  </a:lnTo>
                  <a:lnTo>
                    <a:pt x="317" y="79"/>
                  </a:lnTo>
                  <a:lnTo>
                    <a:pt x="318" y="80"/>
                  </a:lnTo>
                  <a:lnTo>
                    <a:pt x="320" y="81"/>
                  </a:lnTo>
                  <a:lnTo>
                    <a:pt x="321" y="82"/>
                  </a:lnTo>
                  <a:lnTo>
                    <a:pt x="323" y="83"/>
                  </a:lnTo>
                  <a:lnTo>
                    <a:pt x="323" y="85"/>
                  </a:lnTo>
                  <a:lnTo>
                    <a:pt x="324" y="84"/>
                  </a:lnTo>
                  <a:lnTo>
                    <a:pt x="324" y="83"/>
                  </a:lnTo>
                  <a:lnTo>
                    <a:pt x="326" y="81"/>
                  </a:lnTo>
                  <a:lnTo>
                    <a:pt x="327" y="82"/>
                  </a:lnTo>
                  <a:lnTo>
                    <a:pt x="328" y="82"/>
                  </a:lnTo>
                  <a:lnTo>
                    <a:pt x="331" y="82"/>
                  </a:lnTo>
                  <a:lnTo>
                    <a:pt x="331" y="83"/>
                  </a:lnTo>
                  <a:lnTo>
                    <a:pt x="332" y="86"/>
                  </a:lnTo>
                  <a:lnTo>
                    <a:pt x="334" y="86"/>
                  </a:lnTo>
                  <a:lnTo>
                    <a:pt x="336" y="86"/>
                  </a:lnTo>
                  <a:lnTo>
                    <a:pt x="338" y="87"/>
                  </a:lnTo>
                  <a:lnTo>
                    <a:pt x="339" y="87"/>
                  </a:lnTo>
                  <a:lnTo>
                    <a:pt x="340" y="87"/>
                  </a:lnTo>
                  <a:lnTo>
                    <a:pt x="340" y="88"/>
                  </a:lnTo>
                  <a:lnTo>
                    <a:pt x="340" y="89"/>
                  </a:lnTo>
                  <a:lnTo>
                    <a:pt x="339" y="91"/>
                  </a:lnTo>
                  <a:lnTo>
                    <a:pt x="338" y="91"/>
                  </a:lnTo>
                  <a:lnTo>
                    <a:pt x="338" y="89"/>
                  </a:lnTo>
                  <a:lnTo>
                    <a:pt x="336" y="89"/>
                  </a:lnTo>
                  <a:lnTo>
                    <a:pt x="336" y="90"/>
                  </a:lnTo>
                  <a:lnTo>
                    <a:pt x="333" y="90"/>
                  </a:lnTo>
                  <a:lnTo>
                    <a:pt x="333" y="92"/>
                  </a:lnTo>
                  <a:lnTo>
                    <a:pt x="333" y="93"/>
                  </a:lnTo>
                  <a:lnTo>
                    <a:pt x="332" y="93"/>
                  </a:lnTo>
                  <a:lnTo>
                    <a:pt x="331" y="93"/>
                  </a:lnTo>
                  <a:lnTo>
                    <a:pt x="330" y="93"/>
                  </a:lnTo>
                  <a:lnTo>
                    <a:pt x="329" y="94"/>
                  </a:lnTo>
                  <a:lnTo>
                    <a:pt x="328" y="94"/>
                  </a:lnTo>
                  <a:lnTo>
                    <a:pt x="327" y="95"/>
                  </a:lnTo>
                  <a:lnTo>
                    <a:pt x="325" y="95"/>
                  </a:lnTo>
                  <a:lnTo>
                    <a:pt x="324" y="96"/>
                  </a:lnTo>
                  <a:lnTo>
                    <a:pt x="325" y="96"/>
                  </a:lnTo>
                  <a:lnTo>
                    <a:pt x="326" y="96"/>
                  </a:lnTo>
                  <a:lnTo>
                    <a:pt x="325" y="98"/>
                  </a:lnTo>
                  <a:lnTo>
                    <a:pt x="324" y="101"/>
                  </a:lnTo>
                  <a:lnTo>
                    <a:pt x="323" y="101"/>
                  </a:lnTo>
                  <a:lnTo>
                    <a:pt x="322" y="101"/>
                  </a:lnTo>
                  <a:lnTo>
                    <a:pt x="320" y="100"/>
                  </a:lnTo>
                  <a:lnTo>
                    <a:pt x="319" y="101"/>
                  </a:lnTo>
                  <a:lnTo>
                    <a:pt x="318" y="102"/>
                  </a:lnTo>
                  <a:lnTo>
                    <a:pt x="318" y="104"/>
                  </a:lnTo>
                  <a:lnTo>
                    <a:pt x="317" y="105"/>
                  </a:lnTo>
                  <a:lnTo>
                    <a:pt x="316" y="108"/>
                  </a:lnTo>
                  <a:lnTo>
                    <a:pt x="317" y="108"/>
                  </a:lnTo>
                  <a:lnTo>
                    <a:pt x="316" y="111"/>
                  </a:lnTo>
                  <a:lnTo>
                    <a:pt x="315" y="111"/>
                  </a:lnTo>
                  <a:lnTo>
                    <a:pt x="314" y="112"/>
                  </a:lnTo>
                  <a:lnTo>
                    <a:pt x="313" y="113"/>
                  </a:lnTo>
                  <a:lnTo>
                    <a:pt x="311" y="115"/>
                  </a:lnTo>
                  <a:lnTo>
                    <a:pt x="311" y="116"/>
                  </a:lnTo>
                  <a:lnTo>
                    <a:pt x="310" y="118"/>
                  </a:lnTo>
                  <a:lnTo>
                    <a:pt x="309" y="120"/>
                  </a:lnTo>
                  <a:lnTo>
                    <a:pt x="310" y="120"/>
                  </a:lnTo>
                  <a:lnTo>
                    <a:pt x="311" y="120"/>
                  </a:lnTo>
                  <a:lnTo>
                    <a:pt x="311" y="121"/>
                  </a:lnTo>
                  <a:lnTo>
                    <a:pt x="313" y="122"/>
                  </a:lnTo>
                  <a:lnTo>
                    <a:pt x="315" y="122"/>
                  </a:lnTo>
                  <a:lnTo>
                    <a:pt x="316" y="122"/>
                  </a:lnTo>
                  <a:lnTo>
                    <a:pt x="318" y="123"/>
                  </a:lnTo>
                  <a:lnTo>
                    <a:pt x="319" y="124"/>
                  </a:lnTo>
                  <a:lnTo>
                    <a:pt x="321" y="123"/>
                  </a:lnTo>
                  <a:lnTo>
                    <a:pt x="321" y="125"/>
                  </a:lnTo>
                  <a:lnTo>
                    <a:pt x="319" y="126"/>
                  </a:lnTo>
                  <a:lnTo>
                    <a:pt x="318" y="127"/>
                  </a:lnTo>
                  <a:lnTo>
                    <a:pt x="321" y="128"/>
                  </a:lnTo>
                  <a:lnTo>
                    <a:pt x="321" y="129"/>
                  </a:lnTo>
                  <a:lnTo>
                    <a:pt x="321" y="133"/>
                  </a:lnTo>
                  <a:lnTo>
                    <a:pt x="320" y="135"/>
                  </a:lnTo>
                  <a:lnTo>
                    <a:pt x="320" y="136"/>
                  </a:lnTo>
                  <a:lnTo>
                    <a:pt x="320" y="137"/>
                  </a:lnTo>
                  <a:lnTo>
                    <a:pt x="320" y="139"/>
                  </a:lnTo>
                  <a:lnTo>
                    <a:pt x="319" y="140"/>
                  </a:lnTo>
                  <a:lnTo>
                    <a:pt x="319" y="142"/>
                  </a:lnTo>
                  <a:lnTo>
                    <a:pt x="318" y="143"/>
                  </a:lnTo>
                  <a:lnTo>
                    <a:pt x="319" y="143"/>
                  </a:lnTo>
                  <a:lnTo>
                    <a:pt x="318" y="144"/>
                  </a:lnTo>
                  <a:lnTo>
                    <a:pt x="317" y="147"/>
                  </a:lnTo>
                  <a:lnTo>
                    <a:pt x="317" y="151"/>
                  </a:lnTo>
                  <a:lnTo>
                    <a:pt x="318" y="152"/>
                  </a:lnTo>
                  <a:lnTo>
                    <a:pt x="318" y="154"/>
                  </a:lnTo>
                  <a:lnTo>
                    <a:pt x="319" y="156"/>
                  </a:lnTo>
                  <a:lnTo>
                    <a:pt x="317" y="157"/>
                  </a:lnTo>
                  <a:lnTo>
                    <a:pt x="316" y="156"/>
                  </a:lnTo>
                  <a:lnTo>
                    <a:pt x="315" y="157"/>
                  </a:lnTo>
                  <a:lnTo>
                    <a:pt x="315" y="159"/>
                  </a:lnTo>
                  <a:lnTo>
                    <a:pt x="315" y="161"/>
                  </a:lnTo>
                  <a:lnTo>
                    <a:pt x="315" y="162"/>
                  </a:lnTo>
                  <a:lnTo>
                    <a:pt x="315" y="163"/>
                  </a:lnTo>
                  <a:lnTo>
                    <a:pt x="317" y="162"/>
                  </a:lnTo>
                  <a:lnTo>
                    <a:pt x="318" y="163"/>
                  </a:lnTo>
                  <a:lnTo>
                    <a:pt x="319" y="164"/>
                  </a:lnTo>
                  <a:lnTo>
                    <a:pt x="319" y="165"/>
                  </a:lnTo>
                  <a:lnTo>
                    <a:pt x="318" y="167"/>
                  </a:lnTo>
                  <a:lnTo>
                    <a:pt x="316" y="167"/>
                  </a:lnTo>
                  <a:lnTo>
                    <a:pt x="315" y="167"/>
                  </a:lnTo>
                  <a:lnTo>
                    <a:pt x="315" y="167"/>
                  </a:lnTo>
                  <a:lnTo>
                    <a:pt x="315" y="169"/>
                  </a:lnTo>
                  <a:lnTo>
                    <a:pt x="317" y="169"/>
                  </a:lnTo>
                  <a:lnTo>
                    <a:pt x="318" y="169"/>
                  </a:lnTo>
                  <a:lnTo>
                    <a:pt x="318" y="171"/>
                  </a:lnTo>
                  <a:lnTo>
                    <a:pt x="317" y="172"/>
                  </a:lnTo>
                  <a:lnTo>
                    <a:pt x="318" y="174"/>
                  </a:lnTo>
                  <a:lnTo>
                    <a:pt x="316" y="175"/>
                  </a:lnTo>
                  <a:lnTo>
                    <a:pt x="315" y="175"/>
                  </a:lnTo>
                  <a:lnTo>
                    <a:pt x="315" y="176"/>
                  </a:lnTo>
                  <a:lnTo>
                    <a:pt x="313" y="175"/>
                  </a:lnTo>
                  <a:lnTo>
                    <a:pt x="312" y="176"/>
                  </a:lnTo>
                  <a:lnTo>
                    <a:pt x="313" y="179"/>
                  </a:lnTo>
                  <a:lnTo>
                    <a:pt x="314" y="181"/>
                  </a:lnTo>
                  <a:lnTo>
                    <a:pt x="311" y="181"/>
                  </a:lnTo>
                  <a:lnTo>
                    <a:pt x="309" y="181"/>
                  </a:lnTo>
                  <a:lnTo>
                    <a:pt x="308" y="183"/>
                  </a:lnTo>
                  <a:lnTo>
                    <a:pt x="306" y="183"/>
                  </a:lnTo>
                  <a:lnTo>
                    <a:pt x="304" y="183"/>
                  </a:lnTo>
                  <a:lnTo>
                    <a:pt x="302" y="183"/>
                  </a:lnTo>
                  <a:lnTo>
                    <a:pt x="301" y="184"/>
                  </a:lnTo>
                  <a:lnTo>
                    <a:pt x="299" y="184"/>
                  </a:lnTo>
                  <a:lnTo>
                    <a:pt x="297" y="184"/>
                  </a:lnTo>
                  <a:lnTo>
                    <a:pt x="296" y="184"/>
                  </a:lnTo>
                  <a:lnTo>
                    <a:pt x="297" y="186"/>
                  </a:lnTo>
                  <a:lnTo>
                    <a:pt x="300" y="188"/>
                  </a:lnTo>
                  <a:lnTo>
                    <a:pt x="300" y="191"/>
                  </a:lnTo>
                  <a:lnTo>
                    <a:pt x="300" y="191"/>
                  </a:lnTo>
                  <a:lnTo>
                    <a:pt x="301" y="191"/>
                  </a:lnTo>
                  <a:lnTo>
                    <a:pt x="303" y="192"/>
                  </a:lnTo>
                  <a:lnTo>
                    <a:pt x="307" y="194"/>
                  </a:lnTo>
                  <a:lnTo>
                    <a:pt x="309" y="195"/>
                  </a:lnTo>
                  <a:lnTo>
                    <a:pt x="312" y="196"/>
                  </a:lnTo>
                  <a:lnTo>
                    <a:pt x="314" y="196"/>
                  </a:lnTo>
                  <a:lnTo>
                    <a:pt x="315" y="195"/>
                  </a:lnTo>
                  <a:lnTo>
                    <a:pt x="318" y="195"/>
                  </a:lnTo>
                  <a:lnTo>
                    <a:pt x="321" y="195"/>
                  </a:lnTo>
                  <a:lnTo>
                    <a:pt x="323" y="197"/>
                  </a:lnTo>
                  <a:lnTo>
                    <a:pt x="325" y="198"/>
                  </a:lnTo>
                  <a:lnTo>
                    <a:pt x="328" y="199"/>
                  </a:lnTo>
                  <a:lnTo>
                    <a:pt x="330" y="199"/>
                  </a:lnTo>
                  <a:lnTo>
                    <a:pt x="330" y="201"/>
                  </a:lnTo>
                  <a:lnTo>
                    <a:pt x="328" y="201"/>
                  </a:lnTo>
                  <a:lnTo>
                    <a:pt x="326" y="202"/>
                  </a:lnTo>
                  <a:lnTo>
                    <a:pt x="324" y="203"/>
                  </a:lnTo>
                  <a:lnTo>
                    <a:pt x="323" y="204"/>
                  </a:lnTo>
                  <a:lnTo>
                    <a:pt x="323" y="204"/>
                  </a:lnTo>
                  <a:lnTo>
                    <a:pt x="320" y="206"/>
                  </a:lnTo>
                  <a:lnTo>
                    <a:pt x="319" y="207"/>
                  </a:lnTo>
                  <a:lnTo>
                    <a:pt x="320" y="207"/>
                  </a:lnTo>
                  <a:lnTo>
                    <a:pt x="321" y="207"/>
                  </a:lnTo>
                  <a:lnTo>
                    <a:pt x="322" y="208"/>
                  </a:lnTo>
                  <a:lnTo>
                    <a:pt x="320" y="209"/>
                  </a:lnTo>
                  <a:lnTo>
                    <a:pt x="319" y="210"/>
                  </a:lnTo>
                  <a:lnTo>
                    <a:pt x="318" y="215"/>
                  </a:lnTo>
                  <a:lnTo>
                    <a:pt x="319" y="216"/>
                  </a:lnTo>
                  <a:lnTo>
                    <a:pt x="320" y="218"/>
                  </a:lnTo>
                  <a:lnTo>
                    <a:pt x="321" y="219"/>
                  </a:lnTo>
                  <a:lnTo>
                    <a:pt x="320" y="221"/>
                  </a:lnTo>
                  <a:lnTo>
                    <a:pt x="319" y="222"/>
                  </a:lnTo>
                  <a:lnTo>
                    <a:pt x="321" y="224"/>
                  </a:lnTo>
                  <a:lnTo>
                    <a:pt x="320" y="225"/>
                  </a:lnTo>
                  <a:lnTo>
                    <a:pt x="321" y="228"/>
                  </a:lnTo>
                  <a:lnTo>
                    <a:pt x="322" y="231"/>
                  </a:lnTo>
                  <a:lnTo>
                    <a:pt x="322" y="233"/>
                  </a:lnTo>
                  <a:lnTo>
                    <a:pt x="322" y="236"/>
                  </a:lnTo>
                  <a:lnTo>
                    <a:pt x="319" y="235"/>
                  </a:lnTo>
                  <a:lnTo>
                    <a:pt x="316" y="235"/>
                  </a:lnTo>
                  <a:lnTo>
                    <a:pt x="315" y="235"/>
                  </a:lnTo>
                  <a:lnTo>
                    <a:pt x="312" y="234"/>
                  </a:lnTo>
                  <a:lnTo>
                    <a:pt x="309" y="234"/>
                  </a:lnTo>
                  <a:lnTo>
                    <a:pt x="306" y="234"/>
                  </a:lnTo>
                  <a:lnTo>
                    <a:pt x="303" y="234"/>
                  </a:lnTo>
                  <a:lnTo>
                    <a:pt x="300" y="234"/>
                  </a:lnTo>
                  <a:lnTo>
                    <a:pt x="299" y="234"/>
                  </a:lnTo>
                  <a:lnTo>
                    <a:pt x="296" y="234"/>
                  </a:lnTo>
                  <a:lnTo>
                    <a:pt x="293" y="234"/>
                  </a:lnTo>
                  <a:lnTo>
                    <a:pt x="289" y="235"/>
                  </a:lnTo>
                  <a:lnTo>
                    <a:pt x="286" y="236"/>
                  </a:lnTo>
                  <a:lnTo>
                    <a:pt x="284" y="237"/>
                  </a:lnTo>
                  <a:lnTo>
                    <a:pt x="282" y="238"/>
                  </a:lnTo>
                  <a:lnTo>
                    <a:pt x="279" y="241"/>
                  </a:lnTo>
                  <a:lnTo>
                    <a:pt x="278" y="242"/>
                  </a:lnTo>
                  <a:lnTo>
                    <a:pt x="277" y="243"/>
                  </a:lnTo>
                  <a:lnTo>
                    <a:pt x="277" y="245"/>
                  </a:lnTo>
                  <a:lnTo>
                    <a:pt x="277" y="246"/>
                  </a:lnTo>
                  <a:lnTo>
                    <a:pt x="278" y="246"/>
                  </a:lnTo>
                  <a:lnTo>
                    <a:pt x="279" y="246"/>
                  </a:lnTo>
                  <a:lnTo>
                    <a:pt x="279" y="249"/>
                  </a:lnTo>
                  <a:lnTo>
                    <a:pt x="279" y="250"/>
                  </a:lnTo>
                  <a:lnTo>
                    <a:pt x="278" y="252"/>
                  </a:lnTo>
                  <a:lnTo>
                    <a:pt x="277" y="254"/>
                  </a:lnTo>
                  <a:lnTo>
                    <a:pt x="278" y="254"/>
                  </a:lnTo>
                  <a:lnTo>
                    <a:pt x="280" y="255"/>
                  </a:lnTo>
                  <a:lnTo>
                    <a:pt x="280" y="256"/>
                  </a:lnTo>
                  <a:lnTo>
                    <a:pt x="281" y="257"/>
                  </a:lnTo>
                  <a:lnTo>
                    <a:pt x="280" y="258"/>
                  </a:lnTo>
                  <a:lnTo>
                    <a:pt x="283" y="259"/>
                  </a:lnTo>
                  <a:lnTo>
                    <a:pt x="284" y="260"/>
                  </a:lnTo>
                  <a:lnTo>
                    <a:pt x="284" y="262"/>
                  </a:lnTo>
                  <a:lnTo>
                    <a:pt x="282" y="262"/>
                  </a:lnTo>
                  <a:lnTo>
                    <a:pt x="282" y="261"/>
                  </a:lnTo>
                  <a:lnTo>
                    <a:pt x="280" y="262"/>
                  </a:lnTo>
                  <a:lnTo>
                    <a:pt x="278" y="262"/>
                  </a:lnTo>
                  <a:lnTo>
                    <a:pt x="276" y="262"/>
                  </a:lnTo>
                  <a:lnTo>
                    <a:pt x="276" y="264"/>
                  </a:lnTo>
                  <a:lnTo>
                    <a:pt x="276" y="266"/>
                  </a:lnTo>
                  <a:lnTo>
                    <a:pt x="276" y="267"/>
                  </a:lnTo>
                  <a:lnTo>
                    <a:pt x="275" y="269"/>
                  </a:lnTo>
                  <a:lnTo>
                    <a:pt x="276" y="270"/>
                  </a:lnTo>
                  <a:lnTo>
                    <a:pt x="275" y="271"/>
                  </a:lnTo>
                  <a:lnTo>
                    <a:pt x="275" y="272"/>
                  </a:lnTo>
                  <a:lnTo>
                    <a:pt x="276" y="276"/>
                  </a:lnTo>
                  <a:lnTo>
                    <a:pt x="275" y="276"/>
                  </a:lnTo>
                  <a:lnTo>
                    <a:pt x="274" y="276"/>
                  </a:lnTo>
                  <a:lnTo>
                    <a:pt x="272" y="276"/>
                  </a:lnTo>
                  <a:lnTo>
                    <a:pt x="269" y="275"/>
                  </a:lnTo>
                  <a:lnTo>
                    <a:pt x="271" y="277"/>
                  </a:lnTo>
                  <a:lnTo>
                    <a:pt x="272" y="278"/>
                  </a:lnTo>
                  <a:lnTo>
                    <a:pt x="274" y="280"/>
                  </a:lnTo>
                  <a:lnTo>
                    <a:pt x="275" y="282"/>
                  </a:lnTo>
                  <a:lnTo>
                    <a:pt x="276" y="284"/>
                  </a:lnTo>
                  <a:lnTo>
                    <a:pt x="276" y="286"/>
                  </a:lnTo>
                  <a:lnTo>
                    <a:pt x="276" y="287"/>
                  </a:lnTo>
                  <a:lnTo>
                    <a:pt x="276" y="289"/>
                  </a:lnTo>
                  <a:lnTo>
                    <a:pt x="277" y="291"/>
                  </a:lnTo>
                  <a:lnTo>
                    <a:pt x="278" y="291"/>
                  </a:lnTo>
                  <a:lnTo>
                    <a:pt x="280" y="292"/>
                  </a:lnTo>
                  <a:lnTo>
                    <a:pt x="282" y="292"/>
                  </a:lnTo>
                  <a:lnTo>
                    <a:pt x="283" y="294"/>
                  </a:lnTo>
                  <a:lnTo>
                    <a:pt x="284" y="295"/>
                  </a:lnTo>
                  <a:lnTo>
                    <a:pt x="284" y="295"/>
                  </a:lnTo>
                  <a:lnTo>
                    <a:pt x="285" y="296"/>
                  </a:lnTo>
                  <a:lnTo>
                    <a:pt x="287" y="297"/>
                  </a:lnTo>
                  <a:lnTo>
                    <a:pt x="287" y="298"/>
                  </a:lnTo>
                  <a:lnTo>
                    <a:pt x="285" y="299"/>
                  </a:lnTo>
                  <a:lnTo>
                    <a:pt x="284" y="301"/>
                  </a:lnTo>
                  <a:lnTo>
                    <a:pt x="285" y="302"/>
                  </a:lnTo>
                  <a:lnTo>
                    <a:pt x="286" y="302"/>
                  </a:lnTo>
                  <a:lnTo>
                    <a:pt x="287" y="304"/>
                  </a:lnTo>
                  <a:lnTo>
                    <a:pt x="287" y="306"/>
                  </a:lnTo>
                  <a:lnTo>
                    <a:pt x="286" y="308"/>
                  </a:lnTo>
                  <a:lnTo>
                    <a:pt x="285" y="309"/>
                  </a:lnTo>
                  <a:lnTo>
                    <a:pt x="286" y="310"/>
                  </a:lnTo>
                  <a:lnTo>
                    <a:pt x="286" y="311"/>
                  </a:lnTo>
                  <a:lnTo>
                    <a:pt x="285" y="313"/>
                  </a:lnTo>
                  <a:lnTo>
                    <a:pt x="284" y="315"/>
                  </a:lnTo>
                  <a:lnTo>
                    <a:pt x="284" y="316"/>
                  </a:lnTo>
                  <a:lnTo>
                    <a:pt x="283" y="318"/>
                  </a:lnTo>
                  <a:lnTo>
                    <a:pt x="282" y="320"/>
                  </a:lnTo>
                  <a:lnTo>
                    <a:pt x="280" y="321"/>
                  </a:lnTo>
                  <a:lnTo>
                    <a:pt x="280" y="322"/>
                  </a:lnTo>
                  <a:lnTo>
                    <a:pt x="278" y="322"/>
                  </a:lnTo>
                  <a:lnTo>
                    <a:pt x="276" y="321"/>
                  </a:lnTo>
                  <a:lnTo>
                    <a:pt x="276" y="319"/>
                  </a:lnTo>
                  <a:lnTo>
                    <a:pt x="274" y="319"/>
                  </a:lnTo>
                  <a:lnTo>
                    <a:pt x="272" y="320"/>
                  </a:lnTo>
                  <a:lnTo>
                    <a:pt x="269" y="321"/>
                  </a:lnTo>
                  <a:lnTo>
                    <a:pt x="267" y="320"/>
                  </a:lnTo>
                  <a:lnTo>
                    <a:pt x="263" y="319"/>
                  </a:lnTo>
                  <a:lnTo>
                    <a:pt x="260" y="319"/>
                  </a:lnTo>
                  <a:lnTo>
                    <a:pt x="259" y="317"/>
                  </a:lnTo>
                  <a:lnTo>
                    <a:pt x="257" y="316"/>
                  </a:lnTo>
                  <a:lnTo>
                    <a:pt x="255" y="316"/>
                  </a:lnTo>
                  <a:lnTo>
                    <a:pt x="253" y="315"/>
                  </a:lnTo>
                  <a:lnTo>
                    <a:pt x="252" y="315"/>
                  </a:lnTo>
                  <a:lnTo>
                    <a:pt x="252" y="316"/>
                  </a:lnTo>
                  <a:lnTo>
                    <a:pt x="251" y="317"/>
                  </a:lnTo>
                  <a:lnTo>
                    <a:pt x="252" y="318"/>
                  </a:lnTo>
                  <a:lnTo>
                    <a:pt x="252" y="321"/>
                  </a:lnTo>
                  <a:lnTo>
                    <a:pt x="251" y="323"/>
                  </a:lnTo>
                  <a:lnTo>
                    <a:pt x="249" y="325"/>
                  </a:lnTo>
                  <a:lnTo>
                    <a:pt x="248" y="325"/>
                  </a:lnTo>
                  <a:lnTo>
                    <a:pt x="249" y="325"/>
                  </a:lnTo>
                  <a:lnTo>
                    <a:pt x="251" y="325"/>
                  </a:lnTo>
                  <a:lnTo>
                    <a:pt x="254" y="326"/>
                  </a:lnTo>
                  <a:lnTo>
                    <a:pt x="256" y="326"/>
                  </a:lnTo>
                  <a:lnTo>
                    <a:pt x="258" y="326"/>
                  </a:lnTo>
                  <a:lnTo>
                    <a:pt x="259" y="326"/>
                  </a:lnTo>
                  <a:lnTo>
                    <a:pt x="259" y="328"/>
                  </a:lnTo>
                  <a:lnTo>
                    <a:pt x="259" y="331"/>
                  </a:lnTo>
                  <a:lnTo>
                    <a:pt x="258" y="333"/>
                  </a:lnTo>
                  <a:lnTo>
                    <a:pt x="259" y="334"/>
                  </a:lnTo>
                  <a:lnTo>
                    <a:pt x="258" y="336"/>
                  </a:lnTo>
                  <a:lnTo>
                    <a:pt x="256" y="340"/>
                  </a:lnTo>
                  <a:lnTo>
                    <a:pt x="256" y="342"/>
                  </a:lnTo>
                  <a:lnTo>
                    <a:pt x="255" y="342"/>
                  </a:lnTo>
                  <a:lnTo>
                    <a:pt x="254" y="343"/>
                  </a:lnTo>
                  <a:lnTo>
                    <a:pt x="253" y="343"/>
                  </a:lnTo>
                  <a:lnTo>
                    <a:pt x="252" y="343"/>
                  </a:lnTo>
                  <a:lnTo>
                    <a:pt x="252" y="345"/>
                  </a:lnTo>
                  <a:lnTo>
                    <a:pt x="253" y="348"/>
                  </a:lnTo>
                  <a:lnTo>
                    <a:pt x="253" y="349"/>
                  </a:lnTo>
                  <a:lnTo>
                    <a:pt x="252" y="349"/>
                  </a:lnTo>
                  <a:lnTo>
                    <a:pt x="252" y="351"/>
                  </a:lnTo>
                  <a:lnTo>
                    <a:pt x="251" y="353"/>
                  </a:lnTo>
                  <a:lnTo>
                    <a:pt x="250" y="355"/>
                  </a:lnTo>
                  <a:lnTo>
                    <a:pt x="250" y="357"/>
                  </a:lnTo>
                  <a:lnTo>
                    <a:pt x="249" y="360"/>
                  </a:lnTo>
                  <a:lnTo>
                    <a:pt x="250" y="360"/>
                  </a:lnTo>
                  <a:lnTo>
                    <a:pt x="251" y="361"/>
                  </a:lnTo>
                  <a:lnTo>
                    <a:pt x="252" y="363"/>
                  </a:lnTo>
                  <a:lnTo>
                    <a:pt x="252" y="365"/>
                  </a:lnTo>
                  <a:lnTo>
                    <a:pt x="252" y="366"/>
                  </a:lnTo>
                  <a:lnTo>
                    <a:pt x="254" y="367"/>
                  </a:lnTo>
                  <a:lnTo>
                    <a:pt x="257" y="367"/>
                  </a:lnTo>
                  <a:lnTo>
                    <a:pt x="258" y="369"/>
                  </a:lnTo>
                  <a:lnTo>
                    <a:pt x="258" y="370"/>
                  </a:lnTo>
                  <a:lnTo>
                    <a:pt x="259" y="372"/>
                  </a:lnTo>
                  <a:lnTo>
                    <a:pt x="260" y="373"/>
                  </a:lnTo>
                  <a:lnTo>
                    <a:pt x="262" y="372"/>
                  </a:lnTo>
                  <a:lnTo>
                    <a:pt x="264" y="371"/>
                  </a:lnTo>
                  <a:lnTo>
                    <a:pt x="265" y="371"/>
                  </a:lnTo>
                  <a:lnTo>
                    <a:pt x="268" y="371"/>
                  </a:lnTo>
                  <a:lnTo>
                    <a:pt x="268" y="371"/>
                  </a:lnTo>
                  <a:lnTo>
                    <a:pt x="268" y="373"/>
                  </a:lnTo>
                  <a:lnTo>
                    <a:pt x="268" y="374"/>
                  </a:lnTo>
                  <a:lnTo>
                    <a:pt x="266" y="374"/>
                  </a:lnTo>
                  <a:lnTo>
                    <a:pt x="265" y="376"/>
                  </a:lnTo>
                  <a:lnTo>
                    <a:pt x="265" y="379"/>
                  </a:lnTo>
                  <a:lnTo>
                    <a:pt x="263" y="378"/>
                  </a:lnTo>
                  <a:lnTo>
                    <a:pt x="262" y="378"/>
                  </a:lnTo>
                  <a:lnTo>
                    <a:pt x="261" y="380"/>
                  </a:lnTo>
                  <a:lnTo>
                    <a:pt x="260" y="381"/>
                  </a:lnTo>
                  <a:lnTo>
                    <a:pt x="260" y="383"/>
                  </a:lnTo>
                  <a:lnTo>
                    <a:pt x="260" y="385"/>
                  </a:lnTo>
                  <a:lnTo>
                    <a:pt x="262" y="387"/>
                  </a:lnTo>
                  <a:lnTo>
                    <a:pt x="264" y="387"/>
                  </a:lnTo>
                  <a:lnTo>
                    <a:pt x="266" y="387"/>
                  </a:lnTo>
                  <a:lnTo>
                    <a:pt x="266" y="389"/>
                  </a:lnTo>
                  <a:lnTo>
                    <a:pt x="265" y="389"/>
                  </a:lnTo>
                  <a:lnTo>
                    <a:pt x="264" y="391"/>
                  </a:lnTo>
                  <a:lnTo>
                    <a:pt x="266" y="394"/>
                  </a:lnTo>
                  <a:lnTo>
                    <a:pt x="268" y="393"/>
                  </a:lnTo>
                  <a:lnTo>
                    <a:pt x="269" y="394"/>
                  </a:lnTo>
                  <a:lnTo>
                    <a:pt x="271" y="395"/>
                  </a:lnTo>
                  <a:lnTo>
                    <a:pt x="273" y="395"/>
                  </a:lnTo>
                  <a:lnTo>
                    <a:pt x="276" y="395"/>
                  </a:lnTo>
                  <a:lnTo>
                    <a:pt x="276" y="395"/>
                  </a:lnTo>
                  <a:lnTo>
                    <a:pt x="276" y="396"/>
                  </a:lnTo>
                  <a:lnTo>
                    <a:pt x="278" y="397"/>
                  </a:lnTo>
                  <a:lnTo>
                    <a:pt x="280" y="397"/>
                  </a:lnTo>
                  <a:lnTo>
                    <a:pt x="282" y="396"/>
                  </a:lnTo>
                  <a:lnTo>
                    <a:pt x="282" y="392"/>
                  </a:lnTo>
                  <a:lnTo>
                    <a:pt x="282" y="390"/>
                  </a:lnTo>
                  <a:lnTo>
                    <a:pt x="284" y="389"/>
                  </a:lnTo>
                  <a:lnTo>
                    <a:pt x="284" y="385"/>
                  </a:lnTo>
                  <a:lnTo>
                    <a:pt x="286" y="384"/>
                  </a:lnTo>
                  <a:lnTo>
                    <a:pt x="288" y="386"/>
                  </a:lnTo>
                  <a:lnTo>
                    <a:pt x="291" y="386"/>
                  </a:lnTo>
                  <a:lnTo>
                    <a:pt x="293" y="387"/>
                  </a:lnTo>
                  <a:lnTo>
                    <a:pt x="295" y="387"/>
                  </a:lnTo>
                  <a:lnTo>
                    <a:pt x="298" y="386"/>
                  </a:lnTo>
                  <a:lnTo>
                    <a:pt x="299" y="387"/>
                  </a:lnTo>
                  <a:lnTo>
                    <a:pt x="298" y="389"/>
                  </a:lnTo>
                  <a:lnTo>
                    <a:pt x="298" y="390"/>
                  </a:lnTo>
                  <a:lnTo>
                    <a:pt x="300" y="391"/>
                  </a:lnTo>
                  <a:lnTo>
                    <a:pt x="301" y="391"/>
                  </a:lnTo>
                  <a:lnTo>
                    <a:pt x="304" y="391"/>
                  </a:lnTo>
                  <a:lnTo>
                    <a:pt x="305" y="392"/>
                  </a:lnTo>
                  <a:lnTo>
                    <a:pt x="305" y="394"/>
                  </a:lnTo>
                  <a:lnTo>
                    <a:pt x="305" y="396"/>
                  </a:lnTo>
                  <a:lnTo>
                    <a:pt x="306" y="396"/>
                  </a:lnTo>
                  <a:lnTo>
                    <a:pt x="307" y="396"/>
                  </a:lnTo>
                  <a:lnTo>
                    <a:pt x="307" y="397"/>
                  </a:lnTo>
                  <a:lnTo>
                    <a:pt x="307" y="398"/>
                  </a:lnTo>
                  <a:lnTo>
                    <a:pt x="309" y="398"/>
                  </a:lnTo>
                  <a:lnTo>
                    <a:pt x="310" y="397"/>
                  </a:lnTo>
                  <a:lnTo>
                    <a:pt x="311" y="397"/>
                  </a:lnTo>
                  <a:lnTo>
                    <a:pt x="310" y="396"/>
                  </a:lnTo>
                  <a:lnTo>
                    <a:pt x="309" y="394"/>
                  </a:lnTo>
                  <a:lnTo>
                    <a:pt x="308" y="392"/>
                  </a:lnTo>
                  <a:lnTo>
                    <a:pt x="307" y="390"/>
                  </a:lnTo>
                  <a:lnTo>
                    <a:pt x="307" y="389"/>
                  </a:lnTo>
                  <a:lnTo>
                    <a:pt x="307" y="386"/>
                  </a:lnTo>
                  <a:lnTo>
                    <a:pt x="309" y="386"/>
                  </a:lnTo>
                  <a:lnTo>
                    <a:pt x="310" y="385"/>
                  </a:lnTo>
                  <a:lnTo>
                    <a:pt x="311" y="387"/>
                  </a:lnTo>
                  <a:lnTo>
                    <a:pt x="313" y="388"/>
                  </a:lnTo>
                  <a:lnTo>
                    <a:pt x="313" y="389"/>
                  </a:lnTo>
                  <a:lnTo>
                    <a:pt x="313" y="389"/>
                  </a:lnTo>
                  <a:lnTo>
                    <a:pt x="315" y="389"/>
                  </a:lnTo>
                  <a:lnTo>
                    <a:pt x="316" y="389"/>
                  </a:lnTo>
                  <a:lnTo>
                    <a:pt x="317" y="391"/>
                  </a:lnTo>
                  <a:lnTo>
                    <a:pt x="318" y="392"/>
                  </a:lnTo>
                  <a:lnTo>
                    <a:pt x="318" y="395"/>
                  </a:lnTo>
                  <a:lnTo>
                    <a:pt x="317" y="396"/>
                  </a:lnTo>
                  <a:lnTo>
                    <a:pt x="319" y="399"/>
                  </a:lnTo>
                  <a:lnTo>
                    <a:pt x="320" y="400"/>
                  </a:lnTo>
                  <a:lnTo>
                    <a:pt x="320" y="402"/>
                  </a:lnTo>
                  <a:lnTo>
                    <a:pt x="319" y="403"/>
                  </a:lnTo>
                  <a:lnTo>
                    <a:pt x="317" y="402"/>
                  </a:lnTo>
                  <a:lnTo>
                    <a:pt x="315" y="402"/>
                  </a:lnTo>
                  <a:lnTo>
                    <a:pt x="313" y="401"/>
                  </a:lnTo>
                  <a:lnTo>
                    <a:pt x="310" y="400"/>
                  </a:lnTo>
                  <a:lnTo>
                    <a:pt x="309" y="400"/>
                  </a:lnTo>
                  <a:lnTo>
                    <a:pt x="308" y="402"/>
                  </a:lnTo>
                  <a:lnTo>
                    <a:pt x="307" y="403"/>
                  </a:lnTo>
                  <a:lnTo>
                    <a:pt x="306" y="404"/>
                  </a:lnTo>
                  <a:lnTo>
                    <a:pt x="304" y="404"/>
                  </a:lnTo>
                  <a:lnTo>
                    <a:pt x="304" y="406"/>
                  </a:lnTo>
                  <a:lnTo>
                    <a:pt x="306" y="405"/>
                  </a:lnTo>
                  <a:lnTo>
                    <a:pt x="307" y="405"/>
                  </a:lnTo>
                  <a:lnTo>
                    <a:pt x="308" y="405"/>
                  </a:lnTo>
                  <a:lnTo>
                    <a:pt x="308" y="406"/>
                  </a:lnTo>
                  <a:lnTo>
                    <a:pt x="307" y="407"/>
                  </a:lnTo>
                  <a:lnTo>
                    <a:pt x="307" y="408"/>
                  </a:lnTo>
                  <a:lnTo>
                    <a:pt x="306" y="410"/>
                  </a:lnTo>
                  <a:lnTo>
                    <a:pt x="305" y="411"/>
                  </a:lnTo>
                  <a:lnTo>
                    <a:pt x="303" y="411"/>
                  </a:lnTo>
                  <a:lnTo>
                    <a:pt x="303" y="412"/>
                  </a:lnTo>
                  <a:lnTo>
                    <a:pt x="303" y="413"/>
                  </a:lnTo>
                  <a:lnTo>
                    <a:pt x="305" y="414"/>
                  </a:lnTo>
                  <a:lnTo>
                    <a:pt x="306" y="414"/>
                  </a:lnTo>
                  <a:lnTo>
                    <a:pt x="307" y="415"/>
                  </a:lnTo>
                  <a:lnTo>
                    <a:pt x="307" y="417"/>
                  </a:lnTo>
                  <a:lnTo>
                    <a:pt x="307" y="418"/>
                  </a:lnTo>
                  <a:lnTo>
                    <a:pt x="307" y="419"/>
                  </a:lnTo>
                  <a:lnTo>
                    <a:pt x="309" y="419"/>
                  </a:lnTo>
                  <a:lnTo>
                    <a:pt x="310" y="419"/>
                  </a:lnTo>
                  <a:lnTo>
                    <a:pt x="311" y="420"/>
                  </a:lnTo>
                  <a:lnTo>
                    <a:pt x="311" y="421"/>
                  </a:lnTo>
                  <a:lnTo>
                    <a:pt x="310" y="422"/>
                  </a:lnTo>
                  <a:lnTo>
                    <a:pt x="310" y="424"/>
                  </a:lnTo>
                  <a:lnTo>
                    <a:pt x="311" y="424"/>
                  </a:lnTo>
                  <a:lnTo>
                    <a:pt x="311" y="425"/>
                  </a:lnTo>
                  <a:lnTo>
                    <a:pt x="310" y="427"/>
                  </a:lnTo>
                  <a:lnTo>
                    <a:pt x="309" y="428"/>
                  </a:lnTo>
                  <a:lnTo>
                    <a:pt x="309" y="427"/>
                  </a:lnTo>
                  <a:lnTo>
                    <a:pt x="307" y="425"/>
                  </a:lnTo>
                  <a:lnTo>
                    <a:pt x="307" y="426"/>
                  </a:lnTo>
                  <a:lnTo>
                    <a:pt x="305" y="426"/>
                  </a:lnTo>
                  <a:lnTo>
                    <a:pt x="304" y="425"/>
                  </a:lnTo>
                  <a:lnTo>
                    <a:pt x="304" y="424"/>
                  </a:lnTo>
                  <a:lnTo>
                    <a:pt x="304" y="423"/>
                  </a:lnTo>
                  <a:lnTo>
                    <a:pt x="305" y="422"/>
                  </a:lnTo>
                  <a:lnTo>
                    <a:pt x="305" y="421"/>
                  </a:lnTo>
                  <a:lnTo>
                    <a:pt x="305" y="420"/>
                  </a:lnTo>
                  <a:lnTo>
                    <a:pt x="303" y="420"/>
                  </a:lnTo>
                  <a:lnTo>
                    <a:pt x="304" y="420"/>
                  </a:lnTo>
                  <a:lnTo>
                    <a:pt x="305" y="419"/>
                  </a:lnTo>
                  <a:lnTo>
                    <a:pt x="304" y="418"/>
                  </a:lnTo>
                  <a:lnTo>
                    <a:pt x="302" y="416"/>
                  </a:lnTo>
                  <a:lnTo>
                    <a:pt x="301" y="415"/>
                  </a:lnTo>
                  <a:lnTo>
                    <a:pt x="300" y="413"/>
                  </a:lnTo>
                  <a:lnTo>
                    <a:pt x="299" y="415"/>
                  </a:lnTo>
                  <a:lnTo>
                    <a:pt x="297" y="415"/>
                  </a:lnTo>
                  <a:lnTo>
                    <a:pt x="296" y="414"/>
                  </a:lnTo>
                  <a:lnTo>
                    <a:pt x="295" y="414"/>
                  </a:lnTo>
                  <a:lnTo>
                    <a:pt x="293" y="415"/>
                  </a:lnTo>
                  <a:lnTo>
                    <a:pt x="292" y="415"/>
                  </a:lnTo>
                  <a:lnTo>
                    <a:pt x="291" y="415"/>
                  </a:lnTo>
                  <a:lnTo>
                    <a:pt x="290" y="415"/>
                  </a:lnTo>
                  <a:lnTo>
                    <a:pt x="287" y="414"/>
                  </a:lnTo>
                  <a:lnTo>
                    <a:pt x="286" y="415"/>
                  </a:lnTo>
                  <a:lnTo>
                    <a:pt x="286" y="416"/>
                  </a:lnTo>
                  <a:lnTo>
                    <a:pt x="285" y="416"/>
                  </a:lnTo>
                  <a:lnTo>
                    <a:pt x="284" y="416"/>
                  </a:lnTo>
                  <a:lnTo>
                    <a:pt x="284" y="415"/>
                  </a:lnTo>
                  <a:lnTo>
                    <a:pt x="284" y="414"/>
                  </a:lnTo>
                  <a:lnTo>
                    <a:pt x="283" y="412"/>
                  </a:lnTo>
                  <a:lnTo>
                    <a:pt x="282" y="412"/>
                  </a:lnTo>
                  <a:lnTo>
                    <a:pt x="280" y="412"/>
                  </a:lnTo>
                  <a:lnTo>
                    <a:pt x="279" y="412"/>
                  </a:lnTo>
                  <a:lnTo>
                    <a:pt x="279" y="412"/>
                  </a:lnTo>
                  <a:lnTo>
                    <a:pt x="277" y="411"/>
                  </a:lnTo>
                  <a:lnTo>
                    <a:pt x="276" y="411"/>
                  </a:lnTo>
                  <a:lnTo>
                    <a:pt x="275" y="411"/>
                  </a:lnTo>
                  <a:lnTo>
                    <a:pt x="274" y="411"/>
                  </a:lnTo>
                  <a:lnTo>
                    <a:pt x="273" y="408"/>
                  </a:lnTo>
                  <a:lnTo>
                    <a:pt x="272" y="407"/>
                  </a:lnTo>
                  <a:lnTo>
                    <a:pt x="273" y="405"/>
                  </a:lnTo>
                  <a:lnTo>
                    <a:pt x="273" y="404"/>
                  </a:lnTo>
                  <a:lnTo>
                    <a:pt x="273" y="402"/>
                  </a:lnTo>
                  <a:lnTo>
                    <a:pt x="272" y="400"/>
                  </a:lnTo>
                  <a:lnTo>
                    <a:pt x="271" y="400"/>
                  </a:lnTo>
                  <a:lnTo>
                    <a:pt x="269" y="400"/>
                  </a:lnTo>
                  <a:lnTo>
                    <a:pt x="268" y="400"/>
                  </a:lnTo>
                  <a:lnTo>
                    <a:pt x="268" y="400"/>
                  </a:lnTo>
                  <a:lnTo>
                    <a:pt x="267" y="399"/>
                  </a:lnTo>
                  <a:lnTo>
                    <a:pt x="266" y="398"/>
                  </a:lnTo>
                  <a:lnTo>
                    <a:pt x="265" y="399"/>
                  </a:lnTo>
                  <a:lnTo>
                    <a:pt x="265" y="400"/>
                  </a:lnTo>
                  <a:lnTo>
                    <a:pt x="263" y="400"/>
                  </a:lnTo>
                  <a:lnTo>
                    <a:pt x="261" y="401"/>
                  </a:lnTo>
                  <a:lnTo>
                    <a:pt x="260" y="401"/>
                  </a:lnTo>
                  <a:lnTo>
                    <a:pt x="260" y="402"/>
                  </a:lnTo>
                  <a:lnTo>
                    <a:pt x="260" y="404"/>
                  </a:lnTo>
                  <a:lnTo>
                    <a:pt x="260" y="404"/>
                  </a:lnTo>
                  <a:lnTo>
                    <a:pt x="260" y="404"/>
                  </a:lnTo>
                  <a:lnTo>
                    <a:pt x="262" y="404"/>
                  </a:lnTo>
                  <a:lnTo>
                    <a:pt x="264" y="404"/>
                  </a:lnTo>
                  <a:lnTo>
                    <a:pt x="266" y="406"/>
                  </a:lnTo>
                  <a:lnTo>
                    <a:pt x="267" y="408"/>
                  </a:lnTo>
                  <a:lnTo>
                    <a:pt x="268" y="409"/>
                  </a:lnTo>
                  <a:lnTo>
                    <a:pt x="268" y="411"/>
                  </a:lnTo>
                  <a:lnTo>
                    <a:pt x="267" y="411"/>
                  </a:lnTo>
                  <a:lnTo>
                    <a:pt x="266" y="411"/>
                  </a:lnTo>
                  <a:lnTo>
                    <a:pt x="264" y="411"/>
                  </a:lnTo>
                  <a:lnTo>
                    <a:pt x="263" y="412"/>
                  </a:lnTo>
                  <a:lnTo>
                    <a:pt x="263" y="414"/>
                  </a:lnTo>
                  <a:lnTo>
                    <a:pt x="265" y="415"/>
                  </a:lnTo>
                  <a:lnTo>
                    <a:pt x="267" y="416"/>
                  </a:lnTo>
                  <a:lnTo>
                    <a:pt x="268" y="417"/>
                  </a:lnTo>
                  <a:lnTo>
                    <a:pt x="270" y="417"/>
                  </a:lnTo>
                  <a:lnTo>
                    <a:pt x="271" y="418"/>
                  </a:lnTo>
                  <a:lnTo>
                    <a:pt x="270" y="420"/>
                  </a:lnTo>
                  <a:lnTo>
                    <a:pt x="272" y="421"/>
                  </a:lnTo>
                  <a:lnTo>
                    <a:pt x="274" y="422"/>
                  </a:lnTo>
                  <a:lnTo>
                    <a:pt x="274" y="423"/>
                  </a:lnTo>
                  <a:lnTo>
                    <a:pt x="276" y="423"/>
                  </a:lnTo>
                  <a:lnTo>
                    <a:pt x="276" y="425"/>
                  </a:lnTo>
                  <a:lnTo>
                    <a:pt x="275" y="426"/>
                  </a:lnTo>
                  <a:lnTo>
                    <a:pt x="274" y="426"/>
                  </a:lnTo>
                  <a:lnTo>
                    <a:pt x="273" y="426"/>
                  </a:lnTo>
                  <a:lnTo>
                    <a:pt x="273" y="428"/>
                  </a:lnTo>
                  <a:lnTo>
                    <a:pt x="273" y="428"/>
                  </a:lnTo>
                  <a:lnTo>
                    <a:pt x="273" y="429"/>
                  </a:lnTo>
                  <a:lnTo>
                    <a:pt x="272" y="429"/>
                  </a:lnTo>
                  <a:lnTo>
                    <a:pt x="271" y="430"/>
                  </a:lnTo>
                  <a:lnTo>
                    <a:pt x="271" y="431"/>
                  </a:lnTo>
                  <a:lnTo>
                    <a:pt x="269" y="430"/>
                  </a:lnTo>
                  <a:lnTo>
                    <a:pt x="269" y="432"/>
                  </a:lnTo>
                  <a:lnTo>
                    <a:pt x="269" y="433"/>
                  </a:lnTo>
                  <a:lnTo>
                    <a:pt x="268" y="434"/>
                  </a:lnTo>
                  <a:lnTo>
                    <a:pt x="268" y="435"/>
                  </a:lnTo>
                  <a:lnTo>
                    <a:pt x="269" y="436"/>
                  </a:lnTo>
                  <a:lnTo>
                    <a:pt x="269" y="438"/>
                  </a:lnTo>
                  <a:lnTo>
                    <a:pt x="269" y="440"/>
                  </a:lnTo>
                  <a:lnTo>
                    <a:pt x="271" y="442"/>
                  </a:lnTo>
                  <a:lnTo>
                    <a:pt x="272" y="442"/>
                  </a:lnTo>
                  <a:lnTo>
                    <a:pt x="272" y="441"/>
                  </a:lnTo>
                  <a:lnTo>
                    <a:pt x="273" y="440"/>
                  </a:lnTo>
                  <a:lnTo>
                    <a:pt x="272" y="437"/>
                  </a:lnTo>
                  <a:lnTo>
                    <a:pt x="274" y="437"/>
                  </a:lnTo>
                  <a:lnTo>
                    <a:pt x="275" y="438"/>
                  </a:lnTo>
                  <a:lnTo>
                    <a:pt x="276" y="440"/>
                  </a:lnTo>
                  <a:lnTo>
                    <a:pt x="276" y="441"/>
                  </a:lnTo>
                  <a:lnTo>
                    <a:pt x="278" y="441"/>
                  </a:lnTo>
                  <a:lnTo>
                    <a:pt x="278" y="440"/>
                  </a:lnTo>
                  <a:lnTo>
                    <a:pt x="278" y="439"/>
                  </a:lnTo>
                  <a:lnTo>
                    <a:pt x="279" y="439"/>
                  </a:lnTo>
                  <a:lnTo>
                    <a:pt x="281" y="438"/>
                  </a:lnTo>
                  <a:lnTo>
                    <a:pt x="282" y="439"/>
                  </a:lnTo>
                  <a:lnTo>
                    <a:pt x="283" y="439"/>
                  </a:lnTo>
                  <a:lnTo>
                    <a:pt x="284" y="438"/>
                  </a:lnTo>
                  <a:lnTo>
                    <a:pt x="285" y="438"/>
                  </a:lnTo>
                  <a:lnTo>
                    <a:pt x="286" y="439"/>
                  </a:lnTo>
                  <a:lnTo>
                    <a:pt x="286" y="438"/>
                  </a:lnTo>
                  <a:lnTo>
                    <a:pt x="286" y="436"/>
                  </a:lnTo>
                  <a:lnTo>
                    <a:pt x="285" y="436"/>
                  </a:lnTo>
                  <a:lnTo>
                    <a:pt x="285" y="435"/>
                  </a:lnTo>
                  <a:lnTo>
                    <a:pt x="286" y="434"/>
                  </a:lnTo>
                  <a:lnTo>
                    <a:pt x="286" y="433"/>
                  </a:lnTo>
                  <a:lnTo>
                    <a:pt x="286" y="432"/>
                  </a:lnTo>
                  <a:lnTo>
                    <a:pt x="287" y="432"/>
                  </a:lnTo>
                  <a:lnTo>
                    <a:pt x="286" y="431"/>
                  </a:lnTo>
                  <a:lnTo>
                    <a:pt x="285" y="430"/>
                  </a:lnTo>
                  <a:lnTo>
                    <a:pt x="284" y="430"/>
                  </a:lnTo>
                  <a:lnTo>
                    <a:pt x="283" y="430"/>
                  </a:lnTo>
                  <a:lnTo>
                    <a:pt x="284" y="429"/>
                  </a:lnTo>
                  <a:lnTo>
                    <a:pt x="284" y="429"/>
                  </a:lnTo>
                  <a:lnTo>
                    <a:pt x="286" y="428"/>
                  </a:lnTo>
                  <a:lnTo>
                    <a:pt x="285" y="428"/>
                  </a:lnTo>
                  <a:lnTo>
                    <a:pt x="285" y="427"/>
                  </a:lnTo>
                  <a:lnTo>
                    <a:pt x="285" y="426"/>
                  </a:lnTo>
                  <a:lnTo>
                    <a:pt x="285" y="425"/>
                  </a:lnTo>
                  <a:lnTo>
                    <a:pt x="286" y="424"/>
                  </a:lnTo>
                  <a:lnTo>
                    <a:pt x="287" y="424"/>
                  </a:lnTo>
                  <a:lnTo>
                    <a:pt x="288" y="424"/>
                  </a:lnTo>
                  <a:lnTo>
                    <a:pt x="288" y="425"/>
                  </a:lnTo>
                  <a:lnTo>
                    <a:pt x="288" y="427"/>
                  </a:lnTo>
                  <a:lnTo>
                    <a:pt x="287" y="428"/>
                  </a:lnTo>
                  <a:lnTo>
                    <a:pt x="287" y="429"/>
                  </a:lnTo>
                  <a:lnTo>
                    <a:pt x="288" y="429"/>
                  </a:lnTo>
                  <a:lnTo>
                    <a:pt x="289" y="429"/>
                  </a:lnTo>
                  <a:lnTo>
                    <a:pt x="290" y="428"/>
                  </a:lnTo>
                  <a:lnTo>
                    <a:pt x="291" y="428"/>
                  </a:lnTo>
                  <a:lnTo>
                    <a:pt x="291" y="428"/>
                  </a:lnTo>
                  <a:lnTo>
                    <a:pt x="292" y="429"/>
                  </a:lnTo>
                  <a:lnTo>
                    <a:pt x="292" y="428"/>
                  </a:lnTo>
                  <a:lnTo>
                    <a:pt x="292" y="427"/>
                  </a:lnTo>
                  <a:lnTo>
                    <a:pt x="293" y="426"/>
                  </a:lnTo>
                  <a:lnTo>
                    <a:pt x="293" y="427"/>
                  </a:lnTo>
                  <a:lnTo>
                    <a:pt x="293" y="428"/>
                  </a:lnTo>
                  <a:lnTo>
                    <a:pt x="294" y="429"/>
                  </a:lnTo>
                  <a:lnTo>
                    <a:pt x="295" y="430"/>
                  </a:lnTo>
                  <a:lnTo>
                    <a:pt x="295" y="431"/>
                  </a:lnTo>
                  <a:lnTo>
                    <a:pt x="296" y="432"/>
                  </a:lnTo>
                  <a:lnTo>
                    <a:pt x="298" y="432"/>
                  </a:lnTo>
                  <a:lnTo>
                    <a:pt x="299" y="432"/>
                  </a:lnTo>
                  <a:lnTo>
                    <a:pt x="300" y="431"/>
                  </a:lnTo>
                  <a:lnTo>
                    <a:pt x="300" y="430"/>
                  </a:lnTo>
                  <a:lnTo>
                    <a:pt x="301" y="430"/>
                  </a:lnTo>
                  <a:lnTo>
                    <a:pt x="301" y="431"/>
                  </a:lnTo>
                  <a:lnTo>
                    <a:pt x="301" y="432"/>
                  </a:lnTo>
                  <a:lnTo>
                    <a:pt x="301" y="433"/>
                  </a:lnTo>
                  <a:lnTo>
                    <a:pt x="302" y="432"/>
                  </a:lnTo>
                  <a:lnTo>
                    <a:pt x="303" y="432"/>
                  </a:lnTo>
                  <a:lnTo>
                    <a:pt x="304" y="431"/>
                  </a:lnTo>
                  <a:lnTo>
                    <a:pt x="306" y="430"/>
                  </a:lnTo>
                  <a:lnTo>
                    <a:pt x="306" y="431"/>
                  </a:lnTo>
                  <a:lnTo>
                    <a:pt x="307" y="432"/>
                  </a:lnTo>
                  <a:lnTo>
                    <a:pt x="307" y="432"/>
                  </a:lnTo>
                  <a:lnTo>
                    <a:pt x="308" y="431"/>
                  </a:lnTo>
                  <a:lnTo>
                    <a:pt x="309" y="431"/>
                  </a:lnTo>
                  <a:lnTo>
                    <a:pt x="310" y="432"/>
                  </a:lnTo>
                  <a:lnTo>
                    <a:pt x="311" y="433"/>
                  </a:lnTo>
                  <a:lnTo>
                    <a:pt x="310" y="434"/>
                  </a:lnTo>
                  <a:lnTo>
                    <a:pt x="309" y="434"/>
                  </a:lnTo>
                  <a:lnTo>
                    <a:pt x="310" y="436"/>
                  </a:lnTo>
                  <a:lnTo>
                    <a:pt x="311" y="436"/>
                  </a:lnTo>
                  <a:lnTo>
                    <a:pt x="312" y="435"/>
                  </a:lnTo>
                  <a:lnTo>
                    <a:pt x="313" y="435"/>
                  </a:lnTo>
                  <a:lnTo>
                    <a:pt x="314" y="434"/>
                  </a:lnTo>
                  <a:lnTo>
                    <a:pt x="314" y="435"/>
                  </a:lnTo>
                  <a:lnTo>
                    <a:pt x="313" y="436"/>
                  </a:lnTo>
                  <a:lnTo>
                    <a:pt x="313" y="436"/>
                  </a:lnTo>
                  <a:lnTo>
                    <a:pt x="314" y="437"/>
                  </a:lnTo>
                  <a:lnTo>
                    <a:pt x="314" y="438"/>
                  </a:lnTo>
                  <a:lnTo>
                    <a:pt x="315" y="438"/>
                  </a:lnTo>
                  <a:lnTo>
                    <a:pt x="315" y="440"/>
                  </a:lnTo>
                  <a:lnTo>
                    <a:pt x="315" y="441"/>
                  </a:lnTo>
                  <a:lnTo>
                    <a:pt x="315" y="442"/>
                  </a:lnTo>
                  <a:lnTo>
                    <a:pt x="315" y="443"/>
                  </a:lnTo>
                  <a:lnTo>
                    <a:pt x="315" y="444"/>
                  </a:lnTo>
                  <a:lnTo>
                    <a:pt x="315" y="444"/>
                  </a:lnTo>
                  <a:lnTo>
                    <a:pt x="313" y="444"/>
                  </a:lnTo>
                  <a:lnTo>
                    <a:pt x="314" y="446"/>
                  </a:lnTo>
                  <a:lnTo>
                    <a:pt x="315" y="446"/>
                  </a:lnTo>
                  <a:lnTo>
                    <a:pt x="315" y="446"/>
                  </a:lnTo>
                  <a:lnTo>
                    <a:pt x="317" y="446"/>
                  </a:lnTo>
                  <a:lnTo>
                    <a:pt x="317" y="445"/>
                  </a:lnTo>
                  <a:lnTo>
                    <a:pt x="317" y="444"/>
                  </a:lnTo>
                  <a:lnTo>
                    <a:pt x="318" y="444"/>
                  </a:lnTo>
                  <a:lnTo>
                    <a:pt x="319" y="444"/>
                  </a:lnTo>
                  <a:lnTo>
                    <a:pt x="320" y="444"/>
                  </a:lnTo>
                  <a:lnTo>
                    <a:pt x="320" y="446"/>
                  </a:lnTo>
                  <a:lnTo>
                    <a:pt x="322" y="445"/>
                  </a:lnTo>
                  <a:lnTo>
                    <a:pt x="322" y="444"/>
                  </a:lnTo>
                  <a:lnTo>
                    <a:pt x="321" y="444"/>
                  </a:lnTo>
                  <a:lnTo>
                    <a:pt x="321" y="443"/>
                  </a:lnTo>
                  <a:lnTo>
                    <a:pt x="321" y="442"/>
                  </a:lnTo>
                  <a:lnTo>
                    <a:pt x="320" y="441"/>
                  </a:lnTo>
                  <a:lnTo>
                    <a:pt x="320" y="440"/>
                  </a:lnTo>
                  <a:lnTo>
                    <a:pt x="321" y="439"/>
                  </a:lnTo>
                  <a:lnTo>
                    <a:pt x="322" y="440"/>
                  </a:lnTo>
                  <a:lnTo>
                    <a:pt x="323" y="441"/>
                  </a:lnTo>
                  <a:lnTo>
                    <a:pt x="323" y="443"/>
                  </a:lnTo>
                  <a:lnTo>
                    <a:pt x="323" y="442"/>
                  </a:lnTo>
                  <a:lnTo>
                    <a:pt x="324" y="441"/>
                  </a:lnTo>
                  <a:lnTo>
                    <a:pt x="325" y="442"/>
                  </a:lnTo>
                  <a:lnTo>
                    <a:pt x="326" y="441"/>
                  </a:lnTo>
                  <a:lnTo>
                    <a:pt x="326" y="440"/>
                  </a:lnTo>
                  <a:lnTo>
                    <a:pt x="328" y="440"/>
                  </a:lnTo>
                  <a:lnTo>
                    <a:pt x="329" y="441"/>
                  </a:lnTo>
                  <a:lnTo>
                    <a:pt x="329" y="442"/>
                  </a:lnTo>
                  <a:lnTo>
                    <a:pt x="330" y="441"/>
                  </a:lnTo>
                  <a:lnTo>
                    <a:pt x="329" y="439"/>
                  </a:lnTo>
                  <a:lnTo>
                    <a:pt x="330" y="438"/>
                  </a:lnTo>
                  <a:lnTo>
                    <a:pt x="331" y="437"/>
                  </a:lnTo>
                  <a:lnTo>
                    <a:pt x="331" y="436"/>
                  </a:lnTo>
                  <a:lnTo>
                    <a:pt x="332" y="437"/>
                  </a:lnTo>
                  <a:lnTo>
                    <a:pt x="333" y="436"/>
                  </a:lnTo>
                  <a:lnTo>
                    <a:pt x="334" y="436"/>
                  </a:lnTo>
                  <a:lnTo>
                    <a:pt x="334" y="439"/>
                  </a:lnTo>
                  <a:lnTo>
                    <a:pt x="335" y="438"/>
                  </a:lnTo>
                  <a:lnTo>
                    <a:pt x="336" y="438"/>
                  </a:lnTo>
                  <a:lnTo>
                    <a:pt x="337" y="439"/>
                  </a:lnTo>
                  <a:lnTo>
                    <a:pt x="337" y="440"/>
                  </a:lnTo>
                  <a:lnTo>
                    <a:pt x="338" y="441"/>
                  </a:lnTo>
                  <a:lnTo>
                    <a:pt x="339" y="440"/>
                  </a:lnTo>
                  <a:lnTo>
                    <a:pt x="339" y="439"/>
                  </a:lnTo>
                  <a:lnTo>
                    <a:pt x="339" y="437"/>
                  </a:lnTo>
                  <a:lnTo>
                    <a:pt x="338" y="436"/>
                  </a:lnTo>
                  <a:lnTo>
                    <a:pt x="339" y="435"/>
                  </a:lnTo>
                  <a:lnTo>
                    <a:pt x="339" y="435"/>
                  </a:lnTo>
                  <a:lnTo>
                    <a:pt x="340" y="435"/>
                  </a:lnTo>
                  <a:lnTo>
                    <a:pt x="341" y="434"/>
                  </a:lnTo>
                  <a:lnTo>
                    <a:pt x="342" y="434"/>
                  </a:lnTo>
                  <a:lnTo>
                    <a:pt x="343" y="434"/>
                  </a:lnTo>
                  <a:lnTo>
                    <a:pt x="344" y="433"/>
                  </a:lnTo>
                  <a:lnTo>
                    <a:pt x="344" y="432"/>
                  </a:lnTo>
                  <a:lnTo>
                    <a:pt x="345" y="431"/>
                  </a:lnTo>
                  <a:lnTo>
                    <a:pt x="346" y="431"/>
                  </a:lnTo>
                  <a:lnTo>
                    <a:pt x="347" y="431"/>
                  </a:lnTo>
                  <a:lnTo>
                    <a:pt x="348" y="429"/>
                  </a:lnTo>
                  <a:lnTo>
                    <a:pt x="349" y="428"/>
                  </a:lnTo>
                  <a:lnTo>
                    <a:pt x="349" y="428"/>
                  </a:lnTo>
                  <a:lnTo>
                    <a:pt x="349" y="427"/>
                  </a:lnTo>
                  <a:lnTo>
                    <a:pt x="347" y="426"/>
                  </a:lnTo>
                  <a:lnTo>
                    <a:pt x="347" y="424"/>
                  </a:lnTo>
                  <a:lnTo>
                    <a:pt x="347" y="423"/>
                  </a:lnTo>
                  <a:lnTo>
                    <a:pt x="348" y="422"/>
                  </a:lnTo>
                  <a:lnTo>
                    <a:pt x="349" y="421"/>
                  </a:lnTo>
                  <a:lnTo>
                    <a:pt x="351" y="423"/>
                  </a:lnTo>
                  <a:lnTo>
                    <a:pt x="352" y="423"/>
                  </a:lnTo>
                  <a:lnTo>
                    <a:pt x="353" y="422"/>
                  </a:lnTo>
                  <a:lnTo>
                    <a:pt x="355" y="422"/>
                  </a:lnTo>
                  <a:lnTo>
                    <a:pt x="355" y="424"/>
                  </a:lnTo>
                  <a:lnTo>
                    <a:pt x="357" y="425"/>
                  </a:lnTo>
                  <a:lnTo>
                    <a:pt x="358" y="426"/>
                  </a:lnTo>
                  <a:lnTo>
                    <a:pt x="358" y="425"/>
                  </a:lnTo>
                  <a:lnTo>
                    <a:pt x="359" y="425"/>
                  </a:lnTo>
                  <a:lnTo>
                    <a:pt x="359" y="424"/>
                  </a:lnTo>
                  <a:lnTo>
                    <a:pt x="360" y="423"/>
                  </a:lnTo>
                  <a:lnTo>
                    <a:pt x="361" y="422"/>
                  </a:lnTo>
                  <a:lnTo>
                    <a:pt x="362" y="421"/>
                  </a:lnTo>
                  <a:lnTo>
                    <a:pt x="362" y="420"/>
                  </a:lnTo>
                  <a:lnTo>
                    <a:pt x="363" y="420"/>
                  </a:lnTo>
                  <a:lnTo>
                    <a:pt x="364" y="420"/>
                  </a:lnTo>
                  <a:lnTo>
                    <a:pt x="364" y="421"/>
                  </a:lnTo>
                  <a:lnTo>
                    <a:pt x="364" y="422"/>
                  </a:lnTo>
                  <a:lnTo>
                    <a:pt x="363" y="423"/>
                  </a:lnTo>
                  <a:lnTo>
                    <a:pt x="363" y="424"/>
                  </a:lnTo>
                  <a:lnTo>
                    <a:pt x="363" y="425"/>
                  </a:lnTo>
                  <a:lnTo>
                    <a:pt x="364" y="425"/>
                  </a:lnTo>
                  <a:lnTo>
                    <a:pt x="363" y="426"/>
                  </a:lnTo>
                  <a:lnTo>
                    <a:pt x="363" y="426"/>
                  </a:lnTo>
                  <a:lnTo>
                    <a:pt x="361" y="427"/>
                  </a:lnTo>
                  <a:lnTo>
                    <a:pt x="361" y="428"/>
                  </a:lnTo>
                  <a:lnTo>
                    <a:pt x="361" y="428"/>
                  </a:lnTo>
                  <a:lnTo>
                    <a:pt x="361" y="429"/>
                  </a:lnTo>
                  <a:lnTo>
                    <a:pt x="361" y="431"/>
                  </a:lnTo>
                  <a:lnTo>
                    <a:pt x="361" y="432"/>
                  </a:lnTo>
                  <a:lnTo>
                    <a:pt x="361" y="433"/>
                  </a:lnTo>
                  <a:lnTo>
                    <a:pt x="363" y="433"/>
                  </a:lnTo>
                  <a:lnTo>
                    <a:pt x="363" y="431"/>
                  </a:lnTo>
                  <a:lnTo>
                    <a:pt x="364" y="430"/>
                  </a:lnTo>
                  <a:lnTo>
                    <a:pt x="364" y="429"/>
                  </a:lnTo>
                  <a:lnTo>
                    <a:pt x="366" y="429"/>
                  </a:lnTo>
                  <a:lnTo>
                    <a:pt x="367" y="429"/>
                  </a:lnTo>
                  <a:lnTo>
                    <a:pt x="368" y="430"/>
                  </a:lnTo>
                  <a:lnTo>
                    <a:pt x="369" y="429"/>
                  </a:lnTo>
                  <a:lnTo>
                    <a:pt x="370" y="429"/>
                  </a:lnTo>
                  <a:lnTo>
                    <a:pt x="370" y="428"/>
                  </a:lnTo>
                  <a:lnTo>
                    <a:pt x="371" y="427"/>
                  </a:lnTo>
                  <a:lnTo>
                    <a:pt x="371" y="428"/>
                  </a:lnTo>
                  <a:lnTo>
                    <a:pt x="372" y="428"/>
                  </a:lnTo>
                  <a:lnTo>
                    <a:pt x="373" y="428"/>
                  </a:lnTo>
                  <a:lnTo>
                    <a:pt x="373" y="429"/>
                  </a:lnTo>
                  <a:lnTo>
                    <a:pt x="374" y="429"/>
                  </a:lnTo>
                  <a:lnTo>
                    <a:pt x="375" y="429"/>
                  </a:lnTo>
                  <a:lnTo>
                    <a:pt x="377" y="429"/>
                  </a:lnTo>
                  <a:lnTo>
                    <a:pt x="377" y="430"/>
                  </a:lnTo>
                  <a:lnTo>
                    <a:pt x="378" y="431"/>
                  </a:lnTo>
                  <a:lnTo>
                    <a:pt x="377" y="433"/>
                  </a:lnTo>
                  <a:lnTo>
                    <a:pt x="377" y="437"/>
                  </a:lnTo>
                  <a:lnTo>
                    <a:pt x="375" y="439"/>
                  </a:lnTo>
                  <a:lnTo>
                    <a:pt x="374" y="440"/>
                  </a:lnTo>
                  <a:lnTo>
                    <a:pt x="374" y="441"/>
                  </a:lnTo>
                  <a:lnTo>
                    <a:pt x="375" y="442"/>
                  </a:lnTo>
                  <a:lnTo>
                    <a:pt x="377" y="443"/>
                  </a:lnTo>
                  <a:lnTo>
                    <a:pt x="377" y="444"/>
                  </a:lnTo>
                  <a:lnTo>
                    <a:pt x="374" y="445"/>
                  </a:lnTo>
                  <a:lnTo>
                    <a:pt x="372" y="445"/>
                  </a:lnTo>
                  <a:lnTo>
                    <a:pt x="372" y="446"/>
                  </a:lnTo>
                  <a:lnTo>
                    <a:pt x="372" y="448"/>
                  </a:lnTo>
                  <a:lnTo>
                    <a:pt x="374" y="449"/>
                  </a:lnTo>
                  <a:lnTo>
                    <a:pt x="374" y="450"/>
                  </a:lnTo>
                  <a:lnTo>
                    <a:pt x="376" y="449"/>
                  </a:lnTo>
                  <a:lnTo>
                    <a:pt x="378" y="449"/>
                  </a:lnTo>
                  <a:lnTo>
                    <a:pt x="380" y="449"/>
                  </a:lnTo>
                  <a:lnTo>
                    <a:pt x="381" y="449"/>
                  </a:lnTo>
                  <a:lnTo>
                    <a:pt x="382" y="451"/>
                  </a:lnTo>
                  <a:lnTo>
                    <a:pt x="385" y="452"/>
                  </a:lnTo>
                  <a:lnTo>
                    <a:pt x="386" y="452"/>
                  </a:lnTo>
                  <a:lnTo>
                    <a:pt x="384" y="455"/>
                  </a:lnTo>
                  <a:lnTo>
                    <a:pt x="384" y="456"/>
                  </a:lnTo>
                  <a:lnTo>
                    <a:pt x="385" y="459"/>
                  </a:lnTo>
                  <a:lnTo>
                    <a:pt x="386" y="458"/>
                  </a:lnTo>
                  <a:lnTo>
                    <a:pt x="387" y="457"/>
                  </a:lnTo>
                  <a:lnTo>
                    <a:pt x="389" y="455"/>
                  </a:lnTo>
                  <a:lnTo>
                    <a:pt x="392" y="455"/>
                  </a:lnTo>
                  <a:lnTo>
                    <a:pt x="394" y="455"/>
                  </a:lnTo>
                  <a:lnTo>
                    <a:pt x="396" y="455"/>
                  </a:lnTo>
                  <a:lnTo>
                    <a:pt x="398" y="456"/>
                  </a:lnTo>
                  <a:lnTo>
                    <a:pt x="400" y="456"/>
                  </a:lnTo>
                  <a:lnTo>
                    <a:pt x="401" y="456"/>
                  </a:lnTo>
                  <a:lnTo>
                    <a:pt x="402" y="456"/>
                  </a:lnTo>
                  <a:lnTo>
                    <a:pt x="403" y="457"/>
                  </a:lnTo>
                  <a:lnTo>
                    <a:pt x="403" y="459"/>
                  </a:lnTo>
                  <a:lnTo>
                    <a:pt x="402" y="461"/>
                  </a:lnTo>
                  <a:lnTo>
                    <a:pt x="402" y="463"/>
                  </a:lnTo>
                  <a:lnTo>
                    <a:pt x="402" y="465"/>
                  </a:lnTo>
                  <a:lnTo>
                    <a:pt x="401" y="467"/>
                  </a:lnTo>
                  <a:lnTo>
                    <a:pt x="401" y="468"/>
                  </a:lnTo>
                  <a:lnTo>
                    <a:pt x="402" y="470"/>
                  </a:lnTo>
                  <a:lnTo>
                    <a:pt x="402" y="473"/>
                  </a:lnTo>
                  <a:lnTo>
                    <a:pt x="402" y="474"/>
                  </a:lnTo>
                  <a:lnTo>
                    <a:pt x="402" y="475"/>
                  </a:lnTo>
                  <a:lnTo>
                    <a:pt x="402" y="476"/>
                  </a:lnTo>
                  <a:lnTo>
                    <a:pt x="402" y="476"/>
                  </a:lnTo>
                  <a:lnTo>
                    <a:pt x="402" y="477"/>
                  </a:lnTo>
                  <a:lnTo>
                    <a:pt x="402" y="477"/>
                  </a:lnTo>
                  <a:lnTo>
                    <a:pt x="404" y="477"/>
                  </a:lnTo>
                  <a:lnTo>
                    <a:pt x="404" y="478"/>
                  </a:lnTo>
                  <a:lnTo>
                    <a:pt x="403" y="479"/>
                  </a:lnTo>
                  <a:lnTo>
                    <a:pt x="402" y="479"/>
                  </a:lnTo>
                  <a:lnTo>
                    <a:pt x="402" y="480"/>
                  </a:lnTo>
                  <a:lnTo>
                    <a:pt x="404" y="482"/>
                  </a:lnTo>
                  <a:lnTo>
                    <a:pt x="405" y="481"/>
                  </a:lnTo>
                  <a:lnTo>
                    <a:pt x="406" y="479"/>
                  </a:lnTo>
                  <a:lnTo>
                    <a:pt x="408" y="480"/>
                  </a:lnTo>
                  <a:lnTo>
                    <a:pt x="408" y="482"/>
                  </a:lnTo>
                  <a:lnTo>
                    <a:pt x="410" y="482"/>
                  </a:lnTo>
                  <a:lnTo>
                    <a:pt x="411" y="482"/>
                  </a:lnTo>
                  <a:lnTo>
                    <a:pt x="410" y="482"/>
                  </a:lnTo>
                  <a:lnTo>
                    <a:pt x="411" y="483"/>
                  </a:lnTo>
                  <a:lnTo>
                    <a:pt x="414" y="484"/>
                  </a:lnTo>
                  <a:lnTo>
                    <a:pt x="415" y="484"/>
                  </a:lnTo>
                  <a:lnTo>
                    <a:pt x="416" y="484"/>
                  </a:lnTo>
                  <a:lnTo>
                    <a:pt x="417" y="484"/>
                  </a:lnTo>
                  <a:lnTo>
                    <a:pt x="418" y="484"/>
                  </a:lnTo>
                  <a:lnTo>
                    <a:pt x="418" y="483"/>
                  </a:lnTo>
                  <a:lnTo>
                    <a:pt x="418" y="482"/>
                  </a:lnTo>
                  <a:lnTo>
                    <a:pt x="419" y="483"/>
                  </a:lnTo>
                  <a:lnTo>
                    <a:pt x="420" y="484"/>
                  </a:lnTo>
                  <a:lnTo>
                    <a:pt x="420" y="486"/>
                  </a:lnTo>
                  <a:lnTo>
                    <a:pt x="419" y="488"/>
                  </a:lnTo>
                  <a:lnTo>
                    <a:pt x="418" y="489"/>
                  </a:lnTo>
                  <a:lnTo>
                    <a:pt x="419" y="490"/>
                  </a:lnTo>
                  <a:lnTo>
                    <a:pt x="419" y="491"/>
                  </a:lnTo>
                  <a:lnTo>
                    <a:pt x="418" y="491"/>
                  </a:lnTo>
                  <a:lnTo>
                    <a:pt x="418" y="491"/>
                  </a:lnTo>
                  <a:lnTo>
                    <a:pt x="418" y="492"/>
                  </a:lnTo>
                  <a:lnTo>
                    <a:pt x="419" y="493"/>
                  </a:lnTo>
                  <a:lnTo>
                    <a:pt x="419" y="495"/>
                  </a:lnTo>
                  <a:lnTo>
                    <a:pt x="418" y="495"/>
                  </a:lnTo>
                  <a:lnTo>
                    <a:pt x="417" y="496"/>
                  </a:lnTo>
                  <a:lnTo>
                    <a:pt x="418" y="497"/>
                  </a:lnTo>
                  <a:lnTo>
                    <a:pt x="417" y="497"/>
                  </a:lnTo>
                  <a:lnTo>
                    <a:pt x="416" y="499"/>
                  </a:lnTo>
                  <a:lnTo>
                    <a:pt x="416" y="499"/>
                  </a:lnTo>
                  <a:lnTo>
                    <a:pt x="417" y="500"/>
                  </a:lnTo>
                  <a:lnTo>
                    <a:pt x="416" y="501"/>
                  </a:lnTo>
                  <a:lnTo>
                    <a:pt x="415" y="502"/>
                  </a:lnTo>
                  <a:lnTo>
                    <a:pt x="414" y="502"/>
                  </a:lnTo>
                  <a:lnTo>
                    <a:pt x="414" y="503"/>
                  </a:lnTo>
                  <a:lnTo>
                    <a:pt x="415" y="505"/>
                  </a:lnTo>
                  <a:lnTo>
                    <a:pt x="414" y="505"/>
                  </a:lnTo>
                  <a:lnTo>
                    <a:pt x="412" y="505"/>
                  </a:lnTo>
                  <a:lnTo>
                    <a:pt x="410" y="506"/>
                  </a:lnTo>
                  <a:lnTo>
                    <a:pt x="410" y="507"/>
                  </a:lnTo>
                  <a:lnTo>
                    <a:pt x="409" y="507"/>
                  </a:lnTo>
                  <a:lnTo>
                    <a:pt x="409" y="509"/>
                  </a:lnTo>
                  <a:lnTo>
                    <a:pt x="410" y="510"/>
                  </a:lnTo>
                  <a:lnTo>
                    <a:pt x="410" y="511"/>
                  </a:lnTo>
                  <a:lnTo>
                    <a:pt x="410" y="512"/>
                  </a:lnTo>
                  <a:lnTo>
                    <a:pt x="408" y="513"/>
                  </a:lnTo>
                  <a:lnTo>
                    <a:pt x="407" y="514"/>
                  </a:lnTo>
                  <a:lnTo>
                    <a:pt x="408" y="515"/>
                  </a:lnTo>
                  <a:lnTo>
                    <a:pt x="406" y="515"/>
                  </a:lnTo>
                  <a:lnTo>
                    <a:pt x="405" y="517"/>
                  </a:lnTo>
                  <a:lnTo>
                    <a:pt x="405" y="518"/>
                  </a:lnTo>
                  <a:lnTo>
                    <a:pt x="406" y="517"/>
                  </a:lnTo>
                  <a:lnTo>
                    <a:pt x="407" y="518"/>
                  </a:lnTo>
                  <a:lnTo>
                    <a:pt x="409" y="519"/>
                  </a:lnTo>
                  <a:lnTo>
                    <a:pt x="409" y="521"/>
                  </a:lnTo>
                  <a:lnTo>
                    <a:pt x="409" y="522"/>
                  </a:lnTo>
                  <a:lnTo>
                    <a:pt x="407" y="521"/>
                  </a:lnTo>
                  <a:lnTo>
                    <a:pt x="407" y="520"/>
                  </a:lnTo>
                  <a:lnTo>
                    <a:pt x="405" y="520"/>
                  </a:lnTo>
                  <a:lnTo>
                    <a:pt x="404" y="520"/>
                  </a:lnTo>
                  <a:lnTo>
                    <a:pt x="404" y="519"/>
                  </a:lnTo>
                  <a:lnTo>
                    <a:pt x="402" y="519"/>
                  </a:lnTo>
                  <a:lnTo>
                    <a:pt x="402" y="519"/>
                  </a:lnTo>
                  <a:lnTo>
                    <a:pt x="401" y="518"/>
                  </a:lnTo>
                  <a:lnTo>
                    <a:pt x="399" y="516"/>
                  </a:lnTo>
                  <a:lnTo>
                    <a:pt x="399" y="517"/>
                  </a:lnTo>
                  <a:lnTo>
                    <a:pt x="399" y="518"/>
                  </a:lnTo>
                  <a:lnTo>
                    <a:pt x="398" y="519"/>
                  </a:lnTo>
                  <a:lnTo>
                    <a:pt x="397" y="520"/>
                  </a:lnTo>
                  <a:lnTo>
                    <a:pt x="396" y="520"/>
                  </a:lnTo>
                  <a:lnTo>
                    <a:pt x="395" y="520"/>
                  </a:lnTo>
                  <a:lnTo>
                    <a:pt x="395" y="521"/>
                  </a:lnTo>
                  <a:lnTo>
                    <a:pt x="396" y="521"/>
                  </a:lnTo>
                  <a:lnTo>
                    <a:pt x="396" y="522"/>
                  </a:lnTo>
                  <a:lnTo>
                    <a:pt x="396" y="523"/>
                  </a:lnTo>
                  <a:lnTo>
                    <a:pt x="395" y="523"/>
                  </a:lnTo>
                  <a:lnTo>
                    <a:pt x="395" y="524"/>
                  </a:lnTo>
                  <a:lnTo>
                    <a:pt x="394" y="524"/>
                  </a:lnTo>
                  <a:lnTo>
                    <a:pt x="392" y="523"/>
                  </a:lnTo>
                  <a:lnTo>
                    <a:pt x="391" y="523"/>
                  </a:lnTo>
                  <a:lnTo>
                    <a:pt x="389" y="524"/>
                  </a:lnTo>
                  <a:lnTo>
                    <a:pt x="389" y="525"/>
                  </a:lnTo>
                  <a:lnTo>
                    <a:pt x="389" y="526"/>
                  </a:lnTo>
                  <a:lnTo>
                    <a:pt x="389" y="527"/>
                  </a:lnTo>
                  <a:lnTo>
                    <a:pt x="389" y="529"/>
                  </a:lnTo>
                  <a:lnTo>
                    <a:pt x="389" y="531"/>
                  </a:lnTo>
                  <a:lnTo>
                    <a:pt x="386" y="531"/>
                  </a:lnTo>
                  <a:lnTo>
                    <a:pt x="386" y="531"/>
                  </a:lnTo>
                  <a:lnTo>
                    <a:pt x="385" y="531"/>
                  </a:lnTo>
                  <a:lnTo>
                    <a:pt x="383" y="531"/>
                  </a:lnTo>
                  <a:lnTo>
                    <a:pt x="382" y="530"/>
                  </a:lnTo>
                  <a:lnTo>
                    <a:pt x="380" y="529"/>
                  </a:lnTo>
                  <a:lnTo>
                    <a:pt x="378" y="527"/>
                  </a:lnTo>
                  <a:lnTo>
                    <a:pt x="378" y="526"/>
                  </a:lnTo>
                  <a:lnTo>
                    <a:pt x="376" y="525"/>
                  </a:lnTo>
                  <a:lnTo>
                    <a:pt x="375" y="524"/>
                  </a:lnTo>
                  <a:lnTo>
                    <a:pt x="375" y="523"/>
                  </a:lnTo>
                  <a:lnTo>
                    <a:pt x="374" y="523"/>
                  </a:lnTo>
                  <a:lnTo>
                    <a:pt x="373" y="523"/>
                  </a:lnTo>
                  <a:lnTo>
                    <a:pt x="372" y="523"/>
                  </a:lnTo>
                  <a:lnTo>
                    <a:pt x="371" y="523"/>
                  </a:lnTo>
                  <a:lnTo>
                    <a:pt x="371" y="522"/>
                  </a:lnTo>
                  <a:lnTo>
                    <a:pt x="371" y="523"/>
                  </a:lnTo>
                  <a:lnTo>
                    <a:pt x="370" y="523"/>
                  </a:lnTo>
                  <a:lnTo>
                    <a:pt x="370" y="525"/>
                  </a:lnTo>
                  <a:lnTo>
                    <a:pt x="370" y="526"/>
                  </a:lnTo>
                  <a:lnTo>
                    <a:pt x="369" y="526"/>
                  </a:lnTo>
                  <a:lnTo>
                    <a:pt x="370" y="528"/>
                  </a:lnTo>
                  <a:lnTo>
                    <a:pt x="369" y="529"/>
                  </a:lnTo>
                  <a:lnTo>
                    <a:pt x="368" y="529"/>
                  </a:lnTo>
                  <a:lnTo>
                    <a:pt x="366" y="528"/>
                  </a:lnTo>
                  <a:lnTo>
                    <a:pt x="365" y="527"/>
                  </a:lnTo>
                  <a:lnTo>
                    <a:pt x="364" y="525"/>
                  </a:lnTo>
                  <a:lnTo>
                    <a:pt x="363" y="523"/>
                  </a:lnTo>
                  <a:lnTo>
                    <a:pt x="363" y="523"/>
                  </a:lnTo>
                  <a:lnTo>
                    <a:pt x="363" y="524"/>
                  </a:lnTo>
                  <a:lnTo>
                    <a:pt x="363" y="525"/>
                  </a:lnTo>
                  <a:lnTo>
                    <a:pt x="362" y="526"/>
                  </a:lnTo>
                  <a:lnTo>
                    <a:pt x="361" y="526"/>
                  </a:lnTo>
                  <a:lnTo>
                    <a:pt x="359" y="525"/>
                  </a:lnTo>
                  <a:lnTo>
                    <a:pt x="359" y="524"/>
                  </a:lnTo>
                  <a:lnTo>
                    <a:pt x="360" y="523"/>
                  </a:lnTo>
                  <a:lnTo>
                    <a:pt x="361" y="523"/>
                  </a:lnTo>
                  <a:lnTo>
                    <a:pt x="362" y="522"/>
                  </a:lnTo>
                  <a:lnTo>
                    <a:pt x="361" y="522"/>
                  </a:lnTo>
                  <a:lnTo>
                    <a:pt x="360" y="522"/>
                  </a:lnTo>
                  <a:lnTo>
                    <a:pt x="359" y="521"/>
                  </a:lnTo>
                  <a:lnTo>
                    <a:pt x="358" y="521"/>
                  </a:lnTo>
                  <a:lnTo>
                    <a:pt x="355" y="522"/>
                  </a:lnTo>
                  <a:lnTo>
                    <a:pt x="355" y="522"/>
                  </a:lnTo>
                  <a:lnTo>
                    <a:pt x="354" y="522"/>
                  </a:lnTo>
                  <a:lnTo>
                    <a:pt x="353" y="522"/>
                  </a:lnTo>
                  <a:lnTo>
                    <a:pt x="351" y="523"/>
                  </a:lnTo>
                  <a:lnTo>
                    <a:pt x="349" y="523"/>
                  </a:lnTo>
                  <a:lnTo>
                    <a:pt x="348" y="524"/>
                  </a:ln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79" name="Freeform 178"/>
            <p:cNvSpPr>
              <a:spLocks/>
            </p:cNvSpPr>
            <p:nvPr/>
          </p:nvSpPr>
          <p:spPr bwMode="auto">
            <a:xfrm>
              <a:off x="3362327" y="4702170"/>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80" name="Freeform 179"/>
            <p:cNvSpPr>
              <a:spLocks/>
            </p:cNvSpPr>
            <p:nvPr/>
          </p:nvSpPr>
          <p:spPr bwMode="auto">
            <a:xfrm>
              <a:off x="3370264" y="4724394"/>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81" name="Freeform 180"/>
            <p:cNvSpPr>
              <a:spLocks/>
            </p:cNvSpPr>
            <p:nvPr/>
          </p:nvSpPr>
          <p:spPr bwMode="auto">
            <a:xfrm>
              <a:off x="3362327" y="4706932"/>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82" name="Freeform 181"/>
            <p:cNvSpPr>
              <a:spLocks/>
            </p:cNvSpPr>
            <p:nvPr/>
          </p:nvSpPr>
          <p:spPr bwMode="auto">
            <a:xfrm>
              <a:off x="3363914" y="4718045"/>
              <a:ext cx="0" cy="1588"/>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83" name="Freeform 182"/>
            <p:cNvSpPr>
              <a:spLocks/>
            </p:cNvSpPr>
            <p:nvPr/>
          </p:nvSpPr>
          <p:spPr bwMode="auto">
            <a:xfrm>
              <a:off x="3370264" y="4724394"/>
              <a:ext cx="1588" cy="1588"/>
            </a:xfrm>
            <a:custGeom>
              <a:avLst/>
              <a:gdLst>
                <a:gd name="T0" fmla="*/ 1 w 1"/>
                <a:gd name="T1" fmla="*/ 0 h 1"/>
                <a:gd name="T2" fmla="*/ 0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lnTo>
                    <a:pt x="0" y="1"/>
                  </a:lnTo>
                  <a:lnTo>
                    <a:pt x="0" y="0"/>
                  </a:lnTo>
                  <a:lnTo>
                    <a:pt x="1"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84" name="Freeform 183"/>
            <p:cNvSpPr>
              <a:spLocks/>
            </p:cNvSpPr>
            <p:nvPr/>
          </p:nvSpPr>
          <p:spPr bwMode="auto">
            <a:xfrm>
              <a:off x="3275014" y="4095745"/>
              <a:ext cx="555626" cy="873124"/>
            </a:xfrm>
            <a:custGeom>
              <a:avLst/>
              <a:gdLst>
                <a:gd name="T0" fmla="*/ 343 w 350"/>
                <a:gd name="T1" fmla="*/ 447 h 550"/>
                <a:gd name="T2" fmla="*/ 330 w 350"/>
                <a:gd name="T3" fmla="*/ 455 h 550"/>
                <a:gd name="T4" fmla="*/ 333 w 350"/>
                <a:gd name="T5" fmla="*/ 471 h 550"/>
                <a:gd name="T6" fmla="*/ 320 w 350"/>
                <a:gd name="T7" fmla="*/ 492 h 550"/>
                <a:gd name="T8" fmla="*/ 346 w 350"/>
                <a:gd name="T9" fmla="*/ 499 h 550"/>
                <a:gd name="T10" fmla="*/ 329 w 350"/>
                <a:gd name="T11" fmla="*/ 518 h 550"/>
                <a:gd name="T12" fmla="*/ 316 w 350"/>
                <a:gd name="T13" fmla="*/ 524 h 550"/>
                <a:gd name="T14" fmla="*/ 305 w 350"/>
                <a:gd name="T15" fmla="*/ 534 h 550"/>
                <a:gd name="T16" fmla="*/ 289 w 350"/>
                <a:gd name="T17" fmla="*/ 531 h 550"/>
                <a:gd name="T18" fmla="*/ 276 w 350"/>
                <a:gd name="T19" fmla="*/ 529 h 550"/>
                <a:gd name="T20" fmla="*/ 260 w 350"/>
                <a:gd name="T21" fmla="*/ 539 h 550"/>
                <a:gd name="T22" fmla="*/ 249 w 350"/>
                <a:gd name="T23" fmla="*/ 547 h 550"/>
                <a:gd name="T24" fmla="*/ 231 w 350"/>
                <a:gd name="T25" fmla="*/ 542 h 550"/>
                <a:gd name="T26" fmla="*/ 215 w 350"/>
                <a:gd name="T27" fmla="*/ 535 h 550"/>
                <a:gd name="T28" fmla="*/ 194 w 350"/>
                <a:gd name="T29" fmla="*/ 524 h 550"/>
                <a:gd name="T30" fmla="*/ 175 w 350"/>
                <a:gd name="T31" fmla="*/ 518 h 550"/>
                <a:gd name="T32" fmla="*/ 151 w 350"/>
                <a:gd name="T33" fmla="*/ 502 h 550"/>
                <a:gd name="T34" fmla="*/ 126 w 350"/>
                <a:gd name="T35" fmla="*/ 484 h 550"/>
                <a:gd name="T36" fmla="*/ 124 w 350"/>
                <a:gd name="T37" fmla="*/ 464 h 550"/>
                <a:gd name="T38" fmla="*/ 109 w 350"/>
                <a:gd name="T39" fmla="*/ 455 h 550"/>
                <a:gd name="T40" fmla="*/ 92 w 350"/>
                <a:gd name="T41" fmla="*/ 446 h 550"/>
                <a:gd name="T42" fmla="*/ 85 w 350"/>
                <a:gd name="T43" fmla="*/ 438 h 550"/>
                <a:gd name="T44" fmla="*/ 69 w 350"/>
                <a:gd name="T45" fmla="*/ 431 h 550"/>
                <a:gd name="T46" fmla="*/ 63 w 350"/>
                <a:gd name="T47" fmla="*/ 404 h 550"/>
                <a:gd name="T48" fmla="*/ 56 w 350"/>
                <a:gd name="T49" fmla="*/ 371 h 550"/>
                <a:gd name="T50" fmla="*/ 50 w 350"/>
                <a:gd name="T51" fmla="*/ 336 h 550"/>
                <a:gd name="T52" fmla="*/ 39 w 350"/>
                <a:gd name="T53" fmla="*/ 323 h 550"/>
                <a:gd name="T54" fmla="*/ 32 w 350"/>
                <a:gd name="T55" fmla="*/ 298 h 550"/>
                <a:gd name="T56" fmla="*/ 25 w 350"/>
                <a:gd name="T57" fmla="*/ 276 h 550"/>
                <a:gd name="T58" fmla="*/ 18 w 350"/>
                <a:gd name="T59" fmla="*/ 265 h 550"/>
                <a:gd name="T60" fmla="*/ 14 w 350"/>
                <a:gd name="T61" fmla="*/ 254 h 550"/>
                <a:gd name="T62" fmla="*/ 5 w 350"/>
                <a:gd name="T63" fmla="*/ 250 h 550"/>
                <a:gd name="T64" fmla="*/ 4 w 350"/>
                <a:gd name="T65" fmla="*/ 245 h 550"/>
                <a:gd name="T66" fmla="*/ 16 w 350"/>
                <a:gd name="T67" fmla="*/ 234 h 550"/>
                <a:gd name="T68" fmla="*/ 17 w 350"/>
                <a:gd name="T69" fmla="*/ 207 h 550"/>
                <a:gd name="T70" fmla="*/ 18 w 350"/>
                <a:gd name="T71" fmla="*/ 185 h 550"/>
                <a:gd name="T72" fmla="*/ 10 w 350"/>
                <a:gd name="T73" fmla="*/ 166 h 550"/>
                <a:gd name="T74" fmla="*/ 16 w 350"/>
                <a:gd name="T75" fmla="*/ 157 h 550"/>
                <a:gd name="T76" fmla="*/ 28 w 350"/>
                <a:gd name="T77" fmla="*/ 153 h 550"/>
                <a:gd name="T78" fmla="*/ 33 w 350"/>
                <a:gd name="T79" fmla="*/ 147 h 550"/>
                <a:gd name="T80" fmla="*/ 31 w 350"/>
                <a:gd name="T81" fmla="*/ 133 h 550"/>
                <a:gd name="T82" fmla="*/ 40 w 350"/>
                <a:gd name="T83" fmla="*/ 113 h 550"/>
                <a:gd name="T84" fmla="*/ 26 w 350"/>
                <a:gd name="T85" fmla="*/ 99 h 550"/>
                <a:gd name="T86" fmla="*/ 21 w 350"/>
                <a:gd name="T87" fmla="*/ 91 h 550"/>
                <a:gd name="T88" fmla="*/ 27 w 350"/>
                <a:gd name="T89" fmla="*/ 83 h 550"/>
                <a:gd name="T90" fmla="*/ 41 w 350"/>
                <a:gd name="T91" fmla="*/ 77 h 550"/>
                <a:gd name="T92" fmla="*/ 57 w 350"/>
                <a:gd name="T93" fmla="*/ 76 h 550"/>
                <a:gd name="T94" fmla="*/ 78 w 350"/>
                <a:gd name="T95" fmla="*/ 66 h 550"/>
                <a:gd name="T96" fmla="*/ 83 w 350"/>
                <a:gd name="T97" fmla="*/ 47 h 550"/>
                <a:gd name="T98" fmla="*/ 99 w 350"/>
                <a:gd name="T99" fmla="*/ 51 h 550"/>
                <a:gd name="T100" fmla="*/ 116 w 350"/>
                <a:gd name="T101" fmla="*/ 54 h 550"/>
                <a:gd name="T102" fmla="*/ 126 w 350"/>
                <a:gd name="T103" fmla="*/ 45 h 550"/>
                <a:gd name="T104" fmla="*/ 142 w 350"/>
                <a:gd name="T105" fmla="*/ 43 h 550"/>
                <a:gd name="T106" fmla="*/ 150 w 350"/>
                <a:gd name="T107" fmla="*/ 38 h 550"/>
                <a:gd name="T108" fmla="*/ 150 w 350"/>
                <a:gd name="T109" fmla="*/ 18 h 550"/>
                <a:gd name="T110" fmla="*/ 149 w 350"/>
                <a:gd name="T111" fmla="*/ 0 h 550"/>
                <a:gd name="T112" fmla="*/ 165 w 350"/>
                <a:gd name="T113" fmla="*/ 6 h 550"/>
                <a:gd name="T114" fmla="*/ 179 w 350"/>
                <a:gd name="T115" fmla="*/ 12 h 550"/>
                <a:gd name="T116" fmla="*/ 194 w 350"/>
                <a:gd name="T117" fmla="*/ 8 h 550"/>
                <a:gd name="T118" fmla="*/ 207 w 350"/>
                <a:gd name="T119" fmla="*/ 11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0" h="550">
                  <a:moveTo>
                    <a:pt x="348" y="432"/>
                  </a:moveTo>
                  <a:lnTo>
                    <a:pt x="349" y="432"/>
                  </a:lnTo>
                  <a:lnTo>
                    <a:pt x="350" y="433"/>
                  </a:lnTo>
                  <a:lnTo>
                    <a:pt x="350" y="434"/>
                  </a:lnTo>
                  <a:lnTo>
                    <a:pt x="349" y="436"/>
                  </a:lnTo>
                  <a:lnTo>
                    <a:pt x="348" y="437"/>
                  </a:lnTo>
                  <a:lnTo>
                    <a:pt x="347" y="438"/>
                  </a:lnTo>
                  <a:lnTo>
                    <a:pt x="347" y="439"/>
                  </a:lnTo>
                  <a:lnTo>
                    <a:pt x="347" y="440"/>
                  </a:lnTo>
                  <a:lnTo>
                    <a:pt x="348" y="441"/>
                  </a:lnTo>
                  <a:lnTo>
                    <a:pt x="347" y="441"/>
                  </a:lnTo>
                  <a:lnTo>
                    <a:pt x="346" y="442"/>
                  </a:lnTo>
                  <a:lnTo>
                    <a:pt x="347" y="443"/>
                  </a:lnTo>
                  <a:lnTo>
                    <a:pt x="347" y="444"/>
                  </a:lnTo>
                  <a:lnTo>
                    <a:pt x="346" y="445"/>
                  </a:lnTo>
                  <a:lnTo>
                    <a:pt x="345" y="447"/>
                  </a:lnTo>
                  <a:lnTo>
                    <a:pt x="343" y="447"/>
                  </a:lnTo>
                  <a:lnTo>
                    <a:pt x="343" y="448"/>
                  </a:lnTo>
                  <a:lnTo>
                    <a:pt x="342" y="448"/>
                  </a:lnTo>
                  <a:lnTo>
                    <a:pt x="341" y="447"/>
                  </a:lnTo>
                  <a:lnTo>
                    <a:pt x="340" y="448"/>
                  </a:lnTo>
                  <a:lnTo>
                    <a:pt x="339" y="448"/>
                  </a:lnTo>
                  <a:lnTo>
                    <a:pt x="338" y="448"/>
                  </a:lnTo>
                  <a:lnTo>
                    <a:pt x="337" y="448"/>
                  </a:lnTo>
                  <a:lnTo>
                    <a:pt x="336" y="447"/>
                  </a:lnTo>
                  <a:lnTo>
                    <a:pt x="334" y="447"/>
                  </a:lnTo>
                  <a:lnTo>
                    <a:pt x="332" y="448"/>
                  </a:lnTo>
                  <a:lnTo>
                    <a:pt x="331" y="449"/>
                  </a:lnTo>
                  <a:lnTo>
                    <a:pt x="331" y="449"/>
                  </a:lnTo>
                  <a:lnTo>
                    <a:pt x="331" y="449"/>
                  </a:lnTo>
                  <a:lnTo>
                    <a:pt x="331" y="450"/>
                  </a:lnTo>
                  <a:lnTo>
                    <a:pt x="331" y="452"/>
                  </a:lnTo>
                  <a:lnTo>
                    <a:pt x="330" y="453"/>
                  </a:lnTo>
                  <a:lnTo>
                    <a:pt x="330" y="455"/>
                  </a:lnTo>
                  <a:lnTo>
                    <a:pt x="329" y="456"/>
                  </a:lnTo>
                  <a:lnTo>
                    <a:pt x="329" y="458"/>
                  </a:lnTo>
                  <a:lnTo>
                    <a:pt x="329" y="460"/>
                  </a:lnTo>
                  <a:lnTo>
                    <a:pt x="330" y="462"/>
                  </a:lnTo>
                  <a:lnTo>
                    <a:pt x="330" y="463"/>
                  </a:lnTo>
                  <a:lnTo>
                    <a:pt x="331" y="463"/>
                  </a:lnTo>
                  <a:lnTo>
                    <a:pt x="331" y="463"/>
                  </a:lnTo>
                  <a:lnTo>
                    <a:pt x="331" y="463"/>
                  </a:lnTo>
                  <a:lnTo>
                    <a:pt x="331" y="465"/>
                  </a:lnTo>
                  <a:lnTo>
                    <a:pt x="330" y="466"/>
                  </a:lnTo>
                  <a:lnTo>
                    <a:pt x="331" y="466"/>
                  </a:lnTo>
                  <a:lnTo>
                    <a:pt x="331" y="466"/>
                  </a:lnTo>
                  <a:lnTo>
                    <a:pt x="333" y="464"/>
                  </a:lnTo>
                  <a:lnTo>
                    <a:pt x="334" y="466"/>
                  </a:lnTo>
                  <a:lnTo>
                    <a:pt x="333" y="468"/>
                  </a:lnTo>
                  <a:lnTo>
                    <a:pt x="333" y="470"/>
                  </a:lnTo>
                  <a:lnTo>
                    <a:pt x="333" y="471"/>
                  </a:lnTo>
                  <a:lnTo>
                    <a:pt x="332" y="473"/>
                  </a:lnTo>
                  <a:lnTo>
                    <a:pt x="332" y="475"/>
                  </a:lnTo>
                  <a:lnTo>
                    <a:pt x="331" y="477"/>
                  </a:lnTo>
                  <a:lnTo>
                    <a:pt x="329" y="479"/>
                  </a:lnTo>
                  <a:lnTo>
                    <a:pt x="327" y="481"/>
                  </a:lnTo>
                  <a:lnTo>
                    <a:pt x="325" y="483"/>
                  </a:lnTo>
                  <a:lnTo>
                    <a:pt x="324" y="484"/>
                  </a:lnTo>
                  <a:lnTo>
                    <a:pt x="323" y="485"/>
                  </a:lnTo>
                  <a:lnTo>
                    <a:pt x="322" y="485"/>
                  </a:lnTo>
                  <a:lnTo>
                    <a:pt x="320" y="486"/>
                  </a:lnTo>
                  <a:lnTo>
                    <a:pt x="319" y="486"/>
                  </a:lnTo>
                  <a:lnTo>
                    <a:pt x="318" y="488"/>
                  </a:lnTo>
                  <a:lnTo>
                    <a:pt x="318" y="489"/>
                  </a:lnTo>
                  <a:lnTo>
                    <a:pt x="317" y="489"/>
                  </a:lnTo>
                  <a:lnTo>
                    <a:pt x="319" y="490"/>
                  </a:lnTo>
                  <a:lnTo>
                    <a:pt x="319" y="492"/>
                  </a:lnTo>
                  <a:lnTo>
                    <a:pt x="320" y="492"/>
                  </a:lnTo>
                  <a:lnTo>
                    <a:pt x="321" y="492"/>
                  </a:lnTo>
                  <a:lnTo>
                    <a:pt x="323" y="491"/>
                  </a:lnTo>
                  <a:lnTo>
                    <a:pt x="323" y="491"/>
                  </a:lnTo>
                  <a:lnTo>
                    <a:pt x="325" y="491"/>
                  </a:lnTo>
                  <a:lnTo>
                    <a:pt x="327" y="491"/>
                  </a:lnTo>
                  <a:lnTo>
                    <a:pt x="329" y="491"/>
                  </a:lnTo>
                  <a:lnTo>
                    <a:pt x="331" y="491"/>
                  </a:lnTo>
                  <a:lnTo>
                    <a:pt x="332" y="492"/>
                  </a:lnTo>
                  <a:lnTo>
                    <a:pt x="336" y="492"/>
                  </a:lnTo>
                  <a:lnTo>
                    <a:pt x="338" y="492"/>
                  </a:lnTo>
                  <a:lnTo>
                    <a:pt x="340" y="493"/>
                  </a:lnTo>
                  <a:lnTo>
                    <a:pt x="342" y="494"/>
                  </a:lnTo>
                  <a:lnTo>
                    <a:pt x="343" y="494"/>
                  </a:lnTo>
                  <a:lnTo>
                    <a:pt x="344" y="494"/>
                  </a:lnTo>
                  <a:lnTo>
                    <a:pt x="344" y="496"/>
                  </a:lnTo>
                  <a:lnTo>
                    <a:pt x="345" y="498"/>
                  </a:lnTo>
                  <a:lnTo>
                    <a:pt x="346" y="499"/>
                  </a:lnTo>
                  <a:lnTo>
                    <a:pt x="346" y="501"/>
                  </a:lnTo>
                  <a:lnTo>
                    <a:pt x="345" y="502"/>
                  </a:lnTo>
                  <a:lnTo>
                    <a:pt x="344" y="504"/>
                  </a:lnTo>
                  <a:lnTo>
                    <a:pt x="343" y="505"/>
                  </a:lnTo>
                  <a:lnTo>
                    <a:pt x="341" y="507"/>
                  </a:lnTo>
                  <a:lnTo>
                    <a:pt x="340" y="508"/>
                  </a:lnTo>
                  <a:lnTo>
                    <a:pt x="339" y="509"/>
                  </a:lnTo>
                  <a:lnTo>
                    <a:pt x="339" y="510"/>
                  </a:lnTo>
                  <a:lnTo>
                    <a:pt x="339" y="512"/>
                  </a:lnTo>
                  <a:lnTo>
                    <a:pt x="338" y="513"/>
                  </a:lnTo>
                  <a:lnTo>
                    <a:pt x="338" y="515"/>
                  </a:lnTo>
                  <a:lnTo>
                    <a:pt x="336" y="516"/>
                  </a:lnTo>
                  <a:lnTo>
                    <a:pt x="334" y="516"/>
                  </a:lnTo>
                  <a:lnTo>
                    <a:pt x="333" y="517"/>
                  </a:lnTo>
                  <a:lnTo>
                    <a:pt x="331" y="517"/>
                  </a:lnTo>
                  <a:lnTo>
                    <a:pt x="331" y="517"/>
                  </a:lnTo>
                  <a:lnTo>
                    <a:pt x="329" y="518"/>
                  </a:lnTo>
                  <a:lnTo>
                    <a:pt x="328" y="517"/>
                  </a:lnTo>
                  <a:lnTo>
                    <a:pt x="326" y="518"/>
                  </a:lnTo>
                  <a:lnTo>
                    <a:pt x="325" y="518"/>
                  </a:lnTo>
                  <a:lnTo>
                    <a:pt x="323" y="518"/>
                  </a:lnTo>
                  <a:lnTo>
                    <a:pt x="323" y="517"/>
                  </a:lnTo>
                  <a:lnTo>
                    <a:pt x="321" y="517"/>
                  </a:lnTo>
                  <a:lnTo>
                    <a:pt x="320" y="518"/>
                  </a:lnTo>
                  <a:lnTo>
                    <a:pt x="320" y="518"/>
                  </a:lnTo>
                  <a:lnTo>
                    <a:pt x="320" y="519"/>
                  </a:lnTo>
                  <a:lnTo>
                    <a:pt x="320" y="521"/>
                  </a:lnTo>
                  <a:lnTo>
                    <a:pt x="319" y="521"/>
                  </a:lnTo>
                  <a:lnTo>
                    <a:pt x="319" y="522"/>
                  </a:lnTo>
                  <a:lnTo>
                    <a:pt x="318" y="521"/>
                  </a:lnTo>
                  <a:lnTo>
                    <a:pt x="317" y="521"/>
                  </a:lnTo>
                  <a:lnTo>
                    <a:pt x="316" y="522"/>
                  </a:lnTo>
                  <a:lnTo>
                    <a:pt x="316" y="523"/>
                  </a:lnTo>
                  <a:lnTo>
                    <a:pt x="316" y="524"/>
                  </a:lnTo>
                  <a:lnTo>
                    <a:pt x="316" y="526"/>
                  </a:lnTo>
                  <a:lnTo>
                    <a:pt x="316" y="526"/>
                  </a:lnTo>
                  <a:lnTo>
                    <a:pt x="316" y="528"/>
                  </a:lnTo>
                  <a:lnTo>
                    <a:pt x="315" y="529"/>
                  </a:lnTo>
                  <a:lnTo>
                    <a:pt x="315" y="530"/>
                  </a:lnTo>
                  <a:lnTo>
                    <a:pt x="315" y="531"/>
                  </a:lnTo>
                  <a:lnTo>
                    <a:pt x="314" y="532"/>
                  </a:lnTo>
                  <a:lnTo>
                    <a:pt x="314" y="534"/>
                  </a:lnTo>
                  <a:lnTo>
                    <a:pt x="313" y="534"/>
                  </a:lnTo>
                  <a:lnTo>
                    <a:pt x="312" y="533"/>
                  </a:lnTo>
                  <a:lnTo>
                    <a:pt x="311" y="533"/>
                  </a:lnTo>
                  <a:lnTo>
                    <a:pt x="310" y="532"/>
                  </a:lnTo>
                  <a:lnTo>
                    <a:pt x="309" y="532"/>
                  </a:lnTo>
                  <a:lnTo>
                    <a:pt x="307" y="532"/>
                  </a:lnTo>
                  <a:lnTo>
                    <a:pt x="307" y="533"/>
                  </a:lnTo>
                  <a:lnTo>
                    <a:pt x="306" y="533"/>
                  </a:lnTo>
                  <a:lnTo>
                    <a:pt x="305" y="534"/>
                  </a:lnTo>
                  <a:lnTo>
                    <a:pt x="303" y="534"/>
                  </a:lnTo>
                  <a:lnTo>
                    <a:pt x="303" y="533"/>
                  </a:lnTo>
                  <a:lnTo>
                    <a:pt x="302" y="533"/>
                  </a:lnTo>
                  <a:lnTo>
                    <a:pt x="302" y="532"/>
                  </a:lnTo>
                  <a:lnTo>
                    <a:pt x="301" y="531"/>
                  </a:lnTo>
                  <a:lnTo>
                    <a:pt x="300" y="531"/>
                  </a:lnTo>
                  <a:lnTo>
                    <a:pt x="300" y="530"/>
                  </a:lnTo>
                  <a:lnTo>
                    <a:pt x="299" y="530"/>
                  </a:lnTo>
                  <a:lnTo>
                    <a:pt x="298" y="530"/>
                  </a:lnTo>
                  <a:lnTo>
                    <a:pt x="297" y="530"/>
                  </a:lnTo>
                  <a:lnTo>
                    <a:pt x="296" y="530"/>
                  </a:lnTo>
                  <a:lnTo>
                    <a:pt x="295" y="531"/>
                  </a:lnTo>
                  <a:lnTo>
                    <a:pt x="294" y="531"/>
                  </a:lnTo>
                  <a:lnTo>
                    <a:pt x="292" y="531"/>
                  </a:lnTo>
                  <a:lnTo>
                    <a:pt x="292" y="531"/>
                  </a:lnTo>
                  <a:lnTo>
                    <a:pt x="290" y="531"/>
                  </a:lnTo>
                  <a:lnTo>
                    <a:pt x="289" y="531"/>
                  </a:lnTo>
                  <a:lnTo>
                    <a:pt x="288" y="532"/>
                  </a:lnTo>
                  <a:lnTo>
                    <a:pt x="286" y="532"/>
                  </a:lnTo>
                  <a:lnTo>
                    <a:pt x="284" y="533"/>
                  </a:lnTo>
                  <a:lnTo>
                    <a:pt x="284" y="534"/>
                  </a:lnTo>
                  <a:lnTo>
                    <a:pt x="285" y="535"/>
                  </a:lnTo>
                  <a:lnTo>
                    <a:pt x="285" y="536"/>
                  </a:lnTo>
                  <a:lnTo>
                    <a:pt x="284" y="537"/>
                  </a:lnTo>
                  <a:lnTo>
                    <a:pt x="284" y="537"/>
                  </a:lnTo>
                  <a:lnTo>
                    <a:pt x="283" y="536"/>
                  </a:lnTo>
                  <a:lnTo>
                    <a:pt x="282" y="536"/>
                  </a:lnTo>
                  <a:lnTo>
                    <a:pt x="281" y="535"/>
                  </a:lnTo>
                  <a:lnTo>
                    <a:pt x="280" y="534"/>
                  </a:lnTo>
                  <a:lnTo>
                    <a:pt x="279" y="533"/>
                  </a:lnTo>
                  <a:lnTo>
                    <a:pt x="279" y="531"/>
                  </a:lnTo>
                  <a:lnTo>
                    <a:pt x="278" y="532"/>
                  </a:lnTo>
                  <a:lnTo>
                    <a:pt x="277" y="532"/>
                  </a:lnTo>
                  <a:lnTo>
                    <a:pt x="276" y="529"/>
                  </a:lnTo>
                  <a:lnTo>
                    <a:pt x="276" y="529"/>
                  </a:lnTo>
                  <a:lnTo>
                    <a:pt x="274" y="529"/>
                  </a:lnTo>
                  <a:lnTo>
                    <a:pt x="272" y="529"/>
                  </a:lnTo>
                  <a:lnTo>
                    <a:pt x="271" y="529"/>
                  </a:lnTo>
                  <a:lnTo>
                    <a:pt x="270" y="530"/>
                  </a:lnTo>
                  <a:lnTo>
                    <a:pt x="270" y="531"/>
                  </a:lnTo>
                  <a:lnTo>
                    <a:pt x="269" y="532"/>
                  </a:lnTo>
                  <a:lnTo>
                    <a:pt x="268" y="531"/>
                  </a:lnTo>
                  <a:lnTo>
                    <a:pt x="267" y="531"/>
                  </a:lnTo>
                  <a:lnTo>
                    <a:pt x="265" y="531"/>
                  </a:lnTo>
                  <a:lnTo>
                    <a:pt x="264" y="531"/>
                  </a:lnTo>
                  <a:lnTo>
                    <a:pt x="263" y="532"/>
                  </a:lnTo>
                  <a:lnTo>
                    <a:pt x="263" y="534"/>
                  </a:lnTo>
                  <a:lnTo>
                    <a:pt x="262" y="534"/>
                  </a:lnTo>
                  <a:lnTo>
                    <a:pt x="261" y="536"/>
                  </a:lnTo>
                  <a:lnTo>
                    <a:pt x="260" y="538"/>
                  </a:lnTo>
                  <a:lnTo>
                    <a:pt x="260" y="539"/>
                  </a:lnTo>
                  <a:lnTo>
                    <a:pt x="260" y="540"/>
                  </a:lnTo>
                  <a:lnTo>
                    <a:pt x="259" y="542"/>
                  </a:lnTo>
                  <a:lnTo>
                    <a:pt x="259" y="543"/>
                  </a:lnTo>
                  <a:lnTo>
                    <a:pt x="259" y="545"/>
                  </a:lnTo>
                  <a:lnTo>
                    <a:pt x="258" y="546"/>
                  </a:lnTo>
                  <a:lnTo>
                    <a:pt x="259" y="547"/>
                  </a:lnTo>
                  <a:lnTo>
                    <a:pt x="259" y="549"/>
                  </a:lnTo>
                  <a:lnTo>
                    <a:pt x="260" y="550"/>
                  </a:lnTo>
                  <a:lnTo>
                    <a:pt x="260" y="550"/>
                  </a:lnTo>
                  <a:lnTo>
                    <a:pt x="259" y="550"/>
                  </a:lnTo>
                  <a:lnTo>
                    <a:pt x="258" y="549"/>
                  </a:lnTo>
                  <a:lnTo>
                    <a:pt x="257" y="549"/>
                  </a:lnTo>
                  <a:lnTo>
                    <a:pt x="255" y="548"/>
                  </a:lnTo>
                  <a:lnTo>
                    <a:pt x="253" y="548"/>
                  </a:lnTo>
                  <a:lnTo>
                    <a:pt x="252" y="548"/>
                  </a:lnTo>
                  <a:lnTo>
                    <a:pt x="251" y="547"/>
                  </a:lnTo>
                  <a:lnTo>
                    <a:pt x="249" y="547"/>
                  </a:lnTo>
                  <a:lnTo>
                    <a:pt x="248" y="548"/>
                  </a:lnTo>
                  <a:lnTo>
                    <a:pt x="247" y="547"/>
                  </a:lnTo>
                  <a:lnTo>
                    <a:pt x="246" y="547"/>
                  </a:lnTo>
                  <a:lnTo>
                    <a:pt x="244" y="547"/>
                  </a:lnTo>
                  <a:lnTo>
                    <a:pt x="244" y="548"/>
                  </a:lnTo>
                  <a:lnTo>
                    <a:pt x="243" y="547"/>
                  </a:lnTo>
                  <a:lnTo>
                    <a:pt x="242" y="548"/>
                  </a:lnTo>
                  <a:lnTo>
                    <a:pt x="240" y="548"/>
                  </a:lnTo>
                  <a:lnTo>
                    <a:pt x="239" y="548"/>
                  </a:lnTo>
                  <a:lnTo>
                    <a:pt x="238" y="549"/>
                  </a:lnTo>
                  <a:lnTo>
                    <a:pt x="237" y="549"/>
                  </a:lnTo>
                  <a:lnTo>
                    <a:pt x="236" y="548"/>
                  </a:lnTo>
                  <a:lnTo>
                    <a:pt x="235" y="547"/>
                  </a:lnTo>
                  <a:lnTo>
                    <a:pt x="233" y="547"/>
                  </a:lnTo>
                  <a:lnTo>
                    <a:pt x="232" y="546"/>
                  </a:lnTo>
                  <a:lnTo>
                    <a:pt x="231" y="544"/>
                  </a:lnTo>
                  <a:lnTo>
                    <a:pt x="231" y="542"/>
                  </a:lnTo>
                  <a:lnTo>
                    <a:pt x="230" y="541"/>
                  </a:lnTo>
                  <a:lnTo>
                    <a:pt x="229" y="540"/>
                  </a:lnTo>
                  <a:lnTo>
                    <a:pt x="229" y="539"/>
                  </a:lnTo>
                  <a:lnTo>
                    <a:pt x="227" y="538"/>
                  </a:lnTo>
                  <a:lnTo>
                    <a:pt x="226" y="538"/>
                  </a:lnTo>
                  <a:lnTo>
                    <a:pt x="225" y="538"/>
                  </a:lnTo>
                  <a:lnTo>
                    <a:pt x="223" y="540"/>
                  </a:lnTo>
                  <a:lnTo>
                    <a:pt x="221" y="541"/>
                  </a:lnTo>
                  <a:lnTo>
                    <a:pt x="221" y="542"/>
                  </a:lnTo>
                  <a:lnTo>
                    <a:pt x="220" y="541"/>
                  </a:lnTo>
                  <a:lnTo>
                    <a:pt x="220" y="540"/>
                  </a:lnTo>
                  <a:lnTo>
                    <a:pt x="220" y="538"/>
                  </a:lnTo>
                  <a:lnTo>
                    <a:pt x="221" y="536"/>
                  </a:lnTo>
                  <a:lnTo>
                    <a:pt x="219" y="534"/>
                  </a:lnTo>
                  <a:lnTo>
                    <a:pt x="218" y="535"/>
                  </a:lnTo>
                  <a:lnTo>
                    <a:pt x="216" y="535"/>
                  </a:lnTo>
                  <a:lnTo>
                    <a:pt x="215" y="535"/>
                  </a:lnTo>
                  <a:lnTo>
                    <a:pt x="213" y="535"/>
                  </a:lnTo>
                  <a:lnTo>
                    <a:pt x="211" y="535"/>
                  </a:lnTo>
                  <a:lnTo>
                    <a:pt x="210" y="534"/>
                  </a:lnTo>
                  <a:lnTo>
                    <a:pt x="208" y="534"/>
                  </a:lnTo>
                  <a:lnTo>
                    <a:pt x="207" y="532"/>
                  </a:lnTo>
                  <a:lnTo>
                    <a:pt x="205" y="530"/>
                  </a:lnTo>
                  <a:lnTo>
                    <a:pt x="205" y="529"/>
                  </a:lnTo>
                  <a:lnTo>
                    <a:pt x="203" y="529"/>
                  </a:lnTo>
                  <a:lnTo>
                    <a:pt x="202" y="529"/>
                  </a:lnTo>
                  <a:lnTo>
                    <a:pt x="201" y="528"/>
                  </a:lnTo>
                  <a:lnTo>
                    <a:pt x="200" y="527"/>
                  </a:lnTo>
                  <a:lnTo>
                    <a:pt x="199" y="526"/>
                  </a:lnTo>
                  <a:lnTo>
                    <a:pt x="198" y="526"/>
                  </a:lnTo>
                  <a:lnTo>
                    <a:pt x="197" y="524"/>
                  </a:lnTo>
                  <a:lnTo>
                    <a:pt x="196" y="524"/>
                  </a:lnTo>
                  <a:lnTo>
                    <a:pt x="195" y="524"/>
                  </a:lnTo>
                  <a:lnTo>
                    <a:pt x="194" y="524"/>
                  </a:lnTo>
                  <a:lnTo>
                    <a:pt x="192" y="524"/>
                  </a:lnTo>
                  <a:lnTo>
                    <a:pt x="191" y="524"/>
                  </a:lnTo>
                  <a:lnTo>
                    <a:pt x="190" y="523"/>
                  </a:lnTo>
                  <a:lnTo>
                    <a:pt x="190" y="522"/>
                  </a:lnTo>
                  <a:lnTo>
                    <a:pt x="190" y="520"/>
                  </a:lnTo>
                  <a:lnTo>
                    <a:pt x="190" y="518"/>
                  </a:lnTo>
                  <a:lnTo>
                    <a:pt x="190" y="516"/>
                  </a:lnTo>
                  <a:lnTo>
                    <a:pt x="190" y="514"/>
                  </a:lnTo>
                  <a:lnTo>
                    <a:pt x="189" y="514"/>
                  </a:lnTo>
                  <a:lnTo>
                    <a:pt x="189" y="514"/>
                  </a:lnTo>
                  <a:lnTo>
                    <a:pt x="187" y="515"/>
                  </a:lnTo>
                  <a:lnTo>
                    <a:pt x="185" y="516"/>
                  </a:lnTo>
                  <a:lnTo>
                    <a:pt x="183" y="517"/>
                  </a:lnTo>
                  <a:lnTo>
                    <a:pt x="181" y="518"/>
                  </a:lnTo>
                  <a:lnTo>
                    <a:pt x="179" y="518"/>
                  </a:lnTo>
                  <a:lnTo>
                    <a:pt x="177" y="518"/>
                  </a:lnTo>
                  <a:lnTo>
                    <a:pt x="175" y="518"/>
                  </a:lnTo>
                  <a:lnTo>
                    <a:pt x="173" y="518"/>
                  </a:lnTo>
                  <a:lnTo>
                    <a:pt x="171" y="517"/>
                  </a:lnTo>
                  <a:lnTo>
                    <a:pt x="169" y="517"/>
                  </a:lnTo>
                  <a:lnTo>
                    <a:pt x="166" y="516"/>
                  </a:lnTo>
                  <a:lnTo>
                    <a:pt x="165" y="515"/>
                  </a:lnTo>
                  <a:lnTo>
                    <a:pt x="164" y="514"/>
                  </a:lnTo>
                  <a:lnTo>
                    <a:pt x="162" y="512"/>
                  </a:lnTo>
                  <a:lnTo>
                    <a:pt x="162" y="510"/>
                  </a:lnTo>
                  <a:lnTo>
                    <a:pt x="160" y="509"/>
                  </a:lnTo>
                  <a:lnTo>
                    <a:pt x="160" y="507"/>
                  </a:lnTo>
                  <a:lnTo>
                    <a:pt x="160" y="505"/>
                  </a:lnTo>
                  <a:lnTo>
                    <a:pt x="159" y="503"/>
                  </a:lnTo>
                  <a:lnTo>
                    <a:pt x="158" y="503"/>
                  </a:lnTo>
                  <a:lnTo>
                    <a:pt x="156" y="503"/>
                  </a:lnTo>
                  <a:lnTo>
                    <a:pt x="154" y="504"/>
                  </a:lnTo>
                  <a:lnTo>
                    <a:pt x="152" y="503"/>
                  </a:lnTo>
                  <a:lnTo>
                    <a:pt x="151" y="502"/>
                  </a:lnTo>
                  <a:lnTo>
                    <a:pt x="150" y="502"/>
                  </a:lnTo>
                  <a:lnTo>
                    <a:pt x="148" y="502"/>
                  </a:lnTo>
                  <a:lnTo>
                    <a:pt x="147" y="501"/>
                  </a:lnTo>
                  <a:lnTo>
                    <a:pt x="145" y="499"/>
                  </a:lnTo>
                  <a:lnTo>
                    <a:pt x="142" y="497"/>
                  </a:lnTo>
                  <a:lnTo>
                    <a:pt x="141" y="497"/>
                  </a:lnTo>
                  <a:lnTo>
                    <a:pt x="139" y="496"/>
                  </a:lnTo>
                  <a:lnTo>
                    <a:pt x="138" y="494"/>
                  </a:lnTo>
                  <a:lnTo>
                    <a:pt x="137" y="492"/>
                  </a:lnTo>
                  <a:lnTo>
                    <a:pt x="135" y="490"/>
                  </a:lnTo>
                  <a:lnTo>
                    <a:pt x="134" y="488"/>
                  </a:lnTo>
                  <a:lnTo>
                    <a:pt x="132" y="486"/>
                  </a:lnTo>
                  <a:lnTo>
                    <a:pt x="131" y="485"/>
                  </a:lnTo>
                  <a:lnTo>
                    <a:pt x="129" y="484"/>
                  </a:lnTo>
                  <a:lnTo>
                    <a:pt x="128" y="484"/>
                  </a:lnTo>
                  <a:lnTo>
                    <a:pt x="126" y="484"/>
                  </a:lnTo>
                  <a:lnTo>
                    <a:pt x="126" y="484"/>
                  </a:lnTo>
                  <a:lnTo>
                    <a:pt x="126" y="482"/>
                  </a:lnTo>
                  <a:lnTo>
                    <a:pt x="125" y="480"/>
                  </a:lnTo>
                  <a:lnTo>
                    <a:pt x="125" y="479"/>
                  </a:lnTo>
                  <a:lnTo>
                    <a:pt x="124" y="478"/>
                  </a:lnTo>
                  <a:lnTo>
                    <a:pt x="124" y="476"/>
                  </a:lnTo>
                  <a:lnTo>
                    <a:pt x="123" y="476"/>
                  </a:lnTo>
                  <a:lnTo>
                    <a:pt x="122" y="475"/>
                  </a:lnTo>
                  <a:lnTo>
                    <a:pt x="121" y="474"/>
                  </a:lnTo>
                  <a:lnTo>
                    <a:pt x="121" y="473"/>
                  </a:lnTo>
                  <a:lnTo>
                    <a:pt x="121" y="471"/>
                  </a:lnTo>
                  <a:lnTo>
                    <a:pt x="121" y="470"/>
                  </a:lnTo>
                  <a:lnTo>
                    <a:pt x="121" y="469"/>
                  </a:lnTo>
                  <a:lnTo>
                    <a:pt x="123" y="469"/>
                  </a:lnTo>
                  <a:lnTo>
                    <a:pt x="124" y="468"/>
                  </a:lnTo>
                  <a:lnTo>
                    <a:pt x="125" y="466"/>
                  </a:lnTo>
                  <a:lnTo>
                    <a:pt x="125" y="465"/>
                  </a:lnTo>
                  <a:lnTo>
                    <a:pt x="124" y="464"/>
                  </a:lnTo>
                  <a:lnTo>
                    <a:pt x="120" y="464"/>
                  </a:lnTo>
                  <a:lnTo>
                    <a:pt x="120" y="465"/>
                  </a:lnTo>
                  <a:lnTo>
                    <a:pt x="119" y="467"/>
                  </a:lnTo>
                  <a:lnTo>
                    <a:pt x="118" y="468"/>
                  </a:lnTo>
                  <a:lnTo>
                    <a:pt x="118" y="468"/>
                  </a:lnTo>
                  <a:lnTo>
                    <a:pt x="118" y="466"/>
                  </a:lnTo>
                  <a:lnTo>
                    <a:pt x="115" y="464"/>
                  </a:lnTo>
                  <a:lnTo>
                    <a:pt x="113" y="463"/>
                  </a:lnTo>
                  <a:lnTo>
                    <a:pt x="112" y="462"/>
                  </a:lnTo>
                  <a:lnTo>
                    <a:pt x="110" y="459"/>
                  </a:lnTo>
                  <a:lnTo>
                    <a:pt x="111" y="458"/>
                  </a:lnTo>
                  <a:lnTo>
                    <a:pt x="115" y="457"/>
                  </a:lnTo>
                  <a:lnTo>
                    <a:pt x="115" y="456"/>
                  </a:lnTo>
                  <a:lnTo>
                    <a:pt x="112" y="455"/>
                  </a:lnTo>
                  <a:lnTo>
                    <a:pt x="110" y="455"/>
                  </a:lnTo>
                  <a:lnTo>
                    <a:pt x="109" y="455"/>
                  </a:lnTo>
                  <a:lnTo>
                    <a:pt x="109" y="455"/>
                  </a:lnTo>
                  <a:lnTo>
                    <a:pt x="109" y="456"/>
                  </a:lnTo>
                  <a:lnTo>
                    <a:pt x="107" y="457"/>
                  </a:lnTo>
                  <a:lnTo>
                    <a:pt x="104" y="456"/>
                  </a:lnTo>
                  <a:lnTo>
                    <a:pt x="103" y="455"/>
                  </a:lnTo>
                  <a:lnTo>
                    <a:pt x="103" y="454"/>
                  </a:lnTo>
                  <a:lnTo>
                    <a:pt x="102" y="453"/>
                  </a:lnTo>
                  <a:lnTo>
                    <a:pt x="101" y="454"/>
                  </a:lnTo>
                  <a:lnTo>
                    <a:pt x="99" y="453"/>
                  </a:lnTo>
                  <a:lnTo>
                    <a:pt x="98" y="452"/>
                  </a:lnTo>
                  <a:lnTo>
                    <a:pt x="98" y="450"/>
                  </a:lnTo>
                  <a:lnTo>
                    <a:pt x="100" y="449"/>
                  </a:lnTo>
                  <a:lnTo>
                    <a:pt x="99" y="448"/>
                  </a:lnTo>
                  <a:lnTo>
                    <a:pt x="98" y="447"/>
                  </a:lnTo>
                  <a:lnTo>
                    <a:pt x="96" y="447"/>
                  </a:lnTo>
                  <a:lnTo>
                    <a:pt x="95" y="446"/>
                  </a:lnTo>
                  <a:lnTo>
                    <a:pt x="93" y="445"/>
                  </a:lnTo>
                  <a:lnTo>
                    <a:pt x="92" y="446"/>
                  </a:lnTo>
                  <a:lnTo>
                    <a:pt x="93" y="447"/>
                  </a:lnTo>
                  <a:lnTo>
                    <a:pt x="93" y="448"/>
                  </a:lnTo>
                  <a:lnTo>
                    <a:pt x="91" y="449"/>
                  </a:lnTo>
                  <a:lnTo>
                    <a:pt x="90" y="448"/>
                  </a:lnTo>
                  <a:lnTo>
                    <a:pt x="88" y="448"/>
                  </a:lnTo>
                  <a:lnTo>
                    <a:pt x="88" y="447"/>
                  </a:lnTo>
                  <a:lnTo>
                    <a:pt x="89" y="446"/>
                  </a:lnTo>
                  <a:lnTo>
                    <a:pt x="89" y="444"/>
                  </a:lnTo>
                  <a:lnTo>
                    <a:pt x="87" y="444"/>
                  </a:lnTo>
                  <a:lnTo>
                    <a:pt x="87" y="445"/>
                  </a:lnTo>
                  <a:lnTo>
                    <a:pt x="86" y="443"/>
                  </a:lnTo>
                  <a:lnTo>
                    <a:pt x="85" y="442"/>
                  </a:lnTo>
                  <a:lnTo>
                    <a:pt x="84" y="442"/>
                  </a:lnTo>
                  <a:lnTo>
                    <a:pt x="84" y="441"/>
                  </a:lnTo>
                  <a:lnTo>
                    <a:pt x="85" y="439"/>
                  </a:lnTo>
                  <a:lnTo>
                    <a:pt x="86" y="439"/>
                  </a:lnTo>
                  <a:lnTo>
                    <a:pt x="85" y="438"/>
                  </a:lnTo>
                  <a:lnTo>
                    <a:pt x="83" y="438"/>
                  </a:lnTo>
                  <a:lnTo>
                    <a:pt x="82" y="438"/>
                  </a:lnTo>
                  <a:lnTo>
                    <a:pt x="81" y="438"/>
                  </a:lnTo>
                  <a:lnTo>
                    <a:pt x="79" y="438"/>
                  </a:lnTo>
                  <a:lnTo>
                    <a:pt x="78" y="439"/>
                  </a:lnTo>
                  <a:lnTo>
                    <a:pt x="76" y="439"/>
                  </a:lnTo>
                  <a:lnTo>
                    <a:pt x="75" y="440"/>
                  </a:lnTo>
                  <a:lnTo>
                    <a:pt x="73" y="440"/>
                  </a:lnTo>
                  <a:lnTo>
                    <a:pt x="73" y="439"/>
                  </a:lnTo>
                  <a:lnTo>
                    <a:pt x="72" y="439"/>
                  </a:lnTo>
                  <a:lnTo>
                    <a:pt x="72" y="438"/>
                  </a:lnTo>
                  <a:lnTo>
                    <a:pt x="71" y="437"/>
                  </a:lnTo>
                  <a:lnTo>
                    <a:pt x="71" y="435"/>
                  </a:lnTo>
                  <a:lnTo>
                    <a:pt x="70" y="433"/>
                  </a:lnTo>
                  <a:lnTo>
                    <a:pt x="70" y="432"/>
                  </a:lnTo>
                  <a:lnTo>
                    <a:pt x="70" y="431"/>
                  </a:lnTo>
                  <a:lnTo>
                    <a:pt x="69" y="431"/>
                  </a:lnTo>
                  <a:lnTo>
                    <a:pt x="68" y="427"/>
                  </a:lnTo>
                  <a:lnTo>
                    <a:pt x="67" y="422"/>
                  </a:lnTo>
                  <a:lnTo>
                    <a:pt x="67" y="421"/>
                  </a:lnTo>
                  <a:lnTo>
                    <a:pt x="66" y="417"/>
                  </a:lnTo>
                  <a:lnTo>
                    <a:pt x="65" y="413"/>
                  </a:lnTo>
                  <a:lnTo>
                    <a:pt x="65" y="412"/>
                  </a:lnTo>
                  <a:lnTo>
                    <a:pt x="65" y="413"/>
                  </a:lnTo>
                  <a:lnTo>
                    <a:pt x="65" y="412"/>
                  </a:lnTo>
                  <a:lnTo>
                    <a:pt x="65" y="411"/>
                  </a:lnTo>
                  <a:lnTo>
                    <a:pt x="65" y="409"/>
                  </a:lnTo>
                  <a:lnTo>
                    <a:pt x="65" y="408"/>
                  </a:lnTo>
                  <a:lnTo>
                    <a:pt x="64" y="408"/>
                  </a:lnTo>
                  <a:lnTo>
                    <a:pt x="64" y="410"/>
                  </a:lnTo>
                  <a:lnTo>
                    <a:pt x="64" y="408"/>
                  </a:lnTo>
                  <a:lnTo>
                    <a:pt x="63" y="407"/>
                  </a:lnTo>
                  <a:lnTo>
                    <a:pt x="63" y="406"/>
                  </a:lnTo>
                  <a:lnTo>
                    <a:pt x="63" y="404"/>
                  </a:lnTo>
                  <a:lnTo>
                    <a:pt x="63" y="401"/>
                  </a:lnTo>
                  <a:lnTo>
                    <a:pt x="62" y="399"/>
                  </a:lnTo>
                  <a:lnTo>
                    <a:pt x="62" y="398"/>
                  </a:lnTo>
                  <a:lnTo>
                    <a:pt x="61" y="398"/>
                  </a:lnTo>
                  <a:lnTo>
                    <a:pt x="60" y="395"/>
                  </a:lnTo>
                  <a:lnTo>
                    <a:pt x="60" y="392"/>
                  </a:lnTo>
                  <a:lnTo>
                    <a:pt x="58" y="388"/>
                  </a:lnTo>
                  <a:lnTo>
                    <a:pt x="58" y="387"/>
                  </a:lnTo>
                  <a:lnTo>
                    <a:pt x="58" y="386"/>
                  </a:lnTo>
                  <a:lnTo>
                    <a:pt x="57" y="385"/>
                  </a:lnTo>
                  <a:lnTo>
                    <a:pt x="57" y="384"/>
                  </a:lnTo>
                  <a:lnTo>
                    <a:pt x="57" y="383"/>
                  </a:lnTo>
                  <a:lnTo>
                    <a:pt x="57" y="380"/>
                  </a:lnTo>
                  <a:lnTo>
                    <a:pt x="56" y="375"/>
                  </a:lnTo>
                  <a:lnTo>
                    <a:pt x="56" y="374"/>
                  </a:lnTo>
                  <a:lnTo>
                    <a:pt x="56" y="372"/>
                  </a:lnTo>
                  <a:lnTo>
                    <a:pt x="56" y="371"/>
                  </a:lnTo>
                  <a:lnTo>
                    <a:pt x="56" y="370"/>
                  </a:lnTo>
                  <a:lnTo>
                    <a:pt x="56" y="369"/>
                  </a:lnTo>
                  <a:lnTo>
                    <a:pt x="55" y="364"/>
                  </a:lnTo>
                  <a:lnTo>
                    <a:pt x="55" y="361"/>
                  </a:lnTo>
                  <a:lnTo>
                    <a:pt x="55" y="360"/>
                  </a:lnTo>
                  <a:lnTo>
                    <a:pt x="55" y="359"/>
                  </a:lnTo>
                  <a:lnTo>
                    <a:pt x="55" y="358"/>
                  </a:lnTo>
                  <a:lnTo>
                    <a:pt x="55" y="357"/>
                  </a:lnTo>
                  <a:lnTo>
                    <a:pt x="54" y="356"/>
                  </a:lnTo>
                  <a:lnTo>
                    <a:pt x="53" y="355"/>
                  </a:lnTo>
                  <a:lnTo>
                    <a:pt x="53" y="354"/>
                  </a:lnTo>
                  <a:lnTo>
                    <a:pt x="53" y="352"/>
                  </a:lnTo>
                  <a:lnTo>
                    <a:pt x="52" y="348"/>
                  </a:lnTo>
                  <a:lnTo>
                    <a:pt x="50" y="341"/>
                  </a:lnTo>
                  <a:lnTo>
                    <a:pt x="49" y="337"/>
                  </a:lnTo>
                  <a:lnTo>
                    <a:pt x="50" y="337"/>
                  </a:lnTo>
                  <a:lnTo>
                    <a:pt x="50" y="336"/>
                  </a:lnTo>
                  <a:lnTo>
                    <a:pt x="49" y="336"/>
                  </a:lnTo>
                  <a:lnTo>
                    <a:pt x="48" y="336"/>
                  </a:lnTo>
                  <a:lnTo>
                    <a:pt x="48" y="335"/>
                  </a:lnTo>
                  <a:lnTo>
                    <a:pt x="47" y="333"/>
                  </a:lnTo>
                  <a:lnTo>
                    <a:pt x="47" y="332"/>
                  </a:lnTo>
                  <a:lnTo>
                    <a:pt x="47" y="331"/>
                  </a:lnTo>
                  <a:lnTo>
                    <a:pt x="47" y="331"/>
                  </a:lnTo>
                  <a:lnTo>
                    <a:pt x="47" y="330"/>
                  </a:lnTo>
                  <a:lnTo>
                    <a:pt x="46" y="328"/>
                  </a:lnTo>
                  <a:lnTo>
                    <a:pt x="45" y="328"/>
                  </a:lnTo>
                  <a:lnTo>
                    <a:pt x="44" y="328"/>
                  </a:lnTo>
                  <a:lnTo>
                    <a:pt x="43" y="328"/>
                  </a:lnTo>
                  <a:lnTo>
                    <a:pt x="43" y="328"/>
                  </a:lnTo>
                  <a:lnTo>
                    <a:pt x="42" y="327"/>
                  </a:lnTo>
                  <a:lnTo>
                    <a:pt x="41" y="326"/>
                  </a:lnTo>
                  <a:lnTo>
                    <a:pt x="40" y="325"/>
                  </a:lnTo>
                  <a:lnTo>
                    <a:pt x="39" y="323"/>
                  </a:lnTo>
                  <a:lnTo>
                    <a:pt x="39" y="322"/>
                  </a:lnTo>
                  <a:lnTo>
                    <a:pt x="39" y="321"/>
                  </a:lnTo>
                  <a:lnTo>
                    <a:pt x="39" y="320"/>
                  </a:lnTo>
                  <a:lnTo>
                    <a:pt x="39" y="320"/>
                  </a:lnTo>
                  <a:lnTo>
                    <a:pt x="39" y="319"/>
                  </a:lnTo>
                  <a:lnTo>
                    <a:pt x="38" y="317"/>
                  </a:lnTo>
                  <a:lnTo>
                    <a:pt x="38" y="315"/>
                  </a:lnTo>
                  <a:lnTo>
                    <a:pt x="38" y="312"/>
                  </a:lnTo>
                  <a:lnTo>
                    <a:pt x="37" y="310"/>
                  </a:lnTo>
                  <a:lnTo>
                    <a:pt x="37" y="309"/>
                  </a:lnTo>
                  <a:lnTo>
                    <a:pt x="36" y="306"/>
                  </a:lnTo>
                  <a:lnTo>
                    <a:pt x="35" y="305"/>
                  </a:lnTo>
                  <a:lnTo>
                    <a:pt x="34" y="305"/>
                  </a:lnTo>
                  <a:lnTo>
                    <a:pt x="33" y="302"/>
                  </a:lnTo>
                  <a:lnTo>
                    <a:pt x="33" y="301"/>
                  </a:lnTo>
                  <a:lnTo>
                    <a:pt x="32" y="300"/>
                  </a:lnTo>
                  <a:lnTo>
                    <a:pt x="32" y="298"/>
                  </a:lnTo>
                  <a:lnTo>
                    <a:pt x="31" y="297"/>
                  </a:lnTo>
                  <a:lnTo>
                    <a:pt x="31" y="297"/>
                  </a:lnTo>
                  <a:lnTo>
                    <a:pt x="31" y="296"/>
                  </a:lnTo>
                  <a:lnTo>
                    <a:pt x="31" y="295"/>
                  </a:lnTo>
                  <a:lnTo>
                    <a:pt x="30" y="289"/>
                  </a:lnTo>
                  <a:lnTo>
                    <a:pt x="30" y="289"/>
                  </a:lnTo>
                  <a:lnTo>
                    <a:pt x="29" y="286"/>
                  </a:lnTo>
                  <a:lnTo>
                    <a:pt x="29" y="285"/>
                  </a:lnTo>
                  <a:lnTo>
                    <a:pt x="30" y="284"/>
                  </a:lnTo>
                  <a:lnTo>
                    <a:pt x="29" y="284"/>
                  </a:lnTo>
                  <a:lnTo>
                    <a:pt x="28" y="285"/>
                  </a:lnTo>
                  <a:lnTo>
                    <a:pt x="28" y="284"/>
                  </a:lnTo>
                  <a:lnTo>
                    <a:pt x="28" y="283"/>
                  </a:lnTo>
                  <a:lnTo>
                    <a:pt x="28" y="282"/>
                  </a:lnTo>
                  <a:lnTo>
                    <a:pt x="26" y="278"/>
                  </a:lnTo>
                  <a:lnTo>
                    <a:pt x="25" y="277"/>
                  </a:lnTo>
                  <a:lnTo>
                    <a:pt x="25" y="276"/>
                  </a:lnTo>
                  <a:lnTo>
                    <a:pt x="25" y="275"/>
                  </a:lnTo>
                  <a:lnTo>
                    <a:pt x="24" y="275"/>
                  </a:lnTo>
                  <a:lnTo>
                    <a:pt x="24" y="275"/>
                  </a:lnTo>
                  <a:lnTo>
                    <a:pt x="23" y="275"/>
                  </a:lnTo>
                  <a:lnTo>
                    <a:pt x="22" y="275"/>
                  </a:lnTo>
                  <a:lnTo>
                    <a:pt x="21" y="275"/>
                  </a:lnTo>
                  <a:lnTo>
                    <a:pt x="22" y="274"/>
                  </a:lnTo>
                  <a:lnTo>
                    <a:pt x="21" y="273"/>
                  </a:lnTo>
                  <a:lnTo>
                    <a:pt x="21" y="273"/>
                  </a:lnTo>
                  <a:lnTo>
                    <a:pt x="19" y="268"/>
                  </a:lnTo>
                  <a:lnTo>
                    <a:pt x="20" y="268"/>
                  </a:lnTo>
                  <a:lnTo>
                    <a:pt x="19" y="267"/>
                  </a:lnTo>
                  <a:lnTo>
                    <a:pt x="18" y="267"/>
                  </a:lnTo>
                  <a:lnTo>
                    <a:pt x="18" y="266"/>
                  </a:lnTo>
                  <a:lnTo>
                    <a:pt x="17" y="265"/>
                  </a:lnTo>
                  <a:lnTo>
                    <a:pt x="17" y="265"/>
                  </a:lnTo>
                  <a:lnTo>
                    <a:pt x="18" y="265"/>
                  </a:lnTo>
                  <a:lnTo>
                    <a:pt x="18" y="265"/>
                  </a:lnTo>
                  <a:lnTo>
                    <a:pt x="19" y="264"/>
                  </a:lnTo>
                  <a:lnTo>
                    <a:pt x="20" y="264"/>
                  </a:lnTo>
                  <a:lnTo>
                    <a:pt x="19" y="264"/>
                  </a:lnTo>
                  <a:lnTo>
                    <a:pt x="18" y="263"/>
                  </a:lnTo>
                  <a:lnTo>
                    <a:pt x="18" y="262"/>
                  </a:lnTo>
                  <a:lnTo>
                    <a:pt x="19" y="262"/>
                  </a:lnTo>
                  <a:lnTo>
                    <a:pt x="18" y="262"/>
                  </a:lnTo>
                  <a:lnTo>
                    <a:pt x="17" y="261"/>
                  </a:lnTo>
                  <a:lnTo>
                    <a:pt x="18" y="260"/>
                  </a:lnTo>
                  <a:lnTo>
                    <a:pt x="17" y="258"/>
                  </a:lnTo>
                  <a:lnTo>
                    <a:pt x="16" y="257"/>
                  </a:lnTo>
                  <a:lnTo>
                    <a:pt x="17" y="257"/>
                  </a:lnTo>
                  <a:lnTo>
                    <a:pt x="17" y="256"/>
                  </a:lnTo>
                  <a:lnTo>
                    <a:pt x="16" y="257"/>
                  </a:lnTo>
                  <a:lnTo>
                    <a:pt x="15" y="254"/>
                  </a:lnTo>
                  <a:lnTo>
                    <a:pt x="14" y="254"/>
                  </a:lnTo>
                  <a:lnTo>
                    <a:pt x="13" y="253"/>
                  </a:lnTo>
                  <a:lnTo>
                    <a:pt x="13" y="254"/>
                  </a:lnTo>
                  <a:lnTo>
                    <a:pt x="13" y="255"/>
                  </a:lnTo>
                  <a:lnTo>
                    <a:pt x="12" y="255"/>
                  </a:lnTo>
                  <a:lnTo>
                    <a:pt x="11" y="255"/>
                  </a:lnTo>
                  <a:lnTo>
                    <a:pt x="11" y="256"/>
                  </a:lnTo>
                  <a:lnTo>
                    <a:pt x="11" y="257"/>
                  </a:lnTo>
                  <a:lnTo>
                    <a:pt x="9" y="256"/>
                  </a:lnTo>
                  <a:lnTo>
                    <a:pt x="9" y="254"/>
                  </a:lnTo>
                  <a:lnTo>
                    <a:pt x="8" y="254"/>
                  </a:lnTo>
                  <a:lnTo>
                    <a:pt x="8" y="253"/>
                  </a:lnTo>
                  <a:lnTo>
                    <a:pt x="7" y="254"/>
                  </a:lnTo>
                  <a:lnTo>
                    <a:pt x="6" y="254"/>
                  </a:lnTo>
                  <a:lnTo>
                    <a:pt x="6" y="253"/>
                  </a:lnTo>
                  <a:lnTo>
                    <a:pt x="7" y="252"/>
                  </a:lnTo>
                  <a:lnTo>
                    <a:pt x="6" y="252"/>
                  </a:lnTo>
                  <a:lnTo>
                    <a:pt x="5" y="250"/>
                  </a:lnTo>
                  <a:lnTo>
                    <a:pt x="4" y="250"/>
                  </a:lnTo>
                  <a:lnTo>
                    <a:pt x="4" y="251"/>
                  </a:lnTo>
                  <a:lnTo>
                    <a:pt x="3" y="251"/>
                  </a:lnTo>
                  <a:lnTo>
                    <a:pt x="3" y="250"/>
                  </a:lnTo>
                  <a:lnTo>
                    <a:pt x="3" y="249"/>
                  </a:lnTo>
                  <a:lnTo>
                    <a:pt x="2" y="250"/>
                  </a:lnTo>
                  <a:lnTo>
                    <a:pt x="2" y="249"/>
                  </a:lnTo>
                  <a:lnTo>
                    <a:pt x="1" y="249"/>
                  </a:lnTo>
                  <a:lnTo>
                    <a:pt x="1" y="249"/>
                  </a:lnTo>
                  <a:lnTo>
                    <a:pt x="0" y="249"/>
                  </a:lnTo>
                  <a:lnTo>
                    <a:pt x="1" y="248"/>
                  </a:lnTo>
                  <a:lnTo>
                    <a:pt x="2" y="248"/>
                  </a:lnTo>
                  <a:lnTo>
                    <a:pt x="2" y="249"/>
                  </a:lnTo>
                  <a:lnTo>
                    <a:pt x="3" y="249"/>
                  </a:lnTo>
                  <a:lnTo>
                    <a:pt x="4" y="248"/>
                  </a:lnTo>
                  <a:lnTo>
                    <a:pt x="4" y="246"/>
                  </a:lnTo>
                  <a:lnTo>
                    <a:pt x="4" y="245"/>
                  </a:lnTo>
                  <a:lnTo>
                    <a:pt x="4" y="244"/>
                  </a:lnTo>
                  <a:lnTo>
                    <a:pt x="3" y="245"/>
                  </a:lnTo>
                  <a:lnTo>
                    <a:pt x="2" y="244"/>
                  </a:lnTo>
                  <a:lnTo>
                    <a:pt x="2" y="242"/>
                  </a:lnTo>
                  <a:lnTo>
                    <a:pt x="1" y="241"/>
                  </a:lnTo>
                  <a:lnTo>
                    <a:pt x="1" y="241"/>
                  </a:lnTo>
                  <a:lnTo>
                    <a:pt x="0" y="240"/>
                  </a:lnTo>
                  <a:lnTo>
                    <a:pt x="2" y="238"/>
                  </a:lnTo>
                  <a:lnTo>
                    <a:pt x="4" y="237"/>
                  </a:lnTo>
                  <a:lnTo>
                    <a:pt x="6" y="237"/>
                  </a:lnTo>
                  <a:lnTo>
                    <a:pt x="8" y="237"/>
                  </a:lnTo>
                  <a:lnTo>
                    <a:pt x="8" y="235"/>
                  </a:lnTo>
                  <a:lnTo>
                    <a:pt x="8" y="234"/>
                  </a:lnTo>
                  <a:lnTo>
                    <a:pt x="10" y="234"/>
                  </a:lnTo>
                  <a:lnTo>
                    <a:pt x="12" y="235"/>
                  </a:lnTo>
                  <a:lnTo>
                    <a:pt x="14" y="235"/>
                  </a:lnTo>
                  <a:lnTo>
                    <a:pt x="16" y="234"/>
                  </a:lnTo>
                  <a:lnTo>
                    <a:pt x="16" y="233"/>
                  </a:lnTo>
                  <a:lnTo>
                    <a:pt x="18" y="233"/>
                  </a:lnTo>
                  <a:lnTo>
                    <a:pt x="18" y="232"/>
                  </a:lnTo>
                  <a:lnTo>
                    <a:pt x="18" y="230"/>
                  </a:lnTo>
                  <a:lnTo>
                    <a:pt x="18" y="228"/>
                  </a:lnTo>
                  <a:lnTo>
                    <a:pt x="20" y="226"/>
                  </a:lnTo>
                  <a:lnTo>
                    <a:pt x="20" y="225"/>
                  </a:lnTo>
                  <a:lnTo>
                    <a:pt x="20" y="224"/>
                  </a:lnTo>
                  <a:lnTo>
                    <a:pt x="19" y="222"/>
                  </a:lnTo>
                  <a:lnTo>
                    <a:pt x="19" y="218"/>
                  </a:lnTo>
                  <a:lnTo>
                    <a:pt x="20" y="218"/>
                  </a:lnTo>
                  <a:lnTo>
                    <a:pt x="21" y="215"/>
                  </a:lnTo>
                  <a:lnTo>
                    <a:pt x="22" y="212"/>
                  </a:lnTo>
                  <a:lnTo>
                    <a:pt x="22" y="210"/>
                  </a:lnTo>
                  <a:lnTo>
                    <a:pt x="21" y="210"/>
                  </a:lnTo>
                  <a:lnTo>
                    <a:pt x="19" y="208"/>
                  </a:lnTo>
                  <a:lnTo>
                    <a:pt x="17" y="207"/>
                  </a:lnTo>
                  <a:lnTo>
                    <a:pt x="17" y="206"/>
                  </a:lnTo>
                  <a:lnTo>
                    <a:pt x="18" y="204"/>
                  </a:lnTo>
                  <a:lnTo>
                    <a:pt x="20" y="204"/>
                  </a:lnTo>
                  <a:lnTo>
                    <a:pt x="22" y="203"/>
                  </a:lnTo>
                  <a:lnTo>
                    <a:pt x="24" y="203"/>
                  </a:lnTo>
                  <a:lnTo>
                    <a:pt x="24" y="202"/>
                  </a:lnTo>
                  <a:lnTo>
                    <a:pt x="23" y="201"/>
                  </a:lnTo>
                  <a:lnTo>
                    <a:pt x="23" y="199"/>
                  </a:lnTo>
                  <a:lnTo>
                    <a:pt x="23" y="196"/>
                  </a:lnTo>
                  <a:lnTo>
                    <a:pt x="22" y="195"/>
                  </a:lnTo>
                  <a:lnTo>
                    <a:pt x="21" y="194"/>
                  </a:lnTo>
                  <a:lnTo>
                    <a:pt x="20" y="194"/>
                  </a:lnTo>
                  <a:lnTo>
                    <a:pt x="19" y="192"/>
                  </a:lnTo>
                  <a:lnTo>
                    <a:pt x="19" y="190"/>
                  </a:lnTo>
                  <a:lnTo>
                    <a:pt x="18" y="188"/>
                  </a:lnTo>
                  <a:lnTo>
                    <a:pt x="18" y="186"/>
                  </a:lnTo>
                  <a:lnTo>
                    <a:pt x="18" y="185"/>
                  </a:lnTo>
                  <a:lnTo>
                    <a:pt x="18" y="183"/>
                  </a:lnTo>
                  <a:lnTo>
                    <a:pt x="19" y="182"/>
                  </a:lnTo>
                  <a:lnTo>
                    <a:pt x="20" y="180"/>
                  </a:lnTo>
                  <a:lnTo>
                    <a:pt x="20" y="179"/>
                  </a:lnTo>
                  <a:lnTo>
                    <a:pt x="19" y="178"/>
                  </a:lnTo>
                  <a:lnTo>
                    <a:pt x="19" y="178"/>
                  </a:lnTo>
                  <a:lnTo>
                    <a:pt x="18" y="177"/>
                  </a:lnTo>
                  <a:lnTo>
                    <a:pt x="18" y="176"/>
                  </a:lnTo>
                  <a:lnTo>
                    <a:pt x="19" y="174"/>
                  </a:lnTo>
                  <a:lnTo>
                    <a:pt x="19" y="172"/>
                  </a:lnTo>
                  <a:lnTo>
                    <a:pt x="19" y="171"/>
                  </a:lnTo>
                  <a:lnTo>
                    <a:pt x="18" y="169"/>
                  </a:lnTo>
                  <a:lnTo>
                    <a:pt x="17" y="168"/>
                  </a:lnTo>
                  <a:lnTo>
                    <a:pt x="16" y="168"/>
                  </a:lnTo>
                  <a:lnTo>
                    <a:pt x="14" y="167"/>
                  </a:lnTo>
                  <a:lnTo>
                    <a:pt x="13" y="166"/>
                  </a:lnTo>
                  <a:lnTo>
                    <a:pt x="10" y="166"/>
                  </a:lnTo>
                  <a:lnTo>
                    <a:pt x="10" y="167"/>
                  </a:lnTo>
                  <a:lnTo>
                    <a:pt x="10" y="169"/>
                  </a:lnTo>
                  <a:lnTo>
                    <a:pt x="9" y="170"/>
                  </a:lnTo>
                  <a:lnTo>
                    <a:pt x="7" y="168"/>
                  </a:lnTo>
                  <a:lnTo>
                    <a:pt x="5" y="168"/>
                  </a:lnTo>
                  <a:lnTo>
                    <a:pt x="5" y="167"/>
                  </a:lnTo>
                  <a:lnTo>
                    <a:pt x="6" y="167"/>
                  </a:lnTo>
                  <a:lnTo>
                    <a:pt x="8" y="165"/>
                  </a:lnTo>
                  <a:lnTo>
                    <a:pt x="8" y="164"/>
                  </a:lnTo>
                  <a:lnTo>
                    <a:pt x="8" y="162"/>
                  </a:lnTo>
                  <a:lnTo>
                    <a:pt x="10" y="161"/>
                  </a:lnTo>
                  <a:lnTo>
                    <a:pt x="11" y="160"/>
                  </a:lnTo>
                  <a:lnTo>
                    <a:pt x="12" y="159"/>
                  </a:lnTo>
                  <a:lnTo>
                    <a:pt x="13" y="159"/>
                  </a:lnTo>
                  <a:lnTo>
                    <a:pt x="14" y="159"/>
                  </a:lnTo>
                  <a:lnTo>
                    <a:pt x="15" y="157"/>
                  </a:lnTo>
                  <a:lnTo>
                    <a:pt x="16" y="157"/>
                  </a:lnTo>
                  <a:lnTo>
                    <a:pt x="17" y="158"/>
                  </a:lnTo>
                  <a:lnTo>
                    <a:pt x="16" y="160"/>
                  </a:lnTo>
                  <a:lnTo>
                    <a:pt x="17" y="161"/>
                  </a:lnTo>
                  <a:lnTo>
                    <a:pt x="18" y="160"/>
                  </a:lnTo>
                  <a:lnTo>
                    <a:pt x="19" y="159"/>
                  </a:lnTo>
                  <a:lnTo>
                    <a:pt x="21" y="158"/>
                  </a:lnTo>
                  <a:lnTo>
                    <a:pt x="22" y="159"/>
                  </a:lnTo>
                  <a:lnTo>
                    <a:pt x="24" y="160"/>
                  </a:lnTo>
                  <a:lnTo>
                    <a:pt x="24" y="159"/>
                  </a:lnTo>
                  <a:lnTo>
                    <a:pt x="24" y="158"/>
                  </a:lnTo>
                  <a:lnTo>
                    <a:pt x="25" y="157"/>
                  </a:lnTo>
                  <a:lnTo>
                    <a:pt x="27" y="157"/>
                  </a:lnTo>
                  <a:lnTo>
                    <a:pt x="29" y="157"/>
                  </a:lnTo>
                  <a:lnTo>
                    <a:pt x="29" y="156"/>
                  </a:lnTo>
                  <a:lnTo>
                    <a:pt x="29" y="154"/>
                  </a:lnTo>
                  <a:lnTo>
                    <a:pt x="29" y="154"/>
                  </a:lnTo>
                  <a:lnTo>
                    <a:pt x="28" y="153"/>
                  </a:lnTo>
                  <a:lnTo>
                    <a:pt x="28" y="152"/>
                  </a:lnTo>
                  <a:lnTo>
                    <a:pt x="30" y="152"/>
                  </a:lnTo>
                  <a:lnTo>
                    <a:pt x="31" y="152"/>
                  </a:lnTo>
                  <a:lnTo>
                    <a:pt x="31" y="150"/>
                  </a:lnTo>
                  <a:lnTo>
                    <a:pt x="30" y="150"/>
                  </a:lnTo>
                  <a:lnTo>
                    <a:pt x="29" y="150"/>
                  </a:lnTo>
                  <a:lnTo>
                    <a:pt x="28" y="149"/>
                  </a:lnTo>
                  <a:lnTo>
                    <a:pt x="27" y="148"/>
                  </a:lnTo>
                  <a:lnTo>
                    <a:pt x="28" y="148"/>
                  </a:lnTo>
                  <a:lnTo>
                    <a:pt x="29" y="146"/>
                  </a:lnTo>
                  <a:lnTo>
                    <a:pt x="29" y="146"/>
                  </a:lnTo>
                  <a:lnTo>
                    <a:pt x="30" y="146"/>
                  </a:lnTo>
                  <a:lnTo>
                    <a:pt x="31" y="146"/>
                  </a:lnTo>
                  <a:lnTo>
                    <a:pt x="31" y="148"/>
                  </a:lnTo>
                  <a:lnTo>
                    <a:pt x="31" y="149"/>
                  </a:lnTo>
                  <a:lnTo>
                    <a:pt x="32" y="149"/>
                  </a:lnTo>
                  <a:lnTo>
                    <a:pt x="33" y="147"/>
                  </a:lnTo>
                  <a:lnTo>
                    <a:pt x="33" y="146"/>
                  </a:lnTo>
                  <a:lnTo>
                    <a:pt x="32" y="146"/>
                  </a:lnTo>
                  <a:lnTo>
                    <a:pt x="31" y="145"/>
                  </a:lnTo>
                  <a:lnTo>
                    <a:pt x="32" y="144"/>
                  </a:lnTo>
                  <a:lnTo>
                    <a:pt x="33" y="143"/>
                  </a:lnTo>
                  <a:lnTo>
                    <a:pt x="34" y="143"/>
                  </a:lnTo>
                  <a:lnTo>
                    <a:pt x="35" y="142"/>
                  </a:lnTo>
                  <a:lnTo>
                    <a:pt x="36" y="141"/>
                  </a:lnTo>
                  <a:lnTo>
                    <a:pt x="36" y="138"/>
                  </a:lnTo>
                  <a:lnTo>
                    <a:pt x="37" y="137"/>
                  </a:lnTo>
                  <a:lnTo>
                    <a:pt x="38" y="136"/>
                  </a:lnTo>
                  <a:lnTo>
                    <a:pt x="39" y="133"/>
                  </a:lnTo>
                  <a:lnTo>
                    <a:pt x="39" y="132"/>
                  </a:lnTo>
                  <a:lnTo>
                    <a:pt x="37" y="131"/>
                  </a:lnTo>
                  <a:lnTo>
                    <a:pt x="35" y="131"/>
                  </a:lnTo>
                  <a:lnTo>
                    <a:pt x="32" y="132"/>
                  </a:lnTo>
                  <a:lnTo>
                    <a:pt x="31" y="133"/>
                  </a:lnTo>
                  <a:lnTo>
                    <a:pt x="30" y="132"/>
                  </a:lnTo>
                  <a:lnTo>
                    <a:pt x="31" y="131"/>
                  </a:lnTo>
                  <a:lnTo>
                    <a:pt x="31" y="130"/>
                  </a:lnTo>
                  <a:lnTo>
                    <a:pt x="33" y="128"/>
                  </a:lnTo>
                  <a:lnTo>
                    <a:pt x="34" y="126"/>
                  </a:lnTo>
                  <a:lnTo>
                    <a:pt x="37" y="126"/>
                  </a:lnTo>
                  <a:lnTo>
                    <a:pt x="39" y="127"/>
                  </a:lnTo>
                  <a:lnTo>
                    <a:pt x="40" y="129"/>
                  </a:lnTo>
                  <a:lnTo>
                    <a:pt x="41" y="127"/>
                  </a:lnTo>
                  <a:lnTo>
                    <a:pt x="41" y="125"/>
                  </a:lnTo>
                  <a:lnTo>
                    <a:pt x="40" y="123"/>
                  </a:lnTo>
                  <a:lnTo>
                    <a:pt x="41" y="121"/>
                  </a:lnTo>
                  <a:lnTo>
                    <a:pt x="41" y="118"/>
                  </a:lnTo>
                  <a:lnTo>
                    <a:pt x="42" y="117"/>
                  </a:lnTo>
                  <a:lnTo>
                    <a:pt x="42" y="115"/>
                  </a:lnTo>
                  <a:lnTo>
                    <a:pt x="41" y="114"/>
                  </a:lnTo>
                  <a:lnTo>
                    <a:pt x="40" y="113"/>
                  </a:lnTo>
                  <a:lnTo>
                    <a:pt x="39" y="112"/>
                  </a:lnTo>
                  <a:lnTo>
                    <a:pt x="38" y="112"/>
                  </a:lnTo>
                  <a:lnTo>
                    <a:pt x="36" y="112"/>
                  </a:lnTo>
                  <a:lnTo>
                    <a:pt x="34" y="111"/>
                  </a:lnTo>
                  <a:lnTo>
                    <a:pt x="32" y="109"/>
                  </a:lnTo>
                  <a:lnTo>
                    <a:pt x="31" y="109"/>
                  </a:lnTo>
                  <a:lnTo>
                    <a:pt x="30" y="108"/>
                  </a:lnTo>
                  <a:lnTo>
                    <a:pt x="28" y="109"/>
                  </a:lnTo>
                  <a:lnTo>
                    <a:pt x="27" y="110"/>
                  </a:lnTo>
                  <a:lnTo>
                    <a:pt x="27" y="108"/>
                  </a:lnTo>
                  <a:lnTo>
                    <a:pt x="28" y="107"/>
                  </a:lnTo>
                  <a:lnTo>
                    <a:pt x="27" y="106"/>
                  </a:lnTo>
                  <a:lnTo>
                    <a:pt x="27" y="105"/>
                  </a:lnTo>
                  <a:lnTo>
                    <a:pt x="26" y="103"/>
                  </a:lnTo>
                  <a:lnTo>
                    <a:pt x="26" y="102"/>
                  </a:lnTo>
                  <a:lnTo>
                    <a:pt x="26" y="101"/>
                  </a:lnTo>
                  <a:lnTo>
                    <a:pt x="26" y="99"/>
                  </a:lnTo>
                  <a:lnTo>
                    <a:pt x="27" y="99"/>
                  </a:lnTo>
                  <a:lnTo>
                    <a:pt x="28" y="101"/>
                  </a:lnTo>
                  <a:lnTo>
                    <a:pt x="29" y="100"/>
                  </a:lnTo>
                  <a:lnTo>
                    <a:pt x="29" y="99"/>
                  </a:lnTo>
                  <a:lnTo>
                    <a:pt x="28" y="99"/>
                  </a:lnTo>
                  <a:lnTo>
                    <a:pt x="27" y="98"/>
                  </a:lnTo>
                  <a:lnTo>
                    <a:pt x="27" y="96"/>
                  </a:lnTo>
                  <a:lnTo>
                    <a:pt x="27" y="95"/>
                  </a:lnTo>
                  <a:lnTo>
                    <a:pt x="26" y="92"/>
                  </a:lnTo>
                  <a:lnTo>
                    <a:pt x="25" y="92"/>
                  </a:lnTo>
                  <a:lnTo>
                    <a:pt x="24" y="92"/>
                  </a:lnTo>
                  <a:lnTo>
                    <a:pt x="24" y="91"/>
                  </a:lnTo>
                  <a:lnTo>
                    <a:pt x="24" y="91"/>
                  </a:lnTo>
                  <a:lnTo>
                    <a:pt x="23" y="89"/>
                  </a:lnTo>
                  <a:lnTo>
                    <a:pt x="22" y="89"/>
                  </a:lnTo>
                  <a:lnTo>
                    <a:pt x="22" y="91"/>
                  </a:lnTo>
                  <a:lnTo>
                    <a:pt x="21" y="91"/>
                  </a:lnTo>
                  <a:lnTo>
                    <a:pt x="20" y="91"/>
                  </a:lnTo>
                  <a:lnTo>
                    <a:pt x="20" y="90"/>
                  </a:lnTo>
                  <a:lnTo>
                    <a:pt x="21" y="89"/>
                  </a:lnTo>
                  <a:lnTo>
                    <a:pt x="22" y="87"/>
                  </a:lnTo>
                  <a:lnTo>
                    <a:pt x="22" y="86"/>
                  </a:lnTo>
                  <a:lnTo>
                    <a:pt x="21" y="84"/>
                  </a:lnTo>
                  <a:lnTo>
                    <a:pt x="22" y="83"/>
                  </a:lnTo>
                  <a:lnTo>
                    <a:pt x="22" y="84"/>
                  </a:lnTo>
                  <a:lnTo>
                    <a:pt x="23" y="85"/>
                  </a:lnTo>
                  <a:lnTo>
                    <a:pt x="24" y="87"/>
                  </a:lnTo>
                  <a:lnTo>
                    <a:pt x="24" y="88"/>
                  </a:lnTo>
                  <a:lnTo>
                    <a:pt x="24" y="89"/>
                  </a:lnTo>
                  <a:lnTo>
                    <a:pt x="25" y="87"/>
                  </a:lnTo>
                  <a:lnTo>
                    <a:pt x="24" y="86"/>
                  </a:lnTo>
                  <a:lnTo>
                    <a:pt x="24" y="84"/>
                  </a:lnTo>
                  <a:lnTo>
                    <a:pt x="25" y="83"/>
                  </a:lnTo>
                  <a:lnTo>
                    <a:pt x="27" y="83"/>
                  </a:lnTo>
                  <a:lnTo>
                    <a:pt x="28" y="83"/>
                  </a:lnTo>
                  <a:lnTo>
                    <a:pt x="29" y="83"/>
                  </a:lnTo>
                  <a:lnTo>
                    <a:pt x="29" y="85"/>
                  </a:lnTo>
                  <a:lnTo>
                    <a:pt x="29" y="86"/>
                  </a:lnTo>
                  <a:lnTo>
                    <a:pt x="30" y="87"/>
                  </a:lnTo>
                  <a:lnTo>
                    <a:pt x="31" y="86"/>
                  </a:lnTo>
                  <a:lnTo>
                    <a:pt x="31" y="85"/>
                  </a:lnTo>
                  <a:lnTo>
                    <a:pt x="32" y="84"/>
                  </a:lnTo>
                  <a:lnTo>
                    <a:pt x="33" y="83"/>
                  </a:lnTo>
                  <a:lnTo>
                    <a:pt x="34" y="82"/>
                  </a:lnTo>
                  <a:lnTo>
                    <a:pt x="36" y="81"/>
                  </a:lnTo>
                  <a:lnTo>
                    <a:pt x="37" y="79"/>
                  </a:lnTo>
                  <a:lnTo>
                    <a:pt x="39" y="78"/>
                  </a:lnTo>
                  <a:lnTo>
                    <a:pt x="39" y="76"/>
                  </a:lnTo>
                  <a:lnTo>
                    <a:pt x="39" y="75"/>
                  </a:lnTo>
                  <a:lnTo>
                    <a:pt x="40" y="76"/>
                  </a:lnTo>
                  <a:lnTo>
                    <a:pt x="41" y="77"/>
                  </a:lnTo>
                  <a:lnTo>
                    <a:pt x="43" y="77"/>
                  </a:lnTo>
                  <a:lnTo>
                    <a:pt x="46" y="77"/>
                  </a:lnTo>
                  <a:lnTo>
                    <a:pt x="47" y="77"/>
                  </a:lnTo>
                  <a:lnTo>
                    <a:pt x="47" y="80"/>
                  </a:lnTo>
                  <a:lnTo>
                    <a:pt x="47" y="82"/>
                  </a:lnTo>
                  <a:lnTo>
                    <a:pt x="47" y="83"/>
                  </a:lnTo>
                  <a:lnTo>
                    <a:pt x="48" y="83"/>
                  </a:lnTo>
                  <a:lnTo>
                    <a:pt x="50" y="83"/>
                  </a:lnTo>
                  <a:lnTo>
                    <a:pt x="51" y="83"/>
                  </a:lnTo>
                  <a:lnTo>
                    <a:pt x="53" y="82"/>
                  </a:lnTo>
                  <a:lnTo>
                    <a:pt x="54" y="81"/>
                  </a:lnTo>
                  <a:lnTo>
                    <a:pt x="54" y="80"/>
                  </a:lnTo>
                  <a:lnTo>
                    <a:pt x="55" y="80"/>
                  </a:lnTo>
                  <a:lnTo>
                    <a:pt x="57" y="79"/>
                  </a:lnTo>
                  <a:lnTo>
                    <a:pt x="56" y="78"/>
                  </a:lnTo>
                  <a:lnTo>
                    <a:pt x="56" y="77"/>
                  </a:lnTo>
                  <a:lnTo>
                    <a:pt x="57" y="76"/>
                  </a:lnTo>
                  <a:lnTo>
                    <a:pt x="59" y="75"/>
                  </a:lnTo>
                  <a:lnTo>
                    <a:pt x="60" y="73"/>
                  </a:lnTo>
                  <a:lnTo>
                    <a:pt x="60" y="71"/>
                  </a:lnTo>
                  <a:lnTo>
                    <a:pt x="62" y="70"/>
                  </a:lnTo>
                  <a:lnTo>
                    <a:pt x="63" y="69"/>
                  </a:lnTo>
                  <a:lnTo>
                    <a:pt x="64" y="69"/>
                  </a:lnTo>
                  <a:lnTo>
                    <a:pt x="64" y="68"/>
                  </a:lnTo>
                  <a:lnTo>
                    <a:pt x="65" y="67"/>
                  </a:lnTo>
                  <a:lnTo>
                    <a:pt x="67" y="67"/>
                  </a:lnTo>
                  <a:lnTo>
                    <a:pt x="70" y="67"/>
                  </a:lnTo>
                  <a:lnTo>
                    <a:pt x="71" y="67"/>
                  </a:lnTo>
                  <a:lnTo>
                    <a:pt x="71" y="67"/>
                  </a:lnTo>
                  <a:lnTo>
                    <a:pt x="71" y="66"/>
                  </a:lnTo>
                  <a:lnTo>
                    <a:pt x="73" y="66"/>
                  </a:lnTo>
                  <a:lnTo>
                    <a:pt x="74" y="66"/>
                  </a:lnTo>
                  <a:lnTo>
                    <a:pt x="76" y="65"/>
                  </a:lnTo>
                  <a:lnTo>
                    <a:pt x="78" y="66"/>
                  </a:lnTo>
                  <a:lnTo>
                    <a:pt x="79" y="67"/>
                  </a:lnTo>
                  <a:lnTo>
                    <a:pt x="80" y="66"/>
                  </a:lnTo>
                  <a:lnTo>
                    <a:pt x="81" y="66"/>
                  </a:lnTo>
                  <a:lnTo>
                    <a:pt x="81" y="64"/>
                  </a:lnTo>
                  <a:lnTo>
                    <a:pt x="81" y="62"/>
                  </a:lnTo>
                  <a:lnTo>
                    <a:pt x="81" y="59"/>
                  </a:lnTo>
                  <a:lnTo>
                    <a:pt x="80" y="58"/>
                  </a:lnTo>
                  <a:lnTo>
                    <a:pt x="80" y="57"/>
                  </a:lnTo>
                  <a:lnTo>
                    <a:pt x="81" y="56"/>
                  </a:lnTo>
                  <a:lnTo>
                    <a:pt x="84" y="55"/>
                  </a:lnTo>
                  <a:lnTo>
                    <a:pt x="85" y="54"/>
                  </a:lnTo>
                  <a:lnTo>
                    <a:pt x="86" y="53"/>
                  </a:lnTo>
                  <a:lnTo>
                    <a:pt x="85" y="51"/>
                  </a:lnTo>
                  <a:lnTo>
                    <a:pt x="84" y="51"/>
                  </a:lnTo>
                  <a:lnTo>
                    <a:pt x="82" y="50"/>
                  </a:lnTo>
                  <a:lnTo>
                    <a:pt x="83" y="49"/>
                  </a:lnTo>
                  <a:lnTo>
                    <a:pt x="83" y="47"/>
                  </a:lnTo>
                  <a:lnTo>
                    <a:pt x="84" y="48"/>
                  </a:lnTo>
                  <a:lnTo>
                    <a:pt x="86" y="48"/>
                  </a:lnTo>
                  <a:lnTo>
                    <a:pt x="87" y="49"/>
                  </a:lnTo>
                  <a:lnTo>
                    <a:pt x="87" y="50"/>
                  </a:lnTo>
                  <a:lnTo>
                    <a:pt x="87" y="48"/>
                  </a:lnTo>
                  <a:lnTo>
                    <a:pt x="88" y="48"/>
                  </a:lnTo>
                  <a:lnTo>
                    <a:pt x="90" y="48"/>
                  </a:lnTo>
                  <a:lnTo>
                    <a:pt x="91" y="48"/>
                  </a:lnTo>
                  <a:lnTo>
                    <a:pt x="91" y="50"/>
                  </a:lnTo>
                  <a:lnTo>
                    <a:pt x="93" y="49"/>
                  </a:lnTo>
                  <a:lnTo>
                    <a:pt x="95" y="49"/>
                  </a:lnTo>
                  <a:lnTo>
                    <a:pt x="95" y="48"/>
                  </a:lnTo>
                  <a:lnTo>
                    <a:pt x="97" y="48"/>
                  </a:lnTo>
                  <a:lnTo>
                    <a:pt x="98" y="47"/>
                  </a:lnTo>
                  <a:lnTo>
                    <a:pt x="98" y="49"/>
                  </a:lnTo>
                  <a:lnTo>
                    <a:pt x="98" y="51"/>
                  </a:lnTo>
                  <a:lnTo>
                    <a:pt x="99" y="51"/>
                  </a:lnTo>
                  <a:lnTo>
                    <a:pt x="100" y="51"/>
                  </a:lnTo>
                  <a:lnTo>
                    <a:pt x="102" y="52"/>
                  </a:lnTo>
                  <a:lnTo>
                    <a:pt x="102" y="53"/>
                  </a:lnTo>
                  <a:lnTo>
                    <a:pt x="102" y="54"/>
                  </a:lnTo>
                  <a:lnTo>
                    <a:pt x="103" y="55"/>
                  </a:lnTo>
                  <a:lnTo>
                    <a:pt x="105" y="55"/>
                  </a:lnTo>
                  <a:lnTo>
                    <a:pt x="106" y="55"/>
                  </a:lnTo>
                  <a:lnTo>
                    <a:pt x="106" y="56"/>
                  </a:lnTo>
                  <a:lnTo>
                    <a:pt x="106" y="57"/>
                  </a:lnTo>
                  <a:lnTo>
                    <a:pt x="106" y="58"/>
                  </a:lnTo>
                  <a:lnTo>
                    <a:pt x="107" y="59"/>
                  </a:lnTo>
                  <a:lnTo>
                    <a:pt x="108" y="59"/>
                  </a:lnTo>
                  <a:lnTo>
                    <a:pt x="110" y="58"/>
                  </a:lnTo>
                  <a:lnTo>
                    <a:pt x="110" y="57"/>
                  </a:lnTo>
                  <a:lnTo>
                    <a:pt x="111" y="56"/>
                  </a:lnTo>
                  <a:lnTo>
                    <a:pt x="114" y="55"/>
                  </a:lnTo>
                  <a:lnTo>
                    <a:pt x="116" y="54"/>
                  </a:lnTo>
                  <a:lnTo>
                    <a:pt x="116" y="53"/>
                  </a:lnTo>
                  <a:lnTo>
                    <a:pt x="116" y="52"/>
                  </a:lnTo>
                  <a:lnTo>
                    <a:pt x="115" y="51"/>
                  </a:lnTo>
                  <a:lnTo>
                    <a:pt x="114" y="50"/>
                  </a:lnTo>
                  <a:lnTo>
                    <a:pt x="114" y="49"/>
                  </a:lnTo>
                  <a:lnTo>
                    <a:pt x="114" y="48"/>
                  </a:lnTo>
                  <a:lnTo>
                    <a:pt x="115" y="48"/>
                  </a:lnTo>
                  <a:lnTo>
                    <a:pt x="116" y="48"/>
                  </a:lnTo>
                  <a:lnTo>
                    <a:pt x="118" y="48"/>
                  </a:lnTo>
                  <a:lnTo>
                    <a:pt x="118" y="48"/>
                  </a:lnTo>
                  <a:lnTo>
                    <a:pt x="119" y="48"/>
                  </a:lnTo>
                  <a:lnTo>
                    <a:pt x="120" y="47"/>
                  </a:lnTo>
                  <a:lnTo>
                    <a:pt x="121" y="47"/>
                  </a:lnTo>
                  <a:lnTo>
                    <a:pt x="123" y="46"/>
                  </a:lnTo>
                  <a:lnTo>
                    <a:pt x="124" y="45"/>
                  </a:lnTo>
                  <a:lnTo>
                    <a:pt x="126" y="45"/>
                  </a:lnTo>
                  <a:lnTo>
                    <a:pt x="126" y="45"/>
                  </a:lnTo>
                  <a:lnTo>
                    <a:pt x="128" y="46"/>
                  </a:lnTo>
                  <a:lnTo>
                    <a:pt x="129" y="45"/>
                  </a:lnTo>
                  <a:lnTo>
                    <a:pt x="130" y="45"/>
                  </a:lnTo>
                  <a:lnTo>
                    <a:pt x="131" y="44"/>
                  </a:lnTo>
                  <a:lnTo>
                    <a:pt x="132" y="45"/>
                  </a:lnTo>
                  <a:lnTo>
                    <a:pt x="133" y="46"/>
                  </a:lnTo>
                  <a:lnTo>
                    <a:pt x="134" y="48"/>
                  </a:lnTo>
                  <a:lnTo>
                    <a:pt x="134" y="48"/>
                  </a:lnTo>
                  <a:lnTo>
                    <a:pt x="135" y="48"/>
                  </a:lnTo>
                  <a:lnTo>
                    <a:pt x="136" y="47"/>
                  </a:lnTo>
                  <a:lnTo>
                    <a:pt x="138" y="47"/>
                  </a:lnTo>
                  <a:lnTo>
                    <a:pt x="139" y="46"/>
                  </a:lnTo>
                  <a:lnTo>
                    <a:pt x="141" y="46"/>
                  </a:lnTo>
                  <a:lnTo>
                    <a:pt x="140" y="44"/>
                  </a:lnTo>
                  <a:lnTo>
                    <a:pt x="141" y="44"/>
                  </a:lnTo>
                  <a:lnTo>
                    <a:pt x="142" y="44"/>
                  </a:lnTo>
                  <a:lnTo>
                    <a:pt x="142" y="43"/>
                  </a:lnTo>
                  <a:lnTo>
                    <a:pt x="144" y="43"/>
                  </a:lnTo>
                  <a:lnTo>
                    <a:pt x="145" y="44"/>
                  </a:lnTo>
                  <a:lnTo>
                    <a:pt x="145" y="45"/>
                  </a:lnTo>
                  <a:lnTo>
                    <a:pt x="146" y="46"/>
                  </a:lnTo>
                  <a:lnTo>
                    <a:pt x="147" y="45"/>
                  </a:lnTo>
                  <a:lnTo>
                    <a:pt x="148" y="46"/>
                  </a:lnTo>
                  <a:lnTo>
                    <a:pt x="148" y="47"/>
                  </a:lnTo>
                  <a:lnTo>
                    <a:pt x="148" y="48"/>
                  </a:lnTo>
                  <a:lnTo>
                    <a:pt x="150" y="48"/>
                  </a:lnTo>
                  <a:lnTo>
                    <a:pt x="150" y="47"/>
                  </a:lnTo>
                  <a:lnTo>
                    <a:pt x="151" y="46"/>
                  </a:lnTo>
                  <a:lnTo>
                    <a:pt x="151" y="45"/>
                  </a:lnTo>
                  <a:lnTo>
                    <a:pt x="150" y="44"/>
                  </a:lnTo>
                  <a:lnTo>
                    <a:pt x="151" y="43"/>
                  </a:lnTo>
                  <a:lnTo>
                    <a:pt x="150" y="41"/>
                  </a:lnTo>
                  <a:lnTo>
                    <a:pt x="150" y="40"/>
                  </a:lnTo>
                  <a:lnTo>
                    <a:pt x="150" y="38"/>
                  </a:lnTo>
                  <a:lnTo>
                    <a:pt x="150" y="37"/>
                  </a:lnTo>
                  <a:lnTo>
                    <a:pt x="151" y="36"/>
                  </a:lnTo>
                  <a:lnTo>
                    <a:pt x="152" y="36"/>
                  </a:lnTo>
                  <a:lnTo>
                    <a:pt x="151" y="34"/>
                  </a:lnTo>
                  <a:lnTo>
                    <a:pt x="150" y="33"/>
                  </a:lnTo>
                  <a:lnTo>
                    <a:pt x="149" y="31"/>
                  </a:lnTo>
                  <a:lnTo>
                    <a:pt x="148" y="30"/>
                  </a:lnTo>
                  <a:lnTo>
                    <a:pt x="147" y="29"/>
                  </a:lnTo>
                  <a:lnTo>
                    <a:pt x="147" y="28"/>
                  </a:lnTo>
                  <a:lnTo>
                    <a:pt x="148" y="27"/>
                  </a:lnTo>
                  <a:lnTo>
                    <a:pt x="149" y="25"/>
                  </a:lnTo>
                  <a:lnTo>
                    <a:pt x="150" y="24"/>
                  </a:lnTo>
                  <a:lnTo>
                    <a:pt x="150" y="23"/>
                  </a:lnTo>
                  <a:lnTo>
                    <a:pt x="151" y="21"/>
                  </a:lnTo>
                  <a:lnTo>
                    <a:pt x="150" y="20"/>
                  </a:lnTo>
                  <a:lnTo>
                    <a:pt x="150" y="20"/>
                  </a:lnTo>
                  <a:lnTo>
                    <a:pt x="150" y="18"/>
                  </a:lnTo>
                  <a:lnTo>
                    <a:pt x="149" y="17"/>
                  </a:lnTo>
                  <a:lnTo>
                    <a:pt x="148" y="16"/>
                  </a:lnTo>
                  <a:lnTo>
                    <a:pt x="147" y="15"/>
                  </a:lnTo>
                  <a:lnTo>
                    <a:pt x="147" y="13"/>
                  </a:lnTo>
                  <a:lnTo>
                    <a:pt x="146" y="12"/>
                  </a:lnTo>
                  <a:lnTo>
                    <a:pt x="145" y="12"/>
                  </a:lnTo>
                  <a:lnTo>
                    <a:pt x="144" y="11"/>
                  </a:lnTo>
                  <a:lnTo>
                    <a:pt x="143" y="9"/>
                  </a:lnTo>
                  <a:lnTo>
                    <a:pt x="142" y="8"/>
                  </a:lnTo>
                  <a:lnTo>
                    <a:pt x="143" y="7"/>
                  </a:lnTo>
                  <a:lnTo>
                    <a:pt x="144" y="7"/>
                  </a:lnTo>
                  <a:lnTo>
                    <a:pt x="146" y="6"/>
                  </a:lnTo>
                  <a:lnTo>
                    <a:pt x="146" y="4"/>
                  </a:lnTo>
                  <a:lnTo>
                    <a:pt x="147" y="4"/>
                  </a:lnTo>
                  <a:lnTo>
                    <a:pt x="148" y="3"/>
                  </a:lnTo>
                  <a:lnTo>
                    <a:pt x="148" y="1"/>
                  </a:lnTo>
                  <a:lnTo>
                    <a:pt x="149" y="0"/>
                  </a:lnTo>
                  <a:lnTo>
                    <a:pt x="150" y="0"/>
                  </a:lnTo>
                  <a:lnTo>
                    <a:pt x="150" y="1"/>
                  </a:lnTo>
                  <a:lnTo>
                    <a:pt x="151" y="1"/>
                  </a:lnTo>
                  <a:lnTo>
                    <a:pt x="151" y="3"/>
                  </a:lnTo>
                  <a:lnTo>
                    <a:pt x="152" y="4"/>
                  </a:lnTo>
                  <a:lnTo>
                    <a:pt x="152" y="4"/>
                  </a:lnTo>
                  <a:lnTo>
                    <a:pt x="153" y="6"/>
                  </a:lnTo>
                  <a:lnTo>
                    <a:pt x="154" y="6"/>
                  </a:lnTo>
                  <a:lnTo>
                    <a:pt x="155" y="5"/>
                  </a:lnTo>
                  <a:lnTo>
                    <a:pt x="156" y="4"/>
                  </a:lnTo>
                  <a:lnTo>
                    <a:pt x="158" y="5"/>
                  </a:lnTo>
                  <a:lnTo>
                    <a:pt x="159" y="6"/>
                  </a:lnTo>
                  <a:lnTo>
                    <a:pt x="160" y="8"/>
                  </a:lnTo>
                  <a:lnTo>
                    <a:pt x="162" y="9"/>
                  </a:lnTo>
                  <a:lnTo>
                    <a:pt x="164" y="9"/>
                  </a:lnTo>
                  <a:lnTo>
                    <a:pt x="164" y="7"/>
                  </a:lnTo>
                  <a:lnTo>
                    <a:pt x="165" y="6"/>
                  </a:lnTo>
                  <a:lnTo>
                    <a:pt x="166" y="4"/>
                  </a:lnTo>
                  <a:lnTo>
                    <a:pt x="167" y="5"/>
                  </a:lnTo>
                  <a:lnTo>
                    <a:pt x="168" y="6"/>
                  </a:lnTo>
                  <a:lnTo>
                    <a:pt x="169" y="7"/>
                  </a:lnTo>
                  <a:lnTo>
                    <a:pt x="170" y="6"/>
                  </a:lnTo>
                  <a:lnTo>
                    <a:pt x="170" y="5"/>
                  </a:lnTo>
                  <a:lnTo>
                    <a:pt x="171" y="5"/>
                  </a:lnTo>
                  <a:lnTo>
                    <a:pt x="172" y="6"/>
                  </a:lnTo>
                  <a:lnTo>
                    <a:pt x="172" y="7"/>
                  </a:lnTo>
                  <a:lnTo>
                    <a:pt x="172" y="9"/>
                  </a:lnTo>
                  <a:lnTo>
                    <a:pt x="173" y="11"/>
                  </a:lnTo>
                  <a:lnTo>
                    <a:pt x="173" y="12"/>
                  </a:lnTo>
                  <a:lnTo>
                    <a:pt x="173" y="12"/>
                  </a:lnTo>
                  <a:lnTo>
                    <a:pt x="175" y="13"/>
                  </a:lnTo>
                  <a:lnTo>
                    <a:pt x="176" y="13"/>
                  </a:lnTo>
                  <a:lnTo>
                    <a:pt x="177" y="12"/>
                  </a:lnTo>
                  <a:lnTo>
                    <a:pt x="179" y="12"/>
                  </a:lnTo>
                  <a:lnTo>
                    <a:pt x="180" y="12"/>
                  </a:lnTo>
                  <a:lnTo>
                    <a:pt x="181" y="11"/>
                  </a:lnTo>
                  <a:lnTo>
                    <a:pt x="181" y="11"/>
                  </a:lnTo>
                  <a:lnTo>
                    <a:pt x="182" y="10"/>
                  </a:lnTo>
                  <a:lnTo>
                    <a:pt x="183" y="10"/>
                  </a:lnTo>
                  <a:lnTo>
                    <a:pt x="184" y="10"/>
                  </a:lnTo>
                  <a:lnTo>
                    <a:pt x="185" y="10"/>
                  </a:lnTo>
                  <a:lnTo>
                    <a:pt x="186" y="10"/>
                  </a:lnTo>
                  <a:lnTo>
                    <a:pt x="187" y="10"/>
                  </a:lnTo>
                  <a:lnTo>
                    <a:pt x="188" y="11"/>
                  </a:lnTo>
                  <a:lnTo>
                    <a:pt x="188" y="12"/>
                  </a:lnTo>
                  <a:lnTo>
                    <a:pt x="189" y="12"/>
                  </a:lnTo>
                  <a:lnTo>
                    <a:pt x="190" y="11"/>
                  </a:lnTo>
                  <a:lnTo>
                    <a:pt x="190" y="9"/>
                  </a:lnTo>
                  <a:lnTo>
                    <a:pt x="191" y="9"/>
                  </a:lnTo>
                  <a:lnTo>
                    <a:pt x="192" y="8"/>
                  </a:lnTo>
                  <a:lnTo>
                    <a:pt x="194" y="8"/>
                  </a:lnTo>
                  <a:lnTo>
                    <a:pt x="195" y="9"/>
                  </a:lnTo>
                  <a:lnTo>
                    <a:pt x="196" y="10"/>
                  </a:lnTo>
                  <a:lnTo>
                    <a:pt x="197" y="11"/>
                  </a:lnTo>
                  <a:lnTo>
                    <a:pt x="197" y="12"/>
                  </a:lnTo>
                  <a:lnTo>
                    <a:pt x="197" y="14"/>
                  </a:lnTo>
                  <a:lnTo>
                    <a:pt x="197" y="14"/>
                  </a:lnTo>
                  <a:lnTo>
                    <a:pt x="198" y="13"/>
                  </a:lnTo>
                  <a:lnTo>
                    <a:pt x="198" y="12"/>
                  </a:lnTo>
                  <a:lnTo>
                    <a:pt x="198" y="11"/>
                  </a:lnTo>
                  <a:lnTo>
                    <a:pt x="198" y="9"/>
                  </a:lnTo>
                  <a:lnTo>
                    <a:pt x="199" y="9"/>
                  </a:lnTo>
                  <a:lnTo>
                    <a:pt x="200" y="8"/>
                  </a:lnTo>
                  <a:lnTo>
                    <a:pt x="202" y="8"/>
                  </a:lnTo>
                  <a:lnTo>
                    <a:pt x="203" y="7"/>
                  </a:lnTo>
                  <a:lnTo>
                    <a:pt x="205" y="7"/>
                  </a:lnTo>
                  <a:lnTo>
                    <a:pt x="206" y="10"/>
                  </a:lnTo>
                  <a:lnTo>
                    <a:pt x="207" y="11"/>
                  </a:lnTo>
                  <a:lnTo>
                    <a:pt x="210" y="12"/>
                  </a:lnTo>
                  <a:lnTo>
                    <a:pt x="211" y="11"/>
                  </a:lnTo>
                  <a:lnTo>
                    <a:pt x="212" y="11"/>
                  </a:lnTo>
                  <a:lnTo>
                    <a:pt x="213" y="1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85" name="Freeform 184"/>
            <p:cNvSpPr>
              <a:spLocks/>
            </p:cNvSpPr>
            <p:nvPr/>
          </p:nvSpPr>
          <p:spPr bwMode="auto">
            <a:xfrm>
              <a:off x="3613152" y="3949696"/>
              <a:ext cx="239713" cy="708024"/>
            </a:xfrm>
            <a:custGeom>
              <a:avLst/>
              <a:gdLst>
                <a:gd name="T0" fmla="*/ 3 w 151"/>
                <a:gd name="T1" fmla="*/ 94 h 446"/>
                <a:gd name="T2" fmla="*/ 0 w 151"/>
                <a:gd name="T3" fmla="*/ 83 h 446"/>
                <a:gd name="T4" fmla="*/ 14 w 151"/>
                <a:gd name="T5" fmla="*/ 72 h 446"/>
                <a:gd name="T6" fmla="*/ 24 w 151"/>
                <a:gd name="T7" fmla="*/ 65 h 446"/>
                <a:gd name="T8" fmla="*/ 35 w 151"/>
                <a:gd name="T9" fmla="*/ 64 h 446"/>
                <a:gd name="T10" fmla="*/ 40 w 151"/>
                <a:gd name="T11" fmla="*/ 52 h 446"/>
                <a:gd name="T12" fmla="*/ 53 w 151"/>
                <a:gd name="T13" fmla="*/ 40 h 446"/>
                <a:gd name="T14" fmla="*/ 55 w 151"/>
                <a:gd name="T15" fmla="*/ 25 h 446"/>
                <a:gd name="T16" fmla="*/ 67 w 151"/>
                <a:gd name="T17" fmla="*/ 29 h 446"/>
                <a:gd name="T18" fmla="*/ 78 w 151"/>
                <a:gd name="T19" fmla="*/ 16 h 446"/>
                <a:gd name="T20" fmla="*/ 87 w 151"/>
                <a:gd name="T21" fmla="*/ 2 h 446"/>
                <a:gd name="T22" fmla="*/ 97 w 151"/>
                <a:gd name="T23" fmla="*/ 7 h 446"/>
                <a:gd name="T24" fmla="*/ 101 w 151"/>
                <a:gd name="T25" fmla="*/ 12 h 446"/>
                <a:gd name="T26" fmla="*/ 118 w 151"/>
                <a:gd name="T27" fmla="*/ 14 h 446"/>
                <a:gd name="T28" fmla="*/ 119 w 151"/>
                <a:gd name="T29" fmla="*/ 33 h 446"/>
                <a:gd name="T30" fmla="*/ 121 w 151"/>
                <a:gd name="T31" fmla="*/ 50 h 446"/>
                <a:gd name="T32" fmla="*/ 114 w 151"/>
                <a:gd name="T33" fmla="*/ 66 h 446"/>
                <a:gd name="T34" fmla="*/ 111 w 151"/>
                <a:gd name="T35" fmla="*/ 83 h 446"/>
                <a:gd name="T36" fmla="*/ 123 w 151"/>
                <a:gd name="T37" fmla="*/ 89 h 446"/>
                <a:gd name="T38" fmla="*/ 110 w 151"/>
                <a:gd name="T39" fmla="*/ 101 h 446"/>
                <a:gd name="T40" fmla="*/ 97 w 151"/>
                <a:gd name="T41" fmla="*/ 120 h 446"/>
                <a:gd name="T42" fmla="*/ 107 w 151"/>
                <a:gd name="T43" fmla="*/ 137 h 446"/>
                <a:gd name="T44" fmla="*/ 102 w 151"/>
                <a:gd name="T45" fmla="*/ 162 h 446"/>
                <a:gd name="T46" fmla="*/ 102 w 151"/>
                <a:gd name="T47" fmla="*/ 175 h 446"/>
                <a:gd name="T48" fmla="*/ 87 w 151"/>
                <a:gd name="T49" fmla="*/ 188 h 446"/>
                <a:gd name="T50" fmla="*/ 115 w 151"/>
                <a:gd name="T51" fmla="*/ 201 h 446"/>
                <a:gd name="T52" fmla="*/ 106 w 151"/>
                <a:gd name="T53" fmla="*/ 222 h 446"/>
                <a:gd name="T54" fmla="*/ 80 w 151"/>
                <a:gd name="T55" fmla="*/ 234 h 446"/>
                <a:gd name="T56" fmla="*/ 67 w 151"/>
                <a:gd name="T57" fmla="*/ 255 h 446"/>
                <a:gd name="T58" fmla="*/ 62 w 151"/>
                <a:gd name="T59" fmla="*/ 271 h 446"/>
                <a:gd name="T60" fmla="*/ 67 w 151"/>
                <a:gd name="T61" fmla="*/ 292 h 446"/>
                <a:gd name="T62" fmla="*/ 73 w 151"/>
                <a:gd name="T63" fmla="*/ 311 h 446"/>
                <a:gd name="T64" fmla="*/ 46 w 151"/>
                <a:gd name="T65" fmla="*/ 317 h 446"/>
                <a:gd name="T66" fmla="*/ 46 w 151"/>
                <a:gd name="T67" fmla="*/ 326 h 446"/>
                <a:gd name="T68" fmla="*/ 38 w 151"/>
                <a:gd name="T69" fmla="*/ 353 h 446"/>
                <a:gd name="T70" fmla="*/ 52 w 151"/>
                <a:gd name="T71" fmla="*/ 371 h 446"/>
                <a:gd name="T72" fmla="*/ 53 w 151"/>
                <a:gd name="T73" fmla="*/ 389 h 446"/>
                <a:gd name="T74" fmla="*/ 71 w 151"/>
                <a:gd name="T75" fmla="*/ 385 h 446"/>
                <a:gd name="T76" fmla="*/ 94 w 151"/>
                <a:gd name="T77" fmla="*/ 396 h 446"/>
                <a:gd name="T78" fmla="*/ 100 w 151"/>
                <a:gd name="T79" fmla="*/ 389 h 446"/>
                <a:gd name="T80" fmla="*/ 94 w 151"/>
                <a:gd name="T81" fmla="*/ 403 h 446"/>
                <a:gd name="T82" fmla="*/ 94 w 151"/>
                <a:gd name="T83" fmla="*/ 415 h 446"/>
                <a:gd name="T84" fmla="*/ 92 w 151"/>
                <a:gd name="T85" fmla="*/ 426 h 446"/>
                <a:gd name="T86" fmla="*/ 82 w 151"/>
                <a:gd name="T87" fmla="*/ 414 h 446"/>
                <a:gd name="T88" fmla="*/ 64 w 151"/>
                <a:gd name="T89" fmla="*/ 411 h 446"/>
                <a:gd name="T90" fmla="*/ 52 w 151"/>
                <a:gd name="T91" fmla="*/ 400 h 446"/>
                <a:gd name="T92" fmla="*/ 50 w 151"/>
                <a:gd name="T93" fmla="*/ 412 h 446"/>
                <a:gd name="T94" fmla="*/ 60 w 151"/>
                <a:gd name="T95" fmla="*/ 428 h 446"/>
                <a:gd name="T96" fmla="*/ 59 w 151"/>
                <a:gd name="T97" fmla="*/ 437 h 446"/>
                <a:gd name="T98" fmla="*/ 72 w 151"/>
                <a:gd name="T99" fmla="*/ 436 h 446"/>
                <a:gd name="T100" fmla="*/ 73 w 151"/>
                <a:gd name="T101" fmla="*/ 424 h 446"/>
                <a:gd name="T102" fmla="*/ 80 w 151"/>
                <a:gd name="T103" fmla="*/ 428 h 446"/>
                <a:gd name="T104" fmla="*/ 93 w 151"/>
                <a:gd name="T105" fmla="*/ 431 h 446"/>
                <a:gd name="T106" fmla="*/ 101 w 151"/>
                <a:gd name="T107" fmla="*/ 437 h 446"/>
                <a:gd name="T108" fmla="*/ 106 w 151"/>
                <a:gd name="T109" fmla="*/ 444 h 446"/>
                <a:gd name="T110" fmla="*/ 113 w 151"/>
                <a:gd name="T111" fmla="*/ 441 h 446"/>
                <a:gd name="T112" fmla="*/ 124 w 151"/>
                <a:gd name="T113" fmla="*/ 440 h 446"/>
                <a:gd name="T114" fmla="*/ 135 w 151"/>
                <a:gd name="T115" fmla="*/ 429 h 446"/>
                <a:gd name="T116" fmla="*/ 146 w 151"/>
                <a:gd name="T117" fmla="*/ 425 h 446"/>
                <a:gd name="T118" fmla="*/ 148 w 151"/>
                <a:gd name="T119" fmla="*/ 42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1" h="446">
                  <a:moveTo>
                    <a:pt x="0" y="102"/>
                  </a:moveTo>
                  <a:lnTo>
                    <a:pt x="0" y="102"/>
                  </a:lnTo>
                  <a:lnTo>
                    <a:pt x="1" y="104"/>
                  </a:lnTo>
                  <a:lnTo>
                    <a:pt x="1" y="105"/>
                  </a:lnTo>
                  <a:lnTo>
                    <a:pt x="3" y="106"/>
                  </a:lnTo>
                  <a:lnTo>
                    <a:pt x="4" y="105"/>
                  </a:lnTo>
                  <a:lnTo>
                    <a:pt x="5" y="104"/>
                  </a:lnTo>
                  <a:lnTo>
                    <a:pt x="6" y="103"/>
                  </a:lnTo>
                  <a:lnTo>
                    <a:pt x="6" y="102"/>
                  </a:lnTo>
                  <a:lnTo>
                    <a:pt x="8" y="102"/>
                  </a:lnTo>
                  <a:lnTo>
                    <a:pt x="7" y="100"/>
                  </a:lnTo>
                  <a:lnTo>
                    <a:pt x="5" y="99"/>
                  </a:lnTo>
                  <a:lnTo>
                    <a:pt x="3" y="99"/>
                  </a:lnTo>
                  <a:lnTo>
                    <a:pt x="3" y="98"/>
                  </a:lnTo>
                  <a:lnTo>
                    <a:pt x="2" y="97"/>
                  </a:lnTo>
                  <a:lnTo>
                    <a:pt x="3" y="96"/>
                  </a:lnTo>
                  <a:lnTo>
                    <a:pt x="3" y="94"/>
                  </a:lnTo>
                  <a:lnTo>
                    <a:pt x="2" y="94"/>
                  </a:lnTo>
                  <a:lnTo>
                    <a:pt x="1" y="94"/>
                  </a:lnTo>
                  <a:lnTo>
                    <a:pt x="0" y="93"/>
                  </a:lnTo>
                  <a:lnTo>
                    <a:pt x="0" y="92"/>
                  </a:lnTo>
                  <a:lnTo>
                    <a:pt x="0" y="91"/>
                  </a:lnTo>
                  <a:lnTo>
                    <a:pt x="1" y="90"/>
                  </a:lnTo>
                  <a:lnTo>
                    <a:pt x="2" y="90"/>
                  </a:lnTo>
                  <a:lnTo>
                    <a:pt x="4" y="89"/>
                  </a:lnTo>
                  <a:lnTo>
                    <a:pt x="3" y="88"/>
                  </a:lnTo>
                  <a:lnTo>
                    <a:pt x="2" y="88"/>
                  </a:lnTo>
                  <a:lnTo>
                    <a:pt x="0" y="88"/>
                  </a:lnTo>
                  <a:lnTo>
                    <a:pt x="1" y="87"/>
                  </a:lnTo>
                  <a:lnTo>
                    <a:pt x="3" y="87"/>
                  </a:lnTo>
                  <a:lnTo>
                    <a:pt x="3" y="85"/>
                  </a:lnTo>
                  <a:lnTo>
                    <a:pt x="2" y="85"/>
                  </a:lnTo>
                  <a:lnTo>
                    <a:pt x="0" y="84"/>
                  </a:lnTo>
                  <a:lnTo>
                    <a:pt x="0" y="83"/>
                  </a:lnTo>
                  <a:lnTo>
                    <a:pt x="0" y="81"/>
                  </a:lnTo>
                  <a:lnTo>
                    <a:pt x="0" y="80"/>
                  </a:lnTo>
                  <a:lnTo>
                    <a:pt x="0" y="79"/>
                  </a:lnTo>
                  <a:lnTo>
                    <a:pt x="0" y="79"/>
                  </a:lnTo>
                  <a:lnTo>
                    <a:pt x="2" y="79"/>
                  </a:lnTo>
                  <a:lnTo>
                    <a:pt x="3" y="78"/>
                  </a:lnTo>
                  <a:lnTo>
                    <a:pt x="5" y="78"/>
                  </a:lnTo>
                  <a:lnTo>
                    <a:pt x="7" y="78"/>
                  </a:lnTo>
                  <a:lnTo>
                    <a:pt x="8" y="77"/>
                  </a:lnTo>
                  <a:lnTo>
                    <a:pt x="8" y="75"/>
                  </a:lnTo>
                  <a:lnTo>
                    <a:pt x="8" y="74"/>
                  </a:lnTo>
                  <a:lnTo>
                    <a:pt x="9" y="74"/>
                  </a:lnTo>
                  <a:lnTo>
                    <a:pt x="10" y="73"/>
                  </a:lnTo>
                  <a:lnTo>
                    <a:pt x="11" y="72"/>
                  </a:lnTo>
                  <a:lnTo>
                    <a:pt x="12" y="72"/>
                  </a:lnTo>
                  <a:lnTo>
                    <a:pt x="13" y="72"/>
                  </a:lnTo>
                  <a:lnTo>
                    <a:pt x="14" y="72"/>
                  </a:lnTo>
                  <a:lnTo>
                    <a:pt x="14" y="69"/>
                  </a:lnTo>
                  <a:lnTo>
                    <a:pt x="14" y="68"/>
                  </a:lnTo>
                  <a:lnTo>
                    <a:pt x="15" y="67"/>
                  </a:lnTo>
                  <a:lnTo>
                    <a:pt x="16" y="67"/>
                  </a:lnTo>
                  <a:lnTo>
                    <a:pt x="16" y="67"/>
                  </a:lnTo>
                  <a:lnTo>
                    <a:pt x="16" y="66"/>
                  </a:lnTo>
                  <a:lnTo>
                    <a:pt x="17" y="66"/>
                  </a:lnTo>
                  <a:lnTo>
                    <a:pt x="17" y="64"/>
                  </a:lnTo>
                  <a:lnTo>
                    <a:pt x="17" y="64"/>
                  </a:lnTo>
                  <a:lnTo>
                    <a:pt x="19" y="63"/>
                  </a:lnTo>
                  <a:lnTo>
                    <a:pt x="20" y="63"/>
                  </a:lnTo>
                  <a:lnTo>
                    <a:pt x="21" y="64"/>
                  </a:lnTo>
                  <a:lnTo>
                    <a:pt x="21" y="64"/>
                  </a:lnTo>
                  <a:lnTo>
                    <a:pt x="21" y="67"/>
                  </a:lnTo>
                  <a:lnTo>
                    <a:pt x="22" y="67"/>
                  </a:lnTo>
                  <a:lnTo>
                    <a:pt x="23" y="66"/>
                  </a:lnTo>
                  <a:lnTo>
                    <a:pt x="24" y="65"/>
                  </a:lnTo>
                  <a:lnTo>
                    <a:pt x="24" y="64"/>
                  </a:lnTo>
                  <a:lnTo>
                    <a:pt x="24" y="63"/>
                  </a:lnTo>
                  <a:lnTo>
                    <a:pt x="25" y="63"/>
                  </a:lnTo>
                  <a:lnTo>
                    <a:pt x="27" y="63"/>
                  </a:lnTo>
                  <a:lnTo>
                    <a:pt x="27" y="64"/>
                  </a:lnTo>
                  <a:lnTo>
                    <a:pt x="28" y="66"/>
                  </a:lnTo>
                  <a:lnTo>
                    <a:pt x="30" y="67"/>
                  </a:lnTo>
                  <a:lnTo>
                    <a:pt x="31" y="68"/>
                  </a:lnTo>
                  <a:lnTo>
                    <a:pt x="31" y="69"/>
                  </a:lnTo>
                  <a:lnTo>
                    <a:pt x="32" y="71"/>
                  </a:lnTo>
                  <a:lnTo>
                    <a:pt x="33" y="70"/>
                  </a:lnTo>
                  <a:lnTo>
                    <a:pt x="33" y="68"/>
                  </a:lnTo>
                  <a:lnTo>
                    <a:pt x="33" y="67"/>
                  </a:lnTo>
                  <a:lnTo>
                    <a:pt x="34" y="66"/>
                  </a:lnTo>
                  <a:lnTo>
                    <a:pt x="35" y="65"/>
                  </a:lnTo>
                  <a:lnTo>
                    <a:pt x="36" y="64"/>
                  </a:lnTo>
                  <a:lnTo>
                    <a:pt x="35" y="64"/>
                  </a:lnTo>
                  <a:lnTo>
                    <a:pt x="35" y="63"/>
                  </a:lnTo>
                  <a:lnTo>
                    <a:pt x="36" y="62"/>
                  </a:lnTo>
                  <a:lnTo>
                    <a:pt x="37" y="62"/>
                  </a:lnTo>
                  <a:lnTo>
                    <a:pt x="38" y="62"/>
                  </a:lnTo>
                  <a:lnTo>
                    <a:pt x="39" y="62"/>
                  </a:lnTo>
                  <a:lnTo>
                    <a:pt x="39" y="61"/>
                  </a:lnTo>
                  <a:lnTo>
                    <a:pt x="40" y="60"/>
                  </a:lnTo>
                  <a:lnTo>
                    <a:pt x="40" y="59"/>
                  </a:lnTo>
                  <a:lnTo>
                    <a:pt x="41" y="58"/>
                  </a:lnTo>
                  <a:lnTo>
                    <a:pt x="41" y="57"/>
                  </a:lnTo>
                  <a:lnTo>
                    <a:pt x="39" y="56"/>
                  </a:lnTo>
                  <a:lnTo>
                    <a:pt x="39" y="55"/>
                  </a:lnTo>
                  <a:lnTo>
                    <a:pt x="38" y="55"/>
                  </a:lnTo>
                  <a:lnTo>
                    <a:pt x="37" y="55"/>
                  </a:lnTo>
                  <a:lnTo>
                    <a:pt x="37" y="54"/>
                  </a:lnTo>
                  <a:lnTo>
                    <a:pt x="38" y="52"/>
                  </a:lnTo>
                  <a:lnTo>
                    <a:pt x="40" y="52"/>
                  </a:lnTo>
                  <a:lnTo>
                    <a:pt x="41" y="53"/>
                  </a:lnTo>
                  <a:lnTo>
                    <a:pt x="42" y="53"/>
                  </a:lnTo>
                  <a:lnTo>
                    <a:pt x="44" y="53"/>
                  </a:lnTo>
                  <a:lnTo>
                    <a:pt x="45" y="52"/>
                  </a:lnTo>
                  <a:lnTo>
                    <a:pt x="46" y="51"/>
                  </a:lnTo>
                  <a:lnTo>
                    <a:pt x="47" y="52"/>
                  </a:lnTo>
                  <a:lnTo>
                    <a:pt x="48" y="51"/>
                  </a:lnTo>
                  <a:lnTo>
                    <a:pt x="50" y="51"/>
                  </a:lnTo>
                  <a:lnTo>
                    <a:pt x="51" y="50"/>
                  </a:lnTo>
                  <a:lnTo>
                    <a:pt x="52" y="49"/>
                  </a:lnTo>
                  <a:lnTo>
                    <a:pt x="53" y="49"/>
                  </a:lnTo>
                  <a:lnTo>
                    <a:pt x="54" y="48"/>
                  </a:lnTo>
                  <a:lnTo>
                    <a:pt x="53" y="46"/>
                  </a:lnTo>
                  <a:lnTo>
                    <a:pt x="53" y="45"/>
                  </a:lnTo>
                  <a:lnTo>
                    <a:pt x="53" y="43"/>
                  </a:lnTo>
                  <a:lnTo>
                    <a:pt x="52" y="41"/>
                  </a:lnTo>
                  <a:lnTo>
                    <a:pt x="53" y="40"/>
                  </a:lnTo>
                  <a:lnTo>
                    <a:pt x="53" y="39"/>
                  </a:lnTo>
                  <a:lnTo>
                    <a:pt x="54" y="38"/>
                  </a:lnTo>
                  <a:lnTo>
                    <a:pt x="55" y="37"/>
                  </a:lnTo>
                  <a:lnTo>
                    <a:pt x="56" y="37"/>
                  </a:lnTo>
                  <a:lnTo>
                    <a:pt x="57" y="36"/>
                  </a:lnTo>
                  <a:lnTo>
                    <a:pt x="57" y="34"/>
                  </a:lnTo>
                  <a:lnTo>
                    <a:pt x="57" y="33"/>
                  </a:lnTo>
                  <a:lnTo>
                    <a:pt x="57" y="32"/>
                  </a:lnTo>
                  <a:lnTo>
                    <a:pt x="57" y="31"/>
                  </a:lnTo>
                  <a:lnTo>
                    <a:pt x="56" y="30"/>
                  </a:lnTo>
                  <a:lnTo>
                    <a:pt x="55" y="30"/>
                  </a:lnTo>
                  <a:lnTo>
                    <a:pt x="54" y="29"/>
                  </a:lnTo>
                  <a:lnTo>
                    <a:pt x="53" y="28"/>
                  </a:lnTo>
                  <a:lnTo>
                    <a:pt x="53" y="27"/>
                  </a:lnTo>
                  <a:lnTo>
                    <a:pt x="54" y="26"/>
                  </a:lnTo>
                  <a:lnTo>
                    <a:pt x="54" y="25"/>
                  </a:lnTo>
                  <a:lnTo>
                    <a:pt x="55" y="25"/>
                  </a:lnTo>
                  <a:lnTo>
                    <a:pt x="56" y="25"/>
                  </a:lnTo>
                  <a:lnTo>
                    <a:pt x="57" y="25"/>
                  </a:lnTo>
                  <a:lnTo>
                    <a:pt x="58" y="25"/>
                  </a:lnTo>
                  <a:lnTo>
                    <a:pt x="59" y="24"/>
                  </a:lnTo>
                  <a:lnTo>
                    <a:pt x="60" y="25"/>
                  </a:lnTo>
                  <a:lnTo>
                    <a:pt x="61" y="25"/>
                  </a:lnTo>
                  <a:lnTo>
                    <a:pt x="61" y="26"/>
                  </a:lnTo>
                  <a:lnTo>
                    <a:pt x="62" y="26"/>
                  </a:lnTo>
                  <a:lnTo>
                    <a:pt x="63" y="26"/>
                  </a:lnTo>
                  <a:lnTo>
                    <a:pt x="63" y="25"/>
                  </a:lnTo>
                  <a:lnTo>
                    <a:pt x="64" y="25"/>
                  </a:lnTo>
                  <a:lnTo>
                    <a:pt x="65" y="24"/>
                  </a:lnTo>
                  <a:lnTo>
                    <a:pt x="65" y="25"/>
                  </a:lnTo>
                  <a:lnTo>
                    <a:pt x="65" y="26"/>
                  </a:lnTo>
                  <a:lnTo>
                    <a:pt x="65" y="27"/>
                  </a:lnTo>
                  <a:lnTo>
                    <a:pt x="66" y="28"/>
                  </a:lnTo>
                  <a:lnTo>
                    <a:pt x="67" y="29"/>
                  </a:lnTo>
                  <a:lnTo>
                    <a:pt x="68" y="29"/>
                  </a:lnTo>
                  <a:lnTo>
                    <a:pt x="70" y="28"/>
                  </a:lnTo>
                  <a:lnTo>
                    <a:pt x="71" y="28"/>
                  </a:lnTo>
                  <a:lnTo>
                    <a:pt x="71" y="27"/>
                  </a:lnTo>
                  <a:lnTo>
                    <a:pt x="71" y="25"/>
                  </a:lnTo>
                  <a:lnTo>
                    <a:pt x="71" y="25"/>
                  </a:lnTo>
                  <a:lnTo>
                    <a:pt x="71" y="24"/>
                  </a:lnTo>
                  <a:lnTo>
                    <a:pt x="72" y="24"/>
                  </a:lnTo>
                  <a:lnTo>
                    <a:pt x="73" y="23"/>
                  </a:lnTo>
                  <a:lnTo>
                    <a:pt x="73" y="22"/>
                  </a:lnTo>
                  <a:lnTo>
                    <a:pt x="73" y="21"/>
                  </a:lnTo>
                  <a:lnTo>
                    <a:pt x="74" y="20"/>
                  </a:lnTo>
                  <a:lnTo>
                    <a:pt x="75" y="19"/>
                  </a:lnTo>
                  <a:lnTo>
                    <a:pt x="76" y="17"/>
                  </a:lnTo>
                  <a:lnTo>
                    <a:pt x="77" y="17"/>
                  </a:lnTo>
                  <a:lnTo>
                    <a:pt x="77" y="17"/>
                  </a:lnTo>
                  <a:lnTo>
                    <a:pt x="78" y="16"/>
                  </a:lnTo>
                  <a:lnTo>
                    <a:pt x="79" y="16"/>
                  </a:lnTo>
                  <a:lnTo>
                    <a:pt x="79" y="15"/>
                  </a:lnTo>
                  <a:lnTo>
                    <a:pt x="80" y="15"/>
                  </a:lnTo>
                  <a:lnTo>
                    <a:pt x="80" y="13"/>
                  </a:lnTo>
                  <a:lnTo>
                    <a:pt x="79" y="12"/>
                  </a:lnTo>
                  <a:lnTo>
                    <a:pt x="79" y="11"/>
                  </a:lnTo>
                  <a:lnTo>
                    <a:pt x="80" y="11"/>
                  </a:lnTo>
                  <a:lnTo>
                    <a:pt x="81" y="10"/>
                  </a:lnTo>
                  <a:lnTo>
                    <a:pt x="81" y="9"/>
                  </a:lnTo>
                  <a:lnTo>
                    <a:pt x="81" y="9"/>
                  </a:lnTo>
                  <a:lnTo>
                    <a:pt x="82" y="8"/>
                  </a:lnTo>
                  <a:lnTo>
                    <a:pt x="83" y="7"/>
                  </a:lnTo>
                  <a:lnTo>
                    <a:pt x="82" y="6"/>
                  </a:lnTo>
                  <a:lnTo>
                    <a:pt x="82" y="5"/>
                  </a:lnTo>
                  <a:lnTo>
                    <a:pt x="84" y="4"/>
                  </a:lnTo>
                  <a:lnTo>
                    <a:pt x="86" y="3"/>
                  </a:lnTo>
                  <a:lnTo>
                    <a:pt x="87" y="2"/>
                  </a:lnTo>
                  <a:lnTo>
                    <a:pt x="89" y="1"/>
                  </a:lnTo>
                  <a:lnTo>
                    <a:pt x="91" y="2"/>
                  </a:lnTo>
                  <a:lnTo>
                    <a:pt x="91" y="1"/>
                  </a:lnTo>
                  <a:lnTo>
                    <a:pt x="92" y="1"/>
                  </a:lnTo>
                  <a:lnTo>
                    <a:pt x="93" y="0"/>
                  </a:lnTo>
                  <a:lnTo>
                    <a:pt x="94" y="0"/>
                  </a:lnTo>
                  <a:lnTo>
                    <a:pt x="94" y="1"/>
                  </a:lnTo>
                  <a:lnTo>
                    <a:pt x="94" y="1"/>
                  </a:lnTo>
                  <a:lnTo>
                    <a:pt x="94" y="2"/>
                  </a:lnTo>
                  <a:lnTo>
                    <a:pt x="94" y="3"/>
                  </a:lnTo>
                  <a:lnTo>
                    <a:pt x="95" y="4"/>
                  </a:lnTo>
                  <a:lnTo>
                    <a:pt x="96" y="4"/>
                  </a:lnTo>
                  <a:lnTo>
                    <a:pt x="97" y="4"/>
                  </a:lnTo>
                  <a:lnTo>
                    <a:pt x="99" y="4"/>
                  </a:lnTo>
                  <a:lnTo>
                    <a:pt x="98" y="5"/>
                  </a:lnTo>
                  <a:lnTo>
                    <a:pt x="98" y="6"/>
                  </a:lnTo>
                  <a:lnTo>
                    <a:pt x="97" y="7"/>
                  </a:lnTo>
                  <a:lnTo>
                    <a:pt x="97" y="8"/>
                  </a:lnTo>
                  <a:lnTo>
                    <a:pt x="96" y="8"/>
                  </a:lnTo>
                  <a:lnTo>
                    <a:pt x="97" y="9"/>
                  </a:lnTo>
                  <a:lnTo>
                    <a:pt x="97" y="9"/>
                  </a:lnTo>
                  <a:lnTo>
                    <a:pt x="96" y="9"/>
                  </a:lnTo>
                  <a:lnTo>
                    <a:pt x="95" y="9"/>
                  </a:lnTo>
                  <a:lnTo>
                    <a:pt x="94" y="9"/>
                  </a:lnTo>
                  <a:lnTo>
                    <a:pt x="94" y="9"/>
                  </a:lnTo>
                  <a:lnTo>
                    <a:pt x="94" y="10"/>
                  </a:lnTo>
                  <a:lnTo>
                    <a:pt x="93" y="11"/>
                  </a:lnTo>
                  <a:lnTo>
                    <a:pt x="94" y="12"/>
                  </a:lnTo>
                  <a:lnTo>
                    <a:pt x="95" y="12"/>
                  </a:lnTo>
                  <a:lnTo>
                    <a:pt x="96" y="12"/>
                  </a:lnTo>
                  <a:lnTo>
                    <a:pt x="97" y="12"/>
                  </a:lnTo>
                  <a:lnTo>
                    <a:pt x="99" y="12"/>
                  </a:lnTo>
                  <a:lnTo>
                    <a:pt x="100" y="12"/>
                  </a:lnTo>
                  <a:lnTo>
                    <a:pt x="101" y="12"/>
                  </a:lnTo>
                  <a:lnTo>
                    <a:pt x="101" y="13"/>
                  </a:lnTo>
                  <a:lnTo>
                    <a:pt x="101" y="14"/>
                  </a:lnTo>
                  <a:lnTo>
                    <a:pt x="101" y="15"/>
                  </a:lnTo>
                  <a:lnTo>
                    <a:pt x="102" y="15"/>
                  </a:lnTo>
                  <a:lnTo>
                    <a:pt x="102" y="16"/>
                  </a:lnTo>
                  <a:lnTo>
                    <a:pt x="104" y="17"/>
                  </a:lnTo>
                  <a:lnTo>
                    <a:pt x="105" y="17"/>
                  </a:lnTo>
                  <a:lnTo>
                    <a:pt x="106" y="16"/>
                  </a:lnTo>
                  <a:lnTo>
                    <a:pt x="107" y="16"/>
                  </a:lnTo>
                  <a:lnTo>
                    <a:pt x="108" y="15"/>
                  </a:lnTo>
                  <a:lnTo>
                    <a:pt x="110" y="14"/>
                  </a:lnTo>
                  <a:lnTo>
                    <a:pt x="110" y="14"/>
                  </a:lnTo>
                  <a:lnTo>
                    <a:pt x="111" y="14"/>
                  </a:lnTo>
                  <a:lnTo>
                    <a:pt x="112" y="14"/>
                  </a:lnTo>
                  <a:lnTo>
                    <a:pt x="114" y="14"/>
                  </a:lnTo>
                  <a:lnTo>
                    <a:pt x="117" y="14"/>
                  </a:lnTo>
                  <a:lnTo>
                    <a:pt x="118" y="14"/>
                  </a:lnTo>
                  <a:lnTo>
                    <a:pt x="118" y="13"/>
                  </a:lnTo>
                  <a:lnTo>
                    <a:pt x="119" y="14"/>
                  </a:lnTo>
                  <a:lnTo>
                    <a:pt x="120" y="15"/>
                  </a:lnTo>
                  <a:lnTo>
                    <a:pt x="120" y="17"/>
                  </a:lnTo>
                  <a:lnTo>
                    <a:pt x="119" y="17"/>
                  </a:lnTo>
                  <a:lnTo>
                    <a:pt x="118" y="19"/>
                  </a:lnTo>
                  <a:lnTo>
                    <a:pt x="118" y="20"/>
                  </a:lnTo>
                  <a:lnTo>
                    <a:pt x="118" y="21"/>
                  </a:lnTo>
                  <a:lnTo>
                    <a:pt x="119" y="22"/>
                  </a:lnTo>
                  <a:lnTo>
                    <a:pt x="118" y="23"/>
                  </a:lnTo>
                  <a:lnTo>
                    <a:pt x="118" y="24"/>
                  </a:lnTo>
                  <a:lnTo>
                    <a:pt x="118" y="25"/>
                  </a:lnTo>
                  <a:lnTo>
                    <a:pt x="118" y="25"/>
                  </a:lnTo>
                  <a:lnTo>
                    <a:pt x="119" y="27"/>
                  </a:lnTo>
                  <a:lnTo>
                    <a:pt x="120" y="30"/>
                  </a:lnTo>
                  <a:lnTo>
                    <a:pt x="120" y="32"/>
                  </a:lnTo>
                  <a:lnTo>
                    <a:pt x="119" y="33"/>
                  </a:lnTo>
                  <a:lnTo>
                    <a:pt x="118" y="33"/>
                  </a:lnTo>
                  <a:lnTo>
                    <a:pt x="117" y="35"/>
                  </a:lnTo>
                  <a:lnTo>
                    <a:pt x="115" y="36"/>
                  </a:lnTo>
                  <a:lnTo>
                    <a:pt x="113" y="38"/>
                  </a:lnTo>
                  <a:lnTo>
                    <a:pt x="113" y="39"/>
                  </a:lnTo>
                  <a:lnTo>
                    <a:pt x="115" y="39"/>
                  </a:lnTo>
                  <a:lnTo>
                    <a:pt x="116" y="40"/>
                  </a:lnTo>
                  <a:lnTo>
                    <a:pt x="118" y="41"/>
                  </a:lnTo>
                  <a:lnTo>
                    <a:pt x="118" y="41"/>
                  </a:lnTo>
                  <a:lnTo>
                    <a:pt x="120" y="42"/>
                  </a:lnTo>
                  <a:lnTo>
                    <a:pt x="122" y="43"/>
                  </a:lnTo>
                  <a:lnTo>
                    <a:pt x="123" y="44"/>
                  </a:lnTo>
                  <a:lnTo>
                    <a:pt x="124" y="45"/>
                  </a:lnTo>
                  <a:lnTo>
                    <a:pt x="124" y="46"/>
                  </a:lnTo>
                  <a:lnTo>
                    <a:pt x="123" y="47"/>
                  </a:lnTo>
                  <a:lnTo>
                    <a:pt x="122" y="49"/>
                  </a:lnTo>
                  <a:lnTo>
                    <a:pt x="121" y="50"/>
                  </a:lnTo>
                  <a:lnTo>
                    <a:pt x="119" y="50"/>
                  </a:lnTo>
                  <a:lnTo>
                    <a:pt x="118" y="50"/>
                  </a:lnTo>
                  <a:lnTo>
                    <a:pt x="118" y="52"/>
                  </a:lnTo>
                  <a:lnTo>
                    <a:pt x="118" y="53"/>
                  </a:lnTo>
                  <a:lnTo>
                    <a:pt x="118" y="54"/>
                  </a:lnTo>
                  <a:lnTo>
                    <a:pt x="117" y="56"/>
                  </a:lnTo>
                  <a:lnTo>
                    <a:pt x="116" y="56"/>
                  </a:lnTo>
                  <a:lnTo>
                    <a:pt x="115" y="58"/>
                  </a:lnTo>
                  <a:lnTo>
                    <a:pt x="114" y="58"/>
                  </a:lnTo>
                  <a:lnTo>
                    <a:pt x="112" y="60"/>
                  </a:lnTo>
                  <a:lnTo>
                    <a:pt x="111" y="61"/>
                  </a:lnTo>
                  <a:lnTo>
                    <a:pt x="112" y="62"/>
                  </a:lnTo>
                  <a:lnTo>
                    <a:pt x="114" y="63"/>
                  </a:lnTo>
                  <a:lnTo>
                    <a:pt x="116" y="64"/>
                  </a:lnTo>
                  <a:lnTo>
                    <a:pt x="116" y="64"/>
                  </a:lnTo>
                  <a:lnTo>
                    <a:pt x="115" y="65"/>
                  </a:lnTo>
                  <a:lnTo>
                    <a:pt x="114" y="66"/>
                  </a:lnTo>
                  <a:lnTo>
                    <a:pt x="112" y="67"/>
                  </a:lnTo>
                  <a:lnTo>
                    <a:pt x="111" y="68"/>
                  </a:lnTo>
                  <a:lnTo>
                    <a:pt x="110" y="68"/>
                  </a:lnTo>
                  <a:lnTo>
                    <a:pt x="109" y="69"/>
                  </a:lnTo>
                  <a:lnTo>
                    <a:pt x="107" y="70"/>
                  </a:lnTo>
                  <a:lnTo>
                    <a:pt x="106" y="72"/>
                  </a:lnTo>
                  <a:lnTo>
                    <a:pt x="105" y="72"/>
                  </a:lnTo>
                  <a:lnTo>
                    <a:pt x="105" y="74"/>
                  </a:lnTo>
                  <a:lnTo>
                    <a:pt x="105" y="77"/>
                  </a:lnTo>
                  <a:lnTo>
                    <a:pt x="104" y="79"/>
                  </a:lnTo>
                  <a:lnTo>
                    <a:pt x="105" y="80"/>
                  </a:lnTo>
                  <a:lnTo>
                    <a:pt x="107" y="81"/>
                  </a:lnTo>
                  <a:lnTo>
                    <a:pt x="108" y="82"/>
                  </a:lnTo>
                  <a:lnTo>
                    <a:pt x="110" y="83"/>
                  </a:lnTo>
                  <a:lnTo>
                    <a:pt x="110" y="85"/>
                  </a:lnTo>
                  <a:lnTo>
                    <a:pt x="111" y="84"/>
                  </a:lnTo>
                  <a:lnTo>
                    <a:pt x="111" y="83"/>
                  </a:lnTo>
                  <a:lnTo>
                    <a:pt x="113" y="81"/>
                  </a:lnTo>
                  <a:lnTo>
                    <a:pt x="114" y="82"/>
                  </a:lnTo>
                  <a:lnTo>
                    <a:pt x="115" y="82"/>
                  </a:lnTo>
                  <a:lnTo>
                    <a:pt x="118" y="82"/>
                  </a:lnTo>
                  <a:lnTo>
                    <a:pt x="118" y="83"/>
                  </a:lnTo>
                  <a:lnTo>
                    <a:pt x="119" y="86"/>
                  </a:lnTo>
                  <a:lnTo>
                    <a:pt x="121" y="86"/>
                  </a:lnTo>
                  <a:lnTo>
                    <a:pt x="123" y="86"/>
                  </a:lnTo>
                  <a:lnTo>
                    <a:pt x="125" y="87"/>
                  </a:lnTo>
                  <a:lnTo>
                    <a:pt x="126" y="87"/>
                  </a:lnTo>
                  <a:lnTo>
                    <a:pt x="127" y="87"/>
                  </a:lnTo>
                  <a:lnTo>
                    <a:pt x="127" y="88"/>
                  </a:lnTo>
                  <a:lnTo>
                    <a:pt x="127" y="89"/>
                  </a:lnTo>
                  <a:lnTo>
                    <a:pt x="126" y="91"/>
                  </a:lnTo>
                  <a:lnTo>
                    <a:pt x="125" y="91"/>
                  </a:lnTo>
                  <a:lnTo>
                    <a:pt x="125" y="89"/>
                  </a:lnTo>
                  <a:lnTo>
                    <a:pt x="123" y="89"/>
                  </a:lnTo>
                  <a:lnTo>
                    <a:pt x="123" y="90"/>
                  </a:lnTo>
                  <a:lnTo>
                    <a:pt x="120" y="90"/>
                  </a:lnTo>
                  <a:lnTo>
                    <a:pt x="120" y="92"/>
                  </a:lnTo>
                  <a:lnTo>
                    <a:pt x="120" y="93"/>
                  </a:lnTo>
                  <a:lnTo>
                    <a:pt x="119" y="93"/>
                  </a:lnTo>
                  <a:lnTo>
                    <a:pt x="118" y="93"/>
                  </a:lnTo>
                  <a:lnTo>
                    <a:pt x="117" y="93"/>
                  </a:lnTo>
                  <a:lnTo>
                    <a:pt x="116" y="94"/>
                  </a:lnTo>
                  <a:lnTo>
                    <a:pt x="115" y="94"/>
                  </a:lnTo>
                  <a:lnTo>
                    <a:pt x="114" y="95"/>
                  </a:lnTo>
                  <a:lnTo>
                    <a:pt x="112" y="95"/>
                  </a:lnTo>
                  <a:lnTo>
                    <a:pt x="111" y="96"/>
                  </a:lnTo>
                  <a:lnTo>
                    <a:pt x="112" y="96"/>
                  </a:lnTo>
                  <a:lnTo>
                    <a:pt x="113" y="96"/>
                  </a:lnTo>
                  <a:lnTo>
                    <a:pt x="112" y="98"/>
                  </a:lnTo>
                  <a:lnTo>
                    <a:pt x="111" y="101"/>
                  </a:lnTo>
                  <a:lnTo>
                    <a:pt x="110" y="101"/>
                  </a:lnTo>
                  <a:lnTo>
                    <a:pt x="109" y="101"/>
                  </a:lnTo>
                  <a:lnTo>
                    <a:pt x="107" y="100"/>
                  </a:lnTo>
                  <a:lnTo>
                    <a:pt x="106" y="101"/>
                  </a:lnTo>
                  <a:lnTo>
                    <a:pt x="105" y="102"/>
                  </a:lnTo>
                  <a:lnTo>
                    <a:pt x="105" y="104"/>
                  </a:lnTo>
                  <a:lnTo>
                    <a:pt x="104" y="105"/>
                  </a:lnTo>
                  <a:lnTo>
                    <a:pt x="103" y="108"/>
                  </a:lnTo>
                  <a:lnTo>
                    <a:pt x="104" y="108"/>
                  </a:lnTo>
                  <a:lnTo>
                    <a:pt x="103" y="111"/>
                  </a:lnTo>
                  <a:lnTo>
                    <a:pt x="102" y="111"/>
                  </a:lnTo>
                  <a:lnTo>
                    <a:pt x="101" y="112"/>
                  </a:lnTo>
                  <a:lnTo>
                    <a:pt x="100" y="113"/>
                  </a:lnTo>
                  <a:lnTo>
                    <a:pt x="98" y="115"/>
                  </a:lnTo>
                  <a:lnTo>
                    <a:pt x="98" y="116"/>
                  </a:lnTo>
                  <a:lnTo>
                    <a:pt x="97" y="118"/>
                  </a:lnTo>
                  <a:lnTo>
                    <a:pt x="96" y="120"/>
                  </a:lnTo>
                  <a:lnTo>
                    <a:pt x="97" y="120"/>
                  </a:lnTo>
                  <a:lnTo>
                    <a:pt x="98" y="120"/>
                  </a:lnTo>
                  <a:lnTo>
                    <a:pt x="98" y="121"/>
                  </a:lnTo>
                  <a:lnTo>
                    <a:pt x="100" y="122"/>
                  </a:lnTo>
                  <a:lnTo>
                    <a:pt x="102" y="122"/>
                  </a:lnTo>
                  <a:lnTo>
                    <a:pt x="103" y="122"/>
                  </a:lnTo>
                  <a:lnTo>
                    <a:pt x="105" y="123"/>
                  </a:lnTo>
                  <a:lnTo>
                    <a:pt x="106" y="124"/>
                  </a:lnTo>
                  <a:lnTo>
                    <a:pt x="108" y="123"/>
                  </a:lnTo>
                  <a:lnTo>
                    <a:pt x="108" y="125"/>
                  </a:lnTo>
                  <a:lnTo>
                    <a:pt x="106" y="126"/>
                  </a:lnTo>
                  <a:lnTo>
                    <a:pt x="105" y="127"/>
                  </a:lnTo>
                  <a:lnTo>
                    <a:pt x="108" y="128"/>
                  </a:lnTo>
                  <a:lnTo>
                    <a:pt x="108" y="129"/>
                  </a:lnTo>
                  <a:lnTo>
                    <a:pt x="108" y="133"/>
                  </a:lnTo>
                  <a:lnTo>
                    <a:pt x="107" y="135"/>
                  </a:lnTo>
                  <a:lnTo>
                    <a:pt x="107" y="136"/>
                  </a:lnTo>
                  <a:lnTo>
                    <a:pt x="107" y="137"/>
                  </a:lnTo>
                  <a:lnTo>
                    <a:pt x="107" y="139"/>
                  </a:lnTo>
                  <a:lnTo>
                    <a:pt x="106" y="140"/>
                  </a:lnTo>
                  <a:lnTo>
                    <a:pt x="106" y="142"/>
                  </a:lnTo>
                  <a:lnTo>
                    <a:pt x="105" y="143"/>
                  </a:lnTo>
                  <a:lnTo>
                    <a:pt x="106" y="143"/>
                  </a:lnTo>
                  <a:lnTo>
                    <a:pt x="105" y="144"/>
                  </a:lnTo>
                  <a:lnTo>
                    <a:pt x="104" y="147"/>
                  </a:lnTo>
                  <a:lnTo>
                    <a:pt x="104" y="151"/>
                  </a:lnTo>
                  <a:lnTo>
                    <a:pt x="105" y="152"/>
                  </a:lnTo>
                  <a:lnTo>
                    <a:pt x="105" y="154"/>
                  </a:lnTo>
                  <a:lnTo>
                    <a:pt x="106" y="156"/>
                  </a:lnTo>
                  <a:lnTo>
                    <a:pt x="104" y="157"/>
                  </a:lnTo>
                  <a:lnTo>
                    <a:pt x="103" y="156"/>
                  </a:lnTo>
                  <a:lnTo>
                    <a:pt x="102" y="157"/>
                  </a:lnTo>
                  <a:lnTo>
                    <a:pt x="102" y="159"/>
                  </a:lnTo>
                  <a:lnTo>
                    <a:pt x="102" y="161"/>
                  </a:lnTo>
                  <a:lnTo>
                    <a:pt x="102" y="162"/>
                  </a:lnTo>
                  <a:lnTo>
                    <a:pt x="102" y="163"/>
                  </a:lnTo>
                  <a:lnTo>
                    <a:pt x="104" y="162"/>
                  </a:lnTo>
                  <a:lnTo>
                    <a:pt x="105" y="163"/>
                  </a:lnTo>
                  <a:lnTo>
                    <a:pt x="106" y="164"/>
                  </a:lnTo>
                  <a:lnTo>
                    <a:pt x="106" y="165"/>
                  </a:lnTo>
                  <a:lnTo>
                    <a:pt x="105" y="167"/>
                  </a:lnTo>
                  <a:lnTo>
                    <a:pt x="103" y="167"/>
                  </a:lnTo>
                  <a:lnTo>
                    <a:pt x="102" y="167"/>
                  </a:lnTo>
                  <a:lnTo>
                    <a:pt x="102" y="167"/>
                  </a:lnTo>
                  <a:lnTo>
                    <a:pt x="102" y="169"/>
                  </a:lnTo>
                  <a:lnTo>
                    <a:pt x="104" y="169"/>
                  </a:lnTo>
                  <a:lnTo>
                    <a:pt x="105" y="169"/>
                  </a:lnTo>
                  <a:lnTo>
                    <a:pt x="105" y="171"/>
                  </a:lnTo>
                  <a:lnTo>
                    <a:pt x="104" y="172"/>
                  </a:lnTo>
                  <a:lnTo>
                    <a:pt x="105" y="174"/>
                  </a:lnTo>
                  <a:lnTo>
                    <a:pt x="103" y="175"/>
                  </a:lnTo>
                  <a:lnTo>
                    <a:pt x="102" y="175"/>
                  </a:lnTo>
                  <a:lnTo>
                    <a:pt x="102" y="176"/>
                  </a:lnTo>
                  <a:lnTo>
                    <a:pt x="100" y="175"/>
                  </a:lnTo>
                  <a:lnTo>
                    <a:pt x="99" y="176"/>
                  </a:lnTo>
                  <a:lnTo>
                    <a:pt x="100" y="179"/>
                  </a:lnTo>
                  <a:lnTo>
                    <a:pt x="101" y="181"/>
                  </a:lnTo>
                  <a:lnTo>
                    <a:pt x="98" y="181"/>
                  </a:lnTo>
                  <a:lnTo>
                    <a:pt x="96" y="181"/>
                  </a:lnTo>
                  <a:lnTo>
                    <a:pt x="95" y="183"/>
                  </a:lnTo>
                  <a:lnTo>
                    <a:pt x="93" y="183"/>
                  </a:lnTo>
                  <a:lnTo>
                    <a:pt x="91" y="183"/>
                  </a:lnTo>
                  <a:lnTo>
                    <a:pt x="89" y="183"/>
                  </a:lnTo>
                  <a:lnTo>
                    <a:pt x="88" y="184"/>
                  </a:lnTo>
                  <a:lnTo>
                    <a:pt x="86" y="184"/>
                  </a:lnTo>
                  <a:lnTo>
                    <a:pt x="84" y="184"/>
                  </a:lnTo>
                  <a:lnTo>
                    <a:pt x="83" y="184"/>
                  </a:lnTo>
                  <a:lnTo>
                    <a:pt x="84" y="186"/>
                  </a:lnTo>
                  <a:lnTo>
                    <a:pt x="87" y="188"/>
                  </a:lnTo>
                  <a:lnTo>
                    <a:pt x="87" y="191"/>
                  </a:lnTo>
                  <a:lnTo>
                    <a:pt x="87" y="191"/>
                  </a:lnTo>
                  <a:lnTo>
                    <a:pt x="88" y="191"/>
                  </a:lnTo>
                  <a:lnTo>
                    <a:pt x="90" y="192"/>
                  </a:lnTo>
                  <a:lnTo>
                    <a:pt x="94" y="194"/>
                  </a:lnTo>
                  <a:lnTo>
                    <a:pt x="96" y="195"/>
                  </a:lnTo>
                  <a:lnTo>
                    <a:pt x="99" y="196"/>
                  </a:lnTo>
                  <a:lnTo>
                    <a:pt x="101" y="196"/>
                  </a:lnTo>
                  <a:lnTo>
                    <a:pt x="102" y="195"/>
                  </a:lnTo>
                  <a:lnTo>
                    <a:pt x="105" y="195"/>
                  </a:lnTo>
                  <a:lnTo>
                    <a:pt x="108" y="195"/>
                  </a:lnTo>
                  <a:lnTo>
                    <a:pt x="110" y="197"/>
                  </a:lnTo>
                  <a:lnTo>
                    <a:pt x="112" y="198"/>
                  </a:lnTo>
                  <a:lnTo>
                    <a:pt x="115" y="199"/>
                  </a:lnTo>
                  <a:lnTo>
                    <a:pt x="117" y="199"/>
                  </a:lnTo>
                  <a:lnTo>
                    <a:pt x="117" y="201"/>
                  </a:lnTo>
                  <a:lnTo>
                    <a:pt x="115" y="201"/>
                  </a:lnTo>
                  <a:lnTo>
                    <a:pt x="113" y="202"/>
                  </a:lnTo>
                  <a:lnTo>
                    <a:pt x="111" y="203"/>
                  </a:lnTo>
                  <a:lnTo>
                    <a:pt x="110" y="204"/>
                  </a:lnTo>
                  <a:lnTo>
                    <a:pt x="110" y="204"/>
                  </a:lnTo>
                  <a:lnTo>
                    <a:pt x="107" y="206"/>
                  </a:lnTo>
                  <a:lnTo>
                    <a:pt x="106" y="207"/>
                  </a:lnTo>
                  <a:lnTo>
                    <a:pt x="107" y="207"/>
                  </a:lnTo>
                  <a:lnTo>
                    <a:pt x="108" y="207"/>
                  </a:lnTo>
                  <a:lnTo>
                    <a:pt x="109" y="208"/>
                  </a:lnTo>
                  <a:lnTo>
                    <a:pt x="107" y="209"/>
                  </a:lnTo>
                  <a:lnTo>
                    <a:pt x="106" y="210"/>
                  </a:lnTo>
                  <a:lnTo>
                    <a:pt x="105" y="215"/>
                  </a:lnTo>
                  <a:lnTo>
                    <a:pt x="106" y="216"/>
                  </a:lnTo>
                  <a:lnTo>
                    <a:pt x="107" y="218"/>
                  </a:lnTo>
                  <a:lnTo>
                    <a:pt x="108" y="219"/>
                  </a:lnTo>
                  <a:lnTo>
                    <a:pt x="107" y="221"/>
                  </a:lnTo>
                  <a:lnTo>
                    <a:pt x="106" y="222"/>
                  </a:lnTo>
                  <a:lnTo>
                    <a:pt x="108" y="224"/>
                  </a:lnTo>
                  <a:lnTo>
                    <a:pt x="107" y="225"/>
                  </a:lnTo>
                  <a:lnTo>
                    <a:pt x="108" y="228"/>
                  </a:lnTo>
                  <a:lnTo>
                    <a:pt x="109" y="231"/>
                  </a:lnTo>
                  <a:lnTo>
                    <a:pt x="109" y="233"/>
                  </a:lnTo>
                  <a:lnTo>
                    <a:pt x="109" y="236"/>
                  </a:lnTo>
                  <a:lnTo>
                    <a:pt x="106" y="235"/>
                  </a:lnTo>
                  <a:lnTo>
                    <a:pt x="103" y="235"/>
                  </a:lnTo>
                  <a:lnTo>
                    <a:pt x="102" y="235"/>
                  </a:lnTo>
                  <a:lnTo>
                    <a:pt x="99" y="234"/>
                  </a:lnTo>
                  <a:lnTo>
                    <a:pt x="96" y="234"/>
                  </a:lnTo>
                  <a:lnTo>
                    <a:pt x="93" y="234"/>
                  </a:lnTo>
                  <a:lnTo>
                    <a:pt x="90" y="234"/>
                  </a:lnTo>
                  <a:lnTo>
                    <a:pt x="87" y="234"/>
                  </a:lnTo>
                  <a:lnTo>
                    <a:pt x="86" y="234"/>
                  </a:lnTo>
                  <a:lnTo>
                    <a:pt x="83" y="234"/>
                  </a:lnTo>
                  <a:lnTo>
                    <a:pt x="80" y="234"/>
                  </a:lnTo>
                  <a:lnTo>
                    <a:pt x="76" y="235"/>
                  </a:lnTo>
                  <a:lnTo>
                    <a:pt x="73" y="236"/>
                  </a:lnTo>
                  <a:lnTo>
                    <a:pt x="71" y="237"/>
                  </a:lnTo>
                  <a:lnTo>
                    <a:pt x="69" y="238"/>
                  </a:lnTo>
                  <a:lnTo>
                    <a:pt x="66" y="241"/>
                  </a:lnTo>
                  <a:lnTo>
                    <a:pt x="65" y="242"/>
                  </a:lnTo>
                  <a:lnTo>
                    <a:pt x="64" y="243"/>
                  </a:lnTo>
                  <a:lnTo>
                    <a:pt x="64" y="245"/>
                  </a:lnTo>
                  <a:lnTo>
                    <a:pt x="64" y="246"/>
                  </a:lnTo>
                  <a:lnTo>
                    <a:pt x="65" y="246"/>
                  </a:lnTo>
                  <a:lnTo>
                    <a:pt x="66" y="246"/>
                  </a:lnTo>
                  <a:lnTo>
                    <a:pt x="66" y="249"/>
                  </a:lnTo>
                  <a:lnTo>
                    <a:pt x="66" y="250"/>
                  </a:lnTo>
                  <a:lnTo>
                    <a:pt x="65" y="252"/>
                  </a:lnTo>
                  <a:lnTo>
                    <a:pt x="64" y="254"/>
                  </a:lnTo>
                  <a:lnTo>
                    <a:pt x="65" y="254"/>
                  </a:lnTo>
                  <a:lnTo>
                    <a:pt x="67" y="255"/>
                  </a:lnTo>
                  <a:lnTo>
                    <a:pt x="67" y="256"/>
                  </a:lnTo>
                  <a:lnTo>
                    <a:pt x="68" y="257"/>
                  </a:lnTo>
                  <a:lnTo>
                    <a:pt x="67" y="258"/>
                  </a:lnTo>
                  <a:lnTo>
                    <a:pt x="70" y="259"/>
                  </a:lnTo>
                  <a:lnTo>
                    <a:pt x="71" y="260"/>
                  </a:lnTo>
                  <a:lnTo>
                    <a:pt x="71" y="262"/>
                  </a:lnTo>
                  <a:lnTo>
                    <a:pt x="69" y="262"/>
                  </a:lnTo>
                  <a:lnTo>
                    <a:pt x="69" y="261"/>
                  </a:lnTo>
                  <a:lnTo>
                    <a:pt x="67" y="262"/>
                  </a:lnTo>
                  <a:lnTo>
                    <a:pt x="65" y="262"/>
                  </a:lnTo>
                  <a:lnTo>
                    <a:pt x="63" y="262"/>
                  </a:lnTo>
                  <a:lnTo>
                    <a:pt x="63" y="264"/>
                  </a:lnTo>
                  <a:lnTo>
                    <a:pt x="63" y="266"/>
                  </a:lnTo>
                  <a:lnTo>
                    <a:pt x="63" y="267"/>
                  </a:lnTo>
                  <a:lnTo>
                    <a:pt x="62" y="269"/>
                  </a:lnTo>
                  <a:lnTo>
                    <a:pt x="63" y="270"/>
                  </a:lnTo>
                  <a:lnTo>
                    <a:pt x="62" y="271"/>
                  </a:lnTo>
                  <a:lnTo>
                    <a:pt x="62" y="272"/>
                  </a:lnTo>
                  <a:lnTo>
                    <a:pt x="63" y="276"/>
                  </a:lnTo>
                  <a:lnTo>
                    <a:pt x="62" y="276"/>
                  </a:lnTo>
                  <a:lnTo>
                    <a:pt x="61" y="276"/>
                  </a:lnTo>
                  <a:lnTo>
                    <a:pt x="59" y="276"/>
                  </a:lnTo>
                  <a:lnTo>
                    <a:pt x="56" y="275"/>
                  </a:lnTo>
                  <a:lnTo>
                    <a:pt x="58" y="277"/>
                  </a:lnTo>
                  <a:lnTo>
                    <a:pt x="59" y="278"/>
                  </a:lnTo>
                  <a:lnTo>
                    <a:pt x="61" y="280"/>
                  </a:lnTo>
                  <a:lnTo>
                    <a:pt x="62" y="282"/>
                  </a:lnTo>
                  <a:lnTo>
                    <a:pt x="63" y="284"/>
                  </a:lnTo>
                  <a:lnTo>
                    <a:pt x="63" y="286"/>
                  </a:lnTo>
                  <a:lnTo>
                    <a:pt x="63" y="287"/>
                  </a:lnTo>
                  <a:lnTo>
                    <a:pt x="63" y="289"/>
                  </a:lnTo>
                  <a:lnTo>
                    <a:pt x="64" y="291"/>
                  </a:lnTo>
                  <a:lnTo>
                    <a:pt x="65" y="291"/>
                  </a:lnTo>
                  <a:lnTo>
                    <a:pt x="67" y="292"/>
                  </a:lnTo>
                  <a:lnTo>
                    <a:pt x="69" y="292"/>
                  </a:lnTo>
                  <a:lnTo>
                    <a:pt x="70" y="294"/>
                  </a:lnTo>
                  <a:lnTo>
                    <a:pt x="71" y="295"/>
                  </a:lnTo>
                  <a:lnTo>
                    <a:pt x="71" y="295"/>
                  </a:lnTo>
                  <a:lnTo>
                    <a:pt x="72" y="296"/>
                  </a:lnTo>
                  <a:lnTo>
                    <a:pt x="74" y="297"/>
                  </a:lnTo>
                  <a:lnTo>
                    <a:pt x="74" y="298"/>
                  </a:lnTo>
                  <a:lnTo>
                    <a:pt x="72" y="299"/>
                  </a:lnTo>
                  <a:lnTo>
                    <a:pt x="71" y="301"/>
                  </a:lnTo>
                  <a:lnTo>
                    <a:pt x="72" y="302"/>
                  </a:lnTo>
                  <a:lnTo>
                    <a:pt x="73" y="302"/>
                  </a:lnTo>
                  <a:lnTo>
                    <a:pt x="74" y="304"/>
                  </a:lnTo>
                  <a:lnTo>
                    <a:pt x="74" y="306"/>
                  </a:lnTo>
                  <a:lnTo>
                    <a:pt x="73" y="308"/>
                  </a:lnTo>
                  <a:lnTo>
                    <a:pt x="72" y="309"/>
                  </a:lnTo>
                  <a:lnTo>
                    <a:pt x="73" y="310"/>
                  </a:lnTo>
                  <a:lnTo>
                    <a:pt x="73" y="311"/>
                  </a:lnTo>
                  <a:lnTo>
                    <a:pt x="72" y="313"/>
                  </a:lnTo>
                  <a:lnTo>
                    <a:pt x="71" y="315"/>
                  </a:lnTo>
                  <a:lnTo>
                    <a:pt x="71" y="316"/>
                  </a:lnTo>
                  <a:lnTo>
                    <a:pt x="70" y="318"/>
                  </a:lnTo>
                  <a:lnTo>
                    <a:pt x="69" y="320"/>
                  </a:lnTo>
                  <a:lnTo>
                    <a:pt x="67" y="321"/>
                  </a:lnTo>
                  <a:lnTo>
                    <a:pt x="67" y="322"/>
                  </a:lnTo>
                  <a:lnTo>
                    <a:pt x="65" y="322"/>
                  </a:lnTo>
                  <a:lnTo>
                    <a:pt x="63" y="321"/>
                  </a:lnTo>
                  <a:lnTo>
                    <a:pt x="63" y="319"/>
                  </a:lnTo>
                  <a:lnTo>
                    <a:pt x="61" y="319"/>
                  </a:lnTo>
                  <a:lnTo>
                    <a:pt x="59" y="320"/>
                  </a:lnTo>
                  <a:lnTo>
                    <a:pt x="56" y="321"/>
                  </a:lnTo>
                  <a:lnTo>
                    <a:pt x="54" y="320"/>
                  </a:lnTo>
                  <a:lnTo>
                    <a:pt x="50" y="319"/>
                  </a:lnTo>
                  <a:lnTo>
                    <a:pt x="47" y="319"/>
                  </a:lnTo>
                  <a:lnTo>
                    <a:pt x="46" y="317"/>
                  </a:lnTo>
                  <a:lnTo>
                    <a:pt x="44" y="316"/>
                  </a:lnTo>
                  <a:lnTo>
                    <a:pt x="42" y="316"/>
                  </a:lnTo>
                  <a:lnTo>
                    <a:pt x="40" y="315"/>
                  </a:lnTo>
                  <a:lnTo>
                    <a:pt x="39" y="315"/>
                  </a:lnTo>
                  <a:lnTo>
                    <a:pt x="39" y="316"/>
                  </a:lnTo>
                  <a:lnTo>
                    <a:pt x="38" y="317"/>
                  </a:lnTo>
                  <a:lnTo>
                    <a:pt x="39" y="318"/>
                  </a:lnTo>
                  <a:lnTo>
                    <a:pt x="39" y="321"/>
                  </a:lnTo>
                  <a:lnTo>
                    <a:pt x="38" y="323"/>
                  </a:lnTo>
                  <a:lnTo>
                    <a:pt x="36" y="325"/>
                  </a:lnTo>
                  <a:lnTo>
                    <a:pt x="35" y="325"/>
                  </a:lnTo>
                  <a:lnTo>
                    <a:pt x="36" y="325"/>
                  </a:lnTo>
                  <a:lnTo>
                    <a:pt x="38" y="325"/>
                  </a:lnTo>
                  <a:lnTo>
                    <a:pt x="41" y="326"/>
                  </a:lnTo>
                  <a:lnTo>
                    <a:pt x="43" y="326"/>
                  </a:lnTo>
                  <a:lnTo>
                    <a:pt x="45" y="326"/>
                  </a:lnTo>
                  <a:lnTo>
                    <a:pt x="46" y="326"/>
                  </a:lnTo>
                  <a:lnTo>
                    <a:pt x="46" y="328"/>
                  </a:lnTo>
                  <a:lnTo>
                    <a:pt x="46" y="331"/>
                  </a:lnTo>
                  <a:lnTo>
                    <a:pt x="45" y="333"/>
                  </a:lnTo>
                  <a:lnTo>
                    <a:pt x="46" y="334"/>
                  </a:lnTo>
                  <a:lnTo>
                    <a:pt x="45" y="336"/>
                  </a:lnTo>
                  <a:lnTo>
                    <a:pt x="43" y="340"/>
                  </a:lnTo>
                  <a:lnTo>
                    <a:pt x="43" y="342"/>
                  </a:lnTo>
                  <a:lnTo>
                    <a:pt x="42" y="342"/>
                  </a:lnTo>
                  <a:lnTo>
                    <a:pt x="41" y="343"/>
                  </a:lnTo>
                  <a:lnTo>
                    <a:pt x="40" y="343"/>
                  </a:lnTo>
                  <a:lnTo>
                    <a:pt x="39" y="343"/>
                  </a:lnTo>
                  <a:lnTo>
                    <a:pt x="39" y="345"/>
                  </a:lnTo>
                  <a:lnTo>
                    <a:pt x="40" y="348"/>
                  </a:lnTo>
                  <a:lnTo>
                    <a:pt x="40" y="349"/>
                  </a:lnTo>
                  <a:lnTo>
                    <a:pt x="39" y="349"/>
                  </a:lnTo>
                  <a:lnTo>
                    <a:pt x="39" y="351"/>
                  </a:lnTo>
                  <a:lnTo>
                    <a:pt x="38" y="353"/>
                  </a:lnTo>
                  <a:lnTo>
                    <a:pt x="37" y="355"/>
                  </a:lnTo>
                  <a:lnTo>
                    <a:pt x="37" y="357"/>
                  </a:lnTo>
                  <a:lnTo>
                    <a:pt x="36" y="360"/>
                  </a:lnTo>
                  <a:lnTo>
                    <a:pt x="37" y="360"/>
                  </a:lnTo>
                  <a:lnTo>
                    <a:pt x="38" y="361"/>
                  </a:lnTo>
                  <a:lnTo>
                    <a:pt x="39" y="363"/>
                  </a:lnTo>
                  <a:lnTo>
                    <a:pt x="39" y="365"/>
                  </a:lnTo>
                  <a:lnTo>
                    <a:pt x="39" y="366"/>
                  </a:lnTo>
                  <a:lnTo>
                    <a:pt x="41" y="367"/>
                  </a:lnTo>
                  <a:lnTo>
                    <a:pt x="44" y="367"/>
                  </a:lnTo>
                  <a:lnTo>
                    <a:pt x="45" y="369"/>
                  </a:lnTo>
                  <a:lnTo>
                    <a:pt x="45" y="370"/>
                  </a:lnTo>
                  <a:lnTo>
                    <a:pt x="46" y="372"/>
                  </a:lnTo>
                  <a:lnTo>
                    <a:pt x="47" y="373"/>
                  </a:lnTo>
                  <a:lnTo>
                    <a:pt x="49" y="372"/>
                  </a:lnTo>
                  <a:lnTo>
                    <a:pt x="51" y="371"/>
                  </a:lnTo>
                  <a:lnTo>
                    <a:pt x="52" y="371"/>
                  </a:lnTo>
                  <a:lnTo>
                    <a:pt x="55" y="371"/>
                  </a:lnTo>
                  <a:lnTo>
                    <a:pt x="55" y="371"/>
                  </a:lnTo>
                  <a:lnTo>
                    <a:pt x="55" y="373"/>
                  </a:lnTo>
                  <a:lnTo>
                    <a:pt x="55" y="374"/>
                  </a:lnTo>
                  <a:lnTo>
                    <a:pt x="53" y="374"/>
                  </a:lnTo>
                  <a:lnTo>
                    <a:pt x="52" y="376"/>
                  </a:lnTo>
                  <a:lnTo>
                    <a:pt x="52" y="379"/>
                  </a:lnTo>
                  <a:lnTo>
                    <a:pt x="50" y="378"/>
                  </a:lnTo>
                  <a:lnTo>
                    <a:pt x="49" y="378"/>
                  </a:lnTo>
                  <a:lnTo>
                    <a:pt x="48" y="380"/>
                  </a:lnTo>
                  <a:lnTo>
                    <a:pt x="47" y="381"/>
                  </a:lnTo>
                  <a:lnTo>
                    <a:pt x="47" y="383"/>
                  </a:lnTo>
                  <a:lnTo>
                    <a:pt x="47" y="385"/>
                  </a:lnTo>
                  <a:lnTo>
                    <a:pt x="49" y="387"/>
                  </a:lnTo>
                  <a:lnTo>
                    <a:pt x="51" y="387"/>
                  </a:lnTo>
                  <a:lnTo>
                    <a:pt x="53" y="387"/>
                  </a:lnTo>
                  <a:lnTo>
                    <a:pt x="53" y="389"/>
                  </a:lnTo>
                  <a:lnTo>
                    <a:pt x="52" y="389"/>
                  </a:lnTo>
                  <a:lnTo>
                    <a:pt x="51" y="391"/>
                  </a:lnTo>
                  <a:lnTo>
                    <a:pt x="53" y="394"/>
                  </a:lnTo>
                  <a:lnTo>
                    <a:pt x="55" y="393"/>
                  </a:lnTo>
                  <a:lnTo>
                    <a:pt x="56" y="394"/>
                  </a:lnTo>
                  <a:lnTo>
                    <a:pt x="58" y="395"/>
                  </a:lnTo>
                  <a:lnTo>
                    <a:pt x="60" y="395"/>
                  </a:lnTo>
                  <a:lnTo>
                    <a:pt x="63" y="395"/>
                  </a:lnTo>
                  <a:lnTo>
                    <a:pt x="63" y="395"/>
                  </a:lnTo>
                  <a:lnTo>
                    <a:pt x="63" y="396"/>
                  </a:lnTo>
                  <a:lnTo>
                    <a:pt x="65" y="397"/>
                  </a:lnTo>
                  <a:lnTo>
                    <a:pt x="67" y="397"/>
                  </a:lnTo>
                  <a:lnTo>
                    <a:pt x="69" y="396"/>
                  </a:lnTo>
                  <a:lnTo>
                    <a:pt x="69" y="392"/>
                  </a:lnTo>
                  <a:lnTo>
                    <a:pt x="69" y="390"/>
                  </a:lnTo>
                  <a:lnTo>
                    <a:pt x="71" y="389"/>
                  </a:lnTo>
                  <a:lnTo>
                    <a:pt x="71" y="385"/>
                  </a:lnTo>
                  <a:lnTo>
                    <a:pt x="73" y="384"/>
                  </a:lnTo>
                  <a:lnTo>
                    <a:pt x="75" y="386"/>
                  </a:lnTo>
                  <a:lnTo>
                    <a:pt x="78" y="386"/>
                  </a:lnTo>
                  <a:lnTo>
                    <a:pt x="80" y="387"/>
                  </a:lnTo>
                  <a:lnTo>
                    <a:pt x="82" y="387"/>
                  </a:lnTo>
                  <a:lnTo>
                    <a:pt x="85" y="386"/>
                  </a:lnTo>
                  <a:lnTo>
                    <a:pt x="86" y="387"/>
                  </a:lnTo>
                  <a:lnTo>
                    <a:pt x="85" y="389"/>
                  </a:lnTo>
                  <a:lnTo>
                    <a:pt x="85" y="390"/>
                  </a:lnTo>
                  <a:lnTo>
                    <a:pt x="87" y="391"/>
                  </a:lnTo>
                  <a:lnTo>
                    <a:pt x="88" y="391"/>
                  </a:lnTo>
                  <a:lnTo>
                    <a:pt x="91" y="391"/>
                  </a:lnTo>
                  <a:lnTo>
                    <a:pt x="92" y="392"/>
                  </a:lnTo>
                  <a:lnTo>
                    <a:pt x="92" y="394"/>
                  </a:lnTo>
                  <a:lnTo>
                    <a:pt x="92" y="396"/>
                  </a:lnTo>
                  <a:lnTo>
                    <a:pt x="93" y="396"/>
                  </a:lnTo>
                  <a:lnTo>
                    <a:pt x="94" y="396"/>
                  </a:lnTo>
                  <a:lnTo>
                    <a:pt x="94" y="397"/>
                  </a:lnTo>
                  <a:lnTo>
                    <a:pt x="94" y="398"/>
                  </a:lnTo>
                  <a:lnTo>
                    <a:pt x="96" y="398"/>
                  </a:lnTo>
                  <a:lnTo>
                    <a:pt x="97" y="397"/>
                  </a:lnTo>
                  <a:lnTo>
                    <a:pt x="98" y="397"/>
                  </a:lnTo>
                  <a:lnTo>
                    <a:pt x="97" y="396"/>
                  </a:lnTo>
                  <a:lnTo>
                    <a:pt x="96" y="394"/>
                  </a:lnTo>
                  <a:lnTo>
                    <a:pt x="95" y="392"/>
                  </a:lnTo>
                  <a:lnTo>
                    <a:pt x="94" y="390"/>
                  </a:lnTo>
                  <a:lnTo>
                    <a:pt x="94" y="389"/>
                  </a:lnTo>
                  <a:lnTo>
                    <a:pt x="94" y="386"/>
                  </a:lnTo>
                  <a:lnTo>
                    <a:pt x="96" y="386"/>
                  </a:lnTo>
                  <a:lnTo>
                    <a:pt x="97" y="385"/>
                  </a:lnTo>
                  <a:lnTo>
                    <a:pt x="98" y="387"/>
                  </a:lnTo>
                  <a:lnTo>
                    <a:pt x="100" y="388"/>
                  </a:lnTo>
                  <a:lnTo>
                    <a:pt x="100" y="389"/>
                  </a:lnTo>
                  <a:lnTo>
                    <a:pt x="100" y="389"/>
                  </a:lnTo>
                  <a:lnTo>
                    <a:pt x="102" y="389"/>
                  </a:lnTo>
                  <a:lnTo>
                    <a:pt x="103" y="389"/>
                  </a:lnTo>
                  <a:lnTo>
                    <a:pt x="104" y="391"/>
                  </a:lnTo>
                  <a:lnTo>
                    <a:pt x="105" y="392"/>
                  </a:lnTo>
                  <a:lnTo>
                    <a:pt x="105" y="395"/>
                  </a:lnTo>
                  <a:lnTo>
                    <a:pt x="104" y="396"/>
                  </a:lnTo>
                  <a:lnTo>
                    <a:pt x="106" y="399"/>
                  </a:lnTo>
                  <a:lnTo>
                    <a:pt x="107" y="400"/>
                  </a:lnTo>
                  <a:lnTo>
                    <a:pt x="107" y="402"/>
                  </a:lnTo>
                  <a:lnTo>
                    <a:pt x="106" y="403"/>
                  </a:lnTo>
                  <a:lnTo>
                    <a:pt x="104" y="402"/>
                  </a:lnTo>
                  <a:lnTo>
                    <a:pt x="102" y="402"/>
                  </a:lnTo>
                  <a:lnTo>
                    <a:pt x="100" y="401"/>
                  </a:lnTo>
                  <a:lnTo>
                    <a:pt x="97" y="400"/>
                  </a:lnTo>
                  <a:lnTo>
                    <a:pt x="96" y="400"/>
                  </a:lnTo>
                  <a:lnTo>
                    <a:pt x="95" y="402"/>
                  </a:lnTo>
                  <a:lnTo>
                    <a:pt x="94" y="403"/>
                  </a:lnTo>
                  <a:lnTo>
                    <a:pt x="93" y="404"/>
                  </a:lnTo>
                  <a:lnTo>
                    <a:pt x="91" y="404"/>
                  </a:lnTo>
                  <a:lnTo>
                    <a:pt x="91" y="406"/>
                  </a:lnTo>
                  <a:lnTo>
                    <a:pt x="93" y="405"/>
                  </a:lnTo>
                  <a:lnTo>
                    <a:pt x="94" y="405"/>
                  </a:lnTo>
                  <a:lnTo>
                    <a:pt x="95" y="405"/>
                  </a:lnTo>
                  <a:lnTo>
                    <a:pt x="95" y="406"/>
                  </a:lnTo>
                  <a:lnTo>
                    <a:pt x="94" y="407"/>
                  </a:lnTo>
                  <a:lnTo>
                    <a:pt x="94" y="408"/>
                  </a:lnTo>
                  <a:lnTo>
                    <a:pt x="93" y="410"/>
                  </a:lnTo>
                  <a:lnTo>
                    <a:pt x="92" y="411"/>
                  </a:lnTo>
                  <a:lnTo>
                    <a:pt x="90" y="411"/>
                  </a:lnTo>
                  <a:lnTo>
                    <a:pt x="90" y="412"/>
                  </a:lnTo>
                  <a:lnTo>
                    <a:pt x="90" y="413"/>
                  </a:lnTo>
                  <a:lnTo>
                    <a:pt x="92" y="414"/>
                  </a:lnTo>
                  <a:lnTo>
                    <a:pt x="93" y="414"/>
                  </a:lnTo>
                  <a:lnTo>
                    <a:pt x="94" y="415"/>
                  </a:lnTo>
                  <a:lnTo>
                    <a:pt x="94" y="417"/>
                  </a:lnTo>
                  <a:lnTo>
                    <a:pt x="94" y="418"/>
                  </a:lnTo>
                  <a:lnTo>
                    <a:pt x="94" y="419"/>
                  </a:lnTo>
                  <a:lnTo>
                    <a:pt x="96" y="419"/>
                  </a:lnTo>
                  <a:lnTo>
                    <a:pt x="97" y="419"/>
                  </a:lnTo>
                  <a:lnTo>
                    <a:pt x="98" y="420"/>
                  </a:lnTo>
                  <a:lnTo>
                    <a:pt x="98" y="421"/>
                  </a:lnTo>
                  <a:lnTo>
                    <a:pt x="97" y="422"/>
                  </a:lnTo>
                  <a:lnTo>
                    <a:pt x="97" y="424"/>
                  </a:lnTo>
                  <a:lnTo>
                    <a:pt x="98" y="424"/>
                  </a:lnTo>
                  <a:lnTo>
                    <a:pt x="98" y="425"/>
                  </a:lnTo>
                  <a:lnTo>
                    <a:pt x="97" y="427"/>
                  </a:lnTo>
                  <a:lnTo>
                    <a:pt x="96" y="428"/>
                  </a:lnTo>
                  <a:lnTo>
                    <a:pt x="96" y="427"/>
                  </a:lnTo>
                  <a:lnTo>
                    <a:pt x="94" y="425"/>
                  </a:lnTo>
                  <a:lnTo>
                    <a:pt x="94" y="426"/>
                  </a:lnTo>
                  <a:lnTo>
                    <a:pt x="92" y="426"/>
                  </a:lnTo>
                  <a:lnTo>
                    <a:pt x="91" y="425"/>
                  </a:lnTo>
                  <a:lnTo>
                    <a:pt x="91" y="424"/>
                  </a:lnTo>
                  <a:lnTo>
                    <a:pt x="91" y="423"/>
                  </a:lnTo>
                  <a:lnTo>
                    <a:pt x="92" y="422"/>
                  </a:lnTo>
                  <a:lnTo>
                    <a:pt x="92" y="421"/>
                  </a:lnTo>
                  <a:lnTo>
                    <a:pt x="92" y="420"/>
                  </a:lnTo>
                  <a:lnTo>
                    <a:pt x="90" y="420"/>
                  </a:lnTo>
                  <a:lnTo>
                    <a:pt x="91" y="420"/>
                  </a:lnTo>
                  <a:lnTo>
                    <a:pt x="92" y="419"/>
                  </a:lnTo>
                  <a:lnTo>
                    <a:pt x="91" y="418"/>
                  </a:lnTo>
                  <a:lnTo>
                    <a:pt x="89" y="416"/>
                  </a:lnTo>
                  <a:lnTo>
                    <a:pt x="88" y="415"/>
                  </a:lnTo>
                  <a:lnTo>
                    <a:pt x="87" y="413"/>
                  </a:lnTo>
                  <a:lnTo>
                    <a:pt x="86" y="415"/>
                  </a:lnTo>
                  <a:lnTo>
                    <a:pt x="84" y="415"/>
                  </a:lnTo>
                  <a:lnTo>
                    <a:pt x="83" y="414"/>
                  </a:lnTo>
                  <a:lnTo>
                    <a:pt x="82" y="414"/>
                  </a:lnTo>
                  <a:lnTo>
                    <a:pt x="80" y="415"/>
                  </a:lnTo>
                  <a:lnTo>
                    <a:pt x="79" y="415"/>
                  </a:lnTo>
                  <a:lnTo>
                    <a:pt x="78" y="415"/>
                  </a:lnTo>
                  <a:lnTo>
                    <a:pt x="77" y="415"/>
                  </a:lnTo>
                  <a:lnTo>
                    <a:pt x="74" y="414"/>
                  </a:lnTo>
                  <a:lnTo>
                    <a:pt x="73" y="415"/>
                  </a:lnTo>
                  <a:lnTo>
                    <a:pt x="73" y="416"/>
                  </a:lnTo>
                  <a:lnTo>
                    <a:pt x="72" y="416"/>
                  </a:lnTo>
                  <a:lnTo>
                    <a:pt x="71" y="416"/>
                  </a:lnTo>
                  <a:lnTo>
                    <a:pt x="71" y="415"/>
                  </a:lnTo>
                  <a:lnTo>
                    <a:pt x="71" y="414"/>
                  </a:lnTo>
                  <a:lnTo>
                    <a:pt x="70" y="412"/>
                  </a:lnTo>
                  <a:lnTo>
                    <a:pt x="69" y="412"/>
                  </a:lnTo>
                  <a:lnTo>
                    <a:pt x="67" y="412"/>
                  </a:lnTo>
                  <a:lnTo>
                    <a:pt x="66" y="412"/>
                  </a:lnTo>
                  <a:lnTo>
                    <a:pt x="66" y="412"/>
                  </a:lnTo>
                  <a:lnTo>
                    <a:pt x="64" y="411"/>
                  </a:lnTo>
                  <a:lnTo>
                    <a:pt x="63" y="411"/>
                  </a:lnTo>
                  <a:lnTo>
                    <a:pt x="62" y="411"/>
                  </a:lnTo>
                  <a:lnTo>
                    <a:pt x="61" y="411"/>
                  </a:lnTo>
                  <a:lnTo>
                    <a:pt x="60" y="408"/>
                  </a:lnTo>
                  <a:lnTo>
                    <a:pt x="59" y="407"/>
                  </a:lnTo>
                  <a:lnTo>
                    <a:pt x="60" y="405"/>
                  </a:lnTo>
                  <a:lnTo>
                    <a:pt x="60" y="404"/>
                  </a:lnTo>
                  <a:lnTo>
                    <a:pt x="60" y="402"/>
                  </a:lnTo>
                  <a:lnTo>
                    <a:pt x="59" y="400"/>
                  </a:lnTo>
                  <a:lnTo>
                    <a:pt x="58" y="400"/>
                  </a:lnTo>
                  <a:lnTo>
                    <a:pt x="56" y="400"/>
                  </a:lnTo>
                  <a:lnTo>
                    <a:pt x="55" y="400"/>
                  </a:lnTo>
                  <a:lnTo>
                    <a:pt x="55" y="400"/>
                  </a:lnTo>
                  <a:lnTo>
                    <a:pt x="54" y="399"/>
                  </a:lnTo>
                  <a:lnTo>
                    <a:pt x="53" y="398"/>
                  </a:lnTo>
                  <a:lnTo>
                    <a:pt x="52" y="399"/>
                  </a:lnTo>
                  <a:lnTo>
                    <a:pt x="52" y="400"/>
                  </a:lnTo>
                  <a:lnTo>
                    <a:pt x="50" y="400"/>
                  </a:lnTo>
                  <a:lnTo>
                    <a:pt x="48" y="401"/>
                  </a:lnTo>
                  <a:lnTo>
                    <a:pt x="47" y="401"/>
                  </a:lnTo>
                  <a:lnTo>
                    <a:pt x="47" y="402"/>
                  </a:lnTo>
                  <a:lnTo>
                    <a:pt x="47" y="404"/>
                  </a:lnTo>
                  <a:lnTo>
                    <a:pt x="47" y="404"/>
                  </a:lnTo>
                  <a:lnTo>
                    <a:pt x="47" y="404"/>
                  </a:lnTo>
                  <a:lnTo>
                    <a:pt x="49" y="404"/>
                  </a:lnTo>
                  <a:lnTo>
                    <a:pt x="51" y="404"/>
                  </a:lnTo>
                  <a:lnTo>
                    <a:pt x="53" y="406"/>
                  </a:lnTo>
                  <a:lnTo>
                    <a:pt x="54" y="408"/>
                  </a:lnTo>
                  <a:lnTo>
                    <a:pt x="55" y="409"/>
                  </a:lnTo>
                  <a:lnTo>
                    <a:pt x="55" y="411"/>
                  </a:lnTo>
                  <a:lnTo>
                    <a:pt x="54" y="411"/>
                  </a:lnTo>
                  <a:lnTo>
                    <a:pt x="53" y="411"/>
                  </a:lnTo>
                  <a:lnTo>
                    <a:pt x="51" y="411"/>
                  </a:lnTo>
                  <a:lnTo>
                    <a:pt x="50" y="412"/>
                  </a:lnTo>
                  <a:lnTo>
                    <a:pt x="50" y="414"/>
                  </a:lnTo>
                  <a:lnTo>
                    <a:pt x="52" y="415"/>
                  </a:lnTo>
                  <a:lnTo>
                    <a:pt x="54" y="416"/>
                  </a:lnTo>
                  <a:lnTo>
                    <a:pt x="55" y="417"/>
                  </a:lnTo>
                  <a:lnTo>
                    <a:pt x="57" y="417"/>
                  </a:lnTo>
                  <a:lnTo>
                    <a:pt x="58" y="418"/>
                  </a:lnTo>
                  <a:lnTo>
                    <a:pt x="57" y="420"/>
                  </a:lnTo>
                  <a:lnTo>
                    <a:pt x="59" y="421"/>
                  </a:lnTo>
                  <a:lnTo>
                    <a:pt x="61" y="422"/>
                  </a:lnTo>
                  <a:lnTo>
                    <a:pt x="61" y="423"/>
                  </a:lnTo>
                  <a:lnTo>
                    <a:pt x="63" y="423"/>
                  </a:lnTo>
                  <a:lnTo>
                    <a:pt x="63" y="425"/>
                  </a:lnTo>
                  <a:lnTo>
                    <a:pt x="62" y="426"/>
                  </a:lnTo>
                  <a:lnTo>
                    <a:pt x="61" y="426"/>
                  </a:lnTo>
                  <a:lnTo>
                    <a:pt x="60" y="426"/>
                  </a:lnTo>
                  <a:lnTo>
                    <a:pt x="60" y="428"/>
                  </a:lnTo>
                  <a:lnTo>
                    <a:pt x="60" y="428"/>
                  </a:lnTo>
                  <a:lnTo>
                    <a:pt x="60" y="429"/>
                  </a:lnTo>
                  <a:lnTo>
                    <a:pt x="59" y="429"/>
                  </a:lnTo>
                  <a:lnTo>
                    <a:pt x="58" y="430"/>
                  </a:lnTo>
                  <a:lnTo>
                    <a:pt x="58" y="431"/>
                  </a:lnTo>
                  <a:lnTo>
                    <a:pt x="56" y="430"/>
                  </a:lnTo>
                  <a:lnTo>
                    <a:pt x="56" y="432"/>
                  </a:lnTo>
                  <a:lnTo>
                    <a:pt x="56" y="433"/>
                  </a:lnTo>
                  <a:lnTo>
                    <a:pt x="55" y="434"/>
                  </a:lnTo>
                  <a:lnTo>
                    <a:pt x="55" y="435"/>
                  </a:lnTo>
                  <a:lnTo>
                    <a:pt x="56" y="436"/>
                  </a:lnTo>
                  <a:lnTo>
                    <a:pt x="56" y="438"/>
                  </a:lnTo>
                  <a:lnTo>
                    <a:pt x="56" y="440"/>
                  </a:lnTo>
                  <a:lnTo>
                    <a:pt x="58" y="442"/>
                  </a:lnTo>
                  <a:lnTo>
                    <a:pt x="59" y="442"/>
                  </a:lnTo>
                  <a:lnTo>
                    <a:pt x="59" y="441"/>
                  </a:lnTo>
                  <a:lnTo>
                    <a:pt x="60" y="440"/>
                  </a:lnTo>
                  <a:lnTo>
                    <a:pt x="59" y="437"/>
                  </a:lnTo>
                  <a:lnTo>
                    <a:pt x="61" y="437"/>
                  </a:lnTo>
                  <a:lnTo>
                    <a:pt x="62" y="438"/>
                  </a:lnTo>
                  <a:lnTo>
                    <a:pt x="63" y="440"/>
                  </a:lnTo>
                  <a:lnTo>
                    <a:pt x="63" y="441"/>
                  </a:lnTo>
                  <a:lnTo>
                    <a:pt x="65" y="441"/>
                  </a:lnTo>
                  <a:lnTo>
                    <a:pt x="65" y="440"/>
                  </a:lnTo>
                  <a:lnTo>
                    <a:pt x="65" y="439"/>
                  </a:lnTo>
                  <a:lnTo>
                    <a:pt x="66" y="439"/>
                  </a:lnTo>
                  <a:lnTo>
                    <a:pt x="68" y="438"/>
                  </a:lnTo>
                  <a:lnTo>
                    <a:pt x="69" y="439"/>
                  </a:lnTo>
                  <a:lnTo>
                    <a:pt x="70" y="439"/>
                  </a:lnTo>
                  <a:lnTo>
                    <a:pt x="71" y="438"/>
                  </a:lnTo>
                  <a:lnTo>
                    <a:pt x="72" y="438"/>
                  </a:lnTo>
                  <a:lnTo>
                    <a:pt x="73" y="439"/>
                  </a:lnTo>
                  <a:lnTo>
                    <a:pt x="73" y="438"/>
                  </a:lnTo>
                  <a:lnTo>
                    <a:pt x="73" y="436"/>
                  </a:lnTo>
                  <a:lnTo>
                    <a:pt x="72" y="436"/>
                  </a:lnTo>
                  <a:lnTo>
                    <a:pt x="72" y="435"/>
                  </a:lnTo>
                  <a:lnTo>
                    <a:pt x="73" y="434"/>
                  </a:lnTo>
                  <a:lnTo>
                    <a:pt x="73" y="433"/>
                  </a:lnTo>
                  <a:lnTo>
                    <a:pt x="73" y="432"/>
                  </a:lnTo>
                  <a:lnTo>
                    <a:pt x="74" y="432"/>
                  </a:lnTo>
                  <a:lnTo>
                    <a:pt x="73" y="431"/>
                  </a:lnTo>
                  <a:lnTo>
                    <a:pt x="72" y="430"/>
                  </a:lnTo>
                  <a:lnTo>
                    <a:pt x="71" y="430"/>
                  </a:lnTo>
                  <a:lnTo>
                    <a:pt x="70" y="430"/>
                  </a:lnTo>
                  <a:lnTo>
                    <a:pt x="71" y="429"/>
                  </a:lnTo>
                  <a:lnTo>
                    <a:pt x="71" y="429"/>
                  </a:lnTo>
                  <a:lnTo>
                    <a:pt x="73" y="428"/>
                  </a:lnTo>
                  <a:lnTo>
                    <a:pt x="72" y="428"/>
                  </a:lnTo>
                  <a:lnTo>
                    <a:pt x="72" y="427"/>
                  </a:lnTo>
                  <a:lnTo>
                    <a:pt x="72" y="426"/>
                  </a:lnTo>
                  <a:lnTo>
                    <a:pt x="72" y="425"/>
                  </a:lnTo>
                  <a:lnTo>
                    <a:pt x="73" y="424"/>
                  </a:lnTo>
                  <a:lnTo>
                    <a:pt x="74" y="424"/>
                  </a:lnTo>
                  <a:lnTo>
                    <a:pt x="75" y="424"/>
                  </a:lnTo>
                  <a:lnTo>
                    <a:pt x="75" y="425"/>
                  </a:lnTo>
                  <a:lnTo>
                    <a:pt x="75" y="427"/>
                  </a:lnTo>
                  <a:lnTo>
                    <a:pt x="74" y="428"/>
                  </a:lnTo>
                  <a:lnTo>
                    <a:pt x="74" y="429"/>
                  </a:lnTo>
                  <a:lnTo>
                    <a:pt x="75" y="429"/>
                  </a:lnTo>
                  <a:lnTo>
                    <a:pt x="76" y="429"/>
                  </a:lnTo>
                  <a:lnTo>
                    <a:pt x="77" y="428"/>
                  </a:lnTo>
                  <a:lnTo>
                    <a:pt x="78" y="428"/>
                  </a:lnTo>
                  <a:lnTo>
                    <a:pt x="78" y="428"/>
                  </a:lnTo>
                  <a:lnTo>
                    <a:pt x="79" y="429"/>
                  </a:lnTo>
                  <a:lnTo>
                    <a:pt x="79" y="428"/>
                  </a:lnTo>
                  <a:lnTo>
                    <a:pt x="79" y="427"/>
                  </a:lnTo>
                  <a:lnTo>
                    <a:pt x="80" y="426"/>
                  </a:lnTo>
                  <a:lnTo>
                    <a:pt x="80" y="427"/>
                  </a:lnTo>
                  <a:lnTo>
                    <a:pt x="80" y="428"/>
                  </a:lnTo>
                  <a:lnTo>
                    <a:pt x="81" y="429"/>
                  </a:lnTo>
                  <a:lnTo>
                    <a:pt x="82" y="430"/>
                  </a:lnTo>
                  <a:lnTo>
                    <a:pt x="82" y="431"/>
                  </a:lnTo>
                  <a:lnTo>
                    <a:pt x="83" y="432"/>
                  </a:lnTo>
                  <a:lnTo>
                    <a:pt x="85" y="432"/>
                  </a:lnTo>
                  <a:lnTo>
                    <a:pt x="86" y="432"/>
                  </a:lnTo>
                  <a:lnTo>
                    <a:pt x="87" y="431"/>
                  </a:lnTo>
                  <a:lnTo>
                    <a:pt x="87" y="430"/>
                  </a:lnTo>
                  <a:lnTo>
                    <a:pt x="88" y="430"/>
                  </a:lnTo>
                  <a:lnTo>
                    <a:pt x="88" y="431"/>
                  </a:lnTo>
                  <a:lnTo>
                    <a:pt x="88" y="432"/>
                  </a:lnTo>
                  <a:lnTo>
                    <a:pt x="88" y="433"/>
                  </a:lnTo>
                  <a:lnTo>
                    <a:pt x="89" y="432"/>
                  </a:lnTo>
                  <a:lnTo>
                    <a:pt x="90" y="432"/>
                  </a:lnTo>
                  <a:lnTo>
                    <a:pt x="91" y="431"/>
                  </a:lnTo>
                  <a:lnTo>
                    <a:pt x="93" y="430"/>
                  </a:lnTo>
                  <a:lnTo>
                    <a:pt x="93" y="431"/>
                  </a:lnTo>
                  <a:lnTo>
                    <a:pt x="94" y="432"/>
                  </a:lnTo>
                  <a:lnTo>
                    <a:pt x="94" y="432"/>
                  </a:lnTo>
                  <a:lnTo>
                    <a:pt x="95" y="431"/>
                  </a:lnTo>
                  <a:lnTo>
                    <a:pt x="96" y="431"/>
                  </a:lnTo>
                  <a:lnTo>
                    <a:pt x="97" y="432"/>
                  </a:lnTo>
                  <a:lnTo>
                    <a:pt x="98" y="433"/>
                  </a:lnTo>
                  <a:lnTo>
                    <a:pt x="97" y="434"/>
                  </a:lnTo>
                  <a:lnTo>
                    <a:pt x="96" y="434"/>
                  </a:lnTo>
                  <a:lnTo>
                    <a:pt x="97" y="436"/>
                  </a:lnTo>
                  <a:lnTo>
                    <a:pt x="98" y="436"/>
                  </a:lnTo>
                  <a:lnTo>
                    <a:pt x="99" y="435"/>
                  </a:lnTo>
                  <a:lnTo>
                    <a:pt x="100" y="435"/>
                  </a:lnTo>
                  <a:lnTo>
                    <a:pt x="101" y="434"/>
                  </a:lnTo>
                  <a:lnTo>
                    <a:pt x="101" y="435"/>
                  </a:lnTo>
                  <a:lnTo>
                    <a:pt x="100" y="436"/>
                  </a:lnTo>
                  <a:lnTo>
                    <a:pt x="100" y="436"/>
                  </a:lnTo>
                  <a:lnTo>
                    <a:pt x="101" y="437"/>
                  </a:lnTo>
                  <a:lnTo>
                    <a:pt x="101" y="438"/>
                  </a:lnTo>
                  <a:lnTo>
                    <a:pt x="102" y="438"/>
                  </a:lnTo>
                  <a:lnTo>
                    <a:pt x="102" y="440"/>
                  </a:lnTo>
                  <a:lnTo>
                    <a:pt x="102" y="441"/>
                  </a:lnTo>
                  <a:lnTo>
                    <a:pt x="102" y="442"/>
                  </a:lnTo>
                  <a:lnTo>
                    <a:pt x="102" y="443"/>
                  </a:lnTo>
                  <a:lnTo>
                    <a:pt x="102" y="444"/>
                  </a:lnTo>
                  <a:lnTo>
                    <a:pt x="102" y="444"/>
                  </a:lnTo>
                  <a:lnTo>
                    <a:pt x="100" y="444"/>
                  </a:lnTo>
                  <a:lnTo>
                    <a:pt x="101" y="446"/>
                  </a:lnTo>
                  <a:lnTo>
                    <a:pt x="102" y="446"/>
                  </a:lnTo>
                  <a:lnTo>
                    <a:pt x="102" y="446"/>
                  </a:lnTo>
                  <a:lnTo>
                    <a:pt x="104" y="446"/>
                  </a:lnTo>
                  <a:lnTo>
                    <a:pt x="104" y="445"/>
                  </a:lnTo>
                  <a:lnTo>
                    <a:pt x="104" y="444"/>
                  </a:lnTo>
                  <a:lnTo>
                    <a:pt x="105" y="444"/>
                  </a:lnTo>
                  <a:lnTo>
                    <a:pt x="106" y="444"/>
                  </a:lnTo>
                  <a:lnTo>
                    <a:pt x="107" y="444"/>
                  </a:lnTo>
                  <a:lnTo>
                    <a:pt x="107" y="446"/>
                  </a:lnTo>
                  <a:lnTo>
                    <a:pt x="109" y="445"/>
                  </a:lnTo>
                  <a:lnTo>
                    <a:pt x="109" y="444"/>
                  </a:lnTo>
                  <a:lnTo>
                    <a:pt x="108" y="444"/>
                  </a:lnTo>
                  <a:lnTo>
                    <a:pt x="108" y="443"/>
                  </a:lnTo>
                  <a:lnTo>
                    <a:pt x="108" y="442"/>
                  </a:lnTo>
                  <a:lnTo>
                    <a:pt x="107" y="441"/>
                  </a:lnTo>
                  <a:lnTo>
                    <a:pt x="107" y="440"/>
                  </a:lnTo>
                  <a:lnTo>
                    <a:pt x="108" y="439"/>
                  </a:lnTo>
                  <a:lnTo>
                    <a:pt x="109" y="440"/>
                  </a:lnTo>
                  <a:lnTo>
                    <a:pt x="110" y="441"/>
                  </a:lnTo>
                  <a:lnTo>
                    <a:pt x="110" y="443"/>
                  </a:lnTo>
                  <a:lnTo>
                    <a:pt x="110" y="442"/>
                  </a:lnTo>
                  <a:lnTo>
                    <a:pt x="111" y="441"/>
                  </a:lnTo>
                  <a:lnTo>
                    <a:pt x="112" y="442"/>
                  </a:lnTo>
                  <a:lnTo>
                    <a:pt x="113" y="441"/>
                  </a:lnTo>
                  <a:lnTo>
                    <a:pt x="113" y="440"/>
                  </a:lnTo>
                  <a:lnTo>
                    <a:pt x="115" y="440"/>
                  </a:lnTo>
                  <a:lnTo>
                    <a:pt x="116" y="441"/>
                  </a:lnTo>
                  <a:lnTo>
                    <a:pt x="116" y="442"/>
                  </a:lnTo>
                  <a:lnTo>
                    <a:pt x="117" y="441"/>
                  </a:lnTo>
                  <a:lnTo>
                    <a:pt x="116" y="439"/>
                  </a:lnTo>
                  <a:lnTo>
                    <a:pt x="117" y="438"/>
                  </a:lnTo>
                  <a:lnTo>
                    <a:pt x="118" y="437"/>
                  </a:lnTo>
                  <a:lnTo>
                    <a:pt x="118" y="436"/>
                  </a:lnTo>
                  <a:lnTo>
                    <a:pt x="119" y="437"/>
                  </a:lnTo>
                  <a:lnTo>
                    <a:pt x="120" y="436"/>
                  </a:lnTo>
                  <a:lnTo>
                    <a:pt x="121" y="436"/>
                  </a:lnTo>
                  <a:lnTo>
                    <a:pt x="121" y="439"/>
                  </a:lnTo>
                  <a:lnTo>
                    <a:pt x="122" y="438"/>
                  </a:lnTo>
                  <a:lnTo>
                    <a:pt x="123" y="438"/>
                  </a:lnTo>
                  <a:lnTo>
                    <a:pt x="124" y="439"/>
                  </a:lnTo>
                  <a:lnTo>
                    <a:pt x="124" y="440"/>
                  </a:lnTo>
                  <a:lnTo>
                    <a:pt x="125" y="441"/>
                  </a:lnTo>
                  <a:lnTo>
                    <a:pt x="126" y="440"/>
                  </a:lnTo>
                  <a:lnTo>
                    <a:pt x="126" y="439"/>
                  </a:lnTo>
                  <a:lnTo>
                    <a:pt x="126" y="437"/>
                  </a:lnTo>
                  <a:lnTo>
                    <a:pt x="125" y="436"/>
                  </a:lnTo>
                  <a:lnTo>
                    <a:pt x="126" y="435"/>
                  </a:lnTo>
                  <a:lnTo>
                    <a:pt x="126" y="435"/>
                  </a:lnTo>
                  <a:lnTo>
                    <a:pt x="127" y="435"/>
                  </a:lnTo>
                  <a:lnTo>
                    <a:pt x="128" y="434"/>
                  </a:lnTo>
                  <a:lnTo>
                    <a:pt x="129" y="434"/>
                  </a:lnTo>
                  <a:lnTo>
                    <a:pt x="130" y="434"/>
                  </a:lnTo>
                  <a:lnTo>
                    <a:pt x="131" y="433"/>
                  </a:lnTo>
                  <a:lnTo>
                    <a:pt x="131" y="432"/>
                  </a:lnTo>
                  <a:lnTo>
                    <a:pt x="132" y="431"/>
                  </a:lnTo>
                  <a:lnTo>
                    <a:pt x="133" y="431"/>
                  </a:lnTo>
                  <a:lnTo>
                    <a:pt x="134" y="431"/>
                  </a:lnTo>
                  <a:lnTo>
                    <a:pt x="135" y="429"/>
                  </a:lnTo>
                  <a:lnTo>
                    <a:pt x="136" y="428"/>
                  </a:lnTo>
                  <a:lnTo>
                    <a:pt x="136" y="428"/>
                  </a:lnTo>
                  <a:lnTo>
                    <a:pt x="136" y="427"/>
                  </a:lnTo>
                  <a:lnTo>
                    <a:pt x="134" y="426"/>
                  </a:lnTo>
                  <a:lnTo>
                    <a:pt x="134" y="424"/>
                  </a:lnTo>
                  <a:lnTo>
                    <a:pt x="134" y="423"/>
                  </a:lnTo>
                  <a:lnTo>
                    <a:pt x="135" y="422"/>
                  </a:lnTo>
                  <a:lnTo>
                    <a:pt x="136" y="421"/>
                  </a:lnTo>
                  <a:lnTo>
                    <a:pt x="138" y="423"/>
                  </a:lnTo>
                  <a:lnTo>
                    <a:pt x="139" y="423"/>
                  </a:lnTo>
                  <a:lnTo>
                    <a:pt x="140" y="422"/>
                  </a:lnTo>
                  <a:lnTo>
                    <a:pt x="142" y="422"/>
                  </a:lnTo>
                  <a:lnTo>
                    <a:pt x="142" y="424"/>
                  </a:lnTo>
                  <a:lnTo>
                    <a:pt x="144" y="425"/>
                  </a:lnTo>
                  <a:lnTo>
                    <a:pt x="145" y="426"/>
                  </a:lnTo>
                  <a:lnTo>
                    <a:pt x="145" y="425"/>
                  </a:lnTo>
                  <a:lnTo>
                    <a:pt x="146" y="425"/>
                  </a:lnTo>
                  <a:lnTo>
                    <a:pt x="146" y="424"/>
                  </a:lnTo>
                  <a:lnTo>
                    <a:pt x="147" y="423"/>
                  </a:lnTo>
                  <a:lnTo>
                    <a:pt x="148" y="422"/>
                  </a:lnTo>
                  <a:lnTo>
                    <a:pt x="149" y="421"/>
                  </a:lnTo>
                  <a:lnTo>
                    <a:pt x="149" y="420"/>
                  </a:lnTo>
                  <a:lnTo>
                    <a:pt x="150" y="420"/>
                  </a:lnTo>
                  <a:lnTo>
                    <a:pt x="151" y="420"/>
                  </a:lnTo>
                  <a:lnTo>
                    <a:pt x="151" y="421"/>
                  </a:lnTo>
                  <a:lnTo>
                    <a:pt x="151" y="422"/>
                  </a:lnTo>
                  <a:lnTo>
                    <a:pt x="150" y="423"/>
                  </a:lnTo>
                  <a:lnTo>
                    <a:pt x="150" y="424"/>
                  </a:lnTo>
                  <a:lnTo>
                    <a:pt x="150" y="425"/>
                  </a:lnTo>
                  <a:lnTo>
                    <a:pt x="151" y="425"/>
                  </a:lnTo>
                  <a:lnTo>
                    <a:pt x="150" y="426"/>
                  </a:lnTo>
                  <a:lnTo>
                    <a:pt x="150" y="426"/>
                  </a:lnTo>
                  <a:lnTo>
                    <a:pt x="148" y="427"/>
                  </a:lnTo>
                  <a:lnTo>
                    <a:pt x="148" y="428"/>
                  </a:lnTo>
                  <a:lnTo>
                    <a:pt x="148" y="428"/>
                  </a:lnTo>
                  <a:lnTo>
                    <a:pt x="148" y="429"/>
                  </a:lnTo>
                  <a:lnTo>
                    <a:pt x="148" y="431"/>
                  </a:lnTo>
                  <a:lnTo>
                    <a:pt x="148" y="43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86" name="Freeform 185"/>
            <p:cNvSpPr>
              <a:spLocks/>
            </p:cNvSpPr>
            <p:nvPr/>
          </p:nvSpPr>
          <p:spPr bwMode="auto">
            <a:xfrm>
              <a:off x="3827464" y="4627557"/>
              <a:ext cx="114300" cy="165100"/>
            </a:xfrm>
            <a:custGeom>
              <a:avLst/>
              <a:gdLst>
                <a:gd name="T0" fmla="*/ 15 w 72"/>
                <a:gd name="T1" fmla="*/ 4 h 104"/>
                <a:gd name="T2" fmla="*/ 19 w 72"/>
                <a:gd name="T3" fmla="*/ 2 h 104"/>
                <a:gd name="T4" fmla="*/ 22 w 72"/>
                <a:gd name="T5" fmla="*/ 1 h 104"/>
                <a:gd name="T6" fmla="*/ 25 w 72"/>
                <a:gd name="T7" fmla="*/ 1 h 104"/>
                <a:gd name="T8" fmla="*/ 29 w 72"/>
                <a:gd name="T9" fmla="*/ 2 h 104"/>
                <a:gd name="T10" fmla="*/ 29 w 72"/>
                <a:gd name="T11" fmla="*/ 10 h 104"/>
                <a:gd name="T12" fmla="*/ 27 w 72"/>
                <a:gd name="T13" fmla="*/ 15 h 104"/>
                <a:gd name="T14" fmla="*/ 24 w 72"/>
                <a:gd name="T15" fmla="*/ 18 h 104"/>
                <a:gd name="T16" fmla="*/ 26 w 72"/>
                <a:gd name="T17" fmla="*/ 23 h 104"/>
                <a:gd name="T18" fmla="*/ 33 w 72"/>
                <a:gd name="T19" fmla="*/ 22 h 104"/>
                <a:gd name="T20" fmla="*/ 36 w 72"/>
                <a:gd name="T21" fmla="*/ 28 h 104"/>
                <a:gd name="T22" fmla="*/ 39 w 72"/>
                <a:gd name="T23" fmla="*/ 30 h 104"/>
                <a:gd name="T24" fmla="*/ 48 w 72"/>
                <a:gd name="T25" fmla="*/ 28 h 104"/>
                <a:gd name="T26" fmla="*/ 54 w 72"/>
                <a:gd name="T27" fmla="*/ 29 h 104"/>
                <a:gd name="T28" fmla="*/ 54 w 72"/>
                <a:gd name="T29" fmla="*/ 36 h 104"/>
                <a:gd name="T30" fmla="*/ 54 w 72"/>
                <a:gd name="T31" fmla="*/ 43 h 104"/>
                <a:gd name="T32" fmla="*/ 54 w 72"/>
                <a:gd name="T33" fmla="*/ 49 h 104"/>
                <a:gd name="T34" fmla="*/ 56 w 72"/>
                <a:gd name="T35" fmla="*/ 50 h 104"/>
                <a:gd name="T36" fmla="*/ 54 w 72"/>
                <a:gd name="T37" fmla="*/ 53 h 104"/>
                <a:gd name="T38" fmla="*/ 60 w 72"/>
                <a:gd name="T39" fmla="*/ 53 h 104"/>
                <a:gd name="T40" fmla="*/ 62 w 72"/>
                <a:gd name="T41" fmla="*/ 55 h 104"/>
                <a:gd name="T42" fmla="*/ 68 w 72"/>
                <a:gd name="T43" fmla="*/ 57 h 104"/>
                <a:gd name="T44" fmla="*/ 70 w 72"/>
                <a:gd name="T45" fmla="*/ 55 h 104"/>
                <a:gd name="T46" fmla="*/ 71 w 72"/>
                <a:gd name="T47" fmla="*/ 61 h 104"/>
                <a:gd name="T48" fmla="*/ 70 w 72"/>
                <a:gd name="T49" fmla="*/ 64 h 104"/>
                <a:gd name="T50" fmla="*/ 71 w 72"/>
                <a:gd name="T51" fmla="*/ 68 h 104"/>
                <a:gd name="T52" fmla="*/ 69 w 72"/>
                <a:gd name="T53" fmla="*/ 70 h 104"/>
                <a:gd name="T54" fmla="*/ 68 w 72"/>
                <a:gd name="T55" fmla="*/ 74 h 104"/>
                <a:gd name="T56" fmla="*/ 67 w 72"/>
                <a:gd name="T57" fmla="*/ 78 h 104"/>
                <a:gd name="T58" fmla="*/ 62 w 72"/>
                <a:gd name="T59" fmla="*/ 80 h 104"/>
                <a:gd name="T60" fmla="*/ 62 w 72"/>
                <a:gd name="T61" fmla="*/ 84 h 104"/>
                <a:gd name="T62" fmla="*/ 60 w 72"/>
                <a:gd name="T63" fmla="*/ 88 h 104"/>
                <a:gd name="T64" fmla="*/ 58 w 72"/>
                <a:gd name="T65" fmla="*/ 90 h 104"/>
                <a:gd name="T66" fmla="*/ 61 w 72"/>
                <a:gd name="T67" fmla="*/ 95 h 104"/>
                <a:gd name="T68" fmla="*/ 56 w 72"/>
                <a:gd name="T69" fmla="*/ 93 h 104"/>
                <a:gd name="T70" fmla="*/ 53 w 72"/>
                <a:gd name="T71" fmla="*/ 91 h 104"/>
                <a:gd name="T72" fmla="*/ 50 w 72"/>
                <a:gd name="T73" fmla="*/ 92 h 104"/>
                <a:gd name="T74" fmla="*/ 47 w 72"/>
                <a:gd name="T75" fmla="*/ 94 h 104"/>
                <a:gd name="T76" fmla="*/ 47 w 72"/>
                <a:gd name="T77" fmla="*/ 96 h 104"/>
                <a:gd name="T78" fmla="*/ 43 w 72"/>
                <a:gd name="T79" fmla="*/ 96 h 104"/>
                <a:gd name="T80" fmla="*/ 41 w 72"/>
                <a:gd name="T81" fmla="*/ 100 h 104"/>
                <a:gd name="T82" fmla="*/ 38 w 72"/>
                <a:gd name="T83" fmla="*/ 104 h 104"/>
                <a:gd name="T84" fmla="*/ 32 w 72"/>
                <a:gd name="T85" fmla="*/ 102 h 104"/>
                <a:gd name="T86" fmla="*/ 27 w 72"/>
                <a:gd name="T87" fmla="*/ 97 h 104"/>
                <a:gd name="T88" fmla="*/ 24 w 72"/>
                <a:gd name="T89" fmla="*/ 96 h 104"/>
                <a:gd name="T90" fmla="*/ 22 w 72"/>
                <a:gd name="T91" fmla="*/ 96 h 104"/>
                <a:gd name="T92" fmla="*/ 22 w 72"/>
                <a:gd name="T93" fmla="*/ 101 h 104"/>
                <a:gd name="T94" fmla="*/ 17 w 72"/>
                <a:gd name="T95" fmla="*/ 100 h 104"/>
                <a:gd name="T96" fmla="*/ 15 w 72"/>
                <a:gd name="T97" fmla="*/ 97 h 104"/>
                <a:gd name="T98" fmla="*/ 11 w 72"/>
                <a:gd name="T99" fmla="*/ 98 h 104"/>
                <a:gd name="T100" fmla="*/ 14 w 72"/>
                <a:gd name="T101" fmla="*/ 95 h 104"/>
                <a:gd name="T102" fmla="*/ 10 w 72"/>
                <a:gd name="T103" fmla="*/ 94 h 104"/>
                <a:gd name="T104" fmla="*/ 5 w 72"/>
                <a:gd name="T105" fmla="*/ 9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2" h="104">
                  <a:moveTo>
                    <a:pt x="13" y="5"/>
                  </a:moveTo>
                  <a:lnTo>
                    <a:pt x="13" y="6"/>
                  </a:lnTo>
                  <a:lnTo>
                    <a:pt x="15" y="6"/>
                  </a:lnTo>
                  <a:lnTo>
                    <a:pt x="15" y="4"/>
                  </a:lnTo>
                  <a:lnTo>
                    <a:pt x="16" y="3"/>
                  </a:lnTo>
                  <a:lnTo>
                    <a:pt x="16" y="2"/>
                  </a:lnTo>
                  <a:lnTo>
                    <a:pt x="18" y="2"/>
                  </a:lnTo>
                  <a:lnTo>
                    <a:pt x="19" y="2"/>
                  </a:lnTo>
                  <a:lnTo>
                    <a:pt x="20" y="3"/>
                  </a:lnTo>
                  <a:lnTo>
                    <a:pt x="21" y="2"/>
                  </a:lnTo>
                  <a:lnTo>
                    <a:pt x="22" y="2"/>
                  </a:lnTo>
                  <a:lnTo>
                    <a:pt x="22" y="1"/>
                  </a:lnTo>
                  <a:lnTo>
                    <a:pt x="23" y="0"/>
                  </a:lnTo>
                  <a:lnTo>
                    <a:pt x="23" y="1"/>
                  </a:lnTo>
                  <a:lnTo>
                    <a:pt x="24" y="1"/>
                  </a:lnTo>
                  <a:lnTo>
                    <a:pt x="25" y="1"/>
                  </a:lnTo>
                  <a:lnTo>
                    <a:pt x="25" y="2"/>
                  </a:lnTo>
                  <a:lnTo>
                    <a:pt x="26" y="2"/>
                  </a:lnTo>
                  <a:lnTo>
                    <a:pt x="27" y="2"/>
                  </a:lnTo>
                  <a:lnTo>
                    <a:pt x="29" y="2"/>
                  </a:lnTo>
                  <a:lnTo>
                    <a:pt x="29" y="3"/>
                  </a:lnTo>
                  <a:lnTo>
                    <a:pt x="30" y="4"/>
                  </a:lnTo>
                  <a:lnTo>
                    <a:pt x="29" y="6"/>
                  </a:lnTo>
                  <a:lnTo>
                    <a:pt x="29" y="10"/>
                  </a:lnTo>
                  <a:lnTo>
                    <a:pt x="27" y="12"/>
                  </a:lnTo>
                  <a:lnTo>
                    <a:pt x="26" y="13"/>
                  </a:lnTo>
                  <a:lnTo>
                    <a:pt x="26" y="14"/>
                  </a:lnTo>
                  <a:lnTo>
                    <a:pt x="27" y="15"/>
                  </a:lnTo>
                  <a:lnTo>
                    <a:pt x="29" y="16"/>
                  </a:lnTo>
                  <a:lnTo>
                    <a:pt x="29" y="17"/>
                  </a:lnTo>
                  <a:lnTo>
                    <a:pt x="26" y="18"/>
                  </a:lnTo>
                  <a:lnTo>
                    <a:pt x="24" y="18"/>
                  </a:lnTo>
                  <a:lnTo>
                    <a:pt x="24" y="19"/>
                  </a:lnTo>
                  <a:lnTo>
                    <a:pt x="24" y="21"/>
                  </a:lnTo>
                  <a:lnTo>
                    <a:pt x="26" y="22"/>
                  </a:lnTo>
                  <a:lnTo>
                    <a:pt x="26" y="23"/>
                  </a:lnTo>
                  <a:lnTo>
                    <a:pt x="28" y="22"/>
                  </a:lnTo>
                  <a:lnTo>
                    <a:pt x="30" y="22"/>
                  </a:lnTo>
                  <a:lnTo>
                    <a:pt x="32" y="22"/>
                  </a:lnTo>
                  <a:lnTo>
                    <a:pt x="33" y="22"/>
                  </a:lnTo>
                  <a:lnTo>
                    <a:pt x="34" y="24"/>
                  </a:lnTo>
                  <a:lnTo>
                    <a:pt x="37" y="25"/>
                  </a:lnTo>
                  <a:lnTo>
                    <a:pt x="38" y="25"/>
                  </a:lnTo>
                  <a:lnTo>
                    <a:pt x="36" y="28"/>
                  </a:lnTo>
                  <a:lnTo>
                    <a:pt x="36" y="29"/>
                  </a:lnTo>
                  <a:lnTo>
                    <a:pt x="37" y="32"/>
                  </a:lnTo>
                  <a:lnTo>
                    <a:pt x="38" y="31"/>
                  </a:lnTo>
                  <a:lnTo>
                    <a:pt x="39" y="30"/>
                  </a:lnTo>
                  <a:lnTo>
                    <a:pt x="41" y="28"/>
                  </a:lnTo>
                  <a:lnTo>
                    <a:pt x="44" y="28"/>
                  </a:lnTo>
                  <a:lnTo>
                    <a:pt x="46" y="28"/>
                  </a:lnTo>
                  <a:lnTo>
                    <a:pt x="48" y="28"/>
                  </a:lnTo>
                  <a:lnTo>
                    <a:pt x="50" y="29"/>
                  </a:lnTo>
                  <a:lnTo>
                    <a:pt x="52" y="29"/>
                  </a:lnTo>
                  <a:lnTo>
                    <a:pt x="53" y="29"/>
                  </a:lnTo>
                  <a:lnTo>
                    <a:pt x="54" y="29"/>
                  </a:lnTo>
                  <a:lnTo>
                    <a:pt x="55" y="30"/>
                  </a:lnTo>
                  <a:lnTo>
                    <a:pt x="55" y="32"/>
                  </a:lnTo>
                  <a:lnTo>
                    <a:pt x="54" y="34"/>
                  </a:lnTo>
                  <a:lnTo>
                    <a:pt x="54" y="36"/>
                  </a:lnTo>
                  <a:lnTo>
                    <a:pt x="54" y="38"/>
                  </a:lnTo>
                  <a:lnTo>
                    <a:pt x="53" y="40"/>
                  </a:lnTo>
                  <a:lnTo>
                    <a:pt x="53" y="41"/>
                  </a:lnTo>
                  <a:lnTo>
                    <a:pt x="54" y="43"/>
                  </a:lnTo>
                  <a:lnTo>
                    <a:pt x="54" y="46"/>
                  </a:lnTo>
                  <a:lnTo>
                    <a:pt x="54" y="47"/>
                  </a:lnTo>
                  <a:lnTo>
                    <a:pt x="54" y="48"/>
                  </a:lnTo>
                  <a:lnTo>
                    <a:pt x="54" y="49"/>
                  </a:lnTo>
                  <a:lnTo>
                    <a:pt x="54" y="49"/>
                  </a:lnTo>
                  <a:lnTo>
                    <a:pt x="54" y="50"/>
                  </a:lnTo>
                  <a:lnTo>
                    <a:pt x="54" y="50"/>
                  </a:lnTo>
                  <a:lnTo>
                    <a:pt x="56" y="50"/>
                  </a:lnTo>
                  <a:lnTo>
                    <a:pt x="56" y="51"/>
                  </a:lnTo>
                  <a:lnTo>
                    <a:pt x="55" y="52"/>
                  </a:lnTo>
                  <a:lnTo>
                    <a:pt x="54" y="52"/>
                  </a:lnTo>
                  <a:lnTo>
                    <a:pt x="54" y="53"/>
                  </a:lnTo>
                  <a:lnTo>
                    <a:pt x="56" y="55"/>
                  </a:lnTo>
                  <a:lnTo>
                    <a:pt x="57" y="54"/>
                  </a:lnTo>
                  <a:lnTo>
                    <a:pt x="58" y="52"/>
                  </a:lnTo>
                  <a:lnTo>
                    <a:pt x="60" y="53"/>
                  </a:lnTo>
                  <a:lnTo>
                    <a:pt x="60" y="55"/>
                  </a:lnTo>
                  <a:lnTo>
                    <a:pt x="62" y="55"/>
                  </a:lnTo>
                  <a:lnTo>
                    <a:pt x="63" y="55"/>
                  </a:lnTo>
                  <a:lnTo>
                    <a:pt x="62" y="55"/>
                  </a:lnTo>
                  <a:lnTo>
                    <a:pt x="63" y="56"/>
                  </a:lnTo>
                  <a:lnTo>
                    <a:pt x="66" y="57"/>
                  </a:lnTo>
                  <a:lnTo>
                    <a:pt x="67" y="57"/>
                  </a:lnTo>
                  <a:lnTo>
                    <a:pt x="68" y="57"/>
                  </a:lnTo>
                  <a:lnTo>
                    <a:pt x="69" y="57"/>
                  </a:lnTo>
                  <a:lnTo>
                    <a:pt x="70" y="57"/>
                  </a:lnTo>
                  <a:lnTo>
                    <a:pt x="70" y="56"/>
                  </a:lnTo>
                  <a:lnTo>
                    <a:pt x="70" y="55"/>
                  </a:lnTo>
                  <a:lnTo>
                    <a:pt x="71" y="56"/>
                  </a:lnTo>
                  <a:lnTo>
                    <a:pt x="72" y="57"/>
                  </a:lnTo>
                  <a:lnTo>
                    <a:pt x="72" y="59"/>
                  </a:lnTo>
                  <a:lnTo>
                    <a:pt x="71" y="61"/>
                  </a:lnTo>
                  <a:lnTo>
                    <a:pt x="70" y="62"/>
                  </a:lnTo>
                  <a:lnTo>
                    <a:pt x="71" y="63"/>
                  </a:lnTo>
                  <a:lnTo>
                    <a:pt x="71" y="64"/>
                  </a:lnTo>
                  <a:lnTo>
                    <a:pt x="70" y="64"/>
                  </a:lnTo>
                  <a:lnTo>
                    <a:pt x="70" y="64"/>
                  </a:lnTo>
                  <a:lnTo>
                    <a:pt x="70" y="65"/>
                  </a:lnTo>
                  <a:lnTo>
                    <a:pt x="71" y="66"/>
                  </a:lnTo>
                  <a:lnTo>
                    <a:pt x="71" y="68"/>
                  </a:lnTo>
                  <a:lnTo>
                    <a:pt x="70" y="68"/>
                  </a:lnTo>
                  <a:lnTo>
                    <a:pt x="69" y="69"/>
                  </a:lnTo>
                  <a:lnTo>
                    <a:pt x="70" y="70"/>
                  </a:lnTo>
                  <a:lnTo>
                    <a:pt x="69" y="70"/>
                  </a:lnTo>
                  <a:lnTo>
                    <a:pt x="68" y="72"/>
                  </a:lnTo>
                  <a:lnTo>
                    <a:pt x="68" y="72"/>
                  </a:lnTo>
                  <a:lnTo>
                    <a:pt x="69" y="73"/>
                  </a:lnTo>
                  <a:lnTo>
                    <a:pt x="68" y="74"/>
                  </a:lnTo>
                  <a:lnTo>
                    <a:pt x="67" y="75"/>
                  </a:lnTo>
                  <a:lnTo>
                    <a:pt x="66" y="75"/>
                  </a:lnTo>
                  <a:lnTo>
                    <a:pt x="66" y="76"/>
                  </a:lnTo>
                  <a:lnTo>
                    <a:pt x="67" y="78"/>
                  </a:lnTo>
                  <a:lnTo>
                    <a:pt x="66" y="78"/>
                  </a:lnTo>
                  <a:lnTo>
                    <a:pt x="64" y="78"/>
                  </a:lnTo>
                  <a:lnTo>
                    <a:pt x="62" y="79"/>
                  </a:lnTo>
                  <a:lnTo>
                    <a:pt x="62" y="80"/>
                  </a:lnTo>
                  <a:lnTo>
                    <a:pt x="61" y="80"/>
                  </a:lnTo>
                  <a:lnTo>
                    <a:pt x="61" y="82"/>
                  </a:lnTo>
                  <a:lnTo>
                    <a:pt x="62" y="83"/>
                  </a:lnTo>
                  <a:lnTo>
                    <a:pt x="62" y="84"/>
                  </a:lnTo>
                  <a:lnTo>
                    <a:pt x="62" y="85"/>
                  </a:lnTo>
                  <a:lnTo>
                    <a:pt x="60" y="86"/>
                  </a:lnTo>
                  <a:lnTo>
                    <a:pt x="59" y="87"/>
                  </a:lnTo>
                  <a:lnTo>
                    <a:pt x="60" y="88"/>
                  </a:lnTo>
                  <a:lnTo>
                    <a:pt x="58" y="88"/>
                  </a:lnTo>
                  <a:lnTo>
                    <a:pt x="57" y="90"/>
                  </a:lnTo>
                  <a:lnTo>
                    <a:pt x="57" y="91"/>
                  </a:lnTo>
                  <a:lnTo>
                    <a:pt x="58" y="90"/>
                  </a:lnTo>
                  <a:lnTo>
                    <a:pt x="59" y="91"/>
                  </a:lnTo>
                  <a:lnTo>
                    <a:pt x="61" y="92"/>
                  </a:lnTo>
                  <a:lnTo>
                    <a:pt x="61" y="94"/>
                  </a:lnTo>
                  <a:lnTo>
                    <a:pt x="61" y="95"/>
                  </a:lnTo>
                  <a:lnTo>
                    <a:pt x="59" y="94"/>
                  </a:lnTo>
                  <a:lnTo>
                    <a:pt x="59" y="93"/>
                  </a:lnTo>
                  <a:lnTo>
                    <a:pt x="57" y="93"/>
                  </a:lnTo>
                  <a:lnTo>
                    <a:pt x="56" y="93"/>
                  </a:lnTo>
                  <a:lnTo>
                    <a:pt x="56" y="92"/>
                  </a:lnTo>
                  <a:lnTo>
                    <a:pt x="54" y="92"/>
                  </a:lnTo>
                  <a:lnTo>
                    <a:pt x="54" y="92"/>
                  </a:lnTo>
                  <a:lnTo>
                    <a:pt x="53" y="91"/>
                  </a:lnTo>
                  <a:lnTo>
                    <a:pt x="51" y="89"/>
                  </a:lnTo>
                  <a:lnTo>
                    <a:pt x="51" y="90"/>
                  </a:lnTo>
                  <a:lnTo>
                    <a:pt x="51" y="91"/>
                  </a:lnTo>
                  <a:lnTo>
                    <a:pt x="50" y="92"/>
                  </a:lnTo>
                  <a:lnTo>
                    <a:pt x="49" y="93"/>
                  </a:lnTo>
                  <a:lnTo>
                    <a:pt x="48" y="93"/>
                  </a:lnTo>
                  <a:lnTo>
                    <a:pt x="47" y="93"/>
                  </a:lnTo>
                  <a:lnTo>
                    <a:pt x="47" y="94"/>
                  </a:lnTo>
                  <a:lnTo>
                    <a:pt x="48" y="94"/>
                  </a:lnTo>
                  <a:lnTo>
                    <a:pt x="48" y="95"/>
                  </a:lnTo>
                  <a:lnTo>
                    <a:pt x="48" y="96"/>
                  </a:lnTo>
                  <a:lnTo>
                    <a:pt x="47" y="96"/>
                  </a:lnTo>
                  <a:lnTo>
                    <a:pt x="47" y="97"/>
                  </a:lnTo>
                  <a:lnTo>
                    <a:pt x="46" y="97"/>
                  </a:lnTo>
                  <a:lnTo>
                    <a:pt x="44" y="96"/>
                  </a:lnTo>
                  <a:lnTo>
                    <a:pt x="43" y="96"/>
                  </a:lnTo>
                  <a:lnTo>
                    <a:pt x="41" y="97"/>
                  </a:lnTo>
                  <a:lnTo>
                    <a:pt x="41" y="98"/>
                  </a:lnTo>
                  <a:lnTo>
                    <a:pt x="41" y="99"/>
                  </a:lnTo>
                  <a:lnTo>
                    <a:pt x="41" y="100"/>
                  </a:lnTo>
                  <a:lnTo>
                    <a:pt x="41" y="102"/>
                  </a:lnTo>
                  <a:lnTo>
                    <a:pt x="41" y="104"/>
                  </a:lnTo>
                  <a:lnTo>
                    <a:pt x="38" y="104"/>
                  </a:lnTo>
                  <a:lnTo>
                    <a:pt x="38" y="104"/>
                  </a:lnTo>
                  <a:lnTo>
                    <a:pt x="37" y="104"/>
                  </a:lnTo>
                  <a:lnTo>
                    <a:pt x="35" y="104"/>
                  </a:lnTo>
                  <a:lnTo>
                    <a:pt x="34" y="103"/>
                  </a:lnTo>
                  <a:lnTo>
                    <a:pt x="32" y="102"/>
                  </a:lnTo>
                  <a:lnTo>
                    <a:pt x="30" y="100"/>
                  </a:lnTo>
                  <a:lnTo>
                    <a:pt x="30" y="99"/>
                  </a:lnTo>
                  <a:lnTo>
                    <a:pt x="28" y="98"/>
                  </a:lnTo>
                  <a:lnTo>
                    <a:pt x="27" y="97"/>
                  </a:lnTo>
                  <a:lnTo>
                    <a:pt x="27" y="96"/>
                  </a:lnTo>
                  <a:lnTo>
                    <a:pt x="26" y="96"/>
                  </a:lnTo>
                  <a:lnTo>
                    <a:pt x="25" y="96"/>
                  </a:lnTo>
                  <a:lnTo>
                    <a:pt x="24" y="96"/>
                  </a:lnTo>
                  <a:lnTo>
                    <a:pt x="23" y="96"/>
                  </a:lnTo>
                  <a:lnTo>
                    <a:pt x="23" y="95"/>
                  </a:lnTo>
                  <a:lnTo>
                    <a:pt x="23" y="96"/>
                  </a:lnTo>
                  <a:lnTo>
                    <a:pt x="22" y="96"/>
                  </a:lnTo>
                  <a:lnTo>
                    <a:pt x="22" y="98"/>
                  </a:lnTo>
                  <a:lnTo>
                    <a:pt x="22" y="99"/>
                  </a:lnTo>
                  <a:lnTo>
                    <a:pt x="21" y="99"/>
                  </a:lnTo>
                  <a:lnTo>
                    <a:pt x="22" y="101"/>
                  </a:lnTo>
                  <a:lnTo>
                    <a:pt x="21" y="102"/>
                  </a:lnTo>
                  <a:lnTo>
                    <a:pt x="20" y="102"/>
                  </a:lnTo>
                  <a:lnTo>
                    <a:pt x="18" y="101"/>
                  </a:lnTo>
                  <a:lnTo>
                    <a:pt x="17" y="100"/>
                  </a:lnTo>
                  <a:lnTo>
                    <a:pt x="16" y="98"/>
                  </a:lnTo>
                  <a:lnTo>
                    <a:pt x="15" y="96"/>
                  </a:lnTo>
                  <a:lnTo>
                    <a:pt x="15" y="96"/>
                  </a:lnTo>
                  <a:lnTo>
                    <a:pt x="15" y="97"/>
                  </a:lnTo>
                  <a:lnTo>
                    <a:pt x="15" y="98"/>
                  </a:lnTo>
                  <a:lnTo>
                    <a:pt x="14" y="99"/>
                  </a:lnTo>
                  <a:lnTo>
                    <a:pt x="13" y="99"/>
                  </a:lnTo>
                  <a:lnTo>
                    <a:pt x="11" y="98"/>
                  </a:lnTo>
                  <a:lnTo>
                    <a:pt x="11" y="97"/>
                  </a:lnTo>
                  <a:lnTo>
                    <a:pt x="12" y="96"/>
                  </a:lnTo>
                  <a:lnTo>
                    <a:pt x="13" y="96"/>
                  </a:lnTo>
                  <a:lnTo>
                    <a:pt x="14" y="95"/>
                  </a:lnTo>
                  <a:lnTo>
                    <a:pt x="13" y="95"/>
                  </a:lnTo>
                  <a:lnTo>
                    <a:pt x="12" y="95"/>
                  </a:lnTo>
                  <a:lnTo>
                    <a:pt x="11" y="94"/>
                  </a:lnTo>
                  <a:lnTo>
                    <a:pt x="10" y="94"/>
                  </a:lnTo>
                  <a:lnTo>
                    <a:pt x="7" y="95"/>
                  </a:lnTo>
                  <a:lnTo>
                    <a:pt x="7" y="95"/>
                  </a:lnTo>
                  <a:lnTo>
                    <a:pt x="6" y="95"/>
                  </a:lnTo>
                  <a:lnTo>
                    <a:pt x="5" y="95"/>
                  </a:lnTo>
                  <a:lnTo>
                    <a:pt x="3" y="96"/>
                  </a:lnTo>
                  <a:lnTo>
                    <a:pt x="1" y="96"/>
                  </a:lnTo>
                  <a:lnTo>
                    <a:pt x="0" y="97"/>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87" name="Freeform 186"/>
            <p:cNvSpPr>
              <a:spLocks noEditPoints="1"/>
            </p:cNvSpPr>
            <p:nvPr/>
          </p:nvSpPr>
          <p:spPr bwMode="auto">
            <a:xfrm>
              <a:off x="3594102" y="4676770"/>
              <a:ext cx="612775" cy="815974"/>
            </a:xfrm>
            <a:custGeom>
              <a:avLst/>
              <a:gdLst>
                <a:gd name="T0" fmla="*/ 158 w 386"/>
                <a:gd name="T1" fmla="*/ 67 h 514"/>
                <a:gd name="T2" fmla="*/ 184 w 386"/>
                <a:gd name="T3" fmla="*/ 73 h 514"/>
                <a:gd name="T4" fmla="*/ 206 w 386"/>
                <a:gd name="T5" fmla="*/ 87 h 514"/>
                <a:gd name="T6" fmla="*/ 220 w 386"/>
                <a:gd name="T7" fmla="*/ 73 h 514"/>
                <a:gd name="T8" fmla="*/ 237 w 386"/>
                <a:gd name="T9" fmla="*/ 45 h 514"/>
                <a:gd name="T10" fmla="*/ 260 w 386"/>
                <a:gd name="T11" fmla="*/ 45 h 514"/>
                <a:gd name="T12" fmla="*/ 286 w 386"/>
                <a:gd name="T13" fmla="*/ 40 h 514"/>
                <a:gd name="T14" fmla="*/ 300 w 386"/>
                <a:gd name="T15" fmla="*/ 28 h 514"/>
                <a:gd name="T16" fmla="*/ 319 w 386"/>
                <a:gd name="T17" fmla="*/ 26 h 514"/>
                <a:gd name="T18" fmla="*/ 330 w 386"/>
                <a:gd name="T19" fmla="*/ 24 h 514"/>
                <a:gd name="T20" fmla="*/ 354 w 386"/>
                <a:gd name="T21" fmla="*/ 8 h 514"/>
                <a:gd name="T22" fmla="*/ 369 w 386"/>
                <a:gd name="T23" fmla="*/ 5 h 514"/>
                <a:gd name="T24" fmla="*/ 384 w 386"/>
                <a:gd name="T25" fmla="*/ 33 h 514"/>
                <a:gd name="T26" fmla="*/ 376 w 386"/>
                <a:gd name="T27" fmla="*/ 57 h 514"/>
                <a:gd name="T28" fmla="*/ 372 w 386"/>
                <a:gd name="T29" fmla="*/ 85 h 514"/>
                <a:gd name="T30" fmla="*/ 365 w 386"/>
                <a:gd name="T31" fmla="*/ 102 h 514"/>
                <a:gd name="T32" fmla="*/ 352 w 386"/>
                <a:gd name="T33" fmla="*/ 120 h 514"/>
                <a:gd name="T34" fmla="*/ 351 w 386"/>
                <a:gd name="T35" fmla="*/ 126 h 514"/>
                <a:gd name="T36" fmla="*/ 339 w 386"/>
                <a:gd name="T37" fmla="*/ 146 h 514"/>
                <a:gd name="T38" fmla="*/ 330 w 386"/>
                <a:gd name="T39" fmla="*/ 145 h 514"/>
                <a:gd name="T40" fmla="*/ 321 w 386"/>
                <a:gd name="T41" fmla="*/ 154 h 514"/>
                <a:gd name="T42" fmla="*/ 323 w 386"/>
                <a:gd name="T43" fmla="*/ 155 h 514"/>
                <a:gd name="T44" fmla="*/ 335 w 386"/>
                <a:gd name="T45" fmla="*/ 160 h 514"/>
                <a:gd name="T46" fmla="*/ 333 w 386"/>
                <a:gd name="T47" fmla="*/ 169 h 514"/>
                <a:gd name="T48" fmla="*/ 335 w 386"/>
                <a:gd name="T49" fmla="*/ 196 h 514"/>
                <a:gd name="T50" fmla="*/ 336 w 386"/>
                <a:gd name="T51" fmla="*/ 205 h 514"/>
                <a:gd name="T52" fmla="*/ 340 w 386"/>
                <a:gd name="T53" fmla="*/ 239 h 514"/>
                <a:gd name="T54" fmla="*/ 330 w 386"/>
                <a:gd name="T55" fmla="*/ 249 h 514"/>
                <a:gd name="T56" fmla="*/ 342 w 386"/>
                <a:gd name="T57" fmla="*/ 296 h 514"/>
                <a:gd name="T58" fmla="*/ 305 w 386"/>
                <a:gd name="T59" fmla="*/ 303 h 514"/>
                <a:gd name="T60" fmla="*/ 282 w 386"/>
                <a:gd name="T61" fmla="*/ 325 h 514"/>
                <a:gd name="T62" fmla="*/ 258 w 386"/>
                <a:gd name="T63" fmla="*/ 364 h 514"/>
                <a:gd name="T64" fmla="*/ 270 w 386"/>
                <a:gd name="T65" fmla="*/ 399 h 514"/>
                <a:gd name="T66" fmla="*/ 294 w 386"/>
                <a:gd name="T67" fmla="*/ 406 h 514"/>
                <a:gd name="T68" fmla="*/ 250 w 386"/>
                <a:gd name="T69" fmla="*/ 404 h 514"/>
                <a:gd name="T70" fmla="*/ 211 w 386"/>
                <a:gd name="T71" fmla="*/ 414 h 514"/>
                <a:gd name="T72" fmla="*/ 184 w 386"/>
                <a:gd name="T73" fmla="*/ 436 h 514"/>
                <a:gd name="T74" fmla="*/ 179 w 386"/>
                <a:gd name="T75" fmla="*/ 457 h 514"/>
                <a:gd name="T76" fmla="*/ 162 w 386"/>
                <a:gd name="T77" fmla="*/ 492 h 514"/>
                <a:gd name="T78" fmla="*/ 123 w 386"/>
                <a:gd name="T79" fmla="*/ 514 h 514"/>
                <a:gd name="T80" fmla="*/ 83 w 386"/>
                <a:gd name="T81" fmla="*/ 491 h 514"/>
                <a:gd name="T82" fmla="*/ 91 w 386"/>
                <a:gd name="T83" fmla="*/ 473 h 514"/>
                <a:gd name="T84" fmla="*/ 91 w 386"/>
                <a:gd name="T85" fmla="*/ 449 h 514"/>
                <a:gd name="T86" fmla="*/ 90 w 386"/>
                <a:gd name="T87" fmla="*/ 421 h 514"/>
                <a:gd name="T88" fmla="*/ 103 w 386"/>
                <a:gd name="T89" fmla="*/ 392 h 514"/>
                <a:gd name="T90" fmla="*/ 94 w 386"/>
                <a:gd name="T91" fmla="*/ 373 h 514"/>
                <a:gd name="T92" fmla="*/ 94 w 386"/>
                <a:gd name="T93" fmla="*/ 341 h 514"/>
                <a:gd name="T94" fmla="*/ 99 w 386"/>
                <a:gd name="T95" fmla="*/ 314 h 514"/>
                <a:gd name="T96" fmla="*/ 72 w 386"/>
                <a:gd name="T97" fmla="*/ 310 h 514"/>
                <a:gd name="T98" fmla="*/ 54 w 386"/>
                <a:gd name="T99" fmla="*/ 287 h 514"/>
                <a:gd name="T100" fmla="*/ 61 w 386"/>
                <a:gd name="T101" fmla="*/ 257 h 514"/>
                <a:gd name="T102" fmla="*/ 44 w 386"/>
                <a:gd name="T103" fmla="*/ 236 h 514"/>
                <a:gd name="T104" fmla="*/ 46 w 386"/>
                <a:gd name="T105" fmla="*/ 217 h 514"/>
                <a:gd name="T106" fmla="*/ 27 w 386"/>
                <a:gd name="T107" fmla="*/ 214 h 514"/>
                <a:gd name="T108" fmla="*/ 1 w 386"/>
                <a:gd name="T109" fmla="*/ 195 h 514"/>
                <a:gd name="T110" fmla="*/ 20 w 386"/>
                <a:gd name="T111" fmla="*/ 175 h 514"/>
                <a:gd name="T112" fmla="*/ 57 w 386"/>
                <a:gd name="T113" fmla="*/ 183 h 514"/>
                <a:gd name="T114" fmla="*/ 78 w 386"/>
                <a:gd name="T115" fmla="*/ 165 h 514"/>
                <a:gd name="T116" fmla="*/ 105 w 386"/>
                <a:gd name="T117" fmla="*/ 167 h 514"/>
                <a:gd name="T118" fmla="*/ 127 w 386"/>
                <a:gd name="T119" fmla="*/ 151 h 514"/>
                <a:gd name="T120" fmla="*/ 126 w 386"/>
                <a:gd name="T121" fmla="*/ 125 h 514"/>
                <a:gd name="T122" fmla="*/ 130 w 386"/>
                <a:gd name="T123" fmla="*/ 9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6" h="514">
                  <a:moveTo>
                    <a:pt x="371" y="49"/>
                  </a:moveTo>
                  <a:lnTo>
                    <a:pt x="371" y="48"/>
                  </a:lnTo>
                  <a:lnTo>
                    <a:pt x="371" y="49"/>
                  </a:lnTo>
                  <a:close/>
                  <a:moveTo>
                    <a:pt x="146" y="78"/>
                  </a:moveTo>
                  <a:lnTo>
                    <a:pt x="146" y="77"/>
                  </a:lnTo>
                  <a:lnTo>
                    <a:pt x="145" y="76"/>
                  </a:lnTo>
                  <a:lnTo>
                    <a:pt x="146" y="75"/>
                  </a:lnTo>
                  <a:lnTo>
                    <a:pt x="147" y="75"/>
                  </a:lnTo>
                  <a:lnTo>
                    <a:pt x="146" y="74"/>
                  </a:lnTo>
                  <a:lnTo>
                    <a:pt x="146" y="73"/>
                  </a:lnTo>
                  <a:lnTo>
                    <a:pt x="146" y="72"/>
                  </a:lnTo>
                  <a:lnTo>
                    <a:pt x="147" y="71"/>
                  </a:lnTo>
                  <a:lnTo>
                    <a:pt x="148" y="70"/>
                  </a:lnTo>
                  <a:lnTo>
                    <a:pt x="149" y="68"/>
                  </a:lnTo>
                  <a:lnTo>
                    <a:pt x="149" y="67"/>
                  </a:lnTo>
                  <a:lnTo>
                    <a:pt x="148" y="66"/>
                  </a:lnTo>
                  <a:lnTo>
                    <a:pt x="147" y="66"/>
                  </a:lnTo>
                  <a:lnTo>
                    <a:pt x="148" y="65"/>
                  </a:lnTo>
                  <a:lnTo>
                    <a:pt x="150" y="65"/>
                  </a:lnTo>
                  <a:lnTo>
                    <a:pt x="152" y="64"/>
                  </a:lnTo>
                  <a:lnTo>
                    <a:pt x="153" y="64"/>
                  </a:lnTo>
                  <a:lnTo>
                    <a:pt x="154" y="64"/>
                  </a:lnTo>
                  <a:lnTo>
                    <a:pt x="154" y="64"/>
                  </a:lnTo>
                  <a:lnTo>
                    <a:pt x="157" y="63"/>
                  </a:lnTo>
                  <a:lnTo>
                    <a:pt x="158" y="63"/>
                  </a:lnTo>
                  <a:lnTo>
                    <a:pt x="159" y="64"/>
                  </a:lnTo>
                  <a:lnTo>
                    <a:pt x="160" y="64"/>
                  </a:lnTo>
                  <a:lnTo>
                    <a:pt x="161" y="64"/>
                  </a:lnTo>
                  <a:lnTo>
                    <a:pt x="160" y="65"/>
                  </a:lnTo>
                  <a:lnTo>
                    <a:pt x="159" y="65"/>
                  </a:lnTo>
                  <a:lnTo>
                    <a:pt x="158" y="66"/>
                  </a:lnTo>
                  <a:lnTo>
                    <a:pt x="158" y="67"/>
                  </a:lnTo>
                  <a:lnTo>
                    <a:pt x="160" y="68"/>
                  </a:lnTo>
                  <a:lnTo>
                    <a:pt x="161" y="68"/>
                  </a:lnTo>
                  <a:lnTo>
                    <a:pt x="162" y="67"/>
                  </a:lnTo>
                  <a:lnTo>
                    <a:pt x="162" y="66"/>
                  </a:lnTo>
                  <a:lnTo>
                    <a:pt x="162" y="65"/>
                  </a:lnTo>
                  <a:lnTo>
                    <a:pt x="162" y="65"/>
                  </a:lnTo>
                  <a:lnTo>
                    <a:pt x="163" y="67"/>
                  </a:lnTo>
                  <a:lnTo>
                    <a:pt x="164" y="69"/>
                  </a:lnTo>
                  <a:lnTo>
                    <a:pt x="165" y="70"/>
                  </a:lnTo>
                  <a:lnTo>
                    <a:pt x="167" y="71"/>
                  </a:lnTo>
                  <a:lnTo>
                    <a:pt x="168" y="71"/>
                  </a:lnTo>
                  <a:lnTo>
                    <a:pt x="169" y="70"/>
                  </a:lnTo>
                  <a:lnTo>
                    <a:pt x="168" y="68"/>
                  </a:lnTo>
                  <a:lnTo>
                    <a:pt x="169" y="68"/>
                  </a:lnTo>
                  <a:lnTo>
                    <a:pt x="169" y="67"/>
                  </a:lnTo>
                  <a:lnTo>
                    <a:pt x="169" y="65"/>
                  </a:lnTo>
                  <a:lnTo>
                    <a:pt x="170" y="65"/>
                  </a:lnTo>
                  <a:lnTo>
                    <a:pt x="170" y="64"/>
                  </a:lnTo>
                  <a:lnTo>
                    <a:pt x="170" y="65"/>
                  </a:lnTo>
                  <a:lnTo>
                    <a:pt x="171" y="65"/>
                  </a:lnTo>
                  <a:lnTo>
                    <a:pt x="172" y="65"/>
                  </a:lnTo>
                  <a:lnTo>
                    <a:pt x="173" y="65"/>
                  </a:lnTo>
                  <a:lnTo>
                    <a:pt x="174" y="65"/>
                  </a:lnTo>
                  <a:lnTo>
                    <a:pt x="174" y="66"/>
                  </a:lnTo>
                  <a:lnTo>
                    <a:pt x="175" y="67"/>
                  </a:lnTo>
                  <a:lnTo>
                    <a:pt x="177" y="68"/>
                  </a:lnTo>
                  <a:lnTo>
                    <a:pt x="177" y="69"/>
                  </a:lnTo>
                  <a:lnTo>
                    <a:pt x="177" y="69"/>
                  </a:lnTo>
                  <a:lnTo>
                    <a:pt x="179" y="71"/>
                  </a:lnTo>
                  <a:lnTo>
                    <a:pt x="181" y="72"/>
                  </a:lnTo>
                  <a:lnTo>
                    <a:pt x="182" y="73"/>
                  </a:lnTo>
                  <a:lnTo>
                    <a:pt x="184" y="73"/>
                  </a:lnTo>
                  <a:lnTo>
                    <a:pt x="185" y="73"/>
                  </a:lnTo>
                  <a:lnTo>
                    <a:pt x="185" y="73"/>
                  </a:lnTo>
                  <a:lnTo>
                    <a:pt x="188" y="73"/>
                  </a:lnTo>
                  <a:lnTo>
                    <a:pt x="189" y="74"/>
                  </a:lnTo>
                  <a:lnTo>
                    <a:pt x="189" y="75"/>
                  </a:lnTo>
                  <a:lnTo>
                    <a:pt x="190" y="77"/>
                  </a:lnTo>
                  <a:lnTo>
                    <a:pt x="191" y="78"/>
                  </a:lnTo>
                  <a:lnTo>
                    <a:pt x="190" y="79"/>
                  </a:lnTo>
                  <a:lnTo>
                    <a:pt x="189" y="79"/>
                  </a:lnTo>
                  <a:lnTo>
                    <a:pt x="188" y="79"/>
                  </a:lnTo>
                  <a:lnTo>
                    <a:pt x="187" y="80"/>
                  </a:lnTo>
                  <a:lnTo>
                    <a:pt x="187" y="81"/>
                  </a:lnTo>
                  <a:lnTo>
                    <a:pt x="187" y="81"/>
                  </a:lnTo>
                  <a:lnTo>
                    <a:pt x="188" y="82"/>
                  </a:lnTo>
                  <a:lnTo>
                    <a:pt x="189" y="81"/>
                  </a:lnTo>
                  <a:lnTo>
                    <a:pt x="190" y="81"/>
                  </a:lnTo>
                  <a:lnTo>
                    <a:pt x="192" y="81"/>
                  </a:lnTo>
                  <a:lnTo>
                    <a:pt x="193" y="81"/>
                  </a:lnTo>
                  <a:lnTo>
                    <a:pt x="193" y="81"/>
                  </a:lnTo>
                  <a:lnTo>
                    <a:pt x="193" y="82"/>
                  </a:lnTo>
                  <a:lnTo>
                    <a:pt x="194" y="82"/>
                  </a:lnTo>
                  <a:lnTo>
                    <a:pt x="195" y="82"/>
                  </a:lnTo>
                  <a:lnTo>
                    <a:pt x="196" y="83"/>
                  </a:lnTo>
                  <a:lnTo>
                    <a:pt x="198" y="83"/>
                  </a:lnTo>
                  <a:lnTo>
                    <a:pt x="199" y="84"/>
                  </a:lnTo>
                  <a:lnTo>
                    <a:pt x="200" y="85"/>
                  </a:lnTo>
                  <a:lnTo>
                    <a:pt x="201" y="85"/>
                  </a:lnTo>
                  <a:lnTo>
                    <a:pt x="202" y="86"/>
                  </a:lnTo>
                  <a:lnTo>
                    <a:pt x="203" y="86"/>
                  </a:lnTo>
                  <a:lnTo>
                    <a:pt x="204" y="86"/>
                  </a:lnTo>
                  <a:lnTo>
                    <a:pt x="205" y="87"/>
                  </a:lnTo>
                  <a:lnTo>
                    <a:pt x="206" y="87"/>
                  </a:lnTo>
                  <a:lnTo>
                    <a:pt x="208" y="87"/>
                  </a:lnTo>
                  <a:lnTo>
                    <a:pt x="209" y="86"/>
                  </a:lnTo>
                  <a:lnTo>
                    <a:pt x="209" y="85"/>
                  </a:lnTo>
                  <a:lnTo>
                    <a:pt x="209" y="84"/>
                  </a:lnTo>
                  <a:lnTo>
                    <a:pt x="210" y="83"/>
                  </a:lnTo>
                  <a:lnTo>
                    <a:pt x="211" y="82"/>
                  </a:lnTo>
                  <a:lnTo>
                    <a:pt x="212" y="82"/>
                  </a:lnTo>
                  <a:lnTo>
                    <a:pt x="213" y="81"/>
                  </a:lnTo>
                  <a:lnTo>
                    <a:pt x="213" y="81"/>
                  </a:lnTo>
                  <a:lnTo>
                    <a:pt x="212" y="81"/>
                  </a:lnTo>
                  <a:lnTo>
                    <a:pt x="213" y="80"/>
                  </a:lnTo>
                  <a:lnTo>
                    <a:pt x="214" y="79"/>
                  </a:lnTo>
                  <a:lnTo>
                    <a:pt x="213" y="78"/>
                  </a:lnTo>
                  <a:lnTo>
                    <a:pt x="213" y="77"/>
                  </a:lnTo>
                  <a:lnTo>
                    <a:pt x="213" y="76"/>
                  </a:lnTo>
                  <a:lnTo>
                    <a:pt x="214" y="75"/>
                  </a:lnTo>
                  <a:lnTo>
                    <a:pt x="215" y="76"/>
                  </a:lnTo>
                  <a:lnTo>
                    <a:pt x="216" y="77"/>
                  </a:lnTo>
                  <a:lnTo>
                    <a:pt x="216" y="78"/>
                  </a:lnTo>
                  <a:lnTo>
                    <a:pt x="216" y="79"/>
                  </a:lnTo>
                  <a:lnTo>
                    <a:pt x="216" y="80"/>
                  </a:lnTo>
                  <a:lnTo>
                    <a:pt x="217" y="80"/>
                  </a:lnTo>
                  <a:lnTo>
                    <a:pt x="217" y="80"/>
                  </a:lnTo>
                  <a:lnTo>
                    <a:pt x="217" y="79"/>
                  </a:lnTo>
                  <a:lnTo>
                    <a:pt x="217" y="78"/>
                  </a:lnTo>
                  <a:lnTo>
                    <a:pt x="218" y="77"/>
                  </a:lnTo>
                  <a:lnTo>
                    <a:pt x="218" y="76"/>
                  </a:lnTo>
                  <a:lnTo>
                    <a:pt x="217" y="76"/>
                  </a:lnTo>
                  <a:lnTo>
                    <a:pt x="217" y="75"/>
                  </a:lnTo>
                  <a:lnTo>
                    <a:pt x="217" y="74"/>
                  </a:lnTo>
                  <a:lnTo>
                    <a:pt x="219" y="73"/>
                  </a:lnTo>
                  <a:lnTo>
                    <a:pt x="220" y="73"/>
                  </a:lnTo>
                  <a:lnTo>
                    <a:pt x="221" y="72"/>
                  </a:lnTo>
                  <a:lnTo>
                    <a:pt x="223" y="70"/>
                  </a:lnTo>
                  <a:lnTo>
                    <a:pt x="223" y="68"/>
                  </a:lnTo>
                  <a:lnTo>
                    <a:pt x="223" y="65"/>
                  </a:lnTo>
                  <a:lnTo>
                    <a:pt x="223" y="64"/>
                  </a:lnTo>
                  <a:lnTo>
                    <a:pt x="223" y="63"/>
                  </a:lnTo>
                  <a:lnTo>
                    <a:pt x="224" y="61"/>
                  </a:lnTo>
                  <a:lnTo>
                    <a:pt x="225" y="60"/>
                  </a:lnTo>
                  <a:lnTo>
                    <a:pt x="225" y="59"/>
                  </a:lnTo>
                  <a:lnTo>
                    <a:pt x="225" y="58"/>
                  </a:lnTo>
                  <a:lnTo>
                    <a:pt x="226" y="58"/>
                  </a:lnTo>
                  <a:lnTo>
                    <a:pt x="227" y="58"/>
                  </a:lnTo>
                  <a:lnTo>
                    <a:pt x="227" y="57"/>
                  </a:lnTo>
                  <a:lnTo>
                    <a:pt x="227" y="56"/>
                  </a:lnTo>
                  <a:lnTo>
                    <a:pt x="226" y="55"/>
                  </a:lnTo>
                  <a:lnTo>
                    <a:pt x="225" y="54"/>
                  </a:lnTo>
                  <a:lnTo>
                    <a:pt x="225" y="53"/>
                  </a:lnTo>
                  <a:lnTo>
                    <a:pt x="224" y="52"/>
                  </a:lnTo>
                  <a:lnTo>
                    <a:pt x="225" y="51"/>
                  </a:lnTo>
                  <a:lnTo>
                    <a:pt x="226" y="52"/>
                  </a:lnTo>
                  <a:lnTo>
                    <a:pt x="227" y="51"/>
                  </a:lnTo>
                  <a:lnTo>
                    <a:pt x="227" y="50"/>
                  </a:lnTo>
                  <a:lnTo>
                    <a:pt x="228" y="50"/>
                  </a:lnTo>
                  <a:lnTo>
                    <a:pt x="230" y="50"/>
                  </a:lnTo>
                  <a:lnTo>
                    <a:pt x="231" y="50"/>
                  </a:lnTo>
                  <a:lnTo>
                    <a:pt x="233" y="49"/>
                  </a:lnTo>
                  <a:lnTo>
                    <a:pt x="233" y="49"/>
                  </a:lnTo>
                  <a:lnTo>
                    <a:pt x="233" y="47"/>
                  </a:lnTo>
                  <a:lnTo>
                    <a:pt x="233" y="46"/>
                  </a:lnTo>
                  <a:lnTo>
                    <a:pt x="234" y="45"/>
                  </a:lnTo>
                  <a:lnTo>
                    <a:pt x="235" y="45"/>
                  </a:lnTo>
                  <a:lnTo>
                    <a:pt x="237" y="45"/>
                  </a:lnTo>
                  <a:lnTo>
                    <a:pt x="238" y="46"/>
                  </a:lnTo>
                  <a:lnTo>
                    <a:pt x="239" y="46"/>
                  </a:lnTo>
                  <a:lnTo>
                    <a:pt x="240" y="46"/>
                  </a:lnTo>
                  <a:lnTo>
                    <a:pt x="241" y="45"/>
                  </a:lnTo>
                  <a:lnTo>
                    <a:pt x="241" y="44"/>
                  </a:lnTo>
                  <a:lnTo>
                    <a:pt x="241" y="44"/>
                  </a:lnTo>
                  <a:lnTo>
                    <a:pt x="243" y="44"/>
                  </a:lnTo>
                  <a:lnTo>
                    <a:pt x="244" y="44"/>
                  </a:lnTo>
                  <a:lnTo>
                    <a:pt x="245" y="44"/>
                  </a:lnTo>
                  <a:lnTo>
                    <a:pt x="247" y="44"/>
                  </a:lnTo>
                  <a:lnTo>
                    <a:pt x="247" y="45"/>
                  </a:lnTo>
                  <a:lnTo>
                    <a:pt x="248" y="44"/>
                  </a:lnTo>
                  <a:lnTo>
                    <a:pt x="248" y="43"/>
                  </a:lnTo>
                  <a:lnTo>
                    <a:pt x="248" y="42"/>
                  </a:lnTo>
                  <a:lnTo>
                    <a:pt x="249" y="44"/>
                  </a:lnTo>
                  <a:lnTo>
                    <a:pt x="249" y="45"/>
                  </a:lnTo>
                  <a:lnTo>
                    <a:pt x="249" y="46"/>
                  </a:lnTo>
                  <a:lnTo>
                    <a:pt x="249" y="47"/>
                  </a:lnTo>
                  <a:lnTo>
                    <a:pt x="249" y="48"/>
                  </a:lnTo>
                  <a:lnTo>
                    <a:pt x="250" y="49"/>
                  </a:lnTo>
                  <a:lnTo>
                    <a:pt x="251" y="49"/>
                  </a:lnTo>
                  <a:lnTo>
                    <a:pt x="253" y="49"/>
                  </a:lnTo>
                  <a:lnTo>
                    <a:pt x="254" y="48"/>
                  </a:lnTo>
                  <a:lnTo>
                    <a:pt x="253" y="47"/>
                  </a:lnTo>
                  <a:lnTo>
                    <a:pt x="252" y="46"/>
                  </a:lnTo>
                  <a:lnTo>
                    <a:pt x="252" y="45"/>
                  </a:lnTo>
                  <a:lnTo>
                    <a:pt x="253" y="44"/>
                  </a:lnTo>
                  <a:lnTo>
                    <a:pt x="254" y="44"/>
                  </a:lnTo>
                  <a:lnTo>
                    <a:pt x="256" y="45"/>
                  </a:lnTo>
                  <a:lnTo>
                    <a:pt x="257" y="45"/>
                  </a:lnTo>
                  <a:lnTo>
                    <a:pt x="258" y="44"/>
                  </a:lnTo>
                  <a:lnTo>
                    <a:pt x="260" y="45"/>
                  </a:lnTo>
                  <a:lnTo>
                    <a:pt x="261" y="46"/>
                  </a:lnTo>
                  <a:lnTo>
                    <a:pt x="261" y="47"/>
                  </a:lnTo>
                  <a:lnTo>
                    <a:pt x="263" y="47"/>
                  </a:lnTo>
                  <a:lnTo>
                    <a:pt x="264" y="47"/>
                  </a:lnTo>
                  <a:lnTo>
                    <a:pt x="265" y="48"/>
                  </a:lnTo>
                  <a:lnTo>
                    <a:pt x="266" y="48"/>
                  </a:lnTo>
                  <a:lnTo>
                    <a:pt x="267" y="49"/>
                  </a:lnTo>
                  <a:lnTo>
                    <a:pt x="268" y="49"/>
                  </a:lnTo>
                  <a:lnTo>
                    <a:pt x="269" y="49"/>
                  </a:lnTo>
                  <a:lnTo>
                    <a:pt x="270" y="49"/>
                  </a:lnTo>
                  <a:lnTo>
                    <a:pt x="271" y="48"/>
                  </a:lnTo>
                  <a:lnTo>
                    <a:pt x="272" y="47"/>
                  </a:lnTo>
                  <a:lnTo>
                    <a:pt x="273" y="48"/>
                  </a:lnTo>
                  <a:lnTo>
                    <a:pt x="275" y="48"/>
                  </a:lnTo>
                  <a:lnTo>
                    <a:pt x="276" y="48"/>
                  </a:lnTo>
                  <a:lnTo>
                    <a:pt x="277" y="48"/>
                  </a:lnTo>
                  <a:lnTo>
                    <a:pt x="277" y="46"/>
                  </a:lnTo>
                  <a:lnTo>
                    <a:pt x="277" y="45"/>
                  </a:lnTo>
                  <a:lnTo>
                    <a:pt x="277" y="44"/>
                  </a:lnTo>
                  <a:lnTo>
                    <a:pt x="277" y="43"/>
                  </a:lnTo>
                  <a:lnTo>
                    <a:pt x="278" y="42"/>
                  </a:lnTo>
                  <a:lnTo>
                    <a:pt x="278" y="41"/>
                  </a:lnTo>
                  <a:lnTo>
                    <a:pt x="279" y="41"/>
                  </a:lnTo>
                  <a:lnTo>
                    <a:pt x="280" y="40"/>
                  </a:lnTo>
                  <a:lnTo>
                    <a:pt x="280" y="39"/>
                  </a:lnTo>
                  <a:lnTo>
                    <a:pt x="281" y="39"/>
                  </a:lnTo>
                  <a:lnTo>
                    <a:pt x="281" y="38"/>
                  </a:lnTo>
                  <a:lnTo>
                    <a:pt x="283" y="38"/>
                  </a:lnTo>
                  <a:lnTo>
                    <a:pt x="284" y="38"/>
                  </a:lnTo>
                  <a:lnTo>
                    <a:pt x="285" y="38"/>
                  </a:lnTo>
                  <a:lnTo>
                    <a:pt x="285" y="39"/>
                  </a:lnTo>
                  <a:lnTo>
                    <a:pt x="286" y="40"/>
                  </a:lnTo>
                  <a:lnTo>
                    <a:pt x="287" y="41"/>
                  </a:lnTo>
                  <a:lnTo>
                    <a:pt x="288" y="42"/>
                  </a:lnTo>
                  <a:lnTo>
                    <a:pt x="289" y="42"/>
                  </a:lnTo>
                  <a:lnTo>
                    <a:pt x="290" y="42"/>
                  </a:lnTo>
                  <a:lnTo>
                    <a:pt x="290" y="41"/>
                  </a:lnTo>
                  <a:lnTo>
                    <a:pt x="291" y="41"/>
                  </a:lnTo>
                  <a:lnTo>
                    <a:pt x="292" y="40"/>
                  </a:lnTo>
                  <a:lnTo>
                    <a:pt x="293" y="40"/>
                  </a:lnTo>
                  <a:lnTo>
                    <a:pt x="294" y="41"/>
                  </a:lnTo>
                  <a:lnTo>
                    <a:pt x="295" y="40"/>
                  </a:lnTo>
                  <a:lnTo>
                    <a:pt x="295" y="39"/>
                  </a:lnTo>
                  <a:lnTo>
                    <a:pt x="294" y="39"/>
                  </a:lnTo>
                  <a:lnTo>
                    <a:pt x="294" y="38"/>
                  </a:lnTo>
                  <a:lnTo>
                    <a:pt x="293" y="37"/>
                  </a:lnTo>
                  <a:lnTo>
                    <a:pt x="293" y="36"/>
                  </a:lnTo>
                  <a:lnTo>
                    <a:pt x="294" y="36"/>
                  </a:lnTo>
                  <a:lnTo>
                    <a:pt x="295" y="36"/>
                  </a:lnTo>
                  <a:lnTo>
                    <a:pt x="296" y="36"/>
                  </a:lnTo>
                  <a:lnTo>
                    <a:pt x="296" y="34"/>
                  </a:lnTo>
                  <a:lnTo>
                    <a:pt x="296" y="34"/>
                  </a:lnTo>
                  <a:lnTo>
                    <a:pt x="297" y="34"/>
                  </a:lnTo>
                  <a:lnTo>
                    <a:pt x="298" y="33"/>
                  </a:lnTo>
                  <a:lnTo>
                    <a:pt x="299" y="33"/>
                  </a:lnTo>
                  <a:lnTo>
                    <a:pt x="301" y="33"/>
                  </a:lnTo>
                  <a:lnTo>
                    <a:pt x="302" y="33"/>
                  </a:lnTo>
                  <a:lnTo>
                    <a:pt x="303" y="32"/>
                  </a:lnTo>
                  <a:lnTo>
                    <a:pt x="303" y="31"/>
                  </a:lnTo>
                  <a:lnTo>
                    <a:pt x="304" y="30"/>
                  </a:lnTo>
                  <a:lnTo>
                    <a:pt x="303" y="30"/>
                  </a:lnTo>
                  <a:lnTo>
                    <a:pt x="301" y="30"/>
                  </a:lnTo>
                  <a:lnTo>
                    <a:pt x="300" y="29"/>
                  </a:lnTo>
                  <a:lnTo>
                    <a:pt x="300" y="28"/>
                  </a:lnTo>
                  <a:lnTo>
                    <a:pt x="300" y="26"/>
                  </a:lnTo>
                  <a:lnTo>
                    <a:pt x="301" y="26"/>
                  </a:lnTo>
                  <a:lnTo>
                    <a:pt x="301" y="25"/>
                  </a:lnTo>
                  <a:lnTo>
                    <a:pt x="301" y="24"/>
                  </a:lnTo>
                  <a:lnTo>
                    <a:pt x="300" y="24"/>
                  </a:lnTo>
                  <a:lnTo>
                    <a:pt x="298" y="25"/>
                  </a:lnTo>
                  <a:lnTo>
                    <a:pt x="296" y="23"/>
                  </a:lnTo>
                  <a:lnTo>
                    <a:pt x="296" y="23"/>
                  </a:lnTo>
                  <a:lnTo>
                    <a:pt x="296" y="22"/>
                  </a:lnTo>
                  <a:lnTo>
                    <a:pt x="296" y="22"/>
                  </a:lnTo>
                  <a:lnTo>
                    <a:pt x="298" y="21"/>
                  </a:lnTo>
                  <a:lnTo>
                    <a:pt x="299" y="21"/>
                  </a:lnTo>
                  <a:lnTo>
                    <a:pt x="301" y="20"/>
                  </a:lnTo>
                  <a:lnTo>
                    <a:pt x="303" y="20"/>
                  </a:lnTo>
                  <a:lnTo>
                    <a:pt x="304" y="19"/>
                  </a:lnTo>
                  <a:lnTo>
                    <a:pt x="305" y="20"/>
                  </a:lnTo>
                  <a:lnTo>
                    <a:pt x="307" y="20"/>
                  </a:lnTo>
                  <a:lnTo>
                    <a:pt x="309" y="20"/>
                  </a:lnTo>
                  <a:lnTo>
                    <a:pt x="310" y="20"/>
                  </a:lnTo>
                  <a:lnTo>
                    <a:pt x="311" y="21"/>
                  </a:lnTo>
                  <a:lnTo>
                    <a:pt x="311" y="22"/>
                  </a:lnTo>
                  <a:lnTo>
                    <a:pt x="312" y="24"/>
                  </a:lnTo>
                  <a:lnTo>
                    <a:pt x="312" y="26"/>
                  </a:lnTo>
                  <a:lnTo>
                    <a:pt x="312" y="26"/>
                  </a:lnTo>
                  <a:lnTo>
                    <a:pt x="313" y="26"/>
                  </a:lnTo>
                  <a:lnTo>
                    <a:pt x="314" y="27"/>
                  </a:lnTo>
                  <a:lnTo>
                    <a:pt x="315" y="28"/>
                  </a:lnTo>
                  <a:lnTo>
                    <a:pt x="316" y="27"/>
                  </a:lnTo>
                  <a:lnTo>
                    <a:pt x="316" y="26"/>
                  </a:lnTo>
                  <a:lnTo>
                    <a:pt x="317" y="26"/>
                  </a:lnTo>
                  <a:lnTo>
                    <a:pt x="318" y="26"/>
                  </a:lnTo>
                  <a:lnTo>
                    <a:pt x="319" y="26"/>
                  </a:lnTo>
                  <a:lnTo>
                    <a:pt x="319" y="26"/>
                  </a:lnTo>
                  <a:lnTo>
                    <a:pt x="320" y="26"/>
                  </a:lnTo>
                  <a:lnTo>
                    <a:pt x="321" y="24"/>
                  </a:lnTo>
                  <a:lnTo>
                    <a:pt x="322" y="24"/>
                  </a:lnTo>
                  <a:lnTo>
                    <a:pt x="323" y="24"/>
                  </a:lnTo>
                  <a:lnTo>
                    <a:pt x="324" y="25"/>
                  </a:lnTo>
                  <a:lnTo>
                    <a:pt x="325" y="25"/>
                  </a:lnTo>
                  <a:lnTo>
                    <a:pt x="326" y="26"/>
                  </a:lnTo>
                  <a:lnTo>
                    <a:pt x="325" y="26"/>
                  </a:lnTo>
                  <a:lnTo>
                    <a:pt x="325" y="27"/>
                  </a:lnTo>
                  <a:lnTo>
                    <a:pt x="324" y="28"/>
                  </a:lnTo>
                  <a:lnTo>
                    <a:pt x="325" y="29"/>
                  </a:lnTo>
                  <a:lnTo>
                    <a:pt x="326" y="29"/>
                  </a:lnTo>
                  <a:lnTo>
                    <a:pt x="326" y="31"/>
                  </a:lnTo>
                  <a:lnTo>
                    <a:pt x="325" y="31"/>
                  </a:lnTo>
                  <a:lnTo>
                    <a:pt x="326" y="32"/>
                  </a:lnTo>
                  <a:lnTo>
                    <a:pt x="327" y="32"/>
                  </a:lnTo>
                  <a:lnTo>
                    <a:pt x="327" y="31"/>
                  </a:lnTo>
                  <a:lnTo>
                    <a:pt x="328" y="31"/>
                  </a:lnTo>
                  <a:lnTo>
                    <a:pt x="329" y="32"/>
                  </a:lnTo>
                  <a:lnTo>
                    <a:pt x="330" y="33"/>
                  </a:lnTo>
                  <a:lnTo>
                    <a:pt x="330" y="33"/>
                  </a:lnTo>
                  <a:lnTo>
                    <a:pt x="331" y="32"/>
                  </a:lnTo>
                  <a:lnTo>
                    <a:pt x="332" y="32"/>
                  </a:lnTo>
                  <a:lnTo>
                    <a:pt x="332" y="31"/>
                  </a:lnTo>
                  <a:lnTo>
                    <a:pt x="332" y="29"/>
                  </a:lnTo>
                  <a:lnTo>
                    <a:pt x="332" y="28"/>
                  </a:lnTo>
                  <a:lnTo>
                    <a:pt x="330" y="27"/>
                  </a:lnTo>
                  <a:lnTo>
                    <a:pt x="329" y="26"/>
                  </a:lnTo>
                  <a:lnTo>
                    <a:pt x="328" y="26"/>
                  </a:lnTo>
                  <a:lnTo>
                    <a:pt x="329" y="26"/>
                  </a:lnTo>
                  <a:lnTo>
                    <a:pt x="330" y="24"/>
                  </a:lnTo>
                  <a:lnTo>
                    <a:pt x="331" y="24"/>
                  </a:lnTo>
                  <a:lnTo>
                    <a:pt x="332" y="25"/>
                  </a:lnTo>
                  <a:lnTo>
                    <a:pt x="334" y="25"/>
                  </a:lnTo>
                  <a:lnTo>
                    <a:pt x="335" y="23"/>
                  </a:lnTo>
                  <a:lnTo>
                    <a:pt x="335" y="23"/>
                  </a:lnTo>
                  <a:lnTo>
                    <a:pt x="337" y="22"/>
                  </a:lnTo>
                  <a:lnTo>
                    <a:pt x="338" y="23"/>
                  </a:lnTo>
                  <a:lnTo>
                    <a:pt x="341" y="22"/>
                  </a:lnTo>
                  <a:lnTo>
                    <a:pt x="342" y="22"/>
                  </a:lnTo>
                  <a:lnTo>
                    <a:pt x="343" y="21"/>
                  </a:lnTo>
                  <a:lnTo>
                    <a:pt x="344" y="20"/>
                  </a:lnTo>
                  <a:lnTo>
                    <a:pt x="344" y="19"/>
                  </a:lnTo>
                  <a:lnTo>
                    <a:pt x="345" y="19"/>
                  </a:lnTo>
                  <a:lnTo>
                    <a:pt x="346" y="19"/>
                  </a:lnTo>
                  <a:lnTo>
                    <a:pt x="347" y="18"/>
                  </a:lnTo>
                  <a:lnTo>
                    <a:pt x="348" y="18"/>
                  </a:lnTo>
                  <a:lnTo>
                    <a:pt x="349" y="18"/>
                  </a:lnTo>
                  <a:lnTo>
                    <a:pt x="349" y="17"/>
                  </a:lnTo>
                  <a:lnTo>
                    <a:pt x="350" y="16"/>
                  </a:lnTo>
                  <a:lnTo>
                    <a:pt x="349" y="16"/>
                  </a:lnTo>
                  <a:lnTo>
                    <a:pt x="348" y="15"/>
                  </a:lnTo>
                  <a:lnTo>
                    <a:pt x="348" y="14"/>
                  </a:lnTo>
                  <a:lnTo>
                    <a:pt x="349" y="13"/>
                  </a:lnTo>
                  <a:lnTo>
                    <a:pt x="350" y="12"/>
                  </a:lnTo>
                  <a:lnTo>
                    <a:pt x="351" y="12"/>
                  </a:lnTo>
                  <a:lnTo>
                    <a:pt x="351" y="12"/>
                  </a:lnTo>
                  <a:lnTo>
                    <a:pt x="351" y="11"/>
                  </a:lnTo>
                  <a:lnTo>
                    <a:pt x="351" y="10"/>
                  </a:lnTo>
                  <a:lnTo>
                    <a:pt x="351" y="9"/>
                  </a:lnTo>
                  <a:lnTo>
                    <a:pt x="352" y="8"/>
                  </a:lnTo>
                  <a:lnTo>
                    <a:pt x="352" y="7"/>
                  </a:lnTo>
                  <a:lnTo>
                    <a:pt x="354" y="8"/>
                  </a:lnTo>
                  <a:lnTo>
                    <a:pt x="354" y="7"/>
                  </a:lnTo>
                  <a:lnTo>
                    <a:pt x="355" y="7"/>
                  </a:lnTo>
                  <a:lnTo>
                    <a:pt x="356" y="6"/>
                  </a:lnTo>
                  <a:lnTo>
                    <a:pt x="357" y="6"/>
                  </a:lnTo>
                  <a:lnTo>
                    <a:pt x="358" y="5"/>
                  </a:lnTo>
                  <a:lnTo>
                    <a:pt x="357" y="4"/>
                  </a:lnTo>
                  <a:lnTo>
                    <a:pt x="356" y="3"/>
                  </a:lnTo>
                  <a:lnTo>
                    <a:pt x="354" y="2"/>
                  </a:lnTo>
                  <a:lnTo>
                    <a:pt x="352" y="2"/>
                  </a:lnTo>
                  <a:lnTo>
                    <a:pt x="353" y="1"/>
                  </a:lnTo>
                  <a:lnTo>
                    <a:pt x="354" y="1"/>
                  </a:lnTo>
                  <a:lnTo>
                    <a:pt x="356" y="1"/>
                  </a:lnTo>
                  <a:lnTo>
                    <a:pt x="357" y="1"/>
                  </a:lnTo>
                  <a:lnTo>
                    <a:pt x="357" y="2"/>
                  </a:lnTo>
                  <a:lnTo>
                    <a:pt x="358" y="2"/>
                  </a:lnTo>
                  <a:lnTo>
                    <a:pt x="359" y="2"/>
                  </a:lnTo>
                  <a:lnTo>
                    <a:pt x="360" y="1"/>
                  </a:lnTo>
                  <a:lnTo>
                    <a:pt x="361" y="2"/>
                  </a:lnTo>
                  <a:lnTo>
                    <a:pt x="361" y="4"/>
                  </a:lnTo>
                  <a:lnTo>
                    <a:pt x="361" y="5"/>
                  </a:lnTo>
                  <a:lnTo>
                    <a:pt x="361" y="6"/>
                  </a:lnTo>
                  <a:lnTo>
                    <a:pt x="362" y="8"/>
                  </a:lnTo>
                  <a:lnTo>
                    <a:pt x="363" y="8"/>
                  </a:lnTo>
                  <a:lnTo>
                    <a:pt x="364" y="7"/>
                  </a:lnTo>
                  <a:lnTo>
                    <a:pt x="365" y="5"/>
                  </a:lnTo>
                  <a:lnTo>
                    <a:pt x="365" y="4"/>
                  </a:lnTo>
                  <a:lnTo>
                    <a:pt x="365" y="3"/>
                  </a:lnTo>
                  <a:lnTo>
                    <a:pt x="367" y="3"/>
                  </a:lnTo>
                  <a:lnTo>
                    <a:pt x="367" y="4"/>
                  </a:lnTo>
                  <a:lnTo>
                    <a:pt x="367" y="4"/>
                  </a:lnTo>
                  <a:lnTo>
                    <a:pt x="368" y="5"/>
                  </a:lnTo>
                  <a:lnTo>
                    <a:pt x="369" y="5"/>
                  </a:lnTo>
                  <a:lnTo>
                    <a:pt x="370" y="4"/>
                  </a:lnTo>
                  <a:lnTo>
                    <a:pt x="371" y="4"/>
                  </a:lnTo>
                  <a:lnTo>
                    <a:pt x="372" y="5"/>
                  </a:lnTo>
                  <a:lnTo>
                    <a:pt x="374" y="5"/>
                  </a:lnTo>
                  <a:lnTo>
                    <a:pt x="375" y="5"/>
                  </a:lnTo>
                  <a:lnTo>
                    <a:pt x="375" y="6"/>
                  </a:lnTo>
                  <a:lnTo>
                    <a:pt x="376" y="6"/>
                  </a:lnTo>
                  <a:lnTo>
                    <a:pt x="377" y="4"/>
                  </a:lnTo>
                  <a:lnTo>
                    <a:pt x="377" y="3"/>
                  </a:lnTo>
                  <a:lnTo>
                    <a:pt x="378" y="2"/>
                  </a:lnTo>
                  <a:lnTo>
                    <a:pt x="377" y="2"/>
                  </a:lnTo>
                  <a:lnTo>
                    <a:pt x="378" y="1"/>
                  </a:lnTo>
                  <a:lnTo>
                    <a:pt x="379" y="0"/>
                  </a:lnTo>
                  <a:lnTo>
                    <a:pt x="380" y="2"/>
                  </a:lnTo>
                  <a:lnTo>
                    <a:pt x="381" y="2"/>
                  </a:lnTo>
                  <a:lnTo>
                    <a:pt x="382" y="7"/>
                  </a:lnTo>
                  <a:lnTo>
                    <a:pt x="383" y="9"/>
                  </a:lnTo>
                  <a:lnTo>
                    <a:pt x="383" y="9"/>
                  </a:lnTo>
                  <a:lnTo>
                    <a:pt x="383" y="10"/>
                  </a:lnTo>
                  <a:lnTo>
                    <a:pt x="384" y="10"/>
                  </a:lnTo>
                  <a:lnTo>
                    <a:pt x="384" y="11"/>
                  </a:lnTo>
                  <a:lnTo>
                    <a:pt x="384" y="12"/>
                  </a:lnTo>
                  <a:lnTo>
                    <a:pt x="385" y="14"/>
                  </a:lnTo>
                  <a:lnTo>
                    <a:pt x="385" y="16"/>
                  </a:lnTo>
                  <a:lnTo>
                    <a:pt x="386" y="23"/>
                  </a:lnTo>
                  <a:lnTo>
                    <a:pt x="386" y="26"/>
                  </a:lnTo>
                  <a:lnTo>
                    <a:pt x="385" y="27"/>
                  </a:lnTo>
                  <a:lnTo>
                    <a:pt x="384" y="29"/>
                  </a:lnTo>
                  <a:lnTo>
                    <a:pt x="384" y="30"/>
                  </a:lnTo>
                  <a:lnTo>
                    <a:pt x="384" y="31"/>
                  </a:lnTo>
                  <a:lnTo>
                    <a:pt x="385" y="30"/>
                  </a:lnTo>
                  <a:lnTo>
                    <a:pt x="384" y="33"/>
                  </a:lnTo>
                  <a:lnTo>
                    <a:pt x="383" y="33"/>
                  </a:lnTo>
                  <a:lnTo>
                    <a:pt x="383" y="34"/>
                  </a:lnTo>
                  <a:lnTo>
                    <a:pt x="383" y="36"/>
                  </a:lnTo>
                  <a:lnTo>
                    <a:pt x="383" y="37"/>
                  </a:lnTo>
                  <a:lnTo>
                    <a:pt x="383" y="38"/>
                  </a:lnTo>
                  <a:lnTo>
                    <a:pt x="382" y="40"/>
                  </a:lnTo>
                  <a:lnTo>
                    <a:pt x="382" y="41"/>
                  </a:lnTo>
                  <a:lnTo>
                    <a:pt x="382" y="41"/>
                  </a:lnTo>
                  <a:lnTo>
                    <a:pt x="382" y="42"/>
                  </a:lnTo>
                  <a:lnTo>
                    <a:pt x="383" y="42"/>
                  </a:lnTo>
                  <a:lnTo>
                    <a:pt x="382" y="43"/>
                  </a:lnTo>
                  <a:lnTo>
                    <a:pt x="381" y="44"/>
                  </a:lnTo>
                  <a:lnTo>
                    <a:pt x="381" y="45"/>
                  </a:lnTo>
                  <a:lnTo>
                    <a:pt x="381" y="46"/>
                  </a:lnTo>
                  <a:lnTo>
                    <a:pt x="380" y="47"/>
                  </a:lnTo>
                  <a:lnTo>
                    <a:pt x="380" y="49"/>
                  </a:lnTo>
                  <a:lnTo>
                    <a:pt x="380" y="49"/>
                  </a:lnTo>
                  <a:lnTo>
                    <a:pt x="379" y="49"/>
                  </a:lnTo>
                  <a:lnTo>
                    <a:pt x="378" y="50"/>
                  </a:lnTo>
                  <a:lnTo>
                    <a:pt x="379" y="50"/>
                  </a:lnTo>
                  <a:lnTo>
                    <a:pt x="380" y="50"/>
                  </a:lnTo>
                  <a:lnTo>
                    <a:pt x="380" y="51"/>
                  </a:lnTo>
                  <a:lnTo>
                    <a:pt x="379" y="51"/>
                  </a:lnTo>
                  <a:lnTo>
                    <a:pt x="378" y="51"/>
                  </a:lnTo>
                  <a:lnTo>
                    <a:pt x="378" y="52"/>
                  </a:lnTo>
                  <a:lnTo>
                    <a:pt x="377" y="53"/>
                  </a:lnTo>
                  <a:lnTo>
                    <a:pt x="377" y="54"/>
                  </a:lnTo>
                  <a:lnTo>
                    <a:pt x="377" y="55"/>
                  </a:lnTo>
                  <a:lnTo>
                    <a:pt x="376" y="55"/>
                  </a:lnTo>
                  <a:lnTo>
                    <a:pt x="376" y="56"/>
                  </a:lnTo>
                  <a:lnTo>
                    <a:pt x="376" y="57"/>
                  </a:lnTo>
                  <a:lnTo>
                    <a:pt x="376" y="57"/>
                  </a:lnTo>
                  <a:lnTo>
                    <a:pt x="375" y="58"/>
                  </a:lnTo>
                  <a:lnTo>
                    <a:pt x="375" y="59"/>
                  </a:lnTo>
                  <a:lnTo>
                    <a:pt x="375" y="60"/>
                  </a:lnTo>
                  <a:lnTo>
                    <a:pt x="375" y="61"/>
                  </a:lnTo>
                  <a:lnTo>
                    <a:pt x="375" y="62"/>
                  </a:lnTo>
                  <a:lnTo>
                    <a:pt x="375" y="63"/>
                  </a:lnTo>
                  <a:lnTo>
                    <a:pt x="375" y="64"/>
                  </a:lnTo>
                  <a:lnTo>
                    <a:pt x="375" y="65"/>
                  </a:lnTo>
                  <a:lnTo>
                    <a:pt x="375" y="65"/>
                  </a:lnTo>
                  <a:lnTo>
                    <a:pt x="375" y="66"/>
                  </a:lnTo>
                  <a:lnTo>
                    <a:pt x="375" y="67"/>
                  </a:lnTo>
                  <a:lnTo>
                    <a:pt x="375" y="68"/>
                  </a:lnTo>
                  <a:lnTo>
                    <a:pt x="375" y="69"/>
                  </a:lnTo>
                  <a:lnTo>
                    <a:pt x="375" y="70"/>
                  </a:lnTo>
                  <a:lnTo>
                    <a:pt x="375" y="71"/>
                  </a:lnTo>
                  <a:lnTo>
                    <a:pt x="375" y="72"/>
                  </a:lnTo>
                  <a:lnTo>
                    <a:pt x="375" y="73"/>
                  </a:lnTo>
                  <a:lnTo>
                    <a:pt x="375" y="73"/>
                  </a:lnTo>
                  <a:lnTo>
                    <a:pt x="375" y="73"/>
                  </a:lnTo>
                  <a:lnTo>
                    <a:pt x="375" y="74"/>
                  </a:lnTo>
                  <a:lnTo>
                    <a:pt x="375" y="75"/>
                  </a:lnTo>
                  <a:lnTo>
                    <a:pt x="375" y="76"/>
                  </a:lnTo>
                  <a:lnTo>
                    <a:pt x="375" y="77"/>
                  </a:lnTo>
                  <a:lnTo>
                    <a:pt x="375" y="78"/>
                  </a:lnTo>
                  <a:lnTo>
                    <a:pt x="375" y="79"/>
                  </a:lnTo>
                  <a:lnTo>
                    <a:pt x="374" y="80"/>
                  </a:lnTo>
                  <a:lnTo>
                    <a:pt x="374" y="81"/>
                  </a:lnTo>
                  <a:lnTo>
                    <a:pt x="373" y="81"/>
                  </a:lnTo>
                  <a:lnTo>
                    <a:pt x="373" y="82"/>
                  </a:lnTo>
                  <a:lnTo>
                    <a:pt x="373" y="83"/>
                  </a:lnTo>
                  <a:lnTo>
                    <a:pt x="372" y="84"/>
                  </a:lnTo>
                  <a:lnTo>
                    <a:pt x="372" y="85"/>
                  </a:lnTo>
                  <a:lnTo>
                    <a:pt x="372" y="86"/>
                  </a:lnTo>
                  <a:lnTo>
                    <a:pt x="372" y="87"/>
                  </a:lnTo>
                  <a:lnTo>
                    <a:pt x="371" y="87"/>
                  </a:lnTo>
                  <a:lnTo>
                    <a:pt x="371" y="88"/>
                  </a:lnTo>
                  <a:lnTo>
                    <a:pt x="371" y="89"/>
                  </a:lnTo>
                  <a:lnTo>
                    <a:pt x="371" y="89"/>
                  </a:lnTo>
                  <a:lnTo>
                    <a:pt x="371" y="90"/>
                  </a:lnTo>
                  <a:lnTo>
                    <a:pt x="370" y="91"/>
                  </a:lnTo>
                  <a:lnTo>
                    <a:pt x="370" y="92"/>
                  </a:lnTo>
                  <a:lnTo>
                    <a:pt x="370" y="93"/>
                  </a:lnTo>
                  <a:lnTo>
                    <a:pt x="369" y="93"/>
                  </a:lnTo>
                  <a:lnTo>
                    <a:pt x="369" y="94"/>
                  </a:lnTo>
                  <a:lnTo>
                    <a:pt x="369" y="95"/>
                  </a:lnTo>
                  <a:lnTo>
                    <a:pt x="368" y="96"/>
                  </a:lnTo>
                  <a:lnTo>
                    <a:pt x="368" y="97"/>
                  </a:lnTo>
                  <a:lnTo>
                    <a:pt x="368" y="97"/>
                  </a:lnTo>
                  <a:lnTo>
                    <a:pt x="367" y="98"/>
                  </a:lnTo>
                  <a:lnTo>
                    <a:pt x="367" y="98"/>
                  </a:lnTo>
                  <a:lnTo>
                    <a:pt x="366" y="98"/>
                  </a:lnTo>
                  <a:lnTo>
                    <a:pt x="365" y="98"/>
                  </a:lnTo>
                  <a:lnTo>
                    <a:pt x="364" y="98"/>
                  </a:lnTo>
                  <a:lnTo>
                    <a:pt x="363" y="98"/>
                  </a:lnTo>
                  <a:lnTo>
                    <a:pt x="362" y="98"/>
                  </a:lnTo>
                  <a:lnTo>
                    <a:pt x="361" y="98"/>
                  </a:lnTo>
                  <a:lnTo>
                    <a:pt x="360" y="98"/>
                  </a:lnTo>
                  <a:lnTo>
                    <a:pt x="360" y="99"/>
                  </a:lnTo>
                  <a:lnTo>
                    <a:pt x="360" y="100"/>
                  </a:lnTo>
                  <a:lnTo>
                    <a:pt x="361" y="101"/>
                  </a:lnTo>
                  <a:lnTo>
                    <a:pt x="362" y="101"/>
                  </a:lnTo>
                  <a:lnTo>
                    <a:pt x="363" y="101"/>
                  </a:lnTo>
                  <a:lnTo>
                    <a:pt x="364" y="101"/>
                  </a:lnTo>
                  <a:lnTo>
                    <a:pt x="365" y="102"/>
                  </a:lnTo>
                  <a:lnTo>
                    <a:pt x="366" y="103"/>
                  </a:lnTo>
                  <a:lnTo>
                    <a:pt x="367" y="103"/>
                  </a:lnTo>
                  <a:lnTo>
                    <a:pt x="367" y="104"/>
                  </a:lnTo>
                  <a:lnTo>
                    <a:pt x="366" y="105"/>
                  </a:lnTo>
                  <a:lnTo>
                    <a:pt x="365" y="105"/>
                  </a:lnTo>
                  <a:lnTo>
                    <a:pt x="364" y="105"/>
                  </a:lnTo>
                  <a:lnTo>
                    <a:pt x="364" y="106"/>
                  </a:lnTo>
                  <a:lnTo>
                    <a:pt x="363" y="106"/>
                  </a:lnTo>
                  <a:lnTo>
                    <a:pt x="363" y="107"/>
                  </a:lnTo>
                  <a:lnTo>
                    <a:pt x="362" y="108"/>
                  </a:lnTo>
                  <a:lnTo>
                    <a:pt x="361" y="109"/>
                  </a:lnTo>
                  <a:lnTo>
                    <a:pt x="361" y="110"/>
                  </a:lnTo>
                  <a:lnTo>
                    <a:pt x="360" y="110"/>
                  </a:lnTo>
                  <a:lnTo>
                    <a:pt x="360" y="111"/>
                  </a:lnTo>
                  <a:lnTo>
                    <a:pt x="359" y="111"/>
                  </a:lnTo>
                  <a:lnTo>
                    <a:pt x="359" y="112"/>
                  </a:lnTo>
                  <a:lnTo>
                    <a:pt x="359" y="113"/>
                  </a:lnTo>
                  <a:lnTo>
                    <a:pt x="359" y="113"/>
                  </a:lnTo>
                  <a:lnTo>
                    <a:pt x="358" y="113"/>
                  </a:lnTo>
                  <a:lnTo>
                    <a:pt x="358" y="114"/>
                  </a:lnTo>
                  <a:lnTo>
                    <a:pt x="358" y="115"/>
                  </a:lnTo>
                  <a:lnTo>
                    <a:pt x="357" y="115"/>
                  </a:lnTo>
                  <a:lnTo>
                    <a:pt x="357" y="116"/>
                  </a:lnTo>
                  <a:lnTo>
                    <a:pt x="357" y="117"/>
                  </a:lnTo>
                  <a:lnTo>
                    <a:pt x="356" y="117"/>
                  </a:lnTo>
                  <a:lnTo>
                    <a:pt x="356" y="118"/>
                  </a:lnTo>
                  <a:lnTo>
                    <a:pt x="355" y="119"/>
                  </a:lnTo>
                  <a:lnTo>
                    <a:pt x="355" y="120"/>
                  </a:lnTo>
                  <a:lnTo>
                    <a:pt x="354" y="120"/>
                  </a:lnTo>
                  <a:lnTo>
                    <a:pt x="353" y="120"/>
                  </a:lnTo>
                  <a:lnTo>
                    <a:pt x="352" y="120"/>
                  </a:lnTo>
                  <a:lnTo>
                    <a:pt x="352" y="120"/>
                  </a:lnTo>
                  <a:lnTo>
                    <a:pt x="351" y="121"/>
                  </a:lnTo>
                  <a:lnTo>
                    <a:pt x="351" y="122"/>
                  </a:lnTo>
                  <a:lnTo>
                    <a:pt x="351" y="122"/>
                  </a:lnTo>
                  <a:lnTo>
                    <a:pt x="350" y="122"/>
                  </a:lnTo>
                  <a:lnTo>
                    <a:pt x="349" y="122"/>
                  </a:lnTo>
                  <a:lnTo>
                    <a:pt x="348" y="122"/>
                  </a:lnTo>
                  <a:lnTo>
                    <a:pt x="347" y="122"/>
                  </a:lnTo>
                  <a:lnTo>
                    <a:pt x="346" y="122"/>
                  </a:lnTo>
                  <a:lnTo>
                    <a:pt x="346" y="123"/>
                  </a:lnTo>
                  <a:lnTo>
                    <a:pt x="346" y="124"/>
                  </a:lnTo>
                  <a:lnTo>
                    <a:pt x="347" y="124"/>
                  </a:lnTo>
                  <a:lnTo>
                    <a:pt x="348" y="125"/>
                  </a:lnTo>
                  <a:lnTo>
                    <a:pt x="348" y="126"/>
                  </a:lnTo>
                  <a:lnTo>
                    <a:pt x="348" y="127"/>
                  </a:lnTo>
                  <a:lnTo>
                    <a:pt x="349" y="126"/>
                  </a:lnTo>
                  <a:lnTo>
                    <a:pt x="350" y="125"/>
                  </a:lnTo>
                  <a:lnTo>
                    <a:pt x="350" y="124"/>
                  </a:lnTo>
                  <a:lnTo>
                    <a:pt x="351" y="124"/>
                  </a:lnTo>
                  <a:lnTo>
                    <a:pt x="351" y="123"/>
                  </a:lnTo>
                  <a:lnTo>
                    <a:pt x="351" y="123"/>
                  </a:lnTo>
                  <a:lnTo>
                    <a:pt x="351" y="122"/>
                  </a:lnTo>
                  <a:lnTo>
                    <a:pt x="352" y="122"/>
                  </a:lnTo>
                  <a:lnTo>
                    <a:pt x="352" y="121"/>
                  </a:lnTo>
                  <a:lnTo>
                    <a:pt x="353" y="121"/>
                  </a:lnTo>
                  <a:lnTo>
                    <a:pt x="353" y="120"/>
                  </a:lnTo>
                  <a:lnTo>
                    <a:pt x="354" y="120"/>
                  </a:lnTo>
                  <a:lnTo>
                    <a:pt x="354" y="121"/>
                  </a:lnTo>
                  <a:lnTo>
                    <a:pt x="353" y="122"/>
                  </a:lnTo>
                  <a:lnTo>
                    <a:pt x="353" y="123"/>
                  </a:lnTo>
                  <a:lnTo>
                    <a:pt x="352" y="124"/>
                  </a:lnTo>
                  <a:lnTo>
                    <a:pt x="351" y="125"/>
                  </a:lnTo>
                  <a:lnTo>
                    <a:pt x="351" y="126"/>
                  </a:lnTo>
                  <a:lnTo>
                    <a:pt x="350" y="126"/>
                  </a:lnTo>
                  <a:lnTo>
                    <a:pt x="350" y="127"/>
                  </a:lnTo>
                  <a:lnTo>
                    <a:pt x="349" y="128"/>
                  </a:lnTo>
                  <a:lnTo>
                    <a:pt x="349" y="128"/>
                  </a:lnTo>
                  <a:lnTo>
                    <a:pt x="349" y="129"/>
                  </a:lnTo>
                  <a:lnTo>
                    <a:pt x="348" y="130"/>
                  </a:lnTo>
                  <a:lnTo>
                    <a:pt x="348" y="131"/>
                  </a:lnTo>
                  <a:lnTo>
                    <a:pt x="347" y="132"/>
                  </a:lnTo>
                  <a:lnTo>
                    <a:pt x="347" y="133"/>
                  </a:lnTo>
                  <a:lnTo>
                    <a:pt x="346" y="133"/>
                  </a:lnTo>
                  <a:lnTo>
                    <a:pt x="346" y="134"/>
                  </a:lnTo>
                  <a:lnTo>
                    <a:pt x="346" y="135"/>
                  </a:lnTo>
                  <a:lnTo>
                    <a:pt x="345" y="135"/>
                  </a:lnTo>
                  <a:lnTo>
                    <a:pt x="345" y="136"/>
                  </a:lnTo>
                  <a:lnTo>
                    <a:pt x="345" y="136"/>
                  </a:lnTo>
                  <a:lnTo>
                    <a:pt x="344" y="136"/>
                  </a:lnTo>
                  <a:lnTo>
                    <a:pt x="344" y="137"/>
                  </a:lnTo>
                  <a:lnTo>
                    <a:pt x="343" y="138"/>
                  </a:lnTo>
                  <a:lnTo>
                    <a:pt x="343" y="139"/>
                  </a:lnTo>
                  <a:lnTo>
                    <a:pt x="343" y="139"/>
                  </a:lnTo>
                  <a:lnTo>
                    <a:pt x="343" y="140"/>
                  </a:lnTo>
                  <a:lnTo>
                    <a:pt x="342" y="141"/>
                  </a:lnTo>
                  <a:lnTo>
                    <a:pt x="342" y="142"/>
                  </a:lnTo>
                  <a:lnTo>
                    <a:pt x="341" y="142"/>
                  </a:lnTo>
                  <a:lnTo>
                    <a:pt x="340" y="141"/>
                  </a:lnTo>
                  <a:lnTo>
                    <a:pt x="339" y="142"/>
                  </a:lnTo>
                  <a:lnTo>
                    <a:pt x="338" y="143"/>
                  </a:lnTo>
                  <a:lnTo>
                    <a:pt x="338" y="144"/>
                  </a:lnTo>
                  <a:lnTo>
                    <a:pt x="338" y="144"/>
                  </a:lnTo>
                  <a:lnTo>
                    <a:pt x="339" y="144"/>
                  </a:lnTo>
                  <a:lnTo>
                    <a:pt x="339" y="145"/>
                  </a:lnTo>
                  <a:lnTo>
                    <a:pt x="339" y="146"/>
                  </a:lnTo>
                  <a:lnTo>
                    <a:pt x="339" y="147"/>
                  </a:lnTo>
                  <a:lnTo>
                    <a:pt x="339" y="148"/>
                  </a:lnTo>
                  <a:lnTo>
                    <a:pt x="338" y="148"/>
                  </a:lnTo>
                  <a:lnTo>
                    <a:pt x="338" y="149"/>
                  </a:lnTo>
                  <a:lnTo>
                    <a:pt x="338" y="150"/>
                  </a:lnTo>
                  <a:lnTo>
                    <a:pt x="337" y="150"/>
                  </a:lnTo>
                  <a:lnTo>
                    <a:pt x="336" y="150"/>
                  </a:lnTo>
                  <a:lnTo>
                    <a:pt x="336" y="149"/>
                  </a:lnTo>
                  <a:lnTo>
                    <a:pt x="336" y="148"/>
                  </a:lnTo>
                  <a:lnTo>
                    <a:pt x="335" y="148"/>
                  </a:lnTo>
                  <a:lnTo>
                    <a:pt x="335" y="148"/>
                  </a:lnTo>
                  <a:lnTo>
                    <a:pt x="335" y="149"/>
                  </a:lnTo>
                  <a:lnTo>
                    <a:pt x="335" y="150"/>
                  </a:lnTo>
                  <a:lnTo>
                    <a:pt x="334" y="150"/>
                  </a:lnTo>
                  <a:lnTo>
                    <a:pt x="333" y="150"/>
                  </a:lnTo>
                  <a:lnTo>
                    <a:pt x="332" y="151"/>
                  </a:lnTo>
                  <a:lnTo>
                    <a:pt x="331" y="152"/>
                  </a:lnTo>
                  <a:lnTo>
                    <a:pt x="331" y="152"/>
                  </a:lnTo>
                  <a:lnTo>
                    <a:pt x="330" y="152"/>
                  </a:lnTo>
                  <a:lnTo>
                    <a:pt x="330" y="152"/>
                  </a:lnTo>
                  <a:lnTo>
                    <a:pt x="330" y="151"/>
                  </a:lnTo>
                  <a:lnTo>
                    <a:pt x="329" y="150"/>
                  </a:lnTo>
                  <a:lnTo>
                    <a:pt x="328" y="150"/>
                  </a:lnTo>
                  <a:lnTo>
                    <a:pt x="327" y="149"/>
                  </a:lnTo>
                  <a:lnTo>
                    <a:pt x="327" y="148"/>
                  </a:lnTo>
                  <a:lnTo>
                    <a:pt x="328" y="148"/>
                  </a:lnTo>
                  <a:lnTo>
                    <a:pt x="329" y="148"/>
                  </a:lnTo>
                  <a:lnTo>
                    <a:pt x="330" y="148"/>
                  </a:lnTo>
                  <a:lnTo>
                    <a:pt x="330" y="147"/>
                  </a:lnTo>
                  <a:lnTo>
                    <a:pt x="330" y="146"/>
                  </a:lnTo>
                  <a:lnTo>
                    <a:pt x="331" y="145"/>
                  </a:lnTo>
                  <a:lnTo>
                    <a:pt x="330" y="145"/>
                  </a:lnTo>
                  <a:lnTo>
                    <a:pt x="329" y="145"/>
                  </a:lnTo>
                  <a:lnTo>
                    <a:pt x="328" y="145"/>
                  </a:lnTo>
                  <a:lnTo>
                    <a:pt x="327" y="145"/>
                  </a:lnTo>
                  <a:lnTo>
                    <a:pt x="327" y="145"/>
                  </a:lnTo>
                  <a:lnTo>
                    <a:pt x="326" y="145"/>
                  </a:lnTo>
                  <a:lnTo>
                    <a:pt x="326" y="144"/>
                  </a:lnTo>
                  <a:lnTo>
                    <a:pt x="325" y="144"/>
                  </a:lnTo>
                  <a:lnTo>
                    <a:pt x="324" y="144"/>
                  </a:lnTo>
                  <a:lnTo>
                    <a:pt x="323" y="144"/>
                  </a:lnTo>
                  <a:lnTo>
                    <a:pt x="322" y="144"/>
                  </a:lnTo>
                  <a:lnTo>
                    <a:pt x="321" y="144"/>
                  </a:lnTo>
                  <a:lnTo>
                    <a:pt x="321" y="144"/>
                  </a:lnTo>
                  <a:lnTo>
                    <a:pt x="321" y="145"/>
                  </a:lnTo>
                  <a:lnTo>
                    <a:pt x="322" y="146"/>
                  </a:lnTo>
                  <a:lnTo>
                    <a:pt x="323" y="148"/>
                  </a:lnTo>
                  <a:lnTo>
                    <a:pt x="322" y="148"/>
                  </a:lnTo>
                  <a:lnTo>
                    <a:pt x="321" y="148"/>
                  </a:lnTo>
                  <a:lnTo>
                    <a:pt x="320" y="148"/>
                  </a:lnTo>
                  <a:lnTo>
                    <a:pt x="320" y="149"/>
                  </a:lnTo>
                  <a:lnTo>
                    <a:pt x="319" y="150"/>
                  </a:lnTo>
                  <a:lnTo>
                    <a:pt x="319" y="150"/>
                  </a:lnTo>
                  <a:lnTo>
                    <a:pt x="319" y="151"/>
                  </a:lnTo>
                  <a:lnTo>
                    <a:pt x="318" y="151"/>
                  </a:lnTo>
                  <a:lnTo>
                    <a:pt x="318" y="152"/>
                  </a:lnTo>
                  <a:lnTo>
                    <a:pt x="317" y="152"/>
                  </a:lnTo>
                  <a:lnTo>
                    <a:pt x="317" y="153"/>
                  </a:lnTo>
                  <a:lnTo>
                    <a:pt x="317" y="154"/>
                  </a:lnTo>
                  <a:lnTo>
                    <a:pt x="318" y="154"/>
                  </a:lnTo>
                  <a:lnTo>
                    <a:pt x="319" y="154"/>
                  </a:lnTo>
                  <a:lnTo>
                    <a:pt x="319" y="154"/>
                  </a:lnTo>
                  <a:lnTo>
                    <a:pt x="320" y="154"/>
                  </a:lnTo>
                  <a:lnTo>
                    <a:pt x="321" y="154"/>
                  </a:lnTo>
                  <a:lnTo>
                    <a:pt x="321" y="153"/>
                  </a:lnTo>
                  <a:lnTo>
                    <a:pt x="321" y="152"/>
                  </a:lnTo>
                  <a:lnTo>
                    <a:pt x="322" y="152"/>
                  </a:lnTo>
                  <a:lnTo>
                    <a:pt x="322" y="152"/>
                  </a:lnTo>
                  <a:lnTo>
                    <a:pt x="322" y="151"/>
                  </a:lnTo>
                  <a:lnTo>
                    <a:pt x="323" y="151"/>
                  </a:lnTo>
                  <a:lnTo>
                    <a:pt x="323" y="150"/>
                  </a:lnTo>
                  <a:lnTo>
                    <a:pt x="323" y="149"/>
                  </a:lnTo>
                  <a:lnTo>
                    <a:pt x="323" y="148"/>
                  </a:lnTo>
                  <a:lnTo>
                    <a:pt x="324" y="148"/>
                  </a:lnTo>
                  <a:lnTo>
                    <a:pt x="325" y="148"/>
                  </a:lnTo>
                  <a:lnTo>
                    <a:pt x="325" y="149"/>
                  </a:lnTo>
                  <a:lnTo>
                    <a:pt x="325" y="150"/>
                  </a:lnTo>
                  <a:lnTo>
                    <a:pt x="325" y="151"/>
                  </a:lnTo>
                  <a:lnTo>
                    <a:pt x="325" y="152"/>
                  </a:lnTo>
                  <a:lnTo>
                    <a:pt x="326" y="152"/>
                  </a:lnTo>
                  <a:lnTo>
                    <a:pt x="326" y="152"/>
                  </a:lnTo>
                  <a:lnTo>
                    <a:pt x="327" y="151"/>
                  </a:lnTo>
                  <a:lnTo>
                    <a:pt x="327" y="150"/>
                  </a:lnTo>
                  <a:lnTo>
                    <a:pt x="327" y="151"/>
                  </a:lnTo>
                  <a:lnTo>
                    <a:pt x="327" y="152"/>
                  </a:lnTo>
                  <a:lnTo>
                    <a:pt x="327" y="152"/>
                  </a:lnTo>
                  <a:lnTo>
                    <a:pt x="327" y="152"/>
                  </a:lnTo>
                  <a:lnTo>
                    <a:pt x="327" y="153"/>
                  </a:lnTo>
                  <a:lnTo>
                    <a:pt x="328" y="154"/>
                  </a:lnTo>
                  <a:lnTo>
                    <a:pt x="327" y="154"/>
                  </a:lnTo>
                  <a:lnTo>
                    <a:pt x="327" y="154"/>
                  </a:lnTo>
                  <a:lnTo>
                    <a:pt x="326" y="154"/>
                  </a:lnTo>
                  <a:lnTo>
                    <a:pt x="325" y="154"/>
                  </a:lnTo>
                  <a:lnTo>
                    <a:pt x="324" y="154"/>
                  </a:lnTo>
                  <a:lnTo>
                    <a:pt x="323" y="154"/>
                  </a:lnTo>
                  <a:lnTo>
                    <a:pt x="323" y="155"/>
                  </a:lnTo>
                  <a:lnTo>
                    <a:pt x="323" y="156"/>
                  </a:lnTo>
                  <a:lnTo>
                    <a:pt x="322" y="156"/>
                  </a:lnTo>
                  <a:lnTo>
                    <a:pt x="322" y="157"/>
                  </a:lnTo>
                  <a:lnTo>
                    <a:pt x="323" y="157"/>
                  </a:lnTo>
                  <a:lnTo>
                    <a:pt x="324" y="157"/>
                  </a:lnTo>
                  <a:lnTo>
                    <a:pt x="325" y="156"/>
                  </a:lnTo>
                  <a:lnTo>
                    <a:pt x="325" y="157"/>
                  </a:lnTo>
                  <a:lnTo>
                    <a:pt x="326" y="158"/>
                  </a:lnTo>
                  <a:lnTo>
                    <a:pt x="326" y="159"/>
                  </a:lnTo>
                  <a:lnTo>
                    <a:pt x="327" y="159"/>
                  </a:lnTo>
                  <a:lnTo>
                    <a:pt x="327" y="159"/>
                  </a:lnTo>
                  <a:lnTo>
                    <a:pt x="328" y="159"/>
                  </a:lnTo>
                  <a:lnTo>
                    <a:pt x="329" y="159"/>
                  </a:lnTo>
                  <a:lnTo>
                    <a:pt x="330" y="159"/>
                  </a:lnTo>
                  <a:lnTo>
                    <a:pt x="330" y="158"/>
                  </a:lnTo>
                  <a:lnTo>
                    <a:pt x="330" y="157"/>
                  </a:lnTo>
                  <a:lnTo>
                    <a:pt x="331" y="157"/>
                  </a:lnTo>
                  <a:lnTo>
                    <a:pt x="331" y="156"/>
                  </a:lnTo>
                  <a:lnTo>
                    <a:pt x="332" y="156"/>
                  </a:lnTo>
                  <a:lnTo>
                    <a:pt x="332" y="155"/>
                  </a:lnTo>
                  <a:lnTo>
                    <a:pt x="332" y="154"/>
                  </a:lnTo>
                  <a:lnTo>
                    <a:pt x="333" y="154"/>
                  </a:lnTo>
                  <a:lnTo>
                    <a:pt x="333" y="155"/>
                  </a:lnTo>
                  <a:lnTo>
                    <a:pt x="333" y="156"/>
                  </a:lnTo>
                  <a:lnTo>
                    <a:pt x="333" y="157"/>
                  </a:lnTo>
                  <a:lnTo>
                    <a:pt x="332" y="158"/>
                  </a:lnTo>
                  <a:lnTo>
                    <a:pt x="332" y="159"/>
                  </a:lnTo>
                  <a:lnTo>
                    <a:pt x="333" y="159"/>
                  </a:lnTo>
                  <a:lnTo>
                    <a:pt x="334" y="159"/>
                  </a:lnTo>
                  <a:lnTo>
                    <a:pt x="335" y="159"/>
                  </a:lnTo>
                  <a:lnTo>
                    <a:pt x="335" y="159"/>
                  </a:lnTo>
                  <a:lnTo>
                    <a:pt x="335" y="160"/>
                  </a:lnTo>
                  <a:lnTo>
                    <a:pt x="335" y="160"/>
                  </a:lnTo>
                  <a:lnTo>
                    <a:pt x="335" y="161"/>
                  </a:lnTo>
                  <a:lnTo>
                    <a:pt x="335" y="161"/>
                  </a:lnTo>
                  <a:lnTo>
                    <a:pt x="334" y="161"/>
                  </a:lnTo>
                  <a:lnTo>
                    <a:pt x="333" y="161"/>
                  </a:lnTo>
                  <a:lnTo>
                    <a:pt x="332" y="161"/>
                  </a:lnTo>
                  <a:lnTo>
                    <a:pt x="331" y="161"/>
                  </a:lnTo>
                  <a:lnTo>
                    <a:pt x="330" y="161"/>
                  </a:lnTo>
                  <a:lnTo>
                    <a:pt x="329" y="161"/>
                  </a:lnTo>
                  <a:lnTo>
                    <a:pt x="328" y="160"/>
                  </a:lnTo>
                  <a:lnTo>
                    <a:pt x="327" y="161"/>
                  </a:lnTo>
                  <a:lnTo>
                    <a:pt x="327" y="162"/>
                  </a:lnTo>
                  <a:lnTo>
                    <a:pt x="327" y="163"/>
                  </a:lnTo>
                  <a:lnTo>
                    <a:pt x="327" y="163"/>
                  </a:lnTo>
                  <a:lnTo>
                    <a:pt x="327" y="164"/>
                  </a:lnTo>
                  <a:lnTo>
                    <a:pt x="327" y="165"/>
                  </a:lnTo>
                  <a:lnTo>
                    <a:pt x="327" y="165"/>
                  </a:lnTo>
                  <a:lnTo>
                    <a:pt x="328" y="165"/>
                  </a:lnTo>
                  <a:lnTo>
                    <a:pt x="329" y="165"/>
                  </a:lnTo>
                  <a:lnTo>
                    <a:pt x="330" y="165"/>
                  </a:lnTo>
                  <a:lnTo>
                    <a:pt x="331" y="165"/>
                  </a:lnTo>
                  <a:lnTo>
                    <a:pt x="332" y="165"/>
                  </a:lnTo>
                  <a:lnTo>
                    <a:pt x="333" y="165"/>
                  </a:lnTo>
                  <a:lnTo>
                    <a:pt x="334" y="165"/>
                  </a:lnTo>
                  <a:lnTo>
                    <a:pt x="335" y="165"/>
                  </a:lnTo>
                  <a:lnTo>
                    <a:pt x="335" y="166"/>
                  </a:lnTo>
                  <a:lnTo>
                    <a:pt x="335" y="167"/>
                  </a:lnTo>
                  <a:lnTo>
                    <a:pt x="335" y="168"/>
                  </a:lnTo>
                  <a:lnTo>
                    <a:pt x="334" y="168"/>
                  </a:lnTo>
                  <a:lnTo>
                    <a:pt x="334" y="168"/>
                  </a:lnTo>
                  <a:lnTo>
                    <a:pt x="334" y="169"/>
                  </a:lnTo>
                  <a:lnTo>
                    <a:pt x="333" y="169"/>
                  </a:lnTo>
                  <a:lnTo>
                    <a:pt x="333" y="170"/>
                  </a:lnTo>
                  <a:lnTo>
                    <a:pt x="333" y="171"/>
                  </a:lnTo>
                  <a:lnTo>
                    <a:pt x="334" y="172"/>
                  </a:lnTo>
                  <a:lnTo>
                    <a:pt x="333" y="172"/>
                  </a:lnTo>
                  <a:lnTo>
                    <a:pt x="333" y="173"/>
                  </a:lnTo>
                  <a:lnTo>
                    <a:pt x="332" y="173"/>
                  </a:lnTo>
                  <a:lnTo>
                    <a:pt x="332" y="174"/>
                  </a:lnTo>
                  <a:lnTo>
                    <a:pt x="331" y="175"/>
                  </a:lnTo>
                  <a:lnTo>
                    <a:pt x="332" y="176"/>
                  </a:lnTo>
                  <a:lnTo>
                    <a:pt x="332" y="178"/>
                  </a:lnTo>
                  <a:lnTo>
                    <a:pt x="332" y="180"/>
                  </a:lnTo>
                  <a:lnTo>
                    <a:pt x="331" y="181"/>
                  </a:lnTo>
                  <a:lnTo>
                    <a:pt x="331" y="182"/>
                  </a:lnTo>
                  <a:lnTo>
                    <a:pt x="331" y="186"/>
                  </a:lnTo>
                  <a:lnTo>
                    <a:pt x="331" y="188"/>
                  </a:lnTo>
                  <a:lnTo>
                    <a:pt x="332" y="189"/>
                  </a:lnTo>
                  <a:lnTo>
                    <a:pt x="332" y="190"/>
                  </a:lnTo>
                  <a:lnTo>
                    <a:pt x="332" y="191"/>
                  </a:lnTo>
                  <a:lnTo>
                    <a:pt x="332" y="192"/>
                  </a:lnTo>
                  <a:lnTo>
                    <a:pt x="332" y="192"/>
                  </a:lnTo>
                  <a:lnTo>
                    <a:pt x="332" y="193"/>
                  </a:lnTo>
                  <a:lnTo>
                    <a:pt x="333" y="193"/>
                  </a:lnTo>
                  <a:lnTo>
                    <a:pt x="333" y="194"/>
                  </a:lnTo>
                  <a:lnTo>
                    <a:pt x="334" y="194"/>
                  </a:lnTo>
                  <a:lnTo>
                    <a:pt x="334" y="195"/>
                  </a:lnTo>
                  <a:lnTo>
                    <a:pt x="334" y="196"/>
                  </a:lnTo>
                  <a:lnTo>
                    <a:pt x="333" y="196"/>
                  </a:lnTo>
                  <a:lnTo>
                    <a:pt x="333" y="197"/>
                  </a:lnTo>
                  <a:lnTo>
                    <a:pt x="333" y="198"/>
                  </a:lnTo>
                  <a:lnTo>
                    <a:pt x="334" y="198"/>
                  </a:lnTo>
                  <a:lnTo>
                    <a:pt x="335" y="197"/>
                  </a:lnTo>
                  <a:lnTo>
                    <a:pt x="335" y="196"/>
                  </a:lnTo>
                  <a:lnTo>
                    <a:pt x="335" y="196"/>
                  </a:lnTo>
                  <a:lnTo>
                    <a:pt x="335" y="197"/>
                  </a:lnTo>
                  <a:lnTo>
                    <a:pt x="335" y="198"/>
                  </a:lnTo>
                  <a:lnTo>
                    <a:pt x="336" y="198"/>
                  </a:lnTo>
                  <a:lnTo>
                    <a:pt x="336" y="199"/>
                  </a:lnTo>
                  <a:lnTo>
                    <a:pt x="336" y="199"/>
                  </a:lnTo>
                  <a:lnTo>
                    <a:pt x="336" y="200"/>
                  </a:lnTo>
                  <a:lnTo>
                    <a:pt x="335" y="201"/>
                  </a:lnTo>
                  <a:lnTo>
                    <a:pt x="335" y="202"/>
                  </a:lnTo>
                  <a:lnTo>
                    <a:pt x="335" y="202"/>
                  </a:lnTo>
                  <a:lnTo>
                    <a:pt x="334" y="202"/>
                  </a:lnTo>
                  <a:lnTo>
                    <a:pt x="333" y="202"/>
                  </a:lnTo>
                  <a:lnTo>
                    <a:pt x="332" y="202"/>
                  </a:lnTo>
                  <a:lnTo>
                    <a:pt x="331" y="202"/>
                  </a:lnTo>
                  <a:lnTo>
                    <a:pt x="330" y="203"/>
                  </a:lnTo>
                  <a:lnTo>
                    <a:pt x="330" y="204"/>
                  </a:lnTo>
                  <a:lnTo>
                    <a:pt x="329" y="205"/>
                  </a:lnTo>
                  <a:lnTo>
                    <a:pt x="329" y="206"/>
                  </a:lnTo>
                  <a:lnTo>
                    <a:pt x="328" y="206"/>
                  </a:lnTo>
                  <a:lnTo>
                    <a:pt x="328" y="207"/>
                  </a:lnTo>
                  <a:lnTo>
                    <a:pt x="329" y="207"/>
                  </a:lnTo>
                  <a:lnTo>
                    <a:pt x="330" y="207"/>
                  </a:lnTo>
                  <a:lnTo>
                    <a:pt x="331" y="207"/>
                  </a:lnTo>
                  <a:lnTo>
                    <a:pt x="331" y="206"/>
                  </a:lnTo>
                  <a:lnTo>
                    <a:pt x="332" y="205"/>
                  </a:lnTo>
                  <a:lnTo>
                    <a:pt x="332" y="204"/>
                  </a:lnTo>
                  <a:lnTo>
                    <a:pt x="333" y="204"/>
                  </a:lnTo>
                  <a:lnTo>
                    <a:pt x="334" y="204"/>
                  </a:lnTo>
                  <a:lnTo>
                    <a:pt x="335" y="204"/>
                  </a:lnTo>
                  <a:lnTo>
                    <a:pt x="335" y="204"/>
                  </a:lnTo>
                  <a:lnTo>
                    <a:pt x="336" y="204"/>
                  </a:lnTo>
                  <a:lnTo>
                    <a:pt x="336" y="205"/>
                  </a:lnTo>
                  <a:lnTo>
                    <a:pt x="337" y="205"/>
                  </a:lnTo>
                  <a:lnTo>
                    <a:pt x="338" y="205"/>
                  </a:lnTo>
                  <a:lnTo>
                    <a:pt x="338" y="206"/>
                  </a:lnTo>
                  <a:lnTo>
                    <a:pt x="339" y="207"/>
                  </a:lnTo>
                  <a:lnTo>
                    <a:pt x="338" y="207"/>
                  </a:lnTo>
                  <a:lnTo>
                    <a:pt x="338" y="209"/>
                  </a:lnTo>
                  <a:lnTo>
                    <a:pt x="339" y="211"/>
                  </a:lnTo>
                  <a:lnTo>
                    <a:pt x="340" y="215"/>
                  </a:lnTo>
                  <a:lnTo>
                    <a:pt x="339" y="216"/>
                  </a:lnTo>
                  <a:lnTo>
                    <a:pt x="340" y="216"/>
                  </a:lnTo>
                  <a:lnTo>
                    <a:pt x="339" y="216"/>
                  </a:lnTo>
                  <a:lnTo>
                    <a:pt x="338" y="216"/>
                  </a:lnTo>
                  <a:lnTo>
                    <a:pt x="338" y="217"/>
                  </a:lnTo>
                  <a:lnTo>
                    <a:pt x="337" y="217"/>
                  </a:lnTo>
                  <a:lnTo>
                    <a:pt x="339" y="217"/>
                  </a:lnTo>
                  <a:lnTo>
                    <a:pt x="340" y="217"/>
                  </a:lnTo>
                  <a:lnTo>
                    <a:pt x="341" y="220"/>
                  </a:lnTo>
                  <a:lnTo>
                    <a:pt x="341" y="223"/>
                  </a:lnTo>
                  <a:lnTo>
                    <a:pt x="341" y="223"/>
                  </a:lnTo>
                  <a:lnTo>
                    <a:pt x="341" y="225"/>
                  </a:lnTo>
                  <a:lnTo>
                    <a:pt x="341" y="226"/>
                  </a:lnTo>
                  <a:lnTo>
                    <a:pt x="341" y="228"/>
                  </a:lnTo>
                  <a:lnTo>
                    <a:pt x="341" y="229"/>
                  </a:lnTo>
                  <a:lnTo>
                    <a:pt x="341" y="230"/>
                  </a:lnTo>
                  <a:lnTo>
                    <a:pt x="341" y="231"/>
                  </a:lnTo>
                  <a:lnTo>
                    <a:pt x="341" y="231"/>
                  </a:lnTo>
                  <a:lnTo>
                    <a:pt x="341" y="232"/>
                  </a:lnTo>
                  <a:lnTo>
                    <a:pt x="341" y="238"/>
                  </a:lnTo>
                  <a:lnTo>
                    <a:pt x="341" y="239"/>
                  </a:lnTo>
                  <a:lnTo>
                    <a:pt x="341" y="241"/>
                  </a:lnTo>
                  <a:lnTo>
                    <a:pt x="340" y="240"/>
                  </a:lnTo>
                  <a:lnTo>
                    <a:pt x="340" y="239"/>
                  </a:lnTo>
                  <a:lnTo>
                    <a:pt x="339" y="239"/>
                  </a:lnTo>
                  <a:lnTo>
                    <a:pt x="338" y="239"/>
                  </a:lnTo>
                  <a:lnTo>
                    <a:pt x="338" y="239"/>
                  </a:lnTo>
                  <a:lnTo>
                    <a:pt x="337" y="239"/>
                  </a:lnTo>
                  <a:lnTo>
                    <a:pt x="337" y="238"/>
                  </a:lnTo>
                  <a:lnTo>
                    <a:pt x="336" y="237"/>
                  </a:lnTo>
                  <a:lnTo>
                    <a:pt x="335" y="237"/>
                  </a:lnTo>
                  <a:lnTo>
                    <a:pt x="335" y="238"/>
                  </a:lnTo>
                  <a:lnTo>
                    <a:pt x="335" y="239"/>
                  </a:lnTo>
                  <a:lnTo>
                    <a:pt x="335" y="239"/>
                  </a:lnTo>
                  <a:lnTo>
                    <a:pt x="334" y="239"/>
                  </a:lnTo>
                  <a:lnTo>
                    <a:pt x="333" y="239"/>
                  </a:lnTo>
                  <a:lnTo>
                    <a:pt x="332" y="239"/>
                  </a:lnTo>
                  <a:lnTo>
                    <a:pt x="331" y="239"/>
                  </a:lnTo>
                  <a:lnTo>
                    <a:pt x="330" y="239"/>
                  </a:lnTo>
                  <a:lnTo>
                    <a:pt x="330" y="239"/>
                  </a:lnTo>
                  <a:lnTo>
                    <a:pt x="330" y="240"/>
                  </a:lnTo>
                  <a:lnTo>
                    <a:pt x="330" y="241"/>
                  </a:lnTo>
                  <a:lnTo>
                    <a:pt x="329" y="241"/>
                  </a:lnTo>
                  <a:lnTo>
                    <a:pt x="328" y="241"/>
                  </a:lnTo>
                  <a:lnTo>
                    <a:pt x="328" y="242"/>
                  </a:lnTo>
                  <a:lnTo>
                    <a:pt x="328" y="243"/>
                  </a:lnTo>
                  <a:lnTo>
                    <a:pt x="327" y="243"/>
                  </a:lnTo>
                  <a:lnTo>
                    <a:pt x="327" y="244"/>
                  </a:lnTo>
                  <a:lnTo>
                    <a:pt x="327" y="245"/>
                  </a:lnTo>
                  <a:lnTo>
                    <a:pt x="327" y="246"/>
                  </a:lnTo>
                  <a:lnTo>
                    <a:pt x="328" y="247"/>
                  </a:lnTo>
                  <a:lnTo>
                    <a:pt x="328" y="247"/>
                  </a:lnTo>
                  <a:lnTo>
                    <a:pt x="329" y="247"/>
                  </a:lnTo>
                  <a:lnTo>
                    <a:pt x="330" y="247"/>
                  </a:lnTo>
                  <a:lnTo>
                    <a:pt x="330" y="248"/>
                  </a:lnTo>
                  <a:lnTo>
                    <a:pt x="330" y="249"/>
                  </a:lnTo>
                  <a:lnTo>
                    <a:pt x="331" y="250"/>
                  </a:lnTo>
                  <a:lnTo>
                    <a:pt x="332" y="250"/>
                  </a:lnTo>
                  <a:lnTo>
                    <a:pt x="333" y="250"/>
                  </a:lnTo>
                  <a:lnTo>
                    <a:pt x="334" y="250"/>
                  </a:lnTo>
                  <a:lnTo>
                    <a:pt x="335" y="250"/>
                  </a:lnTo>
                  <a:lnTo>
                    <a:pt x="335" y="250"/>
                  </a:lnTo>
                  <a:lnTo>
                    <a:pt x="336" y="250"/>
                  </a:lnTo>
                  <a:lnTo>
                    <a:pt x="336" y="251"/>
                  </a:lnTo>
                  <a:lnTo>
                    <a:pt x="337" y="251"/>
                  </a:lnTo>
                  <a:lnTo>
                    <a:pt x="338" y="252"/>
                  </a:lnTo>
                  <a:lnTo>
                    <a:pt x="339" y="252"/>
                  </a:lnTo>
                  <a:lnTo>
                    <a:pt x="339" y="251"/>
                  </a:lnTo>
                  <a:lnTo>
                    <a:pt x="340" y="251"/>
                  </a:lnTo>
                  <a:lnTo>
                    <a:pt x="340" y="254"/>
                  </a:lnTo>
                  <a:lnTo>
                    <a:pt x="340" y="255"/>
                  </a:lnTo>
                  <a:lnTo>
                    <a:pt x="340" y="256"/>
                  </a:lnTo>
                  <a:lnTo>
                    <a:pt x="340" y="257"/>
                  </a:lnTo>
                  <a:lnTo>
                    <a:pt x="340" y="259"/>
                  </a:lnTo>
                  <a:lnTo>
                    <a:pt x="340" y="262"/>
                  </a:lnTo>
                  <a:lnTo>
                    <a:pt x="340" y="263"/>
                  </a:lnTo>
                  <a:lnTo>
                    <a:pt x="341" y="268"/>
                  </a:lnTo>
                  <a:lnTo>
                    <a:pt x="340" y="269"/>
                  </a:lnTo>
                  <a:lnTo>
                    <a:pt x="341" y="270"/>
                  </a:lnTo>
                  <a:lnTo>
                    <a:pt x="340" y="271"/>
                  </a:lnTo>
                  <a:lnTo>
                    <a:pt x="341" y="275"/>
                  </a:lnTo>
                  <a:lnTo>
                    <a:pt x="341" y="280"/>
                  </a:lnTo>
                  <a:lnTo>
                    <a:pt x="341" y="283"/>
                  </a:lnTo>
                  <a:lnTo>
                    <a:pt x="341" y="286"/>
                  </a:lnTo>
                  <a:lnTo>
                    <a:pt x="341" y="287"/>
                  </a:lnTo>
                  <a:lnTo>
                    <a:pt x="342" y="293"/>
                  </a:lnTo>
                  <a:lnTo>
                    <a:pt x="342" y="294"/>
                  </a:lnTo>
                  <a:lnTo>
                    <a:pt x="342" y="296"/>
                  </a:lnTo>
                  <a:lnTo>
                    <a:pt x="342" y="299"/>
                  </a:lnTo>
                  <a:lnTo>
                    <a:pt x="342" y="302"/>
                  </a:lnTo>
                  <a:lnTo>
                    <a:pt x="342" y="302"/>
                  </a:lnTo>
                  <a:lnTo>
                    <a:pt x="343" y="305"/>
                  </a:lnTo>
                  <a:lnTo>
                    <a:pt x="342" y="306"/>
                  </a:lnTo>
                  <a:lnTo>
                    <a:pt x="338" y="307"/>
                  </a:lnTo>
                  <a:lnTo>
                    <a:pt x="336" y="308"/>
                  </a:lnTo>
                  <a:lnTo>
                    <a:pt x="334" y="307"/>
                  </a:lnTo>
                  <a:lnTo>
                    <a:pt x="333" y="307"/>
                  </a:lnTo>
                  <a:lnTo>
                    <a:pt x="332" y="307"/>
                  </a:lnTo>
                  <a:lnTo>
                    <a:pt x="331" y="307"/>
                  </a:lnTo>
                  <a:lnTo>
                    <a:pt x="330" y="307"/>
                  </a:lnTo>
                  <a:lnTo>
                    <a:pt x="328" y="307"/>
                  </a:lnTo>
                  <a:lnTo>
                    <a:pt x="327" y="307"/>
                  </a:lnTo>
                  <a:lnTo>
                    <a:pt x="324" y="306"/>
                  </a:lnTo>
                  <a:lnTo>
                    <a:pt x="322" y="306"/>
                  </a:lnTo>
                  <a:lnTo>
                    <a:pt x="321" y="306"/>
                  </a:lnTo>
                  <a:lnTo>
                    <a:pt x="320" y="306"/>
                  </a:lnTo>
                  <a:lnTo>
                    <a:pt x="320" y="305"/>
                  </a:lnTo>
                  <a:lnTo>
                    <a:pt x="319" y="305"/>
                  </a:lnTo>
                  <a:lnTo>
                    <a:pt x="319" y="305"/>
                  </a:lnTo>
                  <a:lnTo>
                    <a:pt x="317" y="305"/>
                  </a:lnTo>
                  <a:lnTo>
                    <a:pt x="317" y="304"/>
                  </a:lnTo>
                  <a:lnTo>
                    <a:pt x="315" y="304"/>
                  </a:lnTo>
                  <a:lnTo>
                    <a:pt x="314" y="304"/>
                  </a:lnTo>
                  <a:lnTo>
                    <a:pt x="312" y="304"/>
                  </a:lnTo>
                  <a:lnTo>
                    <a:pt x="312" y="303"/>
                  </a:lnTo>
                  <a:lnTo>
                    <a:pt x="311" y="303"/>
                  </a:lnTo>
                  <a:lnTo>
                    <a:pt x="310" y="303"/>
                  </a:lnTo>
                  <a:lnTo>
                    <a:pt x="308" y="303"/>
                  </a:lnTo>
                  <a:lnTo>
                    <a:pt x="306" y="303"/>
                  </a:lnTo>
                  <a:lnTo>
                    <a:pt x="305" y="303"/>
                  </a:lnTo>
                  <a:lnTo>
                    <a:pt x="304" y="303"/>
                  </a:lnTo>
                  <a:lnTo>
                    <a:pt x="304" y="303"/>
                  </a:lnTo>
                  <a:lnTo>
                    <a:pt x="303" y="303"/>
                  </a:lnTo>
                  <a:lnTo>
                    <a:pt x="301" y="302"/>
                  </a:lnTo>
                  <a:lnTo>
                    <a:pt x="297" y="302"/>
                  </a:lnTo>
                  <a:lnTo>
                    <a:pt x="296" y="302"/>
                  </a:lnTo>
                  <a:lnTo>
                    <a:pt x="295" y="305"/>
                  </a:lnTo>
                  <a:lnTo>
                    <a:pt x="294" y="306"/>
                  </a:lnTo>
                  <a:lnTo>
                    <a:pt x="293" y="305"/>
                  </a:lnTo>
                  <a:lnTo>
                    <a:pt x="293" y="306"/>
                  </a:lnTo>
                  <a:lnTo>
                    <a:pt x="292" y="306"/>
                  </a:lnTo>
                  <a:lnTo>
                    <a:pt x="291" y="307"/>
                  </a:lnTo>
                  <a:lnTo>
                    <a:pt x="289" y="308"/>
                  </a:lnTo>
                  <a:lnTo>
                    <a:pt x="288" y="308"/>
                  </a:lnTo>
                  <a:lnTo>
                    <a:pt x="288" y="309"/>
                  </a:lnTo>
                  <a:lnTo>
                    <a:pt x="286" y="311"/>
                  </a:lnTo>
                  <a:lnTo>
                    <a:pt x="286" y="312"/>
                  </a:lnTo>
                  <a:lnTo>
                    <a:pt x="287" y="312"/>
                  </a:lnTo>
                  <a:lnTo>
                    <a:pt x="286" y="313"/>
                  </a:lnTo>
                  <a:lnTo>
                    <a:pt x="285" y="315"/>
                  </a:lnTo>
                  <a:lnTo>
                    <a:pt x="284" y="315"/>
                  </a:lnTo>
                  <a:lnTo>
                    <a:pt x="283" y="316"/>
                  </a:lnTo>
                  <a:lnTo>
                    <a:pt x="282" y="317"/>
                  </a:lnTo>
                  <a:lnTo>
                    <a:pt x="283" y="318"/>
                  </a:lnTo>
                  <a:lnTo>
                    <a:pt x="282" y="318"/>
                  </a:lnTo>
                  <a:lnTo>
                    <a:pt x="281" y="319"/>
                  </a:lnTo>
                  <a:lnTo>
                    <a:pt x="281" y="320"/>
                  </a:lnTo>
                  <a:lnTo>
                    <a:pt x="282" y="321"/>
                  </a:lnTo>
                  <a:lnTo>
                    <a:pt x="282" y="322"/>
                  </a:lnTo>
                  <a:lnTo>
                    <a:pt x="282" y="323"/>
                  </a:lnTo>
                  <a:lnTo>
                    <a:pt x="281" y="323"/>
                  </a:lnTo>
                  <a:lnTo>
                    <a:pt x="282" y="325"/>
                  </a:lnTo>
                  <a:lnTo>
                    <a:pt x="282" y="326"/>
                  </a:lnTo>
                  <a:lnTo>
                    <a:pt x="283" y="326"/>
                  </a:lnTo>
                  <a:lnTo>
                    <a:pt x="283" y="327"/>
                  </a:lnTo>
                  <a:lnTo>
                    <a:pt x="284" y="328"/>
                  </a:lnTo>
                  <a:lnTo>
                    <a:pt x="284" y="329"/>
                  </a:lnTo>
                  <a:lnTo>
                    <a:pt x="285" y="329"/>
                  </a:lnTo>
                  <a:lnTo>
                    <a:pt x="284" y="330"/>
                  </a:lnTo>
                  <a:lnTo>
                    <a:pt x="281" y="333"/>
                  </a:lnTo>
                  <a:lnTo>
                    <a:pt x="280" y="334"/>
                  </a:lnTo>
                  <a:lnTo>
                    <a:pt x="278" y="336"/>
                  </a:lnTo>
                  <a:lnTo>
                    <a:pt x="276" y="339"/>
                  </a:lnTo>
                  <a:lnTo>
                    <a:pt x="275" y="340"/>
                  </a:lnTo>
                  <a:lnTo>
                    <a:pt x="274" y="340"/>
                  </a:lnTo>
                  <a:lnTo>
                    <a:pt x="274" y="341"/>
                  </a:lnTo>
                  <a:lnTo>
                    <a:pt x="274" y="342"/>
                  </a:lnTo>
                  <a:lnTo>
                    <a:pt x="272" y="343"/>
                  </a:lnTo>
                  <a:lnTo>
                    <a:pt x="272" y="344"/>
                  </a:lnTo>
                  <a:lnTo>
                    <a:pt x="272" y="345"/>
                  </a:lnTo>
                  <a:lnTo>
                    <a:pt x="272" y="346"/>
                  </a:lnTo>
                  <a:lnTo>
                    <a:pt x="272" y="347"/>
                  </a:lnTo>
                  <a:lnTo>
                    <a:pt x="271" y="348"/>
                  </a:lnTo>
                  <a:lnTo>
                    <a:pt x="270" y="348"/>
                  </a:lnTo>
                  <a:lnTo>
                    <a:pt x="269" y="349"/>
                  </a:lnTo>
                  <a:lnTo>
                    <a:pt x="268" y="351"/>
                  </a:lnTo>
                  <a:lnTo>
                    <a:pt x="267" y="352"/>
                  </a:lnTo>
                  <a:lnTo>
                    <a:pt x="266" y="353"/>
                  </a:lnTo>
                  <a:lnTo>
                    <a:pt x="265" y="355"/>
                  </a:lnTo>
                  <a:lnTo>
                    <a:pt x="264" y="355"/>
                  </a:lnTo>
                  <a:lnTo>
                    <a:pt x="263" y="357"/>
                  </a:lnTo>
                  <a:lnTo>
                    <a:pt x="261" y="359"/>
                  </a:lnTo>
                  <a:lnTo>
                    <a:pt x="258" y="363"/>
                  </a:lnTo>
                  <a:lnTo>
                    <a:pt x="258" y="364"/>
                  </a:lnTo>
                  <a:lnTo>
                    <a:pt x="258" y="365"/>
                  </a:lnTo>
                  <a:lnTo>
                    <a:pt x="258" y="366"/>
                  </a:lnTo>
                  <a:lnTo>
                    <a:pt x="257" y="366"/>
                  </a:lnTo>
                  <a:lnTo>
                    <a:pt x="257" y="366"/>
                  </a:lnTo>
                  <a:lnTo>
                    <a:pt x="256" y="366"/>
                  </a:lnTo>
                  <a:lnTo>
                    <a:pt x="256" y="368"/>
                  </a:lnTo>
                  <a:lnTo>
                    <a:pt x="256" y="369"/>
                  </a:lnTo>
                  <a:lnTo>
                    <a:pt x="255" y="370"/>
                  </a:lnTo>
                  <a:lnTo>
                    <a:pt x="254" y="372"/>
                  </a:lnTo>
                  <a:lnTo>
                    <a:pt x="253" y="375"/>
                  </a:lnTo>
                  <a:lnTo>
                    <a:pt x="253" y="376"/>
                  </a:lnTo>
                  <a:lnTo>
                    <a:pt x="253" y="377"/>
                  </a:lnTo>
                  <a:lnTo>
                    <a:pt x="253" y="378"/>
                  </a:lnTo>
                  <a:lnTo>
                    <a:pt x="253" y="379"/>
                  </a:lnTo>
                  <a:lnTo>
                    <a:pt x="253" y="380"/>
                  </a:lnTo>
                  <a:lnTo>
                    <a:pt x="253" y="381"/>
                  </a:lnTo>
                  <a:lnTo>
                    <a:pt x="252" y="381"/>
                  </a:lnTo>
                  <a:lnTo>
                    <a:pt x="251" y="381"/>
                  </a:lnTo>
                  <a:lnTo>
                    <a:pt x="251" y="381"/>
                  </a:lnTo>
                  <a:lnTo>
                    <a:pt x="251" y="382"/>
                  </a:lnTo>
                  <a:lnTo>
                    <a:pt x="252" y="384"/>
                  </a:lnTo>
                  <a:lnTo>
                    <a:pt x="254" y="387"/>
                  </a:lnTo>
                  <a:lnTo>
                    <a:pt x="255" y="389"/>
                  </a:lnTo>
                  <a:lnTo>
                    <a:pt x="256" y="391"/>
                  </a:lnTo>
                  <a:lnTo>
                    <a:pt x="258" y="392"/>
                  </a:lnTo>
                  <a:lnTo>
                    <a:pt x="259" y="393"/>
                  </a:lnTo>
                  <a:lnTo>
                    <a:pt x="262" y="396"/>
                  </a:lnTo>
                  <a:lnTo>
                    <a:pt x="265" y="398"/>
                  </a:lnTo>
                  <a:lnTo>
                    <a:pt x="267" y="399"/>
                  </a:lnTo>
                  <a:lnTo>
                    <a:pt x="268" y="399"/>
                  </a:lnTo>
                  <a:lnTo>
                    <a:pt x="269" y="399"/>
                  </a:lnTo>
                  <a:lnTo>
                    <a:pt x="270" y="399"/>
                  </a:lnTo>
                  <a:lnTo>
                    <a:pt x="272" y="399"/>
                  </a:lnTo>
                  <a:lnTo>
                    <a:pt x="274" y="399"/>
                  </a:lnTo>
                  <a:lnTo>
                    <a:pt x="275" y="400"/>
                  </a:lnTo>
                  <a:lnTo>
                    <a:pt x="280" y="400"/>
                  </a:lnTo>
                  <a:lnTo>
                    <a:pt x="281" y="399"/>
                  </a:lnTo>
                  <a:lnTo>
                    <a:pt x="282" y="399"/>
                  </a:lnTo>
                  <a:lnTo>
                    <a:pt x="285" y="399"/>
                  </a:lnTo>
                  <a:lnTo>
                    <a:pt x="287" y="397"/>
                  </a:lnTo>
                  <a:lnTo>
                    <a:pt x="288" y="397"/>
                  </a:lnTo>
                  <a:lnTo>
                    <a:pt x="289" y="397"/>
                  </a:lnTo>
                  <a:lnTo>
                    <a:pt x="290" y="397"/>
                  </a:lnTo>
                  <a:lnTo>
                    <a:pt x="291" y="397"/>
                  </a:lnTo>
                  <a:lnTo>
                    <a:pt x="292" y="397"/>
                  </a:lnTo>
                  <a:lnTo>
                    <a:pt x="292" y="398"/>
                  </a:lnTo>
                  <a:lnTo>
                    <a:pt x="290" y="401"/>
                  </a:lnTo>
                  <a:lnTo>
                    <a:pt x="290" y="402"/>
                  </a:lnTo>
                  <a:lnTo>
                    <a:pt x="292" y="403"/>
                  </a:lnTo>
                  <a:lnTo>
                    <a:pt x="293" y="404"/>
                  </a:lnTo>
                  <a:lnTo>
                    <a:pt x="295" y="406"/>
                  </a:lnTo>
                  <a:lnTo>
                    <a:pt x="296" y="407"/>
                  </a:lnTo>
                  <a:lnTo>
                    <a:pt x="296" y="408"/>
                  </a:lnTo>
                  <a:lnTo>
                    <a:pt x="297" y="408"/>
                  </a:lnTo>
                  <a:lnTo>
                    <a:pt x="299" y="409"/>
                  </a:lnTo>
                  <a:lnTo>
                    <a:pt x="302" y="412"/>
                  </a:lnTo>
                  <a:lnTo>
                    <a:pt x="301" y="412"/>
                  </a:lnTo>
                  <a:lnTo>
                    <a:pt x="300" y="411"/>
                  </a:lnTo>
                  <a:lnTo>
                    <a:pt x="298" y="410"/>
                  </a:lnTo>
                  <a:lnTo>
                    <a:pt x="298" y="409"/>
                  </a:lnTo>
                  <a:lnTo>
                    <a:pt x="297" y="409"/>
                  </a:lnTo>
                  <a:lnTo>
                    <a:pt x="296" y="408"/>
                  </a:lnTo>
                  <a:lnTo>
                    <a:pt x="295" y="407"/>
                  </a:lnTo>
                  <a:lnTo>
                    <a:pt x="294" y="406"/>
                  </a:lnTo>
                  <a:lnTo>
                    <a:pt x="292" y="405"/>
                  </a:lnTo>
                  <a:lnTo>
                    <a:pt x="290" y="405"/>
                  </a:lnTo>
                  <a:lnTo>
                    <a:pt x="289" y="405"/>
                  </a:lnTo>
                  <a:lnTo>
                    <a:pt x="288" y="404"/>
                  </a:lnTo>
                  <a:lnTo>
                    <a:pt x="287" y="403"/>
                  </a:lnTo>
                  <a:lnTo>
                    <a:pt x="283" y="403"/>
                  </a:lnTo>
                  <a:lnTo>
                    <a:pt x="281" y="403"/>
                  </a:lnTo>
                  <a:lnTo>
                    <a:pt x="280" y="403"/>
                  </a:lnTo>
                  <a:lnTo>
                    <a:pt x="281" y="402"/>
                  </a:lnTo>
                  <a:lnTo>
                    <a:pt x="280" y="401"/>
                  </a:lnTo>
                  <a:lnTo>
                    <a:pt x="280" y="402"/>
                  </a:lnTo>
                  <a:lnTo>
                    <a:pt x="280" y="401"/>
                  </a:lnTo>
                  <a:lnTo>
                    <a:pt x="280" y="400"/>
                  </a:lnTo>
                  <a:lnTo>
                    <a:pt x="277" y="400"/>
                  </a:lnTo>
                  <a:lnTo>
                    <a:pt x="273" y="401"/>
                  </a:lnTo>
                  <a:lnTo>
                    <a:pt x="271" y="402"/>
                  </a:lnTo>
                  <a:lnTo>
                    <a:pt x="268" y="403"/>
                  </a:lnTo>
                  <a:lnTo>
                    <a:pt x="267" y="403"/>
                  </a:lnTo>
                  <a:lnTo>
                    <a:pt x="265" y="402"/>
                  </a:lnTo>
                  <a:lnTo>
                    <a:pt x="264" y="402"/>
                  </a:lnTo>
                  <a:lnTo>
                    <a:pt x="262" y="402"/>
                  </a:lnTo>
                  <a:lnTo>
                    <a:pt x="261" y="401"/>
                  </a:lnTo>
                  <a:lnTo>
                    <a:pt x="259" y="401"/>
                  </a:lnTo>
                  <a:lnTo>
                    <a:pt x="256" y="401"/>
                  </a:lnTo>
                  <a:lnTo>
                    <a:pt x="256" y="401"/>
                  </a:lnTo>
                  <a:lnTo>
                    <a:pt x="255" y="401"/>
                  </a:lnTo>
                  <a:lnTo>
                    <a:pt x="254" y="402"/>
                  </a:lnTo>
                  <a:lnTo>
                    <a:pt x="253" y="402"/>
                  </a:lnTo>
                  <a:lnTo>
                    <a:pt x="252" y="403"/>
                  </a:lnTo>
                  <a:lnTo>
                    <a:pt x="252" y="404"/>
                  </a:lnTo>
                  <a:lnTo>
                    <a:pt x="251" y="404"/>
                  </a:lnTo>
                  <a:lnTo>
                    <a:pt x="250" y="404"/>
                  </a:lnTo>
                  <a:lnTo>
                    <a:pt x="250" y="403"/>
                  </a:lnTo>
                  <a:lnTo>
                    <a:pt x="248" y="403"/>
                  </a:lnTo>
                  <a:lnTo>
                    <a:pt x="248" y="403"/>
                  </a:lnTo>
                  <a:lnTo>
                    <a:pt x="246" y="404"/>
                  </a:lnTo>
                  <a:lnTo>
                    <a:pt x="245" y="404"/>
                  </a:lnTo>
                  <a:lnTo>
                    <a:pt x="242" y="405"/>
                  </a:lnTo>
                  <a:lnTo>
                    <a:pt x="240" y="405"/>
                  </a:lnTo>
                  <a:lnTo>
                    <a:pt x="239" y="406"/>
                  </a:lnTo>
                  <a:lnTo>
                    <a:pt x="236" y="407"/>
                  </a:lnTo>
                  <a:lnTo>
                    <a:pt x="235" y="407"/>
                  </a:lnTo>
                  <a:lnTo>
                    <a:pt x="234" y="408"/>
                  </a:lnTo>
                  <a:lnTo>
                    <a:pt x="234" y="409"/>
                  </a:lnTo>
                  <a:lnTo>
                    <a:pt x="232" y="409"/>
                  </a:lnTo>
                  <a:lnTo>
                    <a:pt x="231" y="409"/>
                  </a:lnTo>
                  <a:lnTo>
                    <a:pt x="230" y="409"/>
                  </a:lnTo>
                  <a:lnTo>
                    <a:pt x="228" y="409"/>
                  </a:lnTo>
                  <a:lnTo>
                    <a:pt x="227" y="408"/>
                  </a:lnTo>
                  <a:lnTo>
                    <a:pt x="227" y="411"/>
                  </a:lnTo>
                  <a:lnTo>
                    <a:pt x="227" y="412"/>
                  </a:lnTo>
                  <a:lnTo>
                    <a:pt x="228" y="412"/>
                  </a:lnTo>
                  <a:lnTo>
                    <a:pt x="228" y="413"/>
                  </a:lnTo>
                  <a:lnTo>
                    <a:pt x="227" y="413"/>
                  </a:lnTo>
                  <a:lnTo>
                    <a:pt x="225" y="413"/>
                  </a:lnTo>
                  <a:lnTo>
                    <a:pt x="223" y="413"/>
                  </a:lnTo>
                  <a:lnTo>
                    <a:pt x="222" y="414"/>
                  </a:lnTo>
                  <a:lnTo>
                    <a:pt x="221" y="414"/>
                  </a:lnTo>
                  <a:lnTo>
                    <a:pt x="218" y="414"/>
                  </a:lnTo>
                  <a:lnTo>
                    <a:pt x="214" y="414"/>
                  </a:lnTo>
                  <a:lnTo>
                    <a:pt x="212" y="414"/>
                  </a:lnTo>
                  <a:lnTo>
                    <a:pt x="212" y="413"/>
                  </a:lnTo>
                  <a:lnTo>
                    <a:pt x="212" y="414"/>
                  </a:lnTo>
                  <a:lnTo>
                    <a:pt x="211" y="414"/>
                  </a:lnTo>
                  <a:lnTo>
                    <a:pt x="212" y="414"/>
                  </a:lnTo>
                  <a:lnTo>
                    <a:pt x="211" y="415"/>
                  </a:lnTo>
                  <a:lnTo>
                    <a:pt x="209" y="415"/>
                  </a:lnTo>
                  <a:lnTo>
                    <a:pt x="206" y="416"/>
                  </a:lnTo>
                  <a:lnTo>
                    <a:pt x="204" y="417"/>
                  </a:lnTo>
                  <a:lnTo>
                    <a:pt x="201" y="419"/>
                  </a:lnTo>
                  <a:lnTo>
                    <a:pt x="201" y="420"/>
                  </a:lnTo>
                  <a:lnTo>
                    <a:pt x="201" y="419"/>
                  </a:lnTo>
                  <a:lnTo>
                    <a:pt x="201" y="420"/>
                  </a:lnTo>
                  <a:lnTo>
                    <a:pt x="200" y="421"/>
                  </a:lnTo>
                  <a:lnTo>
                    <a:pt x="198" y="422"/>
                  </a:lnTo>
                  <a:lnTo>
                    <a:pt x="197" y="422"/>
                  </a:lnTo>
                  <a:lnTo>
                    <a:pt x="196" y="423"/>
                  </a:lnTo>
                  <a:lnTo>
                    <a:pt x="196" y="424"/>
                  </a:lnTo>
                  <a:lnTo>
                    <a:pt x="194" y="424"/>
                  </a:lnTo>
                  <a:lnTo>
                    <a:pt x="194" y="425"/>
                  </a:lnTo>
                  <a:lnTo>
                    <a:pt x="193" y="425"/>
                  </a:lnTo>
                  <a:lnTo>
                    <a:pt x="193" y="427"/>
                  </a:lnTo>
                  <a:lnTo>
                    <a:pt x="192" y="427"/>
                  </a:lnTo>
                  <a:lnTo>
                    <a:pt x="192" y="426"/>
                  </a:lnTo>
                  <a:lnTo>
                    <a:pt x="192" y="425"/>
                  </a:lnTo>
                  <a:lnTo>
                    <a:pt x="191" y="426"/>
                  </a:lnTo>
                  <a:lnTo>
                    <a:pt x="192" y="427"/>
                  </a:lnTo>
                  <a:lnTo>
                    <a:pt x="191" y="428"/>
                  </a:lnTo>
                  <a:lnTo>
                    <a:pt x="190" y="428"/>
                  </a:lnTo>
                  <a:lnTo>
                    <a:pt x="186" y="430"/>
                  </a:lnTo>
                  <a:lnTo>
                    <a:pt x="186" y="431"/>
                  </a:lnTo>
                  <a:lnTo>
                    <a:pt x="185" y="432"/>
                  </a:lnTo>
                  <a:lnTo>
                    <a:pt x="185" y="433"/>
                  </a:lnTo>
                  <a:lnTo>
                    <a:pt x="185" y="434"/>
                  </a:lnTo>
                  <a:lnTo>
                    <a:pt x="185" y="435"/>
                  </a:lnTo>
                  <a:lnTo>
                    <a:pt x="184" y="436"/>
                  </a:lnTo>
                  <a:lnTo>
                    <a:pt x="184" y="437"/>
                  </a:lnTo>
                  <a:lnTo>
                    <a:pt x="183" y="437"/>
                  </a:lnTo>
                  <a:lnTo>
                    <a:pt x="182" y="439"/>
                  </a:lnTo>
                  <a:lnTo>
                    <a:pt x="183" y="440"/>
                  </a:lnTo>
                  <a:lnTo>
                    <a:pt x="182" y="441"/>
                  </a:lnTo>
                  <a:lnTo>
                    <a:pt x="182" y="442"/>
                  </a:lnTo>
                  <a:lnTo>
                    <a:pt x="182" y="443"/>
                  </a:lnTo>
                  <a:lnTo>
                    <a:pt x="182" y="444"/>
                  </a:lnTo>
                  <a:lnTo>
                    <a:pt x="182" y="445"/>
                  </a:lnTo>
                  <a:lnTo>
                    <a:pt x="182" y="445"/>
                  </a:lnTo>
                  <a:lnTo>
                    <a:pt x="182" y="446"/>
                  </a:lnTo>
                  <a:lnTo>
                    <a:pt x="181" y="448"/>
                  </a:lnTo>
                  <a:lnTo>
                    <a:pt x="182" y="448"/>
                  </a:lnTo>
                  <a:lnTo>
                    <a:pt x="181" y="450"/>
                  </a:lnTo>
                  <a:lnTo>
                    <a:pt x="181" y="451"/>
                  </a:lnTo>
                  <a:lnTo>
                    <a:pt x="182" y="450"/>
                  </a:lnTo>
                  <a:lnTo>
                    <a:pt x="183" y="449"/>
                  </a:lnTo>
                  <a:lnTo>
                    <a:pt x="184" y="449"/>
                  </a:lnTo>
                  <a:lnTo>
                    <a:pt x="185" y="450"/>
                  </a:lnTo>
                  <a:lnTo>
                    <a:pt x="185" y="449"/>
                  </a:lnTo>
                  <a:lnTo>
                    <a:pt x="185" y="448"/>
                  </a:lnTo>
                  <a:lnTo>
                    <a:pt x="185" y="447"/>
                  </a:lnTo>
                  <a:lnTo>
                    <a:pt x="185" y="449"/>
                  </a:lnTo>
                  <a:lnTo>
                    <a:pt x="185" y="450"/>
                  </a:lnTo>
                  <a:lnTo>
                    <a:pt x="185" y="451"/>
                  </a:lnTo>
                  <a:lnTo>
                    <a:pt x="184" y="451"/>
                  </a:lnTo>
                  <a:lnTo>
                    <a:pt x="182" y="452"/>
                  </a:lnTo>
                  <a:lnTo>
                    <a:pt x="181" y="453"/>
                  </a:lnTo>
                  <a:lnTo>
                    <a:pt x="181" y="453"/>
                  </a:lnTo>
                  <a:lnTo>
                    <a:pt x="181" y="454"/>
                  </a:lnTo>
                  <a:lnTo>
                    <a:pt x="179" y="456"/>
                  </a:lnTo>
                  <a:lnTo>
                    <a:pt x="179" y="457"/>
                  </a:lnTo>
                  <a:lnTo>
                    <a:pt x="178" y="458"/>
                  </a:lnTo>
                  <a:lnTo>
                    <a:pt x="178" y="459"/>
                  </a:lnTo>
                  <a:lnTo>
                    <a:pt x="179" y="459"/>
                  </a:lnTo>
                  <a:lnTo>
                    <a:pt x="179" y="460"/>
                  </a:lnTo>
                  <a:lnTo>
                    <a:pt x="178" y="460"/>
                  </a:lnTo>
                  <a:lnTo>
                    <a:pt x="178" y="461"/>
                  </a:lnTo>
                  <a:lnTo>
                    <a:pt x="179" y="464"/>
                  </a:lnTo>
                  <a:lnTo>
                    <a:pt x="179" y="465"/>
                  </a:lnTo>
                  <a:lnTo>
                    <a:pt x="179" y="466"/>
                  </a:lnTo>
                  <a:lnTo>
                    <a:pt x="178" y="470"/>
                  </a:lnTo>
                  <a:lnTo>
                    <a:pt x="178" y="472"/>
                  </a:lnTo>
                  <a:lnTo>
                    <a:pt x="178" y="474"/>
                  </a:lnTo>
                  <a:lnTo>
                    <a:pt x="178" y="475"/>
                  </a:lnTo>
                  <a:lnTo>
                    <a:pt x="178" y="476"/>
                  </a:lnTo>
                  <a:lnTo>
                    <a:pt x="177" y="476"/>
                  </a:lnTo>
                  <a:lnTo>
                    <a:pt x="175" y="478"/>
                  </a:lnTo>
                  <a:lnTo>
                    <a:pt x="173" y="481"/>
                  </a:lnTo>
                  <a:lnTo>
                    <a:pt x="172" y="482"/>
                  </a:lnTo>
                  <a:lnTo>
                    <a:pt x="172" y="483"/>
                  </a:lnTo>
                  <a:lnTo>
                    <a:pt x="172" y="484"/>
                  </a:lnTo>
                  <a:lnTo>
                    <a:pt x="172" y="485"/>
                  </a:lnTo>
                  <a:lnTo>
                    <a:pt x="173" y="485"/>
                  </a:lnTo>
                  <a:lnTo>
                    <a:pt x="173" y="486"/>
                  </a:lnTo>
                  <a:lnTo>
                    <a:pt x="172" y="486"/>
                  </a:lnTo>
                  <a:lnTo>
                    <a:pt x="170" y="487"/>
                  </a:lnTo>
                  <a:lnTo>
                    <a:pt x="168" y="487"/>
                  </a:lnTo>
                  <a:lnTo>
                    <a:pt x="168" y="488"/>
                  </a:lnTo>
                  <a:lnTo>
                    <a:pt x="167" y="488"/>
                  </a:lnTo>
                  <a:lnTo>
                    <a:pt x="166" y="489"/>
                  </a:lnTo>
                  <a:lnTo>
                    <a:pt x="165" y="489"/>
                  </a:lnTo>
                  <a:lnTo>
                    <a:pt x="163" y="490"/>
                  </a:lnTo>
                  <a:lnTo>
                    <a:pt x="162" y="492"/>
                  </a:lnTo>
                  <a:lnTo>
                    <a:pt x="160" y="492"/>
                  </a:lnTo>
                  <a:lnTo>
                    <a:pt x="158" y="493"/>
                  </a:lnTo>
                  <a:lnTo>
                    <a:pt x="156" y="495"/>
                  </a:lnTo>
                  <a:lnTo>
                    <a:pt x="154" y="496"/>
                  </a:lnTo>
                  <a:lnTo>
                    <a:pt x="154" y="496"/>
                  </a:lnTo>
                  <a:lnTo>
                    <a:pt x="153" y="497"/>
                  </a:lnTo>
                  <a:lnTo>
                    <a:pt x="150" y="498"/>
                  </a:lnTo>
                  <a:lnTo>
                    <a:pt x="148" y="499"/>
                  </a:lnTo>
                  <a:lnTo>
                    <a:pt x="146" y="500"/>
                  </a:lnTo>
                  <a:lnTo>
                    <a:pt x="146" y="501"/>
                  </a:lnTo>
                  <a:lnTo>
                    <a:pt x="146" y="502"/>
                  </a:lnTo>
                  <a:lnTo>
                    <a:pt x="144" y="503"/>
                  </a:lnTo>
                  <a:lnTo>
                    <a:pt x="143" y="504"/>
                  </a:lnTo>
                  <a:lnTo>
                    <a:pt x="142" y="504"/>
                  </a:lnTo>
                  <a:lnTo>
                    <a:pt x="141" y="504"/>
                  </a:lnTo>
                  <a:lnTo>
                    <a:pt x="138" y="505"/>
                  </a:lnTo>
                  <a:lnTo>
                    <a:pt x="135" y="506"/>
                  </a:lnTo>
                  <a:lnTo>
                    <a:pt x="133" y="506"/>
                  </a:lnTo>
                  <a:lnTo>
                    <a:pt x="132" y="506"/>
                  </a:lnTo>
                  <a:lnTo>
                    <a:pt x="130" y="507"/>
                  </a:lnTo>
                  <a:lnTo>
                    <a:pt x="130" y="507"/>
                  </a:lnTo>
                  <a:lnTo>
                    <a:pt x="129" y="508"/>
                  </a:lnTo>
                  <a:lnTo>
                    <a:pt x="128" y="508"/>
                  </a:lnTo>
                  <a:lnTo>
                    <a:pt x="127" y="508"/>
                  </a:lnTo>
                  <a:lnTo>
                    <a:pt x="125" y="509"/>
                  </a:lnTo>
                  <a:lnTo>
                    <a:pt x="125" y="510"/>
                  </a:lnTo>
                  <a:lnTo>
                    <a:pt x="125" y="512"/>
                  </a:lnTo>
                  <a:lnTo>
                    <a:pt x="125" y="513"/>
                  </a:lnTo>
                  <a:lnTo>
                    <a:pt x="124" y="513"/>
                  </a:lnTo>
                  <a:lnTo>
                    <a:pt x="124" y="514"/>
                  </a:lnTo>
                  <a:lnTo>
                    <a:pt x="123" y="513"/>
                  </a:lnTo>
                  <a:lnTo>
                    <a:pt x="123" y="514"/>
                  </a:lnTo>
                  <a:lnTo>
                    <a:pt x="122" y="514"/>
                  </a:lnTo>
                  <a:lnTo>
                    <a:pt x="121" y="513"/>
                  </a:lnTo>
                  <a:lnTo>
                    <a:pt x="119" y="513"/>
                  </a:lnTo>
                  <a:lnTo>
                    <a:pt x="114" y="512"/>
                  </a:lnTo>
                  <a:lnTo>
                    <a:pt x="113" y="511"/>
                  </a:lnTo>
                  <a:lnTo>
                    <a:pt x="111" y="511"/>
                  </a:lnTo>
                  <a:lnTo>
                    <a:pt x="109" y="510"/>
                  </a:lnTo>
                  <a:lnTo>
                    <a:pt x="106" y="509"/>
                  </a:lnTo>
                  <a:lnTo>
                    <a:pt x="106" y="509"/>
                  </a:lnTo>
                  <a:lnTo>
                    <a:pt x="104" y="509"/>
                  </a:lnTo>
                  <a:lnTo>
                    <a:pt x="104" y="508"/>
                  </a:lnTo>
                  <a:lnTo>
                    <a:pt x="103" y="508"/>
                  </a:lnTo>
                  <a:lnTo>
                    <a:pt x="103" y="509"/>
                  </a:lnTo>
                  <a:lnTo>
                    <a:pt x="102" y="509"/>
                  </a:lnTo>
                  <a:lnTo>
                    <a:pt x="101" y="508"/>
                  </a:lnTo>
                  <a:lnTo>
                    <a:pt x="101" y="508"/>
                  </a:lnTo>
                  <a:lnTo>
                    <a:pt x="99" y="506"/>
                  </a:lnTo>
                  <a:lnTo>
                    <a:pt x="96" y="504"/>
                  </a:lnTo>
                  <a:lnTo>
                    <a:pt x="95" y="504"/>
                  </a:lnTo>
                  <a:lnTo>
                    <a:pt x="94" y="503"/>
                  </a:lnTo>
                  <a:lnTo>
                    <a:pt x="92" y="501"/>
                  </a:lnTo>
                  <a:lnTo>
                    <a:pt x="91" y="500"/>
                  </a:lnTo>
                  <a:lnTo>
                    <a:pt x="89" y="499"/>
                  </a:lnTo>
                  <a:lnTo>
                    <a:pt x="87" y="497"/>
                  </a:lnTo>
                  <a:lnTo>
                    <a:pt x="86" y="497"/>
                  </a:lnTo>
                  <a:lnTo>
                    <a:pt x="82" y="492"/>
                  </a:lnTo>
                  <a:lnTo>
                    <a:pt x="83" y="492"/>
                  </a:lnTo>
                  <a:lnTo>
                    <a:pt x="83" y="492"/>
                  </a:lnTo>
                  <a:lnTo>
                    <a:pt x="82" y="492"/>
                  </a:lnTo>
                  <a:lnTo>
                    <a:pt x="82" y="491"/>
                  </a:lnTo>
                  <a:lnTo>
                    <a:pt x="83" y="491"/>
                  </a:lnTo>
                  <a:lnTo>
                    <a:pt x="83" y="491"/>
                  </a:lnTo>
                  <a:lnTo>
                    <a:pt x="84" y="491"/>
                  </a:lnTo>
                  <a:lnTo>
                    <a:pt x="85" y="491"/>
                  </a:lnTo>
                  <a:lnTo>
                    <a:pt x="86" y="491"/>
                  </a:lnTo>
                  <a:lnTo>
                    <a:pt x="86" y="490"/>
                  </a:lnTo>
                  <a:lnTo>
                    <a:pt x="87" y="490"/>
                  </a:lnTo>
                  <a:lnTo>
                    <a:pt x="87" y="489"/>
                  </a:lnTo>
                  <a:lnTo>
                    <a:pt x="87" y="488"/>
                  </a:lnTo>
                  <a:lnTo>
                    <a:pt x="86" y="487"/>
                  </a:lnTo>
                  <a:lnTo>
                    <a:pt x="86" y="486"/>
                  </a:lnTo>
                  <a:lnTo>
                    <a:pt x="86" y="485"/>
                  </a:lnTo>
                  <a:lnTo>
                    <a:pt x="85" y="485"/>
                  </a:lnTo>
                  <a:lnTo>
                    <a:pt x="85" y="484"/>
                  </a:lnTo>
                  <a:lnTo>
                    <a:pt x="86" y="484"/>
                  </a:lnTo>
                  <a:lnTo>
                    <a:pt x="87" y="484"/>
                  </a:lnTo>
                  <a:lnTo>
                    <a:pt x="88" y="483"/>
                  </a:lnTo>
                  <a:lnTo>
                    <a:pt x="88" y="482"/>
                  </a:lnTo>
                  <a:lnTo>
                    <a:pt x="88" y="481"/>
                  </a:lnTo>
                  <a:lnTo>
                    <a:pt x="88" y="480"/>
                  </a:lnTo>
                  <a:lnTo>
                    <a:pt x="89" y="479"/>
                  </a:lnTo>
                  <a:lnTo>
                    <a:pt x="90" y="478"/>
                  </a:lnTo>
                  <a:lnTo>
                    <a:pt x="91" y="478"/>
                  </a:lnTo>
                  <a:lnTo>
                    <a:pt x="91" y="478"/>
                  </a:lnTo>
                  <a:lnTo>
                    <a:pt x="91" y="477"/>
                  </a:lnTo>
                  <a:lnTo>
                    <a:pt x="91" y="476"/>
                  </a:lnTo>
                  <a:lnTo>
                    <a:pt x="91" y="476"/>
                  </a:lnTo>
                  <a:lnTo>
                    <a:pt x="91" y="476"/>
                  </a:lnTo>
                  <a:lnTo>
                    <a:pt x="91" y="475"/>
                  </a:lnTo>
                  <a:lnTo>
                    <a:pt x="90" y="474"/>
                  </a:lnTo>
                  <a:lnTo>
                    <a:pt x="90" y="473"/>
                  </a:lnTo>
                  <a:lnTo>
                    <a:pt x="91" y="473"/>
                  </a:lnTo>
                  <a:lnTo>
                    <a:pt x="91" y="472"/>
                  </a:lnTo>
                  <a:lnTo>
                    <a:pt x="91" y="473"/>
                  </a:lnTo>
                  <a:lnTo>
                    <a:pt x="92" y="473"/>
                  </a:lnTo>
                  <a:lnTo>
                    <a:pt x="92" y="474"/>
                  </a:lnTo>
                  <a:lnTo>
                    <a:pt x="93" y="474"/>
                  </a:lnTo>
                  <a:lnTo>
                    <a:pt x="94" y="474"/>
                  </a:lnTo>
                  <a:lnTo>
                    <a:pt x="95" y="473"/>
                  </a:lnTo>
                  <a:lnTo>
                    <a:pt x="96" y="472"/>
                  </a:lnTo>
                  <a:lnTo>
                    <a:pt x="96" y="471"/>
                  </a:lnTo>
                  <a:lnTo>
                    <a:pt x="96" y="470"/>
                  </a:lnTo>
                  <a:lnTo>
                    <a:pt x="97" y="469"/>
                  </a:lnTo>
                  <a:lnTo>
                    <a:pt x="97" y="468"/>
                  </a:lnTo>
                  <a:lnTo>
                    <a:pt x="96" y="468"/>
                  </a:lnTo>
                  <a:lnTo>
                    <a:pt x="96" y="467"/>
                  </a:lnTo>
                  <a:lnTo>
                    <a:pt x="95" y="466"/>
                  </a:lnTo>
                  <a:lnTo>
                    <a:pt x="95" y="465"/>
                  </a:lnTo>
                  <a:lnTo>
                    <a:pt x="94" y="465"/>
                  </a:lnTo>
                  <a:lnTo>
                    <a:pt x="93" y="463"/>
                  </a:lnTo>
                  <a:lnTo>
                    <a:pt x="92" y="462"/>
                  </a:lnTo>
                  <a:lnTo>
                    <a:pt x="92" y="461"/>
                  </a:lnTo>
                  <a:lnTo>
                    <a:pt x="91" y="461"/>
                  </a:lnTo>
                  <a:lnTo>
                    <a:pt x="91" y="460"/>
                  </a:lnTo>
                  <a:lnTo>
                    <a:pt x="91" y="459"/>
                  </a:lnTo>
                  <a:lnTo>
                    <a:pt x="91" y="458"/>
                  </a:lnTo>
                  <a:lnTo>
                    <a:pt x="90" y="456"/>
                  </a:lnTo>
                  <a:lnTo>
                    <a:pt x="89" y="455"/>
                  </a:lnTo>
                  <a:lnTo>
                    <a:pt x="89" y="454"/>
                  </a:lnTo>
                  <a:lnTo>
                    <a:pt x="88" y="453"/>
                  </a:lnTo>
                  <a:lnTo>
                    <a:pt x="87" y="453"/>
                  </a:lnTo>
                  <a:lnTo>
                    <a:pt x="88" y="453"/>
                  </a:lnTo>
                  <a:lnTo>
                    <a:pt x="88" y="452"/>
                  </a:lnTo>
                  <a:lnTo>
                    <a:pt x="89" y="451"/>
                  </a:lnTo>
                  <a:lnTo>
                    <a:pt x="90" y="450"/>
                  </a:lnTo>
                  <a:lnTo>
                    <a:pt x="91" y="449"/>
                  </a:lnTo>
                  <a:lnTo>
                    <a:pt x="91" y="448"/>
                  </a:lnTo>
                  <a:lnTo>
                    <a:pt x="92" y="447"/>
                  </a:lnTo>
                  <a:lnTo>
                    <a:pt x="92" y="446"/>
                  </a:lnTo>
                  <a:lnTo>
                    <a:pt x="93" y="445"/>
                  </a:lnTo>
                  <a:lnTo>
                    <a:pt x="93" y="444"/>
                  </a:lnTo>
                  <a:lnTo>
                    <a:pt x="94" y="443"/>
                  </a:lnTo>
                  <a:lnTo>
                    <a:pt x="95" y="442"/>
                  </a:lnTo>
                  <a:lnTo>
                    <a:pt x="95" y="441"/>
                  </a:lnTo>
                  <a:lnTo>
                    <a:pt x="96" y="440"/>
                  </a:lnTo>
                  <a:lnTo>
                    <a:pt x="96" y="439"/>
                  </a:lnTo>
                  <a:lnTo>
                    <a:pt x="96" y="438"/>
                  </a:lnTo>
                  <a:lnTo>
                    <a:pt x="95" y="437"/>
                  </a:lnTo>
                  <a:lnTo>
                    <a:pt x="94" y="437"/>
                  </a:lnTo>
                  <a:lnTo>
                    <a:pt x="93" y="437"/>
                  </a:lnTo>
                  <a:lnTo>
                    <a:pt x="92" y="436"/>
                  </a:lnTo>
                  <a:lnTo>
                    <a:pt x="92" y="434"/>
                  </a:lnTo>
                  <a:lnTo>
                    <a:pt x="91" y="433"/>
                  </a:lnTo>
                  <a:lnTo>
                    <a:pt x="91" y="432"/>
                  </a:lnTo>
                  <a:lnTo>
                    <a:pt x="90" y="432"/>
                  </a:lnTo>
                  <a:lnTo>
                    <a:pt x="89" y="431"/>
                  </a:lnTo>
                  <a:lnTo>
                    <a:pt x="89" y="430"/>
                  </a:lnTo>
                  <a:lnTo>
                    <a:pt x="88" y="429"/>
                  </a:lnTo>
                  <a:lnTo>
                    <a:pt x="87" y="428"/>
                  </a:lnTo>
                  <a:lnTo>
                    <a:pt x="87" y="427"/>
                  </a:lnTo>
                  <a:lnTo>
                    <a:pt x="87" y="426"/>
                  </a:lnTo>
                  <a:lnTo>
                    <a:pt x="86" y="426"/>
                  </a:lnTo>
                  <a:lnTo>
                    <a:pt x="86" y="425"/>
                  </a:lnTo>
                  <a:lnTo>
                    <a:pt x="86" y="424"/>
                  </a:lnTo>
                  <a:lnTo>
                    <a:pt x="87" y="423"/>
                  </a:lnTo>
                  <a:lnTo>
                    <a:pt x="89" y="422"/>
                  </a:lnTo>
                  <a:lnTo>
                    <a:pt x="89" y="421"/>
                  </a:lnTo>
                  <a:lnTo>
                    <a:pt x="90" y="421"/>
                  </a:lnTo>
                  <a:lnTo>
                    <a:pt x="91" y="421"/>
                  </a:lnTo>
                  <a:lnTo>
                    <a:pt x="91" y="420"/>
                  </a:lnTo>
                  <a:lnTo>
                    <a:pt x="91" y="418"/>
                  </a:lnTo>
                  <a:lnTo>
                    <a:pt x="91" y="417"/>
                  </a:lnTo>
                  <a:lnTo>
                    <a:pt x="92" y="416"/>
                  </a:lnTo>
                  <a:lnTo>
                    <a:pt x="94" y="415"/>
                  </a:lnTo>
                  <a:lnTo>
                    <a:pt x="94" y="414"/>
                  </a:lnTo>
                  <a:lnTo>
                    <a:pt x="96" y="413"/>
                  </a:lnTo>
                  <a:lnTo>
                    <a:pt x="96" y="412"/>
                  </a:lnTo>
                  <a:lnTo>
                    <a:pt x="96" y="411"/>
                  </a:lnTo>
                  <a:lnTo>
                    <a:pt x="96" y="409"/>
                  </a:lnTo>
                  <a:lnTo>
                    <a:pt x="97" y="408"/>
                  </a:lnTo>
                  <a:lnTo>
                    <a:pt x="97" y="407"/>
                  </a:lnTo>
                  <a:lnTo>
                    <a:pt x="98" y="406"/>
                  </a:lnTo>
                  <a:lnTo>
                    <a:pt x="98" y="405"/>
                  </a:lnTo>
                  <a:lnTo>
                    <a:pt x="98" y="404"/>
                  </a:lnTo>
                  <a:lnTo>
                    <a:pt x="99" y="403"/>
                  </a:lnTo>
                  <a:lnTo>
                    <a:pt x="99" y="402"/>
                  </a:lnTo>
                  <a:lnTo>
                    <a:pt x="99" y="401"/>
                  </a:lnTo>
                  <a:lnTo>
                    <a:pt x="99" y="400"/>
                  </a:lnTo>
                  <a:lnTo>
                    <a:pt x="98" y="399"/>
                  </a:lnTo>
                  <a:lnTo>
                    <a:pt x="99" y="399"/>
                  </a:lnTo>
                  <a:lnTo>
                    <a:pt x="99" y="398"/>
                  </a:lnTo>
                  <a:lnTo>
                    <a:pt x="99" y="397"/>
                  </a:lnTo>
                  <a:lnTo>
                    <a:pt x="99" y="397"/>
                  </a:lnTo>
                  <a:lnTo>
                    <a:pt x="99" y="396"/>
                  </a:lnTo>
                  <a:lnTo>
                    <a:pt x="100" y="395"/>
                  </a:lnTo>
                  <a:lnTo>
                    <a:pt x="101" y="395"/>
                  </a:lnTo>
                  <a:lnTo>
                    <a:pt x="102" y="395"/>
                  </a:lnTo>
                  <a:lnTo>
                    <a:pt x="102" y="394"/>
                  </a:lnTo>
                  <a:lnTo>
                    <a:pt x="103" y="393"/>
                  </a:lnTo>
                  <a:lnTo>
                    <a:pt x="103" y="392"/>
                  </a:lnTo>
                  <a:lnTo>
                    <a:pt x="104" y="391"/>
                  </a:lnTo>
                  <a:lnTo>
                    <a:pt x="104" y="390"/>
                  </a:lnTo>
                  <a:lnTo>
                    <a:pt x="104" y="389"/>
                  </a:lnTo>
                  <a:lnTo>
                    <a:pt x="104" y="389"/>
                  </a:lnTo>
                  <a:lnTo>
                    <a:pt x="104" y="388"/>
                  </a:lnTo>
                  <a:lnTo>
                    <a:pt x="105" y="387"/>
                  </a:lnTo>
                  <a:lnTo>
                    <a:pt x="106" y="386"/>
                  </a:lnTo>
                  <a:lnTo>
                    <a:pt x="109" y="379"/>
                  </a:lnTo>
                  <a:lnTo>
                    <a:pt x="108" y="378"/>
                  </a:lnTo>
                  <a:lnTo>
                    <a:pt x="107" y="378"/>
                  </a:lnTo>
                  <a:lnTo>
                    <a:pt x="107" y="377"/>
                  </a:lnTo>
                  <a:lnTo>
                    <a:pt x="106" y="377"/>
                  </a:lnTo>
                  <a:lnTo>
                    <a:pt x="106" y="376"/>
                  </a:lnTo>
                  <a:lnTo>
                    <a:pt x="106" y="375"/>
                  </a:lnTo>
                  <a:lnTo>
                    <a:pt x="105" y="374"/>
                  </a:lnTo>
                  <a:lnTo>
                    <a:pt x="105" y="373"/>
                  </a:lnTo>
                  <a:lnTo>
                    <a:pt x="106" y="373"/>
                  </a:lnTo>
                  <a:lnTo>
                    <a:pt x="106" y="372"/>
                  </a:lnTo>
                  <a:lnTo>
                    <a:pt x="105" y="371"/>
                  </a:lnTo>
                  <a:lnTo>
                    <a:pt x="104" y="372"/>
                  </a:lnTo>
                  <a:lnTo>
                    <a:pt x="104" y="373"/>
                  </a:lnTo>
                  <a:lnTo>
                    <a:pt x="103" y="373"/>
                  </a:lnTo>
                  <a:lnTo>
                    <a:pt x="103" y="372"/>
                  </a:lnTo>
                  <a:lnTo>
                    <a:pt x="103" y="371"/>
                  </a:lnTo>
                  <a:lnTo>
                    <a:pt x="102" y="370"/>
                  </a:lnTo>
                  <a:lnTo>
                    <a:pt x="101" y="371"/>
                  </a:lnTo>
                  <a:lnTo>
                    <a:pt x="99" y="372"/>
                  </a:lnTo>
                  <a:lnTo>
                    <a:pt x="99" y="373"/>
                  </a:lnTo>
                  <a:lnTo>
                    <a:pt x="98" y="373"/>
                  </a:lnTo>
                  <a:lnTo>
                    <a:pt x="97" y="373"/>
                  </a:lnTo>
                  <a:lnTo>
                    <a:pt x="95" y="373"/>
                  </a:lnTo>
                  <a:lnTo>
                    <a:pt x="94" y="373"/>
                  </a:lnTo>
                  <a:lnTo>
                    <a:pt x="92" y="372"/>
                  </a:lnTo>
                  <a:lnTo>
                    <a:pt x="91" y="371"/>
                  </a:lnTo>
                  <a:lnTo>
                    <a:pt x="91" y="370"/>
                  </a:lnTo>
                  <a:lnTo>
                    <a:pt x="90" y="370"/>
                  </a:lnTo>
                  <a:lnTo>
                    <a:pt x="89" y="370"/>
                  </a:lnTo>
                  <a:lnTo>
                    <a:pt x="88" y="370"/>
                  </a:lnTo>
                  <a:lnTo>
                    <a:pt x="88" y="368"/>
                  </a:lnTo>
                  <a:lnTo>
                    <a:pt x="89" y="366"/>
                  </a:lnTo>
                  <a:lnTo>
                    <a:pt x="90" y="366"/>
                  </a:lnTo>
                  <a:lnTo>
                    <a:pt x="91" y="364"/>
                  </a:lnTo>
                  <a:lnTo>
                    <a:pt x="91" y="362"/>
                  </a:lnTo>
                  <a:lnTo>
                    <a:pt x="91" y="361"/>
                  </a:lnTo>
                  <a:lnTo>
                    <a:pt x="91" y="360"/>
                  </a:lnTo>
                  <a:lnTo>
                    <a:pt x="91" y="359"/>
                  </a:lnTo>
                  <a:lnTo>
                    <a:pt x="92" y="357"/>
                  </a:lnTo>
                  <a:lnTo>
                    <a:pt x="92" y="355"/>
                  </a:lnTo>
                  <a:lnTo>
                    <a:pt x="92" y="353"/>
                  </a:lnTo>
                  <a:lnTo>
                    <a:pt x="94" y="353"/>
                  </a:lnTo>
                  <a:lnTo>
                    <a:pt x="95" y="352"/>
                  </a:lnTo>
                  <a:lnTo>
                    <a:pt x="94" y="352"/>
                  </a:lnTo>
                  <a:lnTo>
                    <a:pt x="95" y="352"/>
                  </a:lnTo>
                  <a:lnTo>
                    <a:pt x="94" y="352"/>
                  </a:lnTo>
                  <a:lnTo>
                    <a:pt x="94" y="351"/>
                  </a:lnTo>
                  <a:lnTo>
                    <a:pt x="93" y="350"/>
                  </a:lnTo>
                  <a:lnTo>
                    <a:pt x="92" y="350"/>
                  </a:lnTo>
                  <a:lnTo>
                    <a:pt x="92" y="349"/>
                  </a:lnTo>
                  <a:lnTo>
                    <a:pt x="93" y="347"/>
                  </a:lnTo>
                  <a:lnTo>
                    <a:pt x="92" y="346"/>
                  </a:lnTo>
                  <a:lnTo>
                    <a:pt x="92" y="344"/>
                  </a:lnTo>
                  <a:lnTo>
                    <a:pt x="92" y="343"/>
                  </a:lnTo>
                  <a:lnTo>
                    <a:pt x="93" y="342"/>
                  </a:lnTo>
                  <a:lnTo>
                    <a:pt x="94" y="341"/>
                  </a:lnTo>
                  <a:lnTo>
                    <a:pt x="95" y="339"/>
                  </a:lnTo>
                  <a:lnTo>
                    <a:pt x="96" y="338"/>
                  </a:lnTo>
                  <a:lnTo>
                    <a:pt x="97" y="336"/>
                  </a:lnTo>
                  <a:lnTo>
                    <a:pt x="98" y="335"/>
                  </a:lnTo>
                  <a:lnTo>
                    <a:pt x="97" y="335"/>
                  </a:lnTo>
                  <a:lnTo>
                    <a:pt x="97" y="334"/>
                  </a:lnTo>
                  <a:lnTo>
                    <a:pt x="96" y="334"/>
                  </a:lnTo>
                  <a:lnTo>
                    <a:pt x="95" y="333"/>
                  </a:lnTo>
                  <a:lnTo>
                    <a:pt x="95" y="332"/>
                  </a:lnTo>
                  <a:lnTo>
                    <a:pt x="95" y="331"/>
                  </a:lnTo>
                  <a:lnTo>
                    <a:pt x="95" y="329"/>
                  </a:lnTo>
                  <a:lnTo>
                    <a:pt x="94" y="328"/>
                  </a:lnTo>
                  <a:lnTo>
                    <a:pt x="93" y="327"/>
                  </a:lnTo>
                  <a:lnTo>
                    <a:pt x="92" y="326"/>
                  </a:lnTo>
                  <a:lnTo>
                    <a:pt x="91" y="326"/>
                  </a:lnTo>
                  <a:lnTo>
                    <a:pt x="91" y="326"/>
                  </a:lnTo>
                  <a:lnTo>
                    <a:pt x="91" y="325"/>
                  </a:lnTo>
                  <a:lnTo>
                    <a:pt x="91" y="325"/>
                  </a:lnTo>
                  <a:lnTo>
                    <a:pt x="91" y="323"/>
                  </a:lnTo>
                  <a:lnTo>
                    <a:pt x="91" y="322"/>
                  </a:lnTo>
                  <a:lnTo>
                    <a:pt x="92" y="322"/>
                  </a:lnTo>
                  <a:lnTo>
                    <a:pt x="93" y="321"/>
                  </a:lnTo>
                  <a:lnTo>
                    <a:pt x="94" y="321"/>
                  </a:lnTo>
                  <a:lnTo>
                    <a:pt x="95" y="321"/>
                  </a:lnTo>
                  <a:lnTo>
                    <a:pt x="96" y="320"/>
                  </a:lnTo>
                  <a:lnTo>
                    <a:pt x="97" y="319"/>
                  </a:lnTo>
                  <a:lnTo>
                    <a:pt x="97" y="318"/>
                  </a:lnTo>
                  <a:lnTo>
                    <a:pt x="99" y="319"/>
                  </a:lnTo>
                  <a:lnTo>
                    <a:pt x="97" y="318"/>
                  </a:lnTo>
                  <a:lnTo>
                    <a:pt x="97" y="318"/>
                  </a:lnTo>
                  <a:lnTo>
                    <a:pt x="98" y="316"/>
                  </a:lnTo>
                  <a:lnTo>
                    <a:pt x="99" y="314"/>
                  </a:lnTo>
                  <a:lnTo>
                    <a:pt x="99" y="313"/>
                  </a:lnTo>
                  <a:lnTo>
                    <a:pt x="99" y="312"/>
                  </a:lnTo>
                  <a:lnTo>
                    <a:pt x="99" y="311"/>
                  </a:lnTo>
                  <a:lnTo>
                    <a:pt x="98" y="311"/>
                  </a:lnTo>
                  <a:lnTo>
                    <a:pt x="97" y="311"/>
                  </a:lnTo>
                  <a:lnTo>
                    <a:pt x="96" y="311"/>
                  </a:lnTo>
                  <a:lnTo>
                    <a:pt x="95" y="310"/>
                  </a:lnTo>
                  <a:lnTo>
                    <a:pt x="95" y="310"/>
                  </a:lnTo>
                  <a:lnTo>
                    <a:pt x="95" y="308"/>
                  </a:lnTo>
                  <a:lnTo>
                    <a:pt x="93" y="306"/>
                  </a:lnTo>
                  <a:lnTo>
                    <a:pt x="92" y="305"/>
                  </a:lnTo>
                  <a:lnTo>
                    <a:pt x="92" y="303"/>
                  </a:lnTo>
                  <a:lnTo>
                    <a:pt x="92" y="302"/>
                  </a:lnTo>
                  <a:lnTo>
                    <a:pt x="91" y="300"/>
                  </a:lnTo>
                  <a:lnTo>
                    <a:pt x="91" y="300"/>
                  </a:lnTo>
                  <a:lnTo>
                    <a:pt x="90" y="300"/>
                  </a:lnTo>
                  <a:lnTo>
                    <a:pt x="89" y="300"/>
                  </a:lnTo>
                  <a:lnTo>
                    <a:pt x="88" y="300"/>
                  </a:lnTo>
                  <a:lnTo>
                    <a:pt x="87" y="301"/>
                  </a:lnTo>
                  <a:lnTo>
                    <a:pt x="86" y="302"/>
                  </a:lnTo>
                  <a:lnTo>
                    <a:pt x="84" y="302"/>
                  </a:lnTo>
                  <a:lnTo>
                    <a:pt x="83" y="302"/>
                  </a:lnTo>
                  <a:lnTo>
                    <a:pt x="82" y="302"/>
                  </a:lnTo>
                  <a:lnTo>
                    <a:pt x="80" y="304"/>
                  </a:lnTo>
                  <a:lnTo>
                    <a:pt x="78" y="304"/>
                  </a:lnTo>
                  <a:lnTo>
                    <a:pt x="76" y="305"/>
                  </a:lnTo>
                  <a:lnTo>
                    <a:pt x="75" y="306"/>
                  </a:lnTo>
                  <a:lnTo>
                    <a:pt x="75" y="307"/>
                  </a:lnTo>
                  <a:lnTo>
                    <a:pt x="75" y="308"/>
                  </a:lnTo>
                  <a:lnTo>
                    <a:pt x="75" y="309"/>
                  </a:lnTo>
                  <a:lnTo>
                    <a:pt x="74" y="310"/>
                  </a:lnTo>
                  <a:lnTo>
                    <a:pt x="72" y="310"/>
                  </a:lnTo>
                  <a:lnTo>
                    <a:pt x="71" y="310"/>
                  </a:lnTo>
                  <a:lnTo>
                    <a:pt x="70" y="312"/>
                  </a:lnTo>
                  <a:lnTo>
                    <a:pt x="69" y="312"/>
                  </a:lnTo>
                  <a:lnTo>
                    <a:pt x="68" y="312"/>
                  </a:lnTo>
                  <a:lnTo>
                    <a:pt x="67" y="311"/>
                  </a:lnTo>
                  <a:lnTo>
                    <a:pt x="66" y="311"/>
                  </a:lnTo>
                  <a:lnTo>
                    <a:pt x="64" y="311"/>
                  </a:lnTo>
                  <a:lnTo>
                    <a:pt x="63" y="311"/>
                  </a:lnTo>
                  <a:lnTo>
                    <a:pt x="62" y="310"/>
                  </a:lnTo>
                  <a:lnTo>
                    <a:pt x="60" y="309"/>
                  </a:lnTo>
                  <a:lnTo>
                    <a:pt x="59" y="307"/>
                  </a:lnTo>
                  <a:lnTo>
                    <a:pt x="59" y="306"/>
                  </a:lnTo>
                  <a:lnTo>
                    <a:pt x="59" y="305"/>
                  </a:lnTo>
                  <a:lnTo>
                    <a:pt x="59" y="305"/>
                  </a:lnTo>
                  <a:lnTo>
                    <a:pt x="58" y="306"/>
                  </a:lnTo>
                  <a:lnTo>
                    <a:pt x="57" y="307"/>
                  </a:lnTo>
                  <a:lnTo>
                    <a:pt x="56" y="306"/>
                  </a:lnTo>
                  <a:lnTo>
                    <a:pt x="56" y="305"/>
                  </a:lnTo>
                  <a:lnTo>
                    <a:pt x="56" y="304"/>
                  </a:lnTo>
                  <a:lnTo>
                    <a:pt x="56" y="302"/>
                  </a:lnTo>
                  <a:lnTo>
                    <a:pt x="55" y="302"/>
                  </a:lnTo>
                  <a:lnTo>
                    <a:pt x="55" y="300"/>
                  </a:lnTo>
                  <a:lnTo>
                    <a:pt x="57" y="299"/>
                  </a:lnTo>
                  <a:lnTo>
                    <a:pt x="57" y="298"/>
                  </a:lnTo>
                  <a:lnTo>
                    <a:pt x="56" y="297"/>
                  </a:lnTo>
                  <a:lnTo>
                    <a:pt x="56" y="296"/>
                  </a:lnTo>
                  <a:lnTo>
                    <a:pt x="54" y="294"/>
                  </a:lnTo>
                  <a:lnTo>
                    <a:pt x="54" y="294"/>
                  </a:lnTo>
                  <a:lnTo>
                    <a:pt x="53" y="293"/>
                  </a:lnTo>
                  <a:lnTo>
                    <a:pt x="54" y="292"/>
                  </a:lnTo>
                  <a:lnTo>
                    <a:pt x="54" y="290"/>
                  </a:lnTo>
                  <a:lnTo>
                    <a:pt x="54" y="287"/>
                  </a:lnTo>
                  <a:lnTo>
                    <a:pt x="55" y="286"/>
                  </a:lnTo>
                  <a:lnTo>
                    <a:pt x="56" y="284"/>
                  </a:lnTo>
                  <a:lnTo>
                    <a:pt x="55" y="283"/>
                  </a:lnTo>
                  <a:lnTo>
                    <a:pt x="55" y="282"/>
                  </a:lnTo>
                  <a:lnTo>
                    <a:pt x="56" y="281"/>
                  </a:lnTo>
                  <a:lnTo>
                    <a:pt x="57" y="279"/>
                  </a:lnTo>
                  <a:lnTo>
                    <a:pt x="56" y="278"/>
                  </a:lnTo>
                  <a:lnTo>
                    <a:pt x="56" y="277"/>
                  </a:lnTo>
                  <a:lnTo>
                    <a:pt x="54" y="277"/>
                  </a:lnTo>
                  <a:lnTo>
                    <a:pt x="54" y="276"/>
                  </a:lnTo>
                  <a:lnTo>
                    <a:pt x="54" y="275"/>
                  </a:lnTo>
                  <a:lnTo>
                    <a:pt x="54" y="273"/>
                  </a:lnTo>
                  <a:lnTo>
                    <a:pt x="55" y="273"/>
                  </a:lnTo>
                  <a:lnTo>
                    <a:pt x="55" y="272"/>
                  </a:lnTo>
                  <a:lnTo>
                    <a:pt x="56" y="272"/>
                  </a:lnTo>
                  <a:lnTo>
                    <a:pt x="58" y="272"/>
                  </a:lnTo>
                  <a:lnTo>
                    <a:pt x="59" y="272"/>
                  </a:lnTo>
                  <a:lnTo>
                    <a:pt x="59" y="271"/>
                  </a:lnTo>
                  <a:lnTo>
                    <a:pt x="59" y="271"/>
                  </a:lnTo>
                  <a:lnTo>
                    <a:pt x="60" y="270"/>
                  </a:lnTo>
                  <a:lnTo>
                    <a:pt x="59" y="269"/>
                  </a:lnTo>
                  <a:lnTo>
                    <a:pt x="59" y="268"/>
                  </a:lnTo>
                  <a:lnTo>
                    <a:pt x="59" y="267"/>
                  </a:lnTo>
                  <a:lnTo>
                    <a:pt x="59" y="266"/>
                  </a:lnTo>
                  <a:lnTo>
                    <a:pt x="60" y="265"/>
                  </a:lnTo>
                  <a:lnTo>
                    <a:pt x="60" y="264"/>
                  </a:lnTo>
                  <a:lnTo>
                    <a:pt x="61" y="263"/>
                  </a:lnTo>
                  <a:lnTo>
                    <a:pt x="61" y="263"/>
                  </a:lnTo>
                  <a:lnTo>
                    <a:pt x="62" y="261"/>
                  </a:lnTo>
                  <a:lnTo>
                    <a:pt x="62" y="259"/>
                  </a:lnTo>
                  <a:lnTo>
                    <a:pt x="62" y="258"/>
                  </a:lnTo>
                  <a:lnTo>
                    <a:pt x="61" y="257"/>
                  </a:lnTo>
                  <a:lnTo>
                    <a:pt x="60" y="257"/>
                  </a:lnTo>
                  <a:lnTo>
                    <a:pt x="59" y="257"/>
                  </a:lnTo>
                  <a:lnTo>
                    <a:pt x="58" y="257"/>
                  </a:lnTo>
                  <a:lnTo>
                    <a:pt x="58" y="256"/>
                  </a:lnTo>
                  <a:lnTo>
                    <a:pt x="58" y="255"/>
                  </a:lnTo>
                  <a:lnTo>
                    <a:pt x="57" y="254"/>
                  </a:lnTo>
                  <a:lnTo>
                    <a:pt x="57" y="253"/>
                  </a:lnTo>
                  <a:lnTo>
                    <a:pt x="56" y="252"/>
                  </a:lnTo>
                  <a:lnTo>
                    <a:pt x="55" y="251"/>
                  </a:lnTo>
                  <a:lnTo>
                    <a:pt x="53" y="251"/>
                  </a:lnTo>
                  <a:lnTo>
                    <a:pt x="51" y="250"/>
                  </a:lnTo>
                  <a:lnTo>
                    <a:pt x="49" y="250"/>
                  </a:lnTo>
                  <a:lnTo>
                    <a:pt x="48" y="249"/>
                  </a:lnTo>
                  <a:lnTo>
                    <a:pt x="45" y="248"/>
                  </a:lnTo>
                  <a:lnTo>
                    <a:pt x="44" y="248"/>
                  </a:lnTo>
                  <a:lnTo>
                    <a:pt x="43" y="247"/>
                  </a:lnTo>
                  <a:lnTo>
                    <a:pt x="42" y="247"/>
                  </a:lnTo>
                  <a:lnTo>
                    <a:pt x="41" y="247"/>
                  </a:lnTo>
                  <a:lnTo>
                    <a:pt x="40" y="247"/>
                  </a:lnTo>
                  <a:lnTo>
                    <a:pt x="39" y="246"/>
                  </a:lnTo>
                  <a:lnTo>
                    <a:pt x="38" y="245"/>
                  </a:lnTo>
                  <a:lnTo>
                    <a:pt x="39" y="245"/>
                  </a:lnTo>
                  <a:lnTo>
                    <a:pt x="39" y="244"/>
                  </a:lnTo>
                  <a:lnTo>
                    <a:pt x="40" y="242"/>
                  </a:lnTo>
                  <a:lnTo>
                    <a:pt x="40" y="241"/>
                  </a:lnTo>
                  <a:lnTo>
                    <a:pt x="41" y="240"/>
                  </a:lnTo>
                  <a:lnTo>
                    <a:pt x="41" y="239"/>
                  </a:lnTo>
                  <a:lnTo>
                    <a:pt x="42" y="239"/>
                  </a:lnTo>
                  <a:lnTo>
                    <a:pt x="42" y="238"/>
                  </a:lnTo>
                  <a:lnTo>
                    <a:pt x="43" y="237"/>
                  </a:lnTo>
                  <a:lnTo>
                    <a:pt x="43" y="237"/>
                  </a:lnTo>
                  <a:lnTo>
                    <a:pt x="44" y="236"/>
                  </a:lnTo>
                  <a:lnTo>
                    <a:pt x="45" y="236"/>
                  </a:lnTo>
                  <a:lnTo>
                    <a:pt x="46" y="236"/>
                  </a:lnTo>
                  <a:lnTo>
                    <a:pt x="48" y="237"/>
                  </a:lnTo>
                  <a:lnTo>
                    <a:pt x="49" y="237"/>
                  </a:lnTo>
                  <a:lnTo>
                    <a:pt x="50" y="237"/>
                  </a:lnTo>
                  <a:lnTo>
                    <a:pt x="51" y="236"/>
                  </a:lnTo>
                  <a:lnTo>
                    <a:pt x="51" y="236"/>
                  </a:lnTo>
                  <a:lnTo>
                    <a:pt x="52" y="235"/>
                  </a:lnTo>
                  <a:lnTo>
                    <a:pt x="51" y="234"/>
                  </a:lnTo>
                  <a:lnTo>
                    <a:pt x="51" y="234"/>
                  </a:lnTo>
                  <a:lnTo>
                    <a:pt x="50" y="234"/>
                  </a:lnTo>
                  <a:lnTo>
                    <a:pt x="49" y="234"/>
                  </a:lnTo>
                  <a:lnTo>
                    <a:pt x="48" y="233"/>
                  </a:lnTo>
                  <a:lnTo>
                    <a:pt x="47" y="232"/>
                  </a:lnTo>
                  <a:lnTo>
                    <a:pt x="48" y="232"/>
                  </a:lnTo>
                  <a:lnTo>
                    <a:pt x="48" y="231"/>
                  </a:lnTo>
                  <a:lnTo>
                    <a:pt x="48" y="230"/>
                  </a:lnTo>
                  <a:lnTo>
                    <a:pt x="47" y="228"/>
                  </a:lnTo>
                  <a:lnTo>
                    <a:pt x="47" y="227"/>
                  </a:lnTo>
                  <a:lnTo>
                    <a:pt x="47" y="225"/>
                  </a:lnTo>
                  <a:lnTo>
                    <a:pt x="46" y="225"/>
                  </a:lnTo>
                  <a:lnTo>
                    <a:pt x="44" y="224"/>
                  </a:lnTo>
                  <a:lnTo>
                    <a:pt x="43" y="224"/>
                  </a:lnTo>
                  <a:lnTo>
                    <a:pt x="43" y="223"/>
                  </a:lnTo>
                  <a:lnTo>
                    <a:pt x="43" y="222"/>
                  </a:lnTo>
                  <a:lnTo>
                    <a:pt x="43" y="221"/>
                  </a:lnTo>
                  <a:lnTo>
                    <a:pt x="45" y="220"/>
                  </a:lnTo>
                  <a:lnTo>
                    <a:pt x="46" y="220"/>
                  </a:lnTo>
                  <a:lnTo>
                    <a:pt x="47" y="219"/>
                  </a:lnTo>
                  <a:lnTo>
                    <a:pt x="47" y="218"/>
                  </a:lnTo>
                  <a:lnTo>
                    <a:pt x="47" y="217"/>
                  </a:lnTo>
                  <a:lnTo>
                    <a:pt x="46" y="217"/>
                  </a:lnTo>
                  <a:lnTo>
                    <a:pt x="45" y="216"/>
                  </a:lnTo>
                  <a:lnTo>
                    <a:pt x="43" y="216"/>
                  </a:lnTo>
                  <a:lnTo>
                    <a:pt x="43" y="218"/>
                  </a:lnTo>
                  <a:lnTo>
                    <a:pt x="42" y="219"/>
                  </a:lnTo>
                  <a:lnTo>
                    <a:pt x="41" y="220"/>
                  </a:lnTo>
                  <a:lnTo>
                    <a:pt x="39" y="220"/>
                  </a:lnTo>
                  <a:lnTo>
                    <a:pt x="38" y="221"/>
                  </a:lnTo>
                  <a:lnTo>
                    <a:pt x="37" y="221"/>
                  </a:lnTo>
                  <a:lnTo>
                    <a:pt x="36" y="221"/>
                  </a:lnTo>
                  <a:lnTo>
                    <a:pt x="35" y="221"/>
                  </a:lnTo>
                  <a:lnTo>
                    <a:pt x="34" y="221"/>
                  </a:lnTo>
                  <a:lnTo>
                    <a:pt x="32" y="220"/>
                  </a:lnTo>
                  <a:lnTo>
                    <a:pt x="31" y="221"/>
                  </a:lnTo>
                  <a:lnTo>
                    <a:pt x="30" y="221"/>
                  </a:lnTo>
                  <a:lnTo>
                    <a:pt x="28" y="221"/>
                  </a:lnTo>
                  <a:lnTo>
                    <a:pt x="27" y="221"/>
                  </a:lnTo>
                  <a:lnTo>
                    <a:pt x="26" y="220"/>
                  </a:lnTo>
                  <a:lnTo>
                    <a:pt x="24" y="220"/>
                  </a:lnTo>
                  <a:lnTo>
                    <a:pt x="22" y="220"/>
                  </a:lnTo>
                  <a:lnTo>
                    <a:pt x="21" y="221"/>
                  </a:lnTo>
                  <a:lnTo>
                    <a:pt x="20" y="221"/>
                  </a:lnTo>
                  <a:lnTo>
                    <a:pt x="20" y="221"/>
                  </a:lnTo>
                  <a:lnTo>
                    <a:pt x="19" y="220"/>
                  </a:lnTo>
                  <a:lnTo>
                    <a:pt x="20" y="219"/>
                  </a:lnTo>
                  <a:lnTo>
                    <a:pt x="20" y="218"/>
                  </a:lnTo>
                  <a:lnTo>
                    <a:pt x="20" y="217"/>
                  </a:lnTo>
                  <a:lnTo>
                    <a:pt x="21" y="216"/>
                  </a:lnTo>
                  <a:lnTo>
                    <a:pt x="22" y="216"/>
                  </a:lnTo>
                  <a:lnTo>
                    <a:pt x="23" y="215"/>
                  </a:lnTo>
                  <a:lnTo>
                    <a:pt x="25" y="215"/>
                  </a:lnTo>
                  <a:lnTo>
                    <a:pt x="26" y="215"/>
                  </a:lnTo>
                  <a:lnTo>
                    <a:pt x="27" y="214"/>
                  </a:lnTo>
                  <a:lnTo>
                    <a:pt x="27" y="213"/>
                  </a:lnTo>
                  <a:lnTo>
                    <a:pt x="28" y="212"/>
                  </a:lnTo>
                  <a:lnTo>
                    <a:pt x="28" y="211"/>
                  </a:lnTo>
                  <a:lnTo>
                    <a:pt x="28" y="210"/>
                  </a:lnTo>
                  <a:lnTo>
                    <a:pt x="28" y="209"/>
                  </a:lnTo>
                  <a:lnTo>
                    <a:pt x="29" y="208"/>
                  </a:lnTo>
                  <a:lnTo>
                    <a:pt x="28" y="207"/>
                  </a:lnTo>
                  <a:lnTo>
                    <a:pt x="28" y="205"/>
                  </a:lnTo>
                  <a:lnTo>
                    <a:pt x="27" y="205"/>
                  </a:lnTo>
                  <a:lnTo>
                    <a:pt x="26" y="204"/>
                  </a:lnTo>
                  <a:lnTo>
                    <a:pt x="24" y="203"/>
                  </a:lnTo>
                  <a:lnTo>
                    <a:pt x="23" y="203"/>
                  </a:lnTo>
                  <a:lnTo>
                    <a:pt x="22" y="203"/>
                  </a:lnTo>
                  <a:lnTo>
                    <a:pt x="21" y="203"/>
                  </a:lnTo>
                  <a:lnTo>
                    <a:pt x="20" y="202"/>
                  </a:lnTo>
                  <a:lnTo>
                    <a:pt x="18" y="201"/>
                  </a:lnTo>
                  <a:lnTo>
                    <a:pt x="17" y="200"/>
                  </a:lnTo>
                  <a:lnTo>
                    <a:pt x="17" y="199"/>
                  </a:lnTo>
                  <a:lnTo>
                    <a:pt x="16" y="199"/>
                  </a:lnTo>
                  <a:lnTo>
                    <a:pt x="15" y="199"/>
                  </a:lnTo>
                  <a:lnTo>
                    <a:pt x="14" y="199"/>
                  </a:lnTo>
                  <a:lnTo>
                    <a:pt x="12" y="198"/>
                  </a:lnTo>
                  <a:lnTo>
                    <a:pt x="12" y="199"/>
                  </a:lnTo>
                  <a:lnTo>
                    <a:pt x="10" y="198"/>
                  </a:lnTo>
                  <a:lnTo>
                    <a:pt x="9" y="198"/>
                  </a:lnTo>
                  <a:lnTo>
                    <a:pt x="7" y="197"/>
                  </a:lnTo>
                  <a:lnTo>
                    <a:pt x="6" y="196"/>
                  </a:lnTo>
                  <a:lnTo>
                    <a:pt x="6" y="197"/>
                  </a:lnTo>
                  <a:lnTo>
                    <a:pt x="4" y="195"/>
                  </a:lnTo>
                  <a:lnTo>
                    <a:pt x="4" y="194"/>
                  </a:lnTo>
                  <a:lnTo>
                    <a:pt x="2" y="194"/>
                  </a:lnTo>
                  <a:lnTo>
                    <a:pt x="1" y="195"/>
                  </a:lnTo>
                  <a:lnTo>
                    <a:pt x="1" y="193"/>
                  </a:lnTo>
                  <a:lnTo>
                    <a:pt x="1" y="192"/>
                  </a:lnTo>
                  <a:lnTo>
                    <a:pt x="1" y="191"/>
                  </a:lnTo>
                  <a:lnTo>
                    <a:pt x="2" y="189"/>
                  </a:lnTo>
                  <a:lnTo>
                    <a:pt x="2" y="188"/>
                  </a:lnTo>
                  <a:lnTo>
                    <a:pt x="1" y="187"/>
                  </a:lnTo>
                  <a:lnTo>
                    <a:pt x="1" y="186"/>
                  </a:lnTo>
                  <a:lnTo>
                    <a:pt x="0" y="185"/>
                  </a:lnTo>
                  <a:lnTo>
                    <a:pt x="1" y="184"/>
                  </a:lnTo>
                  <a:lnTo>
                    <a:pt x="2" y="184"/>
                  </a:lnTo>
                  <a:lnTo>
                    <a:pt x="3" y="183"/>
                  </a:lnTo>
                  <a:lnTo>
                    <a:pt x="4" y="184"/>
                  </a:lnTo>
                  <a:lnTo>
                    <a:pt x="4" y="185"/>
                  </a:lnTo>
                  <a:lnTo>
                    <a:pt x="5" y="185"/>
                  </a:lnTo>
                  <a:lnTo>
                    <a:pt x="6" y="185"/>
                  </a:lnTo>
                  <a:lnTo>
                    <a:pt x="7" y="185"/>
                  </a:lnTo>
                  <a:lnTo>
                    <a:pt x="9" y="184"/>
                  </a:lnTo>
                  <a:lnTo>
                    <a:pt x="10" y="184"/>
                  </a:lnTo>
                  <a:lnTo>
                    <a:pt x="11" y="184"/>
                  </a:lnTo>
                  <a:lnTo>
                    <a:pt x="12" y="184"/>
                  </a:lnTo>
                  <a:lnTo>
                    <a:pt x="13" y="184"/>
                  </a:lnTo>
                  <a:lnTo>
                    <a:pt x="14" y="183"/>
                  </a:lnTo>
                  <a:lnTo>
                    <a:pt x="14" y="181"/>
                  </a:lnTo>
                  <a:lnTo>
                    <a:pt x="15" y="180"/>
                  </a:lnTo>
                  <a:lnTo>
                    <a:pt x="16" y="180"/>
                  </a:lnTo>
                  <a:lnTo>
                    <a:pt x="17" y="180"/>
                  </a:lnTo>
                  <a:lnTo>
                    <a:pt x="18" y="180"/>
                  </a:lnTo>
                  <a:lnTo>
                    <a:pt x="19" y="179"/>
                  </a:lnTo>
                  <a:lnTo>
                    <a:pt x="19" y="178"/>
                  </a:lnTo>
                  <a:lnTo>
                    <a:pt x="19" y="176"/>
                  </a:lnTo>
                  <a:lnTo>
                    <a:pt x="20" y="176"/>
                  </a:lnTo>
                  <a:lnTo>
                    <a:pt x="20" y="175"/>
                  </a:lnTo>
                  <a:lnTo>
                    <a:pt x="22" y="174"/>
                  </a:lnTo>
                  <a:lnTo>
                    <a:pt x="24" y="172"/>
                  </a:lnTo>
                  <a:lnTo>
                    <a:pt x="25" y="172"/>
                  </a:lnTo>
                  <a:lnTo>
                    <a:pt x="26" y="172"/>
                  </a:lnTo>
                  <a:lnTo>
                    <a:pt x="28" y="173"/>
                  </a:lnTo>
                  <a:lnTo>
                    <a:pt x="28" y="174"/>
                  </a:lnTo>
                  <a:lnTo>
                    <a:pt x="29" y="175"/>
                  </a:lnTo>
                  <a:lnTo>
                    <a:pt x="30" y="176"/>
                  </a:lnTo>
                  <a:lnTo>
                    <a:pt x="30" y="178"/>
                  </a:lnTo>
                  <a:lnTo>
                    <a:pt x="31" y="180"/>
                  </a:lnTo>
                  <a:lnTo>
                    <a:pt x="32" y="181"/>
                  </a:lnTo>
                  <a:lnTo>
                    <a:pt x="34" y="181"/>
                  </a:lnTo>
                  <a:lnTo>
                    <a:pt x="35" y="182"/>
                  </a:lnTo>
                  <a:lnTo>
                    <a:pt x="36" y="182"/>
                  </a:lnTo>
                  <a:lnTo>
                    <a:pt x="36" y="183"/>
                  </a:lnTo>
                  <a:lnTo>
                    <a:pt x="37" y="183"/>
                  </a:lnTo>
                  <a:lnTo>
                    <a:pt x="38" y="182"/>
                  </a:lnTo>
                  <a:lnTo>
                    <a:pt x="39" y="182"/>
                  </a:lnTo>
                  <a:lnTo>
                    <a:pt x="41" y="182"/>
                  </a:lnTo>
                  <a:lnTo>
                    <a:pt x="42" y="181"/>
                  </a:lnTo>
                  <a:lnTo>
                    <a:pt x="43" y="182"/>
                  </a:lnTo>
                  <a:lnTo>
                    <a:pt x="43" y="181"/>
                  </a:lnTo>
                  <a:lnTo>
                    <a:pt x="45" y="181"/>
                  </a:lnTo>
                  <a:lnTo>
                    <a:pt x="46" y="181"/>
                  </a:lnTo>
                  <a:lnTo>
                    <a:pt x="47" y="182"/>
                  </a:lnTo>
                  <a:lnTo>
                    <a:pt x="48" y="181"/>
                  </a:lnTo>
                  <a:lnTo>
                    <a:pt x="50" y="181"/>
                  </a:lnTo>
                  <a:lnTo>
                    <a:pt x="51" y="182"/>
                  </a:lnTo>
                  <a:lnTo>
                    <a:pt x="52" y="182"/>
                  </a:lnTo>
                  <a:lnTo>
                    <a:pt x="54" y="182"/>
                  </a:lnTo>
                  <a:lnTo>
                    <a:pt x="56" y="183"/>
                  </a:lnTo>
                  <a:lnTo>
                    <a:pt x="57" y="183"/>
                  </a:lnTo>
                  <a:lnTo>
                    <a:pt x="58" y="184"/>
                  </a:lnTo>
                  <a:lnTo>
                    <a:pt x="59" y="184"/>
                  </a:lnTo>
                  <a:lnTo>
                    <a:pt x="59" y="184"/>
                  </a:lnTo>
                  <a:lnTo>
                    <a:pt x="58" y="183"/>
                  </a:lnTo>
                  <a:lnTo>
                    <a:pt x="58" y="181"/>
                  </a:lnTo>
                  <a:lnTo>
                    <a:pt x="57" y="180"/>
                  </a:lnTo>
                  <a:lnTo>
                    <a:pt x="58" y="179"/>
                  </a:lnTo>
                  <a:lnTo>
                    <a:pt x="58" y="177"/>
                  </a:lnTo>
                  <a:lnTo>
                    <a:pt x="58" y="176"/>
                  </a:lnTo>
                  <a:lnTo>
                    <a:pt x="59" y="174"/>
                  </a:lnTo>
                  <a:lnTo>
                    <a:pt x="59" y="173"/>
                  </a:lnTo>
                  <a:lnTo>
                    <a:pt x="59" y="172"/>
                  </a:lnTo>
                  <a:lnTo>
                    <a:pt x="60" y="170"/>
                  </a:lnTo>
                  <a:lnTo>
                    <a:pt x="61" y="169"/>
                  </a:lnTo>
                  <a:lnTo>
                    <a:pt x="61" y="168"/>
                  </a:lnTo>
                  <a:lnTo>
                    <a:pt x="62" y="168"/>
                  </a:lnTo>
                  <a:lnTo>
                    <a:pt x="62" y="166"/>
                  </a:lnTo>
                  <a:lnTo>
                    <a:pt x="63" y="165"/>
                  </a:lnTo>
                  <a:lnTo>
                    <a:pt x="64" y="165"/>
                  </a:lnTo>
                  <a:lnTo>
                    <a:pt x="66" y="165"/>
                  </a:lnTo>
                  <a:lnTo>
                    <a:pt x="67" y="165"/>
                  </a:lnTo>
                  <a:lnTo>
                    <a:pt x="68" y="166"/>
                  </a:lnTo>
                  <a:lnTo>
                    <a:pt x="69" y="165"/>
                  </a:lnTo>
                  <a:lnTo>
                    <a:pt x="69" y="164"/>
                  </a:lnTo>
                  <a:lnTo>
                    <a:pt x="70" y="163"/>
                  </a:lnTo>
                  <a:lnTo>
                    <a:pt x="71" y="163"/>
                  </a:lnTo>
                  <a:lnTo>
                    <a:pt x="73" y="163"/>
                  </a:lnTo>
                  <a:lnTo>
                    <a:pt x="75" y="163"/>
                  </a:lnTo>
                  <a:lnTo>
                    <a:pt x="75" y="163"/>
                  </a:lnTo>
                  <a:lnTo>
                    <a:pt x="76" y="166"/>
                  </a:lnTo>
                  <a:lnTo>
                    <a:pt x="77" y="166"/>
                  </a:lnTo>
                  <a:lnTo>
                    <a:pt x="78" y="165"/>
                  </a:lnTo>
                  <a:lnTo>
                    <a:pt x="78" y="167"/>
                  </a:lnTo>
                  <a:lnTo>
                    <a:pt x="79" y="168"/>
                  </a:lnTo>
                  <a:lnTo>
                    <a:pt x="80" y="169"/>
                  </a:lnTo>
                  <a:lnTo>
                    <a:pt x="81" y="170"/>
                  </a:lnTo>
                  <a:lnTo>
                    <a:pt x="82" y="170"/>
                  </a:lnTo>
                  <a:lnTo>
                    <a:pt x="83" y="171"/>
                  </a:lnTo>
                  <a:lnTo>
                    <a:pt x="83" y="171"/>
                  </a:lnTo>
                  <a:lnTo>
                    <a:pt x="84" y="170"/>
                  </a:lnTo>
                  <a:lnTo>
                    <a:pt x="84" y="169"/>
                  </a:lnTo>
                  <a:lnTo>
                    <a:pt x="83" y="168"/>
                  </a:lnTo>
                  <a:lnTo>
                    <a:pt x="83" y="167"/>
                  </a:lnTo>
                  <a:lnTo>
                    <a:pt x="85" y="166"/>
                  </a:lnTo>
                  <a:lnTo>
                    <a:pt x="87" y="166"/>
                  </a:lnTo>
                  <a:lnTo>
                    <a:pt x="88" y="165"/>
                  </a:lnTo>
                  <a:lnTo>
                    <a:pt x="89" y="165"/>
                  </a:lnTo>
                  <a:lnTo>
                    <a:pt x="91" y="165"/>
                  </a:lnTo>
                  <a:lnTo>
                    <a:pt x="91" y="165"/>
                  </a:lnTo>
                  <a:lnTo>
                    <a:pt x="93" y="165"/>
                  </a:lnTo>
                  <a:lnTo>
                    <a:pt x="94" y="165"/>
                  </a:lnTo>
                  <a:lnTo>
                    <a:pt x="95" y="164"/>
                  </a:lnTo>
                  <a:lnTo>
                    <a:pt x="96" y="164"/>
                  </a:lnTo>
                  <a:lnTo>
                    <a:pt x="97" y="164"/>
                  </a:lnTo>
                  <a:lnTo>
                    <a:pt x="98" y="164"/>
                  </a:lnTo>
                  <a:lnTo>
                    <a:pt x="99" y="164"/>
                  </a:lnTo>
                  <a:lnTo>
                    <a:pt x="99" y="165"/>
                  </a:lnTo>
                  <a:lnTo>
                    <a:pt x="100" y="166"/>
                  </a:lnTo>
                  <a:lnTo>
                    <a:pt x="101" y="166"/>
                  </a:lnTo>
                  <a:lnTo>
                    <a:pt x="101" y="167"/>
                  </a:lnTo>
                  <a:lnTo>
                    <a:pt x="102" y="167"/>
                  </a:lnTo>
                  <a:lnTo>
                    <a:pt x="102" y="168"/>
                  </a:lnTo>
                  <a:lnTo>
                    <a:pt x="104" y="168"/>
                  </a:lnTo>
                  <a:lnTo>
                    <a:pt x="105" y="167"/>
                  </a:lnTo>
                  <a:lnTo>
                    <a:pt x="106" y="167"/>
                  </a:lnTo>
                  <a:lnTo>
                    <a:pt x="106" y="166"/>
                  </a:lnTo>
                  <a:lnTo>
                    <a:pt x="108" y="166"/>
                  </a:lnTo>
                  <a:lnTo>
                    <a:pt x="109" y="166"/>
                  </a:lnTo>
                  <a:lnTo>
                    <a:pt x="110" y="167"/>
                  </a:lnTo>
                  <a:lnTo>
                    <a:pt x="111" y="167"/>
                  </a:lnTo>
                  <a:lnTo>
                    <a:pt x="112" y="168"/>
                  </a:lnTo>
                  <a:lnTo>
                    <a:pt x="113" y="168"/>
                  </a:lnTo>
                  <a:lnTo>
                    <a:pt x="113" y="166"/>
                  </a:lnTo>
                  <a:lnTo>
                    <a:pt x="114" y="165"/>
                  </a:lnTo>
                  <a:lnTo>
                    <a:pt x="114" y="164"/>
                  </a:lnTo>
                  <a:lnTo>
                    <a:pt x="114" y="163"/>
                  </a:lnTo>
                  <a:lnTo>
                    <a:pt x="115" y="162"/>
                  </a:lnTo>
                  <a:lnTo>
                    <a:pt x="115" y="160"/>
                  </a:lnTo>
                  <a:lnTo>
                    <a:pt x="115" y="160"/>
                  </a:lnTo>
                  <a:lnTo>
                    <a:pt x="115" y="158"/>
                  </a:lnTo>
                  <a:lnTo>
                    <a:pt x="115" y="157"/>
                  </a:lnTo>
                  <a:lnTo>
                    <a:pt x="115" y="156"/>
                  </a:lnTo>
                  <a:lnTo>
                    <a:pt x="116" y="155"/>
                  </a:lnTo>
                  <a:lnTo>
                    <a:pt x="117" y="155"/>
                  </a:lnTo>
                  <a:lnTo>
                    <a:pt x="118" y="156"/>
                  </a:lnTo>
                  <a:lnTo>
                    <a:pt x="118" y="155"/>
                  </a:lnTo>
                  <a:lnTo>
                    <a:pt x="119" y="155"/>
                  </a:lnTo>
                  <a:lnTo>
                    <a:pt x="119" y="153"/>
                  </a:lnTo>
                  <a:lnTo>
                    <a:pt x="119" y="152"/>
                  </a:lnTo>
                  <a:lnTo>
                    <a:pt x="119" y="152"/>
                  </a:lnTo>
                  <a:lnTo>
                    <a:pt x="120" y="151"/>
                  </a:lnTo>
                  <a:lnTo>
                    <a:pt x="122" y="151"/>
                  </a:lnTo>
                  <a:lnTo>
                    <a:pt x="122" y="152"/>
                  </a:lnTo>
                  <a:lnTo>
                    <a:pt x="124" y="152"/>
                  </a:lnTo>
                  <a:lnTo>
                    <a:pt x="125" y="152"/>
                  </a:lnTo>
                  <a:lnTo>
                    <a:pt x="127" y="151"/>
                  </a:lnTo>
                  <a:lnTo>
                    <a:pt x="128" y="152"/>
                  </a:lnTo>
                  <a:lnTo>
                    <a:pt x="130" y="151"/>
                  </a:lnTo>
                  <a:lnTo>
                    <a:pt x="130" y="151"/>
                  </a:lnTo>
                  <a:lnTo>
                    <a:pt x="132" y="151"/>
                  </a:lnTo>
                  <a:lnTo>
                    <a:pt x="133" y="150"/>
                  </a:lnTo>
                  <a:lnTo>
                    <a:pt x="135" y="150"/>
                  </a:lnTo>
                  <a:lnTo>
                    <a:pt x="135" y="149"/>
                  </a:lnTo>
                  <a:lnTo>
                    <a:pt x="137" y="149"/>
                  </a:lnTo>
                  <a:lnTo>
                    <a:pt x="137" y="147"/>
                  </a:lnTo>
                  <a:lnTo>
                    <a:pt x="138" y="146"/>
                  </a:lnTo>
                  <a:lnTo>
                    <a:pt x="138" y="144"/>
                  </a:lnTo>
                  <a:lnTo>
                    <a:pt x="138" y="143"/>
                  </a:lnTo>
                  <a:lnTo>
                    <a:pt x="139" y="142"/>
                  </a:lnTo>
                  <a:lnTo>
                    <a:pt x="140" y="141"/>
                  </a:lnTo>
                  <a:lnTo>
                    <a:pt x="142" y="139"/>
                  </a:lnTo>
                  <a:lnTo>
                    <a:pt x="143" y="138"/>
                  </a:lnTo>
                  <a:lnTo>
                    <a:pt x="144" y="136"/>
                  </a:lnTo>
                  <a:lnTo>
                    <a:pt x="145" y="135"/>
                  </a:lnTo>
                  <a:lnTo>
                    <a:pt x="145" y="133"/>
                  </a:lnTo>
                  <a:lnTo>
                    <a:pt x="144" y="132"/>
                  </a:lnTo>
                  <a:lnTo>
                    <a:pt x="143" y="130"/>
                  </a:lnTo>
                  <a:lnTo>
                    <a:pt x="143" y="129"/>
                  </a:lnTo>
                  <a:lnTo>
                    <a:pt x="143" y="128"/>
                  </a:lnTo>
                  <a:lnTo>
                    <a:pt x="142" y="128"/>
                  </a:lnTo>
                  <a:lnTo>
                    <a:pt x="141" y="128"/>
                  </a:lnTo>
                  <a:lnTo>
                    <a:pt x="139" y="127"/>
                  </a:lnTo>
                  <a:lnTo>
                    <a:pt x="137" y="126"/>
                  </a:lnTo>
                  <a:lnTo>
                    <a:pt x="135" y="126"/>
                  </a:lnTo>
                  <a:lnTo>
                    <a:pt x="131" y="125"/>
                  </a:lnTo>
                  <a:lnTo>
                    <a:pt x="130" y="125"/>
                  </a:lnTo>
                  <a:lnTo>
                    <a:pt x="128" y="125"/>
                  </a:lnTo>
                  <a:lnTo>
                    <a:pt x="126" y="125"/>
                  </a:lnTo>
                  <a:lnTo>
                    <a:pt x="124" y="125"/>
                  </a:lnTo>
                  <a:lnTo>
                    <a:pt x="122" y="125"/>
                  </a:lnTo>
                  <a:lnTo>
                    <a:pt x="122" y="125"/>
                  </a:lnTo>
                  <a:lnTo>
                    <a:pt x="120" y="126"/>
                  </a:lnTo>
                  <a:lnTo>
                    <a:pt x="119" y="126"/>
                  </a:lnTo>
                  <a:lnTo>
                    <a:pt x="118" y="125"/>
                  </a:lnTo>
                  <a:lnTo>
                    <a:pt x="118" y="124"/>
                  </a:lnTo>
                  <a:lnTo>
                    <a:pt x="117" y="123"/>
                  </a:lnTo>
                  <a:lnTo>
                    <a:pt x="117" y="122"/>
                  </a:lnTo>
                  <a:lnTo>
                    <a:pt x="118" y="120"/>
                  </a:lnTo>
                  <a:lnTo>
                    <a:pt x="119" y="120"/>
                  </a:lnTo>
                  <a:lnTo>
                    <a:pt x="121" y="119"/>
                  </a:lnTo>
                  <a:lnTo>
                    <a:pt x="122" y="119"/>
                  </a:lnTo>
                  <a:lnTo>
                    <a:pt x="123" y="118"/>
                  </a:lnTo>
                  <a:lnTo>
                    <a:pt x="124" y="117"/>
                  </a:lnTo>
                  <a:lnTo>
                    <a:pt x="126" y="115"/>
                  </a:lnTo>
                  <a:lnTo>
                    <a:pt x="128" y="113"/>
                  </a:lnTo>
                  <a:lnTo>
                    <a:pt x="130" y="111"/>
                  </a:lnTo>
                  <a:lnTo>
                    <a:pt x="131" y="109"/>
                  </a:lnTo>
                  <a:lnTo>
                    <a:pt x="131" y="107"/>
                  </a:lnTo>
                  <a:lnTo>
                    <a:pt x="132" y="105"/>
                  </a:lnTo>
                  <a:lnTo>
                    <a:pt x="132" y="104"/>
                  </a:lnTo>
                  <a:lnTo>
                    <a:pt x="132" y="102"/>
                  </a:lnTo>
                  <a:lnTo>
                    <a:pt x="133" y="99"/>
                  </a:lnTo>
                  <a:lnTo>
                    <a:pt x="132" y="98"/>
                  </a:lnTo>
                  <a:lnTo>
                    <a:pt x="130" y="100"/>
                  </a:lnTo>
                  <a:lnTo>
                    <a:pt x="130" y="100"/>
                  </a:lnTo>
                  <a:lnTo>
                    <a:pt x="129" y="100"/>
                  </a:lnTo>
                  <a:lnTo>
                    <a:pt x="130" y="98"/>
                  </a:lnTo>
                  <a:lnTo>
                    <a:pt x="130" y="97"/>
                  </a:lnTo>
                  <a:lnTo>
                    <a:pt x="130" y="97"/>
                  </a:lnTo>
                  <a:lnTo>
                    <a:pt x="130" y="97"/>
                  </a:lnTo>
                  <a:lnTo>
                    <a:pt x="129" y="97"/>
                  </a:lnTo>
                  <a:lnTo>
                    <a:pt x="129" y="96"/>
                  </a:lnTo>
                  <a:lnTo>
                    <a:pt x="128" y="94"/>
                  </a:lnTo>
                  <a:lnTo>
                    <a:pt x="128" y="92"/>
                  </a:lnTo>
                  <a:lnTo>
                    <a:pt x="128" y="90"/>
                  </a:lnTo>
                  <a:lnTo>
                    <a:pt x="129" y="89"/>
                  </a:lnTo>
                  <a:lnTo>
                    <a:pt x="129" y="87"/>
                  </a:lnTo>
                  <a:lnTo>
                    <a:pt x="130" y="85"/>
                  </a:lnTo>
                  <a:lnTo>
                    <a:pt x="130" y="84"/>
                  </a:lnTo>
                  <a:lnTo>
                    <a:pt x="130" y="83"/>
                  </a:lnTo>
                  <a:lnTo>
                    <a:pt x="131" y="82"/>
                  </a:lnTo>
                  <a:lnTo>
                    <a:pt x="133" y="81"/>
                  </a:lnTo>
                  <a:lnTo>
                    <a:pt x="135" y="81"/>
                  </a:lnTo>
                  <a:lnTo>
                    <a:pt x="136" y="82"/>
                  </a:lnTo>
                  <a:lnTo>
                    <a:pt x="137" y="82"/>
                  </a:lnTo>
                  <a:lnTo>
                    <a:pt x="138" y="82"/>
                  </a:lnTo>
                  <a:lnTo>
                    <a:pt x="139" y="82"/>
                  </a:lnTo>
                  <a:lnTo>
                    <a:pt x="140" y="81"/>
                  </a:lnTo>
                  <a:lnTo>
                    <a:pt x="141" y="82"/>
                  </a:lnTo>
                  <a:lnTo>
                    <a:pt x="142" y="82"/>
                  </a:lnTo>
                  <a:lnTo>
                    <a:pt x="142" y="81"/>
                  </a:lnTo>
                  <a:lnTo>
                    <a:pt x="143" y="81"/>
                  </a:lnTo>
                  <a:lnTo>
                    <a:pt x="144" y="81"/>
                  </a:lnTo>
                  <a:lnTo>
                    <a:pt x="145" y="79"/>
                  </a:lnTo>
                  <a:lnTo>
                    <a:pt x="146" y="78"/>
                  </a:lnTo>
                  <a:close/>
                </a:path>
              </a:pathLst>
            </a:custGeom>
            <a:solidFill>
              <a:srgbClr val="FFC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88" name="Freeform 187"/>
            <p:cNvSpPr>
              <a:spLocks/>
            </p:cNvSpPr>
            <p:nvPr/>
          </p:nvSpPr>
          <p:spPr bwMode="auto">
            <a:xfrm>
              <a:off x="4183064" y="4752970"/>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89" name="Freeform 188"/>
            <p:cNvSpPr>
              <a:spLocks/>
            </p:cNvSpPr>
            <p:nvPr/>
          </p:nvSpPr>
          <p:spPr bwMode="auto">
            <a:xfrm>
              <a:off x="3824289" y="4676770"/>
              <a:ext cx="382588" cy="581024"/>
            </a:xfrm>
            <a:custGeom>
              <a:avLst/>
              <a:gdLst>
                <a:gd name="T0" fmla="*/ 7 w 241"/>
                <a:gd name="T1" fmla="*/ 64 h 366"/>
                <a:gd name="T2" fmla="*/ 17 w 241"/>
                <a:gd name="T3" fmla="*/ 65 h 366"/>
                <a:gd name="T4" fmla="*/ 28 w 241"/>
                <a:gd name="T5" fmla="*/ 65 h 366"/>
                <a:gd name="T6" fmla="*/ 46 w 241"/>
                <a:gd name="T7" fmla="*/ 78 h 366"/>
                <a:gd name="T8" fmla="*/ 53 w 241"/>
                <a:gd name="T9" fmla="*/ 83 h 366"/>
                <a:gd name="T10" fmla="*/ 68 w 241"/>
                <a:gd name="T11" fmla="*/ 81 h 366"/>
                <a:gd name="T12" fmla="*/ 73 w 241"/>
                <a:gd name="T13" fmla="*/ 77 h 366"/>
                <a:gd name="T14" fmla="*/ 81 w 241"/>
                <a:gd name="T15" fmla="*/ 58 h 366"/>
                <a:gd name="T16" fmla="*/ 88 w 241"/>
                <a:gd name="T17" fmla="*/ 47 h 366"/>
                <a:gd name="T18" fmla="*/ 103 w 241"/>
                <a:gd name="T19" fmla="*/ 43 h 366"/>
                <a:gd name="T20" fmla="*/ 112 w 241"/>
                <a:gd name="T21" fmla="*/ 45 h 366"/>
                <a:gd name="T22" fmla="*/ 131 w 241"/>
                <a:gd name="T23" fmla="*/ 48 h 366"/>
                <a:gd name="T24" fmla="*/ 141 w 241"/>
                <a:gd name="T25" fmla="*/ 40 h 366"/>
                <a:gd name="T26" fmla="*/ 150 w 241"/>
                <a:gd name="T27" fmla="*/ 36 h 366"/>
                <a:gd name="T28" fmla="*/ 156 w 241"/>
                <a:gd name="T29" fmla="*/ 26 h 366"/>
                <a:gd name="T30" fmla="*/ 165 w 241"/>
                <a:gd name="T31" fmla="*/ 20 h 366"/>
                <a:gd name="T32" fmla="*/ 177 w 241"/>
                <a:gd name="T33" fmla="*/ 24 h 366"/>
                <a:gd name="T34" fmla="*/ 185 w 241"/>
                <a:gd name="T35" fmla="*/ 33 h 366"/>
                <a:gd name="T36" fmla="*/ 192 w 241"/>
                <a:gd name="T37" fmla="*/ 22 h 366"/>
                <a:gd name="T38" fmla="*/ 204 w 241"/>
                <a:gd name="T39" fmla="*/ 13 h 366"/>
                <a:gd name="T40" fmla="*/ 209 w 241"/>
                <a:gd name="T41" fmla="*/ 2 h 366"/>
                <a:gd name="T42" fmla="*/ 220 w 241"/>
                <a:gd name="T43" fmla="*/ 5 h 366"/>
                <a:gd name="T44" fmla="*/ 233 w 241"/>
                <a:gd name="T45" fmla="*/ 2 h 366"/>
                <a:gd name="T46" fmla="*/ 240 w 241"/>
                <a:gd name="T47" fmla="*/ 27 h 366"/>
                <a:gd name="T48" fmla="*/ 236 w 241"/>
                <a:gd name="T49" fmla="*/ 44 h 366"/>
                <a:gd name="T50" fmla="*/ 231 w 241"/>
                <a:gd name="T51" fmla="*/ 55 h 366"/>
                <a:gd name="T52" fmla="*/ 230 w 241"/>
                <a:gd name="T53" fmla="*/ 70 h 366"/>
                <a:gd name="T54" fmla="*/ 227 w 241"/>
                <a:gd name="T55" fmla="*/ 84 h 366"/>
                <a:gd name="T56" fmla="*/ 223 w 241"/>
                <a:gd name="T57" fmla="*/ 97 h 366"/>
                <a:gd name="T58" fmla="*/ 221 w 241"/>
                <a:gd name="T59" fmla="*/ 103 h 366"/>
                <a:gd name="T60" fmla="*/ 214 w 241"/>
                <a:gd name="T61" fmla="*/ 113 h 366"/>
                <a:gd name="T62" fmla="*/ 206 w 241"/>
                <a:gd name="T63" fmla="*/ 122 h 366"/>
                <a:gd name="T64" fmla="*/ 206 w 241"/>
                <a:gd name="T65" fmla="*/ 123 h 366"/>
                <a:gd name="T66" fmla="*/ 204 w 241"/>
                <a:gd name="T67" fmla="*/ 129 h 366"/>
                <a:gd name="T68" fmla="*/ 197 w 241"/>
                <a:gd name="T69" fmla="*/ 141 h 366"/>
                <a:gd name="T70" fmla="*/ 191 w 241"/>
                <a:gd name="T71" fmla="*/ 150 h 366"/>
                <a:gd name="T72" fmla="*/ 182 w 241"/>
                <a:gd name="T73" fmla="*/ 149 h 366"/>
                <a:gd name="T74" fmla="*/ 178 w 241"/>
                <a:gd name="T75" fmla="*/ 144 h 366"/>
                <a:gd name="T76" fmla="*/ 172 w 241"/>
                <a:gd name="T77" fmla="*/ 153 h 366"/>
                <a:gd name="T78" fmla="*/ 180 w 241"/>
                <a:gd name="T79" fmla="*/ 148 h 366"/>
                <a:gd name="T80" fmla="*/ 181 w 241"/>
                <a:gd name="T81" fmla="*/ 154 h 366"/>
                <a:gd name="T82" fmla="*/ 184 w 241"/>
                <a:gd name="T83" fmla="*/ 159 h 366"/>
                <a:gd name="T84" fmla="*/ 190 w 241"/>
                <a:gd name="T85" fmla="*/ 159 h 366"/>
                <a:gd name="T86" fmla="*/ 182 w 241"/>
                <a:gd name="T87" fmla="*/ 164 h 366"/>
                <a:gd name="T88" fmla="*/ 188 w 241"/>
                <a:gd name="T89" fmla="*/ 169 h 366"/>
                <a:gd name="T90" fmla="*/ 187 w 241"/>
                <a:gd name="T91" fmla="*/ 190 h 366"/>
                <a:gd name="T92" fmla="*/ 190 w 241"/>
                <a:gd name="T93" fmla="*/ 197 h 366"/>
                <a:gd name="T94" fmla="*/ 183 w 241"/>
                <a:gd name="T95" fmla="*/ 206 h 366"/>
                <a:gd name="T96" fmla="*/ 194 w 241"/>
                <a:gd name="T97" fmla="*/ 207 h 366"/>
                <a:gd name="T98" fmla="*/ 196 w 241"/>
                <a:gd name="T99" fmla="*/ 226 h 366"/>
                <a:gd name="T100" fmla="*/ 191 w 241"/>
                <a:gd name="T101" fmla="*/ 237 h 366"/>
                <a:gd name="T102" fmla="*/ 182 w 241"/>
                <a:gd name="T103" fmla="*/ 243 h 366"/>
                <a:gd name="T104" fmla="*/ 191 w 241"/>
                <a:gd name="T105" fmla="*/ 251 h 366"/>
                <a:gd name="T106" fmla="*/ 196 w 241"/>
                <a:gd name="T107" fmla="*/ 275 h 366"/>
                <a:gd name="T108" fmla="*/ 187 w 241"/>
                <a:gd name="T109" fmla="*/ 307 h 366"/>
                <a:gd name="T110" fmla="*/ 167 w 241"/>
                <a:gd name="T111" fmla="*/ 303 h 366"/>
                <a:gd name="T112" fmla="*/ 146 w 241"/>
                <a:gd name="T113" fmla="*/ 307 h 366"/>
                <a:gd name="T114" fmla="*/ 137 w 241"/>
                <a:gd name="T115" fmla="*/ 322 h 366"/>
                <a:gd name="T116" fmla="*/ 129 w 241"/>
                <a:gd name="T117" fmla="*/ 341 h 366"/>
                <a:gd name="T118" fmla="*/ 113 w 241"/>
                <a:gd name="T119" fmla="*/ 363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1" h="366">
                  <a:moveTo>
                    <a:pt x="1" y="78"/>
                  </a:moveTo>
                  <a:lnTo>
                    <a:pt x="1" y="77"/>
                  </a:lnTo>
                  <a:lnTo>
                    <a:pt x="0" y="76"/>
                  </a:lnTo>
                  <a:lnTo>
                    <a:pt x="1" y="75"/>
                  </a:lnTo>
                  <a:lnTo>
                    <a:pt x="2" y="75"/>
                  </a:lnTo>
                  <a:lnTo>
                    <a:pt x="1" y="74"/>
                  </a:lnTo>
                  <a:lnTo>
                    <a:pt x="1" y="73"/>
                  </a:lnTo>
                  <a:lnTo>
                    <a:pt x="1" y="72"/>
                  </a:lnTo>
                  <a:lnTo>
                    <a:pt x="2" y="71"/>
                  </a:lnTo>
                  <a:lnTo>
                    <a:pt x="3" y="70"/>
                  </a:lnTo>
                  <a:lnTo>
                    <a:pt x="4" y="68"/>
                  </a:lnTo>
                  <a:lnTo>
                    <a:pt x="4" y="67"/>
                  </a:lnTo>
                  <a:lnTo>
                    <a:pt x="3" y="66"/>
                  </a:lnTo>
                  <a:lnTo>
                    <a:pt x="2" y="66"/>
                  </a:lnTo>
                  <a:lnTo>
                    <a:pt x="3" y="65"/>
                  </a:lnTo>
                  <a:lnTo>
                    <a:pt x="5" y="65"/>
                  </a:lnTo>
                  <a:lnTo>
                    <a:pt x="7" y="64"/>
                  </a:lnTo>
                  <a:lnTo>
                    <a:pt x="8" y="64"/>
                  </a:lnTo>
                  <a:lnTo>
                    <a:pt x="9" y="64"/>
                  </a:lnTo>
                  <a:lnTo>
                    <a:pt x="9" y="64"/>
                  </a:lnTo>
                  <a:lnTo>
                    <a:pt x="12" y="63"/>
                  </a:lnTo>
                  <a:lnTo>
                    <a:pt x="13" y="63"/>
                  </a:lnTo>
                  <a:lnTo>
                    <a:pt x="14" y="64"/>
                  </a:lnTo>
                  <a:lnTo>
                    <a:pt x="15" y="64"/>
                  </a:lnTo>
                  <a:lnTo>
                    <a:pt x="16" y="64"/>
                  </a:lnTo>
                  <a:lnTo>
                    <a:pt x="15" y="65"/>
                  </a:lnTo>
                  <a:lnTo>
                    <a:pt x="14" y="65"/>
                  </a:lnTo>
                  <a:lnTo>
                    <a:pt x="13" y="66"/>
                  </a:lnTo>
                  <a:lnTo>
                    <a:pt x="13" y="67"/>
                  </a:lnTo>
                  <a:lnTo>
                    <a:pt x="15" y="68"/>
                  </a:lnTo>
                  <a:lnTo>
                    <a:pt x="16" y="68"/>
                  </a:lnTo>
                  <a:lnTo>
                    <a:pt x="17" y="67"/>
                  </a:lnTo>
                  <a:lnTo>
                    <a:pt x="17" y="66"/>
                  </a:lnTo>
                  <a:lnTo>
                    <a:pt x="17" y="65"/>
                  </a:lnTo>
                  <a:lnTo>
                    <a:pt x="17" y="65"/>
                  </a:lnTo>
                  <a:lnTo>
                    <a:pt x="18" y="67"/>
                  </a:lnTo>
                  <a:lnTo>
                    <a:pt x="19" y="69"/>
                  </a:lnTo>
                  <a:lnTo>
                    <a:pt x="20" y="70"/>
                  </a:lnTo>
                  <a:lnTo>
                    <a:pt x="22" y="71"/>
                  </a:lnTo>
                  <a:lnTo>
                    <a:pt x="23" y="71"/>
                  </a:lnTo>
                  <a:lnTo>
                    <a:pt x="24" y="70"/>
                  </a:lnTo>
                  <a:lnTo>
                    <a:pt x="23" y="68"/>
                  </a:lnTo>
                  <a:lnTo>
                    <a:pt x="24" y="68"/>
                  </a:lnTo>
                  <a:lnTo>
                    <a:pt x="24" y="67"/>
                  </a:lnTo>
                  <a:lnTo>
                    <a:pt x="24" y="65"/>
                  </a:lnTo>
                  <a:lnTo>
                    <a:pt x="25" y="65"/>
                  </a:lnTo>
                  <a:lnTo>
                    <a:pt x="25" y="64"/>
                  </a:lnTo>
                  <a:lnTo>
                    <a:pt x="25" y="65"/>
                  </a:lnTo>
                  <a:lnTo>
                    <a:pt x="26" y="65"/>
                  </a:lnTo>
                  <a:lnTo>
                    <a:pt x="27" y="65"/>
                  </a:lnTo>
                  <a:lnTo>
                    <a:pt x="28" y="65"/>
                  </a:lnTo>
                  <a:lnTo>
                    <a:pt x="29" y="65"/>
                  </a:lnTo>
                  <a:lnTo>
                    <a:pt x="29" y="66"/>
                  </a:lnTo>
                  <a:lnTo>
                    <a:pt x="30" y="67"/>
                  </a:lnTo>
                  <a:lnTo>
                    <a:pt x="32" y="68"/>
                  </a:lnTo>
                  <a:lnTo>
                    <a:pt x="32" y="69"/>
                  </a:lnTo>
                  <a:lnTo>
                    <a:pt x="32" y="69"/>
                  </a:lnTo>
                  <a:lnTo>
                    <a:pt x="34" y="71"/>
                  </a:lnTo>
                  <a:lnTo>
                    <a:pt x="36" y="72"/>
                  </a:lnTo>
                  <a:lnTo>
                    <a:pt x="37" y="73"/>
                  </a:lnTo>
                  <a:lnTo>
                    <a:pt x="39" y="73"/>
                  </a:lnTo>
                  <a:lnTo>
                    <a:pt x="40" y="73"/>
                  </a:lnTo>
                  <a:lnTo>
                    <a:pt x="40" y="73"/>
                  </a:lnTo>
                  <a:lnTo>
                    <a:pt x="43" y="73"/>
                  </a:lnTo>
                  <a:lnTo>
                    <a:pt x="44" y="74"/>
                  </a:lnTo>
                  <a:lnTo>
                    <a:pt x="44" y="75"/>
                  </a:lnTo>
                  <a:lnTo>
                    <a:pt x="45" y="77"/>
                  </a:lnTo>
                  <a:lnTo>
                    <a:pt x="46" y="78"/>
                  </a:lnTo>
                  <a:lnTo>
                    <a:pt x="45" y="79"/>
                  </a:lnTo>
                  <a:lnTo>
                    <a:pt x="44" y="79"/>
                  </a:lnTo>
                  <a:lnTo>
                    <a:pt x="43" y="79"/>
                  </a:lnTo>
                  <a:lnTo>
                    <a:pt x="42" y="80"/>
                  </a:lnTo>
                  <a:lnTo>
                    <a:pt x="42" y="81"/>
                  </a:lnTo>
                  <a:lnTo>
                    <a:pt x="42" y="81"/>
                  </a:lnTo>
                  <a:lnTo>
                    <a:pt x="43" y="82"/>
                  </a:lnTo>
                  <a:lnTo>
                    <a:pt x="44" y="81"/>
                  </a:lnTo>
                  <a:lnTo>
                    <a:pt x="45" y="81"/>
                  </a:lnTo>
                  <a:lnTo>
                    <a:pt x="47" y="81"/>
                  </a:lnTo>
                  <a:lnTo>
                    <a:pt x="48" y="81"/>
                  </a:lnTo>
                  <a:lnTo>
                    <a:pt x="48" y="81"/>
                  </a:lnTo>
                  <a:lnTo>
                    <a:pt x="48" y="82"/>
                  </a:lnTo>
                  <a:lnTo>
                    <a:pt x="49" y="82"/>
                  </a:lnTo>
                  <a:lnTo>
                    <a:pt x="50" y="82"/>
                  </a:lnTo>
                  <a:lnTo>
                    <a:pt x="51" y="83"/>
                  </a:lnTo>
                  <a:lnTo>
                    <a:pt x="53" y="83"/>
                  </a:lnTo>
                  <a:lnTo>
                    <a:pt x="54" y="84"/>
                  </a:lnTo>
                  <a:lnTo>
                    <a:pt x="55" y="85"/>
                  </a:lnTo>
                  <a:lnTo>
                    <a:pt x="56" y="85"/>
                  </a:lnTo>
                  <a:lnTo>
                    <a:pt x="57" y="86"/>
                  </a:lnTo>
                  <a:lnTo>
                    <a:pt x="58" y="86"/>
                  </a:lnTo>
                  <a:lnTo>
                    <a:pt x="59" y="86"/>
                  </a:lnTo>
                  <a:lnTo>
                    <a:pt x="60" y="87"/>
                  </a:lnTo>
                  <a:lnTo>
                    <a:pt x="61" y="87"/>
                  </a:lnTo>
                  <a:lnTo>
                    <a:pt x="63" y="87"/>
                  </a:lnTo>
                  <a:lnTo>
                    <a:pt x="64" y="86"/>
                  </a:lnTo>
                  <a:lnTo>
                    <a:pt x="64" y="85"/>
                  </a:lnTo>
                  <a:lnTo>
                    <a:pt x="64" y="84"/>
                  </a:lnTo>
                  <a:lnTo>
                    <a:pt x="65" y="83"/>
                  </a:lnTo>
                  <a:lnTo>
                    <a:pt x="66" y="82"/>
                  </a:lnTo>
                  <a:lnTo>
                    <a:pt x="67" y="82"/>
                  </a:lnTo>
                  <a:lnTo>
                    <a:pt x="68" y="81"/>
                  </a:lnTo>
                  <a:lnTo>
                    <a:pt x="68" y="81"/>
                  </a:lnTo>
                  <a:lnTo>
                    <a:pt x="67" y="81"/>
                  </a:lnTo>
                  <a:lnTo>
                    <a:pt x="68" y="80"/>
                  </a:lnTo>
                  <a:lnTo>
                    <a:pt x="69" y="79"/>
                  </a:lnTo>
                  <a:lnTo>
                    <a:pt x="68" y="78"/>
                  </a:lnTo>
                  <a:lnTo>
                    <a:pt x="68" y="77"/>
                  </a:lnTo>
                  <a:lnTo>
                    <a:pt x="68" y="76"/>
                  </a:lnTo>
                  <a:lnTo>
                    <a:pt x="69" y="75"/>
                  </a:lnTo>
                  <a:lnTo>
                    <a:pt x="70" y="76"/>
                  </a:lnTo>
                  <a:lnTo>
                    <a:pt x="71" y="77"/>
                  </a:lnTo>
                  <a:lnTo>
                    <a:pt x="71" y="78"/>
                  </a:lnTo>
                  <a:lnTo>
                    <a:pt x="71" y="79"/>
                  </a:lnTo>
                  <a:lnTo>
                    <a:pt x="71" y="80"/>
                  </a:lnTo>
                  <a:lnTo>
                    <a:pt x="72" y="80"/>
                  </a:lnTo>
                  <a:lnTo>
                    <a:pt x="72" y="80"/>
                  </a:lnTo>
                  <a:lnTo>
                    <a:pt x="72" y="79"/>
                  </a:lnTo>
                  <a:lnTo>
                    <a:pt x="72" y="78"/>
                  </a:lnTo>
                  <a:lnTo>
                    <a:pt x="73" y="77"/>
                  </a:lnTo>
                  <a:lnTo>
                    <a:pt x="73" y="76"/>
                  </a:lnTo>
                  <a:lnTo>
                    <a:pt x="72" y="76"/>
                  </a:lnTo>
                  <a:lnTo>
                    <a:pt x="72" y="75"/>
                  </a:lnTo>
                  <a:lnTo>
                    <a:pt x="72" y="74"/>
                  </a:lnTo>
                  <a:lnTo>
                    <a:pt x="74" y="73"/>
                  </a:lnTo>
                  <a:lnTo>
                    <a:pt x="75" y="73"/>
                  </a:lnTo>
                  <a:lnTo>
                    <a:pt x="76" y="72"/>
                  </a:lnTo>
                  <a:lnTo>
                    <a:pt x="78" y="70"/>
                  </a:lnTo>
                  <a:lnTo>
                    <a:pt x="78" y="68"/>
                  </a:lnTo>
                  <a:lnTo>
                    <a:pt x="78" y="65"/>
                  </a:lnTo>
                  <a:lnTo>
                    <a:pt x="78" y="64"/>
                  </a:lnTo>
                  <a:lnTo>
                    <a:pt x="78" y="63"/>
                  </a:lnTo>
                  <a:lnTo>
                    <a:pt x="79" y="61"/>
                  </a:lnTo>
                  <a:lnTo>
                    <a:pt x="80" y="60"/>
                  </a:lnTo>
                  <a:lnTo>
                    <a:pt x="80" y="59"/>
                  </a:lnTo>
                  <a:lnTo>
                    <a:pt x="80" y="58"/>
                  </a:lnTo>
                  <a:lnTo>
                    <a:pt x="81" y="58"/>
                  </a:lnTo>
                  <a:lnTo>
                    <a:pt x="82" y="58"/>
                  </a:lnTo>
                  <a:lnTo>
                    <a:pt x="82" y="57"/>
                  </a:lnTo>
                  <a:lnTo>
                    <a:pt x="82" y="56"/>
                  </a:lnTo>
                  <a:lnTo>
                    <a:pt x="81" y="55"/>
                  </a:lnTo>
                  <a:lnTo>
                    <a:pt x="80" y="54"/>
                  </a:lnTo>
                  <a:lnTo>
                    <a:pt x="80" y="53"/>
                  </a:lnTo>
                  <a:lnTo>
                    <a:pt x="79" y="52"/>
                  </a:lnTo>
                  <a:lnTo>
                    <a:pt x="80" y="51"/>
                  </a:lnTo>
                  <a:lnTo>
                    <a:pt x="81" y="52"/>
                  </a:lnTo>
                  <a:lnTo>
                    <a:pt x="82" y="51"/>
                  </a:lnTo>
                  <a:lnTo>
                    <a:pt x="82" y="50"/>
                  </a:lnTo>
                  <a:lnTo>
                    <a:pt x="83" y="50"/>
                  </a:lnTo>
                  <a:lnTo>
                    <a:pt x="85" y="50"/>
                  </a:lnTo>
                  <a:lnTo>
                    <a:pt x="86" y="50"/>
                  </a:lnTo>
                  <a:lnTo>
                    <a:pt x="88" y="49"/>
                  </a:lnTo>
                  <a:lnTo>
                    <a:pt x="88" y="49"/>
                  </a:lnTo>
                  <a:lnTo>
                    <a:pt x="88" y="47"/>
                  </a:lnTo>
                  <a:lnTo>
                    <a:pt x="88" y="46"/>
                  </a:lnTo>
                  <a:lnTo>
                    <a:pt x="89" y="45"/>
                  </a:lnTo>
                  <a:lnTo>
                    <a:pt x="90" y="45"/>
                  </a:lnTo>
                  <a:lnTo>
                    <a:pt x="92" y="45"/>
                  </a:lnTo>
                  <a:lnTo>
                    <a:pt x="93" y="46"/>
                  </a:lnTo>
                  <a:lnTo>
                    <a:pt x="94" y="46"/>
                  </a:lnTo>
                  <a:lnTo>
                    <a:pt x="95" y="46"/>
                  </a:lnTo>
                  <a:lnTo>
                    <a:pt x="96" y="45"/>
                  </a:lnTo>
                  <a:lnTo>
                    <a:pt x="96" y="44"/>
                  </a:lnTo>
                  <a:lnTo>
                    <a:pt x="96" y="44"/>
                  </a:lnTo>
                  <a:lnTo>
                    <a:pt x="98" y="44"/>
                  </a:lnTo>
                  <a:lnTo>
                    <a:pt x="99" y="44"/>
                  </a:lnTo>
                  <a:lnTo>
                    <a:pt x="100" y="44"/>
                  </a:lnTo>
                  <a:lnTo>
                    <a:pt x="102" y="44"/>
                  </a:lnTo>
                  <a:lnTo>
                    <a:pt x="102" y="45"/>
                  </a:lnTo>
                  <a:lnTo>
                    <a:pt x="103" y="44"/>
                  </a:lnTo>
                  <a:lnTo>
                    <a:pt x="103" y="43"/>
                  </a:lnTo>
                  <a:lnTo>
                    <a:pt x="103" y="42"/>
                  </a:lnTo>
                  <a:lnTo>
                    <a:pt x="104" y="44"/>
                  </a:lnTo>
                  <a:lnTo>
                    <a:pt x="104" y="45"/>
                  </a:lnTo>
                  <a:lnTo>
                    <a:pt x="104" y="46"/>
                  </a:lnTo>
                  <a:lnTo>
                    <a:pt x="104" y="47"/>
                  </a:lnTo>
                  <a:lnTo>
                    <a:pt x="104" y="48"/>
                  </a:lnTo>
                  <a:lnTo>
                    <a:pt x="105" y="49"/>
                  </a:lnTo>
                  <a:lnTo>
                    <a:pt x="106" y="49"/>
                  </a:lnTo>
                  <a:lnTo>
                    <a:pt x="108" y="49"/>
                  </a:lnTo>
                  <a:lnTo>
                    <a:pt x="109" y="48"/>
                  </a:lnTo>
                  <a:lnTo>
                    <a:pt x="108" y="47"/>
                  </a:lnTo>
                  <a:lnTo>
                    <a:pt x="107" y="46"/>
                  </a:lnTo>
                  <a:lnTo>
                    <a:pt x="107" y="45"/>
                  </a:lnTo>
                  <a:lnTo>
                    <a:pt x="108" y="44"/>
                  </a:lnTo>
                  <a:lnTo>
                    <a:pt x="109" y="44"/>
                  </a:lnTo>
                  <a:lnTo>
                    <a:pt x="111" y="45"/>
                  </a:lnTo>
                  <a:lnTo>
                    <a:pt x="112" y="45"/>
                  </a:lnTo>
                  <a:lnTo>
                    <a:pt x="113" y="44"/>
                  </a:lnTo>
                  <a:lnTo>
                    <a:pt x="115" y="45"/>
                  </a:lnTo>
                  <a:lnTo>
                    <a:pt x="116" y="46"/>
                  </a:lnTo>
                  <a:lnTo>
                    <a:pt x="116" y="47"/>
                  </a:lnTo>
                  <a:lnTo>
                    <a:pt x="118" y="47"/>
                  </a:lnTo>
                  <a:lnTo>
                    <a:pt x="119" y="47"/>
                  </a:lnTo>
                  <a:lnTo>
                    <a:pt x="120" y="48"/>
                  </a:lnTo>
                  <a:lnTo>
                    <a:pt x="121" y="48"/>
                  </a:lnTo>
                  <a:lnTo>
                    <a:pt x="122" y="49"/>
                  </a:lnTo>
                  <a:lnTo>
                    <a:pt x="123" y="49"/>
                  </a:lnTo>
                  <a:lnTo>
                    <a:pt x="124" y="49"/>
                  </a:lnTo>
                  <a:lnTo>
                    <a:pt x="125" y="49"/>
                  </a:lnTo>
                  <a:lnTo>
                    <a:pt x="126" y="48"/>
                  </a:lnTo>
                  <a:lnTo>
                    <a:pt x="127" y="47"/>
                  </a:lnTo>
                  <a:lnTo>
                    <a:pt x="128" y="48"/>
                  </a:lnTo>
                  <a:lnTo>
                    <a:pt x="130" y="48"/>
                  </a:lnTo>
                  <a:lnTo>
                    <a:pt x="131" y="48"/>
                  </a:lnTo>
                  <a:lnTo>
                    <a:pt x="132" y="48"/>
                  </a:lnTo>
                  <a:lnTo>
                    <a:pt x="132" y="46"/>
                  </a:lnTo>
                  <a:lnTo>
                    <a:pt x="132" y="45"/>
                  </a:lnTo>
                  <a:lnTo>
                    <a:pt x="132" y="44"/>
                  </a:lnTo>
                  <a:lnTo>
                    <a:pt x="132" y="43"/>
                  </a:lnTo>
                  <a:lnTo>
                    <a:pt x="133" y="42"/>
                  </a:lnTo>
                  <a:lnTo>
                    <a:pt x="133" y="41"/>
                  </a:lnTo>
                  <a:lnTo>
                    <a:pt x="134" y="41"/>
                  </a:lnTo>
                  <a:lnTo>
                    <a:pt x="135" y="40"/>
                  </a:lnTo>
                  <a:lnTo>
                    <a:pt x="135" y="39"/>
                  </a:lnTo>
                  <a:lnTo>
                    <a:pt x="136" y="39"/>
                  </a:lnTo>
                  <a:lnTo>
                    <a:pt x="136" y="38"/>
                  </a:lnTo>
                  <a:lnTo>
                    <a:pt x="138" y="38"/>
                  </a:lnTo>
                  <a:lnTo>
                    <a:pt x="139" y="38"/>
                  </a:lnTo>
                  <a:lnTo>
                    <a:pt x="140" y="38"/>
                  </a:lnTo>
                  <a:lnTo>
                    <a:pt x="140" y="39"/>
                  </a:lnTo>
                  <a:lnTo>
                    <a:pt x="141" y="40"/>
                  </a:lnTo>
                  <a:lnTo>
                    <a:pt x="142" y="41"/>
                  </a:lnTo>
                  <a:lnTo>
                    <a:pt x="143" y="42"/>
                  </a:lnTo>
                  <a:lnTo>
                    <a:pt x="144" y="42"/>
                  </a:lnTo>
                  <a:lnTo>
                    <a:pt x="145" y="42"/>
                  </a:lnTo>
                  <a:lnTo>
                    <a:pt x="145" y="41"/>
                  </a:lnTo>
                  <a:lnTo>
                    <a:pt x="146" y="41"/>
                  </a:lnTo>
                  <a:lnTo>
                    <a:pt x="147" y="40"/>
                  </a:lnTo>
                  <a:lnTo>
                    <a:pt x="148" y="40"/>
                  </a:lnTo>
                  <a:lnTo>
                    <a:pt x="149" y="41"/>
                  </a:lnTo>
                  <a:lnTo>
                    <a:pt x="150" y="40"/>
                  </a:lnTo>
                  <a:lnTo>
                    <a:pt x="150" y="39"/>
                  </a:lnTo>
                  <a:lnTo>
                    <a:pt x="149" y="39"/>
                  </a:lnTo>
                  <a:lnTo>
                    <a:pt x="149" y="38"/>
                  </a:lnTo>
                  <a:lnTo>
                    <a:pt x="148" y="37"/>
                  </a:lnTo>
                  <a:lnTo>
                    <a:pt x="148" y="36"/>
                  </a:lnTo>
                  <a:lnTo>
                    <a:pt x="149" y="36"/>
                  </a:lnTo>
                  <a:lnTo>
                    <a:pt x="150" y="36"/>
                  </a:lnTo>
                  <a:lnTo>
                    <a:pt x="151" y="36"/>
                  </a:lnTo>
                  <a:lnTo>
                    <a:pt x="151" y="34"/>
                  </a:lnTo>
                  <a:lnTo>
                    <a:pt x="151" y="34"/>
                  </a:lnTo>
                  <a:lnTo>
                    <a:pt x="152" y="34"/>
                  </a:lnTo>
                  <a:lnTo>
                    <a:pt x="153" y="33"/>
                  </a:lnTo>
                  <a:lnTo>
                    <a:pt x="154" y="33"/>
                  </a:lnTo>
                  <a:lnTo>
                    <a:pt x="156" y="33"/>
                  </a:lnTo>
                  <a:lnTo>
                    <a:pt x="157" y="33"/>
                  </a:lnTo>
                  <a:lnTo>
                    <a:pt x="158" y="32"/>
                  </a:lnTo>
                  <a:lnTo>
                    <a:pt x="158" y="31"/>
                  </a:lnTo>
                  <a:lnTo>
                    <a:pt x="159" y="30"/>
                  </a:lnTo>
                  <a:lnTo>
                    <a:pt x="158" y="30"/>
                  </a:lnTo>
                  <a:lnTo>
                    <a:pt x="156" y="30"/>
                  </a:lnTo>
                  <a:lnTo>
                    <a:pt x="155" y="29"/>
                  </a:lnTo>
                  <a:lnTo>
                    <a:pt x="155" y="28"/>
                  </a:lnTo>
                  <a:lnTo>
                    <a:pt x="155" y="26"/>
                  </a:lnTo>
                  <a:lnTo>
                    <a:pt x="156" y="26"/>
                  </a:lnTo>
                  <a:lnTo>
                    <a:pt x="156" y="25"/>
                  </a:lnTo>
                  <a:lnTo>
                    <a:pt x="156" y="24"/>
                  </a:lnTo>
                  <a:lnTo>
                    <a:pt x="155" y="24"/>
                  </a:lnTo>
                  <a:lnTo>
                    <a:pt x="153" y="25"/>
                  </a:lnTo>
                  <a:lnTo>
                    <a:pt x="151" y="23"/>
                  </a:lnTo>
                  <a:lnTo>
                    <a:pt x="151" y="23"/>
                  </a:lnTo>
                  <a:lnTo>
                    <a:pt x="151" y="22"/>
                  </a:lnTo>
                  <a:lnTo>
                    <a:pt x="151" y="22"/>
                  </a:lnTo>
                  <a:lnTo>
                    <a:pt x="153" y="21"/>
                  </a:lnTo>
                  <a:lnTo>
                    <a:pt x="154" y="21"/>
                  </a:lnTo>
                  <a:lnTo>
                    <a:pt x="156" y="20"/>
                  </a:lnTo>
                  <a:lnTo>
                    <a:pt x="158" y="20"/>
                  </a:lnTo>
                  <a:lnTo>
                    <a:pt x="159" y="19"/>
                  </a:lnTo>
                  <a:lnTo>
                    <a:pt x="160" y="20"/>
                  </a:lnTo>
                  <a:lnTo>
                    <a:pt x="162" y="20"/>
                  </a:lnTo>
                  <a:lnTo>
                    <a:pt x="164" y="20"/>
                  </a:lnTo>
                  <a:lnTo>
                    <a:pt x="165" y="20"/>
                  </a:lnTo>
                  <a:lnTo>
                    <a:pt x="166" y="21"/>
                  </a:lnTo>
                  <a:lnTo>
                    <a:pt x="166" y="22"/>
                  </a:lnTo>
                  <a:lnTo>
                    <a:pt x="167" y="24"/>
                  </a:lnTo>
                  <a:lnTo>
                    <a:pt x="167" y="26"/>
                  </a:lnTo>
                  <a:lnTo>
                    <a:pt x="167" y="26"/>
                  </a:lnTo>
                  <a:lnTo>
                    <a:pt x="168" y="26"/>
                  </a:lnTo>
                  <a:lnTo>
                    <a:pt x="169" y="27"/>
                  </a:lnTo>
                  <a:lnTo>
                    <a:pt x="170" y="28"/>
                  </a:lnTo>
                  <a:lnTo>
                    <a:pt x="171" y="27"/>
                  </a:lnTo>
                  <a:lnTo>
                    <a:pt x="171" y="26"/>
                  </a:lnTo>
                  <a:lnTo>
                    <a:pt x="172" y="26"/>
                  </a:lnTo>
                  <a:lnTo>
                    <a:pt x="173" y="26"/>
                  </a:lnTo>
                  <a:lnTo>
                    <a:pt x="174" y="26"/>
                  </a:lnTo>
                  <a:lnTo>
                    <a:pt x="174" y="26"/>
                  </a:lnTo>
                  <a:lnTo>
                    <a:pt x="175" y="26"/>
                  </a:lnTo>
                  <a:lnTo>
                    <a:pt x="176" y="24"/>
                  </a:lnTo>
                  <a:lnTo>
                    <a:pt x="177" y="24"/>
                  </a:lnTo>
                  <a:lnTo>
                    <a:pt x="178" y="24"/>
                  </a:lnTo>
                  <a:lnTo>
                    <a:pt x="179" y="25"/>
                  </a:lnTo>
                  <a:lnTo>
                    <a:pt x="180" y="25"/>
                  </a:lnTo>
                  <a:lnTo>
                    <a:pt x="181" y="26"/>
                  </a:lnTo>
                  <a:lnTo>
                    <a:pt x="180" y="26"/>
                  </a:lnTo>
                  <a:lnTo>
                    <a:pt x="180" y="27"/>
                  </a:lnTo>
                  <a:lnTo>
                    <a:pt x="179" y="28"/>
                  </a:lnTo>
                  <a:lnTo>
                    <a:pt x="180" y="29"/>
                  </a:lnTo>
                  <a:lnTo>
                    <a:pt x="181" y="29"/>
                  </a:lnTo>
                  <a:lnTo>
                    <a:pt x="181" y="31"/>
                  </a:lnTo>
                  <a:lnTo>
                    <a:pt x="180" y="31"/>
                  </a:lnTo>
                  <a:lnTo>
                    <a:pt x="181" y="32"/>
                  </a:lnTo>
                  <a:lnTo>
                    <a:pt x="182" y="32"/>
                  </a:lnTo>
                  <a:lnTo>
                    <a:pt x="182" y="31"/>
                  </a:lnTo>
                  <a:lnTo>
                    <a:pt x="183" y="31"/>
                  </a:lnTo>
                  <a:lnTo>
                    <a:pt x="184" y="32"/>
                  </a:lnTo>
                  <a:lnTo>
                    <a:pt x="185" y="33"/>
                  </a:lnTo>
                  <a:lnTo>
                    <a:pt x="185" y="33"/>
                  </a:lnTo>
                  <a:lnTo>
                    <a:pt x="186" y="32"/>
                  </a:lnTo>
                  <a:lnTo>
                    <a:pt x="187" y="32"/>
                  </a:lnTo>
                  <a:lnTo>
                    <a:pt x="187" y="31"/>
                  </a:lnTo>
                  <a:lnTo>
                    <a:pt x="187" y="29"/>
                  </a:lnTo>
                  <a:lnTo>
                    <a:pt x="187" y="28"/>
                  </a:lnTo>
                  <a:lnTo>
                    <a:pt x="185" y="27"/>
                  </a:lnTo>
                  <a:lnTo>
                    <a:pt x="184" y="26"/>
                  </a:lnTo>
                  <a:lnTo>
                    <a:pt x="183" y="26"/>
                  </a:lnTo>
                  <a:lnTo>
                    <a:pt x="184" y="26"/>
                  </a:lnTo>
                  <a:lnTo>
                    <a:pt x="185" y="24"/>
                  </a:lnTo>
                  <a:lnTo>
                    <a:pt x="186" y="24"/>
                  </a:lnTo>
                  <a:lnTo>
                    <a:pt x="187" y="25"/>
                  </a:lnTo>
                  <a:lnTo>
                    <a:pt x="189" y="25"/>
                  </a:lnTo>
                  <a:lnTo>
                    <a:pt x="190" y="23"/>
                  </a:lnTo>
                  <a:lnTo>
                    <a:pt x="190" y="23"/>
                  </a:lnTo>
                  <a:lnTo>
                    <a:pt x="192" y="22"/>
                  </a:lnTo>
                  <a:lnTo>
                    <a:pt x="193" y="23"/>
                  </a:lnTo>
                  <a:lnTo>
                    <a:pt x="196" y="22"/>
                  </a:lnTo>
                  <a:lnTo>
                    <a:pt x="197" y="22"/>
                  </a:lnTo>
                  <a:lnTo>
                    <a:pt x="198" y="21"/>
                  </a:lnTo>
                  <a:lnTo>
                    <a:pt x="199" y="20"/>
                  </a:lnTo>
                  <a:lnTo>
                    <a:pt x="199" y="19"/>
                  </a:lnTo>
                  <a:lnTo>
                    <a:pt x="200" y="19"/>
                  </a:lnTo>
                  <a:lnTo>
                    <a:pt x="201" y="19"/>
                  </a:lnTo>
                  <a:lnTo>
                    <a:pt x="202" y="18"/>
                  </a:lnTo>
                  <a:lnTo>
                    <a:pt x="203" y="18"/>
                  </a:lnTo>
                  <a:lnTo>
                    <a:pt x="204" y="18"/>
                  </a:lnTo>
                  <a:lnTo>
                    <a:pt x="204" y="17"/>
                  </a:lnTo>
                  <a:lnTo>
                    <a:pt x="205" y="16"/>
                  </a:lnTo>
                  <a:lnTo>
                    <a:pt x="204" y="16"/>
                  </a:lnTo>
                  <a:lnTo>
                    <a:pt x="203" y="15"/>
                  </a:lnTo>
                  <a:lnTo>
                    <a:pt x="203" y="14"/>
                  </a:lnTo>
                  <a:lnTo>
                    <a:pt x="204" y="13"/>
                  </a:lnTo>
                  <a:lnTo>
                    <a:pt x="205" y="12"/>
                  </a:lnTo>
                  <a:lnTo>
                    <a:pt x="206" y="12"/>
                  </a:lnTo>
                  <a:lnTo>
                    <a:pt x="206" y="12"/>
                  </a:lnTo>
                  <a:lnTo>
                    <a:pt x="206" y="11"/>
                  </a:lnTo>
                  <a:lnTo>
                    <a:pt x="206" y="10"/>
                  </a:lnTo>
                  <a:lnTo>
                    <a:pt x="206" y="9"/>
                  </a:lnTo>
                  <a:lnTo>
                    <a:pt x="207" y="8"/>
                  </a:lnTo>
                  <a:lnTo>
                    <a:pt x="207" y="7"/>
                  </a:lnTo>
                  <a:lnTo>
                    <a:pt x="209" y="8"/>
                  </a:lnTo>
                  <a:lnTo>
                    <a:pt x="209" y="7"/>
                  </a:lnTo>
                  <a:lnTo>
                    <a:pt x="210" y="7"/>
                  </a:lnTo>
                  <a:lnTo>
                    <a:pt x="211" y="6"/>
                  </a:lnTo>
                  <a:lnTo>
                    <a:pt x="212" y="6"/>
                  </a:lnTo>
                  <a:lnTo>
                    <a:pt x="213" y="5"/>
                  </a:lnTo>
                  <a:lnTo>
                    <a:pt x="212" y="4"/>
                  </a:lnTo>
                  <a:lnTo>
                    <a:pt x="211" y="3"/>
                  </a:lnTo>
                  <a:lnTo>
                    <a:pt x="209" y="2"/>
                  </a:lnTo>
                  <a:lnTo>
                    <a:pt x="207" y="2"/>
                  </a:lnTo>
                  <a:lnTo>
                    <a:pt x="208" y="1"/>
                  </a:lnTo>
                  <a:lnTo>
                    <a:pt x="209" y="1"/>
                  </a:lnTo>
                  <a:lnTo>
                    <a:pt x="211" y="1"/>
                  </a:lnTo>
                  <a:lnTo>
                    <a:pt x="212" y="1"/>
                  </a:lnTo>
                  <a:lnTo>
                    <a:pt x="212" y="2"/>
                  </a:lnTo>
                  <a:lnTo>
                    <a:pt x="213" y="2"/>
                  </a:lnTo>
                  <a:lnTo>
                    <a:pt x="214" y="2"/>
                  </a:lnTo>
                  <a:lnTo>
                    <a:pt x="215" y="1"/>
                  </a:lnTo>
                  <a:lnTo>
                    <a:pt x="216" y="2"/>
                  </a:lnTo>
                  <a:lnTo>
                    <a:pt x="216" y="4"/>
                  </a:lnTo>
                  <a:lnTo>
                    <a:pt x="216" y="5"/>
                  </a:lnTo>
                  <a:lnTo>
                    <a:pt x="216" y="6"/>
                  </a:lnTo>
                  <a:lnTo>
                    <a:pt x="217" y="8"/>
                  </a:lnTo>
                  <a:lnTo>
                    <a:pt x="218" y="8"/>
                  </a:lnTo>
                  <a:lnTo>
                    <a:pt x="219" y="7"/>
                  </a:lnTo>
                  <a:lnTo>
                    <a:pt x="220" y="5"/>
                  </a:lnTo>
                  <a:lnTo>
                    <a:pt x="220" y="4"/>
                  </a:lnTo>
                  <a:lnTo>
                    <a:pt x="220" y="3"/>
                  </a:lnTo>
                  <a:lnTo>
                    <a:pt x="222" y="3"/>
                  </a:lnTo>
                  <a:lnTo>
                    <a:pt x="222" y="4"/>
                  </a:lnTo>
                  <a:lnTo>
                    <a:pt x="222" y="4"/>
                  </a:lnTo>
                  <a:lnTo>
                    <a:pt x="223" y="5"/>
                  </a:lnTo>
                  <a:lnTo>
                    <a:pt x="224" y="5"/>
                  </a:lnTo>
                  <a:lnTo>
                    <a:pt x="225" y="4"/>
                  </a:lnTo>
                  <a:lnTo>
                    <a:pt x="226" y="4"/>
                  </a:lnTo>
                  <a:lnTo>
                    <a:pt x="227" y="5"/>
                  </a:lnTo>
                  <a:lnTo>
                    <a:pt x="229" y="5"/>
                  </a:lnTo>
                  <a:lnTo>
                    <a:pt x="230" y="5"/>
                  </a:lnTo>
                  <a:lnTo>
                    <a:pt x="230" y="6"/>
                  </a:lnTo>
                  <a:lnTo>
                    <a:pt x="231" y="6"/>
                  </a:lnTo>
                  <a:lnTo>
                    <a:pt x="232" y="4"/>
                  </a:lnTo>
                  <a:lnTo>
                    <a:pt x="232" y="3"/>
                  </a:lnTo>
                  <a:lnTo>
                    <a:pt x="233" y="2"/>
                  </a:lnTo>
                  <a:lnTo>
                    <a:pt x="232" y="2"/>
                  </a:lnTo>
                  <a:lnTo>
                    <a:pt x="233" y="1"/>
                  </a:lnTo>
                  <a:lnTo>
                    <a:pt x="234" y="0"/>
                  </a:lnTo>
                  <a:lnTo>
                    <a:pt x="235" y="2"/>
                  </a:lnTo>
                  <a:lnTo>
                    <a:pt x="236" y="2"/>
                  </a:lnTo>
                  <a:lnTo>
                    <a:pt x="237" y="7"/>
                  </a:lnTo>
                  <a:lnTo>
                    <a:pt x="238" y="9"/>
                  </a:lnTo>
                  <a:lnTo>
                    <a:pt x="238" y="9"/>
                  </a:lnTo>
                  <a:lnTo>
                    <a:pt x="238" y="10"/>
                  </a:lnTo>
                  <a:lnTo>
                    <a:pt x="239" y="10"/>
                  </a:lnTo>
                  <a:lnTo>
                    <a:pt x="239" y="11"/>
                  </a:lnTo>
                  <a:lnTo>
                    <a:pt x="239" y="12"/>
                  </a:lnTo>
                  <a:lnTo>
                    <a:pt x="240" y="14"/>
                  </a:lnTo>
                  <a:lnTo>
                    <a:pt x="240" y="16"/>
                  </a:lnTo>
                  <a:lnTo>
                    <a:pt x="241" y="23"/>
                  </a:lnTo>
                  <a:lnTo>
                    <a:pt x="241" y="26"/>
                  </a:lnTo>
                  <a:lnTo>
                    <a:pt x="240" y="27"/>
                  </a:lnTo>
                  <a:lnTo>
                    <a:pt x="239" y="29"/>
                  </a:lnTo>
                  <a:lnTo>
                    <a:pt x="239" y="30"/>
                  </a:lnTo>
                  <a:lnTo>
                    <a:pt x="239" y="31"/>
                  </a:lnTo>
                  <a:lnTo>
                    <a:pt x="240" y="30"/>
                  </a:lnTo>
                  <a:lnTo>
                    <a:pt x="239" y="33"/>
                  </a:lnTo>
                  <a:lnTo>
                    <a:pt x="238" y="33"/>
                  </a:lnTo>
                  <a:lnTo>
                    <a:pt x="238" y="34"/>
                  </a:lnTo>
                  <a:lnTo>
                    <a:pt x="238" y="36"/>
                  </a:lnTo>
                  <a:lnTo>
                    <a:pt x="238" y="37"/>
                  </a:lnTo>
                  <a:lnTo>
                    <a:pt x="238" y="38"/>
                  </a:lnTo>
                  <a:lnTo>
                    <a:pt x="237" y="40"/>
                  </a:lnTo>
                  <a:lnTo>
                    <a:pt x="237" y="41"/>
                  </a:lnTo>
                  <a:lnTo>
                    <a:pt x="237" y="41"/>
                  </a:lnTo>
                  <a:lnTo>
                    <a:pt x="237" y="42"/>
                  </a:lnTo>
                  <a:lnTo>
                    <a:pt x="238" y="42"/>
                  </a:lnTo>
                  <a:lnTo>
                    <a:pt x="237" y="43"/>
                  </a:lnTo>
                  <a:lnTo>
                    <a:pt x="236" y="44"/>
                  </a:lnTo>
                  <a:lnTo>
                    <a:pt x="236" y="45"/>
                  </a:lnTo>
                  <a:lnTo>
                    <a:pt x="236" y="46"/>
                  </a:lnTo>
                  <a:lnTo>
                    <a:pt x="235" y="47"/>
                  </a:lnTo>
                  <a:lnTo>
                    <a:pt x="235" y="49"/>
                  </a:lnTo>
                  <a:lnTo>
                    <a:pt x="235" y="49"/>
                  </a:lnTo>
                  <a:lnTo>
                    <a:pt x="234" y="49"/>
                  </a:lnTo>
                  <a:lnTo>
                    <a:pt x="233" y="50"/>
                  </a:lnTo>
                  <a:lnTo>
                    <a:pt x="234" y="50"/>
                  </a:lnTo>
                  <a:lnTo>
                    <a:pt x="235" y="50"/>
                  </a:lnTo>
                  <a:lnTo>
                    <a:pt x="235" y="51"/>
                  </a:lnTo>
                  <a:lnTo>
                    <a:pt x="234" y="51"/>
                  </a:lnTo>
                  <a:lnTo>
                    <a:pt x="233" y="51"/>
                  </a:lnTo>
                  <a:lnTo>
                    <a:pt x="233" y="52"/>
                  </a:lnTo>
                  <a:lnTo>
                    <a:pt x="232" y="53"/>
                  </a:lnTo>
                  <a:lnTo>
                    <a:pt x="232" y="54"/>
                  </a:lnTo>
                  <a:lnTo>
                    <a:pt x="232" y="55"/>
                  </a:lnTo>
                  <a:lnTo>
                    <a:pt x="231" y="55"/>
                  </a:lnTo>
                  <a:lnTo>
                    <a:pt x="231" y="56"/>
                  </a:lnTo>
                  <a:lnTo>
                    <a:pt x="231" y="57"/>
                  </a:lnTo>
                  <a:lnTo>
                    <a:pt x="231" y="57"/>
                  </a:lnTo>
                  <a:lnTo>
                    <a:pt x="230" y="58"/>
                  </a:lnTo>
                  <a:lnTo>
                    <a:pt x="230" y="59"/>
                  </a:lnTo>
                  <a:lnTo>
                    <a:pt x="230" y="60"/>
                  </a:lnTo>
                  <a:lnTo>
                    <a:pt x="230" y="61"/>
                  </a:lnTo>
                  <a:lnTo>
                    <a:pt x="230" y="62"/>
                  </a:lnTo>
                  <a:lnTo>
                    <a:pt x="230" y="63"/>
                  </a:lnTo>
                  <a:lnTo>
                    <a:pt x="230" y="64"/>
                  </a:lnTo>
                  <a:lnTo>
                    <a:pt x="230" y="65"/>
                  </a:lnTo>
                  <a:lnTo>
                    <a:pt x="230" y="65"/>
                  </a:lnTo>
                  <a:lnTo>
                    <a:pt x="230" y="66"/>
                  </a:lnTo>
                  <a:lnTo>
                    <a:pt x="230" y="67"/>
                  </a:lnTo>
                  <a:lnTo>
                    <a:pt x="230" y="68"/>
                  </a:lnTo>
                  <a:lnTo>
                    <a:pt x="230" y="69"/>
                  </a:lnTo>
                  <a:lnTo>
                    <a:pt x="230" y="70"/>
                  </a:lnTo>
                  <a:lnTo>
                    <a:pt x="230" y="71"/>
                  </a:lnTo>
                  <a:lnTo>
                    <a:pt x="230" y="72"/>
                  </a:lnTo>
                  <a:lnTo>
                    <a:pt x="230" y="73"/>
                  </a:lnTo>
                  <a:lnTo>
                    <a:pt x="230" y="73"/>
                  </a:lnTo>
                  <a:lnTo>
                    <a:pt x="230" y="73"/>
                  </a:lnTo>
                  <a:lnTo>
                    <a:pt x="230" y="74"/>
                  </a:lnTo>
                  <a:lnTo>
                    <a:pt x="230" y="75"/>
                  </a:lnTo>
                  <a:lnTo>
                    <a:pt x="230" y="76"/>
                  </a:lnTo>
                  <a:lnTo>
                    <a:pt x="230" y="77"/>
                  </a:lnTo>
                  <a:lnTo>
                    <a:pt x="230" y="78"/>
                  </a:lnTo>
                  <a:lnTo>
                    <a:pt x="230" y="79"/>
                  </a:lnTo>
                  <a:lnTo>
                    <a:pt x="229" y="80"/>
                  </a:lnTo>
                  <a:lnTo>
                    <a:pt x="229" y="81"/>
                  </a:lnTo>
                  <a:lnTo>
                    <a:pt x="228" y="81"/>
                  </a:lnTo>
                  <a:lnTo>
                    <a:pt x="228" y="82"/>
                  </a:lnTo>
                  <a:lnTo>
                    <a:pt x="228" y="83"/>
                  </a:lnTo>
                  <a:lnTo>
                    <a:pt x="227" y="84"/>
                  </a:lnTo>
                  <a:lnTo>
                    <a:pt x="227" y="85"/>
                  </a:lnTo>
                  <a:lnTo>
                    <a:pt x="227" y="86"/>
                  </a:lnTo>
                  <a:lnTo>
                    <a:pt x="227" y="87"/>
                  </a:lnTo>
                  <a:lnTo>
                    <a:pt x="226" y="87"/>
                  </a:lnTo>
                  <a:lnTo>
                    <a:pt x="226" y="88"/>
                  </a:lnTo>
                  <a:lnTo>
                    <a:pt x="226" y="89"/>
                  </a:lnTo>
                  <a:lnTo>
                    <a:pt x="226" y="89"/>
                  </a:lnTo>
                  <a:lnTo>
                    <a:pt x="226" y="90"/>
                  </a:lnTo>
                  <a:lnTo>
                    <a:pt x="225" y="91"/>
                  </a:lnTo>
                  <a:lnTo>
                    <a:pt x="225" y="92"/>
                  </a:lnTo>
                  <a:lnTo>
                    <a:pt x="225" y="93"/>
                  </a:lnTo>
                  <a:lnTo>
                    <a:pt x="224" y="93"/>
                  </a:lnTo>
                  <a:lnTo>
                    <a:pt x="224" y="94"/>
                  </a:lnTo>
                  <a:lnTo>
                    <a:pt x="224" y="95"/>
                  </a:lnTo>
                  <a:lnTo>
                    <a:pt x="223" y="96"/>
                  </a:lnTo>
                  <a:lnTo>
                    <a:pt x="223" y="97"/>
                  </a:lnTo>
                  <a:lnTo>
                    <a:pt x="223" y="97"/>
                  </a:lnTo>
                  <a:lnTo>
                    <a:pt x="222" y="98"/>
                  </a:lnTo>
                  <a:lnTo>
                    <a:pt x="222" y="98"/>
                  </a:lnTo>
                  <a:lnTo>
                    <a:pt x="221" y="98"/>
                  </a:lnTo>
                  <a:lnTo>
                    <a:pt x="220" y="98"/>
                  </a:lnTo>
                  <a:lnTo>
                    <a:pt x="219" y="98"/>
                  </a:lnTo>
                  <a:lnTo>
                    <a:pt x="218" y="98"/>
                  </a:lnTo>
                  <a:lnTo>
                    <a:pt x="217" y="98"/>
                  </a:lnTo>
                  <a:lnTo>
                    <a:pt x="216" y="98"/>
                  </a:lnTo>
                  <a:lnTo>
                    <a:pt x="215" y="98"/>
                  </a:lnTo>
                  <a:lnTo>
                    <a:pt x="215" y="99"/>
                  </a:lnTo>
                  <a:lnTo>
                    <a:pt x="215" y="100"/>
                  </a:lnTo>
                  <a:lnTo>
                    <a:pt x="216" y="101"/>
                  </a:lnTo>
                  <a:lnTo>
                    <a:pt x="217" y="101"/>
                  </a:lnTo>
                  <a:lnTo>
                    <a:pt x="218" y="101"/>
                  </a:lnTo>
                  <a:lnTo>
                    <a:pt x="219" y="101"/>
                  </a:lnTo>
                  <a:lnTo>
                    <a:pt x="220" y="102"/>
                  </a:lnTo>
                  <a:lnTo>
                    <a:pt x="221" y="103"/>
                  </a:lnTo>
                  <a:lnTo>
                    <a:pt x="222" y="103"/>
                  </a:lnTo>
                  <a:lnTo>
                    <a:pt x="222" y="104"/>
                  </a:lnTo>
                  <a:lnTo>
                    <a:pt x="221" y="105"/>
                  </a:lnTo>
                  <a:lnTo>
                    <a:pt x="220" y="105"/>
                  </a:lnTo>
                  <a:lnTo>
                    <a:pt x="219" y="105"/>
                  </a:lnTo>
                  <a:lnTo>
                    <a:pt x="219" y="106"/>
                  </a:lnTo>
                  <a:lnTo>
                    <a:pt x="218" y="106"/>
                  </a:lnTo>
                  <a:lnTo>
                    <a:pt x="218" y="107"/>
                  </a:lnTo>
                  <a:lnTo>
                    <a:pt x="217" y="108"/>
                  </a:lnTo>
                  <a:lnTo>
                    <a:pt x="216" y="109"/>
                  </a:lnTo>
                  <a:lnTo>
                    <a:pt x="216" y="110"/>
                  </a:lnTo>
                  <a:lnTo>
                    <a:pt x="215" y="110"/>
                  </a:lnTo>
                  <a:lnTo>
                    <a:pt x="215" y="111"/>
                  </a:lnTo>
                  <a:lnTo>
                    <a:pt x="214" y="111"/>
                  </a:lnTo>
                  <a:lnTo>
                    <a:pt x="214" y="112"/>
                  </a:lnTo>
                  <a:lnTo>
                    <a:pt x="214" y="113"/>
                  </a:lnTo>
                  <a:lnTo>
                    <a:pt x="214" y="113"/>
                  </a:lnTo>
                  <a:lnTo>
                    <a:pt x="213" y="113"/>
                  </a:lnTo>
                  <a:lnTo>
                    <a:pt x="213" y="114"/>
                  </a:lnTo>
                  <a:lnTo>
                    <a:pt x="213" y="115"/>
                  </a:lnTo>
                  <a:lnTo>
                    <a:pt x="212" y="115"/>
                  </a:lnTo>
                  <a:lnTo>
                    <a:pt x="212" y="116"/>
                  </a:lnTo>
                  <a:lnTo>
                    <a:pt x="212" y="117"/>
                  </a:lnTo>
                  <a:lnTo>
                    <a:pt x="211" y="117"/>
                  </a:lnTo>
                  <a:lnTo>
                    <a:pt x="211" y="118"/>
                  </a:lnTo>
                  <a:lnTo>
                    <a:pt x="210" y="119"/>
                  </a:lnTo>
                  <a:lnTo>
                    <a:pt x="210" y="120"/>
                  </a:lnTo>
                  <a:lnTo>
                    <a:pt x="209" y="120"/>
                  </a:lnTo>
                  <a:lnTo>
                    <a:pt x="208" y="120"/>
                  </a:lnTo>
                  <a:lnTo>
                    <a:pt x="207" y="120"/>
                  </a:lnTo>
                  <a:lnTo>
                    <a:pt x="207" y="120"/>
                  </a:lnTo>
                  <a:lnTo>
                    <a:pt x="206" y="121"/>
                  </a:lnTo>
                  <a:lnTo>
                    <a:pt x="206" y="122"/>
                  </a:lnTo>
                  <a:lnTo>
                    <a:pt x="206" y="122"/>
                  </a:lnTo>
                  <a:lnTo>
                    <a:pt x="205" y="122"/>
                  </a:lnTo>
                  <a:lnTo>
                    <a:pt x="204" y="122"/>
                  </a:lnTo>
                  <a:lnTo>
                    <a:pt x="203" y="122"/>
                  </a:lnTo>
                  <a:lnTo>
                    <a:pt x="202" y="122"/>
                  </a:lnTo>
                  <a:lnTo>
                    <a:pt x="201" y="122"/>
                  </a:lnTo>
                  <a:lnTo>
                    <a:pt x="201" y="123"/>
                  </a:lnTo>
                  <a:lnTo>
                    <a:pt x="201" y="124"/>
                  </a:lnTo>
                  <a:lnTo>
                    <a:pt x="202" y="124"/>
                  </a:lnTo>
                  <a:lnTo>
                    <a:pt x="203" y="125"/>
                  </a:lnTo>
                  <a:lnTo>
                    <a:pt x="203" y="126"/>
                  </a:lnTo>
                  <a:lnTo>
                    <a:pt x="203" y="127"/>
                  </a:lnTo>
                  <a:lnTo>
                    <a:pt x="204" y="126"/>
                  </a:lnTo>
                  <a:lnTo>
                    <a:pt x="205" y="125"/>
                  </a:lnTo>
                  <a:lnTo>
                    <a:pt x="205" y="124"/>
                  </a:lnTo>
                  <a:lnTo>
                    <a:pt x="206" y="124"/>
                  </a:lnTo>
                  <a:lnTo>
                    <a:pt x="206" y="123"/>
                  </a:lnTo>
                  <a:lnTo>
                    <a:pt x="206" y="123"/>
                  </a:lnTo>
                  <a:lnTo>
                    <a:pt x="206" y="122"/>
                  </a:lnTo>
                  <a:lnTo>
                    <a:pt x="207" y="122"/>
                  </a:lnTo>
                  <a:lnTo>
                    <a:pt x="207" y="121"/>
                  </a:lnTo>
                  <a:lnTo>
                    <a:pt x="208" y="121"/>
                  </a:lnTo>
                  <a:lnTo>
                    <a:pt x="208" y="120"/>
                  </a:lnTo>
                  <a:lnTo>
                    <a:pt x="209" y="120"/>
                  </a:lnTo>
                  <a:lnTo>
                    <a:pt x="209" y="121"/>
                  </a:lnTo>
                  <a:lnTo>
                    <a:pt x="208" y="122"/>
                  </a:lnTo>
                  <a:lnTo>
                    <a:pt x="208" y="123"/>
                  </a:lnTo>
                  <a:lnTo>
                    <a:pt x="207" y="124"/>
                  </a:lnTo>
                  <a:lnTo>
                    <a:pt x="206" y="125"/>
                  </a:lnTo>
                  <a:lnTo>
                    <a:pt x="206" y="126"/>
                  </a:lnTo>
                  <a:lnTo>
                    <a:pt x="205" y="126"/>
                  </a:lnTo>
                  <a:lnTo>
                    <a:pt x="205" y="127"/>
                  </a:lnTo>
                  <a:lnTo>
                    <a:pt x="204" y="128"/>
                  </a:lnTo>
                  <a:lnTo>
                    <a:pt x="204" y="128"/>
                  </a:lnTo>
                  <a:lnTo>
                    <a:pt x="204" y="129"/>
                  </a:lnTo>
                  <a:lnTo>
                    <a:pt x="203" y="130"/>
                  </a:lnTo>
                  <a:lnTo>
                    <a:pt x="203" y="131"/>
                  </a:lnTo>
                  <a:lnTo>
                    <a:pt x="202" y="132"/>
                  </a:lnTo>
                  <a:lnTo>
                    <a:pt x="202" y="133"/>
                  </a:lnTo>
                  <a:lnTo>
                    <a:pt x="201" y="133"/>
                  </a:lnTo>
                  <a:lnTo>
                    <a:pt x="201" y="134"/>
                  </a:lnTo>
                  <a:lnTo>
                    <a:pt x="201" y="135"/>
                  </a:lnTo>
                  <a:lnTo>
                    <a:pt x="200" y="135"/>
                  </a:lnTo>
                  <a:lnTo>
                    <a:pt x="200" y="136"/>
                  </a:lnTo>
                  <a:lnTo>
                    <a:pt x="200" y="136"/>
                  </a:lnTo>
                  <a:lnTo>
                    <a:pt x="199" y="136"/>
                  </a:lnTo>
                  <a:lnTo>
                    <a:pt x="199" y="137"/>
                  </a:lnTo>
                  <a:lnTo>
                    <a:pt x="198" y="138"/>
                  </a:lnTo>
                  <a:lnTo>
                    <a:pt x="198" y="139"/>
                  </a:lnTo>
                  <a:lnTo>
                    <a:pt x="198" y="139"/>
                  </a:lnTo>
                  <a:lnTo>
                    <a:pt x="198" y="140"/>
                  </a:lnTo>
                  <a:lnTo>
                    <a:pt x="197" y="141"/>
                  </a:lnTo>
                  <a:lnTo>
                    <a:pt x="197" y="142"/>
                  </a:lnTo>
                  <a:lnTo>
                    <a:pt x="196" y="142"/>
                  </a:lnTo>
                  <a:lnTo>
                    <a:pt x="195" y="141"/>
                  </a:lnTo>
                  <a:lnTo>
                    <a:pt x="194" y="142"/>
                  </a:lnTo>
                  <a:lnTo>
                    <a:pt x="193" y="143"/>
                  </a:lnTo>
                  <a:lnTo>
                    <a:pt x="193" y="144"/>
                  </a:lnTo>
                  <a:lnTo>
                    <a:pt x="193" y="144"/>
                  </a:lnTo>
                  <a:lnTo>
                    <a:pt x="194" y="144"/>
                  </a:lnTo>
                  <a:lnTo>
                    <a:pt x="194" y="145"/>
                  </a:lnTo>
                  <a:lnTo>
                    <a:pt x="194" y="146"/>
                  </a:lnTo>
                  <a:lnTo>
                    <a:pt x="194" y="147"/>
                  </a:lnTo>
                  <a:lnTo>
                    <a:pt x="194" y="148"/>
                  </a:lnTo>
                  <a:lnTo>
                    <a:pt x="193" y="148"/>
                  </a:lnTo>
                  <a:lnTo>
                    <a:pt x="193" y="149"/>
                  </a:lnTo>
                  <a:lnTo>
                    <a:pt x="193" y="150"/>
                  </a:lnTo>
                  <a:lnTo>
                    <a:pt x="192" y="150"/>
                  </a:lnTo>
                  <a:lnTo>
                    <a:pt x="191" y="150"/>
                  </a:lnTo>
                  <a:lnTo>
                    <a:pt x="191" y="149"/>
                  </a:lnTo>
                  <a:lnTo>
                    <a:pt x="191" y="148"/>
                  </a:lnTo>
                  <a:lnTo>
                    <a:pt x="190" y="148"/>
                  </a:lnTo>
                  <a:lnTo>
                    <a:pt x="190" y="148"/>
                  </a:lnTo>
                  <a:lnTo>
                    <a:pt x="190" y="149"/>
                  </a:lnTo>
                  <a:lnTo>
                    <a:pt x="190" y="150"/>
                  </a:lnTo>
                  <a:lnTo>
                    <a:pt x="189" y="150"/>
                  </a:lnTo>
                  <a:lnTo>
                    <a:pt x="188" y="150"/>
                  </a:lnTo>
                  <a:lnTo>
                    <a:pt x="187" y="151"/>
                  </a:lnTo>
                  <a:lnTo>
                    <a:pt x="186" y="152"/>
                  </a:lnTo>
                  <a:lnTo>
                    <a:pt x="186" y="152"/>
                  </a:lnTo>
                  <a:lnTo>
                    <a:pt x="185" y="152"/>
                  </a:lnTo>
                  <a:lnTo>
                    <a:pt x="185" y="152"/>
                  </a:lnTo>
                  <a:lnTo>
                    <a:pt x="185" y="151"/>
                  </a:lnTo>
                  <a:lnTo>
                    <a:pt x="184" y="150"/>
                  </a:lnTo>
                  <a:lnTo>
                    <a:pt x="183" y="150"/>
                  </a:lnTo>
                  <a:lnTo>
                    <a:pt x="182" y="149"/>
                  </a:lnTo>
                  <a:lnTo>
                    <a:pt x="182" y="148"/>
                  </a:lnTo>
                  <a:lnTo>
                    <a:pt x="183" y="148"/>
                  </a:lnTo>
                  <a:lnTo>
                    <a:pt x="184" y="148"/>
                  </a:lnTo>
                  <a:lnTo>
                    <a:pt x="185" y="148"/>
                  </a:lnTo>
                  <a:lnTo>
                    <a:pt x="185" y="147"/>
                  </a:lnTo>
                  <a:lnTo>
                    <a:pt x="185" y="146"/>
                  </a:lnTo>
                  <a:lnTo>
                    <a:pt x="186" y="145"/>
                  </a:lnTo>
                  <a:lnTo>
                    <a:pt x="185" y="145"/>
                  </a:lnTo>
                  <a:lnTo>
                    <a:pt x="184" y="145"/>
                  </a:lnTo>
                  <a:lnTo>
                    <a:pt x="183" y="145"/>
                  </a:lnTo>
                  <a:lnTo>
                    <a:pt x="182" y="145"/>
                  </a:lnTo>
                  <a:lnTo>
                    <a:pt x="182" y="145"/>
                  </a:lnTo>
                  <a:lnTo>
                    <a:pt x="181" y="145"/>
                  </a:lnTo>
                  <a:lnTo>
                    <a:pt x="181" y="144"/>
                  </a:lnTo>
                  <a:lnTo>
                    <a:pt x="180" y="144"/>
                  </a:lnTo>
                  <a:lnTo>
                    <a:pt x="179" y="144"/>
                  </a:lnTo>
                  <a:lnTo>
                    <a:pt x="178" y="144"/>
                  </a:lnTo>
                  <a:lnTo>
                    <a:pt x="177" y="144"/>
                  </a:lnTo>
                  <a:lnTo>
                    <a:pt x="176" y="144"/>
                  </a:lnTo>
                  <a:lnTo>
                    <a:pt x="176" y="144"/>
                  </a:lnTo>
                  <a:lnTo>
                    <a:pt x="176" y="145"/>
                  </a:lnTo>
                  <a:lnTo>
                    <a:pt x="177" y="146"/>
                  </a:lnTo>
                  <a:lnTo>
                    <a:pt x="178" y="148"/>
                  </a:lnTo>
                  <a:lnTo>
                    <a:pt x="177" y="148"/>
                  </a:lnTo>
                  <a:lnTo>
                    <a:pt x="176" y="148"/>
                  </a:lnTo>
                  <a:lnTo>
                    <a:pt x="175" y="148"/>
                  </a:lnTo>
                  <a:lnTo>
                    <a:pt x="175" y="149"/>
                  </a:lnTo>
                  <a:lnTo>
                    <a:pt x="174" y="150"/>
                  </a:lnTo>
                  <a:lnTo>
                    <a:pt x="174" y="150"/>
                  </a:lnTo>
                  <a:lnTo>
                    <a:pt x="174" y="151"/>
                  </a:lnTo>
                  <a:lnTo>
                    <a:pt x="173" y="151"/>
                  </a:lnTo>
                  <a:lnTo>
                    <a:pt x="173" y="152"/>
                  </a:lnTo>
                  <a:lnTo>
                    <a:pt x="172" y="152"/>
                  </a:lnTo>
                  <a:lnTo>
                    <a:pt x="172" y="153"/>
                  </a:lnTo>
                  <a:lnTo>
                    <a:pt x="172" y="154"/>
                  </a:lnTo>
                  <a:lnTo>
                    <a:pt x="173" y="154"/>
                  </a:lnTo>
                  <a:lnTo>
                    <a:pt x="174" y="154"/>
                  </a:lnTo>
                  <a:lnTo>
                    <a:pt x="174" y="154"/>
                  </a:lnTo>
                  <a:lnTo>
                    <a:pt x="175" y="154"/>
                  </a:lnTo>
                  <a:lnTo>
                    <a:pt x="176" y="154"/>
                  </a:lnTo>
                  <a:lnTo>
                    <a:pt x="176" y="153"/>
                  </a:lnTo>
                  <a:lnTo>
                    <a:pt x="176" y="152"/>
                  </a:lnTo>
                  <a:lnTo>
                    <a:pt x="177" y="152"/>
                  </a:lnTo>
                  <a:lnTo>
                    <a:pt x="177" y="152"/>
                  </a:lnTo>
                  <a:lnTo>
                    <a:pt x="177" y="151"/>
                  </a:lnTo>
                  <a:lnTo>
                    <a:pt x="178" y="151"/>
                  </a:lnTo>
                  <a:lnTo>
                    <a:pt x="178" y="150"/>
                  </a:lnTo>
                  <a:lnTo>
                    <a:pt x="178" y="149"/>
                  </a:lnTo>
                  <a:lnTo>
                    <a:pt x="178" y="148"/>
                  </a:lnTo>
                  <a:lnTo>
                    <a:pt x="179" y="148"/>
                  </a:lnTo>
                  <a:lnTo>
                    <a:pt x="180" y="148"/>
                  </a:lnTo>
                  <a:lnTo>
                    <a:pt x="180" y="149"/>
                  </a:lnTo>
                  <a:lnTo>
                    <a:pt x="180" y="150"/>
                  </a:lnTo>
                  <a:lnTo>
                    <a:pt x="180" y="151"/>
                  </a:lnTo>
                  <a:lnTo>
                    <a:pt x="180" y="152"/>
                  </a:lnTo>
                  <a:lnTo>
                    <a:pt x="181" y="152"/>
                  </a:lnTo>
                  <a:lnTo>
                    <a:pt x="181" y="152"/>
                  </a:lnTo>
                  <a:lnTo>
                    <a:pt x="182" y="151"/>
                  </a:lnTo>
                  <a:lnTo>
                    <a:pt x="182" y="150"/>
                  </a:lnTo>
                  <a:lnTo>
                    <a:pt x="182" y="151"/>
                  </a:lnTo>
                  <a:lnTo>
                    <a:pt x="182" y="152"/>
                  </a:lnTo>
                  <a:lnTo>
                    <a:pt x="182" y="152"/>
                  </a:lnTo>
                  <a:lnTo>
                    <a:pt x="182" y="152"/>
                  </a:lnTo>
                  <a:lnTo>
                    <a:pt x="182" y="153"/>
                  </a:lnTo>
                  <a:lnTo>
                    <a:pt x="183" y="154"/>
                  </a:lnTo>
                  <a:lnTo>
                    <a:pt x="182" y="154"/>
                  </a:lnTo>
                  <a:lnTo>
                    <a:pt x="182" y="154"/>
                  </a:lnTo>
                  <a:lnTo>
                    <a:pt x="181" y="154"/>
                  </a:lnTo>
                  <a:lnTo>
                    <a:pt x="180" y="154"/>
                  </a:lnTo>
                  <a:lnTo>
                    <a:pt x="179" y="154"/>
                  </a:lnTo>
                  <a:lnTo>
                    <a:pt x="178" y="154"/>
                  </a:lnTo>
                  <a:lnTo>
                    <a:pt x="178" y="155"/>
                  </a:lnTo>
                  <a:lnTo>
                    <a:pt x="178" y="156"/>
                  </a:lnTo>
                  <a:lnTo>
                    <a:pt x="177" y="156"/>
                  </a:lnTo>
                  <a:lnTo>
                    <a:pt x="177" y="157"/>
                  </a:lnTo>
                  <a:lnTo>
                    <a:pt x="178" y="157"/>
                  </a:lnTo>
                  <a:lnTo>
                    <a:pt x="179" y="157"/>
                  </a:lnTo>
                  <a:lnTo>
                    <a:pt x="180" y="156"/>
                  </a:lnTo>
                  <a:lnTo>
                    <a:pt x="180" y="157"/>
                  </a:lnTo>
                  <a:lnTo>
                    <a:pt x="181" y="158"/>
                  </a:lnTo>
                  <a:lnTo>
                    <a:pt x="181" y="159"/>
                  </a:lnTo>
                  <a:lnTo>
                    <a:pt x="182" y="159"/>
                  </a:lnTo>
                  <a:lnTo>
                    <a:pt x="182" y="159"/>
                  </a:lnTo>
                  <a:lnTo>
                    <a:pt x="183" y="159"/>
                  </a:lnTo>
                  <a:lnTo>
                    <a:pt x="184" y="159"/>
                  </a:lnTo>
                  <a:lnTo>
                    <a:pt x="185" y="159"/>
                  </a:lnTo>
                  <a:lnTo>
                    <a:pt x="185" y="158"/>
                  </a:lnTo>
                  <a:lnTo>
                    <a:pt x="185" y="157"/>
                  </a:lnTo>
                  <a:lnTo>
                    <a:pt x="186" y="157"/>
                  </a:lnTo>
                  <a:lnTo>
                    <a:pt x="186" y="156"/>
                  </a:lnTo>
                  <a:lnTo>
                    <a:pt x="187" y="156"/>
                  </a:lnTo>
                  <a:lnTo>
                    <a:pt x="187" y="155"/>
                  </a:lnTo>
                  <a:lnTo>
                    <a:pt x="187" y="154"/>
                  </a:lnTo>
                  <a:lnTo>
                    <a:pt x="188" y="154"/>
                  </a:lnTo>
                  <a:lnTo>
                    <a:pt x="188" y="155"/>
                  </a:lnTo>
                  <a:lnTo>
                    <a:pt x="188" y="156"/>
                  </a:lnTo>
                  <a:lnTo>
                    <a:pt x="188" y="157"/>
                  </a:lnTo>
                  <a:lnTo>
                    <a:pt x="187" y="158"/>
                  </a:lnTo>
                  <a:lnTo>
                    <a:pt x="187" y="159"/>
                  </a:lnTo>
                  <a:lnTo>
                    <a:pt x="188" y="159"/>
                  </a:lnTo>
                  <a:lnTo>
                    <a:pt x="189" y="159"/>
                  </a:lnTo>
                  <a:lnTo>
                    <a:pt x="190" y="159"/>
                  </a:lnTo>
                  <a:lnTo>
                    <a:pt x="190" y="159"/>
                  </a:lnTo>
                  <a:lnTo>
                    <a:pt x="190" y="160"/>
                  </a:lnTo>
                  <a:lnTo>
                    <a:pt x="190" y="160"/>
                  </a:lnTo>
                  <a:lnTo>
                    <a:pt x="190" y="161"/>
                  </a:lnTo>
                  <a:lnTo>
                    <a:pt x="190" y="161"/>
                  </a:lnTo>
                  <a:lnTo>
                    <a:pt x="189" y="161"/>
                  </a:lnTo>
                  <a:lnTo>
                    <a:pt x="188" y="161"/>
                  </a:lnTo>
                  <a:lnTo>
                    <a:pt x="187" y="161"/>
                  </a:lnTo>
                  <a:lnTo>
                    <a:pt x="186" y="161"/>
                  </a:lnTo>
                  <a:lnTo>
                    <a:pt x="185" y="161"/>
                  </a:lnTo>
                  <a:lnTo>
                    <a:pt x="184" y="161"/>
                  </a:lnTo>
                  <a:lnTo>
                    <a:pt x="183" y="160"/>
                  </a:lnTo>
                  <a:lnTo>
                    <a:pt x="182" y="161"/>
                  </a:lnTo>
                  <a:lnTo>
                    <a:pt x="182" y="162"/>
                  </a:lnTo>
                  <a:lnTo>
                    <a:pt x="182" y="163"/>
                  </a:lnTo>
                  <a:lnTo>
                    <a:pt x="182" y="163"/>
                  </a:lnTo>
                  <a:lnTo>
                    <a:pt x="182" y="164"/>
                  </a:lnTo>
                  <a:lnTo>
                    <a:pt x="182" y="165"/>
                  </a:lnTo>
                  <a:lnTo>
                    <a:pt x="182" y="165"/>
                  </a:lnTo>
                  <a:lnTo>
                    <a:pt x="183" y="165"/>
                  </a:lnTo>
                  <a:lnTo>
                    <a:pt x="184" y="165"/>
                  </a:lnTo>
                  <a:lnTo>
                    <a:pt x="185" y="165"/>
                  </a:lnTo>
                  <a:lnTo>
                    <a:pt x="186" y="165"/>
                  </a:lnTo>
                  <a:lnTo>
                    <a:pt x="187" y="165"/>
                  </a:lnTo>
                  <a:lnTo>
                    <a:pt x="188" y="165"/>
                  </a:lnTo>
                  <a:lnTo>
                    <a:pt x="189" y="165"/>
                  </a:lnTo>
                  <a:lnTo>
                    <a:pt x="190" y="165"/>
                  </a:lnTo>
                  <a:lnTo>
                    <a:pt x="190" y="166"/>
                  </a:lnTo>
                  <a:lnTo>
                    <a:pt x="190" y="167"/>
                  </a:lnTo>
                  <a:lnTo>
                    <a:pt x="190" y="168"/>
                  </a:lnTo>
                  <a:lnTo>
                    <a:pt x="189" y="168"/>
                  </a:lnTo>
                  <a:lnTo>
                    <a:pt x="189" y="168"/>
                  </a:lnTo>
                  <a:lnTo>
                    <a:pt x="189" y="169"/>
                  </a:lnTo>
                  <a:lnTo>
                    <a:pt x="188" y="169"/>
                  </a:lnTo>
                  <a:lnTo>
                    <a:pt x="188" y="170"/>
                  </a:lnTo>
                  <a:lnTo>
                    <a:pt x="188" y="171"/>
                  </a:lnTo>
                  <a:lnTo>
                    <a:pt x="189" y="172"/>
                  </a:lnTo>
                  <a:lnTo>
                    <a:pt x="188" y="172"/>
                  </a:lnTo>
                  <a:lnTo>
                    <a:pt x="188" y="173"/>
                  </a:lnTo>
                  <a:lnTo>
                    <a:pt x="187" y="173"/>
                  </a:lnTo>
                  <a:lnTo>
                    <a:pt x="187" y="174"/>
                  </a:lnTo>
                  <a:lnTo>
                    <a:pt x="186" y="175"/>
                  </a:lnTo>
                  <a:lnTo>
                    <a:pt x="187" y="176"/>
                  </a:lnTo>
                  <a:lnTo>
                    <a:pt x="187" y="178"/>
                  </a:lnTo>
                  <a:lnTo>
                    <a:pt x="187" y="180"/>
                  </a:lnTo>
                  <a:lnTo>
                    <a:pt x="186" y="181"/>
                  </a:lnTo>
                  <a:lnTo>
                    <a:pt x="186" y="182"/>
                  </a:lnTo>
                  <a:lnTo>
                    <a:pt x="186" y="186"/>
                  </a:lnTo>
                  <a:lnTo>
                    <a:pt x="186" y="188"/>
                  </a:lnTo>
                  <a:lnTo>
                    <a:pt x="187" y="189"/>
                  </a:lnTo>
                  <a:lnTo>
                    <a:pt x="187" y="190"/>
                  </a:lnTo>
                  <a:lnTo>
                    <a:pt x="187" y="191"/>
                  </a:lnTo>
                  <a:lnTo>
                    <a:pt x="187" y="192"/>
                  </a:lnTo>
                  <a:lnTo>
                    <a:pt x="187" y="192"/>
                  </a:lnTo>
                  <a:lnTo>
                    <a:pt x="187" y="193"/>
                  </a:lnTo>
                  <a:lnTo>
                    <a:pt x="188" y="193"/>
                  </a:lnTo>
                  <a:lnTo>
                    <a:pt x="188" y="194"/>
                  </a:lnTo>
                  <a:lnTo>
                    <a:pt x="189" y="194"/>
                  </a:lnTo>
                  <a:lnTo>
                    <a:pt x="189" y="195"/>
                  </a:lnTo>
                  <a:lnTo>
                    <a:pt x="189" y="196"/>
                  </a:lnTo>
                  <a:lnTo>
                    <a:pt x="188" y="196"/>
                  </a:lnTo>
                  <a:lnTo>
                    <a:pt x="188" y="197"/>
                  </a:lnTo>
                  <a:lnTo>
                    <a:pt x="188" y="198"/>
                  </a:lnTo>
                  <a:lnTo>
                    <a:pt x="189" y="198"/>
                  </a:lnTo>
                  <a:lnTo>
                    <a:pt x="190" y="197"/>
                  </a:lnTo>
                  <a:lnTo>
                    <a:pt x="190" y="196"/>
                  </a:lnTo>
                  <a:lnTo>
                    <a:pt x="190" y="196"/>
                  </a:lnTo>
                  <a:lnTo>
                    <a:pt x="190" y="197"/>
                  </a:lnTo>
                  <a:lnTo>
                    <a:pt x="190" y="198"/>
                  </a:lnTo>
                  <a:lnTo>
                    <a:pt x="191" y="198"/>
                  </a:lnTo>
                  <a:lnTo>
                    <a:pt x="191" y="199"/>
                  </a:lnTo>
                  <a:lnTo>
                    <a:pt x="191" y="199"/>
                  </a:lnTo>
                  <a:lnTo>
                    <a:pt x="191" y="200"/>
                  </a:lnTo>
                  <a:lnTo>
                    <a:pt x="190" y="201"/>
                  </a:lnTo>
                  <a:lnTo>
                    <a:pt x="190" y="202"/>
                  </a:lnTo>
                  <a:lnTo>
                    <a:pt x="190" y="202"/>
                  </a:lnTo>
                  <a:lnTo>
                    <a:pt x="189" y="202"/>
                  </a:lnTo>
                  <a:lnTo>
                    <a:pt x="188" y="202"/>
                  </a:lnTo>
                  <a:lnTo>
                    <a:pt x="187" y="202"/>
                  </a:lnTo>
                  <a:lnTo>
                    <a:pt x="186" y="202"/>
                  </a:lnTo>
                  <a:lnTo>
                    <a:pt x="185" y="203"/>
                  </a:lnTo>
                  <a:lnTo>
                    <a:pt x="185" y="204"/>
                  </a:lnTo>
                  <a:lnTo>
                    <a:pt x="184" y="205"/>
                  </a:lnTo>
                  <a:lnTo>
                    <a:pt x="184" y="206"/>
                  </a:lnTo>
                  <a:lnTo>
                    <a:pt x="183" y="206"/>
                  </a:lnTo>
                  <a:lnTo>
                    <a:pt x="183" y="207"/>
                  </a:lnTo>
                  <a:lnTo>
                    <a:pt x="184" y="207"/>
                  </a:lnTo>
                  <a:lnTo>
                    <a:pt x="185" y="207"/>
                  </a:lnTo>
                  <a:lnTo>
                    <a:pt x="186" y="207"/>
                  </a:lnTo>
                  <a:lnTo>
                    <a:pt x="186" y="206"/>
                  </a:lnTo>
                  <a:lnTo>
                    <a:pt x="187" y="205"/>
                  </a:lnTo>
                  <a:lnTo>
                    <a:pt x="187" y="204"/>
                  </a:lnTo>
                  <a:lnTo>
                    <a:pt x="188" y="204"/>
                  </a:lnTo>
                  <a:lnTo>
                    <a:pt x="189" y="204"/>
                  </a:lnTo>
                  <a:lnTo>
                    <a:pt x="190" y="204"/>
                  </a:lnTo>
                  <a:lnTo>
                    <a:pt x="190" y="204"/>
                  </a:lnTo>
                  <a:lnTo>
                    <a:pt x="191" y="204"/>
                  </a:lnTo>
                  <a:lnTo>
                    <a:pt x="191" y="205"/>
                  </a:lnTo>
                  <a:lnTo>
                    <a:pt x="192" y="205"/>
                  </a:lnTo>
                  <a:lnTo>
                    <a:pt x="193" y="205"/>
                  </a:lnTo>
                  <a:lnTo>
                    <a:pt x="193" y="206"/>
                  </a:lnTo>
                  <a:lnTo>
                    <a:pt x="194" y="207"/>
                  </a:lnTo>
                  <a:lnTo>
                    <a:pt x="193" y="207"/>
                  </a:lnTo>
                  <a:lnTo>
                    <a:pt x="193" y="209"/>
                  </a:lnTo>
                  <a:lnTo>
                    <a:pt x="194" y="211"/>
                  </a:lnTo>
                  <a:lnTo>
                    <a:pt x="195" y="215"/>
                  </a:lnTo>
                  <a:lnTo>
                    <a:pt x="194" y="216"/>
                  </a:lnTo>
                  <a:lnTo>
                    <a:pt x="195" y="216"/>
                  </a:lnTo>
                  <a:lnTo>
                    <a:pt x="194" y="216"/>
                  </a:lnTo>
                  <a:lnTo>
                    <a:pt x="193" y="216"/>
                  </a:lnTo>
                  <a:lnTo>
                    <a:pt x="193" y="217"/>
                  </a:lnTo>
                  <a:lnTo>
                    <a:pt x="192" y="217"/>
                  </a:lnTo>
                  <a:lnTo>
                    <a:pt x="194" y="217"/>
                  </a:lnTo>
                  <a:lnTo>
                    <a:pt x="195" y="217"/>
                  </a:lnTo>
                  <a:lnTo>
                    <a:pt x="196" y="220"/>
                  </a:lnTo>
                  <a:lnTo>
                    <a:pt x="196" y="223"/>
                  </a:lnTo>
                  <a:lnTo>
                    <a:pt x="196" y="223"/>
                  </a:lnTo>
                  <a:lnTo>
                    <a:pt x="196" y="225"/>
                  </a:lnTo>
                  <a:lnTo>
                    <a:pt x="196" y="226"/>
                  </a:lnTo>
                  <a:lnTo>
                    <a:pt x="196" y="228"/>
                  </a:lnTo>
                  <a:lnTo>
                    <a:pt x="196" y="229"/>
                  </a:lnTo>
                  <a:lnTo>
                    <a:pt x="196" y="230"/>
                  </a:lnTo>
                  <a:lnTo>
                    <a:pt x="196" y="231"/>
                  </a:lnTo>
                  <a:lnTo>
                    <a:pt x="196" y="231"/>
                  </a:lnTo>
                  <a:lnTo>
                    <a:pt x="196" y="232"/>
                  </a:lnTo>
                  <a:lnTo>
                    <a:pt x="196" y="238"/>
                  </a:lnTo>
                  <a:lnTo>
                    <a:pt x="196" y="239"/>
                  </a:lnTo>
                  <a:lnTo>
                    <a:pt x="196" y="241"/>
                  </a:lnTo>
                  <a:lnTo>
                    <a:pt x="195" y="240"/>
                  </a:lnTo>
                  <a:lnTo>
                    <a:pt x="195" y="239"/>
                  </a:lnTo>
                  <a:lnTo>
                    <a:pt x="194" y="239"/>
                  </a:lnTo>
                  <a:lnTo>
                    <a:pt x="193" y="239"/>
                  </a:lnTo>
                  <a:lnTo>
                    <a:pt x="193" y="239"/>
                  </a:lnTo>
                  <a:lnTo>
                    <a:pt x="192" y="239"/>
                  </a:lnTo>
                  <a:lnTo>
                    <a:pt x="192" y="238"/>
                  </a:lnTo>
                  <a:lnTo>
                    <a:pt x="191" y="237"/>
                  </a:lnTo>
                  <a:lnTo>
                    <a:pt x="190" y="237"/>
                  </a:lnTo>
                  <a:lnTo>
                    <a:pt x="190" y="238"/>
                  </a:lnTo>
                  <a:lnTo>
                    <a:pt x="190" y="239"/>
                  </a:lnTo>
                  <a:lnTo>
                    <a:pt x="190" y="239"/>
                  </a:lnTo>
                  <a:lnTo>
                    <a:pt x="189" y="239"/>
                  </a:lnTo>
                  <a:lnTo>
                    <a:pt x="188" y="239"/>
                  </a:lnTo>
                  <a:lnTo>
                    <a:pt x="187" y="239"/>
                  </a:lnTo>
                  <a:lnTo>
                    <a:pt x="186" y="239"/>
                  </a:lnTo>
                  <a:lnTo>
                    <a:pt x="185" y="239"/>
                  </a:lnTo>
                  <a:lnTo>
                    <a:pt x="185" y="239"/>
                  </a:lnTo>
                  <a:lnTo>
                    <a:pt x="185" y="240"/>
                  </a:lnTo>
                  <a:lnTo>
                    <a:pt x="185" y="241"/>
                  </a:lnTo>
                  <a:lnTo>
                    <a:pt x="184" y="241"/>
                  </a:lnTo>
                  <a:lnTo>
                    <a:pt x="183" y="241"/>
                  </a:lnTo>
                  <a:lnTo>
                    <a:pt x="183" y="242"/>
                  </a:lnTo>
                  <a:lnTo>
                    <a:pt x="183" y="243"/>
                  </a:lnTo>
                  <a:lnTo>
                    <a:pt x="182" y="243"/>
                  </a:lnTo>
                  <a:lnTo>
                    <a:pt x="182" y="244"/>
                  </a:lnTo>
                  <a:lnTo>
                    <a:pt x="182" y="245"/>
                  </a:lnTo>
                  <a:lnTo>
                    <a:pt x="182" y="246"/>
                  </a:lnTo>
                  <a:lnTo>
                    <a:pt x="183" y="247"/>
                  </a:lnTo>
                  <a:lnTo>
                    <a:pt x="183" y="247"/>
                  </a:lnTo>
                  <a:lnTo>
                    <a:pt x="184" y="247"/>
                  </a:lnTo>
                  <a:lnTo>
                    <a:pt x="185" y="247"/>
                  </a:lnTo>
                  <a:lnTo>
                    <a:pt x="185" y="248"/>
                  </a:lnTo>
                  <a:lnTo>
                    <a:pt x="185" y="249"/>
                  </a:lnTo>
                  <a:lnTo>
                    <a:pt x="186" y="250"/>
                  </a:lnTo>
                  <a:lnTo>
                    <a:pt x="187" y="250"/>
                  </a:lnTo>
                  <a:lnTo>
                    <a:pt x="188" y="250"/>
                  </a:lnTo>
                  <a:lnTo>
                    <a:pt x="189" y="250"/>
                  </a:lnTo>
                  <a:lnTo>
                    <a:pt x="190" y="250"/>
                  </a:lnTo>
                  <a:lnTo>
                    <a:pt x="190" y="250"/>
                  </a:lnTo>
                  <a:lnTo>
                    <a:pt x="191" y="250"/>
                  </a:lnTo>
                  <a:lnTo>
                    <a:pt x="191" y="251"/>
                  </a:lnTo>
                  <a:lnTo>
                    <a:pt x="192" y="251"/>
                  </a:lnTo>
                  <a:lnTo>
                    <a:pt x="193" y="252"/>
                  </a:lnTo>
                  <a:lnTo>
                    <a:pt x="194" y="252"/>
                  </a:lnTo>
                  <a:lnTo>
                    <a:pt x="194" y="251"/>
                  </a:lnTo>
                  <a:lnTo>
                    <a:pt x="195" y="251"/>
                  </a:lnTo>
                  <a:lnTo>
                    <a:pt x="195" y="254"/>
                  </a:lnTo>
                  <a:lnTo>
                    <a:pt x="195" y="255"/>
                  </a:lnTo>
                  <a:lnTo>
                    <a:pt x="195" y="256"/>
                  </a:lnTo>
                  <a:lnTo>
                    <a:pt x="195" y="257"/>
                  </a:lnTo>
                  <a:lnTo>
                    <a:pt x="195" y="259"/>
                  </a:lnTo>
                  <a:lnTo>
                    <a:pt x="195" y="262"/>
                  </a:lnTo>
                  <a:lnTo>
                    <a:pt x="195" y="263"/>
                  </a:lnTo>
                  <a:lnTo>
                    <a:pt x="196" y="268"/>
                  </a:lnTo>
                  <a:lnTo>
                    <a:pt x="195" y="269"/>
                  </a:lnTo>
                  <a:lnTo>
                    <a:pt x="196" y="270"/>
                  </a:lnTo>
                  <a:lnTo>
                    <a:pt x="195" y="271"/>
                  </a:lnTo>
                  <a:lnTo>
                    <a:pt x="196" y="275"/>
                  </a:lnTo>
                  <a:lnTo>
                    <a:pt x="196" y="280"/>
                  </a:lnTo>
                  <a:lnTo>
                    <a:pt x="196" y="283"/>
                  </a:lnTo>
                  <a:lnTo>
                    <a:pt x="196" y="286"/>
                  </a:lnTo>
                  <a:lnTo>
                    <a:pt x="196" y="287"/>
                  </a:lnTo>
                  <a:lnTo>
                    <a:pt x="197" y="293"/>
                  </a:lnTo>
                  <a:lnTo>
                    <a:pt x="197" y="294"/>
                  </a:lnTo>
                  <a:lnTo>
                    <a:pt x="197" y="296"/>
                  </a:lnTo>
                  <a:lnTo>
                    <a:pt x="197" y="299"/>
                  </a:lnTo>
                  <a:lnTo>
                    <a:pt x="197" y="302"/>
                  </a:lnTo>
                  <a:lnTo>
                    <a:pt x="197" y="302"/>
                  </a:lnTo>
                  <a:lnTo>
                    <a:pt x="198" y="305"/>
                  </a:lnTo>
                  <a:lnTo>
                    <a:pt x="197" y="306"/>
                  </a:lnTo>
                  <a:lnTo>
                    <a:pt x="193" y="307"/>
                  </a:lnTo>
                  <a:lnTo>
                    <a:pt x="191" y="308"/>
                  </a:lnTo>
                  <a:lnTo>
                    <a:pt x="189" y="307"/>
                  </a:lnTo>
                  <a:lnTo>
                    <a:pt x="188" y="307"/>
                  </a:lnTo>
                  <a:lnTo>
                    <a:pt x="187" y="307"/>
                  </a:lnTo>
                  <a:lnTo>
                    <a:pt x="186" y="307"/>
                  </a:lnTo>
                  <a:lnTo>
                    <a:pt x="185" y="307"/>
                  </a:lnTo>
                  <a:lnTo>
                    <a:pt x="183" y="307"/>
                  </a:lnTo>
                  <a:lnTo>
                    <a:pt x="182" y="307"/>
                  </a:lnTo>
                  <a:lnTo>
                    <a:pt x="179" y="306"/>
                  </a:lnTo>
                  <a:lnTo>
                    <a:pt x="177" y="306"/>
                  </a:lnTo>
                  <a:lnTo>
                    <a:pt x="176" y="306"/>
                  </a:lnTo>
                  <a:lnTo>
                    <a:pt x="175" y="306"/>
                  </a:lnTo>
                  <a:lnTo>
                    <a:pt x="175" y="305"/>
                  </a:lnTo>
                  <a:lnTo>
                    <a:pt x="174" y="305"/>
                  </a:lnTo>
                  <a:lnTo>
                    <a:pt x="174" y="305"/>
                  </a:lnTo>
                  <a:lnTo>
                    <a:pt x="172" y="305"/>
                  </a:lnTo>
                  <a:lnTo>
                    <a:pt x="172" y="304"/>
                  </a:lnTo>
                  <a:lnTo>
                    <a:pt x="170" y="304"/>
                  </a:lnTo>
                  <a:lnTo>
                    <a:pt x="169" y="304"/>
                  </a:lnTo>
                  <a:lnTo>
                    <a:pt x="167" y="304"/>
                  </a:lnTo>
                  <a:lnTo>
                    <a:pt x="167" y="303"/>
                  </a:lnTo>
                  <a:lnTo>
                    <a:pt x="166" y="303"/>
                  </a:lnTo>
                  <a:lnTo>
                    <a:pt x="165" y="303"/>
                  </a:lnTo>
                  <a:lnTo>
                    <a:pt x="163" y="303"/>
                  </a:lnTo>
                  <a:lnTo>
                    <a:pt x="161" y="303"/>
                  </a:lnTo>
                  <a:lnTo>
                    <a:pt x="160" y="303"/>
                  </a:lnTo>
                  <a:lnTo>
                    <a:pt x="159" y="303"/>
                  </a:lnTo>
                  <a:lnTo>
                    <a:pt x="159" y="303"/>
                  </a:lnTo>
                  <a:lnTo>
                    <a:pt x="158" y="303"/>
                  </a:lnTo>
                  <a:lnTo>
                    <a:pt x="156" y="302"/>
                  </a:lnTo>
                  <a:lnTo>
                    <a:pt x="152" y="302"/>
                  </a:lnTo>
                  <a:lnTo>
                    <a:pt x="151" y="302"/>
                  </a:lnTo>
                  <a:lnTo>
                    <a:pt x="150" y="305"/>
                  </a:lnTo>
                  <a:lnTo>
                    <a:pt x="149" y="306"/>
                  </a:lnTo>
                  <a:lnTo>
                    <a:pt x="148" y="305"/>
                  </a:lnTo>
                  <a:lnTo>
                    <a:pt x="148" y="306"/>
                  </a:lnTo>
                  <a:lnTo>
                    <a:pt x="147" y="306"/>
                  </a:lnTo>
                  <a:lnTo>
                    <a:pt x="146" y="307"/>
                  </a:lnTo>
                  <a:lnTo>
                    <a:pt x="144" y="308"/>
                  </a:lnTo>
                  <a:lnTo>
                    <a:pt x="143" y="308"/>
                  </a:lnTo>
                  <a:lnTo>
                    <a:pt x="143" y="309"/>
                  </a:lnTo>
                  <a:lnTo>
                    <a:pt x="141" y="311"/>
                  </a:lnTo>
                  <a:lnTo>
                    <a:pt x="141" y="312"/>
                  </a:lnTo>
                  <a:lnTo>
                    <a:pt x="142" y="312"/>
                  </a:lnTo>
                  <a:lnTo>
                    <a:pt x="141" y="313"/>
                  </a:lnTo>
                  <a:lnTo>
                    <a:pt x="140" y="315"/>
                  </a:lnTo>
                  <a:lnTo>
                    <a:pt x="139" y="315"/>
                  </a:lnTo>
                  <a:lnTo>
                    <a:pt x="138" y="316"/>
                  </a:lnTo>
                  <a:lnTo>
                    <a:pt x="137" y="317"/>
                  </a:lnTo>
                  <a:lnTo>
                    <a:pt x="138" y="318"/>
                  </a:lnTo>
                  <a:lnTo>
                    <a:pt x="137" y="318"/>
                  </a:lnTo>
                  <a:lnTo>
                    <a:pt x="136" y="319"/>
                  </a:lnTo>
                  <a:lnTo>
                    <a:pt x="136" y="320"/>
                  </a:lnTo>
                  <a:lnTo>
                    <a:pt x="137" y="321"/>
                  </a:lnTo>
                  <a:lnTo>
                    <a:pt x="137" y="322"/>
                  </a:lnTo>
                  <a:lnTo>
                    <a:pt x="137" y="323"/>
                  </a:lnTo>
                  <a:lnTo>
                    <a:pt x="136" y="323"/>
                  </a:lnTo>
                  <a:lnTo>
                    <a:pt x="137" y="325"/>
                  </a:lnTo>
                  <a:lnTo>
                    <a:pt x="137" y="326"/>
                  </a:lnTo>
                  <a:lnTo>
                    <a:pt x="138" y="326"/>
                  </a:lnTo>
                  <a:lnTo>
                    <a:pt x="138" y="327"/>
                  </a:lnTo>
                  <a:lnTo>
                    <a:pt x="139" y="328"/>
                  </a:lnTo>
                  <a:lnTo>
                    <a:pt x="139" y="329"/>
                  </a:lnTo>
                  <a:lnTo>
                    <a:pt x="140" y="329"/>
                  </a:lnTo>
                  <a:lnTo>
                    <a:pt x="139" y="330"/>
                  </a:lnTo>
                  <a:lnTo>
                    <a:pt x="136" y="333"/>
                  </a:lnTo>
                  <a:lnTo>
                    <a:pt x="135" y="334"/>
                  </a:lnTo>
                  <a:lnTo>
                    <a:pt x="133" y="336"/>
                  </a:lnTo>
                  <a:lnTo>
                    <a:pt x="131" y="339"/>
                  </a:lnTo>
                  <a:lnTo>
                    <a:pt x="130" y="340"/>
                  </a:lnTo>
                  <a:lnTo>
                    <a:pt x="129" y="340"/>
                  </a:lnTo>
                  <a:lnTo>
                    <a:pt x="129" y="341"/>
                  </a:lnTo>
                  <a:lnTo>
                    <a:pt x="129" y="342"/>
                  </a:lnTo>
                  <a:lnTo>
                    <a:pt x="127" y="343"/>
                  </a:lnTo>
                  <a:lnTo>
                    <a:pt x="127" y="344"/>
                  </a:lnTo>
                  <a:lnTo>
                    <a:pt x="127" y="345"/>
                  </a:lnTo>
                  <a:lnTo>
                    <a:pt x="127" y="346"/>
                  </a:lnTo>
                  <a:lnTo>
                    <a:pt x="127" y="347"/>
                  </a:lnTo>
                  <a:lnTo>
                    <a:pt x="126" y="348"/>
                  </a:lnTo>
                  <a:lnTo>
                    <a:pt x="125" y="348"/>
                  </a:lnTo>
                  <a:lnTo>
                    <a:pt x="124" y="349"/>
                  </a:lnTo>
                  <a:lnTo>
                    <a:pt x="123" y="351"/>
                  </a:lnTo>
                  <a:lnTo>
                    <a:pt x="122" y="352"/>
                  </a:lnTo>
                  <a:lnTo>
                    <a:pt x="121" y="353"/>
                  </a:lnTo>
                  <a:lnTo>
                    <a:pt x="120" y="355"/>
                  </a:lnTo>
                  <a:lnTo>
                    <a:pt x="119" y="355"/>
                  </a:lnTo>
                  <a:lnTo>
                    <a:pt x="118" y="357"/>
                  </a:lnTo>
                  <a:lnTo>
                    <a:pt x="116" y="359"/>
                  </a:lnTo>
                  <a:lnTo>
                    <a:pt x="113" y="363"/>
                  </a:lnTo>
                  <a:lnTo>
                    <a:pt x="113" y="364"/>
                  </a:lnTo>
                  <a:lnTo>
                    <a:pt x="113" y="365"/>
                  </a:lnTo>
                  <a:lnTo>
                    <a:pt x="113" y="366"/>
                  </a:lnTo>
                  <a:lnTo>
                    <a:pt x="112" y="366"/>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90" name="Freeform 189"/>
            <p:cNvSpPr>
              <a:spLocks/>
            </p:cNvSpPr>
            <p:nvPr/>
          </p:nvSpPr>
          <p:spPr bwMode="auto">
            <a:xfrm>
              <a:off x="3594102" y="4800595"/>
              <a:ext cx="479425" cy="692150"/>
            </a:xfrm>
            <a:custGeom>
              <a:avLst/>
              <a:gdLst>
                <a:gd name="T0" fmla="*/ 251 w 302"/>
                <a:gd name="T1" fmla="*/ 303 h 436"/>
                <a:gd name="T2" fmla="*/ 274 w 302"/>
                <a:gd name="T3" fmla="*/ 321 h 436"/>
                <a:gd name="T4" fmla="*/ 293 w 302"/>
                <a:gd name="T5" fmla="*/ 326 h 436"/>
                <a:gd name="T6" fmla="*/ 290 w 302"/>
                <a:gd name="T7" fmla="*/ 327 h 436"/>
                <a:gd name="T8" fmla="*/ 267 w 302"/>
                <a:gd name="T9" fmla="*/ 325 h 436"/>
                <a:gd name="T10" fmla="*/ 248 w 302"/>
                <a:gd name="T11" fmla="*/ 325 h 436"/>
                <a:gd name="T12" fmla="*/ 227 w 302"/>
                <a:gd name="T13" fmla="*/ 333 h 436"/>
                <a:gd name="T14" fmla="*/ 211 w 302"/>
                <a:gd name="T15" fmla="*/ 337 h 436"/>
                <a:gd name="T16" fmla="*/ 193 w 302"/>
                <a:gd name="T17" fmla="*/ 349 h 436"/>
                <a:gd name="T18" fmla="*/ 183 w 302"/>
                <a:gd name="T19" fmla="*/ 359 h 436"/>
                <a:gd name="T20" fmla="*/ 184 w 302"/>
                <a:gd name="T21" fmla="*/ 371 h 436"/>
                <a:gd name="T22" fmla="*/ 178 w 302"/>
                <a:gd name="T23" fmla="*/ 381 h 436"/>
                <a:gd name="T24" fmla="*/ 172 w 302"/>
                <a:gd name="T25" fmla="*/ 404 h 436"/>
                <a:gd name="T26" fmla="*/ 158 w 302"/>
                <a:gd name="T27" fmla="*/ 415 h 436"/>
                <a:gd name="T28" fmla="*/ 133 w 302"/>
                <a:gd name="T29" fmla="*/ 428 h 436"/>
                <a:gd name="T30" fmla="*/ 121 w 302"/>
                <a:gd name="T31" fmla="*/ 435 h 436"/>
                <a:gd name="T32" fmla="*/ 96 w 302"/>
                <a:gd name="T33" fmla="*/ 426 h 436"/>
                <a:gd name="T34" fmla="*/ 85 w 302"/>
                <a:gd name="T35" fmla="*/ 413 h 436"/>
                <a:gd name="T36" fmla="*/ 88 w 302"/>
                <a:gd name="T37" fmla="*/ 402 h 436"/>
                <a:gd name="T38" fmla="*/ 92 w 302"/>
                <a:gd name="T39" fmla="*/ 396 h 436"/>
                <a:gd name="T40" fmla="*/ 92 w 302"/>
                <a:gd name="T41" fmla="*/ 383 h 436"/>
                <a:gd name="T42" fmla="*/ 92 w 302"/>
                <a:gd name="T43" fmla="*/ 369 h 436"/>
                <a:gd name="T44" fmla="*/ 91 w 302"/>
                <a:gd name="T45" fmla="*/ 354 h 436"/>
                <a:gd name="T46" fmla="*/ 91 w 302"/>
                <a:gd name="T47" fmla="*/ 342 h 436"/>
                <a:gd name="T48" fmla="*/ 99 w 302"/>
                <a:gd name="T49" fmla="*/ 324 h 436"/>
                <a:gd name="T50" fmla="*/ 104 w 302"/>
                <a:gd name="T51" fmla="*/ 312 h 436"/>
                <a:gd name="T52" fmla="*/ 106 w 302"/>
                <a:gd name="T53" fmla="*/ 294 h 436"/>
                <a:gd name="T54" fmla="*/ 91 w 302"/>
                <a:gd name="T55" fmla="*/ 293 h 436"/>
                <a:gd name="T56" fmla="*/ 94 w 302"/>
                <a:gd name="T57" fmla="*/ 275 h 436"/>
                <a:gd name="T58" fmla="*/ 96 w 302"/>
                <a:gd name="T59" fmla="*/ 260 h 436"/>
                <a:gd name="T60" fmla="*/ 91 w 302"/>
                <a:gd name="T61" fmla="*/ 247 h 436"/>
                <a:gd name="T62" fmla="*/ 99 w 302"/>
                <a:gd name="T63" fmla="*/ 234 h 436"/>
                <a:gd name="T64" fmla="*/ 88 w 302"/>
                <a:gd name="T65" fmla="*/ 222 h 436"/>
                <a:gd name="T66" fmla="*/ 70 w 302"/>
                <a:gd name="T67" fmla="*/ 234 h 436"/>
                <a:gd name="T68" fmla="*/ 56 w 302"/>
                <a:gd name="T69" fmla="*/ 227 h 436"/>
                <a:gd name="T70" fmla="*/ 56 w 302"/>
                <a:gd name="T71" fmla="*/ 206 h 436"/>
                <a:gd name="T72" fmla="*/ 59 w 302"/>
                <a:gd name="T73" fmla="*/ 193 h 436"/>
                <a:gd name="T74" fmla="*/ 59 w 302"/>
                <a:gd name="T75" fmla="*/ 179 h 436"/>
                <a:gd name="T76" fmla="*/ 41 w 302"/>
                <a:gd name="T77" fmla="*/ 169 h 436"/>
                <a:gd name="T78" fmla="*/ 46 w 302"/>
                <a:gd name="T79" fmla="*/ 158 h 436"/>
                <a:gd name="T80" fmla="*/ 47 w 302"/>
                <a:gd name="T81" fmla="*/ 150 h 436"/>
                <a:gd name="T82" fmla="*/ 43 w 302"/>
                <a:gd name="T83" fmla="*/ 138 h 436"/>
                <a:gd name="T84" fmla="*/ 24 w 302"/>
                <a:gd name="T85" fmla="*/ 142 h 436"/>
                <a:gd name="T86" fmla="*/ 28 w 302"/>
                <a:gd name="T87" fmla="*/ 134 h 436"/>
                <a:gd name="T88" fmla="*/ 17 w 302"/>
                <a:gd name="T89" fmla="*/ 121 h 436"/>
                <a:gd name="T90" fmla="*/ 1 w 302"/>
                <a:gd name="T91" fmla="*/ 114 h 436"/>
                <a:gd name="T92" fmla="*/ 10 w 302"/>
                <a:gd name="T93" fmla="*/ 106 h 436"/>
                <a:gd name="T94" fmla="*/ 24 w 302"/>
                <a:gd name="T95" fmla="*/ 94 h 436"/>
                <a:gd name="T96" fmla="*/ 39 w 302"/>
                <a:gd name="T97" fmla="*/ 104 h 436"/>
                <a:gd name="T98" fmla="*/ 59 w 302"/>
                <a:gd name="T99" fmla="*/ 106 h 436"/>
                <a:gd name="T100" fmla="*/ 63 w 302"/>
                <a:gd name="T101" fmla="*/ 87 h 436"/>
                <a:gd name="T102" fmla="*/ 79 w 302"/>
                <a:gd name="T103" fmla="*/ 90 h 436"/>
                <a:gd name="T104" fmla="*/ 93 w 302"/>
                <a:gd name="T105" fmla="*/ 87 h 436"/>
                <a:gd name="T106" fmla="*/ 106 w 302"/>
                <a:gd name="T107" fmla="*/ 88 h 436"/>
                <a:gd name="T108" fmla="*/ 115 w 302"/>
                <a:gd name="T109" fmla="*/ 78 h 436"/>
                <a:gd name="T110" fmla="*/ 130 w 302"/>
                <a:gd name="T111" fmla="*/ 73 h 436"/>
                <a:gd name="T112" fmla="*/ 145 w 302"/>
                <a:gd name="T113" fmla="*/ 57 h 436"/>
                <a:gd name="T114" fmla="*/ 122 w 302"/>
                <a:gd name="T115" fmla="*/ 47 h 436"/>
                <a:gd name="T116" fmla="*/ 130 w 302"/>
                <a:gd name="T117" fmla="*/ 33 h 436"/>
                <a:gd name="T118" fmla="*/ 129 w 302"/>
                <a:gd name="T119" fmla="*/ 18 h 436"/>
                <a:gd name="T120" fmla="*/ 140 w 302"/>
                <a:gd name="T121" fmla="*/ 3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2" h="436">
                  <a:moveTo>
                    <a:pt x="257" y="288"/>
                  </a:moveTo>
                  <a:lnTo>
                    <a:pt x="257" y="288"/>
                  </a:lnTo>
                  <a:lnTo>
                    <a:pt x="256" y="288"/>
                  </a:lnTo>
                  <a:lnTo>
                    <a:pt x="256" y="290"/>
                  </a:lnTo>
                  <a:lnTo>
                    <a:pt x="256" y="291"/>
                  </a:lnTo>
                  <a:lnTo>
                    <a:pt x="255" y="292"/>
                  </a:lnTo>
                  <a:lnTo>
                    <a:pt x="254" y="294"/>
                  </a:lnTo>
                  <a:lnTo>
                    <a:pt x="253" y="297"/>
                  </a:lnTo>
                  <a:lnTo>
                    <a:pt x="253" y="298"/>
                  </a:lnTo>
                  <a:lnTo>
                    <a:pt x="253" y="299"/>
                  </a:lnTo>
                  <a:lnTo>
                    <a:pt x="253" y="300"/>
                  </a:lnTo>
                  <a:lnTo>
                    <a:pt x="253" y="301"/>
                  </a:lnTo>
                  <a:lnTo>
                    <a:pt x="253" y="302"/>
                  </a:lnTo>
                  <a:lnTo>
                    <a:pt x="253" y="303"/>
                  </a:lnTo>
                  <a:lnTo>
                    <a:pt x="252" y="303"/>
                  </a:lnTo>
                  <a:lnTo>
                    <a:pt x="251" y="303"/>
                  </a:lnTo>
                  <a:lnTo>
                    <a:pt x="251" y="303"/>
                  </a:lnTo>
                  <a:lnTo>
                    <a:pt x="251" y="304"/>
                  </a:lnTo>
                  <a:lnTo>
                    <a:pt x="252" y="306"/>
                  </a:lnTo>
                  <a:lnTo>
                    <a:pt x="254" y="309"/>
                  </a:lnTo>
                  <a:lnTo>
                    <a:pt x="255" y="311"/>
                  </a:lnTo>
                  <a:lnTo>
                    <a:pt x="256" y="313"/>
                  </a:lnTo>
                  <a:lnTo>
                    <a:pt x="258" y="314"/>
                  </a:lnTo>
                  <a:lnTo>
                    <a:pt x="259" y="315"/>
                  </a:lnTo>
                  <a:lnTo>
                    <a:pt x="262" y="318"/>
                  </a:lnTo>
                  <a:lnTo>
                    <a:pt x="265" y="320"/>
                  </a:lnTo>
                  <a:lnTo>
                    <a:pt x="267" y="321"/>
                  </a:lnTo>
                  <a:lnTo>
                    <a:pt x="268" y="321"/>
                  </a:lnTo>
                  <a:lnTo>
                    <a:pt x="269" y="321"/>
                  </a:lnTo>
                  <a:lnTo>
                    <a:pt x="270" y="321"/>
                  </a:lnTo>
                  <a:lnTo>
                    <a:pt x="272" y="321"/>
                  </a:lnTo>
                  <a:lnTo>
                    <a:pt x="274" y="321"/>
                  </a:lnTo>
                  <a:lnTo>
                    <a:pt x="275" y="322"/>
                  </a:lnTo>
                  <a:lnTo>
                    <a:pt x="280" y="322"/>
                  </a:lnTo>
                  <a:lnTo>
                    <a:pt x="281" y="321"/>
                  </a:lnTo>
                  <a:lnTo>
                    <a:pt x="282" y="321"/>
                  </a:lnTo>
                  <a:lnTo>
                    <a:pt x="285" y="321"/>
                  </a:lnTo>
                  <a:lnTo>
                    <a:pt x="287" y="319"/>
                  </a:lnTo>
                  <a:lnTo>
                    <a:pt x="288" y="319"/>
                  </a:lnTo>
                  <a:lnTo>
                    <a:pt x="289" y="319"/>
                  </a:lnTo>
                  <a:lnTo>
                    <a:pt x="290" y="319"/>
                  </a:lnTo>
                  <a:lnTo>
                    <a:pt x="291" y="319"/>
                  </a:lnTo>
                  <a:lnTo>
                    <a:pt x="292" y="319"/>
                  </a:lnTo>
                  <a:lnTo>
                    <a:pt x="292" y="320"/>
                  </a:lnTo>
                  <a:lnTo>
                    <a:pt x="290" y="323"/>
                  </a:lnTo>
                  <a:lnTo>
                    <a:pt x="290" y="324"/>
                  </a:lnTo>
                  <a:lnTo>
                    <a:pt x="292" y="325"/>
                  </a:lnTo>
                  <a:lnTo>
                    <a:pt x="293" y="326"/>
                  </a:lnTo>
                  <a:lnTo>
                    <a:pt x="295" y="328"/>
                  </a:lnTo>
                  <a:lnTo>
                    <a:pt x="296" y="329"/>
                  </a:lnTo>
                  <a:lnTo>
                    <a:pt x="296" y="330"/>
                  </a:lnTo>
                  <a:lnTo>
                    <a:pt x="297" y="330"/>
                  </a:lnTo>
                  <a:lnTo>
                    <a:pt x="299" y="331"/>
                  </a:lnTo>
                  <a:lnTo>
                    <a:pt x="302" y="334"/>
                  </a:lnTo>
                  <a:lnTo>
                    <a:pt x="301" y="334"/>
                  </a:lnTo>
                  <a:lnTo>
                    <a:pt x="300" y="333"/>
                  </a:lnTo>
                  <a:lnTo>
                    <a:pt x="298" y="332"/>
                  </a:lnTo>
                  <a:lnTo>
                    <a:pt x="298" y="331"/>
                  </a:lnTo>
                  <a:lnTo>
                    <a:pt x="297" y="331"/>
                  </a:lnTo>
                  <a:lnTo>
                    <a:pt x="296" y="330"/>
                  </a:lnTo>
                  <a:lnTo>
                    <a:pt x="295" y="329"/>
                  </a:lnTo>
                  <a:lnTo>
                    <a:pt x="294" y="328"/>
                  </a:lnTo>
                  <a:lnTo>
                    <a:pt x="292" y="327"/>
                  </a:lnTo>
                  <a:lnTo>
                    <a:pt x="290" y="327"/>
                  </a:lnTo>
                  <a:lnTo>
                    <a:pt x="289" y="327"/>
                  </a:lnTo>
                  <a:lnTo>
                    <a:pt x="288" y="326"/>
                  </a:lnTo>
                  <a:lnTo>
                    <a:pt x="287" y="325"/>
                  </a:lnTo>
                  <a:lnTo>
                    <a:pt x="283" y="325"/>
                  </a:lnTo>
                  <a:lnTo>
                    <a:pt x="281" y="325"/>
                  </a:lnTo>
                  <a:lnTo>
                    <a:pt x="280" y="325"/>
                  </a:lnTo>
                  <a:lnTo>
                    <a:pt x="281" y="324"/>
                  </a:lnTo>
                  <a:lnTo>
                    <a:pt x="280" y="323"/>
                  </a:lnTo>
                  <a:lnTo>
                    <a:pt x="280" y="324"/>
                  </a:lnTo>
                  <a:lnTo>
                    <a:pt x="280" y="323"/>
                  </a:lnTo>
                  <a:lnTo>
                    <a:pt x="280" y="322"/>
                  </a:lnTo>
                  <a:lnTo>
                    <a:pt x="277" y="322"/>
                  </a:lnTo>
                  <a:lnTo>
                    <a:pt x="273" y="323"/>
                  </a:lnTo>
                  <a:lnTo>
                    <a:pt x="271" y="324"/>
                  </a:lnTo>
                  <a:lnTo>
                    <a:pt x="268" y="325"/>
                  </a:lnTo>
                  <a:lnTo>
                    <a:pt x="267" y="325"/>
                  </a:lnTo>
                  <a:lnTo>
                    <a:pt x="265" y="324"/>
                  </a:lnTo>
                  <a:lnTo>
                    <a:pt x="264" y="324"/>
                  </a:lnTo>
                  <a:lnTo>
                    <a:pt x="262" y="324"/>
                  </a:lnTo>
                  <a:lnTo>
                    <a:pt x="261" y="323"/>
                  </a:lnTo>
                  <a:lnTo>
                    <a:pt x="259" y="323"/>
                  </a:lnTo>
                  <a:lnTo>
                    <a:pt x="256" y="323"/>
                  </a:lnTo>
                  <a:lnTo>
                    <a:pt x="256" y="323"/>
                  </a:lnTo>
                  <a:lnTo>
                    <a:pt x="255" y="323"/>
                  </a:lnTo>
                  <a:lnTo>
                    <a:pt x="254" y="324"/>
                  </a:lnTo>
                  <a:lnTo>
                    <a:pt x="253" y="324"/>
                  </a:lnTo>
                  <a:lnTo>
                    <a:pt x="252" y="325"/>
                  </a:lnTo>
                  <a:lnTo>
                    <a:pt x="252" y="326"/>
                  </a:lnTo>
                  <a:lnTo>
                    <a:pt x="251" y="326"/>
                  </a:lnTo>
                  <a:lnTo>
                    <a:pt x="250" y="326"/>
                  </a:lnTo>
                  <a:lnTo>
                    <a:pt x="250" y="325"/>
                  </a:lnTo>
                  <a:lnTo>
                    <a:pt x="248" y="325"/>
                  </a:lnTo>
                  <a:lnTo>
                    <a:pt x="248" y="325"/>
                  </a:lnTo>
                  <a:lnTo>
                    <a:pt x="246" y="326"/>
                  </a:lnTo>
                  <a:lnTo>
                    <a:pt x="245" y="326"/>
                  </a:lnTo>
                  <a:lnTo>
                    <a:pt x="242" y="327"/>
                  </a:lnTo>
                  <a:lnTo>
                    <a:pt x="240" y="327"/>
                  </a:lnTo>
                  <a:lnTo>
                    <a:pt x="239" y="328"/>
                  </a:lnTo>
                  <a:lnTo>
                    <a:pt x="236" y="329"/>
                  </a:lnTo>
                  <a:lnTo>
                    <a:pt x="235" y="329"/>
                  </a:lnTo>
                  <a:lnTo>
                    <a:pt x="234" y="330"/>
                  </a:lnTo>
                  <a:lnTo>
                    <a:pt x="234" y="331"/>
                  </a:lnTo>
                  <a:lnTo>
                    <a:pt x="232" y="331"/>
                  </a:lnTo>
                  <a:lnTo>
                    <a:pt x="231" y="331"/>
                  </a:lnTo>
                  <a:lnTo>
                    <a:pt x="230" y="331"/>
                  </a:lnTo>
                  <a:lnTo>
                    <a:pt x="228" y="331"/>
                  </a:lnTo>
                  <a:lnTo>
                    <a:pt x="227" y="330"/>
                  </a:lnTo>
                  <a:lnTo>
                    <a:pt x="227" y="333"/>
                  </a:lnTo>
                  <a:lnTo>
                    <a:pt x="227" y="334"/>
                  </a:lnTo>
                  <a:lnTo>
                    <a:pt x="228" y="334"/>
                  </a:lnTo>
                  <a:lnTo>
                    <a:pt x="228" y="335"/>
                  </a:lnTo>
                  <a:lnTo>
                    <a:pt x="227" y="335"/>
                  </a:lnTo>
                  <a:lnTo>
                    <a:pt x="225" y="335"/>
                  </a:lnTo>
                  <a:lnTo>
                    <a:pt x="223" y="335"/>
                  </a:lnTo>
                  <a:lnTo>
                    <a:pt x="222" y="336"/>
                  </a:lnTo>
                  <a:lnTo>
                    <a:pt x="221" y="336"/>
                  </a:lnTo>
                  <a:lnTo>
                    <a:pt x="218" y="336"/>
                  </a:lnTo>
                  <a:lnTo>
                    <a:pt x="214" y="336"/>
                  </a:lnTo>
                  <a:lnTo>
                    <a:pt x="212" y="336"/>
                  </a:lnTo>
                  <a:lnTo>
                    <a:pt x="212" y="335"/>
                  </a:lnTo>
                  <a:lnTo>
                    <a:pt x="212" y="336"/>
                  </a:lnTo>
                  <a:lnTo>
                    <a:pt x="211" y="336"/>
                  </a:lnTo>
                  <a:lnTo>
                    <a:pt x="212" y="336"/>
                  </a:lnTo>
                  <a:lnTo>
                    <a:pt x="211" y="337"/>
                  </a:lnTo>
                  <a:lnTo>
                    <a:pt x="209" y="337"/>
                  </a:lnTo>
                  <a:lnTo>
                    <a:pt x="206" y="338"/>
                  </a:lnTo>
                  <a:lnTo>
                    <a:pt x="204" y="339"/>
                  </a:lnTo>
                  <a:lnTo>
                    <a:pt x="201" y="341"/>
                  </a:lnTo>
                  <a:lnTo>
                    <a:pt x="201" y="342"/>
                  </a:lnTo>
                  <a:lnTo>
                    <a:pt x="201" y="341"/>
                  </a:lnTo>
                  <a:lnTo>
                    <a:pt x="201" y="342"/>
                  </a:lnTo>
                  <a:lnTo>
                    <a:pt x="200" y="343"/>
                  </a:lnTo>
                  <a:lnTo>
                    <a:pt x="198" y="344"/>
                  </a:lnTo>
                  <a:lnTo>
                    <a:pt x="197" y="344"/>
                  </a:lnTo>
                  <a:lnTo>
                    <a:pt x="196" y="345"/>
                  </a:lnTo>
                  <a:lnTo>
                    <a:pt x="196" y="346"/>
                  </a:lnTo>
                  <a:lnTo>
                    <a:pt x="194" y="346"/>
                  </a:lnTo>
                  <a:lnTo>
                    <a:pt x="194" y="347"/>
                  </a:lnTo>
                  <a:lnTo>
                    <a:pt x="193" y="347"/>
                  </a:lnTo>
                  <a:lnTo>
                    <a:pt x="193" y="349"/>
                  </a:lnTo>
                  <a:lnTo>
                    <a:pt x="192" y="349"/>
                  </a:lnTo>
                  <a:lnTo>
                    <a:pt x="192" y="348"/>
                  </a:lnTo>
                  <a:lnTo>
                    <a:pt x="192" y="347"/>
                  </a:lnTo>
                  <a:lnTo>
                    <a:pt x="191" y="348"/>
                  </a:lnTo>
                  <a:lnTo>
                    <a:pt x="192" y="349"/>
                  </a:lnTo>
                  <a:lnTo>
                    <a:pt x="191" y="350"/>
                  </a:lnTo>
                  <a:lnTo>
                    <a:pt x="190" y="350"/>
                  </a:lnTo>
                  <a:lnTo>
                    <a:pt x="186" y="352"/>
                  </a:lnTo>
                  <a:lnTo>
                    <a:pt x="186" y="353"/>
                  </a:lnTo>
                  <a:lnTo>
                    <a:pt x="185" y="354"/>
                  </a:lnTo>
                  <a:lnTo>
                    <a:pt x="185" y="355"/>
                  </a:lnTo>
                  <a:lnTo>
                    <a:pt x="185" y="356"/>
                  </a:lnTo>
                  <a:lnTo>
                    <a:pt x="185" y="357"/>
                  </a:lnTo>
                  <a:lnTo>
                    <a:pt x="184" y="358"/>
                  </a:lnTo>
                  <a:lnTo>
                    <a:pt x="184" y="359"/>
                  </a:lnTo>
                  <a:lnTo>
                    <a:pt x="183" y="359"/>
                  </a:lnTo>
                  <a:lnTo>
                    <a:pt x="182" y="361"/>
                  </a:lnTo>
                  <a:lnTo>
                    <a:pt x="183" y="362"/>
                  </a:lnTo>
                  <a:lnTo>
                    <a:pt x="182" y="363"/>
                  </a:lnTo>
                  <a:lnTo>
                    <a:pt x="182" y="364"/>
                  </a:lnTo>
                  <a:lnTo>
                    <a:pt x="182" y="365"/>
                  </a:lnTo>
                  <a:lnTo>
                    <a:pt x="182" y="366"/>
                  </a:lnTo>
                  <a:lnTo>
                    <a:pt x="182" y="367"/>
                  </a:lnTo>
                  <a:lnTo>
                    <a:pt x="182" y="367"/>
                  </a:lnTo>
                  <a:lnTo>
                    <a:pt x="182" y="368"/>
                  </a:lnTo>
                  <a:lnTo>
                    <a:pt x="181" y="370"/>
                  </a:lnTo>
                  <a:lnTo>
                    <a:pt x="182" y="370"/>
                  </a:lnTo>
                  <a:lnTo>
                    <a:pt x="181" y="372"/>
                  </a:lnTo>
                  <a:lnTo>
                    <a:pt x="181" y="373"/>
                  </a:lnTo>
                  <a:lnTo>
                    <a:pt x="182" y="372"/>
                  </a:lnTo>
                  <a:lnTo>
                    <a:pt x="183" y="371"/>
                  </a:lnTo>
                  <a:lnTo>
                    <a:pt x="184" y="371"/>
                  </a:lnTo>
                  <a:lnTo>
                    <a:pt x="185" y="372"/>
                  </a:lnTo>
                  <a:lnTo>
                    <a:pt x="185" y="371"/>
                  </a:lnTo>
                  <a:lnTo>
                    <a:pt x="185" y="370"/>
                  </a:lnTo>
                  <a:lnTo>
                    <a:pt x="185" y="369"/>
                  </a:lnTo>
                  <a:lnTo>
                    <a:pt x="185" y="371"/>
                  </a:lnTo>
                  <a:lnTo>
                    <a:pt x="185" y="372"/>
                  </a:lnTo>
                  <a:lnTo>
                    <a:pt x="185" y="373"/>
                  </a:lnTo>
                  <a:lnTo>
                    <a:pt x="184" y="373"/>
                  </a:lnTo>
                  <a:lnTo>
                    <a:pt x="182" y="374"/>
                  </a:lnTo>
                  <a:lnTo>
                    <a:pt x="181" y="375"/>
                  </a:lnTo>
                  <a:lnTo>
                    <a:pt x="181" y="375"/>
                  </a:lnTo>
                  <a:lnTo>
                    <a:pt x="181" y="376"/>
                  </a:lnTo>
                  <a:lnTo>
                    <a:pt x="179" y="378"/>
                  </a:lnTo>
                  <a:lnTo>
                    <a:pt x="179" y="379"/>
                  </a:lnTo>
                  <a:lnTo>
                    <a:pt x="178" y="380"/>
                  </a:lnTo>
                  <a:lnTo>
                    <a:pt x="178" y="381"/>
                  </a:lnTo>
                  <a:lnTo>
                    <a:pt x="179" y="381"/>
                  </a:lnTo>
                  <a:lnTo>
                    <a:pt x="179" y="382"/>
                  </a:lnTo>
                  <a:lnTo>
                    <a:pt x="178" y="382"/>
                  </a:lnTo>
                  <a:lnTo>
                    <a:pt x="178" y="383"/>
                  </a:lnTo>
                  <a:lnTo>
                    <a:pt x="179" y="386"/>
                  </a:lnTo>
                  <a:lnTo>
                    <a:pt x="179" y="387"/>
                  </a:lnTo>
                  <a:lnTo>
                    <a:pt x="179" y="388"/>
                  </a:lnTo>
                  <a:lnTo>
                    <a:pt x="178" y="392"/>
                  </a:lnTo>
                  <a:lnTo>
                    <a:pt x="178" y="394"/>
                  </a:lnTo>
                  <a:lnTo>
                    <a:pt x="178" y="396"/>
                  </a:lnTo>
                  <a:lnTo>
                    <a:pt x="178" y="397"/>
                  </a:lnTo>
                  <a:lnTo>
                    <a:pt x="178" y="398"/>
                  </a:lnTo>
                  <a:lnTo>
                    <a:pt x="177" y="398"/>
                  </a:lnTo>
                  <a:lnTo>
                    <a:pt x="175" y="400"/>
                  </a:lnTo>
                  <a:lnTo>
                    <a:pt x="173" y="403"/>
                  </a:lnTo>
                  <a:lnTo>
                    <a:pt x="172" y="404"/>
                  </a:lnTo>
                  <a:lnTo>
                    <a:pt x="172" y="405"/>
                  </a:lnTo>
                  <a:lnTo>
                    <a:pt x="172" y="406"/>
                  </a:lnTo>
                  <a:lnTo>
                    <a:pt x="172" y="407"/>
                  </a:lnTo>
                  <a:lnTo>
                    <a:pt x="173" y="407"/>
                  </a:lnTo>
                  <a:lnTo>
                    <a:pt x="173" y="408"/>
                  </a:lnTo>
                  <a:lnTo>
                    <a:pt x="172" y="408"/>
                  </a:lnTo>
                  <a:lnTo>
                    <a:pt x="170" y="409"/>
                  </a:lnTo>
                  <a:lnTo>
                    <a:pt x="168" y="409"/>
                  </a:lnTo>
                  <a:lnTo>
                    <a:pt x="168" y="410"/>
                  </a:lnTo>
                  <a:lnTo>
                    <a:pt x="167" y="410"/>
                  </a:lnTo>
                  <a:lnTo>
                    <a:pt x="166" y="411"/>
                  </a:lnTo>
                  <a:lnTo>
                    <a:pt x="165" y="411"/>
                  </a:lnTo>
                  <a:lnTo>
                    <a:pt x="163" y="412"/>
                  </a:lnTo>
                  <a:lnTo>
                    <a:pt x="162" y="414"/>
                  </a:lnTo>
                  <a:lnTo>
                    <a:pt x="160" y="414"/>
                  </a:lnTo>
                  <a:lnTo>
                    <a:pt x="158" y="415"/>
                  </a:lnTo>
                  <a:lnTo>
                    <a:pt x="156" y="417"/>
                  </a:lnTo>
                  <a:lnTo>
                    <a:pt x="154" y="418"/>
                  </a:lnTo>
                  <a:lnTo>
                    <a:pt x="154" y="418"/>
                  </a:lnTo>
                  <a:lnTo>
                    <a:pt x="153" y="419"/>
                  </a:lnTo>
                  <a:lnTo>
                    <a:pt x="150" y="420"/>
                  </a:lnTo>
                  <a:lnTo>
                    <a:pt x="148" y="421"/>
                  </a:lnTo>
                  <a:lnTo>
                    <a:pt x="146" y="422"/>
                  </a:lnTo>
                  <a:lnTo>
                    <a:pt x="146" y="423"/>
                  </a:lnTo>
                  <a:lnTo>
                    <a:pt x="146" y="424"/>
                  </a:lnTo>
                  <a:lnTo>
                    <a:pt x="144" y="425"/>
                  </a:lnTo>
                  <a:lnTo>
                    <a:pt x="143" y="426"/>
                  </a:lnTo>
                  <a:lnTo>
                    <a:pt x="142" y="426"/>
                  </a:lnTo>
                  <a:lnTo>
                    <a:pt x="141" y="426"/>
                  </a:lnTo>
                  <a:lnTo>
                    <a:pt x="138" y="427"/>
                  </a:lnTo>
                  <a:lnTo>
                    <a:pt x="135" y="428"/>
                  </a:lnTo>
                  <a:lnTo>
                    <a:pt x="133" y="428"/>
                  </a:lnTo>
                  <a:lnTo>
                    <a:pt x="132" y="428"/>
                  </a:lnTo>
                  <a:lnTo>
                    <a:pt x="130" y="429"/>
                  </a:lnTo>
                  <a:lnTo>
                    <a:pt x="130" y="429"/>
                  </a:lnTo>
                  <a:lnTo>
                    <a:pt x="129" y="430"/>
                  </a:lnTo>
                  <a:lnTo>
                    <a:pt x="128" y="430"/>
                  </a:lnTo>
                  <a:lnTo>
                    <a:pt x="127" y="430"/>
                  </a:lnTo>
                  <a:lnTo>
                    <a:pt x="125" y="431"/>
                  </a:lnTo>
                  <a:lnTo>
                    <a:pt x="125" y="432"/>
                  </a:lnTo>
                  <a:lnTo>
                    <a:pt x="125" y="434"/>
                  </a:lnTo>
                  <a:lnTo>
                    <a:pt x="125" y="435"/>
                  </a:lnTo>
                  <a:lnTo>
                    <a:pt x="124" y="435"/>
                  </a:lnTo>
                  <a:lnTo>
                    <a:pt x="124" y="436"/>
                  </a:lnTo>
                  <a:lnTo>
                    <a:pt x="123" y="435"/>
                  </a:lnTo>
                  <a:lnTo>
                    <a:pt x="123" y="436"/>
                  </a:lnTo>
                  <a:lnTo>
                    <a:pt x="122" y="436"/>
                  </a:lnTo>
                  <a:lnTo>
                    <a:pt x="121" y="435"/>
                  </a:lnTo>
                  <a:lnTo>
                    <a:pt x="119" y="435"/>
                  </a:lnTo>
                  <a:lnTo>
                    <a:pt x="114" y="434"/>
                  </a:lnTo>
                  <a:lnTo>
                    <a:pt x="113" y="433"/>
                  </a:lnTo>
                  <a:lnTo>
                    <a:pt x="111" y="433"/>
                  </a:lnTo>
                  <a:lnTo>
                    <a:pt x="109" y="432"/>
                  </a:lnTo>
                  <a:lnTo>
                    <a:pt x="106" y="431"/>
                  </a:lnTo>
                  <a:lnTo>
                    <a:pt x="106" y="431"/>
                  </a:lnTo>
                  <a:lnTo>
                    <a:pt x="104" y="431"/>
                  </a:lnTo>
                  <a:lnTo>
                    <a:pt x="104" y="430"/>
                  </a:lnTo>
                  <a:lnTo>
                    <a:pt x="103" y="430"/>
                  </a:lnTo>
                  <a:lnTo>
                    <a:pt x="103" y="431"/>
                  </a:lnTo>
                  <a:lnTo>
                    <a:pt x="102" y="431"/>
                  </a:lnTo>
                  <a:lnTo>
                    <a:pt x="101" y="430"/>
                  </a:lnTo>
                  <a:lnTo>
                    <a:pt x="101" y="430"/>
                  </a:lnTo>
                  <a:lnTo>
                    <a:pt x="99" y="428"/>
                  </a:lnTo>
                  <a:lnTo>
                    <a:pt x="96" y="426"/>
                  </a:lnTo>
                  <a:lnTo>
                    <a:pt x="95" y="426"/>
                  </a:lnTo>
                  <a:lnTo>
                    <a:pt x="94" y="425"/>
                  </a:lnTo>
                  <a:lnTo>
                    <a:pt x="92" y="423"/>
                  </a:lnTo>
                  <a:lnTo>
                    <a:pt x="91" y="422"/>
                  </a:lnTo>
                  <a:lnTo>
                    <a:pt x="89" y="421"/>
                  </a:lnTo>
                  <a:lnTo>
                    <a:pt x="87" y="419"/>
                  </a:lnTo>
                  <a:lnTo>
                    <a:pt x="86" y="419"/>
                  </a:lnTo>
                  <a:lnTo>
                    <a:pt x="82" y="414"/>
                  </a:lnTo>
                  <a:lnTo>
                    <a:pt x="83" y="414"/>
                  </a:lnTo>
                  <a:lnTo>
                    <a:pt x="83" y="414"/>
                  </a:lnTo>
                  <a:lnTo>
                    <a:pt x="82" y="414"/>
                  </a:lnTo>
                  <a:lnTo>
                    <a:pt x="82" y="413"/>
                  </a:lnTo>
                  <a:lnTo>
                    <a:pt x="83" y="413"/>
                  </a:lnTo>
                  <a:lnTo>
                    <a:pt x="83" y="413"/>
                  </a:lnTo>
                  <a:lnTo>
                    <a:pt x="84" y="413"/>
                  </a:lnTo>
                  <a:lnTo>
                    <a:pt x="85" y="413"/>
                  </a:lnTo>
                  <a:lnTo>
                    <a:pt x="86" y="413"/>
                  </a:lnTo>
                  <a:lnTo>
                    <a:pt x="86" y="412"/>
                  </a:lnTo>
                  <a:lnTo>
                    <a:pt x="87" y="412"/>
                  </a:lnTo>
                  <a:lnTo>
                    <a:pt x="87" y="411"/>
                  </a:lnTo>
                  <a:lnTo>
                    <a:pt x="87" y="410"/>
                  </a:lnTo>
                  <a:lnTo>
                    <a:pt x="86" y="409"/>
                  </a:lnTo>
                  <a:lnTo>
                    <a:pt x="86" y="408"/>
                  </a:lnTo>
                  <a:lnTo>
                    <a:pt x="86" y="407"/>
                  </a:lnTo>
                  <a:lnTo>
                    <a:pt x="85" y="407"/>
                  </a:lnTo>
                  <a:lnTo>
                    <a:pt x="85" y="406"/>
                  </a:lnTo>
                  <a:lnTo>
                    <a:pt x="86" y="406"/>
                  </a:lnTo>
                  <a:lnTo>
                    <a:pt x="87" y="406"/>
                  </a:lnTo>
                  <a:lnTo>
                    <a:pt x="88" y="405"/>
                  </a:lnTo>
                  <a:lnTo>
                    <a:pt x="88" y="404"/>
                  </a:lnTo>
                  <a:lnTo>
                    <a:pt x="88" y="403"/>
                  </a:lnTo>
                  <a:lnTo>
                    <a:pt x="88" y="402"/>
                  </a:lnTo>
                  <a:lnTo>
                    <a:pt x="89" y="401"/>
                  </a:lnTo>
                  <a:lnTo>
                    <a:pt x="90" y="400"/>
                  </a:lnTo>
                  <a:lnTo>
                    <a:pt x="91" y="400"/>
                  </a:lnTo>
                  <a:lnTo>
                    <a:pt x="91" y="400"/>
                  </a:lnTo>
                  <a:lnTo>
                    <a:pt x="91" y="399"/>
                  </a:lnTo>
                  <a:lnTo>
                    <a:pt x="91" y="398"/>
                  </a:lnTo>
                  <a:lnTo>
                    <a:pt x="91" y="398"/>
                  </a:lnTo>
                  <a:lnTo>
                    <a:pt x="91" y="398"/>
                  </a:lnTo>
                  <a:lnTo>
                    <a:pt x="91" y="397"/>
                  </a:lnTo>
                  <a:lnTo>
                    <a:pt x="90" y="396"/>
                  </a:lnTo>
                  <a:lnTo>
                    <a:pt x="90" y="395"/>
                  </a:lnTo>
                  <a:lnTo>
                    <a:pt x="91" y="395"/>
                  </a:lnTo>
                  <a:lnTo>
                    <a:pt x="91" y="394"/>
                  </a:lnTo>
                  <a:lnTo>
                    <a:pt x="91" y="395"/>
                  </a:lnTo>
                  <a:lnTo>
                    <a:pt x="92" y="395"/>
                  </a:lnTo>
                  <a:lnTo>
                    <a:pt x="92" y="396"/>
                  </a:lnTo>
                  <a:lnTo>
                    <a:pt x="93" y="396"/>
                  </a:lnTo>
                  <a:lnTo>
                    <a:pt x="94" y="396"/>
                  </a:lnTo>
                  <a:lnTo>
                    <a:pt x="95" y="395"/>
                  </a:lnTo>
                  <a:lnTo>
                    <a:pt x="96" y="394"/>
                  </a:lnTo>
                  <a:lnTo>
                    <a:pt x="96" y="393"/>
                  </a:lnTo>
                  <a:lnTo>
                    <a:pt x="96" y="392"/>
                  </a:lnTo>
                  <a:lnTo>
                    <a:pt x="97" y="391"/>
                  </a:lnTo>
                  <a:lnTo>
                    <a:pt x="97" y="390"/>
                  </a:lnTo>
                  <a:lnTo>
                    <a:pt x="96" y="390"/>
                  </a:lnTo>
                  <a:lnTo>
                    <a:pt x="96" y="389"/>
                  </a:lnTo>
                  <a:lnTo>
                    <a:pt x="95" y="388"/>
                  </a:lnTo>
                  <a:lnTo>
                    <a:pt x="95" y="387"/>
                  </a:lnTo>
                  <a:lnTo>
                    <a:pt x="94" y="387"/>
                  </a:lnTo>
                  <a:lnTo>
                    <a:pt x="93" y="385"/>
                  </a:lnTo>
                  <a:lnTo>
                    <a:pt x="92" y="384"/>
                  </a:lnTo>
                  <a:lnTo>
                    <a:pt x="92" y="383"/>
                  </a:lnTo>
                  <a:lnTo>
                    <a:pt x="91" y="383"/>
                  </a:lnTo>
                  <a:lnTo>
                    <a:pt x="91" y="382"/>
                  </a:lnTo>
                  <a:lnTo>
                    <a:pt x="91" y="381"/>
                  </a:lnTo>
                  <a:lnTo>
                    <a:pt x="91" y="380"/>
                  </a:lnTo>
                  <a:lnTo>
                    <a:pt x="90" y="378"/>
                  </a:lnTo>
                  <a:lnTo>
                    <a:pt x="89" y="377"/>
                  </a:lnTo>
                  <a:lnTo>
                    <a:pt x="89" y="376"/>
                  </a:lnTo>
                  <a:lnTo>
                    <a:pt x="88" y="375"/>
                  </a:lnTo>
                  <a:lnTo>
                    <a:pt x="87" y="375"/>
                  </a:lnTo>
                  <a:lnTo>
                    <a:pt x="88" y="375"/>
                  </a:lnTo>
                  <a:lnTo>
                    <a:pt x="88" y="374"/>
                  </a:lnTo>
                  <a:lnTo>
                    <a:pt x="89" y="373"/>
                  </a:lnTo>
                  <a:lnTo>
                    <a:pt x="90" y="372"/>
                  </a:lnTo>
                  <a:lnTo>
                    <a:pt x="91" y="371"/>
                  </a:lnTo>
                  <a:lnTo>
                    <a:pt x="91" y="370"/>
                  </a:lnTo>
                  <a:lnTo>
                    <a:pt x="92" y="369"/>
                  </a:lnTo>
                  <a:lnTo>
                    <a:pt x="92" y="368"/>
                  </a:lnTo>
                  <a:lnTo>
                    <a:pt x="93" y="367"/>
                  </a:lnTo>
                  <a:lnTo>
                    <a:pt x="93" y="366"/>
                  </a:lnTo>
                  <a:lnTo>
                    <a:pt x="94" y="365"/>
                  </a:lnTo>
                  <a:lnTo>
                    <a:pt x="95" y="364"/>
                  </a:lnTo>
                  <a:lnTo>
                    <a:pt x="95" y="363"/>
                  </a:lnTo>
                  <a:lnTo>
                    <a:pt x="96" y="362"/>
                  </a:lnTo>
                  <a:lnTo>
                    <a:pt x="96" y="361"/>
                  </a:lnTo>
                  <a:lnTo>
                    <a:pt x="96" y="360"/>
                  </a:lnTo>
                  <a:lnTo>
                    <a:pt x="95" y="359"/>
                  </a:lnTo>
                  <a:lnTo>
                    <a:pt x="94" y="359"/>
                  </a:lnTo>
                  <a:lnTo>
                    <a:pt x="93" y="359"/>
                  </a:lnTo>
                  <a:lnTo>
                    <a:pt x="92" y="358"/>
                  </a:lnTo>
                  <a:lnTo>
                    <a:pt x="92" y="356"/>
                  </a:lnTo>
                  <a:lnTo>
                    <a:pt x="91" y="355"/>
                  </a:lnTo>
                  <a:lnTo>
                    <a:pt x="91" y="354"/>
                  </a:lnTo>
                  <a:lnTo>
                    <a:pt x="90" y="354"/>
                  </a:lnTo>
                  <a:lnTo>
                    <a:pt x="89" y="353"/>
                  </a:lnTo>
                  <a:lnTo>
                    <a:pt x="89" y="352"/>
                  </a:lnTo>
                  <a:lnTo>
                    <a:pt x="88" y="351"/>
                  </a:lnTo>
                  <a:lnTo>
                    <a:pt x="87" y="350"/>
                  </a:lnTo>
                  <a:lnTo>
                    <a:pt x="87" y="349"/>
                  </a:lnTo>
                  <a:lnTo>
                    <a:pt x="87" y="348"/>
                  </a:lnTo>
                  <a:lnTo>
                    <a:pt x="86" y="348"/>
                  </a:lnTo>
                  <a:lnTo>
                    <a:pt x="86" y="347"/>
                  </a:lnTo>
                  <a:lnTo>
                    <a:pt x="86" y="346"/>
                  </a:lnTo>
                  <a:lnTo>
                    <a:pt x="87" y="345"/>
                  </a:lnTo>
                  <a:lnTo>
                    <a:pt x="89" y="344"/>
                  </a:lnTo>
                  <a:lnTo>
                    <a:pt x="89" y="343"/>
                  </a:lnTo>
                  <a:lnTo>
                    <a:pt x="90" y="343"/>
                  </a:lnTo>
                  <a:lnTo>
                    <a:pt x="91" y="343"/>
                  </a:lnTo>
                  <a:lnTo>
                    <a:pt x="91" y="342"/>
                  </a:lnTo>
                  <a:lnTo>
                    <a:pt x="91" y="340"/>
                  </a:lnTo>
                  <a:lnTo>
                    <a:pt x="91" y="339"/>
                  </a:lnTo>
                  <a:lnTo>
                    <a:pt x="92" y="338"/>
                  </a:lnTo>
                  <a:lnTo>
                    <a:pt x="94" y="337"/>
                  </a:lnTo>
                  <a:lnTo>
                    <a:pt x="94" y="336"/>
                  </a:lnTo>
                  <a:lnTo>
                    <a:pt x="96" y="335"/>
                  </a:lnTo>
                  <a:lnTo>
                    <a:pt x="96" y="334"/>
                  </a:lnTo>
                  <a:lnTo>
                    <a:pt x="96" y="333"/>
                  </a:lnTo>
                  <a:lnTo>
                    <a:pt x="96" y="331"/>
                  </a:lnTo>
                  <a:lnTo>
                    <a:pt x="97" y="330"/>
                  </a:lnTo>
                  <a:lnTo>
                    <a:pt x="97" y="329"/>
                  </a:lnTo>
                  <a:lnTo>
                    <a:pt x="98" y="328"/>
                  </a:lnTo>
                  <a:lnTo>
                    <a:pt x="98" y="327"/>
                  </a:lnTo>
                  <a:lnTo>
                    <a:pt x="98" y="326"/>
                  </a:lnTo>
                  <a:lnTo>
                    <a:pt x="99" y="325"/>
                  </a:lnTo>
                  <a:lnTo>
                    <a:pt x="99" y="324"/>
                  </a:lnTo>
                  <a:lnTo>
                    <a:pt x="99" y="323"/>
                  </a:lnTo>
                  <a:lnTo>
                    <a:pt x="99" y="322"/>
                  </a:lnTo>
                  <a:lnTo>
                    <a:pt x="98" y="321"/>
                  </a:lnTo>
                  <a:lnTo>
                    <a:pt x="99" y="321"/>
                  </a:lnTo>
                  <a:lnTo>
                    <a:pt x="99" y="320"/>
                  </a:lnTo>
                  <a:lnTo>
                    <a:pt x="99" y="319"/>
                  </a:lnTo>
                  <a:lnTo>
                    <a:pt x="99" y="319"/>
                  </a:lnTo>
                  <a:lnTo>
                    <a:pt x="99" y="318"/>
                  </a:lnTo>
                  <a:lnTo>
                    <a:pt x="100" y="317"/>
                  </a:lnTo>
                  <a:lnTo>
                    <a:pt x="101" y="317"/>
                  </a:lnTo>
                  <a:lnTo>
                    <a:pt x="102" y="317"/>
                  </a:lnTo>
                  <a:lnTo>
                    <a:pt x="102" y="316"/>
                  </a:lnTo>
                  <a:lnTo>
                    <a:pt x="103" y="315"/>
                  </a:lnTo>
                  <a:lnTo>
                    <a:pt x="103" y="314"/>
                  </a:lnTo>
                  <a:lnTo>
                    <a:pt x="104" y="313"/>
                  </a:lnTo>
                  <a:lnTo>
                    <a:pt x="104" y="312"/>
                  </a:lnTo>
                  <a:lnTo>
                    <a:pt x="104" y="311"/>
                  </a:lnTo>
                  <a:lnTo>
                    <a:pt x="104" y="311"/>
                  </a:lnTo>
                  <a:lnTo>
                    <a:pt x="104" y="310"/>
                  </a:lnTo>
                  <a:lnTo>
                    <a:pt x="105" y="309"/>
                  </a:lnTo>
                  <a:lnTo>
                    <a:pt x="106" y="308"/>
                  </a:lnTo>
                  <a:lnTo>
                    <a:pt x="109" y="301"/>
                  </a:lnTo>
                  <a:lnTo>
                    <a:pt x="108" y="300"/>
                  </a:lnTo>
                  <a:lnTo>
                    <a:pt x="107" y="300"/>
                  </a:lnTo>
                  <a:lnTo>
                    <a:pt x="107" y="299"/>
                  </a:lnTo>
                  <a:lnTo>
                    <a:pt x="106" y="299"/>
                  </a:lnTo>
                  <a:lnTo>
                    <a:pt x="106" y="298"/>
                  </a:lnTo>
                  <a:lnTo>
                    <a:pt x="106" y="297"/>
                  </a:lnTo>
                  <a:lnTo>
                    <a:pt x="105" y="296"/>
                  </a:lnTo>
                  <a:lnTo>
                    <a:pt x="105" y="295"/>
                  </a:lnTo>
                  <a:lnTo>
                    <a:pt x="106" y="295"/>
                  </a:lnTo>
                  <a:lnTo>
                    <a:pt x="106" y="294"/>
                  </a:lnTo>
                  <a:lnTo>
                    <a:pt x="105" y="293"/>
                  </a:lnTo>
                  <a:lnTo>
                    <a:pt x="104" y="294"/>
                  </a:lnTo>
                  <a:lnTo>
                    <a:pt x="104" y="295"/>
                  </a:lnTo>
                  <a:lnTo>
                    <a:pt x="103" y="295"/>
                  </a:lnTo>
                  <a:lnTo>
                    <a:pt x="103" y="294"/>
                  </a:lnTo>
                  <a:lnTo>
                    <a:pt x="103" y="293"/>
                  </a:lnTo>
                  <a:lnTo>
                    <a:pt x="102" y="292"/>
                  </a:lnTo>
                  <a:lnTo>
                    <a:pt x="101" y="293"/>
                  </a:lnTo>
                  <a:lnTo>
                    <a:pt x="99" y="294"/>
                  </a:lnTo>
                  <a:lnTo>
                    <a:pt x="99" y="295"/>
                  </a:lnTo>
                  <a:lnTo>
                    <a:pt x="98" y="295"/>
                  </a:lnTo>
                  <a:lnTo>
                    <a:pt x="97" y="295"/>
                  </a:lnTo>
                  <a:lnTo>
                    <a:pt x="95" y="295"/>
                  </a:lnTo>
                  <a:lnTo>
                    <a:pt x="94" y="295"/>
                  </a:lnTo>
                  <a:lnTo>
                    <a:pt x="92" y="294"/>
                  </a:lnTo>
                  <a:lnTo>
                    <a:pt x="91" y="293"/>
                  </a:lnTo>
                  <a:lnTo>
                    <a:pt x="91" y="292"/>
                  </a:lnTo>
                  <a:lnTo>
                    <a:pt x="90" y="292"/>
                  </a:lnTo>
                  <a:lnTo>
                    <a:pt x="89" y="292"/>
                  </a:lnTo>
                  <a:lnTo>
                    <a:pt x="88" y="292"/>
                  </a:lnTo>
                  <a:lnTo>
                    <a:pt x="88" y="290"/>
                  </a:lnTo>
                  <a:lnTo>
                    <a:pt x="89" y="288"/>
                  </a:lnTo>
                  <a:lnTo>
                    <a:pt x="90" y="288"/>
                  </a:lnTo>
                  <a:lnTo>
                    <a:pt x="91" y="286"/>
                  </a:lnTo>
                  <a:lnTo>
                    <a:pt x="91" y="284"/>
                  </a:lnTo>
                  <a:lnTo>
                    <a:pt x="91" y="283"/>
                  </a:lnTo>
                  <a:lnTo>
                    <a:pt x="91" y="282"/>
                  </a:lnTo>
                  <a:lnTo>
                    <a:pt x="91" y="281"/>
                  </a:lnTo>
                  <a:lnTo>
                    <a:pt x="92" y="279"/>
                  </a:lnTo>
                  <a:lnTo>
                    <a:pt x="92" y="277"/>
                  </a:lnTo>
                  <a:lnTo>
                    <a:pt x="92" y="275"/>
                  </a:lnTo>
                  <a:lnTo>
                    <a:pt x="94" y="275"/>
                  </a:lnTo>
                  <a:lnTo>
                    <a:pt x="95" y="274"/>
                  </a:lnTo>
                  <a:lnTo>
                    <a:pt x="94" y="274"/>
                  </a:lnTo>
                  <a:lnTo>
                    <a:pt x="95" y="274"/>
                  </a:lnTo>
                  <a:lnTo>
                    <a:pt x="94" y="274"/>
                  </a:lnTo>
                  <a:lnTo>
                    <a:pt x="94" y="273"/>
                  </a:lnTo>
                  <a:lnTo>
                    <a:pt x="93" y="272"/>
                  </a:lnTo>
                  <a:lnTo>
                    <a:pt x="92" y="272"/>
                  </a:lnTo>
                  <a:lnTo>
                    <a:pt x="92" y="271"/>
                  </a:lnTo>
                  <a:lnTo>
                    <a:pt x="93" y="269"/>
                  </a:lnTo>
                  <a:lnTo>
                    <a:pt x="92" y="268"/>
                  </a:lnTo>
                  <a:lnTo>
                    <a:pt x="92" y="266"/>
                  </a:lnTo>
                  <a:lnTo>
                    <a:pt x="92" y="265"/>
                  </a:lnTo>
                  <a:lnTo>
                    <a:pt x="93" y="264"/>
                  </a:lnTo>
                  <a:lnTo>
                    <a:pt x="94" y="263"/>
                  </a:lnTo>
                  <a:lnTo>
                    <a:pt x="95" y="261"/>
                  </a:lnTo>
                  <a:lnTo>
                    <a:pt x="96" y="260"/>
                  </a:lnTo>
                  <a:lnTo>
                    <a:pt x="97" y="258"/>
                  </a:lnTo>
                  <a:lnTo>
                    <a:pt x="98" y="257"/>
                  </a:lnTo>
                  <a:lnTo>
                    <a:pt x="97" y="257"/>
                  </a:lnTo>
                  <a:lnTo>
                    <a:pt x="97" y="256"/>
                  </a:lnTo>
                  <a:lnTo>
                    <a:pt x="96" y="256"/>
                  </a:lnTo>
                  <a:lnTo>
                    <a:pt x="95" y="255"/>
                  </a:lnTo>
                  <a:lnTo>
                    <a:pt x="95" y="254"/>
                  </a:lnTo>
                  <a:lnTo>
                    <a:pt x="95" y="253"/>
                  </a:lnTo>
                  <a:lnTo>
                    <a:pt x="95" y="251"/>
                  </a:lnTo>
                  <a:lnTo>
                    <a:pt x="94" y="250"/>
                  </a:lnTo>
                  <a:lnTo>
                    <a:pt x="93" y="249"/>
                  </a:lnTo>
                  <a:lnTo>
                    <a:pt x="92" y="248"/>
                  </a:lnTo>
                  <a:lnTo>
                    <a:pt x="91" y="248"/>
                  </a:lnTo>
                  <a:lnTo>
                    <a:pt x="91" y="248"/>
                  </a:lnTo>
                  <a:lnTo>
                    <a:pt x="91" y="247"/>
                  </a:lnTo>
                  <a:lnTo>
                    <a:pt x="91" y="247"/>
                  </a:lnTo>
                  <a:lnTo>
                    <a:pt x="91" y="245"/>
                  </a:lnTo>
                  <a:lnTo>
                    <a:pt x="91" y="244"/>
                  </a:lnTo>
                  <a:lnTo>
                    <a:pt x="92" y="244"/>
                  </a:lnTo>
                  <a:lnTo>
                    <a:pt x="93" y="243"/>
                  </a:lnTo>
                  <a:lnTo>
                    <a:pt x="94" y="243"/>
                  </a:lnTo>
                  <a:lnTo>
                    <a:pt x="95" y="243"/>
                  </a:lnTo>
                  <a:lnTo>
                    <a:pt x="96" y="242"/>
                  </a:lnTo>
                  <a:lnTo>
                    <a:pt x="97" y="241"/>
                  </a:lnTo>
                  <a:lnTo>
                    <a:pt x="97" y="240"/>
                  </a:lnTo>
                  <a:lnTo>
                    <a:pt x="99" y="241"/>
                  </a:lnTo>
                  <a:lnTo>
                    <a:pt x="97" y="240"/>
                  </a:lnTo>
                  <a:lnTo>
                    <a:pt x="97" y="240"/>
                  </a:lnTo>
                  <a:lnTo>
                    <a:pt x="98" y="238"/>
                  </a:lnTo>
                  <a:lnTo>
                    <a:pt x="99" y="236"/>
                  </a:lnTo>
                  <a:lnTo>
                    <a:pt x="99" y="235"/>
                  </a:lnTo>
                  <a:lnTo>
                    <a:pt x="99" y="234"/>
                  </a:lnTo>
                  <a:lnTo>
                    <a:pt x="99" y="233"/>
                  </a:lnTo>
                  <a:lnTo>
                    <a:pt x="98" y="233"/>
                  </a:lnTo>
                  <a:lnTo>
                    <a:pt x="97" y="233"/>
                  </a:lnTo>
                  <a:lnTo>
                    <a:pt x="96" y="233"/>
                  </a:lnTo>
                  <a:lnTo>
                    <a:pt x="95" y="232"/>
                  </a:lnTo>
                  <a:lnTo>
                    <a:pt x="95" y="232"/>
                  </a:lnTo>
                  <a:lnTo>
                    <a:pt x="95" y="230"/>
                  </a:lnTo>
                  <a:lnTo>
                    <a:pt x="93" y="228"/>
                  </a:lnTo>
                  <a:lnTo>
                    <a:pt x="92" y="227"/>
                  </a:lnTo>
                  <a:lnTo>
                    <a:pt x="92" y="225"/>
                  </a:lnTo>
                  <a:lnTo>
                    <a:pt x="92" y="224"/>
                  </a:lnTo>
                  <a:lnTo>
                    <a:pt x="91" y="222"/>
                  </a:lnTo>
                  <a:lnTo>
                    <a:pt x="91" y="222"/>
                  </a:lnTo>
                  <a:lnTo>
                    <a:pt x="90" y="222"/>
                  </a:lnTo>
                  <a:lnTo>
                    <a:pt x="89" y="222"/>
                  </a:lnTo>
                  <a:lnTo>
                    <a:pt x="88" y="222"/>
                  </a:lnTo>
                  <a:lnTo>
                    <a:pt x="87" y="223"/>
                  </a:lnTo>
                  <a:lnTo>
                    <a:pt x="86" y="224"/>
                  </a:lnTo>
                  <a:lnTo>
                    <a:pt x="84" y="224"/>
                  </a:lnTo>
                  <a:lnTo>
                    <a:pt x="83" y="224"/>
                  </a:lnTo>
                  <a:lnTo>
                    <a:pt x="82" y="224"/>
                  </a:lnTo>
                  <a:lnTo>
                    <a:pt x="80" y="226"/>
                  </a:lnTo>
                  <a:lnTo>
                    <a:pt x="78" y="226"/>
                  </a:lnTo>
                  <a:lnTo>
                    <a:pt x="76" y="227"/>
                  </a:lnTo>
                  <a:lnTo>
                    <a:pt x="75" y="228"/>
                  </a:lnTo>
                  <a:lnTo>
                    <a:pt x="75" y="229"/>
                  </a:lnTo>
                  <a:lnTo>
                    <a:pt x="75" y="230"/>
                  </a:lnTo>
                  <a:lnTo>
                    <a:pt x="75" y="231"/>
                  </a:lnTo>
                  <a:lnTo>
                    <a:pt x="74" y="232"/>
                  </a:lnTo>
                  <a:lnTo>
                    <a:pt x="72" y="232"/>
                  </a:lnTo>
                  <a:lnTo>
                    <a:pt x="71" y="232"/>
                  </a:lnTo>
                  <a:lnTo>
                    <a:pt x="70" y="234"/>
                  </a:lnTo>
                  <a:lnTo>
                    <a:pt x="69" y="234"/>
                  </a:lnTo>
                  <a:lnTo>
                    <a:pt x="68" y="234"/>
                  </a:lnTo>
                  <a:lnTo>
                    <a:pt x="67" y="233"/>
                  </a:lnTo>
                  <a:lnTo>
                    <a:pt x="66" y="233"/>
                  </a:lnTo>
                  <a:lnTo>
                    <a:pt x="64" y="233"/>
                  </a:lnTo>
                  <a:lnTo>
                    <a:pt x="63" y="233"/>
                  </a:lnTo>
                  <a:lnTo>
                    <a:pt x="62" y="232"/>
                  </a:lnTo>
                  <a:lnTo>
                    <a:pt x="60" y="231"/>
                  </a:lnTo>
                  <a:lnTo>
                    <a:pt x="59" y="229"/>
                  </a:lnTo>
                  <a:lnTo>
                    <a:pt x="59" y="228"/>
                  </a:lnTo>
                  <a:lnTo>
                    <a:pt x="59" y="227"/>
                  </a:lnTo>
                  <a:lnTo>
                    <a:pt x="59" y="227"/>
                  </a:lnTo>
                  <a:lnTo>
                    <a:pt x="58" y="228"/>
                  </a:lnTo>
                  <a:lnTo>
                    <a:pt x="57" y="229"/>
                  </a:lnTo>
                  <a:lnTo>
                    <a:pt x="56" y="228"/>
                  </a:lnTo>
                  <a:lnTo>
                    <a:pt x="56" y="227"/>
                  </a:lnTo>
                  <a:lnTo>
                    <a:pt x="56" y="226"/>
                  </a:lnTo>
                  <a:lnTo>
                    <a:pt x="56" y="224"/>
                  </a:lnTo>
                  <a:lnTo>
                    <a:pt x="55" y="224"/>
                  </a:lnTo>
                  <a:lnTo>
                    <a:pt x="55" y="222"/>
                  </a:lnTo>
                  <a:lnTo>
                    <a:pt x="57" y="221"/>
                  </a:lnTo>
                  <a:lnTo>
                    <a:pt x="57" y="220"/>
                  </a:lnTo>
                  <a:lnTo>
                    <a:pt x="56" y="219"/>
                  </a:lnTo>
                  <a:lnTo>
                    <a:pt x="56" y="218"/>
                  </a:lnTo>
                  <a:lnTo>
                    <a:pt x="54" y="216"/>
                  </a:lnTo>
                  <a:lnTo>
                    <a:pt x="54" y="216"/>
                  </a:lnTo>
                  <a:lnTo>
                    <a:pt x="53" y="215"/>
                  </a:lnTo>
                  <a:lnTo>
                    <a:pt x="54" y="214"/>
                  </a:lnTo>
                  <a:lnTo>
                    <a:pt x="54" y="212"/>
                  </a:lnTo>
                  <a:lnTo>
                    <a:pt x="54" y="209"/>
                  </a:lnTo>
                  <a:lnTo>
                    <a:pt x="55" y="208"/>
                  </a:lnTo>
                  <a:lnTo>
                    <a:pt x="56" y="206"/>
                  </a:lnTo>
                  <a:lnTo>
                    <a:pt x="55" y="205"/>
                  </a:lnTo>
                  <a:lnTo>
                    <a:pt x="55" y="204"/>
                  </a:lnTo>
                  <a:lnTo>
                    <a:pt x="56" y="203"/>
                  </a:lnTo>
                  <a:lnTo>
                    <a:pt x="57" y="201"/>
                  </a:lnTo>
                  <a:lnTo>
                    <a:pt x="56" y="200"/>
                  </a:lnTo>
                  <a:lnTo>
                    <a:pt x="56" y="199"/>
                  </a:lnTo>
                  <a:lnTo>
                    <a:pt x="54" y="199"/>
                  </a:lnTo>
                  <a:lnTo>
                    <a:pt x="54" y="198"/>
                  </a:lnTo>
                  <a:lnTo>
                    <a:pt x="54" y="197"/>
                  </a:lnTo>
                  <a:lnTo>
                    <a:pt x="54" y="195"/>
                  </a:lnTo>
                  <a:lnTo>
                    <a:pt x="55" y="195"/>
                  </a:lnTo>
                  <a:lnTo>
                    <a:pt x="55" y="194"/>
                  </a:lnTo>
                  <a:lnTo>
                    <a:pt x="56" y="194"/>
                  </a:lnTo>
                  <a:lnTo>
                    <a:pt x="58" y="194"/>
                  </a:lnTo>
                  <a:lnTo>
                    <a:pt x="59" y="194"/>
                  </a:lnTo>
                  <a:lnTo>
                    <a:pt x="59" y="193"/>
                  </a:lnTo>
                  <a:lnTo>
                    <a:pt x="59" y="193"/>
                  </a:lnTo>
                  <a:lnTo>
                    <a:pt x="60" y="192"/>
                  </a:lnTo>
                  <a:lnTo>
                    <a:pt x="59" y="191"/>
                  </a:lnTo>
                  <a:lnTo>
                    <a:pt x="59" y="190"/>
                  </a:lnTo>
                  <a:lnTo>
                    <a:pt x="59" y="189"/>
                  </a:lnTo>
                  <a:lnTo>
                    <a:pt x="59" y="188"/>
                  </a:lnTo>
                  <a:lnTo>
                    <a:pt x="60" y="187"/>
                  </a:lnTo>
                  <a:lnTo>
                    <a:pt x="60" y="186"/>
                  </a:lnTo>
                  <a:lnTo>
                    <a:pt x="61" y="185"/>
                  </a:lnTo>
                  <a:lnTo>
                    <a:pt x="61" y="185"/>
                  </a:lnTo>
                  <a:lnTo>
                    <a:pt x="62" y="183"/>
                  </a:lnTo>
                  <a:lnTo>
                    <a:pt x="62" y="181"/>
                  </a:lnTo>
                  <a:lnTo>
                    <a:pt x="62" y="180"/>
                  </a:lnTo>
                  <a:lnTo>
                    <a:pt x="61" y="179"/>
                  </a:lnTo>
                  <a:lnTo>
                    <a:pt x="60" y="179"/>
                  </a:lnTo>
                  <a:lnTo>
                    <a:pt x="59" y="179"/>
                  </a:lnTo>
                  <a:lnTo>
                    <a:pt x="58" y="179"/>
                  </a:lnTo>
                  <a:lnTo>
                    <a:pt x="58" y="178"/>
                  </a:lnTo>
                  <a:lnTo>
                    <a:pt x="58" y="177"/>
                  </a:lnTo>
                  <a:lnTo>
                    <a:pt x="57" y="176"/>
                  </a:lnTo>
                  <a:lnTo>
                    <a:pt x="57" y="175"/>
                  </a:lnTo>
                  <a:lnTo>
                    <a:pt x="56" y="174"/>
                  </a:lnTo>
                  <a:lnTo>
                    <a:pt x="55" y="173"/>
                  </a:lnTo>
                  <a:lnTo>
                    <a:pt x="53" y="173"/>
                  </a:lnTo>
                  <a:lnTo>
                    <a:pt x="51" y="172"/>
                  </a:lnTo>
                  <a:lnTo>
                    <a:pt x="49" y="172"/>
                  </a:lnTo>
                  <a:lnTo>
                    <a:pt x="48" y="171"/>
                  </a:lnTo>
                  <a:lnTo>
                    <a:pt x="45" y="170"/>
                  </a:lnTo>
                  <a:lnTo>
                    <a:pt x="44" y="170"/>
                  </a:lnTo>
                  <a:lnTo>
                    <a:pt x="43" y="169"/>
                  </a:lnTo>
                  <a:lnTo>
                    <a:pt x="42" y="169"/>
                  </a:lnTo>
                  <a:lnTo>
                    <a:pt x="41" y="169"/>
                  </a:lnTo>
                  <a:lnTo>
                    <a:pt x="40" y="169"/>
                  </a:lnTo>
                  <a:lnTo>
                    <a:pt x="39" y="168"/>
                  </a:lnTo>
                  <a:lnTo>
                    <a:pt x="38" y="167"/>
                  </a:lnTo>
                  <a:lnTo>
                    <a:pt x="39" y="167"/>
                  </a:lnTo>
                  <a:lnTo>
                    <a:pt x="39" y="166"/>
                  </a:lnTo>
                  <a:lnTo>
                    <a:pt x="40" y="164"/>
                  </a:lnTo>
                  <a:lnTo>
                    <a:pt x="40" y="163"/>
                  </a:lnTo>
                  <a:lnTo>
                    <a:pt x="41" y="162"/>
                  </a:lnTo>
                  <a:lnTo>
                    <a:pt x="41" y="161"/>
                  </a:lnTo>
                  <a:lnTo>
                    <a:pt x="42" y="161"/>
                  </a:lnTo>
                  <a:lnTo>
                    <a:pt x="42" y="160"/>
                  </a:lnTo>
                  <a:lnTo>
                    <a:pt x="43" y="159"/>
                  </a:lnTo>
                  <a:lnTo>
                    <a:pt x="43" y="159"/>
                  </a:lnTo>
                  <a:lnTo>
                    <a:pt x="44" y="158"/>
                  </a:lnTo>
                  <a:lnTo>
                    <a:pt x="45" y="158"/>
                  </a:lnTo>
                  <a:lnTo>
                    <a:pt x="46" y="158"/>
                  </a:lnTo>
                  <a:lnTo>
                    <a:pt x="48" y="159"/>
                  </a:lnTo>
                  <a:lnTo>
                    <a:pt x="49" y="159"/>
                  </a:lnTo>
                  <a:lnTo>
                    <a:pt x="50" y="159"/>
                  </a:lnTo>
                  <a:lnTo>
                    <a:pt x="51" y="158"/>
                  </a:lnTo>
                  <a:lnTo>
                    <a:pt x="51" y="158"/>
                  </a:lnTo>
                  <a:lnTo>
                    <a:pt x="52" y="157"/>
                  </a:lnTo>
                  <a:lnTo>
                    <a:pt x="51" y="156"/>
                  </a:lnTo>
                  <a:lnTo>
                    <a:pt x="51" y="156"/>
                  </a:lnTo>
                  <a:lnTo>
                    <a:pt x="50" y="156"/>
                  </a:lnTo>
                  <a:lnTo>
                    <a:pt x="49" y="156"/>
                  </a:lnTo>
                  <a:lnTo>
                    <a:pt x="48" y="155"/>
                  </a:lnTo>
                  <a:lnTo>
                    <a:pt x="47" y="154"/>
                  </a:lnTo>
                  <a:lnTo>
                    <a:pt x="48" y="154"/>
                  </a:lnTo>
                  <a:lnTo>
                    <a:pt x="48" y="153"/>
                  </a:lnTo>
                  <a:lnTo>
                    <a:pt x="48" y="152"/>
                  </a:lnTo>
                  <a:lnTo>
                    <a:pt x="47" y="150"/>
                  </a:lnTo>
                  <a:lnTo>
                    <a:pt x="47" y="149"/>
                  </a:lnTo>
                  <a:lnTo>
                    <a:pt x="47" y="147"/>
                  </a:lnTo>
                  <a:lnTo>
                    <a:pt x="46" y="147"/>
                  </a:lnTo>
                  <a:lnTo>
                    <a:pt x="44" y="146"/>
                  </a:lnTo>
                  <a:lnTo>
                    <a:pt x="43" y="146"/>
                  </a:lnTo>
                  <a:lnTo>
                    <a:pt x="43" y="145"/>
                  </a:lnTo>
                  <a:lnTo>
                    <a:pt x="43" y="144"/>
                  </a:lnTo>
                  <a:lnTo>
                    <a:pt x="43" y="143"/>
                  </a:lnTo>
                  <a:lnTo>
                    <a:pt x="45" y="142"/>
                  </a:lnTo>
                  <a:lnTo>
                    <a:pt x="46" y="142"/>
                  </a:lnTo>
                  <a:lnTo>
                    <a:pt x="47" y="141"/>
                  </a:lnTo>
                  <a:lnTo>
                    <a:pt x="47" y="140"/>
                  </a:lnTo>
                  <a:lnTo>
                    <a:pt x="47" y="139"/>
                  </a:lnTo>
                  <a:lnTo>
                    <a:pt x="46" y="139"/>
                  </a:lnTo>
                  <a:lnTo>
                    <a:pt x="45" y="138"/>
                  </a:lnTo>
                  <a:lnTo>
                    <a:pt x="43" y="138"/>
                  </a:lnTo>
                  <a:lnTo>
                    <a:pt x="43" y="140"/>
                  </a:lnTo>
                  <a:lnTo>
                    <a:pt x="42" y="141"/>
                  </a:lnTo>
                  <a:lnTo>
                    <a:pt x="41" y="142"/>
                  </a:lnTo>
                  <a:lnTo>
                    <a:pt x="39" y="142"/>
                  </a:lnTo>
                  <a:lnTo>
                    <a:pt x="38" y="143"/>
                  </a:lnTo>
                  <a:lnTo>
                    <a:pt x="37" y="143"/>
                  </a:lnTo>
                  <a:lnTo>
                    <a:pt x="36" y="143"/>
                  </a:lnTo>
                  <a:lnTo>
                    <a:pt x="35" y="143"/>
                  </a:lnTo>
                  <a:lnTo>
                    <a:pt x="34" y="143"/>
                  </a:lnTo>
                  <a:lnTo>
                    <a:pt x="32" y="142"/>
                  </a:lnTo>
                  <a:lnTo>
                    <a:pt x="31" y="143"/>
                  </a:lnTo>
                  <a:lnTo>
                    <a:pt x="30" y="143"/>
                  </a:lnTo>
                  <a:lnTo>
                    <a:pt x="28" y="143"/>
                  </a:lnTo>
                  <a:lnTo>
                    <a:pt x="27" y="143"/>
                  </a:lnTo>
                  <a:lnTo>
                    <a:pt x="26" y="142"/>
                  </a:lnTo>
                  <a:lnTo>
                    <a:pt x="24" y="142"/>
                  </a:lnTo>
                  <a:lnTo>
                    <a:pt x="22" y="142"/>
                  </a:lnTo>
                  <a:lnTo>
                    <a:pt x="21" y="143"/>
                  </a:lnTo>
                  <a:lnTo>
                    <a:pt x="20" y="143"/>
                  </a:lnTo>
                  <a:lnTo>
                    <a:pt x="20" y="143"/>
                  </a:lnTo>
                  <a:lnTo>
                    <a:pt x="19" y="142"/>
                  </a:lnTo>
                  <a:lnTo>
                    <a:pt x="20" y="141"/>
                  </a:lnTo>
                  <a:lnTo>
                    <a:pt x="20" y="140"/>
                  </a:lnTo>
                  <a:lnTo>
                    <a:pt x="20" y="139"/>
                  </a:lnTo>
                  <a:lnTo>
                    <a:pt x="21" y="138"/>
                  </a:lnTo>
                  <a:lnTo>
                    <a:pt x="22" y="138"/>
                  </a:lnTo>
                  <a:lnTo>
                    <a:pt x="23" y="137"/>
                  </a:lnTo>
                  <a:lnTo>
                    <a:pt x="25" y="137"/>
                  </a:lnTo>
                  <a:lnTo>
                    <a:pt x="26" y="137"/>
                  </a:lnTo>
                  <a:lnTo>
                    <a:pt x="27" y="136"/>
                  </a:lnTo>
                  <a:lnTo>
                    <a:pt x="27" y="135"/>
                  </a:lnTo>
                  <a:lnTo>
                    <a:pt x="28" y="134"/>
                  </a:lnTo>
                  <a:lnTo>
                    <a:pt x="28" y="133"/>
                  </a:lnTo>
                  <a:lnTo>
                    <a:pt x="28" y="132"/>
                  </a:lnTo>
                  <a:lnTo>
                    <a:pt x="28" y="131"/>
                  </a:lnTo>
                  <a:lnTo>
                    <a:pt x="29" y="130"/>
                  </a:lnTo>
                  <a:lnTo>
                    <a:pt x="28" y="129"/>
                  </a:lnTo>
                  <a:lnTo>
                    <a:pt x="28" y="127"/>
                  </a:lnTo>
                  <a:lnTo>
                    <a:pt x="27" y="127"/>
                  </a:lnTo>
                  <a:lnTo>
                    <a:pt x="26" y="126"/>
                  </a:lnTo>
                  <a:lnTo>
                    <a:pt x="24" y="125"/>
                  </a:lnTo>
                  <a:lnTo>
                    <a:pt x="23" y="125"/>
                  </a:lnTo>
                  <a:lnTo>
                    <a:pt x="22" y="125"/>
                  </a:lnTo>
                  <a:lnTo>
                    <a:pt x="21" y="125"/>
                  </a:lnTo>
                  <a:lnTo>
                    <a:pt x="20" y="124"/>
                  </a:lnTo>
                  <a:lnTo>
                    <a:pt x="18" y="123"/>
                  </a:lnTo>
                  <a:lnTo>
                    <a:pt x="17" y="122"/>
                  </a:lnTo>
                  <a:lnTo>
                    <a:pt x="17" y="121"/>
                  </a:lnTo>
                  <a:lnTo>
                    <a:pt x="16" y="121"/>
                  </a:lnTo>
                  <a:lnTo>
                    <a:pt x="15" y="121"/>
                  </a:lnTo>
                  <a:lnTo>
                    <a:pt x="14" y="121"/>
                  </a:lnTo>
                  <a:lnTo>
                    <a:pt x="12" y="120"/>
                  </a:lnTo>
                  <a:lnTo>
                    <a:pt x="12" y="121"/>
                  </a:lnTo>
                  <a:lnTo>
                    <a:pt x="10" y="120"/>
                  </a:lnTo>
                  <a:lnTo>
                    <a:pt x="9" y="120"/>
                  </a:lnTo>
                  <a:lnTo>
                    <a:pt x="7" y="119"/>
                  </a:lnTo>
                  <a:lnTo>
                    <a:pt x="6" y="118"/>
                  </a:lnTo>
                  <a:lnTo>
                    <a:pt x="6" y="119"/>
                  </a:lnTo>
                  <a:lnTo>
                    <a:pt x="4" y="117"/>
                  </a:lnTo>
                  <a:lnTo>
                    <a:pt x="4" y="116"/>
                  </a:lnTo>
                  <a:lnTo>
                    <a:pt x="2" y="116"/>
                  </a:lnTo>
                  <a:lnTo>
                    <a:pt x="1" y="117"/>
                  </a:lnTo>
                  <a:lnTo>
                    <a:pt x="1" y="115"/>
                  </a:lnTo>
                  <a:lnTo>
                    <a:pt x="1" y="114"/>
                  </a:lnTo>
                  <a:lnTo>
                    <a:pt x="1" y="113"/>
                  </a:lnTo>
                  <a:lnTo>
                    <a:pt x="2" y="111"/>
                  </a:lnTo>
                  <a:lnTo>
                    <a:pt x="2" y="110"/>
                  </a:lnTo>
                  <a:lnTo>
                    <a:pt x="1" y="109"/>
                  </a:lnTo>
                  <a:lnTo>
                    <a:pt x="1" y="108"/>
                  </a:lnTo>
                  <a:lnTo>
                    <a:pt x="0" y="107"/>
                  </a:lnTo>
                  <a:lnTo>
                    <a:pt x="1" y="106"/>
                  </a:lnTo>
                  <a:lnTo>
                    <a:pt x="2" y="106"/>
                  </a:lnTo>
                  <a:lnTo>
                    <a:pt x="3" y="105"/>
                  </a:lnTo>
                  <a:lnTo>
                    <a:pt x="4" y="106"/>
                  </a:lnTo>
                  <a:lnTo>
                    <a:pt x="4" y="107"/>
                  </a:lnTo>
                  <a:lnTo>
                    <a:pt x="5" y="107"/>
                  </a:lnTo>
                  <a:lnTo>
                    <a:pt x="6" y="107"/>
                  </a:lnTo>
                  <a:lnTo>
                    <a:pt x="7" y="107"/>
                  </a:lnTo>
                  <a:lnTo>
                    <a:pt x="9" y="106"/>
                  </a:lnTo>
                  <a:lnTo>
                    <a:pt x="10" y="106"/>
                  </a:lnTo>
                  <a:lnTo>
                    <a:pt x="11" y="106"/>
                  </a:lnTo>
                  <a:lnTo>
                    <a:pt x="12" y="106"/>
                  </a:lnTo>
                  <a:lnTo>
                    <a:pt x="13" y="106"/>
                  </a:lnTo>
                  <a:lnTo>
                    <a:pt x="14" y="105"/>
                  </a:lnTo>
                  <a:lnTo>
                    <a:pt x="14" y="103"/>
                  </a:lnTo>
                  <a:lnTo>
                    <a:pt x="15" y="102"/>
                  </a:lnTo>
                  <a:lnTo>
                    <a:pt x="16" y="102"/>
                  </a:lnTo>
                  <a:lnTo>
                    <a:pt x="17" y="102"/>
                  </a:lnTo>
                  <a:lnTo>
                    <a:pt x="18" y="102"/>
                  </a:lnTo>
                  <a:lnTo>
                    <a:pt x="19" y="101"/>
                  </a:lnTo>
                  <a:lnTo>
                    <a:pt x="19" y="100"/>
                  </a:lnTo>
                  <a:lnTo>
                    <a:pt x="19" y="98"/>
                  </a:lnTo>
                  <a:lnTo>
                    <a:pt x="20" y="98"/>
                  </a:lnTo>
                  <a:lnTo>
                    <a:pt x="20" y="97"/>
                  </a:lnTo>
                  <a:lnTo>
                    <a:pt x="22" y="96"/>
                  </a:lnTo>
                  <a:lnTo>
                    <a:pt x="24" y="94"/>
                  </a:lnTo>
                  <a:lnTo>
                    <a:pt x="25" y="94"/>
                  </a:lnTo>
                  <a:lnTo>
                    <a:pt x="26" y="94"/>
                  </a:lnTo>
                  <a:lnTo>
                    <a:pt x="28" y="95"/>
                  </a:lnTo>
                  <a:lnTo>
                    <a:pt x="28" y="96"/>
                  </a:lnTo>
                  <a:lnTo>
                    <a:pt x="29" y="97"/>
                  </a:lnTo>
                  <a:lnTo>
                    <a:pt x="30" y="98"/>
                  </a:lnTo>
                  <a:lnTo>
                    <a:pt x="30" y="100"/>
                  </a:lnTo>
                  <a:lnTo>
                    <a:pt x="31" y="102"/>
                  </a:lnTo>
                  <a:lnTo>
                    <a:pt x="32" y="103"/>
                  </a:lnTo>
                  <a:lnTo>
                    <a:pt x="34" y="103"/>
                  </a:lnTo>
                  <a:lnTo>
                    <a:pt x="35" y="104"/>
                  </a:lnTo>
                  <a:lnTo>
                    <a:pt x="36" y="104"/>
                  </a:lnTo>
                  <a:lnTo>
                    <a:pt x="36" y="105"/>
                  </a:lnTo>
                  <a:lnTo>
                    <a:pt x="37" y="105"/>
                  </a:lnTo>
                  <a:lnTo>
                    <a:pt x="38" y="104"/>
                  </a:lnTo>
                  <a:lnTo>
                    <a:pt x="39" y="104"/>
                  </a:lnTo>
                  <a:lnTo>
                    <a:pt x="41" y="104"/>
                  </a:lnTo>
                  <a:lnTo>
                    <a:pt x="42" y="103"/>
                  </a:lnTo>
                  <a:lnTo>
                    <a:pt x="43" y="104"/>
                  </a:lnTo>
                  <a:lnTo>
                    <a:pt x="43" y="103"/>
                  </a:lnTo>
                  <a:lnTo>
                    <a:pt x="45" y="103"/>
                  </a:lnTo>
                  <a:lnTo>
                    <a:pt x="46" y="103"/>
                  </a:lnTo>
                  <a:lnTo>
                    <a:pt x="47" y="104"/>
                  </a:lnTo>
                  <a:lnTo>
                    <a:pt x="48" y="103"/>
                  </a:lnTo>
                  <a:lnTo>
                    <a:pt x="50" y="103"/>
                  </a:lnTo>
                  <a:lnTo>
                    <a:pt x="51" y="104"/>
                  </a:lnTo>
                  <a:lnTo>
                    <a:pt x="52" y="104"/>
                  </a:lnTo>
                  <a:lnTo>
                    <a:pt x="54" y="104"/>
                  </a:lnTo>
                  <a:lnTo>
                    <a:pt x="56" y="105"/>
                  </a:lnTo>
                  <a:lnTo>
                    <a:pt x="57" y="105"/>
                  </a:lnTo>
                  <a:lnTo>
                    <a:pt x="58" y="106"/>
                  </a:lnTo>
                  <a:lnTo>
                    <a:pt x="59" y="106"/>
                  </a:lnTo>
                  <a:lnTo>
                    <a:pt x="59" y="106"/>
                  </a:lnTo>
                  <a:lnTo>
                    <a:pt x="58" y="105"/>
                  </a:lnTo>
                  <a:lnTo>
                    <a:pt x="58" y="103"/>
                  </a:lnTo>
                  <a:lnTo>
                    <a:pt x="57" y="102"/>
                  </a:lnTo>
                  <a:lnTo>
                    <a:pt x="58" y="101"/>
                  </a:lnTo>
                  <a:lnTo>
                    <a:pt x="58" y="99"/>
                  </a:lnTo>
                  <a:lnTo>
                    <a:pt x="58" y="98"/>
                  </a:lnTo>
                  <a:lnTo>
                    <a:pt x="59" y="96"/>
                  </a:lnTo>
                  <a:lnTo>
                    <a:pt x="59" y="95"/>
                  </a:lnTo>
                  <a:lnTo>
                    <a:pt x="59" y="94"/>
                  </a:lnTo>
                  <a:lnTo>
                    <a:pt x="60" y="92"/>
                  </a:lnTo>
                  <a:lnTo>
                    <a:pt x="61" y="91"/>
                  </a:lnTo>
                  <a:lnTo>
                    <a:pt x="61" y="90"/>
                  </a:lnTo>
                  <a:lnTo>
                    <a:pt x="62" y="90"/>
                  </a:lnTo>
                  <a:lnTo>
                    <a:pt x="62" y="88"/>
                  </a:lnTo>
                  <a:lnTo>
                    <a:pt x="63" y="87"/>
                  </a:lnTo>
                  <a:lnTo>
                    <a:pt x="64" y="87"/>
                  </a:lnTo>
                  <a:lnTo>
                    <a:pt x="66" y="87"/>
                  </a:lnTo>
                  <a:lnTo>
                    <a:pt x="67" y="87"/>
                  </a:lnTo>
                  <a:lnTo>
                    <a:pt x="68" y="88"/>
                  </a:lnTo>
                  <a:lnTo>
                    <a:pt x="69" y="87"/>
                  </a:lnTo>
                  <a:lnTo>
                    <a:pt x="69" y="86"/>
                  </a:lnTo>
                  <a:lnTo>
                    <a:pt x="70" y="85"/>
                  </a:lnTo>
                  <a:lnTo>
                    <a:pt x="71" y="85"/>
                  </a:lnTo>
                  <a:lnTo>
                    <a:pt x="73" y="85"/>
                  </a:lnTo>
                  <a:lnTo>
                    <a:pt x="75" y="85"/>
                  </a:lnTo>
                  <a:lnTo>
                    <a:pt x="75" y="85"/>
                  </a:lnTo>
                  <a:lnTo>
                    <a:pt x="76" y="88"/>
                  </a:lnTo>
                  <a:lnTo>
                    <a:pt x="77" y="88"/>
                  </a:lnTo>
                  <a:lnTo>
                    <a:pt x="78" y="87"/>
                  </a:lnTo>
                  <a:lnTo>
                    <a:pt x="78" y="89"/>
                  </a:lnTo>
                  <a:lnTo>
                    <a:pt x="79" y="90"/>
                  </a:lnTo>
                  <a:lnTo>
                    <a:pt x="80" y="91"/>
                  </a:lnTo>
                  <a:lnTo>
                    <a:pt x="81" y="92"/>
                  </a:lnTo>
                  <a:lnTo>
                    <a:pt x="82" y="92"/>
                  </a:lnTo>
                  <a:lnTo>
                    <a:pt x="83" y="93"/>
                  </a:lnTo>
                  <a:lnTo>
                    <a:pt x="83" y="93"/>
                  </a:lnTo>
                  <a:lnTo>
                    <a:pt x="84" y="92"/>
                  </a:lnTo>
                  <a:lnTo>
                    <a:pt x="84" y="91"/>
                  </a:lnTo>
                  <a:lnTo>
                    <a:pt x="83" y="90"/>
                  </a:lnTo>
                  <a:lnTo>
                    <a:pt x="83" y="89"/>
                  </a:lnTo>
                  <a:lnTo>
                    <a:pt x="85" y="88"/>
                  </a:lnTo>
                  <a:lnTo>
                    <a:pt x="87" y="88"/>
                  </a:lnTo>
                  <a:lnTo>
                    <a:pt x="88" y="87"/>
                  </a:lnTo>
                  <a:lnTo>
                    <a:pt x="89" y="87"/>
                  </a:lnTo>
                  <a:lnTo>
                    <a:pt x="91" y="87"/>
                  </a:lnTo>
                  <a:lnTo>
                    <a:pt x="91" y="87"/>
                  </a:lnTo>
                  <a:lnTo>
                    <a:pt x="93" y="87"/>
                  </a:lnTo>
                  <a:lnTo>
                    <a:pt x="94" y="87"/>
                  </a:lnTo>
                  <a:lnTo>
                    <a:pt x="95" y="86"/>
                  </a:lnTo>
                  <a:lnTo>
                    <a:pt x="96" y="86"/>
                  </a:lnTo>
                  <a:lnTo>
                    <a:pt x="97" y="86"/>
                  </a:lnTo>
                  <a:lnTo>
                    <a:pt x="98" y="86"/>
                  </a:lnTo>
                  <a:lnTo>
                    <a:pt x="99" y="86"/>
                  </a:lnTo>
                  <a:lnTo>
                    <a:pt x="99" y="87"/>
                  </a:lnTo>
                  <a:lnTo>
                    <a:pt x="100" y="88"/>
                  </a:lnTo>
                  <a:lnTo>
                    <a:pt x="101" y="88"/>
                  </a:lnTo>
                  <a:lnTo>
                    <a:pt x="101" y="89"/>
                  </a:lnTo>
                  <a:lnTo>
                    <a:pt x="102" y="89"/>
                  </a:lnTo>
                  <a:lnTo>
                    <a:pt x="102" y="90"/>
                  </a:lnTo>
                  <a:lnTo>
                    <a:pt x="104" y="90"/>
                  </a:lnTo>
                  <a:lnTo>
                    <a:pt x="105" y="89"/>
                  </a:lnTo>
                  <a:lnTo>
                    <a:pt x="106" y="89"/>
                  </a:lnTo>
                  <a:lnTo>
                    <a:pt x="106" y="88"/>
                  </a:lnTo>
                  <a:lnTo>
                    <a:pt x="108" y="88"/>
                  </a:lnTo>
                  <a:lnTo>
                    <a:pt x="109" y="88"/>
                  </a:lnTo>
                  <a:lnTo>
                    <a:pt x="110" y="89"/>
                  </a:lnTo>
                  <a:lnTo>
                    <a:pt x="111" y="89"/>
                  </a:lnTo>
                  <a:lnTo>
                    <a:pt x="112" y="90"/>
                  </a:lnTo>
                  <a:lnTo>
                    <a:pt x="113" y="90"/>
                  </a:lnTo>
                  <a:lnTo>
                    <a:pt x="113" y="88"/>
                  </a:lnTo>
                  <a:lnTo>
                    <a:pt x="114" y="87"/>
                  </a:lnTo>
                  <a:lnTo>
                    <a:pt x="114" y="86"/>
                  </a:lnTo>
                  <a:lnTo>
                    <a:pt x="114" y="85"/>
                  </a:lnTo>
                  <a:lnTo>
                    <a:pt x="115" y="84"/>
                  </a:lnTo>
                  <a:lnTo>
                    <a:pt x="115" y="82"/>
                  </a:lnTo>
                  <a:lnTo>
                    <a:pt x="115" y="82"/>
                  </a:lnTo>
                  <a:lnTo>
                    <a:pt x="115" y="80"/>
                  </a:lnTo>
                  <a:lnTo>
                    <a:pt x="115" y="79"/>
                  </a:lnTo>
                  <a:lnTo>
                    <a:pt x="115" y="78"/>
                  </a:lnTo>
                  <a:lnTo>
                    <a:pt x="116" y="77"/>
                  </a:lnTo>
                  <a:lnTo>
                    <a:pt x="117" y="77"/>
                  </a:lnTo>
                  <a:lnTo>
                    <a:pt x="118" y="78"/>
                  </a:lnTo>
                  <a:lnTo>
                    <a:pt x="118" y="77"/>
                  </a:lnTo>
                  <a:lnTo>
                    <a:pt x="119" y="77"/>
                  </a:lnTo>
                  <a:lnTo>
                    <a:pt x="119" y="75"/>
                  </a:lnTo>
                  <a:lnTo>
                    <a:pt x="119" y="74"/>
                  </a:lnTo>
                  <a:lnTo>
                    <a:pt x="119" y="74"/>
                  </a:lnTo>
                  <a:lnTo>
                    <a:pt x="120" y="73"/>
                  </a:lnTo>
                  <a:lnTo>
                    <a:pt x="122" y="73"/>
                  </a:lnTo>
                  <a:lnTo>
                    <a:pt x="122" y="74"/>
                  </a:lnTo>
                  <a:lnTo>
                    <a:pt x="124" y="74"/>
                  </a:lnTo>
                  <a:lnTo>
                    <a:pt x="125" y="74"/>
                  </a:lnTo>
                  <a:lnTo>
                    <a:pt x="127" y="73"/>
                  </a:lnTo>
                  <a:lnTo>
                    <a:pt x="128" y="74"/>
                  </a:lnTo>
                  <a:lnTo>
                    <a:pt x="130" y="73"/>
                  </a:lnTo>
                  <a:lnTo>
                    <a:pt x="130" y="73"/>
                  </a:lnTo>
                  <a:lnTo>
                    <a:pt x="132" y="73"/>
                  </a:lnTo>
                  <a:lnTo>
                    <a:pt x="133" y="72"/>
                  </a:lnTo>
                  <a:lnTo>
                    <a:pt x="135" y="72"/>
                  </a:lnTo>
                  <a:lnTo>
                    <a:pt x="135" y="71"/>
                  </a:lnTo>
                  <a:lnTo>
                    <a:pt x="137" y="71"/>
                  </a:lnTo>
                  <a:lnTo>
                    <a:pt x="137" y="69"/>
                  </a:lnTo>
                  <a:lnTo>
                    <a:pt x="138" y="68"/>
                  </a:lnTo>
                  <a:lnTo>
                    <a:pt x="138" y="66"/>
                  </a:lnTo>
                  <a:lnTo>
                    <a:pt x="138" y="65"/>
                  </a:lnTo>
                  <a:lnTo>
                    <a:pt x="139" y="64"/>
                  </a:lnTo>
                  <a:lnTo>
                    <a:pt x="140" y="63"/>
                  </a:lnTo>
                  <a:lnTo>
                    <a:pt x="142" y="61"/>
                  </a:lnTo>
                  <a:lnTo>
                    <a:pt x="143" y="60"/>
                  </a:lnTo>
                  <a:lnTo>
                    <a:pt x="144" y="58"/>
                  </a:lnTo>
                  <a:lnTo>
                    <a:pt x="145" y="57"/>
                  </a:lnTo>
                  <a:lnTo>
                    <a:pt x="145" y="55"/>
                  </a:lnTo>
                  <a:lnTo>
                    <a:pt x="144" y="54"/>
                  </a:lnTo>
                  <a:lnTo>
                    <a:pt x="143" y="52"/>
                  </a:lnTo>
                  <a:lnTo>
                    <a:pt x="143" y="51"/>
                  </a:lnTo>
                  <a:lnTo>
                    <a:pt x="143" y="50"/>
                  </a:lnTo>
                  <a:lnTo>
                    <a:pt x="142" y="50"/>
                  </a:lnTo>
                  <a:lnTo>
                    <a:pt x="141" y="50"/>
                  </a:lnTo>
                  <a:lnTo>
                    <a:pt x="139" y="49"/>
                  </a:lnTo>
                  <a:lnTo>
                    <a:pt x="137" y="48"/>
                  </a:lnTo>
                  <a:lnTo>
                    <a:pt x="135" y="48"/>
                  </a:lnTo>
                  <a:lnTo>
                    <a:pt x="131" y="47"/>
                  </a:lnTo>
                  <a:lnTo>
                    <a:pt x="130" y="47"/>
                  </a:lnTo>
                  <a:lnTo>
                    <a:pt x="128" y="47"/>
                  </a:lnTo>
                  <a:lnTo>
                    <a:pt x="126" y="47"/>
                  </a:lnTo>
                  <a:lnTo>
                    <a:pt x="124" y="47"/>
                  </a:lnTo>
                  <a:lnTo>
                    <a:pt x="122" y="47"/>
                  </a:lnTo>
                  <a:lnTo>
                    <a:pt x="122" y="47"/>
                  </a:lnTo>
                  <a:lnTo>
                    <a:pt x="120" y="48"/>
                  </a:lnTo>
                  <a:lnTo>
                    <a:pt x="119" y="48"/>
                  </a:lnTo>
                  <a:lnTo>
                    <a:pt x="118" y="47"/>
                  </a:lnTo>
                  <a:lnTo>
                    <a:pt x="118" y="46"/>
                  </a:lnTo>
                  <a:lnTo>
                    <a:pt x="117" y="45"/>
                  </a:lnTo>
                  <a:lnTo>
                    <a:pt x="117" y="44"/>
                  </a:lnTo>
                  <a:lnTo>
                    <a:pt x="118" y="42"/>
                  </a:lnTo>
                  <a:lnTo>
                    <a:pt x="119" y="42"/>
                  </a:lnTo>
                  <a:lnTo>
                    <a:pt x="121" y="41"/>
                  </a:lnTo>
                  <a:lnTo>
                    <a:pt x="122" y="41"/>
                  </a:lnTo>
                  <a:lnTo>
                    <a:pt x="123" y="40"/>
                  </a:lnTo>
                  <a:lnTo>
                    <a:pt x="124" y="39"/>
                  </a:lnTo>
                  <a:lnTo>
                    <a:pt x="126" y="37"/>
                  </a:lnTo>
                  <a:lnTo>
                    <a:pt x="128" y="35"/>
                  </a:lnTo>
                  <a:lnTo>
                    <a:pt x="130" y="33"/>
                  </a:lnTo>
                  <a:lnTo>
                    <a:pt x="131" y="31"/>
                  </a:lnTo>
                  <a:lnTo>
                    <a:pt x="131" y="29"/>
                  </a:lnTo>
                  <a:lnTo>
                    <a:pt x="132" y="27"/>
                  </a:lnTo>
                  <a:lnTo>
                    <a:pt x="132" y="26"/>
                  </a:lnTo>
                  <a:lnTo>
                    <a:pt x="132" y="24"/>
                  </a:lnTo>
                  <a:lnTo>
                    <a:pt x="133" y="21"/>
                  </a:lnTo>
                  <a:lnTo>
                    <a:pt x="132" y="20"/>
                  </a:lnTo>
                  <a:lnTo>
                    <a:pt x="130" y="22"/>
                  </a:lnTo>
                  <a:lnTo>
                    <a:pt x="130" y="22"/>
                  </a:lnTo>
                  <a:lnTo>
                    <a:pt x="129" y="22"/>
                  </a:lnTo>
                  <a:lnTo>
                    <a:pt x="130" y="20"/>
                  </a:lnTo>
                  <a:lnTo>
                    <a:pt x="130" y="19"/>
                  </a:lnTo>
                  <a:lnTo>
                    <a:pt x="130" y="19"/>
                  </a:lnTo>
                  <a:lnTo>
                    <a:pt x="130" y="19"/>
                  </a:lnTo>
                  <a:lnTo>
                    <a:pt x="129" y="19"/>
                  </a:lnTo>
                  <a:lnTo>
                    <a:pt x="129" y="18"/>
                  </a:lnTo>
                  <a:lnTo>
                    <a:pt x="128" y="16"/>
                  </a:lnTo>
                  <a:lnTo>
                    <a:pt x="128" y="14"/>
                  </a:lnTo>
                  <a:lnTo>
                    <a:pt x="128" y="12"/>
                  </a:lnTo>
                  <a:lnTo>
                    <a:pt x="129" y="11"/>
                  </a:lnTo>
                  <a:lnTo>
                    <a:pt x="129" y="9"/>
                  </a:lnTo>
                  <a:lnTo>
                    <a:pt x="130" y="7"/>
                  </a:lnTo>
                  <a:lnTo>
                    <a:pt x="130" y="6"/>
                  </a:lnTo>
                  <a:lnTo>
                    <a:pt x="130" y="5"/>
                  </a:lnTo>
                  <a:lnTo>
                    <a:pt x="131" y="4"/>
                  </a:lnTo>
                  <a:lnTo>
                    <a:pt x="133" y="3"/>
                  </a:lnTo>
                  <a:lnTo>
                    <a:pt x="135" y="3"/>
                  </a:lnTo>
                  <a:lnTo>
                    <a:pt x="136" y="4"/>
                  </a:lnTo>
                  <a:lnTo>
                    <a:pt x="137" y="4"/>
                  </a:lnTo>
                  <a:lnTo>
                    <a:pt x="138" y="4"/>
                  </a:lnTo>
                  <a:lnTo>
                    <a:pt x="139" y="4"/>
                  </a:lnTo>
                  <a:lnTo>
                    <a:pt x="140" y="3"/>
                  </a:lnTo>
                  <a:lnTo>
                    <a:pt x="141" y="4"/>
                  </a:lnTo>
                  <a:lnTo>
                    <a:pt x="142" y="4"/>
                  </a:lnTo>
                  <a:lnTo>
                    <a:pt x="142" y="3"/>
                  </a:lnTo>
                  <a:lnTo>
                    <a:pt x="143" y="3"/>
                  </a:lnTo>
                  <a:lnTo>
                    <a:pt x="144" y="3"/>
                  </a:lnTo>
                  <a:lnTo>
                    <a:pt x="145" y="1"/>
                  </a:lnTo>
                  <a:lnTo>
                    <a:pt x="146"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91" name="Freeform 190"/>
            <p:cNvSpPr>
              <a:spLocks noEditPoints="1"/>
            </p:cNvSpPr>
            <p:nvPr/>
          </p:nvSpPr>
          <p:spPr bwMode="auto">
            <a:xfrm>
              <a:off x="3390902" y="4791070"/>
              <a:ext cx="376238" cy="666749"/>
            </a:xfrm>
            <a:custGeom>
              <a:avLst/>
              <a:gdLst>
                <a:gd name="T0" fmla="*/ 220 w 237"/>
                <a:gd name="T1" fmla="*/ 286 h 420"/>
                <a:gd name="T2" fmla="*/ 227 w 237"/>
                <a:gd name="T3" fmla="*/ 300 h 420"/>
                <a:gd name="T4" fmla="*/ 234 w 237"/>
                <a:gd name="T5" fmla="*/ 314 h 420"/>
                <a:gd name="T6" fmla="*/ 227 w 237"/>
                <a:gd name="T7" fmla="*/ 330 h 420"/>
                <a:gd name="T8" fmla="*/ 217 w 237"/>
                <a:gd name="T9" fmla="*/ 350 h 420"/>
                <a:gd name="T10" fmla="*/ 224 w 237"/>
                <a:gd name="T11" fmla="*/ 367 h 420"/>
                <a:gd name="T12" fmla="*/ 219 w 237"/>
                <a:gd name="T13" fmla="*/ 386 h 420"/>
                <a:gd name="T14" fmla="*/ 220 w 237"/>
                <a:gd name="T15" fmla="*/ 402 h 420"/>
                <a:gd name="T16" fmla="*/ 215 w 237"/>
                <a:gd name="T17" fmla="*/ 412 h 420"/>
                <a:gd name="T18" fmla="*/ 208 w 237"/>
                <a:gd name="T19" fmla="*/ 420 h 420"/>
                <a:gd name="T20" fmla="*/ 180 w 237"/>
                <a:gd name="T21" fmla="*/ 389 h 420"/>
                <a:gd name="T22" fmla="*/ 157 w 237"/>
                <a:gd name="T23" fmla="*/ 362 h 420"/>
                <a:gd name="T24" fmla="*/ 152 w 237"/>
                <a:gd name="T25" fmla="*/ 343 h 420"/>
                <a:gd name="T26" fmla="*/ 148 w 237"/>
                <a:gd name="T27" fmla="*/ 333 h 420"/>
                <a:gd name="T28" fmla="*/ 143 w 237"/>
                <a:gd name="T29" fmla="*/ 326 h 420"/>
                <a:gd name="T30" fmla="*/ 132 w 237"/>
                <a:gd name="T31" fmla="*/ 282 h 420"/>
                <a:gd name="T32" fmla="*/ 127 w 237"/>
                <a:gd name="T33" fmla="*/ 260 h 420"/>
                <a:gd name="T34" fmla="*/ 124 w 237"/>
                <a:gd name="T35" fmla="*/ 246 h 420"/>
                <a:gd name="T36" fmla="*/ 129 w 237"/>
                <a:gd name="T37" fmla="*/ 254 h 420"/>
                <a:gd name="T38" fmla="*/ 132 w 237"/>
                <a:gd name="T39" fmla="*/ 255 h 420"/>
                <a:gd name="T40" fmla="*/ 128 w 237"/>
                <a:gd name="T41" fmla="*/ 243 h 420"/>
                <a:gd name="T42" fmla="*/ 121 w 237"/>
                <a:gd name="T43" fmla="*/ 240 h 420"/>
                <a:gd name="T44" fmla="*/ 113 w 237"/>
                <a:gd name="T45" fmla="*/ 214 h 420"/>
                <a:gd name="T46" fmla="*/ 113 w 237"/>
                <a:gd name="T47" fmla="*/ 210 h 420"/>
                <a:gd name="T48" fmla="*/ 108 w 237"/>
                <a:gd name="T49" fmla="*/ 207 h 420"/>
                <a:gd name="T50" fmla="*/ 102 w 237"/>
                <a:gd name="T51" fmla="*/ 192 h 420"/>
                <a:gd name="T52" fmla="*/ 107 w 237"/>
                <a:gd name="T53" fmla="*/ 195 h 420"/>
                <a:gd name="T54" fmla="*/ 100 w 237"/>
                <a:gd name="T55" fmla="*/ 188 h 420"/>
                <a:gd name="T56" fmla="*/ 93 w 237"/>
                <a:gd name="T57" fmla="*/ 160 h 420"/>
                <a:gd name="T58" fmla="*/ 85 w 237"/>
                <a:gd name="T59" fmla="*/ 142 h 420"/>
                <a:gd name="T60" fmla="*/ 70 w 237"/>
                <a:gd name="T61" fmla="*/ 120 h 420"/>
                <a:gd name="T62" fmla="*/ 65 w 237"/>
                <a:gd name="T63" fmla="*/ 104 h 420"/>
                <a:gd name="T64" fmla="*/ 56 w 237"/>
                <a:gd name="T65" fmla="*/ 96 h 420"/>
                <a:gd name="T66" fmla="*/ 44 w 237"/>
                <a:gd name="T67" fmla="*/ 82 h 420"/>
                <a:gd name="T68" fmla="*/ 41 w 237"/>
                <a:gd name="T69" fmla="*/ 75 h 420"/>
                <a:gd name="T70" fmla="*/ 31 w 237"/>
                <a:gd name="T71" fmla="*/ 72 h 420"/>
                <a:gd name="T72" fmla="*/ 16 w 237"/>
                <a:gd name="T73" fmla="*/ 37 h 420"/>
                <a:gd name="T74" fmla="*/ 8 w 237"/>
                <a:gd name="T75" fmla="*/ 20 h 420"/>
                <a:gd name="T76" fmla="*/ 13 w 237"/>
                <a:gd name="T77" fmla="*/ 1 h 420"/>
                <a:gd name="T78" fmla="*/ 25 w 237"/>
                <a:gd name="T79" fmla="*/ 9 h 420"/>
                <a:gd name="T80" fmla="*/ 37 w 237"/>
                <a:gd name="T81" fmla="*/ 21 h 420"/>
                <a:gd name="T82" fmla="*/ 48 w 237"/>
                <a:gd name="T83" fmla="*/ 36 h 420"/>
                <a:gd name="T84" fmla="*/ 68 w 237"/>
                <a:gd name="T85" fmla="*/ 59 h 420"/>
                <a:gd name="T86" fmla="*/ 93 w 237"/>
                <a:gd name="T87" fmla="*/ 78 h 420"/>
                <a:gd name="T88" fmla="*/ 118 w 237"/>
                <a:gd name="T89" fmla="*/ 86 h 420"/>
                <a:gd name="T90" fmla="*/ 143 w 237"/>
                <a:gd name="T91" fmla="*/ 97 h 420"/>
                <a:gd name="T92" fmla="*/ 138 w 237"/>
                <a:gd name="T93" fmla="*/ 112 h 420"/>
                <a:gd name="T94" fmla="*/ 132 w 237"/>
                <a:gd name="T95" fmla="*/ 122 h 420"/>
                <a:gd name="T96" fmla="*/ 155 w 237"/>
                <a:gd name="T97" fmla="*/ 133 h 420"/>
                <a:gd name="T98" fmla="*/ 148 w 237"/>
                <a:gd name="T99" fmla="*/ 149 h 420"/>
                <a:gd name="T100" fmla="*/ 173 w 237"/>
                <a:gd name="T101" fmla="*/ 144 h 420"/>
                <a:gd name="T102" fmla="*/ 176 w 237"/>
                <a:gd name="T103" fmla="*/ 161 h 420"/>
                <a:gd name="T104" fmla="*/ 168 w 237"/>
                <a:gd name="T105" fmla="*/ 169 h 420"/>
                <a:gd name="T106" fmla="*/ 185 w 237"/>
                <a:gd name="T107" fmla="*/ 182 h 420"/>
                <a:gd name="T108" fmla="*/ 187 w 237"/>
                <a:gd name="T109" fmla="*/ 200 h 420"/>
                <a:gd name="T110" fmla="*/ 181 w 237"/>
                <a:gd name="T111" fmla="*/ 221 h 420"/>
                <a:gd name="T112" fmla="*/ 188 w 237"/>
                <a:gd name="T113" fmla="*/ 237 h 420"/>
                <a:gd name="T114" fmla="*/ 211 w 237"/>
                <a:gd name="T115" fmla="*/ 230 h 420"/>
                <a:gd name="T116" fmla="*/ 227 w 237"/>
                <a:gd name="T117" fmla="*/ 240 h 420"/>
                <a:gd name="T118" fmla="*/ 223 w 237"/>
                <a:gd name="T119" fmla="*/ 257 h 420"/>
                <a:gd name="T120" fmla="*/ 222 w 237"/>
                <a:gd name="T121" fmla="*/ 279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7" h="420">
                  <a:moveTo>
                    <a:pt x="65" y="96"/>
                  </a:moveTo>
                  <a:lnTo>
                    <a:pt x="64" y="96"/>
                  </a:lnTo>
                  <a:lnTo>
                    <a:pt x="63" y="96"/>
                  </a:lnTo>
                  <a:lnTo>
                    <a:pt x="63" y="96"/>
                  </a:lnTo>
                  <a:lnTo>
                    <a:pt x="63" y="97"/>
                  </a:lnTo>
                  <a:lnTo>
                    <a:pt x="63" y="98"/>
                  </a:lnTo>
                  <a:lnTo>
                    <a:pt x="63" y="99"/>
                  </a:lnTo>
                  <a:lnTo>
                    <a:pt x="63" y="100"/>
                  </a:lnTo>
                  <a:lnTo>
                    <a:pt x="64" y="100"/>
                  </a:lnTo>
                  <a:lnTo>
                    <a:pt x="65" y="100"/>
                  </a:lnTo>
                  <a:lnTo>
                    <a:pt x="66" y="100"/>
                  </a:lnTo>
                  <a:lnTo>
                    <a:pt x="67" y="100"/>
                  </a:lnTo>
                  <a:lnTo>
                    <a:pt x="68" y="100"/>
                  </a:lnTo>
                  <a:lnTo>
                    <a:pt x="68" y="99"/>
                  </a:lnTo>
                  <a:lnTo>
                    <a:pt x="68" y="98"/>
                  </a:lnTo>
                  <a:lnTo>
                    <a:pt x="67" y="97"/>
                  </a:lnTo>
                  <a:lnTo>
                    <a:pt x="67" y="96"/>
                  </a:lnTo>
                  <a:lnTo>
                    <a:pt x="66" y="96"/>
                  </a:lnTo>
                  <a:lnTo>
                    <a:pt x="65" y="96"/>
                  </a:lnTo>
                  <a:close/>
                  <a:moveTo>
                    <a:pt x="220" y="286"/>
                  </a:moveTo>
                  <a:lnTo>
                    <a:pt x="219" y="287"/>
                  </a:lnTo>
                  <a:lnTo>
                    <a:pt x="219" y="288"/>
                  </a:lnTo>
                  <a:lnTo>
                    <a:pt x="219" y="289"/>
                  </a:lnTo>
                  <a:lnTo>
                    <a:pt x="219" y="290"/>
                  </a:lnTo>
                  <a:lnTo>
                    <a:pt x="219" y="292"/>
                  </a:lnTo>
                  <a:lnTo>
                    <a:pt x="218" y="294"/>
                  </a:lnTo>
                  <a:lnTo>
                    <a:pt x="217" y="294"/>
                  </a:lnTo>
                  <a:lnTo>
                    <a:pt x="216" y="296"/>
                  </a:lnTo>
                  <a:lnTo>
                    <a:pt x="216" y="298"/>
                  </a:lnTo>
                  <a:lnTo>
                    <a:pt x="217" y="298"/>
                  </a:lnTo>
                  <a:lnTo>
                    <a:pt x="218" y="298"/>
                  </a:lnTo>
                  <a:lnTo>
                    <a:pt x="219" y="298"/>
                  </a:lnTo>
                  <a:lnTo>
                    <a:pt x="219" y="299"/>
                  </a:lnTo>
                  <a:lnTo>
                    <a:pt x="220" y="300"/>
                  </a:lnTo>
                  <a:lnTo>
                    <a:pt x="222" y="301"/>
                  </a:lnTo>
                  <a:lnTo>
                    <a:pt x="223" y="301"/>
                  </a:lnTo>
                  <a:lnTo>
                    <a:pt x="225" y="301"/>
                  </a:lnTo>
                  <a:lnTo>
                    <a:pt x="226" y="301"/>
                  </a:lnTo>
                  <a:lnTo>
                    <a:pt x="227" y="301"/>
                  </a:lnTo>
                  <a:lnTo>
                    <a:pt x="227" y="300"/>
                  </a:lnTo>
                  <a:lnTo>
                    <a:pt x="229" y="299"/>
                  </a:lnTo>
                  <a:lnTo>
                    <a:pt x="230" y="298"/>
                  </a:lnTo>
                  <a:lnTo>
                    <a:pt x="231" y="299"/>
                  </a:lnTo>
                  <a:lnTo>
                    <a:pt x="231" y="300"/>
                  </a:lnTo>
                  <a:lnTo>
                    <a:pt x="231" y="301"/>
                  </a:lnTo>
                  <a:lnTo>
                    <a:pt x="232" y="301"/>
                  </a:lnTo>
                  <a:lnTo>
                    <a:pt x="232" y="300"/>
                  </a:lnTo>
                  <a:lnTo>
                    <a:pt x="233" y="299"/>
                  </a:lnTo>
                  <a:lnTo>
                    <a:pt x="234" y="300"/>
                  </a:lnTo>
                  <a:lnTo>
                    <a:pt x="234" y="301"/>
                  </a:lnTo>
                  <a:lnTo>
                    <a:pt x="233" y="301"/>
                  </a:lnTo>
                  <a:lnTo>
                    <a:pt x="233" y="302"/>
                  </a:lnTo>
                  <a:lnTo>
                    <a:pt x="234" y="303"/>
                  </a:lnTo>
                  <a:lnTo>
                    <a:pt x="234" y="304"/>
                  </a:lnTo>
                  <a:lnTo>
                    <a:pt x="234" y="305"/>
                  </a:lnTo>
                  <a:lnTo>
                    <a:pt x="235" y="305"/>
                  </a:lnTo>
                  <a:lnTo>
                    <a:pt x="235" y="306"/>
                  </a:lnTo>
                  <a:lnTo>
                    <a:pt x="236" y="306"/>
                  </a:lnTo>
                  <a:lnTo>
                    <a:pt x="237" y="307"/>
                  </a:lnTo>
                  <a:lnTo>
                    <a:pt x="234" y="314"/>
                  </a:lnTo>
                  <a:lnTo>
                    <a:pt x="233" y="315"/>
                  </a:lnTo>
                  <a:lnTo>
                    <a:pt x="232" y="317"/>
                  </a:lnTo>
                  <a:lnTo>
                    <a:pt x="232" y="317"/>
                  </a:lnTo>
                  <a:lnTo>
                    <a:pt x="232" y="318"/>
                  </a:lnTo>
                  <a:lnTo>
                    <a:pt x="232" y="319"/>
                  </a:lnTo>
                  <a:lnTo>
                    <a:pt x="231" y="320"/>
                  </a:lnTo>
                  <a:lnTo>
                    <a:pt x="231" y="321"/>
                  </a:lnTo>
                  <a:lnTo>
                    <a:pt x="230" y="322"/>
                  </a:lnTo>
                  <a:lnTo>
                    <a:pt x="230" y="323"/>
                  </a:lnTo>
                  <a:lnTo>
                    <a:pt x="229" y="323"/>
                  </a:lnTo>
                  <a:lnTo>
                    <a:pt x="228" y="323"/>
                  </a:lnTo>
                  <a:lnTo>
                    <a:pt x="227" y="324"/>
                  </a:lnTo>
                  <a:lnTo>
                    <a:pt x="227" y="325"/>
                  </a:lnTo>
                  <a:lnTo>
                    <a:pt x="227" y="325"/>
                  </a:lnTo>
                  <a:lnTo>
                    <a:pt x="227" y="326"/>
                  </a:lnTo>
                  <a:lnTo>
                    <a:pt x="227" y="327"/>
                  </a:lnTo>
                  <a:lnTo>
                    <a:pt x="226" y="327"/>
                  </a:lnTo>
                  <a:lnTo>
                    <a:pt x="227" y="328"/>
                  </a:lnTo>
                  <a:lnTo>
                    <a:pt x="227" y="329"/>
                  </a:lnTo>
                  <a:lnTo>
                    <a:pt x="227" y="330"/>
                  </a:lnTo>
                  <a:lnTo>
                    <a:pt x="227" y="331"/>
                  </a:lnTo>
                  <a:lnTo>
                    <a:pt x="226" y="332"/>
                  </a:lnTo>
                  <a:lnTo>
                    <a:pt x="226" y="333"/>
                  </a:lnTo>
                  <a:lnTo>
                    <a:pt x="226" y="334"/>
                  </a:lnTo>
                  <a:lnTo>
                    <a:pt x="225" y="335"/>
                  </a:lnTo>
                  <a:lnTo>
                    <a:pt x="225" y="336"/>
                  </a:lnTo>
                  <a:lnTo>
                    <a:pt x="224" y="337"/>
                  </a:lnTo>
                  <a:lnTo>
                    <a:pt x="224" y="339"/>
                  </a:lnTo>
                  <a:lnTo>
                    <a:pt x="224" y="340"/>
                  </a:lnTo>
                  <a:lnTo>
                    <a:pt x="224" y="341"/>
                  </a:lnTo>
                  <a:lnTo>
                    <a:pt x="222" y="342"/>
                  </a:lnTo>
                  <a:lnTo>
                    <a:pt x="222" y="343"/>
                  </a:lnTo>
                  <a:lnTo>
                    <a:pt x="220" y="344"/>
                  </a:lnTo>
                  <a:lnTo>
                    <a:pt x="219" y="345"/>
                  </a:lnTo>
                  <a:lnTo>
                    <a:pt x="219" y="346"/>
                  </a:lnTo>
                  <a:lnTo>
                    <a:pt x="219" y="348"/>
                  </a:lnTo>
                  <a:lnTo>
                    <a:pt x="219" y="349"/>
                  </a:lnTo>
                  <a:lnTo>
                    <a:pt x="218" y="349"/>
                  </a:lnTo>
                  <a:lnTo>
                    <a:pt x="217" y="349"/>
                  </a:lnTo>
                  <a:lnTo>
                    <a:pt x="217" y="350"/>
                  </a:lnTo>
                  <a:lnTo>
                    <a:pt x="215" y="351"/>
                  </a:lnTo>
                  <a:lnTo>
                    <a:pt x="214" y="352"/>
                  </a:lnTo>
                  <a:lnTo>
                    <a:pt x="214" y="353"/>
                  </a:lnTo>
                  <a:lnTo>
                    <a:pt x="214" y="354"/>
                  </a:lnTo>
                  <a:lnTo>
                    <a:pt x="215" y="354"/>
                  </a:lnTo>
                  <a:lnTo>
                    <a:pt x="215" y="355"/>
                  </a:lnTo>
                  <a:lnTo>
                    <a:pt x="215" y="356"/>
                  </a:lnTo>
                  <a:lnTo>
                    <a:pt x="216" y="357"/>
                  </a:lnTo>
                  <a:lnTo>
                    <a:pt x="217" y="358"/>
                  </a:lnTo>
                  <a:lnTo>
                    <a:pt x="217" y="359"/>
                  </a:lnTo>
                  <a:lnTo>
                    <a:pt x="218" y="360"/>
                  </a:lnTo>
                  <a:lnTo>
                    <a:pt x="219" y="360"/>
                  </a:lnTo>
                  <a:lnTo>
                    <a:pt x="219" y="361"/>
                  </a:lnTo>
                  <a:lnTo>
                    <a:pt x="220" y="362"/>
                  </a:lnTo>
                  <a:lnTo>
                    <a:pt x="220" y="364"/>
                  </a:lnTo>
                  <a:lnTo>
                    <a:pt x="221" y="365"/>
                  </a:lnTo>
                  <a:lnTo>
                    <a:pt x="222" y="365"/>
                  </a:lnTo>
                  <a:lnTo>
                    <a:pt x="223" y="365"/>
                  </a:lnTo>
                  <a:lnTo>
                    <a:pt x="224" y="366"/>
                  </a:lnTo>
                  <a:lnTo>
                    <a:pt x="224" y="367"/>
                  </a:lnTo>
                  <a:lnTo>
                    <a:pt x="224" y="368"/>
                  </a:lnTo>
                  <a:lnTo>
                    <a:pt x="223" y="369"/>
                  </a:lnTo>
                  <a:lnTo>
                    <a:pt x="223" y="370"/>
                  </a:lnTo>
                  <a:lnTo>
                    <a:pt x="222" y="371"/>
                  </a:lnTo>
                  <a:lnTo>
                    <a:pt x="221" y="372"/>
                  </a:lnTo>
                  <a:lnTo>
                    <a:pt x="221" y="373"/>
                  </a:lnTo>
                  <a:lnTo>
                    <a:pt x="220" y="374"/>
                  </a:lnTo>
                  <a:lnTo>
                    <a:pt x="220" y="375"/>
                  </a:lnTo>
                  <a:lnTo>
                    <a:pt x="219" y="376"/>
                  </a:lnTo>
                  <a:lnTo>
                    <a:pt x="219" y="377"/>
                  </a:lnTo>
                  <a:lnTo>
                    <a:pt x="218" y="378"/>
                  </a:lnTo>
                  <a:lnTo>
                    <a:pt x="217" y="379"/>
                  </a:lnTo>
                  <a:lnTo>
                    <a:pt x="216" y="380"/>
                  </a:lnTo>
                  <a:lnTo>
                    <a:pt x="216" y="381"/>
                  </a:lnTo>
                  <a:lnTo>
                    <a:pt x="215" y="381"/>
                  </a:lnTo>
                  <a:lnTo>
                    <a:pt x="216" y="381"/>
                  </a:lnTo>
                  <a:lnTo>
                    <a:pt x="217" y="382"/>
                  </a:lnTo>
                  <a:lnTo>
                    <a:pt x="217" y="383"/>
                  </a:lnTo>
                  <a:lnTo>
                    <a:pt x="218" y="384"/>
                  </a:lnTo>
                  <a:lnTo>
                    <a:pt x="219" y="386"/>
                  </a:lnTo>
                  <a:lnTo>
                    <a:pt x="219" y="387"/>
                  </a:lnTo>
                  <a:lnTo>
                    <a:pt x="219" y="388"/>
                  </a:lnTo>
                  <a:lnTo>
                    <a:pt x="219" y="389"/>
                  </a:lnTo>
                  <a:lnTo>
                    <a:pt x="220" y="389"/>
                  </a:lnTo>
                  <a:lnTo>
                    <a:pt x="220" y="390"/>
                  </a:lnTo>
                  <a:lnTo>
                    <a:pt x="221" y="391"/>
                  </a:lnTo>
                  <a:lnTo>
                    <a:pt x="222" y="393"/>
                  </a:lnTo>
                  <a:lnTo>
                    <a:pt x="223" y="393"/>
                  </a:lnTo>
                  <a:lnTo>
                    <a:pt x="223" y="394"/>
                  </a:lnTo>
                  <a:lnTo>
                    <a:pt x="224" y="395"/>
                  </a:lnTo>
                  <a:lnTo>
                    <a:pt x="224" y="396"/>
                  </a:lnTo>
                  <a:lnTo>
                    <a:pt x="225" y="396"/>
                  </a:lnTo>
                  <a:lnTo>
                    <a:pt x="225" y="397"/>
                  </a:lnTo>
                  <a:lnTo>
                    <a:pt x="224" y="398"/>
                  </a:lnTo>
                  <a:lnTo>
                    <a:pt x="224" y="399"/>
                  </a:lnTo>
                  <a:lnTo>
                    <a:pt x="224" y="400"/>
                  </a:lnTo>
                  <a:lnTo>
                    <a:pt x="223" y="401"/>
                  </a:lnTo>
                  <a:lnTo>
                    <a:pt x="222" y="402"/>
                  </a:lnTo>
                  <a:lnTo>
                    <a:pt x="221" y="402"/>
                  </a:lnTo>
                  <a:lnTo>
                    <a:pt x="220" y="402"/>
                  </a:lnTo>
                  <a:lnTo>
                    <a:pt x="220" y="401"/>
                  </a:lnTo>
                  <a:lnTo>
                    <a:pt x="219" y="401"/>
                  </a:lnTo>
                  <a:lnTo>
                    <a:pt x="219" y="400"/>
                  </a:lnTo>
                  <a:lnTo>
                    <a:pt x="219" y="401"/>
                  </a:lnTo>
                  <a:lnTo>
                    <a:pt x="218" y="401"/>
                  </a:lnTo>
                  <a:lnTo>
                    <a:pt x="218" y="402"/>
                  </a:lnTo>
                  <a:lnTo>
                    <a:pt x="219" y="403"/>
                  </a:lnTo>
                  <a:lnTo>
                    <a:pt x="219" y="404"/>
                  </a:lnTo>
                  <a:lnTo>
                    <a:pt x="219" y="404"/>
                  </a:lnTo>
                  <a:lnTo>
                    <a:pt x="219" y="404"/>
                  </a:lnTo>
                  <a:lnTo>
                    <a:pt x="219" y="405"/>
                  </a:lnTo>
                  <a:lnTo>
                    <a:pt x="219" y="406"/>
                  </a:lnTo>
                  <a:lnTo>
                    <a:pt x="219" y="406"/>
                  </a:lnTo>
                  <a:lnTo>
                    <a:pt x="218" y="406"/>
                  </a:lnTo>
                  <a:lnTo>
                    <a:pt x="217" y="407"/>
                  </a:lnTo>
                  <a:lnTo>
                    <a:pt x="216" y="408"/>
                  </a:lnTo>
                  <a:lnTo>
                    <a:pt x="216" y="409"/>
                  </a:lnTo>
                  <a:lnTo>
                    <a:pt x="216" y="410"/>
                  </a:lnTo>
                  <a:lnTo>
                    <a:pt x="216" y="411"/>
                  </a:lnTo>
                  <a:lnTo>
                    <a:pt x="215" y="412"/>
                  </a:lnTo>
                  <a:lnTo>
                    <a:pt x="214" y="412"/>
                  </a:lnTo>
                  <a:lnTo>
                    <a:pt x="213" y="412"/>
                  </a:lnTo>
                  <a:lnTo>
                    <a:pt x="213" y="413"/>
                  </a:lnTo>
                  <a:lnTo>
                    <a:pt x="214" y="413"/>
                  </a:lnTo>
                  <a:lnTo>
                    <a:pt x="214" y="414"/>
                  </a:lnTo>
                  <a:lnTo>
                    <a:pt x="214" y="415"/>
                  </a:lnTo>
                  <a:lnTo>
                    <a:pt x="215" y="416"/>
                  </a:lnTo>
                  <a:lnTo>
                    <a:pt x="215" y="417"/>
                  </a:lnTo>
                  <a:lnTo>
                    <a:pt x="215" y="418"/>
                  </a:lnTo>
                  <a:lnTo>
                    <a:pt x="214" y="418"/>
                  </a:lnTo>
                  <a:lnTo>
                    <a:pt x="214" y="419"/>
                  </a:lnTo>
                  <a:lnTo>
                    <a:pt x="213" y="419"/>
                  </a:lnTo>
                  <a:lnTo>
                    <a:pt x="212" y="419"/>
                  </a:lnTo>
                  <a:lnTo>
                    <a:pt x="211" y="419"/>
                  </a:lnTo>
                  <a:lnTo>
                    <a:pt x="211" y="419"/>
                  </a:lnTo>
                  <a:lnTo>
                    <a:pt x="210" y="419"/>
                  </a:lnTo>
                  <a:lnTo>
                    <a:pt x="210" y="420"/>
                  </a:lnTo>
                  <a:lnTo>
                    <a:pt x="211" y="420"/>
                  </a:lnTo>
                  <a:lnTo>
                    <a:pt x="211" y="420"/>
                  </a:lnTo>
                  <a:lnTo>
                    <a:pt x="208" y="420"/>
                  </a:lnTo>
                  <a:lnTo>
                    <a:pt x="206" y="419"/>
                  </a:lnTo>
                  <a:lnTo>
                    <a:pt x="205" y="418"/>
                  </a:lnTo>
                  <a:lnTo>
                    <a:pt x="203" y="416"/>
                  </a:lnTo>
                  <a:lnTo>
                    <a:pt x="203" y="415"/>
                  </a:lnTo>
                  <a:lnTo>
                    <a:pt x="202" y="415"/>
                  </a:lnTo>
                  <a:lnTo>
                    <a:pt x="200" y="413"/>
                  </a:lnTo>
                  <a:lnTo>
                    <a:pt x="198" y="412"/>
                  </a:lnTo>
                  <a:lnTo>
                    <a:pt x="198" y="411"/>
                  </a:lnTo>
                  <a:lnTo>
                    <a:pt x="196" y="409"/>
                  </a:lnTo>
                  <a:lnTo>
                    <a:pt x="195" y="407"/>
                  </a:lnTo>
                  <a:lnTo>
                    <a:pt x="195" y="406"/>
                  </a:lnTo>
                  <a:lnTo>
                    <a:pt x="193" y="404"/>
                  </a:lnTo>
                  <a:lnTo>
                    <a:pt x="188" y="399"/>
                  </a:lnTo>
                  <a:lnTo>
                    <a:pt x="188" y="398"/>
                  </a:lnTo>
                  <a:lnTo>
                    <a:pt x="187" y="396"/>
                  </a:lnTo>
                  <a:lnTo>
                    <a:pt x="186" y="396"/>
                  </a:lnTo>
                  <a:lnTo>
                    <a:pt x="185" y="394"/>
                  </a:lnTo>
                  <a:lnTo>
                    <a:pt x="182" y="391"/>
                  </a:lnTo>
                  <a:lnTo>
                    <a:pt x="181" y="390"/>
                  </a:lnTo>
                  <a:lnTo>
                    <a:pt x="180" y="389"/>
                  </a:lnTo>
                  <a:lnTo>
                    <a:pt x="179" y="388"/>
                  </a:lnTo>
                  <a:lnTo>
                    <a:pt x="175" y="382"/>
                  </a:lnTo>
                  <a:lnTo>
                    <a:pt x="174" y="381"/>
                  </a:lnTo>
                  <a:lnTo>
                    <a:pt x="173" y="381"/>
                  </a:lnTo>
                  <a:lnTo>
                    <a:pt x="172" y="379"/>
                  </a:lnTo>
                  <a:lnTo>
                    <a:pt x="171" y="376"/>
                  </a:lnTo>
                  <a:lnTo>
                    <a:pt x="169" y="373"/>
                  </a:lnTo>
                  <a:lnTo>
                    <a:pt x="168" y="373"/>
                  </a:lnTo>
                  <a:lnTo>
                    <a:pt x="167" y="372"/>
                  </a:lnTo>
                  <a:lnTo>
                    <a:pt x="166" y="371"/>
                  </a:lnTo>
                  <a:lnTo>
                    <a:pt x="165" y="369"/>
                  </a:lnTo>
                  <a:lnTo>
                    <a:pt x="164" y="369"/>
                  </a:lnTo>
                  <a:lnTo>
                    <a:pt x="163" y="368"/>
                  </a:lnTo>
                  <a:lnTo>
                    <a:pt x="163" y="366"/>
                  </a:lnTo>
                  <a:lnTo>
                    <a:pt x="162" y="366"/>
                  </a:lnTo>
                  <a:lnTo>
                    <a:pt x="160" y="366"/>
                  </a:lnTo>
                  <a:lnTo>
                    <a:pt x="159" y="365"/>
                  </a:lnTo>
                  <a:lnTo>
                    <a:pt x="158" y="365"/>
                  </a:lnTo>
                  <a:lnTo>
                    <a:pt x="158" y="364"/>
                  </a:lnTo>
                  <a:lnTo>
                    <a:pt x="157" y="362"/>
                  </a:lnTo>
                  <a:lnTo>
                    <a:pt x="158" y="362"/>
                  </a:lnTo>
                  <a:lnTo>
                    <a:pt x="157" y="361"/>
                  </a:lnTo>
                  <a:lnTo>
                    <a:pt x="157" y="360"/>
                  </a:lnTo>
                  <a:lnTo>
                    <a:pt x="156" y="358"/>
                  </a:lnTo>
                  <a:lnTo>
                    <a:pt x="156" y="357"/>
                  </a:lnTo>
                  <a:lnTo>
                    <a:pt x="156" y="357"/>
                  </a:lnTo>
                  <a:lnTo>
                    <a:pt x="156" y="355"/>
                  </a:lnTo>
                  <a:lnTo>
                    <a:pt x="156" y="353"/>
                  </a:lnTo>
                  <a:lnTo>
                    <a:pt x="155" y="351"/>
                  </a:lnTo>
                  <a:lnTo>
                    <a:pt x="154" y="350"/>
                  </a:lnTo>
                  <a:lnTo>
                    <a:pt x="152" y="348"/>
                  </a:lnTo>
                  <a:lnTo>
                    <a:pt x="150" y="342"/>
                  </a:lnTo>
                  <a:lnTo>
                    <a:pt x="151" y="344"/>
                  </a:lnTo>
                  <a:lnTo>
                    <a:pt x="152" y="345"/>
                  </a:lnTo>
                  <a:lnTo>
                    <a:pt x="152" y="347"/>
                  </a:lnTo>
                  <a:lnTo>
                    <a:pt x="153" y="348"/>
                  </a:lnTo>
                  <a:lnTo>
                    <a:pt x="154" y="349"/>
                  </a:lnTo>
                  <a:lnTo>
                    <a:pt x="154" y="348"/>
                  </a:lnTo>
                  <a:lnTo>
                    <a:pt x="151" y="343"/>
                  </a:lnTo>
                  <a:lnTo>
                    <a:pt x="152" y="343"/>
                  </a:lnTo>
                  <a:lnTo>
                    <a:pt x="152" y="344"/>
                  </a:lnTo>
                  <a:lnTo>
                    <a:pt x="152" y="343"/>
                  </a:lnTo>
                  <a:lnTo>
                    <a:pt x="152" y="342"/>
                  </a:lnTo>
                  <a:lnTo>
                    <a:pt x="153" y="342"/>
                  </a:lnTo>
                  <a:lnTo>
                    <a:pt x="152" y="340"/>
                  </a:lnTo>
                  <a:lnTo>
                    <a:pt x="153" y="340"/>
                  </a:lnTo>
                  <a:lnTo>
                    <a:pt x="153" y="339"/>
                  </a:lnTo>
                  <a:lnTo>
                    <a:pt x="152" y="339"/>
                  </a:lnTo>
                  <a:lnTo>
                    <a:pt x="151" y="340"/>
                  </a:lnTo>
                  <a:lnTo>
                    <a:pt x="151" y="341"/>
                  </a:lnTo>
                  <a:lnTo>
                    <a:pt x="151" y="341"/>
                  </a:lnTo>
                  <a:lnTo>
                    <a:pt x="151" y="341"/>
                  </a:lnTo>
                  <a:lnTo>
                    <a:pt x="150" y="340"/>
                  </a:lnTo>
                  <a:lnTo>
                    <a:pt x="150" y="339"/>
                  </a:lnTo>
                  <a:lnTo>
                    <a:pt x="149" y="338"/>
                  </a:lnTo>
                  <a:lnTo>
                    <a:pt x="149" y="337"/>
                  </a:lnTo>
                  <a:lnTo>
                    <a:pt x="148" y="336"/>
                  </a:lnTo>
                  <a:lnTo>
                    <a:pt x="148" y="335"/>
                  </a:lnTo>
                  <a:lnTo>
                    <a:pt x="148" y="334"/>
                  </a:lnTo>
                  <a:lnTo>
                    <a:pt x="148" y="333"/>
                  </a:lnTo>
                  <a:lnTo>
                    <a:pt x="148" y="333"/>
                  </a:lnTo>
                  <a:lnTo>
                    <a:pt x="147" y="331"/>
                  </a:lnTo>
                  <a:lnTo>
                    <a:pt x="147" y="332"/>
                  </a:lnTo>
                  <a:lnTo>
                    <a:pt x="146" y="332"/>
                  </a:lnTo>
                  <a:lnTo>
                    <a:pt x="147" y="334"/>
                  </a:lnTo>
                  <a:lnTo>
                    <a:pt x="148" y="335"/>
                  </a:lnTo>
                  <a:lnTo>
                    <a:pt x="148" y="337"/>
                  </a:lnTo>
                  <a:lnTo>
                    <a:pt x="148" y="339"/>
                  </a:lnTo>
                  <a:lnTo>
                    <a:pt x="149" y="339"/>
                  </a:lnTo>
                  <a:lnTo>
                    <a:pt x="149" y="340"/>
                  </a:lnTo>
                  <a:lnTo>
                    <a:pt x="149" y="341"/>
                  </a:lnTo>
                  <a:lnTo>
                    <a:pt x="149" y="341"/>
                  </a:lnTo>
                  <a:lnTo>
                    <a:pt x="148" y="339"/>
                  </a:lnTo>
                  <a:lnTo>
                    <a:pt x="148" y="337"/>
                  </a:lnTo>
                  <a:lnTo>
                    <a:pt x="147" y="334"/>
                  </a:lnTo>
                  <a:lnTo>
                    <a:pt x="146" y="333"/>
                  </a:lnTo>
                  <a:lnTo>
                    <a:pt x="146" y="333"/>
                  </a:lnTo>
                  <a:lnTo>
                    <a:pt x="144" y="330"/>
                  </a:lnTo>
                  <a:lnTo>
                    <a:pt x="143" y="327"/>
                  </a:lnTo>
                  <a:lnTo>
                    <a:pt x="143" y="326"/>
                  </a:lnTo>
                  <a:lnTo>
                    <a:pt x="142" y="325"/>
                  </a:lnTo>
                  <a:lnTo>
                    <a:pt x="141" y="323"/>
                  </a:lnTo>
                  <a:lnTo>
                    <a:pt x="141" y="322"/>
                  </a:lnTo>
                  <a:lnTo>
                    <a:pt x="140" y="319"/>
                  </a:lnTo>
                  <a:lnTo>
                    <a:pt x="138" y="315"/>
                  </a:lnTo>
                  <a:lnTo>
                    <a:pt x="138" y="312"/>
                  </a:lnTo>
                  <a:lnTo>
                    <a:pt x="137" y="309"/>
                  </a:lnTo>
                  <a:lnTo>
                    <a:pt x="137" y="308"/>
                  </a:lnTo>
                  <a:lnTo>
                    <a:pt x="136" y="305"/>
                  </a:lnTo>
                  <a:lnTo>
                    <a:pt x="135" y="297"/>
                  </a:lnTo>
                  <a:lnTo>
                    <a:pt x="135" y="296"/>
                  </a:lnTo>
                  <a:lnTo>
                    <a:pt x="135" y="295"/>
                  </a:lnTo>
                  <a:lnTo>
                    <a:pt x="134" y="294"/>
                  </a:lnTo>
                  <a:lnTo>
                    <a:pt x="134" y="292"/>
                  </a:lnTo>
                  <a:lnTo>
                    <a:pt x="134" y="290"/>
                  </a:lnTo>
                  <a:lnTo>
                    <a:pt x="134" y="289"/>
                  </a:lnTo>
                  <a:lnTo>
                    <a:pt x="134" y="288"/>
                  </a:lnTo>
                  <a:lnTo>
                    <a:pt x="133" y="286"/>
                  </a:lnTo>
                  <a:lnTo>
                    <a:pt x="133" y="285"/>
                  </a:lnTo>
                  <a:lnTo>
                    <a:pt x="132" y="282"/>
                  </a:lnTo>
                  <a:lnTo>
                    <a:pt x="132" y="280"/>
                  </a:lnTo>
                  <a:lnTo>
                    <a:pt x="132" y="278"/>
                  </a:lnTo>
                  <a:lnTo>
                    <a:pt x="132" y="277"/>
                  </a:lnTo>
                  <a:lnTo>
                    <a:pt x="132" y="276"/>
                  </a:lnTo>
                  <a:lnTo>
                    <a:pt x="132" y="275"/>
                  </a:lnTo>
                  <a:lnTo>
                    <a:pt x="132" y="274"/>
                  </a:lnTo>
                  <a:lnTo>
                    <a:pt x="130" y="269"/>
                  </a:lnTo>
                  <a:lnTo>
                    <a:pt x="130" y="268"/>
                  </a:lnTo>
                  <a:lnTo>
                    <a:pt x="130" y="267"/>
                  </a:lnTo>
                  <a:lnTo>
                    <a:pt x="130" y="266"/>
                  </a:lnTo>
                  <a:lnTo>
                    <a:pt x="129" y="266"/>
                  </a:lnTo>
                  <a:lnTo>
                    <a:pt x="128" y="266"/>
                  </a:lnTo>
                  <a:lnTo>
                    <a:pt x="128" y="265"/>
                  </a:lnTo>
                  <a:lnTo>
                    <a:pt x="128" y="264"/>
                  </a:lnTo>
                  <a:lnTo>
                    <a:pt x="128" y="263"/>
                  </a:lnTo>
                  <a:lnTo>
                    <a:pt x="129" y="263"/>
                  </a:lnTo>
                  <a:lnTo>
                    <a:pt x="129" y="262"/>
                  </a:lnTo>
                  <a:lnTo>
                    <a:pt x="129" y="262"/>
                  </a:lnTo>
                  <a:lnTo>
                    <a:pt x="128" y="261"/>
                  </a:lnTo>
                  <a:lnTo>
                    <a:pt x="127" y="260"/>
                  </a:lnTo>
                  <a:lnTo>
                    <a:pt x="127" y="259"/>
                  </a:lnTo>
                  <a:lnTo>
                    <a:pt x="126" y="259"/>
                  </a:lnTo>
                  <a:lnTo>
                    <a:pt x="126" y="258"/>
                  </a:lnTo>
                  <a:lnTo>
                    <a:pt x="126" y="257"/>
                  </a:lnTo>
                  <a:lnTo>
                    <a:pt x="125" y="256"/>
                  </a:lnTo>
                  <a:lnTo>
                    <a:pt x="125" y="255"/>
                  </a:lnTo>
                  <a:lnTo>
                    <a:pt x="125" y="254"/>
                  </a:lnTo>
                  <a:lnTo>
                    <a:pt x="124" y="254"/>
                  </a:lnTo>
                  <a:lnTo>
                    <a:pt x="124" y="254"/>
                  </a:lnTo>
                  <a:lnTo>
                    <a:pt x="124" y="253"/>
                  </a:lnTo>
                  <a:lnTo>
                    <a:pt x="124" y="252"/>
                  </a:lnTo>
                  <a:lnTo>
                    <a:pt x="125" y="252"/>
                  </a:lnTo>
                  <a:lnTo>
                    <a:pt x="125" y="251"/>
                  </a:lnTo>
                  <a:lnTo>
                    <a:pt x="125" y="250"/>
                  </a:lnTo>
                  <a:lnTo>
                    <a:pt x="125" y="249"/>
                  </a:lnTo>
                  <a:lnTo>
                    <a:pt x="124" y="249"/>
                  </a:lnTo>
                  <a:lnTo>
                    <a:pt x="124" y="248"/>
                  </a:lnTo>
                  <a:lnTo>
                    <a:pt x="124" y="247"/>
                  </a:lnTo>
                  <a:lnTo>
                    <a:pt x="124" y="247"/>
                  </a:lnTo>
                  <a:lnTo>
                    <a:pt x="124" y="246"/>
                  </a:lnTo>
                  <a:lnTo>
                    <a:pt x="124" y="246"/>
                  </a:lnTo>
                  <a:lnTo>
                    <a:pt x="123" y="246"/>
                  </a:lnTo>
                  <a:lnTo>
                    <a:pt x="123" y="245"/>
                  </a:lnTo>
                  <a:lnTo>
                    <a:pt x="123" y="244"/>
                  </a:lnTo>
                  <a:lnTo>
                    <a:pt x="123" y="243"/>
                  </a:lnTo>
                  <a:lnTo>
                    <a:pt x="124" y="244"/>
                  </a:lnTo>
                  <a:lnTo>
                    <a:pt x="124" y="244"/>
                  </a:lnTo>
                  <a:lnTo>
                    <a:pt x="124" y="245"/>
                  </a:lnTo>
                  <a:lnTo>
                    <a:pt x="125" y="246"/>
                  </a:lnTo>
                  <a:lnTo>
                    <a:pt x="125" y="246"/>
                  </a:lnTo>
                  <a:lnTo>
                    <a:pt x="126" y="247"/>
                  </a:lnTo>
                  <a:lnTo>
                    <a:pt x="126" y="248"/>
                  </a:lnTo>
                  <a:lnTo>
                    <a:pt x="126" y="249"/>
                  </a:lnTo>
                  <a:lnTo>
                    <a:pt x="126" y="250"/>
                  </a:lnTo>
                  <a:lnTo>
                    <a:pt x="126" y="251"/>
                  </a:lnTo>
                  <a:lnTo>
                    <a:pt x="127" y="252"/>
                  </a:lnTo>
                  <a:lnTo>
                    <a:pt x="128" y="252"/>
                  </a:lnTo>
                  <a:lnTo>
                    <a:pt x="128" y="253"/>
                  </a:lnTo>
                  <a:lnTo>
                    <a:pt x="129" y="254"/>
                  </a:lnTo>
                  <a:lnTo>
                    <a:pt x="129" y="254"/>
                  </a:lnTo>
                  <a:lnTo>
                    <a:pt x="129" y="255"/>
                  </a:lnTo>
                  <a:lnTo>
                    <a:pt x="130" y="256"/>
                  </a:lnTo>
                  <a:lnTo>
                    <a:pt x="130" y="257"/>
                  </a:lnTo>
                  <a:lnTo>
                    <a:pt x="130" y="258"/>
                  </a:lnTo>
                  <a:lnTo>
                    <a:pt x="130" y="259"/>
                  </a:lnTo>
                  <a:lnTo>
                    <a:pt x="131" y="260"/>
                  </a:lnTo>
                  <a:lnTo>
                    <a:pt x="131" y="261"/>
                  </a:lnTo>
                  <a:lnTo>
                    <a:pt x="131" y="262"/>
                  </a:lnTo>
                  <a:lnTo>
                    <a:pt x="131" y="262"/>
                  </a:lnTo>
                  <a:lnTo>
                    <a:pt x="132" y="263"/>
                  </a:lnTo>
                  <a:lnTo>
                    <a:pt x="132" y="263"/>
                  </a:lnTo>
                  <a:lnTo>
                    <a:pt x="132" y="262"/>
                  </a:lnTo>
                  <a:lnTo>
                    <a:pt x="132" y="262"/>
                  </a:lnTo>
                  <a:lnTo>
                    <a:pt x="132" y="261"/>
                  </a:lnTo>
                  <a:lnTo>
                    <a:pt x="132" y="260"/>
                  </a:lnTo>
                  <a:lnTo>
                    <a:pt x="132" y="259"/>
                  </a:lnTo>
                  <a:lnTo>
                    <a:pt x="132" y="258"/>
                  </a:lnTo>
                  <a:lnTo>
                    <a:pt x="132" y="257"/>
                  </a:lnTo>
                  <a:lnTo>
                    <a:pt x="132" y="256"/>
                  </a:lnTo>
                  <a:lnTo>
                    <a:pt x="132" y="255"/>
                  </a:lnTo>
                  <a:lnTo>
                    <a:pt x="131" y="255"/>
                  </a:lnTo>
                  <a:lnTo>
                    <a:pt x="131" y="254"/>
                  </a:lnTo>
                  <a:lnTo>
                    <a:pt x="131" y="254"/>
                  </a:lnTo>
                  <a:lnTo>
                    <a:pt x="130" y="253"/>
                  </a:lnTo>
                  <a:lnTo>
                    <a:pt x="130" y="252"/>
                  </a:lnTo>
                  <a:lnTo>
                    <a:pt x="129" y="252"/>
                  </a:lnTo>
                  <a:lnTo>
                    <a:pt x="128" y="252"/>
                  </a:lnTo>
                  <a:lnTo>
                    <a:pt x="128" y="251"/>
                  </a:lnTo>
                  <a:lnTo>
                    <a:pt x="128" y="250"/>
                  </a:lnTo>
                  <a:lnTo>
                    <a:pt x="127" y="249"/>
                  </a:lnTo>
                  <a:lnTo>
                    <a:pt x="127" y="248"/>
                  </a:lnTo>
                  <a:lnTo>
                    <a:pt x="127" y="247"/>
                  </a:lnTo>
                  <a:lnTo>
                    <a:pt x="126" y="247"/>
                  </a:lnTo>
                  <a:lnTo>
                    <a:pt x="125" y="246"/>
                  </a:lnTo>
                  <a:lnTo>
                    <a:pt x="125" y="246"/>
                  </a:lnTo>
                  <a:lnTo>
                    <a:pt x="125" y="245"/>
                  </a:lnTo>
                  <a:lnTo>
                    <a:pt x="126" y="244"/>
                  </a:lnTo>
                  <a:lnTo>
                    <a:pt x="126" y="243"/>
                  </a:lnTo>
                  <a:lnTo>
                    <a:pt x="127" y="243"/>
                  </a:lnTo>
                  <a:lnTo>
                    <a:pt x="128" y="243"/>
                  </a:lnTo>
                  <a:lnTo>
                    <a:pt x="129" y="244"/>
                  </a:lnTo>
                  <a:lnTo>
                    <a:pt x="129" y="245"/>
                  </a:lnTo>
                  <a:lnTo>
                    <a:pt x="129" y="246"/>
                  </a:lnTo>
                  <a:lnTo>
                    <a:pt x="130" y="246"/>
                  </a:lnTo>
                  <a:lnTo>
                    <a:pt x="131" y="246"/>
                  </a:lnTo>
                  <a:lnTo>
                    <a:pt x="130" y="245"/>
                  </a:lnTo>
                  <a:lnTo>
                    <a:pt x="130" y="244"/>
                  </a:lnTo>
                  <a:lnTo>
                    <a:pt x="129" y="243"/>
                  </a:lnTo>
                  <a:lnTo>
                    <a:pt x="129" y="242"/>
                  </a:lnTo>
                  <a:lnTo>
                    <a:pt x="129" y="241"/>
                  </a:lnTo>
                  <a:lnTo>
                    <a:pt x="128" y="241"/>
                  </a:lnTo>
                  <a:lnTo>
                    <a:pt x="127" y="241"/>
                  </a:lnTo>
                  <a:lnTo>
                    <a:pt x="126" y="241"/>
                  </a:lnTo>
                  <a:lnTo>
                    <a:pt x="125" y="241"/>
                  </a:lnTo>
                  <a:lnTo>
                    <a:pt x="124" y="241"/>
                  </a:lnTo>
                  <a:lnTo>
                    <a:pt x="124" y="242"/>
                  </a:lnTo>
                  <a:lnTo>
                    <a:pt x="123" y="243"/>
                  </a:lnTo>
                  <a:lnTo>
                    <a:pt x="122" y="243"/>
                  </a:lnTo>
                  <a:lnTo>
                    <a:pt x="122" y="244"/>
                  </a:lnTo>
                  <a:lnTo>
                    <a:pt x="121" y="240"/>
                  </a:lnTo>
                  <a:lnTo>
                    <a:pt x="121" y="239"/>
                  </a:lnTo>
                  <a:lnTo>
                    <a:pt x="120" y="237"/>
                  </a:lnTo>
                  <a:lnTo>
                    <a:pt x="119" y="234"/>
                  </a:lnTo>
                  <a:lnTo>
                    <a:pt x="118" y="230"/>
                  </a:lnTo>
                  <a:lnTo>
                    <a:pt x="117" y="229"/>
                  </a:lnTo>
                  <a:lnTo>
                    <a:pt x="117" y="228"/>
                  </a:lnTo>
                  <a:lnTo>
                    <a:pt x="116" y="225"/>
                  </a:lnTo>
                  <a:lnTo>
                    <a:pt x="115" y="221"/>
                  </a:lnTo>
                  <a:lnTo>
                    <a:pt x="114" y="220"/>
                  </a:lnTo>
                  <a:lnTo>
                    <a:pt x="113" y="217"/>
                  </a:lnTo>
                  <a:lnTo>
                    <a:pt x="111" y="214"/>
                  </a:lnTo>
                  <a:lnTo>
                    <a:pt x="112" y="216"/>
                  </a:lnTo>
                  <a:lnTo>
                    <a:pt x="113" y="216"/>
                  </a:lnTo>
                  <a:lnTo>
                    <a:pt x="113" y="215"/>
                  </a:lnTo>
                  <a:lnTo>
                    <a:pt x="112" y="214"/>
                  </a:lnTo>
                  <a:lnTo>
                    <a:pt x="112" y="214"/>
                  </a:lnTo>
                  <a:lnTo>
                    <a:pt x="113" y="214"/>
                  </a:lnTo>
                  <a:lnTo>
                    <a:pt x="113" y="215"/>
                  </a:lnTo>
                  <a:lnTo>
                    <a:pt x="113" y="214"/>
                  </a:lnTo>
                  <a:lnTo>
                    <a:pt x="113" y="214"/>
                  </a:lnTo>
                  <a:lnTo>
                    <a:pt x="113" y="213"/>
                  </a:lnTo>
                  <a:lnTo>
                    <a:pt x="114" y="213"/>
                  </a:lnTo>
                  <a:lnTo>
                    <a:pt x="114" y="214"/>
                  </a:lnTo>
                  <a:lnTo>
                    <a:pt x="115" y="214"/>
                  </a:lnTo>
                  <a:lnTo>
                    <a:pt x="115" y="214"/>
                  </a:lnTo>
                  <a:lnTo>
                    <a:pt x="116" y="215"/>
                  </a:lnTo>
                  <a:lnTo>
                    <a:pt x="116" y="216"/>
                  </a:lnTo>
                  <a:lnTo>
                    <a:pt x="116" y="217"/>
                  </a:lnTo>
                  <a:lnTo>
                    <a:pt x="116" y="216"/>
                  </a:lnTo>
                  <a:lnTo>
                    <a:pt x="116" y="215"/>
                  </a:lnTo>
                  <a:lnTo>
                    <a:pt x="116" y="214"/>
                  </a:lnTo>
                  <a:lnTo>
                    <a:pt x="116" y="214"/>
                  </a:lnTo>
                  <a:lnTo>
                    <a:pt x="116" y="213"/>
                  </a:lnTo>
                  <a:lnTo>
                    <a:pt x="116" y="213"/>
                  </a:lnTo>
                  <a:lnTo>
                    <a:pt x="115" y="213"/>
                  </a:lnTo>
                  <a:lnTo>
                    <a:pt x="115" y="212"/>
                  </a:lnTo>
                  <a:lnTo>
                    <a:pt x="115" y="211"/>
                  </a:lnTo>
                  <a:lnTo>
                    <a:pt x="114" y="211"/>
                  </a:lnTo>
                  <a:lnTo>
                    <a:pt x="113" y="211"/>
                  </a:lnTo>
                  <a:lnTo>
                    <a:pt x="113" y="210"/>
                  </a:lnTo>
                  <a:lnTo>
                    <a:pt x="113" y="209"/>
                  </a:lnTo>
                  <a:lnTo>
                    <a:pt x="113" y="208"/>
                  </a:lnTo>
                  <a:lnTo>
                    <a:pt x="112" y="208"/>
                  </a:lnTo>
                  <a:lnTo>
                    <a:pt x="112" y="209"/>
                  </a:lnTo>
                  <a:lnTo>
                    <a:pt x="112" y="210"/>
                  </a:lnTo>
                  <a:lnTo>
                    <a:pt x="112" y="211"/>
                  </a:lnTo>
                  <a:lnTo>
                    <a:pt x="111" y="211"/>
                  </a:lnTo>
                  <a:lnTo>
                    <a:pt x="111" y="212"/>
                  </a:lnTo>
                  <a:lnTo>
                    <a:pt x="111" y="213"/>
                  </a:lnTo>
                  <a:lnTo>
                    <a:pt x="110" y="212"/>
                  </a:lnTo>
                  <a:lnTo>
                    <a:pt x="110" y="211"/>
                  </a:lnTo>
                  <a:lnTo>
                    <a:pt x="111" y="211"/>
                  </a:lnTo>
                  <a:lnTo>
                    <a:pt x="110" y="211"/>
                  </a:lnTo>
                  <a:lnTo>
                    <a:pt x="109" y="211"/>
                  </a:lnTo>
                  <a:lnTo>
                    <a:pt x="109" y="210"/>
                  </a:lnTo>
                  <a:lnTo>
                    <a:pt x="109" y="209"/>
                  </a:lnTo>
                  <a:lnTo>
                    <a:pt x="108" y="208"/>
                  </a:lnTo>
                  <a:lnTo>
                    <a:pt x="108" y="207"/>
                  </a:lnTo>
                  <a:lnTo>
                    <a:pt x="108" y="207"/>
                  </a:lnTo>
                  <a:lnTo>
                    <a:pt x="108" y="207"/>
                  </a:lnTo>
                  <a:lnTo>
                    <a:pt x="108" y="206"/>
                  </a:lnTo>
                  <a:lnTo>
                    <a:pt x="108" y="205"/>
                  </a:lnTo>
                  <a:lnTo>
                    <a:pt x="107" y="205"/>
                  </a:lnTo>
                  <a:lnTo>
                    <a:pt x="107" y="204"/>
                  </a:lnTo>
                  <a:lnTo>
                    <a:pt x="107" y="203"/>
                  </a:lnTo>
                  <a:lnTo>
                    <a:pt x="106" y="203"/>
                  </a:lnTo>
                  <a:lnTo>
                    <a:pt x="106" y="202"/>
                  </a:lnTo>
                  <a:lnTo>
                    <a:pt x="106" y="201"/>
                  </a:lnTo>
                  <a:lnTo>
                    <a:pt x="105" y="201"/>
                  </a:lnTo>
                  <a:lnTo>
                    <a:pt x="105" y="200"/>
                  </a:lnTo>
                  <a:lnTo>
                    <a:pt x="105" y="199"/>
                  </a:lnTo>
                  <a:lnTo>
                    <a:pt x="105" y="199"/>
                  </a:lnTo>
                  <a:lnTo>
                    <a:pt x="104" y="199"/>
                  </a:lnTo>
                  <a:lnTo>
                    <a:pt x="104" y="198"/>
                  </a:lnTo>
                  <a:lnTo>
                    <a:pt x="104" y="197"/>
                  </a:lnTo>
                  <a:lnTo>
                    <a:pt x="104" y="196"/>
                  </a:lnTo>
                  <a:lnTo>
                    <a:pt x="103" y="195"/>
                  </a:lnTo>
                  <a:lnTo>
                    <a:pt x="102" y="194"/>
                  </a:lnTo>
                  <a:lnTo>
                    <a:pt x="102" y="193"/>
                  </a:lnTo>
                  <a:lnTo>
                    <a:pt x="102" y="192"/>
                  </a:lnTo>
                  <a:lnTo>
                    <a:pt x="102" y="191"/>
                  </a:lnTo>
                  <a:lnTo>
                    <a:pt x="102" y="191"/>
                  </a:lnTo>
                  <a:lnTo>
                    <a:pt x="102" y="190"/>
                  </a:lnTo>
                  <a:lnTo>
                    <a:pt x="102" y="189"/>
                  </a:lnTo>
                  <a:lnTo>
                    <a:pt x="103" y="189"/>
                  </a:lnTo>
                  <a:lnTo>
                    <a:pt x="104" y="189"/>
                  </a:lnTo>
                  <a:lnTo>
                    <a:pt x="105" y="189"/>
                  </a:lnTo>
                  <a:lnTo>
                    <a:pt x="105" y="190"/>
                  </a:lnTo>
                  <a:lnTo>
                    <a:pt x="105" y="191"/>
                  </a:lnTo>
                  <a:lnTo>
                    <a:pt x="105" y="191"/>
                  </a:lnTo>
                  <a:lnTo>
                    <a:pt x="105" y="192"/>
                  </a:lnTo>
                  <a:lnTo>
                    <a:pt x="105" y="193"/>
                  </a:lnTo>
                  <a:lnTo>
                    <a:pt x="105" y="194"/>
                  </a:lnTo>
                  <a:lnTo>
                    <a:pt x="105" y="195"/>
                  </a:lnTo>
                  <a:lnTo>
                    <a:pt x="106" y="196"/>
                  </a:lnTo>
                  <a:lnTo>
                    <a:pt x="106" y="197"/>
                  </a:lnTo>
                  <a:lnTo>
                    <a:pt x="106" y="198"/>
                  </a:lnTo>
                  <a:lnTo>
                    <a:pt x="107" y="197"/>
                  </a:lnTo>
                  <a:lnTo>
                    <a:pt x="107" y="196"/>
                  </a:lnTo>
                  <a:lnTo>
                    <a:pt x="107" y="195"/>
                  </a:lnTo>
                  <a:lnTo>
                    <a:pt x="108" y="196"/>
                  </a:lnTo>
                  <a:lnTo>
                    <a:pt x="107" y="195"/>
                  </a:lnTo>
                  <a:lnTo>
                    <a:pt x="107" y="194"/>
                  </a:lnTo>
                  <a:lnTo>
                    <a:pt x="107" y="193"/>
                  </a:lnTo>
                  <a:lnTo>
                    <a:pt x="106" y="193"/>
                  </a:lnTo>
                  <a:lnTo>
                    <a:pt x="106" y="192"/>
                  </a:lnTo>
                  <a:lnTo>
                    <a:pt x="106" y="191"/>
                  </a:lnTo>
                  <a:lnTo>
                    <a:pt x="106" y="191"/>
                  </a:lnTo>
                  <a:lnTo>
                    <a:pt x="106" y="190"/>
                  </a:lnTo>
                  <a:lnTo>
                    <a:pt x="106" y="189"/>
                  </a:lnTo>
                  <a:lnTo>
                    <a:pt x="105" y="188"/>
                  </a:lnTo>
                  <a:lnTo>
                    <a:pt x="105" y="187"/>
                  </a:lnTo>
                  <a:lnTo>
                    <a:pt x="104" y="187"/>
                  </a:lnTo>
                  <a:lnTo>
                    <a:pt x="103" y="187"/>
                  </a:lnTo>
                  <a:lnTo>
                    <a:pt x="102" y="187"/>
                  </a:lnTo>
                  <a:lnTo>
                    <a:pt x="102" y="188"/>
                  </a:lnTo>
                  <a:lnTo>
                    <a:pt x="102" y="189"/>
                  </a:lnTo>
                  <a:lnTo>
                    <a:pt x="101" y="189"/>
                  </a:lnTo>
                  <a:lnTo>
                    <a:pt x="100" y="189"/>
                  </a:lnTo>
                  <a:lnTo>
                    <a:pt x="100" y="188"/>
                  </a:lnTo>
                  <a:lnTo>
                    <a:pt x="100" y="187"/>
                  </a:lnTo>
                  <a:lnTo>
                    <a:pt x="101" y="187"/>
                  </a:lnTo>
                  <a:lnTo>
                    <a:pt x="102" y="187"/>
                  </a:lnTo>
                  <a:lnTo>
                    <a:pt x="102" y="186"/>
                  </a:lnTo>
                  <a:lnTo>
                    <a:pt x="102" y="185"/>
                  </a:lnTo>
                  <a:lnTo>
                    <a:pt x="101" y="186"/>
                  </a:lnTo>
                  <a:lnTo>
                    <a:pt x="100" y="186"/>
                  </a:lnTo>
                  <a:lnTo>
                    <a:pt x="100" y="187"/>
                  </a:lnTo>
                  <a:lnTo>
                    <a:pt x="100" y="186"/>
                  </a:lnTo>
                  <a:lnTo>
                    <a:pt x="99" y="186"/>
                  </a:lnTo>
                  <a:lnTo>
                    <a:pt x="99" y="187"/>
                  </a:lnTo>
                  <a:lnTo>
                    <a:pt x="98" y="185"/>
                  </a:lnTo>
                  <a:lnTo>
                    <a:pt x="97" y="183"/>
                  </a:lnTo>
                  <a:lnTo>
                    <a:pt x="97" y="179"/>
                  </a:lnTo>
                  <a:lnTo>
                    <a:pt x="96" y="175"/>
                  </a:lnTo>
                  <a:lnTo>
                    <a:pt x="94" y="167"/>
                  </a:lnTo>
                  <a:lnTo>
                    <a:pt x="93" y="167"/>
                  </a:lnTo>
                  <a:lnTo>
                    <a:pt x="93" y="166"/>
                  </a:lnTo>
                  <a:lnTo>
                    <a:pt x="93" y="165"/>
                  </a:lnTo>
                  <a:lnTo>
                    <a:pt x="93" y="160"/>
                  </a:lnTo>
                  <a:lnTo>
                    <a:pt x="92" y="159"/>
                  </a:lnTo>
                  <a:lnTo>
                    <a:pt x="92" y="158"/>
                  </a:lnTo>
                  <a:lnTo>
                    <a:pt x="91" y="157"/>
                  </a:lnTo>
                  <a:lnTo>
                    <a:pt x="91" y="156"/>
                  </a:lnTo>
                  <a:lnTo>
                    <a:pt x="91" y="155"/>
                  </a:lnTo>
                  <a:lnTo>
                    <a:pt x="90" y="155"/>
                  </a:lnTo>
                  <a:lnTo>
                    <a:pt x="90" y="153"/>
                  </a:lnTo>
                  <a:lnTo>
                    <a:pt x="89" y="152"/>
                  </a:lnTo>
                  <a:lnTo>
                    <a:pt x="88" y="152"/>
                  </a:lnTo>
                  <a:lnTo>
                    <a:pt x="89" y="152"/>
                  </a:lnTo>
                  <a:lnTo>
                    <a:pt x="89" y="151"/>
                  </a:lnTo>
                  <a:lnTo>
                    <a:pt x="88" y="151"/>
                  </a:lnTo>
                  <a:lnTo>
                    <a:pt x="86" y="148"/>
                  </a:lnTo>
                  <a:lnTo>
                    <a:pt x="86" y="146"/>
                  </a:lnTo>
                  <a:lnTo>
                    <a:pt x="86" y="145"/>
                  </a:lnTo>
                  <a:lnTo>
                    <a:pt x="85" y="146"/>
                  </a:lnTo>
                  <a:lnTo>
                    <a:pt x="85" y="145"/>
                  </a:lnTo>
                  <a:lnTo>
                    <a:pt x="85" y="144"/>
                  </a:lnTo>
                  <a:lnTo>
                    <a:pt x="85" y="143"/>
                  </a:lnTo>
                  <a:lnTo>
                    <a:pt x="85" y="142"/>
                  </a:lnTo>
                  <a:lnTo>
                    <a:pt x="84" y="139"/>
                  </a:lnTo>
                  <a:lnTo>
                    <a:pt x="84" y="138"/>
                  </a:lnTo>
                  <a:lnTo>
                    <a:pt x="83" y="137"/>
                  </a:lnTo>
                  <a:lnTo>
                    <a:pt x="82" y="136"/>
                  </a:lnTo>
                  <a:lnTo>
                    <a:pt x="82" y="135"/>
                  </a:lnTo>
                  <a:lnTo>
                    <a:pt x="82" y="135"/>
                  </a:lnTo>
                  <a:lnTo>
                    <a:pt x="82" y="134"/>
                  </a:lnTo>
                  <a:lnTo>
                    <a:pt x="81" y="133"/>
                  </a:lnTo>
                  <a:lnTo>
                    <a:pt x="81" y="132"/>
                  </a:lnTo>
                  <a:lnTo>
                    <a:pt x="79" y="129"/>
                  </a:lnTo>
                  <a:lnTo>
                    <a:pt x="77" y="126"/>
                  </a:lnTo>
                  <a:lnTo>
                    <a:pt x="77" y="125"/>
                  </a:lnTo>
                  <a:lnTo>
                    <a:pt x="75" y="124"/>
                  </a:lnTo>
                  <a:lnTo>
                    <a:pt x="74" y="123"/>
                  </a:lnTo>
                  <a:lnTo>
                    <a:pt x="73" y="124"/>
                  </a:lnTo>
                  <a:lnTo>
                    <a:pt x="72" y="124"/>
                  </a:lnTo>
                  <a:lnTo>
                    <a:pt x="72" y="123"/>
                  </a:lnTo>
                  <a:lnTo>
                    <a:pt x="71" y="123"/>
                  </a:lnTo>
                  <a:lnTo>
                    <a:pt x="71" y="122"/>
                  </a:lnTo>
                  <a:lnTo>
                    <a:pt x="70" y="120"/>
                  </a:lnTo>
                  <a:lnTo>
                    <a:pt x="70" y="120"/>
                  </a:lnTo>
                  <a:lnTo>
                    <a:pt x="69" y="119"/>
                  </a:lnTo>
                  <a:lnTo>
                    <a:pt x="68" y="114"/>
                  </a:lnTo>
                  <a:lnTo>
                    <a:pt x="69" y="115"/>
                  </a:lnTo>
                  <a:lnTo>
                    <a:pt x="69" y="117"/>
                  </a:lnTo>
                  <a:lnTo>
                    <a:pt x="69" y="116"/>
                  </a:lnTo>
                  <a:lnTo>
                    <a:pt x="69" y="115"/>
                  </a:lnTo>
                  <a:lnTo>
                    <a:pt x="69" y="114"/>
                  </a:lnTo>
                  <a:lnTo>
                    <a:pt x="69" y="114"/>
                  </a:lnTo>
                  <a:lnTo>
                    <a:pt x="69" y="113"/>
                  </a:lnTo>
                  <a:lnTo>
                    <a:pt x="68" y="112"/>
                  </a:lnTo>
                  <a:lnTo>
                    <a:pt x="69" y="113"/>
                  </a:lnTo>
                  <a:lnTo>
                    <a:pt x="68" y="113"/>
                  </a:lnTo>
                  <a:lnTo>
                    <a:pt x="68" y="112"/>
                  </a:lnTo>
                  <a:lnTo>
                    <a:pt x="67" y="112"/>
                  </a:lnTo>
                  <a:lnTo>
                    <a:pt x="67" y="111"/>
                  </a:lnTo>
                  <a:lnTo>
                    <a:pt x="67" y="110"/>
                  </a:lnTo>
                  <a:lnTo>
                    <a:pt x="66" y="108"/>
                  </a:lnTo>
                  <a:lnTo>
                    <a:pt x="65" y="106"/>
                  </a:lnTo>
                  <a:lnTo>
                    <a:pt x="65" y="104"/>
                  </a:lnTo>
                  <a:lnTo>
                    <a:pt x="64" y="104"/>
                  </a:lnTo>
                  <a:lnTo>
                    <a:pt x="63" y="103"/>
                  </a:lnTo>
                  <a:lnTo>
                    <a:pt x="63" y="102"/>
                  </a:lnTo>
                  <a:lnTo>
                    <a:pt x="62" y="102"/>
                  </a:lnTo>
                  <a:lnTo>
                    <a:pt x="61" y="102"/>
                  </a:lnTo>
                  <a:lnTo>
                    <a:pt x="61" y="101"/>
                  </a:lnTo>
                  <a:lnTo>
                    <a:pt x="61" y="100"/>
                  </a:lnTo>
                  <a:lnTo>
                    <a:pt x="61" y="99"/>
                  </a:lnTo>
                  <a:lnTo>
                    <a:pt x="62" y="98"/>
                  </a:lnTo>
                  <a:lnTo>
                    <a:pt x="62" y="97"/>
                  </a:lnTo>
                  <a:lnTo>
                    <a:pt x="61" y="97"/>
                  </a:lnTo>
                  <a:lnTo>
                    <a:pt x="61" y="97"/>
                  </a:lnTo>
                  <a:lnTo>
                    <a:pt x="61" y="98"/>
                  </a:lnTo>
                  <a:lnTo>
                    <a:pt x="60" y="98"/>
                  </a:lnTo>
                  <a:lnTo>
                    <a:pt x="59" y="97"/>
                  </a:lnTo>
                  <a:lnTo>
                    <a:pt x="59" y="96"/>
                  </a:lnTo>
                  <a:lnTo>
                    <a:pt x="58" y="96"/>
                  </a:lnTo>
                  <a:lnTo>
                    <a:pt x="57" y="95"/>
                  </a:lnTo>
                  <a:lnTo>
                    <a:pt x="57" y="96"/>
                  </a:lnTo>
                  <a:lnTo>
                    <a:pt x="56" y="96"/>
                  </a:lnTo>
                  <a:lnTo>
                    <a:pt x="55" y="95"/>
                  </a:lnTo>
                  <a:lnTo>
                    <a:pt x="56" y="94"/>
                  </a:lnTo>
                  <a:lnTo>
                    <a:pt x="55" y="94"/>
                  </a:lnTo>
                  <a:lnTo>
                    <a:pt x="54" y="94"/>
                  </a:lnTo>
                  <a:lnTo>
                    <a:pt x="54" y="93"/>
                  </a:lnTo>
                  <a:lnTo>
                    <a:pt x="53" y="91"/>
                  </a:lnTo>
                  <a:lnTo>
                    <a:pt x="53" y="91"/>
                  </a:lnTo>
                  <a:lnTo>
                    <a:pt x="53" y="90"/>
                  </a:lnTo>
                  <a:lnTo>
                    <a:pt x="51" y="89"/>
                  </a:lnTo>
                  <a:lnTo>
                    <a:pt x="51" y="88"/>
                  </a:lnTo>
                  <a:lnTo>
                    <a:pt x="50" y="88"/>
                  </a:lnTo>
                  <a:lnTo>
                    <a:pt x="48" y="87"/>
                  </a:lnTo>
                  <a:lnTo>
                    <a:pt x="47" y="86"/>
                  </a:lnTo>
                  <a:lnTo>
                    <a:pt x="47" y="85"/>
                  </a:lnTo>
                  <a:lnTo>
                    <a:pt x="47" y="84"/>
                  </a:lnTo>
                  <a:lnTo>
                    <a:pt x="46" y="84"/>
                  </a:lnTo>
                  <a:lnTo>
                    <a:pt x="45" y="83"/>
                  </a:lnTo>
                  <a:lnTo>
                    <a:pt x="45" y="82"/>
                  </a:lnTo>
                  <a:lnTo>
                    <a:pt x="45" y="82"/>
                  </a:lnTo>
                  <a:lnTo>
                    <a:pt x="44" y="82"/>
                  </a:lnTo>
                  <a:lnTo>
                    <a:pt x="44" y="81"/>
                  </a:lnTo>
                  <a:lnTo>
                    <a:pt x="44" y="80"/>
                  </a:lnTo>
                  <a:lnTo>
                    <a:pt x="43" y="80"/>
                  </a:lnTo>
                  <a:lnTo>
                    <a:pt x="44" y="80"/>
                  </a:lnTo>
                  <a:lnTo>
                    <a:pt x="45" y="80"/>
                  </a:lnTo>
                  <a:lnTo>
                    <a:pt x="45" y="80"/>
                  </a:lnTo>
                  <a:lnTo>
                    <a:pt x="45" y="80"/>
                  </a:lnTo>
                  <a:lnTo>
                    <a:pt x="45" y="79"/>
                  </a:lnTo>
                  <a:lnTo>
                    <a:pt x="45" y="78"/>
                  </a:lnTo>
                  <a:lnTo>
                    <a:pt x="45" y="77"/>
                  </a:lnTo>
                  <a:lnTo>
                    <a:pt x="45" y="76"/>
                  </a:lnTo>
                  <a:lnTo>
                    <a:pt x="44" y="75"/>
                  </a:lnTo>
                  <a:lnTo>
                    <a:pt x="44" y="74"/>
                  </a:lnTo>
                  <a:lnTo>
                    <a:pt x="44" y="73"/>
                  </a:lnTo>
                  <a:lnTo>
                    <a:pt x="43" y="73"/>
                  </a:lnTo>
                  <a:lnTo>
                    <a:pt x="42" y="73"/>
                  </a:lnTo>
                  <a:lnTo>
                    <a:pt x="41" y="73"/>
                  </a:lnTo>
                  <a:lnTo>
                    <a:pt x="40" y="73"/>
                  </a:lnTo>
                  <a:lnTo>
                    <a:pt x="40" y="74"/>
                  </a:lnTo>
                  <a:lnTo>
                    <a:pt x="41" y="75"/>
                  </a:lnTo>
                  <a:lnTo>
                    <a:pt x="41" y="76"/>
                  </a:lnTo>
                  <a:lnTo>
                    <a:pt x="42" y="76"/>
                  </a:lnTo>
                  <a:lnTo>
                    <a:pt x="42" y="77"/>
                  </a:lnTo>
                  <a:lnTo>
                    <a:pt x="42" y="78"/>
                  </a:lnTo>
                  <a:lnTo>
                    <a:pt x="41" y="78"/>
                  </a:lnTo>
                  <a:lnTo>
                    <a:pt x="41" y="77"/>
                  </a:lnTo>
                  <a:lnTo>
                    <a:pt x="41" y="76"/>
                  </a:lnTo>
                  <a:lnTo>
                    <a:pt x="40" y="75"/>
                  </a:lnTo>
                  <a:lnTo>
                    <a:pt x="39" y="75"/>
                  </a:lnTo>
                  <a:lnTo>
                    <a:pt x="39" y="76"/>
                  </a:lnTo>
                  <a:lnTo>
                    <a:pt x="38" y="75"/>
                  </a:lnTo>
                  <a:lnTo>
                    <a:pt x="37" y="73"/>
                  </a:lnTo>
                  <a:lnTo>
                    <a:pt x="37" y="72"/>
                  </a:lnTo>
                  <a:lnTo>
                    <a:pt x="36" y="72"/>
                  </a:lnTo>
                  <a:lnTo>
                    <a:pt x="35" y="72"/>
                  </a:lnTo>
                  <a:lnTo>
                    <a:pt x="34" y="72"/>
                  </a:lnTo>
                  <a:lnTo>
                    <a:pt x="34" y="72"/>
                  </a:lnTo>
                  <a:lnTo>
                    <a:pt x="33" y="72"/>
                  </a:lnTo>
                  <a:lnTo>
                    <a:pt x="32" y="72"/>
                  </a:lnTo>
                  <a:lnTo>
                    <a:pt x="31" y="72"/>
                  </a:lnTo>
                  <a:lnTo>
                    <a:pt x="31" y="72"/>
                  </a:lnTo>
                  <a:lnTo>
                    <a:pt x="30" y="71"/>
                  </a:lnTo>
                  <a:lnTo>
                    <a:pt x="30" y="69"/>
                  </a:lnTo>
                  <a:lnTo>
                    <a:pt x="29" y="69"/>
                  </a:lnTo>
                  <a:lnTo>
                    <a:pt x="29" y="67"/>
                  </a:lnTo>
                  <a:lnTo>
                    <a:pt x="26" y="58"/>
                  </a:lnTo>
                  <a:lnTo>
                    <a:pt x="25" y="56"/>
                  </a:lnTo>
                  <a:lnTo>
                    <a:pt x="24" y="55"/>
                  </a:lnTo>
                  <a:lnTo>
                    <a:pt x="24" y="54"/>
                  </a:lnTo>
                  <a:lnTo>
                    <a:pt x="23" y="52"/>
                  </a:lnTo>
                  <a:lnTo>
                    <a:pt x="22" y="49"/>
                  </a:lnTo>
                  <a:lnTo>
                    <a:pt x="22" y="48"/>
                  </a:lnTo>
                  <a:lnTo>
                    <a:pt x="21" y="46"/>
                  </a:lnTo>
                  <a:lnTo>
                    <a:pt x="20" y="42"/>
                  </a:lnTo>
                  <a:lnTo>
                    <a:pt x="19" y="41"/>
                  </a:lnTo>
                  <a:lnTo>
                    <a:pt x="19" y="41"/>
                  </a:lnTo>
                  <a:lnTo>
                    <a:pt x="19" y="41"/>
                  </a:lnTo>
                  <a:lnTo>
                    <a:pt x="18" y="41"/>
                  </a:lnTo>
                  <a:lnTo>
                    <a:pt x="17" y="37"/>
                  </a:lnTo>
                  <a:lnTo>
                    <a:pt x="16" y="37"/>
                  </a:lnTo>
                  <a:lnTo>
                    <a:pt x="16" y="36"/>
                  </a:lnTo>
                  <a:lnTo>
                    <a:pt x="16" y="35"/>
                  </a:lnTo>
                  <a:lnTo>
                    <a:pt x="17" y="34"/>
                  </a:lnTo>
                  <a:lnTo>
                    <a:pt x="16" y="34"/>
                  </a:lnTo>
                  <a:lnTo>
                    <a:pt x="16" y="35"/>
                  </a:lnTo>
                  <a:lnTo>
                    <a:pt x="15" y="36"/>
                  </a:lnTo>
                  <a:lnTo>
                    <a:pt x="15" y="35"/>
                  </a:lnTo>
                  <a:lnTo>
                    <a:pt x="14" y="34"/>
                  </a:lnTo>
                  <a:lnTo>
                    <a:pt x="14" y="33"/>
                  </a:lnTo>
                  <a:lnTo>
                    <a:pt x="14" y="33"/>
                  </a:lnTo>
                  <a:lnTo>
                    <a:pt x="14" y="33"/>
                  </a:lnTo>
                  <a:lnTo>
                    <a:pt x="14" y="32"/>
                  </a:lnTo>
                  <a:lnTo>
                    <a:pt x="14" y="32"/>
                  </a:lnTo>
                  <a:lnTo>
                    <a:pt x="14" y="32"/>
                  </a:lnTo>
                  <a:lnTo>
                    <a:pt x="13" y="32"/>
                  </a:lnTo>
                  <a:lnTo>
                    <a:pt x="12" y="29"/>
                  </a:lnTo>
                  <a:lnTo>
                    <a:pt x="10" y="25"/>
                  </a:lnTo>
                  <a:lnTo>
                    <a:pt x="9" y="23"/>
                  </a:lnTo>
                  <a:lnTo>
                    <a:pt x="8" y="22"/>
                  </a:lnTo>
                  <a:lnTo>
                    <a:pt x="8" y="20"/>
                  </a:lnTo>
                  <a:lnTo>
                    <a:pt x="6" y="17"/>
                  </a:lnTo>
                  <a:lnTo>
                    <a:pt x="6" y="16"/>
                  </a:lnTo>
                  <a:lnTo>
                    <a:pt x="6" y="14"/>
                  </a:lnTo>
                  <a:lnTo>
                    <a:pt x="4" y="10"/>
                  </a:lnTo>
                  <a:lnTo>
                    <a:pt x="3" y="9"/>
                  </a:lnTo>
                  <a:lnTo>
                    <a:pt x="2" y="7"/>
                  </a:lnTo>
                  <a:lnTo>
                    <a:pt x="3" y="7"/>
                  </a:lnTo>
                  <a:lnTo>
                    <a:pt x="2" y="6"/>
                  </a:lnTo>
                  <a:lnTo>
                    <a:pt x="2" y="7"/>
                  </a:lnTo>
                  <a:lnTo>
                    <a:pt x="2" y="6"/>
                  </a:lnTo>
                  <a:lnTo>
                    <a:pt x="1" y="5"/>
                  </a:lnTo>
                  <a:lnTo>
                    <a:pt x="0" y="2"/>
                  </a:lnTo>
                  <a:lnTo>
                    <a:pt x="2" y="2"/>
                  </a:lnTo>
                  <a:lnTo>
                    <a:pt x="3" y="1"/>
                  </a:lnTo>
                  <a:lnTo>
                    <a:pt x="5" y="1"/>
                  </a:lnTo>
                  <a:lnTo>
                    <a:pt x="6" y="0"/>
                  </a:lnTo>
                  <a:lnTo>
                    <a:pt x="8" y="0"/>
                  </a:lnTo>
                  <a:lnTo>
                    <a:pt x="10" y="0"/>
                  </a:lnTo>
                  <a:lnTo>
                    <a:pt x="12" y="0"/>
                  </a:lnTo>
                  <a:lnTo>
                    <a:pt x="13" y="1"/>
                  </a:lnTo>
                  <a:lnTo>
                    <a:pt x="12" y="1"/>
                  </a:lnTo>
                  <a:lnTo>
                    <a:pt x="11" y="3"/>
                  </a:lnTo>
                  <a:lnTo>
                    <a:pt x="11" y="4"/>
                  </a:lnTo>
                  <a:lnTo>
                    <a:pt x="12" y="4"/>
                  </a:lnTo>
                  <a:lnTo>
                    <a:pt x="13" y="5"/>
                  </a:lnTo>
                  <a:lnTo>
                    <a:pt x="14" y="7"/>
                  </a:lnTo>
                  <a:lnTo>
                    <a:pt x="14" y="6"/>
                  </a:lnTo>
                  <a:lnTo>
                    <a:pt x="16" y="6"/>
                  </a:lnTo>
                  <a:lnTo>
                    <a:pt x="16" y="8"/>
                  </a:lnTo>
                  <a:lnTo>
                    <a:pt x="15" y="9"/>
                  </a:lnTo>
                  <a:lnTo>
                    <a:pt x="15" y="10"/>
                  </a:lnTo>
                  <a:lnTo>
                    <a:pt x="17" y="10"/>
                  </a:lnTo>
                  <a:lnTo>
                    <a:pt x="18" y="11"/>
                  </a:lnTo>
                  <a:lnTo>
                    <a:pt x="20" y="10"/>
                  </a:lnTo>
                  <a:lnTo>
                    <a:pt x="20" y="9"/>
                  </a:lnTo>
                  <a:lnTo>
                    <a:pt x="19" y="8"/>
                  </a:lnTo>
                  <a:lnTo>
                    <a:pt x="20" y="7"/>
                  </a:lnTo>
                  <a:lnTo>
                    <a:pt x="22" y="8"/>
                  </a:lnTo>
                  <a:lnTo>
                    <a:pt x="23" y="9"/>
                  </a:lnTo>
                  <a:lnTo>
                    <a:pt x="25" y="9"/>
                  </a:lnTo>
                  <a:lnTo>
                    <a:pt x="26" y="10"/>
                  </a:lnTo>
                  <a:lnTo>
                    <a:pt x="27" y="11"/>
                  </a:lnTo>
                  <a:lnTo>
                    <a:pt x="25" y="12"/>
                  </a:lnTo>
                  <a:lnTo>
                    <a:pt x="25" y="14"/>
                  </a:lnTo>
                  <a:lnTo>
                    <a:pt x="26" y="15"/>
                  </a:lnTo>
                  <a:lnTo>
                    <a:pt x="28" y="16"/>
                  </a:lnTo>
                  <a:lnTo>
                    <a:pt x="29" y="15"/>
                  </a:lnTo>
                  <a:lnTo>
                    <a:pt x="30" y="16"/>
                  </a:lnTo>
                  <a:lnTo>
                    <a:pt x="30" y="17"/>
                  </a:lnTo>
                  <a:lnTo>
                    <a:pt x="31" y="17"/>
                  </a:lnTo>
                  <a:lnTo>
                    <a:pt x="31" y="18"/>
                  </a:lnTo>
                  <a:lnTo>
                    <a:pt x="34" y="19"/>
                  </a:lnTo>
                  <a:lnTo>
                    <a:pt x="36" y="17"/>
                  </a:lnTo>
                  <a:lnTo>
                    <a:pt x="36" y="17"/>
                  </a:lnTo>
                  <a:lnTo>
                    <a:pt x="37" y="17"/>
                  </a:lnTo>
                  <a:lnTo>
                    <a:pt x="39" y="17"/>
                  </a:lnTo>
                  <a:lnTo>
                    <a:pt x="42" y="18"/>
                  </a:lnTo>
                  <a:lnTo>
                    <a:pt x="42" y="19"/>
                  </a:lnTo>
                  <a:lnTo>
                    <a:pt x="38" y="20"/>
                  </a:lnTo>
                  <a:lnTo>
                    <a:pt x="37" y="21"/>
                  </a:lnTo>
                  <a:lnTo>
                    <a:pt x="39" y="24"/>
                  </a:lnTo>
                  <a:lnTo>
                    <a:pt x="40" y="25"/>
                  </a:lnTo>
                  <a:lnTo>
                    <a:pt x="42" y="26"/>
                  </a:lnTo>
                  <a:lnTo>
                    <a:pt x="43" y="27"/>
                  </a:lnTo>
                  <a:lnTo>
                    <a:pt x="45" y="28"/>
                  </a:lnTo>
                  <a:lnTo>
                    <a:pt x="45" y="30"/>
                  </a:lnTo>
                  <a:lnTo>
                    <a:pt x="45" y="30"/>
                  </a:lnTo>
                  <a:lnTo>
                    <a:pt x="46" y="29"/>
                  </a:lnTo>
                  <a:lnTo>
                    <a:pt x="47" y="27"/>
                  </a:lnTo>
                  <a:lnTo>
                    <a:pt x="47" y="26"/>
                  </a:lnTo>
                  <a:lnTo>
                    <a:pt x="51" y="26"/>
                  </a:lnTo>
                  <a:lnTo>
                    <a:pt x="52" y="27"/>
                  </a:lnTo>
                  <a:lnTo>
                    <a:pt x="52" y="28"/>
                  </a:lnTo>
                  <a:lnTo>
                    <a:pt x="51" y="30"/>
                  </a:lnTo>
                  <a:lnTo>
                    <a:pt x="50" y="31"/>
                  </a:lnTo>
                  <a:lnTo>
                    <a:pt x="48" y="31"/>
                  </a:lnTo>
                  <a:lnTo>
                    <a:pt x="48" y="32"/>
                  </a:lnTo>
                  <a:lnTo>
                    <a:pt x="48" y="33"/>
                  </a:lnTo>
                  <a:lnTo>
                    <a:pt x="48" y="35"/>
                  </a:lnTo>
                  <a:lnTo>
                    <a:pt x="48" y="36"/>
                  </a:lnTo>
                  <a:lnTo>
                    <a:pt x="49" y="37"/>
                  </a:lnTo>
                  <a:lnTo>
                    <a:pt x="50" y="38"/>
                  </a:lnTo>
                  <a:lnTo>
                    <a:pt x="51" y="38"/>
                  </a:lnTo>
                  <a:lnTo>
                    <a:pt x="51" y="39"/>
                  </a:lnTo>
                  <a:lnTo>
                    <a:pt x="51" y="40"/>
                  </a:lnTo>
                  <a:lnTo>
                    <a:pt x="52" y="41"/>
                  </a:lnTo>
                  <a:lnTo>
                    <a:pt x="52" y="42"/>
                  </a:lnTo>
                  <a:lnTo>
                    <a:pt x="53" y="44"/>
                  </a:lnTo>
                  <a:lnTo>
                    <a:pt x="53" y="46"/>
                  </a:lnTo>
                  <a:lnTo>
                    <a:pt x="53" y="46"/>
                  </a:lnTo>
                  <a:lnTo>
                    <a:pt x="55" y="46"/>
                  </a:lnTo>
                  <a:lnTo>
                    <a:pt x="56" y="46"/>
                  </a:lnTo>
                  <a:lnTo>
                    <a:pt x="58" y="47"/>
                  </a:lnTo>
                  <a:lnTo>
                    <a:pt x="59" y="48"/>
                  </a:lnTo>
                  <a:lnTo>
                    <a:pt x="61" y="50"/>
                  </a:lnTo>
                  <a:lnTo>
                    <a:pt x="62" y="52"/>
                  </a:lnTo>
                  <a:lnTo>
                    <a:pt x="64" y="54"/>
                  </a:lnTo>
                  <a:lnTo>
                    <a:pt x="65" y="56"/>
                  </a:lnTo>
                  <a:lnTo>
                    <a:pt x="66" y="58"/>
                  </a:lnTo>
                  <a:lnTo>
                    <a:pt x="68" y="59"/>
                  </a:lnTo>
                  <a:lnTo>
                    <a:pt x="69" y="59"/>
                  </a:lnTo>
                  <a:lnTo>
                    <a:pt x="72" y="61"/>
                  </a:lnTo>
                  <a:lnTo>
                    <a:pt x="74" y="63"/>
                  </a:lnTo>
                  <a:lnTo>
                    <a:pt x="75" y="64"/>
                  </a:lnTo>
                  <a:lnTo>
                    <a:pt x="77" y="64"/>
                  </a:lnTo>
                  <a:lnTo>
                    <a:pt x="78" y="64"/>
                  </a:lnTo>
                  <a:lnTo>
                    <a:pt x="79" y="65"/>
                  </a:lnTo>
                  <a:lnTo>
                    <a:pt x="80" y="66"/>
                  </a:lnTo>
                  <a:lnTo>
                    <a:pt x="81" y="66"/>
                  </a:lnTo>
                  <a:lnTo>
                    <a:pt x="83" y="65"/>
                  </a:lnTo>
                  <a:lnTo>
                    <a:pt x="85" y="65"/>
                  </a:lnTo>
                  <a:lnTo>
                    <a:pt x="86" y="65"/>
                  </a:lnTo>
                  <a:lnTo>
                    <a:pt x="87" y="67"/>
                  </a:lnTo>
                  <a:lnTo>
                    <a:pt x="87" y="69"/>
                  </a:lnTo>
                  <a:lnTo>
                    <a:pt x="87" y="71"/>
                  </a:lnTo>
                  <a:lnTo>
                    <a:pt x="89" y="72"/>
                  </a:lnTo>
                  <a:lnTo>
                    <a:pt x="89" y="74"/>
                  </a:lnTo>
                  <a:lnTo>
                    <a:pt x="91" y="76"/>
                  </a:lnTo>
                  <a:lnTo>
                    <a:pt x="92" y="77"/>
                  </a:lnTo>
                  <a:lnTo>
                    <a:pt x="93" y="78"/>
                  </a:lnTo>
                  <a:lnTo>
                    <a:pt x="96" y="79"/>
                  </a:lnTo>
                  <a:lnTo>
                    <a:pt x="98" y="79"/>
                  </a:lnTo>
                  <a:lnTo>
                    <a:pt x="100" y="80"/>
                  </a:lnTo>
                  <a:lnTo>
                    <a:pt x="100" y="80"/>
                  </a:lnTo>
                  <a:lnTo>
                    <a:pt x="102" y="80"/>
                  </a:lnTo>
                  <a:lnTo>
                    <a:pt x="104" y="80"/>
                  </a:lnTo>
                  <a:lnTo>
                    <a:pt x="106" y="80"/>
                  </a:lnTo>
                  <a:lnTo>
                    <a:pt x="108" y="80"/>
                  </a:lnTo>
                  <a:lnTo>
                    <a:pt x="110" y="79"/>
                  </a:lnTo>
                  <a:lnTo>
                    <a:pt x="112" y="78"/>
                  </a:lnTo>
                  <a:lnTo>
                    <a:pt x="114" y="77"/>
                  </a:lnTo>
                  <a:lnTo>
                    <a:pt x="116" y="76"/>
                  </a:lnTo>
                  <a:lnTo>
                    <a:pt x="116" y="76"/>
                  </a:lnTo>
                  <a:lnTo>
                    <a:pt x="117" y="76"/>
                  </a:lnTo>
                  <a:lnTo>
                    <a:pt x="117" y="78"/>
                  </a:lnTo>
                  <a:lnTo>
                    <a:pt x="117" y="80"/>
                  </a:lnTo>
                  <a:lnTo>
                    <a:pt x="117" y="82"/>
                  </a:lnTo>
                  <a:lnTo>
                    <a:pt x="117" y="84"/>
                  </a:lnTo>
                  <a:lnTo>
                    <a:pt x="117" y="85"/>
                  </a:lnTo>
                  <a:lnTo>
                    <a:pt x="118" y="86"/>
                  </a:lnTo>
                  <a:lnTo>
                    <a:pt x="119" y="86"/>
                  </a:lnTo>
                  <a:lnTo>
                    <a:pt x="121" y="86"/>
                  </a:lnTo>
                  <a:lnTo>
                    <a:pt x="122" y="86"/>
                  </a:lnTo>
                  <a:lnTo>
                    <a:pt x="123" y="86"/>
                  </a:lnTo>
                  <a:lnTo>
                    <a:pt x="124" y="86"/>
                  </a:lnTo>
                  <a:lnTo>
                    <a:pt x="125" y="88"/>
                  </a:lnTo>
                  <a:lnTo>
                    <a:pt x="126" y="88"/>
                  </a:lnTo>
                  <a:lnTo>
                    <a:pt x="127" y="89"/>
                  </a:lnTo>
                  <a:lnTo>
                    <a:pt x="128" y="90"/>
                  </a:lnTo>
                  <a:lnTo>
                    <a:pt x="129" y="91"/>
                  </a:lnTo>
                  <a:lnTo>
                    <a:pt x="130" y="91"/>
                  </a:lnTo>
                  <a:lnTo>
                    <a:pt x="132" y="91"/>
                  </a:lnTo>
                  <a:lnTo>
                    <a:pt x="132" y="92"/>
                  </a:lnTo>
                  <a:lnTo>
                    <a:pt x="134" y="94"/>
                  </a:lnTo>
                  <a:lnTo>
                    <a:pt x="135" y="96"/>
                  </a:lnTo>
                  <a:lnTo>
                    <a:pt x="137" y="96"/>
                  </a:lnTo>
                  <a:lnTo>
                    <a:pt x="138" y="97"/>
                  </a:lnTo>
                  <a:lnTo>
                    <a:pt x="140" y="97"/>
                  </a:lnTo>
                  <a:lnTo>
                    <a:pt x="142" y="97"/>
                  </a:lnTo>
                  <a:lnTo>
                    <a:pt x="143" y="97"/>
                  </a:lnTo>
                  <a:lnTo>
                    <a:pt x="145" y="97"/>
                  </a:lnTo>
                  <a:lnTo>
                    <a:pt x="146" y="96"/>
                  </a:lnTo>
                  <a:lnTo>
                    <a:pt x="148" y="98"/>
                  </a:lnTo>
                  <a:lnTo>
                    <a:pt x="147" y="100"/>
                  </a:lnTo>
                  <a:lnTo>
                    <a:pt x="147" y="102"/>
                  </a:lnTo>
                  <a:lnTo>
                    <a:pt x="147" y="103"/>
                  </a:lnTo>
                  <a:lnTo>
                    <a:pt x="148" y="104"/>
                  </a:lnTo>
                  <a:lnTo>
                    <a:pt x="147" y="104"/>
                  </a:lnTo>
                  <a:lnTo>
                    <a:pt x="147" y="106"/>
                  </a:lnTo>
                  <a:lnTo>
                    <a:pt x="147" y="107"/>
                  </a:lnTo>
                  <a:lnTo>
                    <a:pt x="146" y="108"/>
                  </a:lnTo>
                  <a:lnTo>
                    <a:pt x="145" y="108"/>
                  </a:lnTo>
                  <a:lnTo>
                    <a:pt x="144" y="108"/>
                  </a:lnTo>
                  <a:lnTo>
                    <a:pt x="143" y="108"/>
                  </a:lnTo>
                  <a:lnTo>
                    <a:pt x="142" y="109"/>
                  </a:lnTo>
                  <a:lnTo>
                    <a:pt x="142" y="111"/>
                  </a:lnTo>
                  <a:lnTo>
                    <a:pt x="141" y="112"/>
                  </a:lnTo>
                  <a:lnTo>
                    <a:pt x="140" y="112"/>
                  </a:lnTo>
                  <a:lnTo>
                    <a:pt x="139" y="112"/>
                  </a:lnTo>
                  <a:lnTo>
                    <a:pt x="138" y="112"/>
                  </a:lnTo>
                  <a:lnTo>
                    <a:pt x="137" y="112"/>
                  </a:lnTo>
                  <a:lnTo>
                    <a:pt x="135" y="113"/>
                  </a:lnTo>
                  <a:lnTo>
                    <a:pt x="134" y="113"/>
                  </a:lnTo>
                  <a:lnTo>
                    <a:pt x="133" y="113"/>
                  </a:lnTo>
                  <a:lnTo>
                    <a:pt x="132" y="113"/>
                  </a:lnTo>
                  <a:lnTo>
                    <a:pt x="132" y="112"/>
                  </a:lnTo>
                  <a:lnTo>
                    <a:pt x="131" y="111"/>
                  </a:lnTo>
                  <a:lnTo>
                    <a:pt x="130" y="112"/>
                  </a:lnTo>
                  <a:lnTo>
                    <a:pt x="129" y="112"/>
                  </a:lnTo>
                  <a:lnTo>
                    <a:pt x="128" y="113"/>
                  </a:lnTo>
                  <a:lnTo>
                    <a:pt x="129" y="114"/>
                  </a:lnTo>
                  <a:lnTo>
                    <a:pt x="129" y="115"/>
                  </a:lnTo>
                  <a:lnTo>
                    <a:pt x="130" y="116"/>
                  </a:lnTo>
                  <a:lnTo>
                    <a:pt x="130" y="117"/>
                  </a:lnTo>
                  <a:lnTo>
                    <a:pt x="129" y="119"/>
                  </a:lnTo>
                  <a:lnTo>
                    <a:pt x="129" y="120"/>
                  </a:lnTo>
                  <a:lnTo>
                    <a:pt x="129" y="121"/>
                  </a:lnTo>
                  <a:lnTo>
                    <a:pt x="129" y="123"/>
                  </a:lnTo>
                  <a:lnTo>
                    <a:pt x="130" y="122"/>
                  </a:lnTo>
                  <a:lnTo>
                    <a:pt x="132" y="122"/>
                  </a:lnTo>
                  <a:lnTo>
                    <a:pt x="132" y="123"/>
                  </a:lnTo>
                  <a:lnTo>
                    <a:pt x="134" y="125"/>
                  </a:lnTo>
                  <a:lnTo>
                    <a:pt x="134" y="124"/>
                  </a:lnTo>
                  <a:lnTo>
                    <a:pt x="135" y="125"/>
                  </a:lnTo>
                  <a:lnTo>
                    <a:pt x="137" y="126"/>
                  </a:lnTo>
                  <a:lnTo>
                    <a:pt x="138" y="126"/>
                  </a:lnTo>
                  <a:lnTo>
                    <a:pt x="140" y="127"/>
                  </a:lnTo>
                  <a:lnTo>
                    <a:pt x="140" y="126"/>
                  </a:lnTo>
                  <a:lnTo>
                    <a:pt x="142" y="127"/>
                  </a:lnTo>
                  <a:lnTo>
                    <a:pt x="143" y="127"/>
                  </a:lnTo>
                  <a:lnTo>
                    <a:pt x="144" y="127"/>
                  </a:lnTo>
                  <a:lnTo>
                    <a:pt x="145" y="127"/>
                  </a:lnTo>
                  <a:lnTo>
                    <a:pt x="145" y="128"/>
                  </a:lnTo>
                  <a:lnTo>
                    <a:pt x="146" y="129"/>
                  </a:lnTo>
                  <a:lnTo>
                    <a:pt x="148" y="130"/>
                  </a:lnTo>
                  <a:lnTo>
                    <a:pt x="149" y="131"/>
                  </a:lnTo>
                  <a:lnTo>
                    <a:pt x="150" y="131"/>
                  </a:lnTo>
                  <a:lnTo>
                    <a:pt x="152" y="131"/>
                  </a:lnTo>
                  <a:lnTo>
                    <a:pt x="154" y="132"/>
                  </a:lnTo>
                  <a:lnTo>
                    <a:pt x="155" y="133"/>
                  </a:lnTo>
                  <a:lnTo>
                    <a:pt x="156" y="133"/>
                  </a:lnTo>
                  <a:lnTo>
                    <a:pt x="156" y="135"/>
                  </a:lnTo>
                  <a:lnTo>
                    <a:pt x="157" y="136"/>
                  </a:lnTo>
                  <a:lnTo>
                    <a:pt x="156" y="137"/>
                  </a:lnTo>
                  <a:lnTo>
                    <a:pt x="156" y="138"/>
                  </a:lnTo>
                  <a:lnTo>
                    <a:pt x="156" y="139"/>
                  </a:lnTo>
                  <a:lnTo>
                    <a:pt x="156" y="140"/>
                  </a:lnTo>
                  <a:lnTo>
                    <a:pt x="155" y="141"/>
                  </a:lnTo>
                  <a:lnTo>
                    <a:pt x="155" y="142"/>
                  </a:lnTo>
                  <a:lnTo>
                    <a:pt x="154" y="143"/>
                  </a:lnTo>
                  <a:lnTo>
                    <a:pt x="153" y="143"/>
                  </a:lnTo>
                  <a:lnTo>
                    <a:pt x="151" y="143"/>
                  </a:lnTo>
                  <a:lnTo>
                    <a:pt x="150" y="144"/>
                  </a:lnTo>
                  <a:lnTo>
                    <a:pt x="149" y="144"/>
                  </a:lnTo>
                  <a:lnTo>
                    <a:pt x="148" y="145"/>
                  </a:lnTo>
                  <a:lnTo>
                    <a:pt x="148" y="146"/>
                  </a:lnTo>
                  <a:lnTo>
                    <a:pt x="148" y="147"/>
                  </a:lnTo>
                  <a:lnTo>
                    <a:pt x="147" y="148"/>
                  </a:lnTo>
                  <a:lnTo>
                    <a:pt x="148" y="149"/>
                  </a:lnTo>
                  <a:lnTo>
                    <a:pt x="148" y="149"/>
                  </a:lnTo>
                  <a:lnTo>
                    <a:pt x="149" y="149"/>
                  </a:lnTo>
                  <a:lnTo>
                    <a:pt x="150" y="148"/>
                  </a:lnTo>
                  <a:lnTo>
                    <a:pt x="152" y="148"/>
                  </a:lnTo>
                  <a:lnTo>
                    <a:pt x="154" y="148"/>
                  </a:lnTo>
                  <a:lnTo>
                    <a:pt x="155" y="149"/>
                  </a:lnTo>
                  <a:lnTo>
                    <a:pt x="156" y="149"/>
                  </a:lnTo>
                  <a:lnTo>
                    <a:pt x="158" y="149"/>
                  </a:lnTo>
                  <a:lnTo>
                    <a:pt x="159" y="149"/>
                  </a:lnTo>
                  <a:lnTo>
                    <a:pt x="160" y="148"/>
                  </a:lnTo>
                  <a:lnTo>
                    <a:pt x="162" y="149"/>
                  </a:lnTo>
                  <a:lnTo>
                    <a:pt x="163" y="149"/>
                  </a:lnTo>
                  <a:lnTo>
                    <a:pt x="164" y="149"/>
                  </a:lnTo>
                  <a:lnTo>
                    <a:pt x="165" y="149"/>
                  </a:lnTo>
                  <a:lnTo>
                    <a:pt x="166" y="149"/>
                  </a:lnTo>
                  <a:lnTo>
                    <a:pt x="167" y="148"/>
                  </a:lnTo>
                  <a:lnTo>
                    <a:pt x="169" y="148"/>
                  </a:lnTo>
                  <a:lnTo>
                    <a:pt x="170" y="147"/>
                  </a:lnTo>
                  <a:lnTo>
                    <a:pt x="171" y="146"/>
                  </a:lnTo>
                  <a:lnTo>
                    <a:pt x="171" y="144"/>
                  </a:lnTo>
                  <a:lnTo>
                    <a:pt x="173" y="144"/>
                  </a:lnTo>
                  <a:lnTo>
                    <a:pt x="174" y="145"/>
                  </a:lnTo>
                  <a:lnTo>
                    <a:pt x="175" y="145"/>
                  </a:lnTo>
                  <a:lnTo>
                    <a:pt x="175" y="146"/>
                  </a:lnTo>
                  <a:lnTo>
                    <a:pt x="175" y="147"/>
                  </a:lnTo>
                  <a:lnTo>
                    <a:pt x="174" y="148"/>
                  </a:lnTo>
                  <a:lnTo>
                    <a:pt x="173" y="148"/>
                  </a:lnTo>
                  <a:lnTo>
                    <a:pt x="171" y="149"/>
                  </a:lnTo>
                  <a:lnTo>
                    <a:pt x="171" y="150"/>
                  </a:lnTo>
                  <a:lnTo>
                    <a:pt x="171" y="151"/>
                  </a:lnTo>
                  <a:lnTo>
                    <a:pt x="171" y="152"/>
                  </a:lnTo>
                  <a:lnTo>
                    <a:pt x="172" y="152"/>
                  </a:lnTo>
                  <a:lnTo>
                    <a:pt x="174" y="153"/>
                  </a:lnTo>
                  <a:lnTo>
                    <a:pt x="175" y="153"/>
                  </a:lnTo>
                  <a:lnTo>
                    <a:pt x="175" y="155"/>
                  </a:lnTo>
                  <a:lnTo>
                    <a:pt x="175" y="156"/>
                  </a:lnTo>
                  <a:lnTo>
                    <a:pt x="176" y="158"/>
                  </a:lnTo>
                  <a:lnTo>
                    <a:pt x="176" y="159"/>
                  </a:lnTo>
                  <a:lnTo>
                    <a:pt x="176" y="160"/>
                  </a:lnTo>
                  <a:lnTo>
                    <a:pt x="175" y="160"/>
                  </a:lnTo>
                  <a:lnTo>
                    <a:pt x="176" y="161"/>
                  </a:lnTo>
                  <a:lnTo>
                    <a:pt x="177" y="162"/>
                  </a:lnTo>
                  <a:lnTo>
                    <a:pt x="178" y="162"/>
                  </a:lnTo>
                  <a:lnTo>
                    <a:pt x="179" y="162"/>
                  </a:lnTo>
                  <a:lnTo>
                    <a:pt x="179" y="162"/>
                  </a:lnTo>
                  <a:lnTo>
                    <a:pt x="180" y="163"/>
                  </a:lnTo>
                  <a:lnTo>
                    <a:pt x="179" y="164"/>
                  </a:lnTo>
                  <a:lnTo>
                    <a:pt x="179" y="164"/>
                  </a:lnTo>
                  <a:lnTo>
                    <a:pt x="178" y="165"/>
                  </a:lnTo>
                  <a:lnTo>
                    <a:pt x="177" y="165"/>
                  </a:lnTo>
                  <a:lnTo>
                    <a:pt x="176" y="165"/>
                  </a:lnTo>
                  <a:lnTo>
                    <a:pt x="174" y="164"/>
                  </a:lnTo>
                  <a:lnTo>
                    <a:pt x="173" y="164"/>
                  </a:lnTo>
                  <a:lnTo>
                    <a:pt x="172" y="164"/>
                  </a:lnTo>
                  <a:lnTo>
                    <a:pt x="171" y="165"/>
                  </a:lnTo>
                  <a:lnTo>
                    <a:pt x="171" y="165"/>
                  </a:lnTo>
                  <a:lnTo>
                    <a:pt x="170" y="166"/>
                  </a:lnTo>
                  <a:lnTo>
                    <a:pt x="170" y="167"/>
                  </a:lnTo>
                  <a:lnTo>
                    <a:pt x="169" y="167"/>
                  </a:lnTo>
                  <a:lnTo>
                    <a:pt x="169" y="168"/>
                  </a:lnTo>
                  <a:lnTo>
                    <a:pt x="168" y="169"/>
                  </a:lnTo>
                  <a:lnTo>
                    <a:pt x="168" y="170"/>
                  </a:lnTo>
                  <a:lnTo>
                    <a:pt x="167" y="172"/>
                  </a:lnTo>
                  <a:lnTo>
                    <a:pt x="167" y="173"/>
                  </a:lnTo>
                  <a:lnTo>
                    <a:pt x="166" y="173"/>
                  </a:lnTo>
                  <a:lnTo>
                    <a:pt x="167" y="174"/>
                  </a:lnTo>
                  <a:lnTo>
                    <a:pt x="168" y="174"/>
                  </a:lnTo>
                  <a:lnTo>
                    <a:pt x="168" y="175"/>
                  </a:lnTo>
                  <a:lnTo>
                    <a:pt x="169" y="175"/>
                  </a:lnTo>
                  <a:lnTo>
                    <a:pt x="170" y="175"/>
                  </a:lnTo>
                  <a:lnTo>
                    <a:pt x="171" y="175"/>
                  </a:lnTo>
                  <a:lnTo>
                    <a:pt x="172" y="176"/>
                  </a:lnTo>
                  <a:lnTo>
                    <a:pt x="173" y="176"/>
                  </a:lnTo>
                  <a:lnTo>
                    <a:pt x="176" y="177"/>
                  </a:lnTo>
                  <a:lnTo>
                    <a:pt x="177" y="178"/>
                  </a:lnTo>
                  <a:lnTo>
                    <a:pt x="179" y="178"/>
                  </a:lnTo>
                  <a:lnTo>
                    <a:pt x="181" y="179"/>
                  </a:lnTo>
                  <a:lnTo>
                    <a:pt x="183" y="179"/>
                  </a:lnTo>
                  <a:lnTo>
                    <a:pt x="184" y="180"/>
                  </a:lnTo>
                  <a:lnTo>
                    <a:pt x="185" y="181"/>
                  </a:lnTo>
                  <a:lnTo>
                    <a:pt x="185" y="182"/>
                  </a:lnTo>
                  <a:lnTo>
                    <a:pt x="186" y="183"/>
                  </a:lnTo>
                  <a:lnTo>
                    <a:pt x="186" y="183"/>
                  </a:lnTo>
                  <a:lnTo>
                    <a:pt x="186" y="184"/>
                  </a:lnTo>
                  <a:lnTo>
                    <a:pt x="186" y="185"/>
                  </a:lnTo>
                  <a:lnTo>
                    <a:pt x="187" y="185"/>
                  </a:lnTo>
                  <a:lnTo>
                    <a:pt x="188" y="185"/>
                  </a:lnTo>
                  <a:lnTo>
                    <a:pt x="189" y="185"/>
                  </a:lnTo>
                  <a:lnTo>
                    <a:pt x="190" y="187"/>
                  </a:lnTo>
                  <a:lnTo>
                    <a:pt x="190" y="189"/>
                  </a:lnTo>
                  <a:lnTo>
                    <a:pt x="189" y="191"/>
                  </a:lnTo>
                  <a:lnTo>
                    <a:pt x="188" y="192"/>
                  </a:lnTo>
                  <a:lnTo>
                    <a:pt x="188" y="193"/>
                  </a:lnTo>
                  <a:lnTo>
                    <a:pt x="187" y="194"/>
                  </a:lnTo>
                  <a:lnTo>
                    <a:pt x="187" y="195"/>
                  </a:lnTo>
                  <a:lnTo>
                    <a:pt x="187" y="196"/>
                  </a:lnTo>
                  <a:lnTo>
                    <a:pt x="187" y="197"/>
                  </a:lnTo>
                  <a:lnTo>
                    <a:pt x="188" y="198"/>
                  </a:lnTo>
                  <a:lnTo>
                    <a:pt x="187" y="199"/>
                  </a:lnTo>
                  <a:lnTo>
                    <a:pt x="187" y="199"/>
                  </a:lnTo>
                  <a:lnTo>
                    <a:pt x="187" y="200"/>
                  </a:lnTo>
                  <a:lnTo>
                    <a:pt x="186" y="200"/>
                  </a:lnTo>
                  <a:lnTo>
                    <a:pt x="184" y="200"/>
                  </a:lnTo>
                  <a:lnTo>
                    <a:pt x="183" y="200"/>
                  </a:lnTo>
                  <a:lnTo>
                    <a:pt x="183" y="201"/>
                  </a:lnTo>
                  <a:lnTo>
                    <a:pt x="182" y="201"/>
                  </a:lnTo>
                  <a:lnTo>
                    <a:pt x="182" y="203"/>
                  </a:lnTo>
                  <a:lnTo>
                    <a:pt x="182" y="204"/>
                  </a:lnTo>
                  <a:lnTo>
                    <a:pt x="182" y="205"/>
                  </a:lnTo>
                  <a:lnTo>
                    <a:pt x="184" y="205"/>
                  </a:lnTo>
                  <a:lnTo>
                    <a:pt x="184" y="206"/>
                  </a:lnTo>
                  <a:lnTo>
                    <a:pt x="185" y="207"/>
                  </a:lnTo>
                  <a:lnTo>
                    <a:pt x="184" y="209"/>
                  </a:lnTo>
                  <a:lnTo>
                    <a:pt x="183" y="210"/>
                  </a:lnTo>
                  <a:lnTo>
                    <a:pt x="183" y="211"/>
                  </a:lnTo>
                  <a:lnTo>
                    <a:pt x="184" y="212"/>
                  </a:lnTo>
                  <a:lnTo>
                    <a:pt x="183" y="214"/>
                  </a:lnTo>
                  <a:lnTo>
                    <a:pt x="182" y="215"/>
                  </a:lnTo>
                  <a:lnTo>
                    <a:pt x="182" y="218"/>
                  </a:lnTo>
                  <a:lnTo>
                    <a:pt x="182" y="220"/>
                  </a:lnTo>
                  <a:lnTo>
                    <a:pt x="181" y="221"/>
                  </a:lnTo>
                  <a:lnTo>
                    <a:pt x="182" y="222"/>
                  </a:lnTo>
                  <a:lnTo>
                    <a:pt x="182" y="222"/>
                  </a:lnTo>
                  <a:lnTo>
                    <a:pt x="184" y="224"/>
                  </a:lnTo>
                  <a:lnTo>
                    <a:pt x="184" y="225"/>
                  </a:lnTo>
                  <a:lnTo>
                    <a:pt x="185" y="226"/>
                  </a:lnTo>
                  <a:lnTo>
                    <a:pt x="185" y="227"/>
                  </a:lnTo>
                  <a:lnTo>
                    <a:pt x="183" y="228"/>
                  </a:lnTo>
                  <a:lnTo>
                    <a:pt x="183" y="229"/>
                  </a:lnTo>
                  <a:lnTo>
                    <a:pt x="183" y="230"/>
                  </a:lnTo>
                  <a:lnTo>
                    <a:pt x="184" y="230"/>
                  </a:lnTo>
                  <a:lnTo>
                    <a:pt x="184" y="232"/>
                  </a:lnTo>
                  <a:lnTo>
                    <a:pt x="184" y="233"/>
                  </a:lnTo>
                  <a:lnTo>
                    <a:pt x="184" y="234"/>
                  </a:lnTo>
                  <a:lnTo>
                    <a:pt x="185" y="235"/>
                  </a:lnTo>
                  <a:lnTo>
                    <a:pt x="186" y="234"/>
                  </a:lnTo>
                  <a:lnTo>
                    <a:pt x="187" y="233"/>
                  </a:lnTo>
                  <a:lnTo>
                    <a:pt x="187" y="233"/>
                  </a:lnTo>
                  <a:lnTo>
                    <a:pt x="187" y="234"/>
                  </a:lnTo>
                  <a:lnTo>
                    <a:pt x="187" y="235"/>
                  </a:lnTo>
                  <a:lnTo>
                    <a:pt x="188" y="237"/>
                  </a:lnTo>
                  <a:lnTo>
                    <a:pt x="190" y="238"/>
                  </a:lnTo>
                  <a:lnTo>
                    <a:pt x="191" y="239"/>
                  </a:lnTo>
                  <a:lnTo>
                    <a:pt x="192" y="239"/>
                  </a:lnTo>
                  <a:lnTo>
                    <a:pt x="194" y="239"/>
                  </a:lnTo>
                  <a:lnTo>
                    <a:pt x="195" y="239"/>
                  </a:lnTo>
                  <a:lnTo>
                    <a:pt x="196" y="240"/>
                  </a:lnTo>
                  <a:lnTo>
                    <a:pt x="197" y="240"/>
                  </a:lnTo>
                  <a:lnTo>
                    <a:pt x="198" y="240"/>
                  </a:lnTo>
                  <a:lnTo>
                    <a:pt x="199" y="238"/>
                  </a:lnTo>
                  <a:lnTo>
                    <a:pt x="200" y="238"/>
                  </a:lnTo>
                  <a:lnTo>
                    <a:pt x="202" y="238"/>
                  </a:lnTo>
                  <a:lnTo>
                    <a:pt x="203" y="237"/>
                  </a:lnTo>
                  <a:lnTo>
                    <a:pt x="203" y="236"/>
                  </a:lnTo>
                  <a:lnTo>
                    <a:pt x="203" y="235"/>
                  </a:lnTo>
                  <a:lnTo>
                    <a:pt x="203" y="234"/>
                  </a:lnTo>
                  <a:lnTo>
                    <a:pt x="204" y="233"/>
                  </a:lnTo>
                  <a:lnTo>
                    <a:pt x="206" y="232"/>
                  </a:lnTo>
                  <a:lnTo>
                    <a:pt x="208" y="232"/>
                  </a:lnTo>
                  <a:lnTo>
                    <a:pt x="210" y="230"/>
                  </a:lnTo>
                  <a:lnTo>
                    <a:pt x="211" y="230"/>
                  </a:lnTo>
                  <a:lnTo>
                    <a:pt x="212" y="230"/>
                  </a:lnTo>
                  <a:lnTo>
                    <a:pt x="214" y="230"/>
                  </a:lnTo>
                  <a:lnTo>
                    <a:pt x="215" y="229"/>
                  </a:lnTo>
                  <a:lnTo>
                    <a:pt x="216" y="228"/>
                  </a:lnTo>
                  <a:lnTo>
                    <a:pt x="217" y="228"/>
                  </a:lnTo>
                  <a:lnTo>
                    <a:pt x="218" y="228"/>
                  </a:lnTo>
                  <a:lnTo>
                    <a:pt x="219" y="228"/>
                  </a:lnTo>
                  <a:lnTo>
                    <a:pt x="219" y="228"/>
                  </a:lnTo>
                  <a:lnTo>
                    <a:pt x="220" y="230"/>
                  </a:lnTo>
                  <a:lnTo>
                    <a:pt x="220" y="231"/>
                  </a:lnTo>
                  <a:lnTo>
                    <a:pt x="220" y="233"/>
                  </a:lnTo>
                  <a:lnTo>
                    <a:pt x="221" y="234"/>
                  </a:lnTo>
                  <a:lnTo>
                    <a:pt x="223" y="236"/>
                  </a:lnTo>
                  <a:lnTo>
                    <a:pt x="223" y="238"/>
                  </a:lnTo>
                  <a:lnTo>
                    <a:pt x="223" y="238"/>
                  </a:lnTo>
                  <a:lnTo>
                    <a:pt x="224" y="239"/>
                  </a:lnTo>
                  <a:lnTo>
                    <a:pt x="225" y="239"/>
                  </a:lnTo>
                  <a:lnTo>
                    <a:pt x="226" y="239"/>
                  </a:lnTo>
                  <a:lnTo>
                    <a:pt x="227" y="239"/>
                  </a:lnTo>
                  <a:lnTo>
                    <a:pt x="227" y="240"/>
                  </a:lnTo>
                  <a:lnTo>
                    <a:pt x="227" y="241"/>
                  </a:lnTo>
                  <a:lnTo>
                    <a:pt x="227" y="242"/>
                  </a:lnTo>
                  <a:lnTo>
                    <a:pt x="226" y="244"/>
                  </a:lnTo>
                  <a:lnTo>
                    <a:pt x="225" y="246"/>
                  </a:lnTo>
                  <a:lnTo>
                    <a:pt x="225" y="246"/>
                  </a:lnTo>
                  <a:lnTo>
                    <a:pt x="225" y="247"/>
                  </a:lnTo>
                  <a:lnTo>
                    <a:pt x="224" y="248"/>
                  </a:lnTo>
                  <a:lnTo>
                    <a:pt x="223" y="249"/>
                  </a:lnTo>
                  <a:lnTo>
                    <a:pt x="222" y="249"/>
                  </a:lnTo>
                  <a:lnTo>
                    <a:pt x="221" y="249"/>
                  </a:lnTo>
                  <a:lnTo>
                    <a:pt x="220" y="250"/>
                  </a:lnTo>
                  <a:lnTo>
                    <a:pt x="219" y="250"/>
                  </a:lnTo>
                  <a:lnTo>
                    <a:pt x="219" y="251"/>
                  </a:lnTo>
                  <a:lnTo>
                    <a:pt x="219" y="253"/>
                  </a:lnTo>
                  <a:lnTo>
                    <a:pt x="219" y="253"/>
                  </a:lnTo>
                  <a:lnTo>
                    <a:pt x="219" y="254"/>
                  </a:lnTo>
                  <a:lnTo>
                    <a:pt x="220" y="254"/>
                  </a:lnTo>
                  <a:lnTo>
                    <a:pt x="221" y="255"/>
                  </a:lnTo>
                  <a:lnTo>
                    <a:pt x="222" y="256"/>
                  </a:lnTo>
                  <a:lnTo>
                    <a:pt x="223" y="257"/>
                  </a:lnTo>
                  <a:lnTo>
                    <a:pt x="223" y="259"/>
                  </a:lnTo>
                  <a:lnTo>
                    <a:pt x="223" y="260"/>
                  </a:lnTo>
                  <a:lnTo>
                    <a:pt x="223" y="261"/>
                  </a:lnTo>
                  <a:lnTo>
                    <a:pt x="224" y="262"/>
                  </a:lnTo>
                  <a:lnTo>
                    <a:pt x="225" y="262"/>
                  </a:lnTo>
                  <a:lnTo>
                    <a:pt x="226" y="263"/>
                  </a:lnTo>
                  <a:lnTo>
                    <a:pt x="225" y="264"/>
                  </a:lnTo>
                  <a:lnTo>
                    <a:pt x="224" y="266"/>
                  </a:lnTo>
                  <a:lnTo>
                    <a:pt x="223" y="267"/>
                  </a:lnTo>
                  <a:lnTo>
                    <a:pt x="223" y="268"/>
                  </a:lnTo>
                  <a:lnTo>
                    <a:pt x="222" y="269"/>
                  </a:lnTo>
                  <a:lnTo>
                    <a:pt x="221" y="270"/>
                  </a:lnTo>
                  <a:lnTo>
                    <a:pt x="220" y="271"/>
                  </a:lnTo>
                  <a:lnTo>
                    <a:pt x="220" y="272"/>
                  </a:lnTo>
                  <a:lnTo>
                    <a:pt x="220" y="274"/>
                  </a:lnTo>
                  <a:lnTo>
                    <a:pt x="221" y="275"/>
                  </a:lnTo>
                  <a:lnTo>
                    <a:pt x="220" y="277"/>
                  </a:lnTo>
                  <a:lnTo>
                    <a:pt x="220" y="278"/>
                  </a:lnTo>
                  <a:lnTo>
                    <a:pt x="221" y="278"/>
                  </a:lnTo>
                  <a:lnTo>
                    <a:pt x="222" y="279"/>
                  </a:lnTo>
                  <a:lnTo>
                    <a:pt x="223" y="280"/>
                  </a:lnTo>
                  <a:lnTo>
                    <a:pt x="222" y="281"/>
                  </a:lnTo>
                  <a:lnTo>
                    <a:pt x="220" y="281"/>
                  </a:lnTo>
                  <a:lnTo>
                    <a:pt x="220" y="283"/>
                  </a:lnTo>
                  <a:lnTo>
                    <a:pt x="220" y="285"/>
                  </a:lnTo>
                  <a:lnTo>
                    <a:pt x="220" y="286"/>
                  </a:lnTo>
                  <a:close/>
                </a:path>
              </a:pathLst>
            </a:custGeom>
            <a:solidFill>
              <a:srgbClr val="D9BEF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92" name="Freeform 191"/>
            <p:cNvSpPr>
              <a:spLocks/>
            </p:cNvSpPr>
            <p:nvPr/>
          </p:nvSpPr>
          <p:spPr bwMode="auto">
            <a:xfrm>
              <a:off x="3490914" y="4943470"/>
              <a:ext cx="7938" cy="6350"/>
            </a:xfrm>
            <a:custGeom>
              <a:avLst/>
              <a:gdLst>
                <a:gd name="T0" fmla="*/ 2 w 5"/>
                <a:gd name="T1" fmla="*/ 0 h 4"/>
                <a:gd name="T2" fmla="*/ 1 w 5"/>
                <a:gd name="T3" fmla="*/ 0 h 4"/>
                <a:gd name="T4" fmla="*/ 0 w 5"/>
                <a:gd name="T5" fmla="*/ 0 h 4"/>
                <a:gd name="T6" fmla="*/ 0 w 5"/>
                <a:gd name="T7" fmla="*/ 0 h 4"/>
                <a:gd name="T8" fmla="*/ 0 w 5"/>
                <a:gd name="T9" fmla="*/ 1 h 4"/>
                <a:gd name="T10" fmla="*/ 0 w 5"/>
                <a:gd name="T11" fmla="*/ 2 h 4"/>
                <a:gd name="T12" fmla="*/ 0 w 5"/>
                <a:gd name="T13" fmla="*/ 3 h 4"/>
                <a:gd name="T14" fmla="*/ 0 w 5"/>
                <a:gd name="T15" fmla="*/ 4 h 4"/>
                <a:gd name="T16" fmla="*/ 1 w 5"/>
                <a:gd name="T17" fmla="*/ 4 h 4"/>
                <a:gd name="T18" fmla="*/ 2 w 5"/>
                <a:gd name="T19" fmla="*/ 4 h 4"/>
                <a:gd name="T20" fmla="*/ 3 w 5"/>
                <a:gd name="T21" fmla="*/ 4 h 4"/>
                <a:gd name="T22" fmla="*/ 4 w 5"/>
                <a:gd name="T23" fmla="*/ 4 h 4"/>
                <a:gd name="T24" fmla="*/ 5 w 5"/>
                <a:gd name="T25" fmla="*/ 4 h 4"/>
                <a:gd name="T26" fmla="*/ 5 w 5"/>
                <a:gd name="T27" fmla="*/ 3 h 4"/>
                <a:gd name="T28" fmla="*/ 5 w 5"/>
                <a:gd name="T29" fmla="*/ 2 h 4"/>
                <a:gd name="T30" fmla="*/ 4 w 5"/>
                <a:gd name="T31" fmla="*/ 1 h 4"/>
                <a:gd name="T32" fmla="*/ 4 w 5"/>
                <a:gd name="T33" fmla="*/ 0 h 4"/>
                <a:gd name="T34" fmla="*/ 3 w 5"/>
                <a:gd name="T35" fmla="*/ 0 h 4"/>
                <a:gd name="T36" fmla="*/ 2 w 5"/>
                <a:gd name="T3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4">
                  <a:moveTo>
                    <a:pt x="2" y="0"/>
                  </a:moveTo>
                  <a:lnTo>
                    <a:pt x="1" y="0"/>
                  </a:lnTo>
                  <a:lnTo>
                    <a:pt x="0" y="0"/>
                  </a:lnTo>
                  <a:lnTo>
                    <a:pt x="0" y="0"/>
                  </a:lnTo>
                  <a:lnTo>
                    <a:pt x="0" y="1"/>
                  </a:lnTo>
                  <a:lnTo>
                    <a:pt x="0" y="2"/>
                  </a:lnTo>
                  <a:lnTo>
                    <a:pt x="0" y="3"/>
                  </a:lnTo>
                  <a:lnTo>
                    <a:pt x="0" y="4"/>
                  </a:lnTo>
                  <a:lnTo>
                    <a:pt x="1" y="4"/>
                  </a:lnTo>
                  <a:lnTo>
                    <a:pt x="2" y="4"/>
                  </a:lnTo>
                  <a:lnTo>
                    <a:pt x="3" y="4"/>
                  </a:lnTo>
                  <a:lnTo>
                    <a:pt x="4" y="4"/>
                  </a:lnTo>
                  <a:lnTo>
                    <a:pt x="5" y="4"/>
                  </a:lnTo>
                  <a:lnTo>
                    <a:pt x="5" y="3"/>
                  </a:lnTo>
                  <a:lnTo>
                    <a:pt x="5" y="2"/>
                  </a:lnTo>
                  <a:lnTo>
                    <a:pt x="4" y="1"/>
                  </a:lnTo>
                  <a:lnTo>
                    <a:pt x="4" y="0"/>
                  </a:lnTo>
                  <a:lnTo>
                    <a:pt x="3" y="0"/>
                  </a:lnTo>
                  <a:lnTo>
                    <a:pt x="2"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93" name="Freeform 192"/>
            <p:cNvSpPr>
              <a:spLocks/>
            </p:cNvSpPr>
            <p:nvPr/>
          </p:nvSpPr>
          <p:spPr bwMode="auto">
            <a:xfrm>
              <a:off x="3390902" y="4791070"/>
              <a:ext cx="376238" cy="666749"/>
            </a:xfrm>
            <a:custGeom>
              <a:avLst/>
              <a:gdLst>
                <a:gd name="T0" fmla="*/ 223 w 237"/>
                <a:gd name="T1" fmla="*/ 301 h 420"/>
                <a:gd name="T2" fmla="*/ 234 w 237"/>
                <a:gd name="T3" fmla="*/ 303 h 420"/>
                <a:gd name="T4" fmla="*/ 229 w 237"/>
                <a:gd name="T5" fmla="*/ 323 h 420"/>
                <a:gd name="T6" fmla="*/ 224 w 237"/>
                <a:gd name="T7" fmla="*/ 337 h 420"/>
                <a:gd name="T8" fmla="*/ 214 w 237"/>
                <a:gd name="T9" fmla="*/ 354 h 420"/>
                <a:gd name="T10" fmla="*/ 224 w 237"/>
                <a:gd name="T11" fmla="*/ 368 h 420"/>
                <a:gd name="T12" fmla="*/ 217 w 237"/>
                <a:gd name="T13" fmla="*/ 383 h 420"/>
                <a:gd name="T14" fmla="*/ 224 w 237"/>
                <a:gd name="T15" fmla="*/ 399 h 420"/>
                <a:gd name="T16" fmla="*/ 219 w 237"/>
                <a:gd name="T17" fmla="*/ 406 h 420"/>
                <a:gd name="T18" fmla="*/ 215 w 237"/>
                <a:gd name="T19" fmla="*/ 418 h 420"/>
                <a:gd name="T20" fmla="*/ 200 w 237"/>
                <a:gd name="T21" fmla="*/ 413 h 420"/>
                <a:gd name="T22" fmla="*/ 174 w 237"/>
                <a:gd name="T23" fmla="*/ 381 h 420"/>
                <a:gd name="T24" fmla="*/ 157 w 237"/>
                <a:gd name="T25" fmla="*/ 362 h 420"/>
                <a:gd name="T26" fmla="*/ 154 w 237"/>
                <a:gd name="T27" fmla="*/ 349 h 420"/>
                <a:gd name="T28" fmla="*/ 150 w 237"/>
                <a:gd name="T29" fmla="*/ 339 h 420"/>
                <a:gd name="T30" fmla="*/ 149 w 237"/>
                <a:gd name="T31" fmla="*/ 341 h 420"/>
                <a:gd name="T32" fmla="*/ 137 w 237"/>
                <a:gd name="T33" fmla="*/ 308 h 420"/>
                <a:gd name="T34" fmla="*/ 132 w 237"/>
                <a:gd name="T35" fmla="*/ 275 h 420"/>
                <a:gd name="T36" fmla="*/ 126 w 237"/>
                <a:gd name="T37" fmla="*/ 259 h 420"/>
                <a:gd name="T38" fmla="*/ 124 w 237"/>
                <a:gd name="T39" fmla="*/ 247 h 420"/>
                <a:gd name="T40" fmla="*/ 127 w 237"/>
                <a:gd name="T41" fmla="*/ 252 h 420"/>
                <a:gd name="T42" fmla="*/ 132 w 237"/>
                <a:gd name="T43" fmla="*/ 262 h 420"/>
                <a:gd name="T44" fmla="*/ 127 w 237"/>
                <a:gd name="T45" fmla="*/ 249 h 420"/>
                <a:gd name="T46" fmla="*/ 130 w 237"/>
                <a:gd name="T47" fmla="*/ 244 h 420"/>
                <a:gd name="T48" fmla="*/ 118 w 237"/>
                <a:gd name="T49" fmla="*/ 230 h 420"/>
                <a:gd name="T50" fmla="*/ 113 w 237"/>
                <a:gd name="T51" fmla="*/ 213 h 420"/>
                <a:gd name="T52" fmla="*/ 114 w 237"/>
                <a:gd name="T53" fmla="*/ 211 h 420"/>
                <a:gd name="T54" fmla="*/ 109 w 237"/>
                <a:gd name="T55" fmla="*/ 210 h 420"/>
                <a:gd name="T56" fmla="*/ 105 w 237"/>
                <a:gd name="T57" fmla="*/ 199 h 420"/>
                <a:gd name="T58" fmla="*/ 105 w 237"/>
                <a:gd name="T59" fmla="*/ 191 h 420"/>
                <a:gd name="T60" fmla="*/ 106 w 237"/>
                <a:gd name="T61" fmla="*/ 192 h 420"/>
                <a:gd name="T62" fmla="*/ 102 w 237"/>
                <a:gd name="T63" fmla="*/ 187 h 420"/>
                <a:gd name="T64" fmla="*/ 93 w 237"/>
                <a:gd name="T65" fmla="*/ 160 h 420"/>
                <a:gd name="T66" fmla="*/ 85 w 237"/>
                <a:gd name="T67" fmla="*/ 145 h 420"/>
                <a:gd name="T68" fmla="*/ 74 w 237"/>
                <a:gd name="T69" fmla="*/ 123 h 420"/>
                <a:gd name="T70" fmla="*/ 68 w 237"/>
                <a:gd name="T71" fmla="*/ 112 h 420"/>
                <a:gd name="T72" fmla="*/ 61 w 237"/>
                <a:gd name="T73" fmla="*/ 99 h 420"/>
                <a:gd name="T74" fmla="*/ 54 w 237"/>
                <a:gd name="T75" fmla="*/ 93 h 420"/>
                <a:gd name="T76" fmla="*/ 44 w 237"/>
                <a:gd name="T77" fmla="*/ 80 h 420"/>
                <a:gd name="T78" fmla="*/ 40 w 237"/>
                <a:gd name="T79" fmla="*/ 74 h 420"/>
                <a:gd name="T80" fmla="*/ 34 w 237"/>
                <a:gd name="T81" fmla="*/ 72 h 420"/>
                <a:gd name="T82" fmla="*/ 21 w 237"/>
                <a:gd name="T83" fmla="*/ 46 h 420"/>
                <a:gd name="T84" fmla="*/ 14 w 237"/>
                <a:gd name="T85" fmla="*/ 33 h 420"/>
                <a:gd name="T86" fmla="*/ 3 w 237"/>
                <a:gd name="T87" fmla="*/ 7 h 420"/>
                <a:gd name="T88" fmla="*/ 12 w 237"/>
                <a:gd name="T89" fmla="*/ 4 h 420"/>
                <a:gd name="T90" fmla="*/ 26 w 237"/>
                <a:gd name="T91" fmla="*/ 10 h 420"/>
                <a:gd name="T92" fmla="*/ 42 w 237"/>
                <a:gd name="T93" fmla="*/ 19 h 420"/>
                <a:gd name="T94" fmla="*/ 50 w 237"/>
                <a:gd name="T95" fmla="*/ 31 h 420"/>
                <a:gd name="T96" fmla="*/ 56 w 237"/>
                <a:gd name="T97" fmla="*/ 46 h 420"/>
                <a:gd name="T98" fmla="*/ 81 w 237"/>
                <a:gd name="T99" fmla="*/ 66 h 420"/>
                <a:gd name="T100" fmla="*/ 104 w 237"/>
                <a:gd name="T101" fmla="*/ 80 h 420"/>
                <a:gd name="T102" fmla="*/ 122 w 237"/>
                <a:gd name="T103" fmla="*/ 86 h 420"/>
                <a:gd name="T104" fmla="*/ 143 w 237"/>
                <a:gd name="T105" fmla="*/ 97 h 420"/>
                <a:gd name="T106" fmla="*/ 141 w 237"/>
                <a:gd name="T107" fmla="*/ 112 h 420"/>
                <a:gd name="T108" fmla="*/ 130 w 237"/>
                <a:gd name="T109" fmla="*/ 117 h 420"/>
                <a:gd name="T110" fmla="*/ 144 w 237"/>
                <a:gd name="T111" fmla="*/ 127 h 420"/>
                <a:gd name="T112" fmla="*/ 155 w 237"/>
                <a:gd name="T113" fmla="*/ 141 h 420"/>
                <a:gd name="T114" fmla="*/ 155 w 237"/>
                <a:gd name="T115" fmla="*/ 149 h 420"/>
                <a:gd name="T116" fmla="*/ 175 w 237"/>
                <a:gd name="T117" fmla="*/ 145 h 420"/>
                <a:gd name="T118" fmla="*/ 175 w 237"/>
                <a:gd name="T119" fmla="*/ 16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7" h="420">
                  <a:moveTo>
                    <a:pt x="220" y="286"/>
                  </a:moveTo>
                  <a:lnTo>
                    <a:pt x="219" y="287"/>
                  </a:lnTo>
                  <a:lnTo>
                    <a:pt x="219" y="288"/>
                  </a:lnTo>
                  <a:lnTo>
                    <a:pt x="219" y="289"/>
                  </a:lnTo>
                  <a:lnTo>
                    <a:pt x="219" y="290"/>
                  </a:lnTo>
                  <a:lnTo>
                    <a:pt x="219" y="292"/>
                  </a:lnTo>
                  <a:lnTo>
                    <a:pt x="218" y="294"/>
                  </a:lnTo>
                  <a:lnTo>
                    <a:pt x="217" y="294"/>
                  </a:lnTo>
                  <a:lnTo>
                    <a:pt x="216" y="296"/>
                  </a:lnTo>
                  <a:lnTo>
                    <a:pt x="216" y="298"/>
                  </a:lnTo>
                  <a:lnTo>
                    <a:pt x="217" y="298"/>
                  </a:lnTo>
                  <a:lnTo>
                    <a:pt x="218" y="298"/>
                  </a:lnTo>
                  <a:lnTo>
                    <a:pt x="219" y="298"/>
                  </a:lnTo>
                  <a:lnTo>
                    <a:pt x="219" y="299"/>
                  </a:lnTo>
                  <a:lnTo>
                    <a:pt x="220" y="300"/>
                  </a:lnTo>
                  <a:lnTo>
                    <a:pt x="222" y="301"/>
                  </a:lnTo>
                  <a:lnTo>
                    <a:pt x="223" y="301"/>
                  </a:lnTo>
                  <a:lnTo>
                    <a:pt x="225" y="301"/>
                  </a:lnTo>
                  <a:lnTo>
                    <a:pt x="226" y="301"/>
                  </a:lnTo>
                  <a:lnTo>
                    <a:pt x="227" y="301"/>
                  </a:lnTo>
                  <a:lnTo>
                    <a:pt x="227" y="300"/>
                  </a:lnTo>
                  <a:lnTo>
                    <a:pt x="229" y="299"/>
                  </a:lnTo>
                  <a:lnTo>
                    <a:pt x="230" y="298"/>
                  </a:lnTo>
                  <a:lnTo>
                    <a:pt x="231" y="299"/>
                  </a:lnTo>
                  <a:lnTo>
                    <a:pt x="231" y="300"/>
                  </a:lnTo>
                  <a:lnTo>
                    <a:pt x="231" y="301"/>
                  </a:lnTo>
                  <a:lnTo>
                    <a:pt x="232" y="301"/>
                  </a:lnTo>
                  <a:lnTo>
                    <a:pt x="232" y="300"/>
                  </a:lnTo>
                  <a:lnTo>
                    <a:pt x="233" y="299"/>
                  </a:lnTo>
                  <a:lnTo>
                    <a:pt x="234" y="300"/>
                  </a:lnTo>
                  <a:lnTo>
                    <a:pt x="234" y="301"/>
                  </a:lnTo>
                  <a:lnTo>
                    <a:pt x="233" y="301"/>
                  </a:lnTo>
                  <a:lnTo>
                    <a:pt x="233" y="302"/>
                  </a:lnTo>
                  <a:lnTo>
                    <a:pt x="234" y="303"/>
                  </a:lnTo>
                  <a:lnTo>
                    <a:pt x="234" y="304"/>
                  </a:lnTo>
                  <a:lnTo>
                    <a:pt x="234" y="305"/>
                  </a:lnTo>
                  <a:lnTo>
                    <a:pt x="235" y="305"/>
                  </a:lnTo>
                  <a:lnTo>
                    <a:pt x="235" y="306"/>
                  </a:lnTo>
                  <a:lnTo>
                    <a:pt x="236" y="306"/>
                  </a:lnTo>
                  <a:lnTo>
                    <a:pt x="237" y="307"/>
                  </a:lnTo>
                  <a:lnTo>
                    <a:pt x="234" y="314"/>
                  </a:lnTo>
                  <a:lnTo>
                    <a:pt x="233" y="315"/>
                  </a:lnTo>
                  <a:lnTo>
                    <a:pt x="232" y="317"/>
                  </a:lnTo>
                  <a:lnTo>
                    <a:pt x="232" y="317"/>
                  </a:lnTo>
                  <a:lnTo>
                    <a:pt x="232" y="318"/>
                  </a:lnTo>
                  <a:lnTo>
                    <a:pt x="232" y="319"/>
                  </a:lnTo>
                  <a:lnTo>
                    <a:pt x="231" y="320"/>
                  </a:lnTo>
                  <a:lnTo>
                    <a:pt x="231" y="321"/>
                  </a:lnTo>
                  <a:lnTo>
                    <a:pt x="230" y="322"/>
                  </a:lnTo>
                  <a:lnTo>
                    <a:pt x="230" y="323"/>
                  </a:lnTo>
                  <a:lnTo>
                    <a:pt x="229" y="323"/>
                  </a:lnTo>
                  <a:lnTo>
                    <a:pt x="228" y="323"/>
                  </a:lnTo>
                  <a:lnTo>
                    <a:pt x="227" y="324"/>
                  </a:lnTo>
                  <a:lnTo>
                    <a:pt x="227" y="325"/>
                  </a:lnTo>
                  <a:lnTo>
                    <a:pt x="227" y="325"/>
                  </a:lnTo>
                  <a:lnTo>
                    <a:pt x="227" y="326"/>
                  </a:lnTo>
                  <a:lnTo>
                    <a:pt x="227" y="327"/>
                  </a:lnTo>
                  <a:lnTo>
                    <a:pt x="226" y="327"/>
                  </a:lnTo>
                  <a:lnTo>
                    <a:pt x="227" y="328"/>
                  </a:lnTo>
                  <a:lnTo>
                    <a:pt x="227" y="329"/>
                  </a:lnTo>
                  <a:lnTo>
                    <a:pt x="227" y="330"/>
                  </a:lnTo>
                  <a:lnTo>
                    <a:pt x="227" y="331"/>
                  </a:lnTo>
                  <a:lnTo>
                    <a:pt x="226" y="332"/>
                  </a:lnTo>
                  <a:lnTo>
                    <a:pt x="226" y="333"/>
                  </a:lnTo>
                  <a:lnTo>
                    <a:pt x="226" y="334"/>
                  </a:lnTo>
                  <a:lnTo>
                    <a:pt x="225" y="335"/>
                  </a:lnTo>
                  <a:lnTo>
                    <a:pt x="225" y="336"/>
                  </a:lnTo>
                  <a:lnTo>
                    <a:pt x="224" y="337"/>
                  </a:lnTo>
                  <a:lnTo>
                    <a:pt x="224" y="339"/>
                  </a:lnTo>
                  <a:lnTo>
                    <a:pt x="224" y="340"/>
                  </a:lnTo>
                  <a:lnTo>
                    <a:pt x="224" y="341"/>
                  </a:lnTo>
                  <a:lnTo>
                    <a:pt x="222" y="342"/>
                  </a:lnTo>
                  <a:lnTo>
                    <a:pt x="222" y="343"/>
                  </a:lnTo>
                  <a:lnTo>
                    <a:pt x="220" y="344"/>
                  </a:lnTo>
                  <a:lnTo>
                    <a:pt x="219" y="345"/>
                  </a:lnTo>
                  <a:lnTo>
                    <a:pt x="219" y="346"/>
                  </a:lnTo>
                  <a:lnTo>
                    <a:pt x="219" y="348"/>
                  </a:lnTo>
                  <a:lnTo>
                    <a:pt x="219" y="349"/>
                  </a:lnTo>
                  <a:lnTo>
                    <a:pt x="218" y="349"/>
                  </a:lnTo>
                  <a:lnTo>
                    <a:pt x="217" y="349"/>
                  </a:lnTo>
                  <a:lnTo>
                    <a:pt x="217" y="350"/>
                  </a:lnTo>
                  <a:lnTo>
                    <a:pt x="215" y="351"/>
                  </a:lnTo>
                  <a:lnTo>
                    <a:pt x="214" y="352"/>
                  </a:lnTo>
                  <a:lnTo>
                    <a:pt x="214" y="353"/>
                  </a:lnTo>
                  <a:lnTo>
                    <a:pt x="214" y="354"/>
                  </a:lnTo>
                  <a:lnTo>
                    <a:pt x="215" y="354"/>
                  </a:lnTo>
                  <a:lnTo>
                    <a:pt x="215" y="355"/>
                  </a:lnTo>
                  <a:lnTo>
                    <a:pt x="215" y="356"/>
                  </a:lnTo>
                  <a:lnTo>
                    <a:pt x="216" y="357"/>
                  </a:lnTo>
                  <a:lnTo>
                    <a:pt x="217" y="358"/>
                  </a:lnTo>
                  <a:lnTo>
                    <a:pt x="217" y="359"/>
                  </a:lnTo>
                  <a:lnTo>
                    <a:pt x="218" y="360"/>
                  </a:lnTo>
                  <a:lnTo>
                    <a:pt x="219" y="360"/>
                  </a:lnTo>
                  <a:lnTo>
                    <a:pt x="219" y="361"/>
                  </a:lnTo>
                  <a:lnTo>
                    <a:pt x="220" y="362"/>
                  </a:lnTo>
                  <a:lnTo>
                    <a:pt x="220" y="364"/>
                  </a:lnTo>
                  <a:lnTo>
                    <a:pt x="221" y="365"/>
                  </a:lnTo>
                  <a:lnTo>
                    <a:pt x="222" y="365"/>
                  </a:lnTo>
                  <a:lnTo>
                    <a:pt x="223" y="365"/>
                  </a:lnTo>
                  <a:lnTo>
                    <a:pt x="224" y="366"/>
                  </a:lnTo>
                  <a:lnTo>
                    <a:pt x="224" y="367"/>
                  </a:lnTo>
                  <a:lnTo>
                    <a:pt x="224" y="368"/>
                  </a:lnTo>
                  <a:lnTo>
                    <a:pt x="223" y="369"/>
                  </a:lnTo>
                  <a:lnTo>
                    <a:pt x="223" y="370"/>
                  </a:lnTo>
                  <a:lnTo>
                    <a:pt x="222" y="371"/>
                  </a:lnTo>
                  <a:lnTo>
                    <a:pt x="221" y="372"/>
                  </a:lnTo>
                  <a:lnTo>
                    <a:pt x="221" y="373"/>
                  </a:lnTo>
                  <a:lnTo>
                    <a:pt x="220" y="374"/>
                  </a:lnTo>
                  <a:lnTo>
                    <a:pt x="220" y="375"/>
                  </a:lnTo>
                  <a:lnTo>
                    <a:pt x="219" y="376"/>
                  </a:lnTo>
                  <a:lnTo>
                    <a:pt x="219" y="377"/>
                  </a:lnTo>
                  <a:lnTo>
                    <a:pt x="218" y="378"/>
                  </a:lnTo>
                  <a:lnTo>
                    <a:pt x="217" y="379"/>
                  </a:lnTo>
                  <a:lnTo>
                    <a:pt x="216" y="380"/>
                  </a:lnTo>
                  <a:lnTo>
                    <a:pt x="216" y="381"/>
                  </a:lnTo>
                  <a:lnTo>
                    <a:pt x="215" y="381"/>
                  </a:lnTo>
                  <a:lnTo>
                    <a:pt x="216" y="381"/>
                  </a:lnTo>
                  <a:lnTo>
                    <a:pt x="217" y="382"/>
                  </a:lnTo>
                  <a:lnTo>
                    <a:pt x="217" y="383"/>
                  </a:lnTo>
                  <a:lnTo>
                    <a:pt x="218" y="384"/>
                  </a:lnTo>
                  <a:lnTo>
                    <a:pt x="219" y="386"/>
                  </a:lnTo>
                  <a:lnTo>
                    <a:pt x="219" y="387"/>
                  </a:lnTo>
                  <a:lnTo>
                    <a:pt x="219" y="388"/>
                  </a:lnTo>
                  <a:lnTo>
                    <a:pt x="219" y="389"/>
                  </a:lnTo>
                  <a:lnTo>
                    <a:pt x="220" y="389"/>
                  </a:lnTo>
                  <a:lnTo>
                    <a:pt x="220" y="390"/>
                  </a:lnTo>
                  <a:lnTo>
                    <a:pt x="221" y="391"/>
                  </a:lnTo>
                  <a:lnTo>
                    <a:pt x="222" y="393"/>
                  </a:lnTo>
                  <a:lnTo>
                    <a:pt x="223" y="393"/>
                  </a:lnTo>
                  <a:lnTo>
                    <a:pt x="223" y="394"/>
                  </a:lnTo>
                  <a:lnTo>
                    <a:pt x="224" y="395"/>
                  </a:lnTo>
                  <a:lnTo>
                    <a:pt x="224" y="396"/>
                  </a:lnTo>
                  <a:lnTo>
                    <a:pt x="225" y="396"/>
                  </a:lnTo>
                  <a:lnTo>
                    <a:pt x="225" y="397"/>
                  </a:lnTo>
                  <a:lnTo>
                    <a:pt x="224" y="398"/>
                  </a:lnTo>
                  <a:lnTo>
                    <a:pt x="224" y="399"/>
                  </a:lnTo>
                  <a:lnTo>
                    <a:pt x="224" y="400"/>
                  </a:lnTo>
                  <a:lnTo>
                    <a:pt x="223" y="401"/>
                  </a:lnTo>
                  <a:lnTo>
                    <a:pt x="222" y="402"/>
                  </a:lnTo>
                  <a:lnTo>
                    <a:pt x="221" y="402"/>
                  </a:lnTo>
                  <a:lnTo>
                    <a:pt x="220" y="402"/>
                  </a:lnTo>
                  <a:lnTo>
                    <a:pt x="220" y="401"/>
                  </a:lnTo>
                  <a:lnTo>
                    <a:pt x="219" y="401"/>
                  </a:lnTo>
                  <a:lnTo>
                    <a:pt x="219" y="400"/>
                  </a:lnTo>
                  <a:lnTo>
                    <a:pt x="219" y="401"/>
                  </a:lnTo>
                  <a:lnTo>
                    <a:pt x="218" y="401"/>
                  </a:lnTo>
                  <a:lnTo>
                    <a:pt x="218" y="402"/>
                  </a:lnTo>
                  <a:lnTo>
                    <a:pt x="219" y="403"/>
                  </a:lnTo>
                  <a:lnTo>
                    <a:pt x="219" y="404"/>
                  </a:lnTo>
                  <a:lnTo>
                    <a:pt x="219" y="404"/>
                  </a:lnTo>
                  <a:lnTo>
                    <a:pt x="219" y="404"/>
                  </a:lnTo>
                  <a:lnTo>
                    <a:pt x="219" y="405"/>
                  </a:lnTo>
                  <a:lnTo>
                    <a:pt x="219" y="406"/>
                  </a:lnTo>
                  <a:lnTo>
                    <a:pt x="219" y="406"/>
                  </a:lnTo>
                  <a:lnTo>
                    <a:pt x="218" y="406"/>
                  </a:lnTo>
                  <a:lnTo>
                    <a:pt x="217" y="407"/>
                  </a:lnTo>
                  <a:lnTo>
                    <a:pt x="216" y="408"/>
                  </a:lnTo>
                  <a:lnTo>
                    <a:pt x="216" y="409"/>
                  </a:lnTo>
                  <a:lnTo>
                    <a:pt x="216" y="410"/>
                  </a:lnTo>
                  <a:lnTo>
                    <a:pt x="216" y="411"/>
                  </a:lnTo>
                  <a:lnTo>
                    <a:pt x="215" y="412"/>
                  </a:lnTo>
                  <a:lnTo>
                    <a:pt x="214" y="412"/>
                  </a:lnTo>
                  <a:lnTo>
                    <a:pt x="213" y="412"/>
                  </a:lnTo>
                  <a:lnTo>
                    <a:pt x="213" y="413"/>
                  </a:lnTo>
                  <a:lnTo>
                    <a:pt x="214" y="413"/>
                  </a:lnTo>
                  <a:lnTo>
                    <a:pt x="214" y="414"/>
                  </a:lnTo>
                  <a:lnTo>
                    <a:pt x="214" y="415"/>
                  </a:lnTo>
                  <a:lnTo>
                    <a:pt x="215" y="416"/>
                  </a:lnTo>
                  <a:lnTo>
                    <a:pt x="215" y="417"/>
                  </a:lnTo>
                  <a:lnTo>
                    <a:pt x="215" y="418"/>
                  </a:lnTo>
                  <a:lnTo>
                    <a:pt x="214" y="418"/>
                  </a:lnTo>
                  <a:lnTo>
                    <a:pt x="214" y="419"/>
                  </a:lnTo>
                  <a:lnTo>
                    <a:pt x="213" y="419"/>
                  </a:lnTo>
                  <a:lnTo>
                    <a:pt x="212" y="419"/>
                  </a:lnTo>
                  <a:lnTo>
                    <a:pt x="211" y="419"/>
                  </a:lnTo>
                  <a:lnTo>
                    <a:pt x="211" y="419"/>
                  </a:lnTo>
                  <a:lnTo>
                    <a:pt x="210" y="419"/>
                  </a:lnTo>
                  <a:lnTo>
                    <a:pt x="210" y="420"/>
                  </a:lnTo>
                  <a:lnTo>
                    <a:pt x="211" y="420"/>
                  </a:lnTo>
                  <a:lnTo>
                    <a:pt x="211" y="420"/>
                  </a:lnTo>
                  <a:lnTo>
                    <a:pt x="208" y="420"/>
                  </a:lnTo>
                  <a:lnTo>
                    <a:pt x="206" y="419"/>
                  </a:lnTo>
                  <a:lnTo>
                    <a:pt x="205" y="418"/>
                  </a:lnTo>
                  <a:lnTo>
                    <a:pt x="203" y="416"/>
                  </a:lnTo>
                  <a:lnTo>
                    <a:pt x="203" y="415"/>
                  </a:lnTo>
                  <a:lnTo>
                    <a:pt x="202" y="415"/>
                  </a:lnTo>
                  <a:lnTo>
                    <a:pt x="200" y="413"/>
                  </a:lnTo>
                  <a:lnTo>
                    <a:pt x="198" y="412"/>
                  </a:lnTo>
                  <a:lnTo>
                    <a:pt x="198" y="411"/>
                  </a:lnTo>
                  <a:lnTo>
                    <a:pt x="196" y="409"/>
                  </a:lnTo>
                  <a:lnTo>
                    <a:pt x="195" y="407"/>
                  </a:lnTo>
                  <a:lnTo>
                    <a:pt x="195" y="406"/>
                  </a:lnTo>
                  <a:lnTo>
                    <a:pt x="193" y="404"/>
                  </a:lnTo>
                  <a:lnTo>
                    <a:pt x="188" y="399"/>
                  </a:lnTo>
                  <a:lnTo>
                    <a:pt x="188" y="398"/>
                  </a:lnTo>
                  <a:lnTo>
                    <a:pt x="187" y="396"/>
                  </a:lnTo>
                  <a:lnTo>
                    <a:pt x="186" y="396"/>
                  </a:lnTo>
                  <a:lnTo>
                    <a:pt x="185" y="394"/>
                  </a:lnTo>
                  <a:lnTo>
                    <a:pt x="182" y="391"/>
                  </a:lnTo>
                  <a:lnTo>
                    <a:pt x="181" y="390"/>
                  </a:lnTo>
                  <a:lnTo>
                    <a:pt x="180" y="389"/>
                  </a:lnTo>
                  <a:lnTo>
                    <a:pt x="179" y="388"/>
                  </a:lnTo>
                  <a:lnTo>
                    <a:pt x="175" y="382"/>
                  </a:lnTo>
                  <a:lnTo>
                    <a:pt x="174" y="381"/>
                  </a:lnTo>
                  <a:lnTo>
                    <a:pt x="173" y="381"/>
                  </a:lnTo>
                  <a:lnTo>
                    <a:pt x="172" y="379"/>
                  </a:lnTo>
                  <a:lnTo>
                    <a:pt x="171" y="376"/>
                  </a:lnTo>
                  <a:lnTo>
                    <a:pt x="169" y="373"/>
                  </a:lnTo>
                  <a:lnTo>
                    <a:pt x="168" y="373"/>
                  </a:lnTo>
                  <a:lnTo>
                    <a:pt x="167" y="372"/>
                  </a:lnTo>
                  <a:lnTo>
                    <a:pt x="166" y="371"/>
                  </a:lnTo>
                  <a:lnTo>
                    <a:pt x="165" y="369"/>
                  </a:lnTo>
                  <a:lnTo>
                    <a:pt x="164" y="369"/>
                  </a:lnTo>
                  <a:lnTo>
                    <a:pt x="163" y="368"/>
                  </a:lnTo>
                  <a:lnTo>
                    <a:pt x="163" y="366"/>
                  </a:lnTo>
                  <a:lnTo>
                    <a:pt x="162" y="366"/>
                  </a:lnTo>
                  <a:lnTo>
                    <a:pt x="160" y="366"/>
                  </a:lnTo>
                  <a:lnTo>
                    <a:pt x="159" y="365"/>
                  </a:lnTo>
                  <a:lnTo>
                    <a:pt x="158" y="365"/>
                  </a:lnTo>
                  <a:lnTo>
                    <a:pt x="158" y="364"/>
                  </a:lnTo>
                  <a:lnTo>
                    <a:pt x="157" y="362"/>
                  </a:lnTo>
                  <a:lnTo>
                    <a:pt x="158" y="362"/>
                  </a:lnTo>
                  <a:lnTo>
                    <a:pt x="157" y="361"/>
                  </a:lnTo>
                  <a:lnTo>
                    <a:pt x="157" y="360"/>
                  </a:lnTo>
                  <a:lnTo>
                    <a:pt x="156" y="358"/>
                  </a:lnTo>
                  <a:lnTo>
                    <a:pt x="156" y="357"/>
                  </a:lnTo>
                  <a:lnTo>
                    <a:pt x="156" y="357"/>
                  </a:lnTo>
                  <a:lnTo>
                    <a:pt x="156" y="355"/>
                  </a:lnTo>
                  <a:lnTo>
                    <a:pt x="156" y="353"/>
                  </a:lnTo>
                  <a:lnTo>
                    <a:pt x="155" y="351"/>
                  </a:lnTo>
                  <a:lnTo>
                    <a:pt x="154" y="350"/>
                  </a:lnTo>
                  <a:lnTo>
                    <a:pt x="152" y="348"/>
                  </a:lnTo>
                  <a:lnTo>
                    <a:pt x="150" y="342"/>
                  </a:lnTo>
                  <a:lnTo>
                    <a:pt x="151" y="344"/>
                  </a:lnTo>
                  <a:lnTo>
                    <a:pt x="152" y="345"/>
                  </a:lnTo>
                  <a:lnTo>
                    <a:pt x="152" y="347"/>
                  </a:lnTo>
                  <a:lnTo>
                    <a:pt x="153" y="348"/>
                  </a:lnTo>
                  <a:lnTo>
                    <a:pt x="154" y="349"/>
                  </a:lnTo>
                  <a:lnTo>
                    <a:pt x="154" y="348"/>
                  </a:lnTo>
                  <a:lnTo>
                    <a:pt x="151" y="343"/>
                  </a:lnTo>
                  <a:lnTo>
                    <a:pt x="152" y="343"/>
                  </a:lnTo>
                  <a:lnTo>
                    <a:pt x="152" y="344"/>
                  </a:lnTo>
                  <a:lnTo>
                    <a:pt x="152" y="343"/>
                  </a:lnTo>
                  <a:lnTo>
                    <a:pt x="152" y="342"/>
                  </a:lnTo>
                  <a:lnTo>
                    <a:pt x="153" y="342"/>
                  </a:lnTo>
                  <a:lnTo>
                    <a:pt x="152" y="340"/>
                  </a:lnTo>
                  <a:lnTo>
                    <a:pt x="153" y="340"/>
                  </a:lnTo>
                  <a:lnTo>
                    <a:pt x="153" y="339"/>
                  </a:lnTo>
                  <a:lnTo>
                    <a:pt x="152" y="339"/>
                  </a:lnTo>
                  <a:lnTo>
                    <a:pt x="151" y="340"/>
                  </a:lnTo>
                  <a:lnTo>
                    <a:pt x="151" y="341"/>
                  </a:lnTo>
                  <a:lnTo>
                    <a:pt x="151" y="341"/>
                  </a:lnTo>
                  <a:lnTo>
                    <a:pt x="151" y="341"/>
                  </a:lnTo>
                  <a:lnTo>
                    <a:pt x="150" y="340"/>
                  </a:lnTo>
                  <a:lnTo>
                    <a:pt x="150" y="339"/>
                  </a:lnTo>
                  <a:lnTo>
                    <a:pt x="149" y="338"/>
                  </a:lnTo>
                  <a:lnTo>
                    <a:pt x="149" y="337"/>
                  </a:lnTo>
                  <a:lnTo>
                    <a:pt x="148" y="336"/>
                  </a:lnTo>
                  <a:lnTo>
                    <a:pt x="148" y="335"/>
                  </a:lnTo>
                  <a:lnTo>
                    <a:pt x="148" y="334"/>
                  </a:lnTo>
                  <a:lnTo>
                    <a:pt x="148" y="333"/>
                  </a:lnTo>
                  <a:lnTo>
                    <a:pt x="148" y="333"/>
                  </a:lnTo>
                  <a:lnTo>
                    <a:pt x="147" y="331"/>
                  </a:lnTo>
                  <a:lnTo>
                    <a:pt x="147" y="332"/>
                  </a:lnTo>
                  <a:lnTo>
                    <a:pt x="146" y="332"/>
                  </a:lnTo>
                  <a:lnTo>
                    <a:pt x="147" y="334"/>
                  </a:lnTo>
                  <a:lnTo>
                    <a:pt x="148" y="335"/>
                  </a:lnTo>
                  <a:lnTo>
                    <a:pt x="148" y="337"/>
                  </a:lnTo>
                  <a:lnTo>
                    <a:pt x="148" y="339"/>
                  </a:lnTo>
                  <a:lnTo>
                    <a:pt x="149" y="339"/>
                  </a:lnTo>
                  <a:lnTo>
                    <a:pt x="149" y="340"/>
                  </a:lnTo>
                  <a:lnTo>
                    <a:pt x="149" y="341"/>
                  </a:lnTo>
                  <a:lnTo>
                    <a:pt x="149" y="341"/>
                  </a:lnTo>
                  <a:lnTo>
                    <a:pt x="148" y="339"/>
                  </a:lnTo>
                  <a:lnTo>
                    <a:pt x="148" y="337"/>
                  </a:lnTo>
                  <a:lnTo>
                    <a:pt x="147" y="334"/>
                  </a:lnTo>
                  <a:lnTo>
                    <a:pt x="146" y="333"/>
                  </a:lnTo>
                  <a:lnTo>
                    <a:pt x="146" y="333"/>
                  </a:lnTo>
                  <a:lnTo>
                    <a:pt x="144" y="330"/>
                  </a:lnTo>
                  <a:lnTo>
                    <a:pt x="143" y="327"/>
                  </a:lnTo>
                  <a:lnTo>
                    <a:pt x="143" y="326"/>
                  </a:lnTo>
                  <a:lnTo>
                    <a:pt x="142" y="325"/>
                  </a:lnTo>
                  <a:lnTo>
                    <a:pt x="141" y="323"/>
                  </a:lnTo>
                  <a:lnTo>
                    <a:pt x="141" y="322"/>
                  </a:lnTo>
                  <a:lnTo>
                    <a:pt x="140" y="319"/>
                  </a:lnTo>
                  <a:lnTo>
                    <a:pt x="138" y="315"/>
                  </a:lnTo>
                  <a:lnTo>
                    <a:pt x="138" y="312"/>
                  </a:lnTo>
                  <a:lnTo>
                    <a:pt x="137" y="309"/>
                  </a:lnTo>
                  <a:lnTo>
                    <a:pt x="137" y="308"/>
                  </a:lnTo>
                  <a:lnTo>
                    <a:pt x="136" y="305"/>
                  </a:lnTo>
                  <a:lnTo>
                    <a:pt x="135" y="297"/>
                  </a:lnTo>
                  <a:lnTo>
                    <a:pt x="135" y="296"/>
                  </a:lnTo>
                  <a:lnTo>
                    <a:pt x="135" y="295"/>
                  </a:lnTo>
                  <a:lnTo>
                    <a:pt x="134" y="294"/>
                  </a:lnTo>
                  <a:lnTo>
                    <a:pt x="134" y="292"/>
                  </a:lnTo>
                  <a:lnTo>
                    <a:pt x="134" y="290"/>
                  </a:lnTo>
                  <a:lnTo>
                    <a:pt x="134" y="289"/>
                  </a:lnTo>
                  <a:lnTo>
                    <a:pt x="134" y="288"/>
                  </a:lnTo>
                  <a:lnTo>
                    <a:pt x="133" y="286"/>
                  </a:lnTo>
                  <a:lnTo>
                    <a:pt x="133" y="285"/>
                  </a:lnTo>
                  <a:lnTo>
                    <a:pt x="132" y="282"/>
                  </a:lnTo>
                  <a:lnTo>
                    <a:pt x="132" y="280"/>
                  </a:lnTo>
                  <a:lnTo>
                    <a:pt x="132" y="278"/>
                  </a:lnTo>
                  <a:lnTo>
                    <a:pt x="132" y="277"/>
                  </a:lnTo>
                  <a:lnTo>
                    <a:pt x="132" y="276"/>
                  </a:lnTo>
                  <a:lnTo>
                    <a:pt x="132" y="275"/>
                  </a:lnTo>
                  <a:lnTo>
                    <a:pt x="132" y="274"/>
                  </a:lnTo>
                  <a:lnTo>
                    <a:pt x="130" y="269"/>
                  </a:lnTo>
                  <a:lnTo>
                    <a:pt x="130" y="268"/>
                  </a:lnTo>
                  <a:lnTo>
                    <a:pt x="130" y="267"/>
                  </a:lnTo>
                  <a:lnTo>
                    <a:pt x="130" y="266"/>
                  </a:lnTo>
                  <a:lnTo>
                    <a:pt x="129" y="266"/>
                  </a:lnTo>
                  <a:lnTo>
                    <a:pt x="128" y="266"/>
                  </a:lnTo>
                  <a:lnTo>
                    <a:pt x="128" y="265"/>
                  </a:lnTo>
                  <a:lnTo>
                    <a:pt x="128" y="264"/>
                  </a:lnTo>
                  <a:lnTo>
                    <a:pt x="128" y="263"/>
                  </a:lnTo>
                  <a:lnTo>
                    <a:pt x="129" y="263"/>
                  </a:lnTo>
                  <a:lnTo>
                    <a:pt x="129" y="262"/>
                  </a:lnTo>
                  <a:lnTo>
                    <a:pt x="129" y="262"/>
                  </a:lnTo>
                  <a:lnTo>
                    <a:pt x="128" y="261"/>
                  </a:lnTo>
                  <a:lnTo>
                    <a:pt x="127" y="260"/>
                  </a:lnTo>
                  <a:lnTo>
                    <a:pt x="127" y="259"/>
                  </a:lnTo>
                  <a:lnTo>
                    <a:pt x="126" y="259"/>
                  </a:lnTo>
                  <a:lnTo>
                    <a:pt x="126" y="258"/>
                  </a:lnTo>
                  <a:lnTo>
                    <a:pt x="126" y="257"/>
                  </a:lnTo>
                  <a:lnTo>
                    <a:pt x="125" y="256"/>
                  </a:lnTo>
                  <a:lnTo>
                    <a:pt x="125" y="255"/>
                  </a:lnTo>
                  <a:lnTo>
                    <a:pt x="125" y="254"/>
                  </a:lnTo>
                  <a:lnTo>
                    <a:pt x="124" y="254"/>
                  </a:lnTo>
                  <a:lnTo>
                    <a:pt x="124" y="254"/>
                  </a:lnTo>
                  <a:lnTo>
                    <a:pt x="124" y="253"/>
                  </a:lnTo>
                  <a:lnTo>
                    <a:pt x="124" y="252"/>
                  </a:lnTo>
                  <a:lnTo>
                    <a:pt x="125" y="252"/>
                  </a:lnTo>
                  <a:lnTo>
                    <a:pt x="125" y="251"/>
                  </a:lnTo>
                  <a:lnTo>
                    <a:pt x="125" y="250"/>
                  </a:lnTo>
                  <a:lnTo>
                    <a:pt x="125" y="249"/>
                  </a:lnTo>
                  <a:lnTo>
                    <a:pt x="124" y="249"/>
                  </a:lnTo>
                  <a:lnTo>
                    <a:pt x="124" y="248"/>
                  </a:lnTo>
                  <a:lnTo>
                    <a:pt x="124" y="247"/>
                  </a:lnTo>
                  <a:lnTo>
                    <a:pt x="124" y="247"/>
                  </a:lnTo>
                  <a:lnTo>
                    <a:pt x="124" y="246"/>
                  </a:lnTo>
                  <a:lnTo>
                    <a:pt x="124" y="246"/>
                  </a:lnTo>
                  <a:lnTo>
                    <a:pt x="123" y="246"/>
                  </a:lnTo>
                  <a:lnTo>
                    <a:pt x="123" y="245"/>
                  </a:lnTo>
                  <a:lnTo>
                    <a:pt x="123" y="244"/>
                  </a:lnTo>
                  <a:lnTo>
                    <a:pt x="123" y="243"/>
                  </a:lnTo>
                  <a:lnTo>
                    <a:pt x="124" y="244"/>
                  </a:lnTo>
                  <a:lnTo>
                    <a:pt x="124" y="244"/>
                  </a:lnTo>
                  <a:lnTo>
                    <a:pt x="124" y="245"/>
                  </a:lnTo>
                  <a:lnTo>
                    <a:pt x="125" y="246"/>
                  </a:lnTo>
                  <a:lnTo>
                    <a:pt x="125" y="246"/>
                  </a:lnTo>
                  <a:lnTo>
                    <a:pt x="126" y="247"/>
                  </a:lnTo>
                  <a:lnTo>
                    <a:pt x="126" y="248"/>
                  </a:lnTo>
                  <a:lnTo>
                    <a:pt x="126" y="249"/>
                  </a:lnTo>
                  <a:lnTo>
                    <a:pt x="126" y="250"/>
                  </a:lnTo>
                  <a:lnTo>
                    <a:pt x="126" y="251"/>
                  </a:lnTo>
                  <a:lnTo>
                    <a:pt x="127" y="252"/>
                  </a:lnTo>
                  <a:lnTo>
                    <a:pt x="128" y="252"/>
                  </a:lnTo>
                  <a:lnTo>
                    <a:pt x="128" y="253"/>
                  </a:lnTo>
                  <a:lnTo>
                    <a:pt x="129" y="254"/>
                  </a:lnTo>
                  <a:lnTo>
                    <a:pt x="129" y="254"/>
                  </a:lnTo>
                  <a:lnTo>
                    <a:pt x="129" y="255"/>
                  </a:lnTo>
                  <a:lnTo>
                    <a:pt x="130" y="256"/>
                  </a:lnTo>
                  <a:lnTo>
                    <a:pt x="130" y="257"/>
                  </a:lnTo>
                  <a:lnTo>
                    <a:pt x="130" y="258"/>
                  </a:lnTo>
                  <a:lnTo>
                    <a:pt x="130" y="259"/>
                  </a:lnTo>
                  <a:lnTo>
                    <a:pt x="131" y="260"/>
                  </a:lnTo>
                  <a:lnTo>
                    <a:pt x="131" y="261"/>
                  </a:lnTo>
                  <a:lnTo>
                    <a:pt x="131" y="262"/>
                  </a:lnTo>
                  <a:lnTo>
                    <a:pt x="131" y="262"/>
                  </a:lnTo>
                  <a:lnTo>
                    <a:pt x="132" y="263"/>
                  </a:lnTo>
                  <a:lnTo>
                    <a:pt x="132" y="263"/>
                  </a:lnTo>
                  <a:lnTo>
                    <a:pt x="132" y="262"/>
                  </a:lnTo>
                  <a:lnTo>
                    <a:pt x="132" y="262"/>
                  </a:lnTo>
                  <a:lnTo>
                    <a:pt x="132" y="261"/>
                  </a:lnTo>
                  <a:lnTo>
                    <a:pt x="132" y="260"/>
                  </a:lnTo>
                  <a:lnTo>
                    <a:pt x="132" y="259"/>
                  </a:lnTo>
                  <a:lnTo>
                    <a:pt x="132" y="258"/>
                  </a:lnTo>
                  <a:lnTo>
                    <a:pt x="132" y="257"/>
                  </a:lnTo>
                  <a:lnTo>
                    <a:pt x="132" y="256"/>
                  </a:lnTo>
                  <a:lnTo>
                    <a:pt x="132" y="255"/>
                  </a:lnTo>
                  <a:lnTo>
                    <a:pt x="131" y="255"/>
                  </a:lnTo>
                  <a:lnTo>
                    <a:pt x="131" y="254"/>
                  </a:lnTo>
                  <a:lnTo>
                    <a:pt x="131" y="254"/>
                  </a:lnTo>
                  <a:lnTo>
                    <a:pt x="130" y="253"/>
                  </a:lnTo>
                  <a:lnTo>
                    <a:pt x="130" y="252"/>
                  </a:lnTo>
                  <a:lnTo>
                    <a:pt x="129" y="252"/>
                  </a:lnTo>
                  <a:lnTo>
                    <a:pt x="128" y="252"/>
                  </a:lnTo>
                  <a:lnTo>
                    <a:pt x="128" y="251"/>
                  </a:lnTo>
                  <a:lnTo>
                    <a:pt x="128" y="250"/>
                  </a:lnTo>
                  <a:lnTo>
                    <a:pt x="127" y="249"/>
                  </a:lnTo>
                  <a:lnTo>
                    <a:pt x="127" y="248"/>
                  </a:lnTo>
                  <a:lnTo>
                    <a:pt x="127" y="247"/>
                  </a:lnTo>
                  <a:lnTo>
                    <a:pt x="126" y="247"/>
                  </a:lnTo>
                  <a:lnTo>
                    <a:pt x="125" y="246"/>
                  </a:lnTo>
                  <a:lnTo>
                    <a:pt x="125" y="246"/>
                  </a:lnTo>
                  <a:lnTo>
                    <a:pt x="125" y="245"/>
                  </a:lnTo>
                  <a:lnTo>
                    <a:pt x="126" y="244"/>
                  </a:lnTo>
                  <a:lnTo>
                    <a:pt x="126" y="243"/>
                  </a:lnTo>
                  <a:lnTo>
                    <a:pt x="127" y="243"/>
                  </a:lnTo>
                  <a:lnTo>
                    <a:pt x="128" y="243"/>
                  </a:lnTo>
                  <a:lnTo>
                    <a:pt x="129" y="244"/>
                  </a:lnTo>
                  <a:lnTo>
                    <a:pt x="129" y="245"/>
                  </a:lnTo>
                  <a:lnTo>
                    <a:pt x="129" y="246"/>
                  </a:lnTo>
                  <a:lnTo>
                    <a:pt x="130" y="246"/>
                  </a:lnTo>
                  <a:lnTo>
                    <a:pt x="131" y="246"/>
                  </a:lnTo>
                  <a:lnTo>
                    <a:pt x="130" y="245"/>
                  </a:lnTo>
                  <a:lnTo>
                    <a:pt x="130" y="244"/>
                  </a:lnTo>
                  <a:lnTo>
                    <a:pt x="129" y="243"/>
                  </a:lnTo>
                  <a:lnTo>
                    <a:pt x="129" y="242"/>
                  </a:lnTo>
                  <a:lnTo>
                    <a:pt x="129" y="241"/>
                  </a:lnTo>
                  <a:lnTo>
                    <a:pt x="128" y="241"/>
                  </a:lnTo>
                  <a:lnTo>
                    <a:pt x="127" y="241"/>
                  </a:lnTo>
                  <a:lnTo>
                    <a:pt x="126" y="241"/>
                  </a:lnTo>
                  <a:lnTo>
                    <a:pt x="125" y="241"/>
                  </a:lnTo>
                  <a:lnTo>
                    <a:pt x="124" y="241"/>
                  </a:lnTo>
                  <a:lnTo>
                    <a:pt x="124" y="242"/>
                  </a:lnTo>
                  <a:lnTo>
                    <a:pt x="123" y="243"/>
                  </a:lnTo>
                  <a:lnTo>
                    <a:pt x="122" y="243"/>
                  </a:lnTo>
                  <a:lnTo>
                    <a:pt x="122" y="244"/>
                  </a:lnTo>
                  <a:lnTo>
                    <a:pt x="121" y="240"/>
                  </a:lnTo>
                  <a:lnTo>
                    <a:pt x="121" y="239"/>
                  </a:lnTo>
                  <a:lnTo>
                    <a:pt x="120" y="237"/>
                  </a:lnTo>
                  <a:lnTo>
                    <a:pt x="119" y="234"/>
                  </a:lnTo>
                  <a:lnTo>
                    <a:pt x="118" y="230"/>
                  </a:lnTo>
                  <a:lnTo>
                    <a:pt x="117" y="229"/>
                  </a:lnTo>
                  <a:lnTo>
                    <a:pt x="117" y="228"/>
                  </a:lnTo>
                  <a:lnTo>
                    <a:pt x="116" y="225"/>
                  </a:lnTo>
                  <a:lnTo>
                    <a:pt x="115" y="221"/>
                  </a:lnTo>
                  <a:lnTo>
                    <a:pt x="114" y="220"/>
                  </a:lnTo>
                  <a:lnTo>
                    <a:pt x="113" y="217"/>
                  </a:lnTo>
                  <a:lnTo>
                    <a:pt x="111" y="214"/>
                  </a:lnTo>
                  <a:lnTo>
                    <a:pt x="112" y="216"/>
                  </a:lnTo>
                  <a:lnTo>
                    <a:pt x="113" y="216"/>
                  </a:lnTo>
                  <a:lnTo>
                    <a:pt x="113" y="215"/>
                  </a:lnTo>
                  <a:lnTo>
                    <a:pt x="112" y="214"/>
                  </a:lnTo>
                  <a:lnTo>
                    <a:pt x="112" y="214"/>
                  </a:lnTo>
                  <a:lnTo>
                    <a:pt x="113" y="214"/>
                  </a:lnTo>
                  <a:lnTo>
                    <a:pt x="113" y="215"/>
                  </a:lnTo>
                  <a:lnTo>
                    <a:pt x="113" y="214"/>
                  </a:lnTo>
                  <a:lnTo>
                    <a:pt x="113" y="214"/>
                  </a:lnTo>
                  <a:lnTo>
                    <a:pt x="113" y="213"/>
                  </a:lnTo>
                  <a:lnTo>
                    <a:pt x="114" y="213"/>
                  </a:lnTo>
                  <a:lnTo>
                    <a:pt x="114" y="214"/>
                  </a:lnTo>
                  <a:lnTo>
                    <a:pt x="115" y="214"/>
                  </a:lnTo>
                  <a:lnTo>
                    <a:pt x="115" y="214"/>
                  </a:lnTo>
                  <a:lnTo>
                    <a:pt x="116" y="215"/>
                  </a:lnTo>
                  <a:lnTo>
                    <a:pt x="116" y="216"/>
                  </a:lnTo>
                  <a:lnTo>
                    <a:pt x="116" y="217"/>
                  </a:lnTo>
                  <a:lnTo>
                    <a:pt x="116" y="216"/>
                  </a:lnTo>
                  <a:lnTo>
                    <a:pt x="116" y="215"/>
                  </a:lnTo>
                  <a:lnTo>
                    <a:pt x="116" y="214"/>
                  </a:lnTo>
                  <a:lnTo>
                    <a:pt x="116" y="214"/>
                  </a:lnTo>
                  <a:lnTo>
                    <a:pt x="116" y="213"/>
                  </a:lnTo>
                  <a:lnTo>
                    <a:pt x="116" y="213"/>
                  </a:lnTo>
                  <a:lnTo>
                    <a:pt x="115" y="213"/>
                  </a:lnTo>
                  <a:lnTo>
                    <a:pt x="115" y="212"/>
                  </a:lnTo>
                  <a:lnTo>
                    <a:pt x="115" y="211"/>
                  </a:lnTo>
                  <a:lnTo>
                    <a:pt x="114" y="211"/>
                  </a:lnTo>
                  <a:lnTo>
                    <a:pt x="113" y="211"/>
                  </a:lnTo>
                  <a:lnTo>
                    <a:pt x="113" y="210"/>
                  </a:lnTo>
                  <a:lnTo>
                    <a:pt x="113" y="209"/>
                  </a:lnTo>
                  <a:lnTo>
                    <a:pt x="113" y="208"/>
                  </a:lnTo>
                  <a:lnTo>
                    <a:pt x="112" y="208"/>
                  </a:lnTo>
                  <a:lnTo>
                    <a:pt x="112" y="209"/>
                  </a:lnTo>
                  <a:lnTo>
                    <a:pt x="112" y="210"/>
                  </a:lnTo>
                  <a:lnTo>
                    <a:pt x="112" y="211"/>
                  </a:lnTo>
                  <a:lnTo>
                    <a:pt x="111" y="211"/>
                  </a:lnTo>
                  <a:lnTo>
                    <a:pt x="111" y="212"/>
                  </a:lnTo>
                  <a:lnTo>
                    <a:pt x="111" y="213"/>
                  </a:lnTo>
                  <a:lnTo>
                    <a:pt x="110" y="212"/>
                  </a:lnTo>
                  <a:lnTo>
                    <a:pt x="110" y="211"/>
                  </a:lnTo>
                  <a:lnTo>
                    <a:pt x="111" y="211"/>
                  </a:lnTo>
                  <a:lnTo>
                    <a:pt x="110" y="211"/>
                  </a:lnTo>
                  <a:lnTo>
                    <a:pt x="109" y="211"/>
                  </a:lnTo>
                  <a:lnTo>
                    <a:pt x="109" y="210"/>
                  </a:lnTo>
                  <a:lnTo>
                    <a:pt x="109" y="209"/>
                  </a:lnTo>
                  <a:lnTo>
                    <a:pt x="108" y="208"/>
                  </a:lnTo>
                  <a:lnTo>
                    <a:pt x="108" y="207"/>
                  </a:lnTo>
                  <a:lnTo>
                    <a:pt x="108" y="207"/>
                  </a:lnTo>
                  <a:lnTo>
                    <a:pt x="108" y="207"/>
                  </a:lnTo>
                  <a:lnTo>
                    <a:pt x="108" y="206"/>
                  </a:lnTo>
                  <a:lnTo>
                    <a:pt x="108" y="205"/>
                  </a:lnTo>
                  <a:lnTo>
                    <a:pt x="107" y="205"/>
                  </a:lnTo>
                  <a:lnTo>
                    <a:pt x="107" y="204"/>
                  </a:lnTo>
                  <a:lnTo>
                    <a:pt x="107" y="203"/>
                  </a:lnTo>
                  <a:lnTo>
                    <a:pt x="106" y="203"/>
                  </a:lnTo>
                  <a:lnTo>
                    <a:pt x="106" y="202"/>
                  </a:lnTo>
                  <a:lnTo>
                    <a:pt x="106" y="201"/>
                  </a:lnTo>
                  <a:lnTo>
                    <a:pt x="105" y="201"/>
                  </a:lnTo>
                  <a:lnTo>
                    <a:pt x="105" y="200"/>
                  </a:lnTo>
                  <a:lnTo>
                    <a:pt x="105" y="199"/>
                  </a:lnTo>
                  <a:lnTo>
                    <a:pt x="105" y="199"/>
                  </a:lnTo>
                  <a:lnTo>
                    <a:pt x="104" y="199"/>
                  </a:lnTo>
                  <a:lnTo>
                    <a:pt x="104" y="198"/>
                  </a:lnTo>
                  <a:lnTo>
                    <a:pt x="104" y="197"/>
                  </a:lnTo>
                  <a:lnTo>
                    <a:pt x="104" y="196"/>
                  </a:lnTo>
                  <a:lnTo>
                    <a:pt x="103" y="195"/>
                  </a:lnTo>
                  <a:lnTo>
                    <a:pt x="102" y="194"/>
                  </a:lnTo>
                  <a:lnTo>
                    <a:pt x="102" y="193"/>
                  </a:lnTo>
                  <a:lnTo>
                    <a:pt x="102" y="192"/>
                  </a:lnTo>
                  <a:lnTo>
                    <a:pt x="102" y="191"/>
                  </a:lnTo>
                  <a:lnTo>
                    <a:pt x="102" y="191"/>
                  </a:lnTo>
                  <a:lnTo>
                    <a:pt x="102" y="190"/>
                  </a:lnTo>
                  <a:lnTo>
                    <a:pt x="102" y="189"/>
                  </a:lnTo>
                  <a:lnTo>
                    <a:pt x="103" y="189"/>
                  </a:lnTo>
                  <a:lnTo>
                    <a:pt x="104" y="189"/>
                  </a:lnTo>
                  <a:lnTo>
                    <a:pt x="105" y="189"/>
                  </a:lnTo>
                  <a:lnTo>
                    <a:pt x="105" y="190"/>
                  </a:lnTo>
                  <a:lnTo>
                    <a:pt x="105" y="191"/>
                  </a:lnTo>
                  <a:lnTo>
                    <a:pt x="105" y="191"/>
                  </a:lnTo>
                  <a:lnTo>
                    <a:pt x="105" y="192"/>
                  </a:lnTo>
                  <a:lnTo>
                    <a:pt x="105" y="193"/>
                  </a:lnTo>
                  <a:lnTo>
                    <a:pt x="105" y="194"/>
                  </a:lnTo>
                  <a:lnTo>
                    <a:pt x="105" y="195"/>
                  </a:lnTo>
                  <a:lnTo>
                    <a:pt x="106" y="196"/>
                  </a:lnTo>
                  <a:lnTo>
                    <a:pt x="106" y="197"/>
                  </a:lnTo>
                  <a:lnTo>
                    <a:pt x="106" y="198"/>
                  </a:lnTo>
                  <a:lnTo>
                    <a:pt x="107" y="197"/>
                  </a:lnTo>
                  <a:lnTo>
                    <a:pt x="107" y="196"/>
                  </a:lnTo>
                  <a:lnTo>
                    <a:pt x="107" y="195"/>
                  </a:lnTo>
                  <a:lnTo>
                    <a:pt x="108" y="196"/>
                  </a:lnTo>
                  <a:lnTo>
                    <a:pt x="107" y="195"/>
                  </a:lnTo>
                  <a:lnTo>
                    <a:pt x="107" y="194"/>
                  </a:lnTo>
                  <a:lnTo>
                    <a:pt x="107" y="193"/>
                  </a:lnTo>
                  <a:lnTo>
                    <a:pt x="106" y="193"/>
                  </a:lnTo>
                  <a:lnTo>
                    <a:pt x="106" y="192"/>
                  </a:lnTo>
                  <a:lnTo>
                    <a:pt x="106" y="191"/>
                  </a:lnTo>
                  <a:lnTo>
                    <a:pt x="106" y="191"/>
                  </a:lnTo>
                  <a:lnTo>
                    <a:pt x="106" y="190"/>
                  </a:lnTo>
                  <a:lnTo>
                    <a:pt x="106" y="189"/>
                  </a:lnTo>
                  <a:lnTo>
                    <a:pt x="105" y="188"/>
                  </a:lnTo>
                  <a:lnTo>
                    <a:pt x="105" y="187"/>
                  </a:lnTo>
                  <a:lnTo>
                    <a:pt x="104" y="187"/>
                  </a:lnTo>
                  <a:lnTo>
                    <a:pt x="103" y="187"/>
                  </a:lnTo>
                  <a:lnTo>
                    <a:pt x="102" y="187"/>
                  </a:lnTo>
                  <a:lnTo>
                    <a:pt x="102" y="188"/>
                  </a:lnTo>
                  <a:lnTo>
                    <a:pt x="102" y="189"/>
                  </a:lnTo>
                  <a:lnTo>
                    <a:pt x="101" y="189"/>
                  </a:lnTo>
                  <a:lnTo>
                    <a:pt x="100" y="189"/>
                  </a:lnTo>
                  <a:lnTo>
                    <a:pt x="100" y="188"/>
                  </a:lnTo>
                  <a:lnTo>
                    <a:pt x="100" y="187"/>
                  </a:lnTo>
                  <a:lnTo>
                    <a:pt x="101" y="187"/>
                  </a:lnTo>
                  <a:lnTo>
                    <a:pt x="102" y="187"/>
                  </a:lnTo>
                  <a:lnTo>
                    <a:pt x="102" y="186"/>
                  </a:lnTo>
                  <a:lnTo>
                    <a:pt x="102" y="185"/>
                  </a:lnTo>
                  <a:lnTo>
                    <a:pt x="101" y="186"/>
                  </a:lnTo>
                  <a:lnTo>
                    <a:pt x="100" y="186"/>
                  </a:lnTo>
                  <a:lnTo>
                    <a:pt x="100" y="187"/>
                  </a:lnTo>
                  <a:lnTo>
                    <a:pt x="100" y="186"/>
                  </a:lnTo>
                  <a:lnTo>
                    <a:pt x="99" y="186"/>
                  </a:lnTo>
                  <a:lnTo>
                    <a:pt x="99" y="187"/>
                  </a:lnTo>
                  <a:lnTo>
                    <a:pt x="98" y="185"/>
                  </a:lnTo>
                  <a:lnTo>
                    <a:pt x="97" y="183"/>
                  </a:lnTo>
                  <a:lnTo>
                    <a:pt x="97" y="179"/>
                  </a:lnTo>
                  <a:lnTo>
                    <a:pt x="96" y="175"/>
                  </a:lnTo>
                  <a:lnTo>
                    <a:pt x="94" y="167"/>
                  </a:lnTo>
                  <a:lnTo>
                    <a:pt x="93" y="167"/>
                  </a:lnTo>
                  <a:lnTo>
                    <a:pt x="93" y="166"/>
                  </a:lnTo>
                  <a:lnTo>
                    <a:pt x="93" y="165"/>
                  </a:lnTo>
                  <a:lnTo>
                    <a:pt x="93" y="160"/>
                  </a:lnTo>
                  <a:lnTo>
                    <a:pt x="92" y="159"/>
                  </a:lnTo>
                  <a:lnTo>
                    <a:pt x="92" y="158"/>
                  </a:lnTo>
                  <a:lnTo>
                    <a:pt x="91" y="157"/>
                  </a:lnTo>
                  <a:lnTo>
                    <a:pt x="91" y="156"/>
                  </a:lnTo>
                  <a:lnTo>
                    <a:pt x="91" y="155"/>
                  </a:lnTo>
                  <a:lnTo>
                    <a:pt x="90" y="155"/>
                  </a:lnTo>
                  <a:lnTo>
                    <a:pt x="90" y="153"/>
                  </a:lnTo>
                  <a:lnTo>
                    <a:pt x="89" y="152"/>
                  </a:lnTo>
                  <a:lnTo>
                    <a:pt x="88" y="152"/>
                  </a:lnTo>
                  <a:lnTo>
                    <a:pt x="89" y="152"/>
                  </a:lnTo>
                  <a:lnTo>
                    <a:pt x="89" y="151"/>
                  </a:lnTo>
                  <a:lnTo>
                    <a:pt x="88" y="151"/>
                  </a:lnTo>
                  <a:lnTo>
                    <a:pt x="86" y="148"/>
                  </a:lnTo>
                  <a:lnTo>
                    <a:pt x="86" y="146"/>
                  </a:lnTo>
                  <a:lnTo>
                    <a:pt x="86" y="145"/>
                  </a:lnTo>
                  <a:lnTo>
                    <a:pt x="85" y="146"/>
                  </a:lnTo>
                  <a:lnTo>
                    <a:pt x="85" y="145"/>
                  </a:lnTo>
                  <a:lnTo>
                    <a:pt x="85" y="144"/>
                  </a:lnTo>
                  <a:lnTo>
                    <a:pt x="85" y="143"/>
                  </a:lnTo>
                  <a:lnTo>
                    <a:pt x="85" y="142"/>
                  </a:lnTo>
                  <a:lnTo>
                    <a:pt x="84" y="139"/>
                  </a:lnTo>
                  <a:lnTo>
                    <a:pt x="84" y="138"/>
                  </a:lnTo>
                  <a:lnTo>
                    <a:pt x="83" y="137"/>
                  </a:lnTo>
                  <a:lnTo>
                    <a:pt x="82" y="136"/>
                  </a:lnTo>
                  <a:lnTo>
                    <a:pt x="82" y="135"/>
                  </a:lnTo>
                  <a:lnTo>
                    <a:pt x="82" y="135"/>
                  </a:lnTo>
                  <a:lnTo>
                    <a:pt x="82" y="134"/>
                  </a:lnTo>
                  <a:lnTo>
                    <a:pt x="81" y="133"/>
                  </a:lnTo>
                  <a:lnTo>
                    <a:pt x="81" y="132"/>
                  </a:lnTo>
                  <a:lnTo>
                    <a:pt x="79" y="129"/>
                  </a:lnTo>
                  <a:lnTo>
                    <a:pt x="77" y="126"/>
                  </a:lnTo>
                  <a:lnTo>
                    <a:pt x="77" y="125"/>
                  </a:lnTo>
                  <a:lnTo>
                    <a:pt x="75" y="124"/>
                  </a:lnTo>
                  <a:lnTo>
                    <a:pt x="74" y="123"/>
                  </a:lnTo>
                  <a:lnTo>
                    <a:pt x="73" y="124"/>
                  </a:lnTo>
                  <a:lnTo>
                    <a:pt x="72" y="124"/>
                  </a:lnTo>
                  <a:lnTo>
                    <a:pt x="72" y="123"/>
                  </a:lnTo>
                  <a:lnTo>
                    <a:pt x="71" y="123"/>
                  </a:lnTo>
                  <a:lnTo>
                    <a:pt x="71" y="122"/>
                  </a:lnTo>
                  <a:lnTo>
                    <a:pt x="70" y="120"/>
                  </a:lnTo>
                  <a:lnTo>
                    <a:pt x="70" y="120"/>
                  </a:lnTo>
                  <a:lnTo>
                    <a:pt x="69" y="119"/>
                  </a:lnTo>
                  <a:lnTo>
                    <a:pt x="68" y="114"/>
                  </a:lnTo>
                  <a:lnTo>
                    <a:pt x="69" y="115"/>
                  </a:lnTo>
                  <a:lnTo>
                    <a:pt x="69" y="117"/>
                  </a:lnTo>
                  <a:lnTo>
                    <a:pt x="69" y="116"/>
                  </a:lnTo>
                  <a:lnTo>
                    <a:pt x="69" y="115"/>
                  </a:lnTo>
                  <a:lnTo>
                    <a:pt x="69" y="114"/>
                  </a:lnTo>
                  <a:lnTo>
                    <a:pt x="69" y="114"/>
                  </a:lnTo>
                  <a:lnTo>
                    <a:pt x="69" y="113"/>
                  </a:lnTo>
                  <a:lnTo>
                    <a:pt x="68" y="112"/>
                  </a:lnTo>
                  <a:lnTo>
                    <a:pt x="69" y="113"/>
                  </a:lnTo>
                  <a:lnTo>
                    <a:pt x="68" y="113"/>
                  </a:lnTo>
                  <a:lnTo>
                    <a:pt x="68" y="112"/>
                  </a:lnTo>
                  <a:lnTo>
                    <a:pt x="67" y="112"/>
                  </a:lnTo>
                  <a:lnTo>
                    <a:pt x="67" y="111"/>
                  </a:lnTo>
                  <a:lnTo>
                    <a:pt x="67" y="110"/>
                  </a:lnTo>
                  <a:lnTo>
                    <a:pt x="66" y="108"/>
                  </a:lnTo>
                  <a:lnTo>
                    <a:pt x="65" y="106"/>
                  </a:lnTo>
                  <a:lnTo>
                    <a:pt x="65" y="104"/>
                  </a:lnTo>
                  <a:lnTo>
                    <a:pt x="64" y="104"/>
                  </a:lnTo>
                  <a:lnTo>
                    <a:pt x="63" y="103"/>
                  </a:lnTo>
                  <a:lnTo>
                    <a:pt x="63" y="102"/>
                  </a:lnTo>
                  <a:lnTo>
                    <a:pt x="62" y="102"/>
                  </a:lnTo>
                  <a:lnTo>
                    <a:pt x="61" y="102"/>
                  </a:lnTo>
                  <a:lnTo>
                    <a:pt x="61" y="101"/>
                  </a:lnTo>
                  <a:lnTo>
                    <a:pt x="61" y="100"/>
                  </a:lnTo>
                  <a:lnTo>
                    <a:pt x="61" y="99"/>
                  </a:lnTo>
                  <a:lnTo>
                    <a:pt x="62" y="98"/>
                  </a:lnTo>
                  <a:lnTo>
                    <a:pt x="62" y="97"/>
                  </a:lnTo>
                  <a:lnTo>
                    <a:pt x="61" y="97"/>
                  </a:lnTo>
                  <a:lnTo>
                    <a:pt x="61" y="97"/>
                  </a:lnTo>
                  <a:lnTo>
                    <a:pt x="61" y="98"/>
                  </a:lnTo>
                  <a:lnTo>
                    <a:pt x="60" y="98"/>
                  </a:lnTo>
                  <a:lnTo>
                    <a:pt x="59" y="97"/>
                  </a:lnTo>
                  <a:lnTo>
                    <a:pt x="59" y="96"/>
                  </a:lnTo>
                  <a:lnTo>
                    <a:pt x="58" y="96"/>
                  </a:lnTo>
                  <a:lnTo>
                    <a:pt x="57" y="95"/>
                  </a:lnTo>
                  <a:lnTo>
                    <a:pt x="57" y="96"/>
                  </a:lnTo>
                  <a:lnTo>
                    <a:pt x="56" y="96"/>
                  </a:lnTo>
                  <a:lnTo>
                    <a:pt x="55" y="95"/>
                  </a:lnTo>
                  <a:lnTo>
                    <a:pt x="56" y="94"/>
                  </a:lnTo>
                  <a:lnTo>
                    <a:pt x="55" y="94"/>
                  </a:lnTo>
                  <a:lnTo>
                    <a:pt x="54" y="94"/>
                  </a:lnTo>
                  <a:lnTo>
                    <a:pt x="54" y="93"/>
                  </a:lnTo>
                  <a:lnTo>
                    <a:pt x="53" y="91"/>
                  </a:lnTo>
                  <a:lnTo>
                    <a:pt x="53" y="91"/>
                  </a:lnTo>
                  <a:lnTo>
                    <a:pt x="53" y="90"/>
                  </a:lnTo>
                  <a:lnTo>
                    <a:pt x="51" y="89"/>
                  </a:lnTo>
                  <a:lnTo>
                    <a:pt x="51" y="88"/>
                  </a:lnTo>
                  <a:lnTo>
                    <a:pt x="50" y="88"/>
                  </a:lnTo>
                  <a:lnTo>
                    <a:pt x="48" y="87"/>
                  </a:lnTo>
                  <a:lnTo>
                    <a:pt x="47" y="86"/>
                  </a:lnTo>
                  <a:lnTo>
                    <a:pt x="47" y="85"/>
                  </a:lnTo>
                  <a:lnTo>
                    <a:pt x="47" y="84"/>
                  </a:lnTo>
                  <a:lnTo>
                    <a:pt x="46" y="84"/>
                  </a:lnTo>
                  <a:lnTo>
                    <a:pt x="45" y="83"/>
                  </a:lnTo>
                  <a:lnTo>
                    <a:pt x="45" y="82"/>
                  </a:lnTo>
                  <a:lnTo>
                    <a:pt x="45" y="82"/>
                  </a:lnTo>
                  <a:lnTo>
                    <a:pt x="44" y="82"/>
                  </a:lnTo>
                  <a:lnTo>
                    <a:pt x="44" y="81"/>
                  </a:lnTo>
                  <a:lnTo>
                    <a:pt x="44" y="80"/>
                  </a:lnTo>
                  <a:lnTo>
                    <a:pt x="43" y="80"/>
                  </a:lnTo>
                  <a:lnTo>
                    <a:pt x="44" y="80"/>
                  </a:lnTo>
                  <a:lnTo>
                    <a:pt x="45" y="80"/>
                  </a:lnTo>
                  <a:lnTo>
                    <a:pt x="45" y="80"/>
                  </a:lnTo>
                  <a:lnTo>
                    <a:pt x="45" y="80"/>
                  </a:lnTo>
                  <a:lnTo>
                    <a:pt x="45" y="79"/>
                  </a:lnTo>
                  <a:lnTo>
                    <a:pt x="45" y="78"/>
                  </a:lnTo>
                  <a:lnTo>
                    <a:pt x="45" y="77"/>
                  </a:lnTo>
                  <a:lnTo>
                    <a:pt x="45" y="76"/>
                  </a:lnTo>
                  <a:lnTo>
                    <a:pt x="44" y="75"/>
                  </a:lnTo>
                  <a:lnTo>
                    <a:pt x="44" y="74"/>
                  </a:lnTo>
                  <a:lnTo>
                    <a:pt x="44" y="73"/>
                  </a:lnTo>
                  <a:lnTo>
                    <a:pt x="43" y="73"/>
                  </a:lnTo>
                  <a:lnTo>
                    <a:pt x="42" y="73"/>
                  </a:lnTo>
                  <a:lnTo>
                    <a:pt x="41" y="73"/>
                  </a:lnTo>
                  <a:lnTo>
                    <a:pt x="40" y="73"/>
                  </a:lnTo>
                  <a:lnTo>
                    <a:pt x="40" y="74"/>
                  </a:lnTo>
                  <a:lnTo>
                    <a:pt x="41" y="75"/>
                  </a:lnTo>
                  <a:lnTo>
                    <a:pt x="41" y="76"/>
                  </a:lnTo>
                  <a:lnTo>
                    <a:pt x="42" y="76"/>
                  </a:lnTo>
                  <a:lnTo>
                    <a:pt x="42" y="77"/>
                  </a:lnTo>
                  <a:lnTo>
                    <a:pt x="42" y="78"/>
                  </a:lnTo>
                  <a:lnTo>
                    <a:pt x="41" y="78"/>
                  </a:lnTo>
                  <a:lnTo>
                    <a:pt x="41" y="77"/>
                  </a:lnTo>
                  <a:lnTo>
                    <a:pt x="41" y="76"/>
                  </a:lnTo>
                  <a:lnTo>
                    <a:pt x="40" y="75"/>
                  </a:lnTo>
                  <a:lnTo>
                    <a:pt x="39" y="75"/>
                  </a:lnTo>
                  <a:lnTo>
                    <a:pt x="39" y="76"/>
                  </a:lnTo>
                  <a:lnTo>
                    <a:pt x="38" y="75"/>
                  </a:lnTo>
                  <a:lnTo>
                    <a:pt x="37" y="73"/>
                  </a:lnTo>
                  <a:lnTo>
                    <a:pt x="37" y="72"/>
                  </a:lnTo>
                  <a:lnTo>
                    <a:pt x="36" y="72"/>
                  </a:lnTo>
                  <a:lnTo>
                    <a:pt x="35" y="72"/>
                  </a:lnTo>
                  <a:lnTo>
                    <a:pt x="34" y="72"/>
                  </a:lnTo>
                  <a:lnTo>
                    <a:pt x="34" y="72"/>
                  </a:lnTo>
                  <a:lnTo>
                    <a:pt x="33" y="72"/>
                  </a:lnTo>
                  <a:lnTo>
                    <a:pt x="32" y="72"/>
                  </a:lnTo>
                  <a:lnTo>
                    <a:pt x="31" y="72"/>
                  </a:lnTo>
                  <a:lnTo>
                    <a:pt x="31" y="72"/>
                  </a:lnTo>
                  <a:lnTo>
                    <a:pt x="30" y="71"/>
                  </a:lnTo>
                  <a:lnTo>
                    <a:pt x="30" y="69"/>
                  </a:lnTo>
                  <a:lnTo>
                    <a:pt x="29" y="69"/>
                  </a:lnTo>
                  <a:lnTo>
                    <a:pt x="29" y="67"/>
                  </a:lnTo>
                  <a:lnTo>
                    <a:pt x="26" y="58"/>
                  </a:lnTo>
                  <a:lnTo>
                    <a:pt x="25" y="56"/>
                  </a:lnTo>
                  <a:lnTo>
                    <a:pt x="24" y="55"/>
                  </a:lnTo>
                  <a:lnTo>
                    <a:pt x="24" y="54"/>
                  </a:lnTo>
                  <a:lnTo>
                    <a:pt x="23" y="52"/>
                  </a:lnTo>
                  <a:lnTo>
                    <a:pt x="22" y="49"/>
                  </a:lnTo>
                  <a:lnTo>
                    <a:pt x="22" y="48"/>
                  </a:lnTo>
                  <a:lnTo>
                    <a:pt x="21" y="46"/>
                  </a:lnTo>
                  <a:lnTo>
                    <a:pt x="20" y="42"/>
                  </a:lnTo>
                  <a:lnTo>
                    <a:pt x="19" y="41"/>
                  </a:lnTo>
                  <a:lnTo>
                    <a:pt x="19" y="41"/>
                  </a:lnTo>
                  <a:lnTo>
                    <a:pt x="19" y="41"/>
                  </a:lnTo>
                  <a:lnTo>
                    <a:pt x="18" y="41"/>
                  </a:lnTo>
                  <a:lnTo>
                    <a:pt x="17" y="37"/>
                  </a:lnTo>
                  <a:lnTo>
                    <a:pt x="16" y="37"/>
                  </a:lnTo>
                  <a:lnTo>
                    <a:pt x="16" y="36"/>
                  </a:lnTo>
                  <a:lnTo>
                    <a:pt x="16" y="35"/>
                  </a:lnTo>
                  <a:lnTo>
                    <a:pt x="17" y="34"/>
                  </a:lnTo>
                  <a:lnTo>
                    <a:pt x="16" y="34"/>
                  </a:lnTo>
                  <a:lnTo>
                    <a:pt x="16" y="35"/>
                  </a:lnTo>
                  <a:lnTo>
                    <a:pt x="15" y="36"/>
                  </a:lnTo>
                  <a:lnTo>
                    <a:pt x="15" y="35"/>
                  </a:lnTo>
                  <a:lnTo>
                    <a:pt x="14" y="34"/>
                  </a:lnTo>
                  <a:lnTo>
                    <a:pt x="14" y="33"/>
                  </a:lnTo>
                  <a:lnTo>
                    <a:pt x="14" y="33"/>
                  </a:lnTo>
                  <a:lnTo>
                    <a:pt x="14" y="33"/>
                  </a:lnTo>
                  <a:lnTo>
                    <a:pt x="14" y="32"/>
                  </a:lnTo>
                  <a:lnTo>
                    <a:pt x="14" y="32"/>
                  </a:lnTo>
                  <a:lnTo>
                    <a:pt x="14" y="32"/>
                  </a:lnTo>
                  <a:lnTo>
                    <a:pt x="13" y="32"/>
                  </a:lnTo>
                  <a:lnTo>
                    <a:pt x="12" y="29"/>
                  </a:lnTo>
                  <a:lnTo>
                    <a:pt x="10" y="25"/>
                  </a:lnTo>
                  <a:lnTo>
                    <a:pt x="9" y="23"/>
                  </a:lnTo>
                  <a:lnTo>
                    <a:pt x="8" y="22"/>
                  </a:lnTo>
                  <a:lnTo>
                    <a:pt x="8" y="20"/>
                  </a:lnTo>
                  <a:lnTo>
                    <a:pt x="6" y="17"/>
                  </a:lnTo>
                  <a:lnTo>
                    <a:pt x="6" y="16"/>
                  </a:lnTo>
                  <a:lnTo>
                    <a:pt x="6" y="14"/>
                  </a:lnTo>
                  <a:lnTo>
                    <a:pt x="4" y="10"/>
                  </a:lnTo>
                  <a:lnTo>
                    <a:pt x="3" y="9"/>
                  </a:lnTo>
                  <a:lnTo>
                    <a:pt x="2" y="7"/>
                  </a:lnTo>
                  <a:lnTo>
                    <a:pt x="3" y="7"/>
                  </a:lnTo>
                  <a:lnTo>
                    <a:pt x="2" y="6"/>
                  </a:lnTo>
                  <a:lnTo>
                    <a:pt x="2" y="7"/>
                  </a:lnTo>
                  <a:lnTo>
                    <a:pt x="2" y="6"/>
                  </a:lnTo>
                  <a:lnTo>
                    <a:pt x="1" y="5"/>
                  </a:lnTo>
                  <a:lnTo>
                    <a:pt x="0" y="2"/>
                  </a:lnTo>
                  <a:lnTo>
                    <a:pt x="2" y="2"/>
                  </a:lnTo>
                  <a:lnTo>
                    <a:pt x="3" y="1"/>
                  </a:lnTo>
                  <a:lnTo>
                    <a:pt x="5" y="1"/>
                  </a:lnTo>
                  <a:lnTo>
                    <a:pt x="6" y="0"/>
                  </a:lnTo>
                  <a:lnTo>
                    <a:pt x="8" y="0"/>
                  </a:lnTo>
                  <a:lnTo>
                    <a:pt x="10" y="0"/>
                  </a:lnTo>
                  <a:lnTo>
                    <a:pt x="12" y="0"/>
                  </a:lnTo>
                  <a:lnTo>
                    <a:pt x="13" y="1"/>
                  </a:lnTo>
                  <a:lnTo>
                    <a:pt x="12" y="1"/>
                  </a:lnTo>
                  <a:lnTo>
                    <a:pt x="11" y="3"/>
                  </a:lnTo>
                  <a:lnTo>
                    <a:pt x="11" y="4"/>
                  </a:lnTo>
                  <a:lnTo>
                    <a:pt x="12" y="4"/>
                  </a:lnTo>
                  <a:lnTo>
                    <a:pt x="13" y="5"/>
                  </a:lnTo>
                  <a:lnTo>
                    <a:pt x="14" y="7"/>
                  </a:lnTo>
                  <a:lnTo>
                    <a:pt x="14" y="6"/>
                  </a:lnTo>
                  <a:lnTo>
                    <a:pt x="16" y="6"/>
                  </a:lnTo>
                  <a:lnTo>
                    <a:pt x="16" y="8"/>
                  </a:lnTo>
                  <a:lnTo>
                    <a:pt x="15" y="9"/>
                  </a:lnTo>
                  <a:lnTo>
                    <a:pt x="15" y="10"/>
                  </a:lnTo>
                  <a:lnTo>
                    <a:pt x="17" y="10"/>
                  </a:lnTo>
                  <a:lnTo>
                    <a:pt x="18" y="11"/>
                  </a:lnTo>
                  <a:lnTo>
                    <a:pt x="20" y="10"/>
                  </a:lnTo>
                  <a:lnTo>
                    <a:pt x="20" y="9"/>
                  </a:lnTo>
                  <a:lnTo>
                    <a:pt x="19" y="8"/>
                  </a:lnTo>
                  <a:lnTo>
                    <a:pt x="20" y="7"/>
                  </a:lnTo>
                  <a:lnTo>
                    <a:pt x="22" y="8"/>
                  </a:lnTo>
                  <a:lnTo>
                    <a:pt x="23" y="9"/>
                  </a:lnTo>
                  <a:lnTo>
                    <a:pt x="25" y="9"/>
                  </a:lnTo>
                  <a:lnTo>
                    <a:pt x="26" y="10"/>
                  </a:lnTo>
                  <a:lnTo>
                    <a:pt x="27" y="11"/>
                  </a:lnTo>
                  <a:lnTo>
                    <a:pt x="25" y="12"/>
                  </a:lnTo>
                  <a:lnTo>
                    <a:pt x="25" y="14"/>
                  </a:lnTo>
                  <a:lnTo>
                    <a:pt x="26" y="15"/>
                  </a:lnTo>
                  <a:lnTo>
                    <a:pt x="28" y="16"/>
                  </a:lnTo>
                  <a:lnTo>
                    <a:pt x="29" y="15"/>
                  </a:lnTo>
                  <a:lnTo>
                    <a:pt x="30" y="16"/>
                  </a:lnTo>
                  <a:lnTo>
                    <a:pt x="30" y="17"/>
                  </a:lnTo>
                  <a:lnTo>
                    <a:pt x="31" y="17"/>
                  </a:lnTo>
                  <a:lnTo>
                    <a:pt x="31" y="18"/>
                  </a:lnTo>
                  <a:lnTo>
                    <a:pt x="34" y="19"/>
                  </a:lnTo>
                  <a:lnTo>
                    <a:pt x="36" y="17"/>
                  </a:lnTo>
                  <a:lnTo>
                    <a:pt x="36" y="17"/>
                  </a:lnTo>
                  <a:lnTo>
                    <a:pt x="37" y="17"/>
                  </a:lnTo>
                  <a:lnTo>
                    <a:pt x="39" y="17"/>
                  </a:lnTo>
                  <a:lnTo>
                    <a:pt x="42" y="18"/>
                  </a:lnTo>
                  <a:lnTo>
                    <a:pt x="42" y="19"/>
                  </a:lnTo>
                  <a:lnTo>
                    <a:pt x="38" y="20"/>
                  </a:lnTo>
                  <a:lnTo>
                    <a:pt x="37" y="21"/>
                  </a:lnTo>
                  <a:lnTo>
                    <a:pt x="39" y="24"/>
                  </a:lnTo>
                  <a:lnTo>
                    <a:pt x="40" y="25"/>
                  </a:lnTo>
                  <a:lnTo>
                    <a:pt x="42" y="26"/>
                  </a:lnTo>
                  <a:lnTo>
                    <a:pt x="43" y="27"/>
                  </a:lnTo>
                  <a:lnTo>
                    <a:pt x="45" y="28"/>
                  </a:lnTo>
                  <a:lnTo>
                    <a:pt x="45" y="30"/>
                  </a:lnTo>
                  <a:lnTo>
                    <a:pt x="45" y="30"/>
                  </a:lnTo>
                  <a:lnTo>
                    <a:pt x="46" y="29"/>
                  </a:lnTo>
                  <a:lnTo>
                    <a:pt x="47" y="27"/>
                  </a:lnTo>
                  <a:lnTo>
                    <a:pt x="47" y="26"/>
                  </a:lnTo>
                  <a:lnTo>
                    <a:pt x="51" y="26"/>
                  </a:lnTo>
                  <a:lnTo>
                    <a:pt x="52" y="27"/>
                  </a:lnTo>
                  <a:lnTo>
                    <a:pt x="52" y="28"/>
                  </a:lnTo>
                  <a:lnTo>
                    <a:pt x="51" y="30"/>
                  </a:lnTo>
                  <a:lnTo>
                    <a:pt x="50" y="31"/>
                  </a:lnTo>
                  <a:lnTo>
                    <a:pt x="48" y="31"/>
                  </a:lnTo>
                  <a:lnTo>
                    <a:pt x="48" y="32"/>
                  </a:lnTo>
                  <a:lnTo>
                    <a:pt x="48" y="33"/>
                  </a:lnTo>
                  <a:lnTo>
                    <a:pt x="48" y="35"/>
                  </a:lnTo>
                  <a:lnTo>
                    <a:pt x="48" y="36"/>
                  </a:lnTo>
                  <a:lnTo>
                    <a:pt x="49" y="37"/>
                  </a:lnTo>
                  <a:lnTo>
                    <a:pt x="50" y="38"/>
                  </a:lnTo>
                  <a:lnTo>
                    <a:pt x="51" y="38"/>
                  </a:lnTo>
                  <a:lnTo>
                    <a:pt x="51" y="39"/>
                  </a:lnTo>
                  <a:lnTo>
                    <a:pt x="51" y="40"/>
                  </a:lnTo>
                  <a:lnTo>
                    <a:pt x="52" y="41"/>
                  </a:lnTo>
                  <a:lnTo>
                    <a:pt x="52" y="42"/>
                  </a:lnTo>
                  <a:lnTo>
                    <a:pt x="53" y="44"/>
                  </a:lnTo>
                  <a:lnTo>
                    <a:pt x="53" y="46"/>
                  </a:lnTo>
                  <a:lnTo>
                    <a:pt x="53" y="46"/>
                  </a:lnTo>
                  <a:lnTo>
                    <a:pt x="55" y="46"/>
                  </a:lnTo>
                  <a:lnTo>
                    <a:pt x="56" y="46"/>
                  </a:lnTo>
                  <a:lnTo>
                    <a:pt x="58" y="47"/>
                  </a:lnTo>
                  <a:lnTo>
                    <a:pt x="59" y="48"/>
                  </a:lnTo>
                  <a:lnTo>
                    <a:pt x="61" y="50"/>
                  </a:lnTo>
                  <a:lnTo>
                    <a:pt x="62" y="52"/>
                  </a:lnTo>
                  <a:lnTo>
                    <a:pt x="64" y="54"/>
                  </a:lnTo>
                  <a:lnTo>
                    <a:pt x="65" y="56"/>
                  </a:lnTo>
                  <a:lnTo>
                    <a:pt x="66" y="58"/>
                  </a:lnTo>
                  <a:lnTo>
                    <a:pt x="68" y="59"/>
                  </a:lnTo>
                  <a:lnTo>
                    <a:pt x="69" y="59"/>
                  </a:lnTo>
                  <a:lnTo>
                    <a:pt x="72" y="61"/>
                  </a:lnTo>
                  <a:lnTo>
                    <a:pt x="74" y="63"/>
                  </a:lnTo>
                  <a:lnTo>
                    <a:pt x="75" y="64"/>
                  </a:lnTo>
                  <a:lnTo>
                    <a:pt x="77" y="64"/>
                  </a:lnTo>
                  <a:lnTo>
                    <a:pt x="78" y="64"/>
                  </a:lnTo>
                  <a:lnTo>
                    <a:pt x="79" y="65"/>
                  </a:lnTo>
                  <a:lnTo>
                    <a:pt x="80" y="66"/>
                  </a:lnTo>
                  <a:lnTo>
                    <a:pt x="81" y="66"/>
                  </a:lnTo>
                  <a:lnTo>
                    <a:pt x="83" y="65"/>
                  </a:lnTo>
                  <a:lnTo>
                    <a:pt x="85" y="65"/>
                  </a:lnTo>
                  <a:lnTo>
                    <a:pt x="86" y="65"/>
                  </a:lnTo>
                  <a:lnTo>
                    <a:pt x="87" y="67"/>
                  </a:lnTo>
                  <a:lnTo>
                    <a:pt x="87" y="69"/>
                  </a:lnTo>
                  <a:lnTo>
                    <a:pt x="87" y="71"/>
                  </a:lnTo>
                  <a:lnTo>
                    <a:pt x="89" y="72"/>
                  </a:lnTo>
                  <a:lnTo>
                    <a:pt x="89" y="74"/>
                  </a:lnTo>
                  <a:lnTo>
                    <a:pt x="91" y="76"/>
                  </a:lnTo>
                  <a:lnTo>
                    <a:pt x="92" y="77"/>
                  </a:lnTo>
                  <a:lnTo>
                    <a:pt x="93" y="78"/>
                  </a:lnTo>
                  <a:lnTo>
                    <a:pt x="96" y="79"/>
                  </a:lnTo>
                  <a:lnTo>
                    <a:pt x="98" y="79"/>
                  </a:lnTo>
                  <a:lnTo>
                    <a:pt x="100" y="80"/>
                  </a:lnTo>
                  <a:lnTo>
                    <a:pt x="100" y="80"/>
                  </a:lnTo>
                  <a:lnTo>
                    <a:pt x="102" y="80"/>
                  </a:lnTo>
                  <a:lnTo>
                    <a:pt x="104" y="80"/>
                  </a:lnTo>
                  <a:lnTo>
                    <a:pt x="106" y="80"/>
                  </a:lnTo>
                  <a:lnTo>
                    <a:pt x="108" y="80"/>
                  </a:lnTo>
                  <a:lnTo>
                    <a:pt x="110" y="79"/>
                  </a:lnTo>
                  <a:lnTo>
                    <a:pt x="112" y="78"/>
                  </a:lnTo>
                  <a:lnTo>
                    <a:pt x="114" y="77"/>
                  </a:lnTo>
                  <a:lnTo>
                    <a:pt x="116" y="76"/>
                  </a:lnTo>
                  <a:lnTo>
                    <a:pt x="116" y="76"/>
                  </a:lnTo>
                  <a:lnTo>
                    <a:pt x="117" y="76"/>
                  </a:lnTo>
                  <a:lnTo>
                    <a:pt x="117" y="78"/>
                  </a:lnTo>
                  <a:lnTo>
                    <a:pt x="117" y="80"/>
                  </a:lnTo>
                  <a:lnTo>
                    <a:pt x="117" y="82"/>
                  </a:lnTo>
                  <a:lnTo>
                    <a:pt x="117" y="84"/>
                  </a:lnTo>
                  <a:lnTo>
                    <a:pt x="117" y="85"/>
                  </a:lnTo>
                  <a:lnTo>
                    <a:pt x="118" y="86"/>
                  </a:lnTo>
                  <a:lnTo>
                    <a:pt x="119" y="86"/>
                  </a:lnTo>
                  <a:lnTo>
                    <a:pt x="121" y="86"/>
                  </a:lnTo>
                  <a:lnTo>
                    <a:pt x="122" y="86"/>
                  </a:lnTo>
                  <a:lnTo>
                    <a:pt x="123" y="86"/>
                  </a:lnTo>
                  <a:lnTo>
                    <a:pt x="124" y="86"/>
                  </a:lnTo>
                  <a:lnTo>
                    <a:pt x="125" y="88"/>
                  </a:lnTo>
                  <a:lnTo>
                    <a:pt x="126" y="88"/>
                  </a:lnTo>
                  <a:lnTo>
                    <a:pt x="127" y="89"/>
                  </a:lnTo>
                  <a:lnTo>
                    <a:pt x="128" y="90"/>
                  </a:lnTo>
                  <a:lnTo>
                    <a:pt x="129" y="91"/>
                  </a:lnTo>
                  <a:lnTo>
                    <a:pt x="130" y="91"/>
                  </a:lnTo>
                  <a:lnTo>
                    <a:pt x="132" y="91"/>
                  </a:lnTo>
                  <a:lnTo>
                    <a:pt x="132" y="92"/>
                  </a:lnTo>
                  <a:lnTo>
                    <a:pt x="134" y="94"/>
                  </a:lnTo>
                  <a:lnTo>
                    <a:pt x="135" y="96"/>
                  </a:lnTo>
                  <a:lnTo>
                    <a:pt x="137" y="96"/>
                  </a:lnTo>
                  <a:lnTo>
                    <a:pt x="138" y="97"/>
                  </a:lnTo>
                  <a:lnTo>
                    <a:pt x="140" y="97"/>
                  </a:lnTo>
                  <a:lnTo>
                    <a:pt x="142" y="97"/>
                  </a:lnTo>
                  <a:lnTo>
                    <a:pt x="143" y="97"/>
                  </a:lnTo>
                  <a:lnTo>
                    <a:pt x="145" y="97"/>
                  </a:lnTo>
                  <a:lnTo>
                    <a:pt x="146" y="96"/>
                  </a:lnTo>
                  <a:lnTo>
                    <a:pt x="148" y="98"/>
                  </a:lnTo>
                  <a:lnTo>
                    <a:pt x="147" y="100"/>
                  </a:lnTo>
                  <a:lnTo>
                    <a:pt x="147" y="102"/>
                  </a:lnTo>
                  <a:lnTo>
                    <a:pt x="147" y="103"/>
                  </a:lnTo>
                  <a:lnTo>
                    <a:pt x="148" y="104"/>
                  </a:lnTo>
                  <a:lnTo>
                    <a:pt x="147" y="104"/>
                  </a:lnTo>
                  <a:lnTo>
                    <a:pt x="147" y="106"/>
                  </a:lnTo>
                  <a:lnTo>
                    <a:pt x="147" y="107"/>
                  </a:lnTo>
                  <a:lnTo>
                    <a:pt x="146" y="108"/>
                  </a:lnTo>
                  <a:lnTo>
                    <a:pt x="145" y="108"/>
                  </a:lnTo>
                  <a:lnTo>
                    <a:pt x="144" y="108"/>
                  </a:lnTo>
                  <a:lnTo>
                    <a:pt x="143" y="108"/>
                  </a:lnTo>
                  <a:lnTo>
                    <a:pt x="142" y="109"/>
                  </a:lnTo>
                  <a:lnTo>
                    <a:pt x="142" y="111"/>
                  </a:lnTo>
                  <a:lnTo>
                    <a:pt x="141" y="112"/>
                  </a:lnTo>
                  <a:lnTo>
                    <a:pt x="140" y="112"/>
                  </a:lnTo>
                  <a:lnTo>
                    <a:pt x="139" y="112"/>
                  </a:lnTo>
                  <a:lnTo>
                    <a:pt x="138" y="112"/>
                  </a:lnTo>
                  <a:lnTo>
                    <a:pt x="137" y="112"/>
                  </a:lnTo>
                  <a:lnTo>
                    <a:pt x="135" y="113"/>
                  </a:lnTo>
                  <a:lnTo>
                    <a:pt x="134" y="113"/>
                  </a:lnTo>
                  <a:lnTo>
                    <a:pt x="133" y="113"/>
                  </a:lnTo>
                  <a:lnTo>
                    <a:pt x="132" y="113"/>
                  </a:lnTo>
                  <a:lnTo>
                    <a:pt x="132" y="112"/>
                  </a:lnTo>
                  <a:lnTo>
                    <a:pt x="131" y="111"/>
                  </a:lnTo>
                  <a:lnTo>
                    <a:pt x="130" y="112"/>
                  </a:lnTo>
                  <a:lnTo>
                    <a:pt x="129" y="112"/>
                  </a:lnTo>
                  <a:lnTo>
                    <a:pt x="128" y="113"/>
                  </a:lnTo>
                  <a:lnTo>
                    <a:pt x="129" y="114"/>
                  </a:lnTo>
                  <a:lnTo>
                    <a:pt x="129" y="115"/>
                  </a:lnTo>
                  <a:lnTo>
                    <a:pt x="130" y="116"/>
                  </a:lnTo>
                  <a:lnTo>
                    <a:pt x="130" y="117"/>
                  </a:lnTo>
                  <a:lnTo>
                    <a:pt x="129" y="119"/>
                  </a:lnTo>
                  <a:lnTo>
                    <a:pt x="129" y="120"/>
                  </a:lnTo>
                  <a:lnTo>
                    <a:pt x="129" y="121"/>
                  </a:lnTo>
                  <a:lnTo>
                    <a:pt x="129" y="123"/>
                  </a:lnTo>
                  <a:lnTo>
                    <a:pt x="130" y="122"/>
                  </a:lnTo>
                  <a:lnTo>
                    <a:pt x="132" y="122"/>
                  </a:lnTo>
                  <a:lnTo>
                    <a:pt x="132" y="123"/>
                  </a:lnTo>
                  <a:lnTo>
                    <a:pt x="134" y="125"/>
                  </a:lnTo>
                  <a:lnTo>
                    <a:pt x="134" y="124"/>
                  </a:lnTo>
                  <a:lnTo>
                    <a:pt x="135" y="125"/>
                  </a:lnTo>
                  <a:lnTo>
                    <a:pt x="137" y="126"/>
                  </a:lnTo>
                  <a:lnTo>
                    <a:pt x="138" y="126"/>
                  </a:lnTo>
                  <a:lnTo>
                    <a:pt x="140" y="127"/>
                  </a:lnTo>
                  <a:lnTo>
                    <a:pt x="140" y="126"/>
                  </a:lnTo>
                  <a:lnTo>
                    <a:pt x="142" y="127"/>
                  </a:lnTo>
                  <a:lnTo>
                    <a:pt x="143" y="127"/>
                  </a:lnTo>
                  <a:lnTo>
                    <a:pt x="144" y="127"/>
                  </a:lnTo>
                  <a:lnTo>
                    <a:pt x="145" y="127"/>
                  </a:lnTo>
                  <a:lnTo>
                    <a:pt x="145" y="128"/>
                  </a:lnTo>
                  <a:lnTo>
                    <a:pt x="146" y="129"/>
                  </a:lnTo>
                  <a:lnTo>
                    <a:pt x="148" y="130"/>
                  </a:lnTo>
                  <a:lnTo>
                    <a:pt x="149" y="131"/>
                  </a:lnTo>
                  <a:lnTo>
                    <a:pt x="150" y="131"/>
                  </a:lnTo>
                  <a:lnTo>
                    <a:pt x="152" y="131"/>
                  </a:lnTo>
                  <a:lnTo>
                    <a:pt x="154" y="132"/>
                  </a:lnTo>
                  <a:lnTo>
                    <a:pt x="155" y="133"/>
                  </a:lnTo>
                  <a:lnTo>
                    <a:pt x="156" y="133"/>
                  </a:lnTo>
                  <a:lnTo>
                    <a:pt x="156" y="135"/>
                  </a:lnTo>
                  <a:lnTo>
                    <a:pt x="157" y="136"/>
                  </a:lnTo>
                  <a:lnTo>
                    <a:pt x="156" y="137"/>
                  </a:lnTo>
                  <a:lnTo>
                    <a:pt x="156" y="138"/>
                  </a:lnTo>
                  <a:lnTo>
                    <a:pt x="156" y="139"/>
                  </a:lnTo>
                  <a:lnTo>
                    <a:pt x="156" y="140"/>
                  </a:lnTo>
                  <a:lnTo>
                    <a:pt x="155" y="141"/>
                  </a:lnTo>
                  <a:lnTo>
                    <a:pt x="155" y="142"/>
                  </a:lnTo>
                  <a:lnTo>
                    <a:pt x="154" y="143"/>
                  </a:lnTo>
                  <a:lnTo>
                    <a:pt x="153" y="143"/>
                  </a:lnTo>
                  <a:lnTo>
                    <a:pt x="151" y="143"/>
                  </a:lnTo>
                  <a:lnTo>
                    <a:pt x="150" y="144"/>
                  </a:lnTo>
                  <a:lnTo>
                    <a:pt x="149" y="144"/>
                  </a:lnTo>
                  <a:lnTo>
                    <a:pt x="148" y="145"/>
                  </a:lnTo>
                  <a:lnTo>
                    <a:pt x="148" y="146"/>
                  </a:lnTo>
                  <a:lnTo>
                    <a:pt x="148" y="147"/>
                  </a:lnTo>
                  <a:lnTo>
                    <a:pt x="147" y="148"/>
                  </a:lnTo>
                  <a:lnTo>
                    <a:pt x="148" y="149"/>
                  </a:lnTo>
                  <a:lnTo>
                    <a:pt x="148" y="149"/>
                  </a:lnTo>
                  <a:lnTo>
                    <a:pt x="149" y="149"/>
                  </a:lnTo>
                  <a:lnTo>
                    <a:pt x="150" y="148"/>
                  </a:lnTo>
                  <a:lnTo>
                    <a:pt x="152" y="148"/>
                  </a:lnTo>
                  <a:lnTo>
                    <a:pt x="154" y="148"/>
                  </a:lnTo>
                  <a:lnTo>
                    <a:pt x="155" y="149"/>
                  </a:lnTo>
                  <a:lnTo>
                    <a:pt x="156" y="149"/>
                  </a:lnTo>
                  <a:lnTo>
                    <a:pt x="158" y="149"/>
                  </a:lnTo>
                  <a:lnTo>
                    <a:pt x="159" y="149"/>
                  </a:lnTo>
                  <a:lnTo>
                    <a:pt x="160" y="148"/>
                  </a:lnTo>
                  <a:lnTo>
                    <a:pt x="162" y="149"/>
                  </a:lnTo>
                  <a:lnTo>
                    <a:pt x="163" y="149"/>
                  </a:lnTo>
                  <a:lnTo>
                    <a:pt x="164" y="149"/>
                  </a:lnTo>
                  <a:lnTo>
                    <a:pt x="165" y="149"/>
                  </a:lnTo>
                  <a:lnTo>
                    <a:pt x="166" y="149"/>
                  </a:lnTo>
                  <a:lnTo>
                    <a:pt x="167" y="148"/>
                  </a:lnTo>
                  <a:lnTo>
                    <a:pt x="169" y="148"/>
                  </a:lnTo>
                  <a:lnTo>
                    <a:pt x="170" y="147"/>
                  </a:lnTo>
                  <a:lnTo>
                    <a:pt x="171" y="146"/>
                  </a:lnTo>
                  <a:lnTo>
                    <a:pt x="171" y="144"/>
                  </a:lnTo>
                  <a:lnTo>
                    <a:pt x="173" y="144"/>
                  </a:lnTo>
                  <a:lnTo>
                    <a:pt x="174" y="145"/>
                  </a:lnTo>
                  <a:lnTo>
                    <a:pt x="175" y="145"/>
                  </a:lnTo>
                  <a:lnTo>
                    <a:pt x="175" y="146"/>
                  </a:lnTo>
                  <a:lnTo>
                    <a:pt x="175" y="147"/>
                  </a:lnTo>
                  <a:lnTo>
                    <a:pt x="174" y="148"/>
                  </a:lnTo>
                  <a:lnTo>
                    <a:pt x="173" y="148"/>
                  </a:lnTo>
                  <a:lnTo>
                    <a:pt x="171" y="149"/>
                  </a:lnTo>
                  <a:lnTo>
                    <a:pt x="171" y="150"/>
                  </a:lnTo>
                  <a:lnTo>
                    <a:pt x="171" y="151"/>
                  </a:lnTo>
                  <a:lnTo>
                    <a:pt x="171" y="152"/>
                  </a:lnTo>
                  <a:lnTo>
                    <a:pt x="172" y="152"/>
                  </a:lnTo>
                  <a:lnTo>
                    <a:pt x="174" y="153"/>
                  </a:lnTo>
                  <a:lnTo>
                    <a:pt x="175" y="153"/>
                  </a:lnTo>
                  <a:lnTo>
                    <a:pt x="175" y="155"/>
                  </a:lnTo>
                  <a:lnTo>
                    <a:pt x="175" y="156"/>
                  </a:lnTo>
                  <a:lnTo>
                    <a:pt x="176" y="158"/>
                  </a:lnTo>
                  <a:lnTo>
                    <a:pt x="176" y="159"/>
                  </a:lnTo>
                  <a:lnTo>
                    <a:pt x="176" y="160"/>
                  </a:lnTo>
                  <a:lnTo>
                    <a:pt x="175" y="160"/>
                  </a:lnTo>
                  <a:lnTo>
                    <a:pt x="176" y="161"/>
                  </a:lnTo>
                  <a:lnTo>
                    <a:pt x="177" y="162"/>
                  </a:lnTo>
                  <a:lnTo>
                    <a:pt x="178" y="162"/>
                  </a:lnTo>
                  <a:lnTo>
                    <a:pt x="179" y="162"/>
                  </a:lnTo>
                </a:path>
              </a:pathLst>
            </a:custGeom>
            <a:solidFill>
              <a:srgbClr val="00B050"/>
            </a:solidFill>
            <a:ln w="4763">
              <a:solidFill>
                <a:srgbClr val="6E6E6E"/>
              </a:solidFill>
              <a:prstDash val="solid"/>
              <a:round/>
              <a:headEnd/>
              <a:tailEnd/>
            </a:ln>
            <a:extLst/>
          </p:spPr>
          <p:txBody>
            <a:bodyPr vert="horz" wrap="square" lIns="91440" tIns="45720" rIns="91440" bIns="45720" numCol="1" anchor="t" anchorCtr="0" compatLnSpc="1">
              <a:prstTxWarp prst="textNoShape">
                <a:avLst/>
              </a:prstTxWarp>
            </a:bodyPr>
            <a:lstStyle/>
            <a:p>
              <a:endParaRPr lang="en-IN"/>
            </a:p>
          </p:txBody>
        </p:sp>
        <p:sp>
          <p:nvSpPr>
            <p:cNvPr id="194" name="Freeform 193"/>
            <p:cNvSpPr>
              <a:spLocks/>
            </p:cNvSpPr>
            <p:nvPr/>
          </p:nvSpPr>
          <p:spPr bwMode="auto">
            <a:xfrm>
              <a:off x="3654427" y="5048245"/>
              <a:ext cx="96838" cy="196850"/>
            </a:xfrm>
            <a:custGeom>
              <a:avLst/>
              <a:gdLst>
                <a:gd name="T0" fmla="*/ 14 w 61"/>
                <a:gd name="T1" fmla="*/ 1 h 124"/>
                <a:gd name="T2" fmla="*/ 12 w 61"/>
                <a:gd name="T3" fmla="*/ 3 h 124"/>
                <a:gd name="T4" fmla="*/ 8 w 61"/>
                <a:gd name="T5" fmla="*/ 2 h 124"/>
                <a:gd name="T6" fmla="*/ 5 w 61"/>
                <a:gd name="T7" fmla="*/ 3 h 124"/>
                <a:gd name="T8" fmla="*/ 4 w 61"/>
                <a:gd name="T9" fmla="*/ 5 h 124"/>
                <a:gd name="T10" fmla="*/ 2 w 61"/>
                <a:gd name="T11" fmla="*/ 7 h 124"/>
                <a:gd name="T12" fmla="*/ 1 w 61"/>
                <a:gd name="T13" fmla="*/ 11 h 124"/>
                <a:gd name="T14" fmla="*/ 2 w 61"/>
                <a:gd name="T15" fmla="*/ 12 h 124"/>
                <a:gd name="T16" fmla="*/ 4 w 61"/>
                <a:gd name="T17" fmla="*/ 13 h 124"/>
                <a:gd name="T18" fmla="*/ 7 w 61"/>
                <a:gd name="T19" fmla="*/ 14 h 124"/>
                <a:gd name="T20" fmla="*/ 13 w 61"/>
                <a:gd name="T21" fmla="*/ 16 h 124"/>
                <a:gd name="T22" fmla="*/ 18 w 61"/>
                <a:gd name="T23" fmla="*/ 18 h 124"/>
                <a:gd name="T24" fmla="*/ 20 w 61"/>
                <a:gd name="T25" fmla="*/ 21 h 124"/>
                <a:gd name="T26" fmla="*/ 20 w 61"/>
                <a:gd name="T27" fmla="*/ 23 h 124"/>
                <a:gd name="T28" fmla="*/ 23 w 61"/>
                <a:gd name="T29" fmla="*/ 23 h 124"/>
                <a:gd name="T30" fmla="*/ 23 w 61"/>
                <a:gd name="T31" fmla="*/ 29 h 124"/>
                <a:gd name="T32" fmla="*/ 21 w 61"/>
                <a:gd name="T33" fmla="*/ 32 h 124"/>
                <a:gd name="T34" fmla="*/ 21 w 61"/>
                <a:gd name="T35" fmla="*/ 35 h 124"/>
                <a:gd name="T36" fmla="*/ 21 w 61"/>
                <a:gd name="T37" fmla="*/ 37 h 124"/>
                <a:gd name="T38" fmla="*/ 18 w 61"/>
                <a:gd name="T39" fmla="*/ 38 h 124"/>
                <a:gd name="T40" fmla="*/ 16 w 61"/>
                <a:gd name="T41" fmla="*/ 39 h 124"/>
                <a:gd name="T42" fmla="*/ 16 w 61"/>
                <a:gd name="T43" fmla="*/ 43 h 124"/>
                <a:gd name="T44" fmla="*/ 19 w 61"/>
                <a:gd name="T45" fmla="*/ 45 h 124"/>
                <a:gd name="T46" fmla="*/ 17 w 61"/>
                <a:gd name="T47" fmla="*/ 49 h 124"/>
                <a:gd name="T48" fmla="*/ 16 w 61"/>
                <a:gd name="T49" fmla="*/ 53 h 124"/>
                <a:gd name="T50" fmla="*/ 15 w 61"/>
                <a:gd name="T51" fmla="*/ 59 h 124"/>
                <a:gd name="T52" fmla="*/ 18 w 61"/>
                <a:gd name="T53" fmla="*/ 62 h 124"/>
                <a:gd name="T54" fmla="*/ 19 w 61"/>
                <a:gd name="T55" fmla="*/ 65 h 124"/>
                <a:gd name="T56" fmla="*/ 17 w 61"/>
                <a:gd name="T57" fmla="*/ 68 h 124"/>
                <a:gd name="T58" fmla="*/ 18 w 61"/>
                <a:gd name="T59" fmla="*/ 71 h 124"/>
                <a:gd name="T60" fmla="*/ 20 w 61"/>
                <a:gd name="T61" fmla="*/ 72 h 124"/>
                <a:gd name="T62" fmla="*/ 21 w 61"/>
                <a:gd name="T63" fmla="*/ 72 h 124"/>
                <a:gd name="T64" fmla="*/ 24 w 61"/>
                <a:gd name="T65" fmla="*/ 76 h 124"/>
                <a:gd name="T66" fmla="*/ 28 w 61"/>
                <a:gd name="T67" fmla="*/ 77 h 124"/>
                <a:gd name="T68" fmla="*/ 31 w 61"/>
                <a:gd name="T69" fmla="*/ 78 h 124"/>
                <a:gd name="T70" fmla="*/ 34 w 61"/>
                <a:gd name="T71" fmla="*/ 76 h 124"/>
                <a:gd name="T72" fmla="*/ 37 w 61"/>
                <a:gd name="T73" fmla="*/ 74 h 124"/>
                <a:gd name="T74" fmla="*/ 38 w 61"/>
                <a:gd name="T75" fmla="*/ 71 h 124"/>
                <a:gd name="T76" fmla="*/ 44 w 61"/>
                <a:gd name="T77" fmla="*/ 68 h 124"/>
                <a:gd name="T78" fmla="*/ 48 w 61"/>
                <a:gd name="T79" fmla="*/ 68 h 124"/>
                <a:gd name="T80" fmla="*/ 51 w 61"/>
                <a:gd name="T81" fmla="*/ 66 h 124"/>
                <a:gd name="T82" fmla="*/ 53 w 61"/>
                <a:gd name="T83" fmla="*/ 66 h 124"/>
                <a:gd name="T84" fmla="*/ 54 w 61"/>
                <a:gd name="T85" fmla="*/ 71 h 124"/>
                <a:gd name="T86" fmla="*/ 57 w 61"/>
                <a:gd name="T87" fmla="*/ 76 h 124"/>
                <a:gd name="T88" fmla="*/ 59 w 61"/>
                <a:gd name="T89" fmla="*/ 77 h 124"/>
                <a:gd name="T90" fmla="*/ 61 w 61"/>
                <a:gd name="T91" fmla="*/ 78 h 124"/>
                <a:gd name="T92" fmla="*/ 60 w 61"/>
                <a:gd name="T93" fmla="*/ 82 h 124"/>
                <a:gd name="T94" fmla="*/ 59 w 61"/>
                <a:gd name="T95" fmla="*/ 85 h 124"/>
                <a:gd name="T96" fmla="*/ 56 w 61"/>
                <a:gd name="T97" fmla="*/ 87 h 124"/>
                <a:gd name="T98" fmla="*/ 53 w 61"/>
                <a:gd name="T99" fmla="*/ 88 h 124"/>
                <a:gd name="T100" fmla="*/ 53 w 61"/>
                <a:gd name="T101" fmla="*/ 91 h 124"/>
                <a:gd name="T102" fmla="*/ 55 w 61"/>
                <a:gd name="T103" fmla="*/ 93 h 124"/>
                <a:gd name="T104" fmla="*/ 57 w 61"/>
                <a:gd name="T105" fmla="*/ 97 h 124"/>
                <a:gd name="T106" fmla="*/ 58 w 61"/>
                <a:gd name="T107" fmla="*/ 100 h 124"/>
                <a:gd name="T108" fmla="*/ 59 w 61"/>
                <a:gd name="T109" fmla="*/ 102 h 124"/>
                <a:gd name="T110" fmla="*/ 57 w 61"/>
                <a:gd name="T111" fmla="*/ 106 h 124"/>
                <a:gd name="T112" fmla="*/ 54 w 61"/>
                <a:gd name="T113" fmla="*/ 109 h 124"/>
                <a:gd name="T114" fmla="*/ 55 w 61"/>
                <a:gd name="T115" fmla="*/ 113 h 124"/>
                <a:gd name="T116" fmla="*/ 55 w 61"/>
                <a:gd name="T117" fmla="*/ 116 h 124"/>
                <a:gd name="T118" fmla="*/ 56 w 61"/>
                <a:gd name="T119" fmla="*/ 119 h 124"/>
                <a:gd name="T120" fmla="*/ 54 w 61"/>
                <a:gd name="T121" fmla="*/ 12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 h="124">
                  <a:moveTo>
                    <a:pt x="13" y="0"/>
                  </a:moveTo>
                  <a:lnTo>
                    <a:pt x="13" y="0"/>
                  </a:lnTo>
                  <a:lnTo>
                    <a:pt x="14" y="1"/>
                  </a:lnTo>
                  <a:lnTo>
                    <a:pt x="13" y="2"/>
                  </a:lnTo>
                  <a:lnTo>
                    <a:pt x="13" y="2"/>
                  </a:lnTo>
                  <a:lnTo>
                    <a:pt x="12" y="3"/>
                  </a:lnTo>
                  <a:lnTo>
                    <a:pt x="11" y="3"/>
                  </a:lnTo>
                  <a:lnTo>
                    <a:pt x="10" y="3"/>
                  </a:lnTo>
                  <a:lnTo>
                    <a:pt x="8" y="2"/>
                  </a:lnTo>
                  <a:lnTo>
                    <a:pt x="7" y="2"/>
                  </a:lnTo>
                  <a:lnTo>
                    <a:pt x="6" y="2"/>
                  </a:lnTo>
                  <a:lnTo>
                    <a:pt x="5" y="3"/>
                  </a:lnTo>
                  <a:lnTo>
                    <a:pt x="5" y="3"/>
                  </a:lnTo>
                  <a:lnTo>
                    <a:pt x="4" y="4"/>
                  </a:lnTo>
                  <a:lnTo>
                    <a:pt x="4" y="5"/>
                  </a:lnTo>
                  <a:lnTo>
                    <a:pt x="3" y="5"/>
                  </a:lnTo>
                  <a:lnTo>
                    <a:pt x="3" y="6"/>
                  </a:lnTo>
                  <a:lnTo>
                    <a:pt x="2" y="7"/>
                  </a:lnTo>
                  <a:lnTo>
                    <a:pt x="2" y="8"/>
                  </a:lnTo>
                  <a:lnTo>
                    <a:pt x="1" y="10"/>
                  </a:lnTo>
                  <a:lnTo>
                    <a:pt x="1" y="11"/>
                  </a:lnTo>
                  <a:lnTo>
                    <a:pt x="0" y="11"/>
                  </a:lnTo>
                  <a:lnTo>
                    <a:pt x="1" y="12"/>
                  </a:lnTo>
                  <a:lnTo>
                    <a:pt x="2" y="12"/>
                  </a:lnTo>
                  <a:lnTo>
                    <a:pt x="2" y="13"/>
                  </a:lnTo>
                  <a:lnTo>
                    <a:pt x="3" y="13"/>
                  </a:lnTo>
                  <a:lnTo>
                    <a:pt x="4" y="13"/>
                  </a:lnTo>
                  <a:lnTo>
                    <a:pt x="5" y="13"/>
                  </a:lnTo>
                  <a:lnTo>
                    <a:pt x="6" y="14"/>
                  </a:lnTo>
                  <a:lnTo>
                    <a:pt x="7" y="14"/>
                  </a:lnTo>
                  <a:lnTo>
                    <a:pt x="10" y="15"/>
                  </a:lnTo>
                  <a:lnTo>
                    <a:pt x="11" y="16"/>
                  </a:lnTo>
                  <a:lnTo>
                    <a:pt x="13" y="16"/>
                  </a:lnTo>
                  <a:lnTo>
                    <a:pt x="15" y="17"/>
                  </a:lnTo>
                  <a:lnTo>
                    <a:pt x="17" y="17"/>
                  </a:lnTo>
                  <a:lnTo>
                    <a:pt x="18" y="18"/>
                  </a:lnTo>
                  <a:lnTo>
                    <a:pt x="19" y="19"/>
                  </a:lnTo>
                  <a:lnTo>
                    <a:pt x="19" y="20"/>
                  </a:lnTo>
                  <a:lnTo>
                    <a:pt x="20" y="21"/>
                  </a:lnTo>
                  <a:lnTo>
                    <a:pt x="20" y="21"/>
                  </a:lnTo>
                  <a:lnTo>
                    <a:pt x="20" y="22"/>
                  </a:lnTo>
                  <a:lnTo>
                    <a:pt x="20" y="23"/>
                  </a:lnTo>
                  <a:lnTo>
                    <a:pt x="21" y="23"/>
                  </a:lnTo>
                  <a:lnTo>
                    <a:pt x="22" y="23"/>
                  </a:lnTo>
                  <a:lnTo>
                    <a:pt x="23" y="23"/>
                  </a:lnTo>
                  <a:lnTo>
                    <a:pt x="24" y="25"/>
                  </a:lnTo>
                  <a:lnTo>
                    <a:pt x="24" y="27"/>
                  </a:lnTo>
                  <a:lnTo>
                    <a:pt x="23" y="29"/>
                  </a:lnTo>
                  <a:lnTo>
                    <a:pt x="22" y="30"/>
                  </a:lnTo>
                  <a:lnTo>
                    <a:pt x="22" y="31"/>
                  </a:lnTo>
                  <a:lnTo>
                    <a:pt x="21" y="32"/>
                  </a:lnTo>
                  <a:lnTo>
                    <a:pt x="21" y="33"/>
                  </a:lnTo>
                  <a:lnTo>
                    <a:pt x="21" y="34"/>
                  </a:lnTo>
                  <a:lnTo>
                    <a:pt x="21" y="35"/>
                  </a:lnTo>
                  <a:lnTo>
                    <a:pt x="22" y="36"/>
                  </a:lnTo>
                  <a:lnTo>
                    <a:pt x="21" y="37"/>
                  </a:lnTo>
                  <a:lnTo>
                    <a:pt x="21" y="37"/>
                  </a:lnTo>
                  <a:lnTo>
                    <a:pt x="21" y="38"/>
                  </a:lnTo>
                  <a:lnTo>
                    <a:pt x="20" y="38"/>
                  </a:lnTo>
                  <a:lnTo>
                    <a:pt x="18" y="38"/>
                  </a:lnTo>
                  <a:lnTo>
                    <a:pt x="17" y="38"/>
                  </a:lnTo>
                  <a:lnTo>
                    <a:pt x="17" y="39"/>
                  </a:lnTo>
                  <a:lnTo>
                    <a:pt x="16" y="39"/>
                  </a:lnTo>
                  <a:lnTo>
                    <a:pt x="16" y="41"/>
                  </a:lnTo>
                  <a:lnTo>
                    <a:pt x="16" y="42"/>
                  </a:lnTo>
                  <a:lnTo>
                    <a:pt x="16" y="43"/>
                  </a:lnTo>
                  <a:lnTo>
                    <a:pt x="18" y="43"/>
                  </a:lnTo>
                  <a:lnTo>
                    <a:pt x="18" y="44"/>
                  </a:lnTo>
                  <a:lnTo>
                    <a:pt x="19" y="45"/>
                  </a:lnTo>
                  <a:lnTo>
                    <a:pt x="18" y="47"/>
                  </a:lnTo>
                  <a:lnTo>
                    <a:pt x="17" y="48"/>
                  </a:lnTo>
                  <a:lnTo>
                    <a:pt x="17" y="49"/>
                  </a:lnTo>
                  <a:lnTo>
                    <a:pt x="18" y="50"/>
                  </a:lnTo>
                  <a:lnTo>
                    <a:pt x="17" y="52"/>
                  </a:lnTo>
                  <a:lnTo>
                    <a:pt x="16" y="53"/>
                  </a:lnTo>
                  <a:lnTo>
                    <a:pt x="16" y="56"/>
                  </a:lnTo>
                  <a:lnTo>
                    <a:pt x="16" y="58"/>
                  </a:lnTo>
                  <a:lnTo>
                    <a:pt x="15" y="59"/>
                  </a:lnTo>
                  <a:lnTo>
                    <a:pt x="16" y="60"/>
                  </a:lnTo>
                  <a:lnTo>
                    <a:pt x="16" y="60"/>
                  </a:lnTo>
                  <a:lnTo>
                    <a:pt x="18" y="62"/>
                  </a:lnTo>
                  <a:lnTo>
                    <a:pt x="18" y="63"/>
                  </a:lnTo>
                  <a:lnTo>
                    <a:pt x="19" y="64"/>
                  </a:lnTo>
                  <a:lnTo>
                    <a:pt x="19" y="65"/>
                  </a:lnTo>
                  <a:lnTo>
                    <a:pt x="17" y="66"/>
                  </a:lnTo>
                  <a:lnTo>
                    <a:pt x="17" y="67"/>
                  </a:lnTo>
                  <a:lnTo>
                    <a:pt x="17" y="68"/>
                  </a:lnTo>
                  <a:lnTo>
                    <a:pt x="18" y="68"/>
                  </a:lnTo>
                  <a:lnTo>
                    <a:pt x="18" y="70"/>
                  </a:lnTo>
                  <a:lnTo>
                    <a:pt x="18" y="71"/>
                  </a:lnTo>
                  <a:lnTo>
                    <a:pt x="18" y="72"/>
                  </a:lnTo>
                  <a:lnTo>
                    <a:pt x="19" y="73"/>
                  </a:lnTo>
                  <a:lnTo>
                    <a:pt x="20" y="72"/>
                  </a:lnTo>
                  <a:lnTo>
                    <a:pt x="21" y="71"/>
                  </a:lnTo>
                  <a:lnTo>
                    <a:pt x="21" y="71"/>
                  </a:lnTo>
                  <a:lnTo>
                    <a:pt x="21" y="72"/>
                  </a:lnTo>
                  <a:lnTo>
                    <a:pt x="21" y="73"/>
                  </a:lnTo>
                  <a:lnTo>
                    <a:pt x="22" y="75"/>
                  </a:lnTo>
                  <a:lnTo>
                    <a:pt x="24" y="76"/>
                  </a:lnTo>
                  <a:lnTo>
                    <a:pt x="25" y="77"/>
                  </a:lnTo>
                  <a:lnTo>
                    <a:pt x="26" y="77"/>
                  </a:lnTo>
                  <a:lnTo>
                    <a:pt x="28" y="77"/>
                  </a:lnTo>
                  <a:lnTo>
                    <a:pt x="29" y="77"/>
                  </a:lnTo>
                  <a:lnTo>
                    <a:pt x="30" y="78"/>
                  </a:lnTo>
                  <a:lnTo>
                    <a:pt x="31" y="78"/>
                  </a:lnTo>
                  <a:lnTo>
                    <a:pt x="32" y="78"/>
                  </a:lnTo>
                  <a:lnTo>
                    <a:pt x="33" y="76"/>
                  </a:lnTo>
                  <a:lnTo>
                    <a:pt x="34" y="76"/>
                  </a:lnTo>
                  <a:lnTo>
                    <a:pt x="36" y="76"/>
                  </a:lnTo>
                  <a:lnTo>
                    <a:pt x="37" y="75"/>
                  </a:lnTo>
                  <a:lnTo>
                    <a:pt x="37" y="74"/>
                  </a:lnTo>
                  <a:lnTo>
                    <a:pt x="37" y="73"/>
                  </a:lnTo>
                  <a:lnTo>
                    <a:pt x="37" y="72"/>
                  </a:lnTo>
                  <a:lnTo>
                    <a:pt x="38" y="71"/>
                  </a:lnTo>
                  <a:lnTo>
                    <a:pt x="40" y="70"/>
                  </a:lnTo>
                  <a:lnTo>
                    <a:pt x="42" y="70"/>
                  </a:lnTo>
                  <a:lnTo>
                    <a:pt x="44" y="68"/>
                  </a:lnTo>
                  <a:lnTo>
                    <a:pt x="45" y="68"/>
                  </a:lnTo>
                  <a:lnTo>
                    <a:pt x="46" y="68"/>
                  </a:lnTo>
                  <a:lnTo>
                    <a:pt x="48" y="68"/>
                  </a:lnTo>
                  <a:lnTo>
                    <a:pt x="49" y="67"/>
                  </a:lnTo>
                  <a:lnTo>
                    <a:pt x="50" y="66"/>
                  </a:lnTo>
                  <a:lnTo>
                    <a:pt x="51" y="66"/>
                  </a:lnTo>
                  <a:lnTo>
                    <a:pt x="52" y="66"/>
                  </a:lnTo>
                  <a:lnTo>
                    <a:pt x="53" y="66"/>
                  </a:lnTo>
                  <a:lnTo>
                    <a:pt x="53" y="66"/>
                  </a:lnTo>
                  <a:lnTo>
                    <a:pt x="54" y="68"/>
                  </a:lnTo>
                  <a:lnTo>
                    <a:pt x="54" y="69"/>
                  </a:lnTo>
                  <a:lnTo>
                    <a:pt x="54" y="71"/>
                  </a:lnTo>
                  <a:lnTo>
                    <a:pt x="55" y="72"/>
                  </a:lnTo>
                  <a:lnTo>
                    <a:pt x="57" y="74"/>
                  </a:lnTo>
                  <a:lnTo>
                    <a:pt x="57" y="76"/>
                  </a:lnTo>
                  <a:lnTo>
                    <a:pt x="57" y="76"/>
                  </a:lnTo>
                  <a:lnTo>
                    <a:pt x="58" y="77"/>
                  </a:lnTo>
                  <a:lnTo>
                    <a:pt x="59" y="77"/>
                  </a:lnTo>
                  <a:lnTo>
                    <a:pt x="60" y="77"/>
                  </a:lnTo>
                  <a:lnTo>
                    <a:pt x="61" y="77"/>
                  </a:lnTo>
                  <a:lnTo>
                    <a:pt x="61" y="78"/>
                  </a:lnTo>
                  <a:lnTo>
                    <a:pt x="61" y="79"/>
                  </a:lnTo>
                  <a:lnTo>
                    <a:pt x="61" y="80"/>
                  </a:lnTo>
                  <a:lnTo>
                    <a:pt x="60" y="82"/>
                  </a:lnTo>
                  <a:lnTo>
                    <a:pt x="59" y="84"/>
                  </a:lnTo>
                  <a:lnTo>
                    <a:pt x="59" y="84"/>
                  </a:lnTo>
                  <a:lnTo>
                    <a:pt x="59" y="85"/>
                  </a:lnTo>
                  <a:lnTo>
                    <a:pt x="58" y="86"/>
                  </a:lnTo>
                  <a:lnTo>
                    <a:pt x="57" y="87"/>
                  </a:lnTo>
                  <a:lnTo>
                    <a:pt x="56" y="87"/>
                  </a:lnTo>
                  <a:lnTo>
                    <a:pt x="55" y="87"/>
                  </a:lnTo>
                  <a:lnTo>
                    <a:pt x="54" y="88"/>
                  </a:lnTo>
                  <a:lnTo>
                    <a:pt x="53" y="88"/>
                  </a:lnTo>
                  <a:lnTo>
                    <a:pt x="53" y="89"/>
                  </a:lnTo>
                  <a:lnTo>
                    <a:pt x="53" y="91"/>
                  </a:lnTo>
                  <a:lnTo>
                    <a:pt x="53" y="91"/>
                  </a:lnTo>
                  <a:lnTo>
                    <a:pt x="53" y="92"/>
                  </a:lnTo>
                  <a:lnTo>
                    <a:pt x="54" y="92"/>
                  </a:lnTo>
                  <a:lnTo>
                    <a:pt x="55" y="93"/>
                  </a:lnTo>
                  <a:lnTo>
                    <a:pt x="56" y="94"/>
                  </a:lnTo>
                  <a:lnTo>
                    <a:pt x="57" y="95"/>
                  </a:lnTo>
                  <a:lnTo>
                    <a:pt x="57" y="97"/>
                  </a:lnTo>
                  <a:lnTo>
                    <a:pt x="57" y="98"/>
                  </a:lnTo>
                  <a:lnTo>
                    <a:pt x="57" y="99"/>
                  </a:lnTo>
                  <a:lnTo>
                    <a:pt x="58" y="100"/>
                  </a:lnTo>
                  <a:lnTo>
                    <a:pt x="59" y="100"/>
                  </a:lnTo>
                  <a:lnTo>
                    <a:pt x="60" y="101"/>
                  </a:lnTo>
                  <a:lnTo>
                    <a:pt x="59" y="102"/>
                  </a:lnTo>
                  <a:lnTo>
                    <a:pt x="58" y="104"/>
                  </a:lnTo>
                  <a:lnTo>
                    <a:pt x="57" y="105"/>
                  </a:lnTo>
                  <a:lnTo>
                    <a:pt x="57" y="106"/>
                  </a:lnTo>
                  <a:lnTo>
                    <a:pt x="56" y="107"/>
                  </a:lnTo>
                  <a:lnTo>
                    <a:pt x="55" y="108"/>
                  </a:lnTo>
                  <a:lnTo>
                    <a:pt x="54" y="109"/>
                  </a:lnTo>
                  <a:lnTo>
                    <a:pt x="54" y="110"/>
                  </a:lnTo>
                  <a:lnTo>
                    <a:pt x="54" y="112"/>
                  </a:lnTo>
                  <a:lnTo>
                    <a:pt x="55" y="113"/>
                  </a:lnTo>
                  <a:lnTo>
                    <a:pt x="54" y="115"/>
                  </a:lnTo>
                  <a:lnTo>
                    <a:pt x="54" y="116"/>
                  </a:lnTo>
                  <a:lnTo>
                    <a:pt x="55" y="116"/>
                  </a:lnTo>
                  <a:lnTo>
                    <a:pt x="56" y="117"/>
                  </a:lnTo>
                  <a:lnTo>
                    <a:pt x="57" y="118"/>
                  </a:lnTo>
                  <a:lnTo>
                    <a:pt x="56" y="119"/>
                  </a:lnTo>
                  <a:lnTo>
                    <a:pt x="54" y="119"/>
                  </a:lnTo>
                  <a:lnTo>
                    <a:pt x="54" y="121"/>
                  </a:lnTo>
                  <a:lnTo>
                    <a:pt x="54" y="123"/>
                  </a:lnTo>
                  <a:lnTo>
                    <a:pt x="54" y="124"/>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95" name="Freeform 194"/>
            <p:cNvSpPr>
              <a:spLocks noEditPoints="1"/>
            </p:cNvSpPr>
            <p:nvPr/>
          </p:nvSpPr>
          <p:spPr bwMode="auto">
            <a:xfrm>
              <a:off x="3062289" y="3413122"/>
              <a:ext cx="1223964" cy="958849"/>
            </a:xfrm>
            <a:custGeom>
              <a:avLst/>
              <a:gdLst>
                <a:gd name="T0" fmla="*/ 18 w 771"/>
                <a:gd name="T1" fmla="*/ 306 h 604"/>
                <a:gd name="T2" fmla="*/ 28 w 771"/>
                <a:gd name="T3" fmla="*/ 281 h 604"/>
                <a:gd name="T4" fmla="*/ 16 w 771"/>
                <a:gd name="T5" fmla="*/ 283 h 604"/>
                <a:gd name="T6" fmla="*/ 22 w 771"/>
                <a:gd name="T7" fmla="*/ 256 h 604"/>
                <a:gd name="T8" fmla="*/ 5 w 771"/>
                <a:gd name="T9" fmla="*/ 220 h 604"/>
                <a:gd name="T10" fmla="*/ 10 w 771"/>
                <a:gd name="T11" fmla="*/ 197 h 604"/>
                <a:gd name="T12" fmla="*/ 36 w 771"/>
                <a:gd name="T13" fmla="*/ 182 h 604"/>
                <a:gd name="T14" fmla="*/ 79 w 771"/>
                <a:gd name="T15" fmla="*/ 141 h 604"/>
                <a:gd name="T16" fmla="*/ 118 w 771"/>
                <a:gd name="T17" fmla="*/ 106 h 604"/>
                <a:gd name="T18" fmla="*/ 135 w 771"/>
                <a:gd name="T19" fmla="*/ 54 h 604"/>
                <a:gd name="T20" fmla="*/ 113 w 771"/>
                <a:gd name="T21" fmla="*/ 27 h 604"/>
                <a:gd name="T22" fmla="*/ 181 w 771"/>
                <a:gd name="T23" fmla="*/ 37 h 604"/>
                <a:gd name="T24" fmla="*/ 295 w 771"/>
                <a:gd name="T25" fmla="*/ 62 h 604"/>
                <a:gd name="T26" fmla="*/ 364 w 771"/>
                <a:gd name="T27" fmla="*/ 79 h 604"/>
                <a:gd name="T28" fmla="*/ 444 w 771"/>
                <a:gd name="T29" fmla="*/ 28 h 604"/>
                <a:gd name="T30" fmla="*/ 480 w 771"/>
                <a:gd name="T31" fmla="*/ 62 h 604"/>
                <a:gd name="T32" fmla="*/ 567 w 771"/>
                <a:gd name="T33" fmla="*/ 54 h 604"/>
                <a:gd name="T34" fmla="*/ 636 w 771"/>
                <a:gd name="T35" fmla="*/ 37 h 604"/>
                <a:gd name="T36" fmla="*/ 721 w 771"/>
                <a:gd name="T37" fmla="*/ 51 h 604"/>
                <a:gd name="T38" fmla="*/ 738 w 771"/>
                <a:gd name="T39" fmla="*/ 115 h 604"/>
                <a:gd name="T40" fmla="*/ 737 w 771"/>
                <a:gd name="T41" fmla="*/ 184 h 604"/>
                <a:gd name="T42" fmla="*/ 749 w 771"/>
                <a:gd name="T43" fmla="*/ 224 h 604"/>
                <a:gd name="T44" fmla="*/ 739 w 771"/>
                <a:gd name="T45" fmla="*/ 252 h 604"/>
                <a:gd name="T46" fmla="*/ 702 w 771"/>
                <a:gd name="T47" fmla="*/ 315 h 604"/>
                <a:gd name="T48" fmla="*/ 679 w 771"/>
                <a:gd name="T49" fmla="*/ 283 h 604"/>
                <a:gd name="T50" fmla="*/ 652 w 771"/>
                <a:gd name="T51" fmla="*/ 237 h 604"/>
                <a:gd name="T52" fmla="*/ 585 w 771"/>
                <a:gd name="T53" fmla="*/ 222 h 604"/>
                <a:gd name="T54" fmla="*/ 539 w 771"/>
                <a:gd name="T55" fmla="*/ 212 h 604"/>
                <a:gd name="T56" fmla="*/ 514 w 771"/>
                <a:gd name="T57" fmla="*/ 264 h 604"/>
                <a:gd name="T58" fmla="*/ 495 w 771"/>
                <a:gd name="T59" fmla="*/ 294 h 604"/>
                <a:gd name="T60" fmla="*/ 465 w 771"/>
                <a:gd name="T61" fmla="*/ 337 h 604"/>
                <a:gd name="T62" fmla="*/ 441 w 771"/>
                <a:gd name="T63" fmla="*/ 347 h 604"/>
                <a:gd name="T64" fmla="*/ 426 w 771"/>
                <a:gd name="T65" fmla="*/ 353 h 604"/>
                <a:gd name="T66" fmla="*/ 400 w 771"/>
                <a:gd name="T67" fmla="*/ 366 h 604"/>
                <a:gd name="T68" fmla="*/ 387 w 771"/>
                <a:gd name="T69" fmla="*/ 398 h 604"/>
                <a:gd name="T70" fmla="*/ 361 w 771"/>
                <a:gd name="T71" fmla="*/ 407 h 604"/>
                <a:gd name="T72" fmla="*/ 350 w 771"/>
                <a:gd name="T73" fmla="*/ 437 h 604"/>
                <a:gd name="T74" fmla="*/ 321 w 771"/>
                <a:gd name="T75" fmla="*/ 440 h 604"/>
                <a:gd name="T76" fmla="*/ 285 w 771"/>
                <a:gd name="T77" fmla="*/ 431 h 604"/>
                <a:gd name="T78" fmla="*/ 284 w 771"/>
                <a:gd name="T79" fmla="*/ 470 h 604"/>
                <a:gd name="T80" fmla="*/ 252 w 771"/>
                <a:gd name="T81" fmla="*/ 478 h 604"/>
                <a:gd name="T82" fmla="*/ 221 w 771"/>
                <a:gd name="T83" fmla="*/ 480 h 604"/>
                <a:gd name="T84" fmla="*/ 191 w 771"/>
                <a:gd name="T85" fmla="*/ 506 h 604"/>
                <a:gd name="T86" fmla="*/ 158 w 771"/>
                <a:gd name="T87" fmla="*/ 519 h 604"/>
                <a:gd name="T88" fmla="*/ 165 w 771"/>
                <a:gd name="T89" fmla="*/ 539 h 604"/>
                <a:gd name="T90" fmla="*/ 167 w 771"/>
                <a:gd name="T91" fmla="*/ 576 h 604"/>
                <a:gd name="T92" fmla="*/ 144 w 771"/>
                <a:gd name="T93" fmla="*/ 591 h 604"/>
                <a:gd name="T94" fmla="*/ 94 w 771"/>
                <a:gd name="T95" fmla="*/ 591 h 604"/>
                <a:gd name="T96" fmla="*/ 77 w 771"/>
                <a:gd name="T97" fmla="*/ 561 h 604"/>
                <a:gd name="T98" fmla="*/ 67 w 771"/>
                <a:gd name="T99" fmla="*/ 532 h 604"/>
                <a:gd name="T100" fmla="*/ 66 w 771"/>
                <a:gd name="T101" fmla="*/ 516 h 604"/>
                <a:gd name="T102" fmla="*/ 62 w 771"/>
                <a:gd name="T103" fmla="*/ 497 h 604"/>
                <a:gd name="T104" fmla="*/ 56 w 771"/>
                <a:gd name="T105" fmla="*/ 468 h 604"/>
                <a:gd name="T106" fmla="*/ 51 w 771"/>
                <a:gd name="T107" fmla="*/ 444 h 604"/>
                <a:gd name="T108" fmla="*/ 50 w 771"/>
                <a:gd name="T109" fmla="*/ 432 h 604"/>
                <a:gd name="T110" fmla="*/ 41 w 771"/>
                <a:gd name="T111" fmla="*/ 393 h 604"/>
                <a:gd name="T112" fmla="*/ 31 w 771"/>
                <a:gd name="T113" fmla="*/ 363 h 604"/>
                <a:gd name="T114" fmla="*/ 33 w 771"/>
                <a:gd name="T115" fmla="*/ 352 h 604"/>
                <a:gd name="T116" fmla="*/ 23 w 771"/>
                <a:gd name="T117" fmla="*/ 319 h 604"/>
                <a:gd name="T118" fmla="*/ 33 w 771"/>
                <a:gd name="T119" fmla="*/ 302 h 604"/>
                <a:gd name="T120" fmla="*/ 35 w 771"/>
                <a:gd name="T121" fmla="*/ 285 h 604"/>
                <a:gd name="T122" fmla="*/ 31 w 771"/>
                <a:gd name="T123" fmla="*/ 279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71" h="604">
                  <a:moveTo>
                    <a:pt x="20" y="253"/>
                  </a:moveTo>
                  <a:lnTo>
                    <a:pt x="20" y="254"/>
                  </a:lnTo>
                  <a:lnTo>
                    <a:pt x="18" y="253"/>
                  </a:lnTo>
                  <a:lnTo>
                    <a:pt x="17" y="253"/>
                  </a:lnTo>
                  <a:lnTo>
                    <a:pt x="18" y="252"/>
                  </a:lnTo>
                  <a:lnTo>
                    <a:pt x="19" y="253"/>
                  </a:lnTo>
                  <a:lnTo>
                    <a:pt x="20" y="253"/>
                  </a:lnTo>
                  <a:close/>
                  <a:moveTo>
                    <a:pt x="8" y="240"/>
                  </a:moveTo>
                  <a:lnTo>
                    <a:pt x="8" y="241"/>
                  </a:lnTo>
                  <a:lnTo>
                    <a:pt x="8" y="241"/>
                  </a:lnTo>
                  <a:lnTo>
                    <a:pt x="8" y="242"/>
                  </a:lnTo>
                  <a:lnTo>
                    <a:pt x="8" y="241"/>
                  </a:lnTo>
                  <a:lnTo>
                    <a:pt x="8" y="240"/>
                  </a:lnTo>
                  <a:close/>
                  <a:moveTo>
                    <a:pt x="79" y="568"/>
                  </a:moveTo>
                  <a:lnTo>
                    <a:pt x="79" y="568"/>
                  </a:lnTo>
                  <a:lnTo>
                    <a:pt x="78" y="566"/>
                  </a:lnTo>
                  <a:lnTo>
                    <a:pt x="79" y="566"/>
                  </a:lnTo>
                  <a:lnTo>
                    <a:pt x="79" y="568"/>
                  </a:lnTo>
                  <a:lnTo>
                    <a:pt x="79" y="568"/>
                  </a:lnTo>
                  <a:lnTo>
                    <a:pt x="79" y="568"/>
                  </a:lnTo>
                  <a:close/>
                  <a:moveTo>
                    <a:pt x="75" y="572"/>
                  </a:moveTo>
                  <a:lnTo>
                    <a:pt x="76" y="572"/>
                  </a:lnTo>
                  <a:lnTo>
                    <a:pt x="75" y="572"/>
                  </a:lnTo>
                  <a:close/>
                  <a:moveTo>
                    <a:pt x="75" y="576"/>
                  </a:moveTo>
                  <a:lnTo>
                    <a:pt x="75" y="576"/>
                  </a:lnTo>
                  <a:lnTo>
                    <a:pt x="75" y="576"/>
                  </a:lnTo>
                  <a:close/>
                  <a:moveTo>
                    <a:pt x="15" y="312"/>
                  </a:moveTo>
                  <a:lnTo>
                    <a:pt x="16" y="313"/>
                  </a:lnTo>
                  <a:lnTo>
                    <a:pt x="15" y="314"/>
                  </a:lnTo>
                  <a:lnTo>
                    <a:pt x="15" y="313"/>
                  </a:lnTo>
                  <a:lnTo>
                    <a:pt x="15" y="312"/>
                  </a:lnTo>
                  <a:close/>
                  <a:moveTo>
                    <a:pt x="19" y="304"/>
                  </a:moveTo>
                  <a:lnTo>
                    <a:pt x="18" y="305"/>
                  </a:lnTo>
                  <a:lnTo>
                    <a:pt x="18" y="304"/>
                  </a:lnTo>
                  <a:lnTo>
                    <a:pt x="19" y="304"/>
                  </a:lnTo>
                  <a:close/>
                  <a:moveTo>
                    <a:pt x="17" y="312"/>
                  </a:moveTo>
                  <a:lnTo>
                    <a:pt x="18" y="312"/>
                  </a:lnTo>
                  <a:lnTo>
                    <a:pt x="17" y="313"/>
                  </a:lnTo>
                  <a:lnTo>
                    <a:pt x="17" y="312"/>
                  </a:lnTo>
                  <a:close/>
                  <a:moveTo>
                    <a:pt x="18" y="306"/>
                  </a:moveTo>
                  <a:lnTo>
                    <a:pt x="18" y="307"/>
                  </a:lnTo>
                  <a:lnTo>
                    <a:pt x="17" y="307"/>
                  </a:lnTo>
                  <a:lnTo>
                    <a:pt x="17" y="306"/>
                  </a:lnTo>
                  <a:lnTo>
                    <a:pt x="18" y="306"/>
                  </a:lnTo>
                  <a:close/>
                  <a:moveTo>
                    <a:pt x="27" y="288"/>
                  </a:moveTo>
                  <a:lnTo>
                    <a:pt x="26" y="289"/>
                  </a:lnTo>
                  <a:lnTo>
                    <a:pt x="25" y="289"/>
                  </a:lnTo>
                  <a:lnTo>
                    <a:pt x="25" y="288"/>
                  </a:lnTo>
                  <a:lnTo>
                    <a:pt x="26" y="288"/>
                  </a:lnTo>
                  <a:lnTo>
                    <a:pt x="27" y="288"/>
                  </a:lnTo>
                  <a:close/>
                  <a:moveTo>
                    <a:pt x="38" y="284"/>
                  </a:moveTo>
                  <a:lnTo>
                    <a:pt x="38" y="284"/>
                  </a:lnTo>
                  <a:lnTo>
                    <a:pt x="37" y="284"/>
                  </a:lnTo>
                  <a:lnTo>
                    <a:pt x="38" y="284"/>
                  </a:lnTo>
                  <a:lnTo>
                    <a:pt x="38" y="283"/>
                  </a:lnTo>
                  <a:lnTo>
                    <a:pt x="38" y="284"/>
                  </a:lnTo>
                  <a:close/>
                  <a:moveTo>
                    <a:pt x="28" y="271"/>
                  </a:moveTo>
                  <a:lnTo>
                    <a:pt x="28" y="272"/>
                  </a:lnTo>
                  <a:lnTo>
                    <a:pt x="29" y="274"/>
                  </a:lnTo>
                  <a:lnTo>
                    <a:pt x="29" y="275"/>
                  </a:lnTo>
                  <a:lnTo>
                    <a:pt x="28" y="275"/>
                  </a:lnTo>
                  <a:lnTo>
                    <a:pt x="27" y="275"/>
                  </a:lnTo>
                  <a:lnTo>
                    <a:pt x="28" y="275"/>
                  </a:lnTo>
                  <a:lnTo>
                    <a:pt x="27" y="276"/>
                  </a:lnTo>
                  <a:lnTo>
                    <a:pt x="26" y="276"/>
                  </a:lnTo>
                  <a:lnTo>
                    <a:pt x="26" y="276"/>
                  </a:lnTo>
                  <a:lnTo>
                    <a:pt x="27" y="276"/>
                  </a:lnTo>
                  <a:lnTo>
                    <a:pt x="28" y="276"/>
                  </a:lnTo>
                  <a:lnTo>
                    <a:pt x="28" y="277"/>
                  </a:lnTo>
                  <a:lnTo>
                    <a:pt x="28" y="278"/>
                  </a:lnTo>
                  <a:lnTo>
                    <a:pt x="27" y="278"/>
                  </a:lnTo>
                  <a:lnTo>
                    <a:pt x="26" y="278"/>
                  </a:lnTo>
                  <a:lnTo>
                    <a:pt x="25" y="277"/>
                  </a:lnTo>
                  <a:lnTo>
                    <a:pt x="24" y="277"/>
                  </a:lnTo>
                  <a:lnTo>
                    <a:pt x="24" y="278"/>
                  </a:lnTo>
                  <a:lnTo>
                    <a:pt x="25" y="278"/>
                  </a:lnTo>
                  <a:lnTo>
                    <a:pt x="26" y="279"/>
                  </a:lnTo>
                  <a:lnTo>
                    <a:pt x="27" y="279"/>
                  </a:lnTo>
                  <a:lnTo>
                    <a:pt x="28" y="280"/>
                  </a:lnTo>
                  <a:lnTo>
                    <a:pt x="28" y="281"/>
                  </a:lnTo>
                  <a:lnTo>
                    <a:pt x="27" y="281"/>
                  </a:lnTo>
                  <a:lnTo>
                    <a:pt x="27" y="282"/>
                  </a:lnTo>
                  <a:lnTo>
                    <a:pt x="26" y="283"/>
                  </a:lnTo>
                  <a:lnTo>
                    <a:pt x="25" y="284"/>
                  </a:lnTo>
                  <a:lnTo>
                    <a:pt x="23" y="285"/>
                  </a:lnTo>
                  <a:lnTo>
                    <a:pt x="23" y="285"/>
                  </a:lnTo>
                  <a:lnTo>
                    <a:pt x="23" y="284"/>
                  </a:lnTo>
                  <a:lnTo>
                    <a:pt x="22" y="284"/>
                  </a:lnTo>
                  <a:lnTo>
                    <a:pt x="22" y="284"/>
                  </a:lnTo>
                  <a:lnTo>
                    <a:pt x="21" y="283"/>
                  </a:lnTo>
                  <a:lnTo>
                    <a:pt x="20" y="284"/>
                  </a:lnTo>
                  <a:lnTo>
                    <a:pt x="19" y="284"/>
                  </a:lnTo>
                  <a:lnTo>
                    <a:pt x="19" y="284"/>
                  </a:lnTo>
                  <a:lnTo>
                    <a:pt x="19" y="285"/>
                  </a:lnTo>
                  <a:lnTo>
                    <a:pt x="18" y="285"/>
                  </a:lnTo>
                  <a:lnTo>
                    <a:pt x="19" y="286"/>
                  </a:lnTo>
                  <a:lnTo>
                    <a:pt x="19" y="287"/>
                  </a:lnTo>
                  <a:lnTo>
                    <a:pt x="18" y="288"/>
                  </a:lnTo>
                  <a:lnTo>
                    <a:pt x="18" y="289"/>
                  </a:lnTo>
                  <a:lnTo>
                    <a:pt x="17" y="290"/>
                  </a:lnTo>
                  <a:lnTo>
                    <a:pt x="17" y="291"/>
                  </a:lnTo>
                  <a:lnTo>
                    <a:pt x="15" y="294"/>
                  </a:lnTo>
                  <a:lnTo>
                    <a:pt x="14" y="294"/>
                  </a:lnTo>
                  <a:lnTo>
                    <a:pt x="14" y="293"/>
                  </a:lnTo>
                  <a:lnTo>
                    <a:pt x="15" y="292"/>
                  </a:lnTo>
                  <a:lnTo>
                    <a:pt x="16" y="292"/>
                  </a:lnTo>
                  <a:lnTo>
                    <a:pt x="16" y="291"/>
                  </a:lnTo>
                  <a:lnTo>
                    <a:pt x="16" y="290"/>
                  </a:lnTo>
                  <a:lnTo>
                    <a:pt x="15" y="289"/>
                  </a:lnTo>
                  <a:lnTo>
                    <a:pt x="15" y="290"/>
                  </a:lnTo>
                  <a:lnTo>
                    <a:pt x="13" y="291"/>
                  </a:lnTo>
                  <a:lnTo>
                    <a:pt x="13" y="290"/>
                  </a:lnTo>
                  <a:lnTo>
                    <a:pt x="13" y="289"/>
                  </a:lnTo>
                  <a:lnTo>
                    <a:pt x="14" y="288"/>
                  </a:lnTo>
                  <a:lnTo>
                    <a:pt x="15" y="287"/>
                  </a:lnTo>
                  <a:lnTo>
                    <a:pt x="15" y="286"/>
                  </a:lnTo>
                  <a:lnTo>
                    <a:pt x="15" y="284"/>
                  </a:lnTo>
                  <a:lnTo>
                    <a:pt x="15" y="283"/>
                  </a:lnTo>
                  <a:lnTo>
                    <a:pt x="16" y="283"/>
                  </a:lnTo>
                  <a:lnTo>
                    <a:pt x="16" y="283"/>
                  </a:lnTo>
                  <a:lnTo>
                    <a:pt x="16" y="281"/>
                  </a:lnTo>
                  <a:lnTo>
                    <a:pt x="17" y="281"/>
                  </a:lnTo>
                  <a:lnTo>
                    <a:pt x="19" y="279"/>
                  </a:lnTo>
                  <a:lnTo>
                    <a:pt x="18" y="279"/>
                  </a:lnTo>
                  <a:lnTo>
                    <a:pt x="17" y="279"/>
                  </a:lnTo>
                  <a:lnTo>
                    <a:pt x="17" y="280"/>
                  </a:lnTo>
                  <a:lnTo>
                    <a:pt x="16" y="280"/>
                  </a:lnTo>
                  <a:lnTo>
                    <a:pt x="16" y="280"/>
                  </a:lnTo>
                  <a:lnTo>
                    <a:pt x="16" y="277"/>
                  </a:lnTo>
                  <a:lnTo>
                    <a:pt x="16" y="276"/>
                  </a:lnTo>
                  <a:lnTo>
                    <a:pt x="16" y="276"/>
                  </a:lnTo>
                  <a:lnTo>
                    <a:pt x="16" y="275"/>
                  </a:lnTo>
                  <a:lnTo>
                    <a:pt x="15" y="273"/>
                  </a:lnTo>
                  <a:lnTo>
                    <a:pt x="15" y="271"/>
                  </a:lnTo>
                  <a:lnTo>
                    <a:pt x="14" y="271"/>
                  </a:lnTo>
                  <a:lnTo>
                    <a:pt x="13" y="272"/>
                  </a:lnTo>
                  <a:lnTo>
                    <a:pt x="12" y="270"/>
                  </a:lnTo>
                  <a:lnTo>
                    <a:pt x="12" y="269"/>
                  </a:lnTo>
                  <a:lnTo>
                    <a:pt x="13" y="268"/>
                  </a:lnTo>
                  <a:lnTo>
                    <a:pt x="13" y="268"/>
                  </a:lnTo>
                  <a:lnTo>
                    <a:pt x="14" y="266"/>
                  </a:lnTo>
                  <a:lnTo>
                    <a:pt x="13" y="266"/>
                  </a:lnTo>
                  <a:lnTo>
                    <a:pt x="13" y="267"/>
                  </a:lnTo>
                  <a:lnTo>
                    <a:pt x="12" y="267"/>
                  </a:lnTo>
                  <a:lnTo>
                    <a:pt x="12" y="266"/>
                  </a:lnTo>
                  <a:lnTo>
                    <a:pt x="12" y="265"/>
                  </a:lnTo>
                  <a:lnTo>
                    <a:pt x="12" y="262"/>
                  </a:lnTo>
                  <a:lnTo>
                    <a:pt x="12" y="260"/>
                  </a:lnTo>
                  <a:lnTo>
                    <a:pt x="12" y="259"/>
                  </a:lnTo>
                  <a:lnTo>
                    <a:pt x="12" y="258"/>
                  </a:lnTo>
                  <a:lnTo>
                    <a:pt x="13" y="256"/>
                  </a:lnTo>
                  <a:lnTo>
                    <a:pt x="13" y="255"/>
                  </a:lnTo>
                  <a:lnTo>
                    <a:pt x="14" y="255"/>
                  </a:lnTo>
                  <a:lnTo>
                    <a:pt x="14" y="256"/>
                  </a:lnTo>
                  <a:lnTo>
                    <a:pt x="15" y="257"/>
                  </a:lnTo>
                  <a:lnTo>
                    <a:pt x="16" y="255"/>
                  </a:lnTo>
                  <a:lnTo>
                    <a:pt x="18" y="255"/>
                  </a:lnTo>
                  <a:lnTo>
                    <a:pt x="19" y="255"/>
                  </a:lnTo>
                  <a:lnTo>
                    <a:pt x="21" y="256"/>
                  </a:lnTo>
                  <a:lnTo>
                    <a:pt x="22" y="256"/>
                  </a:lnTo>
                  <a:lnTo>
                    <a:pt x="23" y="257"/>
                  </a:lnTo>
                  <a:lnTo>
                    <a:pt x="23" y="257"/>
                  </a:lnTo>
                  <a:lnTo>
                    <a:pt x="24" y="257"/>
                  </a:lnTo>
                  <a:lnTo>
                    <a:pt x="23" y="257"/>
                  </a:lnTo>
                  <a:lnTo>
                    <a:pt x="23" y="256"/>
                  </a:lnTo>
                  <a:lnTo>
                    <a:pt x="21" y="254"/>
                  </a:lnTo>
                  <a:lnTo>
                    <a:pt x="20" y="253"/>
                  </a:lnTo>
                  <a:lnTo>
                    <a:pt x="19" y="252"/>
                  </a:lnTo>
                  <a:lnTo>
                    <a:pt x="18" y="252"/>
                  </a:lnTo>
                  <a:lnTo>
                    <a:pt x="17" y="252"/>
                  </a:lnTo>
                  <a:lnTo>
                    <a:pt x="16" y="253"/>
                  </a:lnTo>
                  <a:lnTo>
                    <a:pt x="16" y="253"/>
                  </a:lnTo>
                  <a:lnTo>
                    <a:pt x="15" y="253"/>
                  </a:lnTo>
                  <a:lnTo>
                    <a:pt x="14" y="253"/>
                  </a:lnTo>
                  <a:lnTo>
                    <a:pt x="13" y="252"/>
                  </a:lnTo>
                  <a:lnTo>
                    <a:pt x="11" y="252"/>
                  </a:lnTo>
                  <a:lnTo>
                    <a:pt x="11" y="251"/>
                  </a:lnTo>
                  <a:lnTo>
                    <a:pt x="10" y="250"/>
                  </a:lnTo>
                  <a:lnTo>
                    <a:pt x="10" y="249"/>
                  </a:lnTo>
                  <a:lnTo>
                    <a:pt x="11" y="247"/>
                  </a:lnTo>
                  <a:lnTo>
                    <a:pt x="10" y="246"/>
                  </a:lnTo>
                  <a:lnTo>
                    <a:pt x="9" y="244"/>
                  </a:lnTo>
                  <a:lnTo>
                    <a:pt x="9" y="243"/>
                  </a:lnTo>
                  <a:lnTo>
                    <a:pt x="8" y="242"/>
                  </a:lnTo>
                  <a:lnTo>
                    <a:pt x="8" y="241"/>
                  </a:lnTo>
                  <a:lnTo>
                    <a:pt x="9" y="240"/>
                  </a:lnTo>
                  <a:lnTo>
                    <a:pt x="9" y="239"/>
                  </a:lnTo>
                  <a:lnTo>
                    <a:pt x="8" y="237"/>
                  </a:lnTo>
                  <a:lnTo>
                    <a:pt x="8" y="236"/>
                  </a:lnTo>
                  <a:lnTo>
                    <a:pt x="7" y="233"/>
                  </a:lnTo>
                  <a:lnTo>
                    <a:pt x="6" y="230"/>
                  </a:lnTo>
                  <a:lnTo>
                    <a:pt x="6" y="229"/>
                  </a:lnTo>
                  <a:lnTo>
                    <a:pt x="6" y="228"/>
                  </a:lnTo>
                  <a:lnTo>
                    <a:pt x="7" y="228"/>
                  </a:lnTo>
                  <a:lnTo>
                    <a:pt x="8" y="228"/>
                  </a:lnTo>
                  <a:lnTo>
                    <a:pt x="8" y="228"/>
                  </a:lnTo>
                  <a:lnTo>
                    <a:pt x="7" y="227"/>
                  </a:lnTo>
                  <a:lnTo>
                    <a:pt x="8" y="226"/>
                  </a:lnTo>
                  <a:lnTo>
                    <a:pt x="7" y="224"/>
                  </a:lnTo>
                  <a:lnTo>
                    <a:pt x="5" y="220"/>
                  </a:lnTo>
                  <a:lnTo>
                    <a:pt x="6" y="220"/>
                  </a:lnTo>
                  <a:lnTo>
                    <a:pt x="5" y="219"/>
                  </a:lnTo>
                  <a:lnTo>
                    <a:pt x="5" y="217"/>
                  </a:lnTo>
                  <a:lnTo>
                    <a:pt x="5" y="216"/>
                  </a:lnTo>
                  <a:lnTo>
                    <a:pt x="6" y="216"/>
                  </a:lnTo>
                  <a:lnTo>
                    <a:pt x="6" y="214"/>
                  </a:lnTo>
                  <a:lnTo>
                    <a:pt x="5" y="215"/>
                  </a:lnTo>
                  <a:lnTo>
                    <a:pt x="4" y="214"/>
                  </a:lnTo>
                  <a:lnTo>
                    <a:pt x="3" y="213"/>
                  </a:lnTo>
                  <a:lnTo>
                    <a:pt x="4" y="212"/>
                  </a:lnTo>
                  <a:lnTo>
                    <a:pt x="3" y="211"/>
                  </a:lnTo>
                  <a:lnTo>
                    <a:pt x="4" y="210"/>
                  </a:lnTo>
                  <a:lnTo>
                    <a:pt x="5" y="209"/>
                  </a:lnTo>
                  <a:lnTo>
                    <a:pt x="4" y="209"/>
                  </a:lnTo>
                  <a:lnTo>
                    <a:pt x="3" y="209"/>
                  </a:lnTo>
                  <a:lnTo>
                    <a:pt x="3" y="208"/>
                  </a:lnTo>
                  <a:lnTo>
                    <a:pt x="1" y="206"/>
                  </a:lnTo>
                  <a:lnTo>
                    <a:pt x="0" y="206"/>
                  </a:lnTo>
                  <a:lnTo>
                    <a:pt x="0" y="205"/>
                  </a:lnTo>
                  <a:lnTo>
                    <a:pt x="1" y="205"/>
                  </a:lnTo>
                  <a:lnTo>
                    <a:pt x="2" y="205"/>
                  </a:lnTo>
                  <a:lnTo>
                    <a:pt x="2" y="204"/>
                  </a:lnTo>
                  <a:lnTo>
                    <a:pt x="3" y="203"/>
                  </a:lnTo>
                  <a:lnTo>
                    <a:pt x="3" y="201"/>
                  </a:lnTo>
                  <a:lnTo>
                    <a:pt x="2" y="200"/>
                  </a:lnTo>
                  <a:lnTo>
                    <a:pt x="2" y="199"/>
                  </a:lnTo>
                  <a:lnTo>
                    <a:pt x="2" y="197"/>
                  </a:lnTo>
                  <a:lnTo>
                    <a:pt x="1" y="197"/>
                  </a:lnTo>
                  <a:lnTo>
                    <a:pt x="2" y="197"/>
                  </a:lnTo>
                  <a:lnTo>
                    <a:pt x="3" y="197"/>
                  </a:lnTo>
                  <a:lnTo>
                    <a:pt x="4" y="195"/>
                  </a:lnTo>
                  <a:lnTo>
                    <a:pt x="5" y="194"/>
                  </a:lnTo>
                  <a:lnTo>
                    <a:pt x="6" y="194"/>
                  </a:lnTo>
                  <a:lnTo>
                    <a:pt x="7" y="194"/>
                  </a:lnTo>
                  <a:lnTo>
                    <a:pt x="8" y="194"/>
                  </a:lnTo>
                  <a:lnTo>
                    <a:pt x="8" y="196"/>
                  </a:lnTo>
                  <a:lnTo>
                    <a:pt x="8" y="196"/>
                  </a:lnTo>
                  <a:lnTo>
                    <a:pt x="9" y="197"/>
                  </a:lnTo>
                  <a:lnTo>
                    <a:pt x="10" y="198"/>
                  </a:lnTo>
                  <a:lnTo>
                    <a:pt x="10" y="197"/>
                  </a:lnTo>
                  <a:lnTo>
                    <a:pt x="9" y="196"/>
                  </a:lnTo>
                  <a:lnTo>
                    <a:pt x="8" y="196"/>
                  </a:lnTo>
                  <a:lnTo>
                    <a:pt x="8" y="195"/>
                  </a:lnTo>
                  <a:lnTo>
                    <a:pt x="8" y="194"/>
                  </a:lnTo>
                  <a:lnTo>
                    <a:pt x="8" y="194"/>
                  </a:lnTo>
                  <a:lnTo>
                    <a:pt x="7" y="193"/>
                  </a:lnTo>
                  <a:lnTo>
                    <a:pt x="7" y="192"/>
                  </a:lnTo>
                  <a:lnTo>
                    <a:pt x="7" y="191"/>
                  </a:lnTo>
                  <a:lnTo>
                    <a:pt x="7" y="190"/>
                  </a:lnTo>
                  <a:lnTo>
                    <a:pt x="6" y="189"/>
                  </a:lnTo>
                  <a:lnTo>
                    <a:pt x="6" y="188"/>
                  </a:lnTo>
                  <a:lnTo>
                    <a:pt x="5" y="184"/>
                  </a:lnTo>
                  <a:lnTo>
                    <a:pt x="7" y="183"/>
                  </a:lnTo>
                  <a:lnTo>
                    <a:pt x="7" y="182"/>
                  </a:lnTo>
                  <a:lnTo>
                    <a:pt x="8" y="182"/>
                  </a:lnTo>
                  <a:lnTo>
                    <a:pt x="8" y="181"/>
                  </a:lnTo>
                  <a:lnTo>
                    <a:pt x="8" y="176"/>
                  </a:lnTo>
                  <a:lnTo>
                    <a:pt x="8" y="177"/>
                  </a:lnTo>
                  <a:lnTo>
                    <a:pt x="9" y="177"/>
                  </a:lnTo>
                  <a:lnTo>
                    <a:pt x="10" y="178"/>
                  </a:lnTo>
                  <a:lnTo>
                    <a:pt x="13" y="178"/>
                  </a:lnTo>
                  <a:lnTo>
                    <a:pt x="14" y="178"/>
                  </a:lnTo>
                  <a:lnTo>
                    <a:pt x="16" y="178"/>
                  </a:lnTo>
                  <a:lnTo>
                    <a:pt x="18" y="176"/>
                  </a:lnTo>
                  <a:lnTo>
                    <a:pt x="19" y="176"/>
                  </a:lnTo>
                  <a:lnTo>
                    <a:pt x="19" y="175"/>
                  </a:lnTo>
                  <a:lnTo>
                    <a:pt x="20" y="173"/>
                  </a:lnTo>
                  <a:lnTo>
                    <a:pt x="22" y="172"/>
                  </a:lnTo>
                  <a:lnTo>
                    <a:pt x="24" y="172"/>
                  </a:lnTo>
                  <a:lnTo>
                    <a:pt x="27" y="172"/>
                  </a:lnTo>
                  <a:lnTo>
                    <a:pt x="29" y="172"/>
                  </a:lnTo>
                  <a:lnTo>
                    <a:pt x="30" y="173"/>
                  </a:lnTo>
                  <a:lnTo>
                    <a:pt x="30" y="175"/>
                  </a:lnTo>
                  <a:lnTo>
                    <a:pt x="30" y="176"/>
                  </a:lnTo>
                  <a:lnTo>
                    <a:pt x="31" y="178"/>
                  </a:lnTo>
                  <a:lnTo>
                    <a:pt x="31" y="179"/>
                  </a:lnTo>
                  <a:lnTo>
                    <a:pt x="31" y="181"/>
                  </a:lnTo>
                  <a:lnTo>
                    <a:pt x="32" y="180"/>
                  </a:lnTo>
                  <a:lnTo>
                    <a:pt x="33" y="181"/>
                  </a:lnTo>
                  <a:lnTo>
                    <a:pt x="36" y="182"/>
                  </a:lnTo>
                  <a:lnTo>
                    <a:pt x="36" y="184"/>
                  </a:lnTo>
                  <a:lnTo>
                    <a:pt x="38" y="185"/>
                  </a:lnTo>
                  <a:lnTo>
                    <a:pt x="38" y="183"/>
                  </a:lnTo>
                  <a:lnTo>
                    <a:pt x="39" y="182"/>
                  </a:lnTo>
                  <a:lnTo>
                    <a:pt x="39" y="183"/>
                  </a:lnTo>
                  <a:lnTo>
                    <a:pt x="41" y="183"/>
                  </a:lnTo>
                  <a:lnTo>
                    <a:pt x="43" y="183"/>
                  </a:lnTo>
                  <a:lnTo>
                    <a:pt x="43" y="185"/>
                  </a:lnTo>
                  <a:lnTo>
                    <a:pt x="46" y="183"/>
                  </a:lnTo>
                  <a:lnTo>
                    <a:pt x="48" y="186"/>
                  </a:lnTo>
                  <a:lnTo>
                    <a:pt x="49" y="186"/>
                  </a:lnTo>
                  <a:lnTo>
                    <a:pt x="50" y="185"/>
                  </a:lnTo>
                  <a:lnTo>
                    <a:pt x="51" y="183"/>
                  </a:lnTo>
                  <a:lnTo>
                    <a:pt x="53" y="181"/>
                  </a:lnTo>
                  <a:lnTo>
                    <a:pt x="54" y="179"/>
                  </a:lnTo>
                  <a:lnTo>
                    <a:pt x="55" y="180"/>
                  </a:lnTo>
                  <a:lnTo>
                    <a:pt x="55" y="180"/>
                  </a:lnTo>
                  <a:lnTo>
                    <a:pt x="56" y="180"/>
                  </a:lnTo>
                  <a:lnTo>
                    <a:pt x="57" y="178"/>
                  </a:lnTo>
                  <a:lnTo>
                    <a:pt x="59" y="176"/>
                  </a:lnTo>
                  <a:lnTo>
                    <a:pt x="60" y="174"/>
                  </a:lnTo>
                  <a:lnTo>
                    <a:pt x="60" y="173"/>
                  </a:lnTo>
                  <a:lnTo>
                    <a:pt x="61" y="173"/>
                  </a:lnTo>
                  <a:lnTo>
                    <a:pt x="63" y="173"/>
                  </a:lnTo>
                  <a:lnTo>
                    <a:pt x="65" y="173"/>
                  </a:lnTo>
                  <a:lnTo>
                    <a:pt x="68" y="173"/>
                  </a:lnTo>
                  <a:lnTo>
                    <a:pt x="70" y="173"/>
                  </a:lnTo>
                  <a:lnTo>
                    <a:pt x="71" y="173"/>
                  </a:lnTo>
                  <a:lnTo>
                    <a:pt x="71" y="171"/>
                  </a:lnTo>
                  <a:lnTo>
                    <a:pt x="72" y="167"/>
                  </a:lnTo>
                  <a:lnTo>
                    <a:pt x="73" y="163"/>
                  </a:lnTo>
                  <a:lnTo>
                    <a:pt x="72" y="161"/>
                  </a:lnTo>
                  <a:lnTo>
                    <a:pt x="71" y="157"/>
                  </a:lnTo>
                  <a:lnTo>
                    <a:pt x="71" y="157"/>
                  </a:lnTo>
                  <a:lnTo>
                    <a:pt x="71" y="156"/>
                  </a:lnTo>
                  <a:lnTo>
                    <a:pt x="71" y="155"/>
                  </a:lnTo>
                  <a:lnTo>
                    <a:pt x="73" y="152"/>
                  </a:lnTo>
                  <a:lnTo>
                    <a:pt x="75" y="149"/>
                  </a:lnTo>
                  <a:lnTo>
                    <a:pt x="78" y="145"/>
                  </a:lnTo>
                  <a:lnTo>
                    <a:pt x="79" y="141"/>
                  </a:lnTo>
                  <a:lnTo>
                    <a:pt x="79" y="140"/>
                  </a:lnTo>
                  <a:lnTo>
                    <a:pt x="79" y="138"/>
                  </a:lnTo>
                  <a:lnTo>
                    <a:pt x="78" y="136"/>
                  </a:lnTo>
                  <a:lnTo>
                    <a:pt x="75" y="134"/>
                  </a:lnTo>
                  <a:lnTo>
                    <a:pt x="74" y="133"/>
                  </a:lnTo>
                  <a:lnTo>
                    <a:pt x="72" y="133"/>
                  </a:lnTo>
                  <a:lnTo>
                    <a:pt x="71" y="131"/>
                  </a:lnTo>
                  <a:lnTo>
                    <a:pt x="73" y="130"/>
                  </a:lnTo>
                  <a:lnTo>
                    <a:pt x="75" y="128"/>
                  </a:lnTo>
                  <a:lnTo>
                    <a:pt x="77" y="126"/>
                  </a:lnTo>
                  <a:lnTo>
                    <a:pt x="78" y="125"/>
                  </a:lnTo>
                  <a:lnTo>
                    <a:pt x="79" y="126"/>
                  </a:lnTo>
                  <a:lnTo>
                    <a:pt x="81" y="129"/>
                  </a:lnTo>
                  <a:lnTo>
                    <a:pt x="85" y="130"/>
                  </a:lnTo>
                  <a:lnTo>
                    <a:pt x="86" y="132"/>
                  </a:lnTo>
                  <a:lnTo>
                    <a:pt x="89" y="133"/>
                  </a:lnTo>
                  <a:lnTo>
                    <a:pt x="91" y="133"/>
                  </a:lnTo>
                  <a:lnTo>
                    <a:pt x="93" y="136"/>
                  </a:lnTo>
                  <a:lnTo>
                    <a:pt x="94" y="138"/>
                  </a:lnTo>
                  <a:lnTo>
                    <a:pt x="98" y="138"/>
                  </a:lnTo>
                  <a:lnTo>
                    <a:pt x="100" y="138"/>
                  </a:lnTo>
                  <a:lnTo>
                    <a:pt x="102" y="138"/>
                  </a:lnTo>
                  <a:lnTo>
                    <a:pt x="105" y="136"/>
                  </a:lnTo>
                  <a:lnTo>
                    <a:pt x="108" y="134"/>
                  </a:lnTo>
                  <a:lnTo>
                    <a:pt x="110" y="133"/>
                  </a:lnTo>
                  <a:lnTo>
                    <a:pt x="111" y="132"/>
                  </a:lnTo>
                  <a:lnTo>
                    <a:pt x="110" y="129"/>
                  </a:lnTo>
                  <a:lnTo>
                    <a:pt x="110" y="127"/>
                  </a:lnTo>
                  <a:lnTo>
                    <a:pt x="113" y="126"/>
                  </a:lnTo>
                  <a:lnTo>
                    <a:pt x="115" y="125"/>
                  </a:lnTo>
                  <a:lnTo>
                    <a:pt x="117" y="124"/>
                  </a:lnTo>
                  <a:lnTo>
                    <a:pt x="119" y="123"/>
                  </a:lnTo>
                  <a:lnTo>
                    <a:pt x="120" y="120"/>
                  </a:lnTo>
                  <a:lnTo>
                    <a:pt x="120" y="118"/>
                  </a:lnTo>
                  <a:lnTo>
                    <a:pt x="120" y="116"/>
                  </a:lnTo>
                  <a:lnTo>
                    <a:pt x="121" y="113"/>
                  </a:lnTo>
                  <a:lnTo>
                    <a:pt x="120" y="111"/>
                  </a:lnTo>
                  <a:lnTo>
                    <a:pt x="120" y="110"/>
                  </a:lnTo>
                  <a:lnTo>
                    <a:pt x="119" y="107"/>
                  </a:lnTo>
                  <a:lnTo>
                    <a:pt x="118" y="106"/>
                  </a:lnTo>
                  <a:lnTo>
                    <a:pt x="118" y="103"/>
                  </a:lnTo>
                  <a:lnTo>
                    <a:pt x="119" y="101"/>
                  </a:lnTo>
                  <a:lnTo>
                    <a:pt x="118" y="99"/>
                  </a:lnTo>
                  <a:lnTo>
                    <a:pt x="116" y="99"/>
                  </a:lnTo>
                  <a:lnTo>
                    <a:pt x="114" y="97"/>
                  </a:lnTo>
                  <a:lnTo>
                    <a:pt x="112" y="96"/>
                  </a:lnTo>
                  <a:lnTo>
                    <a:pt x="111" y="95"/>
                  </a:lnTo>
                  <a:lnTo>
                    <a:pt x="109" y="94"/>
                  </a:lnTo>
                  <a:lnTo>
                    <a:pt x="110" y="92"/>
                  </a:lnTo>
                  <a:lnTo>
                    <a:pt x="106" y="91"/>
                  </a:lnTo>
                  <a:lnTo>
                    <a:pt x="104" y="90"/>
                  </a:lnTo>
                  <a:lnTo>
                    <a:pt x="102" y="91"/>
                  </a:lnTo>
                  <a:lnTo>
                    <a:pt x="100" y="91"/>
                  </a:lnTo>
                  <a:lnTo>
                    <a:pt x="98" y="92"/>
                  </a:lnTo>
                  <a:lnTo>
                    <a:pt x="98" y="91"/>
                  </a:lnTo>
                  <a:lnTo>
                    <a:pt x="96" y="91"/>
                  </a:lnTo>
                  <a:lnTo>
                    <a:pt x="95" y="89"/>
                  </a:lnTo>
                  <a:lnTo>
                    <a:pt x="94" y="86"/>
                  </a:lnTo>
                  <a:lnTo>
                    <a:pt x="92" y="84"/>
                  </a:lnTo>
                  <a:lnTo>
                    <a:pt x="89" y="80"/>
                  </a:lnTo>
                  <a:lnTo>
                    <a:pt x="92" y="80"/>
                  </a:lnTo>
                  <a:lnTo>
                    <a:pt x="94" y="83"/>
                  </a:lnTo>
                  <a:lnTo>
                    <a:pt x="97" y="83"/>
                  </a:lnTo>
                  <a:lnTo>
                    <a:pt x="101" y="83"/>
                  </a:lnTo>
                  <a:lnTo>
                    <a:pt x="103" y="81"/>
                  </a:lnTo>
                  <a:lnTo>
                    <a:pt x="105" y="79"/>
                  </a:lnTo>
                  <a:lnTo>
                    <a:pt x="109" y="78"/>
                  </a:lnTo>
                  <a:lnTo>
                    <a:pt x="110" y="76"/>
                  </a:lnTo>
                  <a:lnTo>
                    <a:pt x="111" y="74"/>
                  </a:lnTo>
                  <a:lnTo>
                    <a:pt x="114" y="73"/>
                  </a:lnTo>
                  <a:lnTo>
                    <a:pt x="117" y="73"/>
                  </a:lnTo>
                  <a:lnTo>
                    <a:pt x="120" y="71"/>
                  </a:lnTo>
                  <a:lnTo>
                    <a:pt x="122" y="69"/>
                  </a:lnTo>
                  <a:lnTo>
                    <a:pt x="122" y="65"/>
                  </a:lnTo>
                  <a:lnTo>
                    <a:pt x="123" y="62"/>
                  </a:lnTo>
                  <a:lnTo>
                    <a:pt x="125" y="60"/>
                  </a:lnTo>
                  <a:lnTo>
                    <a:pt x="127" y="58"/>
                  </a:lnTo>
                  <a:lnTo>
                    <a:pt x="131" y="57"/>
                  </a:lnTo>
                  <a:lnTo>
                    <a:pt x="133" y="54"/>
                  </a:lnTo>
                  <a:lnTo>
                    <a:pt x="135" y="54"/>
                  </a:lnTo>
                  <a:lnTo>
                    <a:pt x="137" y="55"/>
                  </a:lnTo>
                  <a:lnTo>
                    <a:pt x="140" y="54"/>
                  </a:lnTo>
                  <a:lnTo>
                    <a:pt x="142" y="54"/>
                  </a:lnTo>
                  <a:lnTo>
                    <a:pt x="145" y="54"/>
                  </a:lnTo>
                  <a:lnTo>
                    <a:pt x="147" y="53"/>
                  </a:lnTo>
                  <a:lnTo>
                    <a:pt x="148" y="52"/>
                  </a:lnTo>
                  <a:lnTo>
                    <a:pt x="150" y="54"/>
                  </a:lnTo>
                  <a:lnTo>
                    <a:pt x="152" y="51"/>
                  </a:lnTo>
                  <a:lnTo>
                    <a:pt x="154" y="51"/>
                  </a:lnTo>
                  <a:lnTo>
                    <a:pt x="155" y="48"/>
                  </a:lnTo>
                  <a:lnTo>
                    <a:pt x="155" y="47"/>
                  </a:lnTo>
                  <a:lnTo>
                    <a:pt x="156" y="44"/>
                  </a:lnTo>
                  <a:lnTo>
                    <a:pt x="155" y="44"/>
                  </a:lnTo>
                  <a:lnTo>
                    <a:pt x="153" y="45"/>
                  </a:lnTo>
                  <a:lnTo>
                    <a:pt x="151" y="46"/>
                  </a:lnTo>
                  <a:lnTo>
                    <a:pt x="150" y="46"/>
                  </a:lnTo>
                  <a:lnTo>
                    <a:pt x="147" y="46"/>
                  </a:lnTo>
                  <a:lnTo>
                    <a:pt x="145" y="45"/>
                  </a:lnTo>
                  <a:lnTo>
                    <a:pt x="142" y="44"/>
                  </a:lnTo>
                  <a:lnTo>
                    <a:pt x="140" y="46"/>
                  </a:lnTo>
                  <a:lnTo>
                    <a:pt x="137" y="46"/>
                  </a:lnTo>
                  <a:lnTo>
                    <a:pt x="133" y="45"/>
                  </a:lnTo>
                  <a:lnTo>
                    <a:pt x="130" y="46"/>
                  </a:lnTo>
                  <a:lnTo>
                    <a:pt x="128" y="46"/>
                  </a:lnTo>
                  <a:lnTo>
                    <a:pt x="126" y="46"/>
                  </a:lnTo>
                  <a:lnTo>
                    <a:pt x="125" y="47"/>
                  </a:lnTo>
                  <a:lnTo>
                    <a:pt x="122" y="48"/>
                  </a:lnTo>
                  <a:lnTo>
                    <a:pt x="118" y="48"/>
                  </a:lnTo>
                  <a:lnTo>
                    <a:pt x="117" y="49"/>
                  </a:lnTo>
                  <a:lnTo>
                    <a:pt x="115" y="52"/>
                  </a:lnTo>
                  <a:lnTo>
                    <a:pt x="114" y="50"/>
                  </a:lnTo>
                  <a:lnTo>
                    <a:pt x="112" y="46"/>
                  </a:lnTo>
                  <a:lnTo>
                    <a:pt x="110" y="42"/>
                  </a:lnTo>
                  <a:lnTo>
                    <a:pt x="108" y="39"/>
                  </a:lnTo>
                  <a:lnTo>
                    <a:pt x="112" y="38"/>
                  </a:lnTo>
                  <a:lnTo>
                    <a:pt x="117" y="37"/>
                  </a:lnTo>
                  <a:lnTo>
                    <a:pt x="118" y="35"/>
                  </a:lnTo>
                  <a:lnTo>
                    <a:pt x="117" y="32"/>
                  </a:lnTo>
                  <a:lnTo>
                    <a:pt x="115" y="31"/>
                  </a:lnTo>
                  <a:lnTo>
                    <a:pt x="113" y="27"/>
                  </a:lnTo>
                  <a:lnTo>
                    <a:pt x="113" y="25"/>
                  </a:lnTo>
                  <a:lnTo>
                    <a:pt x="113" y="23"/>
                  </a:lnTo>
                  <a:lnTo>
                    <a:pt x="110" y="22"/>
                  </a:lnTo>
                  <a:lnTo>
                    <a:pt x="110" y="20"/>
                  </a:lnTo>
                  <a:lnTo>
                    <a:pt x="112" y="19"/>
                  </a:lnTo>
                  <a:lnTo>
                    <a:pt x="115" y="19"/>
                  </a:lnTo>
                  <a:lnTo>
                    <a:pt x="118" y="18"/>
                  </a:lnTo>
                  <a:lnTo>
                    <a:pt x="120" y="17"/>
                  </a:lnTo>
                  <a:lnTo>
                    <a:pt x="124" y="15"/>
                  </a:lnTo>
                  <a:lnTo>
                    <a:pt x="125" y="15"/>
                  </a:lnTo>
                  <a:lnTo>
                    <a:pt x="125" y="15"/>
                  </a:lnTo>
                  <a:lnTo>
                    <a:pt x="126" y="15"/>
                  </a:lnTo>
                  <a:lnTo>
                    <a:pt x="129" y="13"/>
                  </a:lnTo>
                  <a:lnTo>
                    <a:pt x="132" y="11"/>
                  </a:lnTo>
                  <a:lnTo>
                    <a:pt x="134" y="11"/>
                  </a:lnTo>
                  <a:lnTo>
                    <a:pt x="137" y="9"/>
                  </a:lnTo>
                  <a:lnTo>
                    <a:pt x="140" y="9"/>
                  </a:lnTo>
                  <a:lnTo>
                    <a:pt x="142" y="9"/>
                  </a:lnTo>
                  <a:lnTo>
                    <a:pt x="144" y="11"/>
                  </a:lnTo>
                  <a:lnTo>
                    <a:pt x="147" y="11"/>
                  </a:lnTo>
                  <a:lnTo>
                    <a:pt x="150" y="11"/>
                  </a:lnTo>
                  <a:lnTo>
                    <a:pt x="150" y="9"/>
                  </a:lnTo>
                  <a:lnTo>
                    <a:pt x="152" y="7"/>
                  </a:lnTo>
                  <a:lnTo>
                    <a:pt x="153" y="6"/>
                  </a:lnTo>
                  <a:lnTo>
                    <a:pt x="157" y="0"/>
                  </a:lnTo>
                  <a:lnTo>
                    <a:pt x="165" y="7"/>
                  </a:lnTo>
                  <a:lnTo>
                    <a:pt x="165" y="12"/>
                  </a:lnTo>
                  <a:lnTo>
                    <a:pt x="165" y="16"/>
                  </a:lnTo>
                  <a:lnTo>
                    <a:pt x="163" y="19"/>
                  </a:lnTo>
                  <a:lnTo>
                    <a:pt x="163" y="23"/>
                  </a:lnTo>
                  <a:lnTo>
                    <a:pt x="163" y="26"/>
                  </a:lnTo>
                  <a:lnTo>
                    <a:pt x="165" y="27"/>
                  </a:lnTo>
                  <a:lnTo>
                    <a:pt x="166" y="28"/>
                  </a:lnTo>
                  <a:lnTo>
                    <a:pt x="168" y="28"/>
                  </a:lnTo>
                  <a:lnTo>
                    <a:pt x="170" y="31"/>
                  </a:lnTo>
                  <a:lnTo>
                    <a:pt x="172" y="32"/>
                  </a:lnTo>
                  <a:lnTo>
                    <a:pt x="174" y="34"/>
                  </a:lnTo>
                  <a:lnTo>
                    <a:pt x="177" y="34"/>
                  </a:lnTo>
                  <a:lnTo>
                    <a:pt x="179" y="35"/>
                  </a:lnTo>
                  <a:lnTo>
                    <a:pt x="181" y="37"/>
                  </a:lnTo>
                  <a:lnTo>
                    <a:pt x="184" y="37"/>
                  </a:lnTo>
                  <a:lnTo>
                    <a:pt x="187" y="38"/>
                  </a:lnTo>
                  <a:lnTo>
                    <a:pt x="190" y="39"/>
                  </a:lnTo>
                  <a:lnTo>
                    <a:pt x="194" y="38"/>
                  </a:lnTo>
                  <a:lnTo>
                    <a:pt x="196" y="38"/>
                  </a:lnTo>
                  <a:lnTo>
                    <a:pt x="197" y="37"/>
                  </a:lnTo>
                  <a:lnTo>
                    <a:pt x="199" y="36"/>
                  </a:lnTo>
                  <a:lnTo>
                    <a:pt x="202" y="38"/>
                  </a:lnTo>
                  <a:lnTo>
                    <a:pt x="205" y="39"/>
                  </a:lnTo>
                  <a:lnTo>
                    <a:pt x="209" y="39"/>
                  </a:lnTo>
                  <a:lnTo>
                    <a:pt x="212" y="41"/>
                  </a:lnTo>
                  <a:lnTo>
                    <a:pt x="215" y="43"/>
                  </a:lnTo>
                  <a:lnTo>
                    <a:pt x="218" y="46"/>
                  </a:lnTo>
                  <a:lnTo>
                    <a:pt x="219" y="49"/>
                  </a:lnTo>
                  <a:lnTo>
                    <a:pt x="220" y="54"/>
                  </a:lnTo>
                  <a:lnTo>
                    <a:pt x="224" y="55"/>
                  </a:lnTo>
                  <a:lnTo>
                    <a:pt x="228" y="57"/>
                  </a:lnTo>
                  <a:lnTo>
                    <a:pt x="229" y="58"/>
                  </a:lnTo>
                  <a:lnTo>
                    <a:pt x="232" y="58"/>
                  </a:lnTo>
                  <a:lnTo>
                    <a:pt x="236" y="57"/>
                  </a:lnTo>
                  <a:lnTo>
                    <a:pt x="236" y="58"/>
                  </a:lnTo>
                  <a:lnTo>
                    <a:pt x="238" y="59"/>
                  </a:lnTo>
                  <a:lnTo>
                    <a:pt x="238" y="61"/>
                  </a:lnTo>
                  <a:lnTo>
                    <a:pt x="243" y="61"/>
                  </a:lnTo>
                  <a:lnTo>
                    <a:pt x="247" y="61"/>
                  </a:lnTo>
                  <a:lnTo>
                    <a:pt x="252" y="61"/>
                  </a:lnTo>
                  <a:lnTo>
                    <a:pt x="256" y="62"/>
                  </a:lnTo>
                  <a:lnTo>
                    <a:pt x="260" y="62"/>
                  </a:lnTo>
                  <a:lnTo>
                    <a:pt x="264" y="62"/>
                  </a:lnTo>
                  <a:lnTo>
                    <a:pt x="266" y="61"/>
                  </a:lnTo>
                  <a:lnTo>
                    <a:pt x="270" y="62"/>
                  </a:lnTo>
                  <a:lnTo>
                    <a:pt x="274" y="62"/>
                  </a:lnTo>
                  <a:lnTo>
                    <a:pt x="275" y="62"/>
                  </a:lnTo>
                  <a:lnTo>
                    <a:pt x="277" y="62"/>
                  </a:lnTo>
                  <a:lnTo>
                    <a:pt x="281" y="62"/>
                  </a:lnTo>
                  <a:lnTo>
                    <a:pt x="284" y="62"/>
                  </a:lnTo>
                  <a:lnTo>
                    <a:pt x="287" y="62"/>
                  </a:lnTo>
                  <a:lnTo>
                    <a:pt x="291" y="62"/>
                  </a:lnTo>
                  <a:lnTo>
                    <a:pt x="292" y="61"/>
                  </a:lnTo>
                  <a:lnTo>
                    <a:pt x="295" y="62"/>
                  </a:lnTo>
                  <a:lnTo>
                    <a:pt x="299" y="62"/>
                  </a:lnTo>
                  <a:lnTo>
                    <a:pt x="301" y="62"/>
                  </a:lnTo>
                  <a:lnTo>
                    <a:pt x="302" y="62"/>
                  </a:lnTo>
                  <a:lnTo>
                    <a:pt x="305" y="63"/>
                  </a:lnTo>
                  <a:lnTo>
                    <a:pt x="308" y="64"/>
                  </a:lnTo>
                  <a:lnTo>
                    <a:pt x="310" y="64"/>
                  </a:lnTo>
                  <a:lnTo>
                    <a:pt x="312" y="63"/>
                  </a:lnTo>
                  <a:lnTo>
                    <a:pt x="315" y="66"/>
                  </a:lnTo>
                  <a:lnTo>
                    <a:pt x="316" y="70"/>
                  </a:lnTo>
                  <a:lnTo>
                    <a:pt x="317" y="73"/>
                  </a:lnTo>
                  <a:lnTo>
                    <a:pt x="317" y="76"/>
                  </a:lnTo>
                  <a:lnTo>
                    <a:pt x="319" y="78"/>
                  </a:lnTo>
                  <a:lnTo>
                    <a:pt x="319" y="81"/>
                  </a:lnTo>
                  <a:lnTo>
                    <a:pt x="319" y="82"/>
                  </a:lnTo>
                  <a:lnTo>
                    <a:pt x="317" y="82"/>
                  </a:lnTo>
                  <a:lnTo>
                    <a:pt x="315" y="83"/>
                  </a:lnTo>
                  <a:lnTo>
                    <a:pt x="315" y="85"/>
                  </a:lnTo>
                  <a:lnTo>
                    <a:pt x="316" y="86"/>
                  </a:lnTo>
                  <a:lnTo>
                    <a:pt x="317" y="87"/>
                  </a:lnTo>
                  <a:lnTo>
                    <a:pt x="319" y="89"/>
                  </a:lnTo>
                  <a:lnTo>
                    <a:pt x="319" y="92"/>
                  </a:lnTo>
                  <a:lnTo>
                    <a:pt x="321" y="91"/>
                  </a:lnTo>
                  <a:lnTo>
                    <a:pt x="323" y="90"/>
                  </a:lnTo>
                  <a:lnTo>
                    <a:pt x="327" y="90"/>
                  </a:lnTo>
                  <a:lnTo>
                    <a:pt x="331" y="91"/>
                  </a:lnTo>
                  <a:lnTo>
                    <a:pt x="333" y="91"/>
                  </a:lnTo>
                  <a:lnTo>
                    <a:pt x="338" y="92"/>
                  </a:lnTo>
                  <a:lnTo>
                    <a:pt x="341" y="90"/>
                  </a:lnTo>
                  <a:lnTo>
                    <a:pt x="344" y="89"/>
                  </a:lnTo>
                  <a:lnTo>
                    <a:pt x="346" y="88"/>
                  </a:lnTo>
                  <a:lnTo>
                    <a:pt x="347" y="87"/>
                  </a:lnTo>
                  <a:lnTo>
                    <a:pt x="348" y="86"/>
                  </a:lnTo>
                  <a:lnTo>
                    <a:pt x="349" y="83"/>
                  </a:lnTo>
                  <a:lnTo>
                    <a:pt x="351" y="83"/>
                  </a:lnTo>
                  <a:lnTo>
                    <a:pt x="354" y="82"/>
                  </a:lnTo>
                  <a:lnTo>
                    <a:pt x="356" y="80"/>
                  </a:lnTo>
                  <a:lnTo>
                    <a:pt x="360" y="80"/>
                  </a:lnTo>
                  <a:lnTo>
                    <a:pt x="361" y="81"/>
                  </a:lnTo>
                  <a:lnTo>
                    <a:pt x="363" y="81"/>
                  </a:lnTo>
                  <a:lnTo>
                    <a:pt x="364" y="79"/>
                  </a:lnTo>
                  <a:lnTo>
                    <a:pt x="364" y="78"/>
                  </a:lnTo>
                  <a:lnTo>
                    <a:pt x="366" y="76"/>
                  </a:lnTo>
                  <a:lnTo>
                    <a:pt x="367" y="73"/>
                  </a:lnTo>
                  <a:lnTo>
                    <a:pt x="367" y="71"/>
                  </a:lnTo>
                  <a:lnTo>
                    <a:pt x="363" y="69"/>
                  </a:lnTo>
                  <a:lnTo>
                    <a:pt x="363" y="68"/>
                  </a:lnTo>
                  <a:lnTo>
                    <a:pt x="364" y="67"/>
                  </a:lnTo>
                  <a:lnTo>
                    <a:pt x="365" y="67"/>
                  </a:lnTo>
                  <a:lnTo>
                    <a:pt x="368" y="65"/>
                  </a:lnTo>
                  <a:lnTo>
                    <a:pt x="371" y="63"/>
                  </a:lnTo>
                  <a:lnTo>
                    <a:pt x="375" y="60"/>
                  </a:lnTo>
                  <a:lnTo>
                    <a:pt x="378" y="57"/>
                  </a:lnTo>
                  <a:lnTo>
                    <a:pt x="379" y="54"/>
                  </a:lnTo>
                  <a:lnTo>
                    <a:pt x="378" y="51"/>
                  </a:lnTo>
                  <a:lnTo>
                    <a:pt x="377" y="50"/>
                  </a:lnTo>
                  <a:lnTo>
                    <a:pt x="378" y="47"/>
                  </a:lnTo>
                  <a:lnTo>
                    <a:pt x="379" y="46"/>
                  </a:lnTo>
                  <a:lnTo>
                    <a:pt x="383" y="45"/>
                  </a:lnTo>
                  <a:lnTo>
                    <a:pt x="385" y="45"/>
                  </a:lnTo>
                  <a:lnTo>
                    <a:pt x="388" y="43"/>
                  </a:lnTo>
                  <a:lnTo>
                    <a:pt x="392" y="41"/>
                  </a:lnTo>
                  <a:lnTo>
                    <a:pt x="397" y="39"/>
                  </a:lnTo>
                  <a:lnTo>
                    <a:pt x="400" y="36"/>
                  </a:lnTo>
                  <a:lnTo>
                    <a:pt x="402" y="34"/>
                  </a:lnTo>
                  <a:lnTo>
                    <a:pt x="408" y="32"/>
                  </a:lnTo>
                  <a:lnTo>
                    <a:pt x="410" y="32"/>
                  </a:lnTo>
                  <a:lnTo>
                    <a:pt x="413" y="32"/>
                  </a:lnTo>
                  <a:lnTo>
                    <a:pt x="416" y="31"/>
                  </a:lnTo>
                  <a:lnTo>
                    <a:pt x="418" y="31"/>
                  </a:lnTo>
                  <a:lnTo>
                    <a:pt x="419" y="34"/>
                  </a:lnTo>
                  <a:lnTo>
                    <a:pt x="423" y="33"/>
                  </a:lnTo>
                  <a:lnTo>
                    <a:pt x="426" y="31"/>
                  </a:lnTo>
                  <a:lnTo>
                    <a:pt x="427" y="31"/>
                  </a:lnTo>
                  <a:lnTo>
                    <a:pt x="428" y="31"/>
                  </a:lnTo>
                  <a:lnTo>
                    <a:pt x="428" y="30"/>
                  </a:lnTo>
                  <a:lnTo>
                    <a:pt x="430" y="29"/>
                  </a:lnTo>
                  <a:lnTo>
                    <a:pt x="434" y="29"/>
                  </a:lnTo>
                  <a:lnTo>
                    <a:pt x="437" y="29"/>
                  </a:lnTo>
                  <a:lnTo>
                    <a:pt x="440" y="30"/>
                  </a:lnTo>
                  <a:lnTo>
                    <a:pt x="444" y="28"/>
                  </a:lnTo>
                  <a:lnTo>
                    <a:pt x="446" y="29"/>
                  </a:lnTo>
                  <a:lnTo>
                    <a:pt x="447" y="31"/>
                  </a:lnTo>
                  <a:lnTo>
                    <a:pt x="449" y="33"/>
                  </a:lnTo>
                  <a:lnTo>
                    <a:pt x="452" y="36"/>
                  </a:lnTo>
                  <a:lnTo>
                    <a:pt x="453" y="39"/>
                  </a:lnTo>
                  <a:lnTo>
                    <a:pt x="455" y="44"/>
                  </a:lnTo>
                  <a:lnTo>
                    <a:pt x="454" y="46"/>
                  </a:lnTo>
                  <a:lnTo>
                    <a:pt x="457" y="48"/>
                  </a:lnTo>
                  <a:lnTo>
                    <a:pt x="456" y="51"/>
                  </a:lnTo>
                  <a:lnTo>
                    <a:pt x="454" y="51"/>
                  </a:lnTo>
                  <a:lnTo>
                    <a:pt x="450" y="50"/>
                  </a:lnTo>
                  <a:lnTo>
                    <a:pt x="445" y="49"/>
                  </a:lnTo>
                  <a:lnTo>
                    <a:pt x="440" y="49"/>
                  </a:lnTo>
                  <a:lnTo>
                    <a:pt x="439" y="51"/>
                  </a:lnTo>
                  <a:lnTo>
                    <a:pt x="441" y="54"/>
                  </a:lnTo>
                  <a:lnTo>
                    <a:pt x="441" y="56"/>
                  </a:lnTo>
                  <a:lnTo>
                    <a:pt x="444" y="58"/>
                  </a:lnTo>
                  <a:lnTo>
                    <a:pt x="445" y="61"/>
                  </a:lnTo>
                  <a:lnTo>
                    <a:pt x="445" y="64"/>
                  </a:lnTo>
                  <a:lnTo>
                    <a:pt x="448" y="65"/>
                  </a:lnTo>
                  <a:lnTo>
                    <a:pt x="449" y="64"/>
                  </a:lnTo>
                  <a:lnTo>
                    <a:pt x="450" y="62"/>
                  </a:lnTo>
                  <a:lnTo>
                    <a:pt x="452" y="62"/>
                  </a:lnTo>
                  <a:lnTo>
                    <a:pt x="452" y="65"/>
                  </a:lnTo>
                  <a:lnTo>
                    <a:pt x="455" y="66"/>
                  </a:lnTo>
                  <a:lnTo>
                    <a:pt x="457" y="63"/>
                  </a:lnTo>
                  <a:lnTo>
                    <a:pt x="458" y="64"/>
                  </a:lnTo>
                  <a:lnTo>
                    <a:pt x="460" y="63"/>
                  </a:lnTo>
                  <a:lnTo>
                    <a:pt x="462" y="64"/>
                  </a:lnTo>
                  <a:lnTo>
                    <a:pt x="462" y="65"/>
                  </a:lnTo>
                  <a:lnTo>
                    <a:pt x="463" y="65"/>
                  </a:lnTo>
                  <a:lnTo>
                    <a:pt x="465" y="63"/>
                  </a:lnTo>
                  <a:lnTo>
                    <a:pt x="465" y="64"/>
                  </a:lnTo>
                  <a:lnTo>
                    <a:pt x="466" y="66"/>
                  </a:lnTo>
                  <a:lnTo>
                    <a:pt x="469" y="65"/>
                  </a:lnTo>
                  <a:lnTo>
                    <a:pt x="471" y="65"/>
                  </a:lnTo>
                  <a:lnTo>
                    <a:pt x="473" y="65"/>
                  </a:lnTo>
                  <a:lnTo>
                    <a:pt x="476" y="62"/>
                  </a:lnTo>
                  <a:lnTo>
                    <a:pt x="479" y="62"/>
                  </a:lnTo>
                  <a:lnTo>
                    <a:pt x="480" y="62"/>
                  </a:lnTo>
                  <a:lnTo>
                    <a:pt x="483" y="64"/>
                  </a:lnTo>
                  <a:lnTo>
                    <a:pt x="485" y="64"/>
                  </a:lnTo>
                  <a:lnTo>
                    <a:pt x="488" y="65"/>
                  </a:lnTo>
                  <a:lnTo>
                    <a:pt x="490" y="64"/>
                  </a:lnTo>
                  <a:lnTo>
                    <a:pt x="495" y="62"/>
                  </a:lnTo>
                  <a:lnTo>
                    <a:pt x="498" y="60"/>
                  </a:lnTo>
                  <a:lnTo>
                    <a:pt x="502" y="59"/>
                  </a:lnTo>
                  <a:lnTo>
                    <a:pt x="506" y="56"/>
                  </a:lnTo>
                  <a:lnTo>
                    <a:pt x="511" y="54"/>
                  </a:lnTo>
                  <a:lnTo>
                    <a:pt x="512" y="52"/>
                  </a:lnTo>
                  <a:lnTo>
                    <a:pt x="512" y="48"/>
                  </a:lnTo>
                  <a:lnTo>
                    <a:pt x="514" y="49"/>
                  </a:lnTo>
                  <a:lnTo>
                    <a:pt x="519" y="46"/>
                  </a:lnTo>
                  <a:lnTo>
                    <a:pt x="520" y="46"/>
                  </a:lnTo>
                  <a:lnTo>
                    <a:pt x="523" y="46"/>
                  </a:lnTo>
                  <a:lnTo>
                    <a:pt x="525" y="47"/>
                  </a:lnTo>
                  <a:lnTo>
                    <a:pt x="527" y="46"/>
                  </a:lnTo>
                  <a:lnTo>
                    <a:pt x="528" y="46"/>
                  </a:lnTo>
                  <a:lnTo>
                    <a:pt x="528" y="46"/>
                  </a:lnTo>
                  <a:lnTo>
                    <a:pt x="529" y="46"/>
                  </a:lnTo>
                  <a:lnTo>
                    <a:pt x="531" y="46"/>
                  </a:lnTo>
                  <a:lnTo>
                    <a:pt x="533" y="44"/>
                  </a:lnTo>
                  <a:lnTo>
                    <a:pt x="535" y="45"/>
                  </a:lnTo>
                  <a:lnTo>
                    <a:pt x="535" y="47"/>
                  </a:lnTo>
                  <a:lnTo>
                    <a:pt x="536" y="50"/>
                  </a:lnTo>
                  <a:lnTo>
                    <a:pt x="536" y="53"/>
                  </a:lnTo>
                  <a:lnTo>
                    <a:pt x="539" y="54"/>
                  </a:lnTo>
                  <a:lnTo>
                    <a:pt x="540" y="54"/>
                  </a:lnTo>
                  <a:lnTo>
                    <a:pt x="542" y="53"/>
                  </a:lnTo>
                  <a:lnTo>
                    <a:pt x="545" y="52"/>
                  </a:lnTo>
                  <a:lnTo>
                    <a:pt x="549" y="52"/>
                  </a:lnTo>
                  <a:lnTo>
                    <a:pt x="550" y="54"/>
                  </a:lnTo>
                  <a:lnTo>
                    <a:pt x="552" y="54"/>
                  </a:lnTo>
                  <a:lnTo>
                    <a:pt x="555" y="54"/>
                  </a:lnTo>
                  <a:lnTo>
                    <a:pt x="559" y="54"/>
                  </a:lnTo>
                  <a:lnTo>
                    <a:pt x="560" y="54"/>
                  </a:lnTo>
                  <a:lnTo>
                    <a:pt x="562" y="55"/>
                  </a:lnTo>
                  <a:lnTo>
                    <a:pt x="565" y="55"/>
                  </a:lnTo>
                  <a:lnTo>
                    <a:pt x="566" y="54"/>
                  </a:lnTo>
                  <a:lnTo>
                    <a:pt x="567" y="54"/>
                  </a:lnTo>
                  <a:lnTo>
                    <a:pt x="568" y="54"/>
                  </a:lnTo>
                  <a:lnTo>
                    <a:pt x="568" y="55"/>
                  </a:lnTo>
                  <a:lnTo>
                    <a:pt x="571" y="53"/>
                  </a:lnTo>
                  <a:lnTo>
                    <a:pt x="574" y="54"/>
                  </a:lnTo>
                  <a:lnTo>
                    <a:pt x="576" y="54"/>
                  </a:lnTo>
                  <a:lnTo>
                    <a:pt x="579" y="53"/>
                  </a:lnTo>
                  <a:lnTo>
                    <a:pt x="582" y="54"/>
                  </a:lnTo>
                  <a:lnTo>
                    <a:pt x="584" y="54"/>
                  </a:lnTo>
                  <a:lnTo>
                    <a:pt x="584" y="52"/>
                  </a:lnTo>
                  <a:lnTo>
                    <a:pt x="583" y="52"/>
                  </a:lnTo>
                  <a:lnTo>
                    <a:pt x="583" y="49"/>
                  </a:lnTo>
                  <a:lnTo>
                    <a:pt x="582" y="48"/>
                  </a:lnTo>
                  <a:lnTo>
                    <a:pt x="583" y="47"/>
                  </a:lnTo>
                  <a:lnTo>
                    <a:pt x="583" y="46"/>
                  </a:lnTo>
                  <a:lnTo>
                    <a:pt x="586" y="44"/>
                  </a:lnTo>
                  <a:lnTo>
                    <a:pt x="589" y="43"/>
                  </a:lnTo>
                  <a:lnTo>
                    <a:pt x="591" y="43"/>
                  </a:lnTo>
                  <a:lnTo>
                    <a:pt x="595" y="43"/>
                  </a:lnTo>
                  <a:lnTo>
                    <a:pt x="597" y="43"/>
                  </a:lnTo>
                  <a:lnTo>
                    <a:pt x="599" y="43"/>
                  </a:lnTo>
                  <a:lnTo>
                    <a:pt x="600" y="43"/>
                  </a:lnTo>
                  <a:lnTo>
                    <a:pt x="602" y="40"/>
                  </a:lnTo>
                  <a:lnTo>
                    <a:pt x="605" y="39"/>
                  </a:lnTo>
                  <a:lnTo>
                    <a:pt x="609" y="39"/>
                  </a:lnTo>
                  <a:lnTo>
                    <a:pt x="611" y="39"/>
                  </a:lnTo>
                  <a:lnTo>
                    <a:pt x="612" y="39"/>
                  </a:lnTo>
                  <a:lnTo>
                    <a:pt x="614" y="39"/>
                  </a:lnTo>
                  <a:lnTo>
                    <a:pt x="614" y="36"/>
                  </a:lnTo>
                  <a:lnTo>
                    <a:pt x="614" y="35"/>
                  </a:lnTo>
                  <a:lnTo>
                    <a:pt x="613" y="33"/>
                  </a:lnTo>
                  <a:lnTo>
                    <a:pt x="615" y="32"/>
                  </a:lnTo>
                  <a:lnTo>
                    <a:pt x="615" y="32"/>
                  </a:lnTo>
                  <a:lnTo>
                    <a:pt x="617" y="33"/>
                  </a:lnTo>
                  <a:lnTo>
                    <a:pt x="619" y="34"/>
                  </a:lnTo>
                  <a:lnTo>
                    <a:pt x="620" y="35"/>
                  </a:lnTo>
                  <a:lnTo>
                    <a:pt x="623" y="36"/>
                  </a:lnTo>
                  <a:lnTo>
                    <a:pt x="625" y="37"/>
                  </a:lnTo>
                  <a:lnTo>
                    <a:pt x="629" y="37"/>
                  </a:lnTo>
                  <a:lnTo>
                    <a:pt x="633" y="36"/>
                  </a:lnTo>
                  <a:lnTo>
                    <a:pt x="636" y="37"/>
                  </a:lnTo>
                  <a:lnTo>
                    <a:pt x="638" y="37"/>
                  </a:lnTo>
                  <a:lnTo>
                    <a:pt x="639" y="39"/>
                  </a:lnTo>
                  <a:lnTo>
                    <a:pt x="639" y="42"/>
                  </a:lnTo>
                  <a:lnTo>
                    <a:pt x="639" y="43"/>
                  </a:lnTo>
                  <a:lnTo>
                    <a:pt x="640" y="46"/>
                  </a:lnTo>
                  <a:lnTo>
                    <a:pt x="639" y="46"/>
                  </a:lnTo>
                  <a:lnTo>
                    <a:pt x="640" y="47"/>
                  </a:lnTo>
                  <a:lnTo>
                    <a:pt x="641" y="49"/>
                  </a:lnTo>
                  <a:lnTo>
                    <a:pt x="643" y="49"/>
                  </a:lnTo>
                  <a:lnTo>
                    <a:pt x="647" y="49"/>
                  </a:lnTo>
                  <a:lnTo>
                    <a:pt x="649" y="48"/>
                  </a:lnTo>
                  <a:lnTo>
                    <a:pt x="652" y="47"/>
                  </a:lnTo>
                  <a:lnTo>
                    <a:pt x="654" y="46"/>
                  </a:lnTo>
                  <a:lnTo>
                    <a:pt x="657" y="45"/>
                  </a:lnTo>
                  <a:lnTo>
                    <a:pt x="660" y="45"/>
                  </a:lnTo>
                  <a:lnTo>
                    <a:pt x="664" y="46"/>
                  </a:lnTo>
                  <a:lnTo>
                    <a:pt x="667" y="47"/>
                  </a:lnTo>
                  <a:lnTo>
                    <a:pt x="670" y="49"/>
                  </a:lnTo>
                  <a:lnTo>
                    <a:pt x="674" y="50"/>
                  </a:lnTo>
                  <a:lnTo>
                    <a:pt x="676" y="51"/>
                  </a:lnTo>
                  <a:lnTo>
                    <a:pt x="679" y="49"/>
                  </a:lnTo>
                  <a:lnTo>
                    <a:pt x="679" y="48"/>
                  </a:lnTo>
                  <a:lnTo>
                    <a:pt x="682" y="47"/>
                  </a:lnTo>
                  <a:lnTo>
                    <a:pt x="685" y="49"/>
                  </a:lnTo>
                  <a:lnTo>
                    <a:pt x="687" y="49"/>
                  </a:lnTo>
                  <a:lnTo>
                    <a:pt x="689" y="49"/>
                  </a:lnTo>
                  <a:lnTo>
                    <a:pt x="694" y="46"/>
                  </a:lnTo>
                  <a:lnTo>
                    <a:pt x="695" y="45"/>
                  </a:lnTo>
                  <a:lnTo>
                    <a:pt x="698" y="43"/>
                  </a:lnTo>
                  <a:lnTo>
                    <a:pt x="700" y="43"/>
                  </a:lnTo>
                  <a:lnTo>
                    <a:pt x="702" y="42"/>
                  </a:lnTo>
                  <a:lnTo>
                    <a:pt x="705" y="40"/>
                  </a:lnTo>
                  <a:lnTo>
                    <a:pt x="707" y="40"/>
                  </a:lnTo>
                  <a:lnTo>
                    <a:pt x="710" y="41"/>
                  </a:lnTo>
                  <a:lnTo>
                    <a:pt x="712" y="43"/>
                  </a:lnTo>
                  <a:lnTo>
                    <a:pt x="714" y="44"/>
                  </a:lnTo>
                  <a:lnTo>
                    <a:pt x="717" y="46"/>
                  </a:lnTo>
                  <a:lnTo>
                    <a:pt x="718" y="48"/>
                  </a:lnTo>
                  <a:lnTo>
                    <a:pt x="718" y="49"/>
                  </a:lnTo>
                  <a:lnTo>
                    <a:pt x="721" y="51"/>
                  </a:lnTo>
                  <a:lnTo>
                    <a:pt x="722" y="51"/>
                  </a:lnTo>
                  <a:lnTo>
                    <a:pt x="724" y="54"/>
                  </a:lnTo>
                  <a:lnTo>
                    <a:pt x="725" y="57"/>
                  </a:lnTo>
                  <a:lnTo>
                    <a:pt x="725" y="57"/>
                  </a:lnTo>
                  <a:lnTo>
                    <a:pt x="725" y="59"/>
                  </a:lnTo>
                  <a:lnTo>
                    <a:pt x="726" y="61"/>
                  </a:lnTo>
                  <a:lnTo>
                    <a:pt x="728" y="62"/>
                  </a:lnTo>
                  <a:lnTo>
                    <a:pt x="729" y="62"/>
                  </a:lnTo>
                  <a:lnTo>
                    <a:pt x="730" y="62"/>
                  </a:lnTo>
                  <a:lnTo>
                    <a:pt x="732" y="62"/>
                  </a:lnTo>
                  <a:lnTo>
                    <a:pt x="734" y="63"/>
                  </a:lnTo>
                  <a:lnTo>
                    <a:pt x="737" y="65"/>
                  </a:lnTo>
                  <a:lnTo>
                    <a:pt x="739" y="67"/>
                  </a:lnTo>
                  <a:lnTo>
                    <a:pt x="741" y="69"/>
                  </a:lnTo>
                  <a:lnTo>
                    <a:pt x="743" y="69"/>
                  </a:lnTo>
                  <a:lnTo>
                    <a:pt x="746" y="70"/>
                  </a:lnTo>
                  <a:lnTo>
                    <a:pt x="748" y="69"/>
                  </a:lnTo>
                  <a:lnTo>
                    <a:pt x="749" y="68"/>
                  </a:lnTo>
                  <a:lnTo>
                    <a:pt x="749" y="70"/>
                  </a:lnTo>
                  <a:lnTo>
                    <a:pt x="748" y="72"/>
                  </a:lnTo>
                  <a:lnTo>
                    <a:pt x="745" y="76"/>
                  </a:lnTo>
                  <a:lnTo>
                    <a:pt x="742" y="78"/>
                  </a:lnTo>
                  <a:lnTo>
                    <a:pt x="741" y="79"/>
                  </a:lnTo>
                  <a:lnTo>
                    <a:pt x="738" y="79"/>
                  </a:lnTo>
                  <a:lnTo>
                    <a:pt x="735" y="80"/>
                  </a:lnTo>
                  <a:lnTo>
                    <a:pt x="733" y="82"/>
                  </a:lnTo>
                  <a:lnTo>
                    <a:pt x="731" y="84"/>
                  </a:lnTo>
                  <a:lnTo>
                    <a:pt x="730" y="86"/>
                  </a:lnTo>
                  <a:lnTo>
                    <a:pt x="729" y="87"/>
                  </a:lnTo>
                  <a:lnTo>
                    <a:pt x="729" y="93"/>
                  </a:lnTo>
                  <a:lnTo>
                    <a:pt x="729" y="96"/>
                  </a:lnTo>
                  <a:lnTo>
                    <a:pt x="727" y="99"/>
                  </a:lnTo>
                  <a:lnTo>
                    <a:pt x="729" y="102"/>
                  </a:lnTo>
                  <a:lnTo>
                    <a:pt x="730" y="105"/>
                  </a:lnTo>
                  <a:lnTo>
                    <a:pt x="732" y="106"/>
                  </a:lnTo>
                  <a:lnTo>
                    <a:pt x="733" y="105"/>
                  </a:lnTo>
                  <a:lnTo>
                    <a:pt x="736" y="105"/>
                  </a:lnTo>
                  <a:lnTo>
                    <a:pt x="738" y="110"/>
                  </a:lnTo>
                  <a:lnTo>
                    <a:pt x="738" y="110"/>
                  </a:lnTo>
                  <a:lnTo>
                    <a:pt x="738" y="115"/>
                  </a:lnTo>
                  <a:lnTo>
                    <a:pt x="738" y="119"/>
                  </a:lnTo>
                  <a:lnTo>
                    <a:pt x="739" y="123"/>
                  </a:lnTo>
                  <a:lnTo>
                    <a:pt x="739" y="126"/>
                  </a:lnTo>
                  <a:lnTo>
                    <a:pt x="741" y="129"/>
                  </a:lnTo>
                  <a:lnTo>
                    <a:pt x="740" y="130"/>
                  </a:lnTo>
                  <a:lnTo>
                    <a:pt x="738" y="131"/>
                  </a:lnTo>
                  <a:lnTo>
                    <a:pt x="736" y="132"/>
                  </a:lnTo>
                  <a:lnTo>
                    <a:pt x="733" y="133"/>
                  </a:lnTo>
                  <a:lnTo>
                    <a:pt x="732" y="136"/>
                  </a:lnTo>
                  <a:lnTo>
                    <a:pt x="734" y="139"/>
                  </a:lnTo>
                  <a:lnTo>
                    <a:pt x="736" y="138"/>
                  </a:lnTo>
                  <a:lnTo>
                    <a:pt x="738" y="138"/>
                  </a:lnTo>
                  <a:lnTo>
                    <a:pt x="740" y="137"/>
                  </a:lnTo>
                  <a:lnTo>
                    <a:pt x="742" y="137"/>
                  </a:lnTo>
                  <a:lnTo>
                    <a:pt x="744" y="137"/>
                  </a:lnTo>
                  <a:lnTo>
                    <a:pt x="743" y="140"/>
                  </a:lnTo>
                  <a:lnTo>
                    <a:pt x="745" y="142"/>
                  </a:lnTo>
                  <a:lnTo>
                    <a:pt x="744" y="147"/>
                  </a:lnTo>
                  <a:lnTo>
                    <a:pt x="743" y="150"/>
                  </a:lnTo>
                  <a:lnTo>
                    <a:pt x="744" y="149"/>
                  </a:lnTo>
                  <a:lnTo>
                    <a:pt x="743" y="152"/>
                  </a:lnTo>
                  <a:lnTo>
                    <a:pt x="743" y="154"/>
                  </a:lnTo>
                  <a:lnTo>
                    <a:pt x="742" y="156"/>
                  </a:lnTo>
                  <a:lnTo>
                    <a:pt x="742" y="158"/>
                  </a:lnTo>
                  <a:lnTo>
                    <a:pt x="745" y="161"/>
                  </a:lnTo>
                  <a:lnTo>
                    <a:pt x="742" y="164"/>
                  </a:lnTo>
                  <a:lnTo>
                    <a:pt x="739" y="165"/>
                  </a:lnTo>
                  <a:lnTo>
                    <a:pt x="735" y="165"/>
                  </a:lnTo>
                  <a:lnTo>
                    <a:pt x="733" y="167"/>
                  </a:lnTo>
                  <a:lnTo>
                    <a:pt x="728" y="169"/>
                  </a:lnTo>
                  <a:lnTo>
                    <a:pt x="725" y="170"/>
                  </a:lnTo>
                  <a:lnTo>
                    <a:pt x="725" y="173"/>
                  </a:lnTo>
                  <a:lnTo>
                    <a:pt x="725" y="173"/>
                  </a:lnTo>
                  <a:lnTo>
                    <a:pt x="725" y="176"/>
                  </a:lnTo>
                  <a:lnTo>
                    <a:pt x="724" y="180"/>
                  </a:lnTo>
                  <a:lnTo>
                    <a:pt x="726" y="180"/>
                  </a:lnTo>
                  <a:lnTo>
                    <a:pt x="730" y="181"/>
                  </a:lnTo>
                  <a:lnTo>
                    <a:pt x="734" y="181"/>
                  </a:lnTo>
                  <a:lnTo>
                    <a:pt x="736" y="182"/>
                  </a:lnTo>
                  <a:lnTo>
                    <a:pt x="737" y="184"/>
                  </a:lnTo>
                  <a:lnTo>
                    <a:pt x="738" y="185"/>
                  </a:lnTo>
                  <a:lnTo>
                    <a:pt x="739" y="186"/>
                  </a:lnTo>
                  <a:lnTo>
                    <a:pt x="739" y="188"/>
                  </a:lnTo>
                  <a:lnTo>
                    <a:pt x="738" y="189"/>
                  </a:lnTo>
                  <a:lnTo>
                    <a:pt x="738" y="190"/>
                  </a:lnTo>
                  <a:lnTo>
                    <a:pt x="739" y="192"/>
                  </a:lnTo>
                  <a:lnTo>
                    <a:pt x="737" y="194"/>
                  </a:lnTo>
                  <a:lnTo>
                    <a:pt x="736" y="197"/>
                  </a:lnTo>
                  <a:lnTo>
                    <a:pt x="735" y="198"/>
                  </a:lnTo>
                  <a:lnTo>
                    <a:pt x="733" y="200"/>
                  </a:lnTo>
                  <a:lnTo>
                    <a:pt x="732" y="200"/>
                  </a:lnTo>
                  <a:lnTo>
                    <a:pt x="730" y="199"/>
                  </a:lnTo>
                  <a:lnTo>
                    <a:pt x="727" y="199"/>
                  </a:lnTo>
                  <a:lnTo>
                    <a:pt x="725" y="200"/>
                  </a:lnTo>
                  <a:lnTo>
                    <a:pt x="725" y="204"/>
                  </a:lnTo>
                  <a:lnTo>
                    <a:pt x="727" y="204"/>
                  </a:lnTo>
                  <a:lnTo>
                    <a:pt x="731" y="204"/>
                  </a:lnTo>
                  <a:lnTo>
                    <a:pt x="733" y="205"/>
                  </a:lnTo>
                  <a:lnTo>
                    <a:pt x="733" y="206"/>
                  </a:lnTo>
                  <a:lnTo>
                    <a:pt x="731" y="208"/>
                  </a:lnTo>
                  <a:lnTo>
                    <a:pt x="729" y="210"/>
                  </a:lnTo>
                  <a:lnTo>
                    <a:pt x="727" y="211"/>
                  </a:lnTo>
                  <a:lnTo>
                    <a:pt x="725" y="212"/>
                  </a:lnTo>
                  <a:lnTo>
                    <a:pt x="724" y="213"/>
                  </a:lnTo>
                  <a:lnTo>
                    <a:pt x="726" y="213"/>
                  </a:lnTo>
                  <a:lnTo>
                    <a:pt x="729" y="213"/>
                  </a:lnTo>
                  <a:lnTo>
                    <a:pt x="731" y="214"/>
                  </a:lnTo>
                  <a:lnTo>
                    <a:pt x="730" y="213"/>
                  </a:lnTo>
                  <a:lnTo>
                    <a:pt x="731" y="211"/>
                  </a:lnTo>
                  <a:lnTo>
                    <a:pt x="733" y="209"/>
                  </a:lnTo>
                  <a:lnTo>
                    <a:pt x="736" y="210"/>
                  </a:lnTo>
                  <a:lnTo>
                    <a:pt x="738" y="211"/>
                  </a:lnTo>
                  <a:lnTo>
                    <a:pt x="738" y="213"/>
                  </a:lnTo>
                  <a:lnTo>
                    <a:pt x="738" y="215"/>
                  </a:lnTo>
                  <a:lnTo>
                    <a:pt x="740" y="217"/>
                  </a:lnTo>
                  <a:lnTo>
                    <a:pt x="741" y="218"/>
                  </a:lnTo>
                  <a:lnTo>
                    <a:pt x="743" y="219"/>
                  </a:lnTo>
                  <a:lnTo>
                    <a:pt x="745" y="220"/>
                  </a:lnTo>
                  <a:lnTo>
                    <a:pt x="747" y="221"/>
                  </a:lnTo>
                  <a:lnTo>
                    <a:pt x="749" y="224"/>
                  </a:lnTo>
                  <a:lnTo>
                    <a:pt x="749" y="226"/>
                  </a:lnTo>
                  <a:lnTo>
                    <a:pt x="749" y="228"/>
                  </a:lnTo>
                  <a:lnTo>
                    <a:pt x="749" y="229"/>
                  </a:lnTo>
                  <a:lnTo>
                    <a:pt x="749" y="230"/>
                  </a:lnTo>
                  <a:lnTo>
                    <a:pt x="750" y="230"/>
                  </a:lnTo>
                  <a:lnTo>
                    <a:pt x="753" y="229"/>
                  </a:lnTo>
                  <a:lnTo>
                    <a:pt x="757" y="230"/>
                  </a:lnTo>
                  <a:lnTo>
                    <a:pt x="758" y="232"/>
                  </a:lnTo>
                  <a:lnTo>
                    <a:pt x="761" y="234"/>
                  </a:lnTo>
                  <a:lnTo>
                    <a:pt x="763" y="234"/>
                  </a:lnTo>
                  <a:lnTo>
                    <a:pt x="765" y="234"/>
                  </a:lnTo>
                  <a:lnTo>
                    <a:pt x="765" y="236"/>
                  </a:lnTo>
                  <a:lnTo>
                    <a:pt x="766" y="238"/>
                  </a:lnTo>
                  <a:lnTo>
                    <a:pt x="768" y="238"/>
                  </a:lnTo>
                  <a:lnTo>
                    <a:pt x="771" y="239"/>
                  </a:lnTo>
                  <a:lnTo>
                    <a:pt x="771" y="243"/>
                  </a:lnTo>
                  <a:lnTo>
                    <a:pt x="768" y="244"/>
                  </a:lnTo>
                  <a:lnTo>
                    <a:pt x="765" y="246"/>
                  </a:lnTo>
                  <a:lnTo>
                    <a:pt x="763" y="247"/>
                  </a:lnTo>
                  <a:lnTo>
                    <a:pt x="762" y="248"/>
                  </a:lnTo>
                  <a:lnTo>
                    <a:pt x="763" y="250"/>
                  </a:lnTo>
                  <a:lnTo>
                    <a:pt x="764" y="252"/>
                  </a:lnTo>
                  <a:lnTo>
                    <a:pt x="765" y="252"/>
                  </a:lnTo>
                  <a:lnTo>
                    <a:pt x="766" y="253"/>
                  </a:lnTo>
                  <a:lnTo>
                    <a:pt x="765" y="254"/>
                  </a:lnTo>
                  <a:lnTo>
                    <a:pt x="764" y="256"/>
                  </a:lnTo>
                  <a:lnTo>
                    <a:pt x="760" y="258"/>
                  </a:lnTo>
                  <a:lnTo>
                    <a:pt x="758" y="260"/>
                  </a:lnTo>
                  <a:lnTo>
                    <a:pt x="755" y="260"/>
                  </a:lnTo>
                  <a:lnTo>
                    <a:pt x="752" y="261"/>
                  </a:lnTo>
                  <a:lnTo>
                    <a:pt x="750" y="261"/>
                  </a:lnTo>
                  <a:lnTo>
                    <a:pt x="750" y="260"/>
                  </a:lnTo>
                  <a:lnTo>
                    <a:pt x="749" y="259"/>
                  </a:lnTo>
                  <a:lnTo>
                    <a:pt x="748" y="259"/>
                  </a:lnTo>
                  <a:lnTo>
                    <a:pt x="746" y="260"/>
                  </a:lnTo>
                  <a:lnTo>
                    <a:pt x="743" y="260"/>
                  </a:lnTo>
                  <a:lnTo>
                    <a:pt x="742" y="258"/>
                  </a:lnTo>
                  <a:lnTo>
                    <a:pt x="741" y="255"/>
                  </a:lnTo>
                  <a:lnTo>
                    <a:pt x="741" y="252"/>
                  </a:lnTo>
                  <a:lnTo>
                    <a:pt x="739" y="252"/>
                  </a:lnTo>
                  <a:lnTo>
                    <a:pt x="737" y="252"/>
                  </a:lnTo>
                  <a:lnTo>
                    <a:pt x="736" y="254"/>
                  </a:lnTo>
                  <a:lnTo>
                    <a:pt x="733" y="256"/>
                  </a:lnTo>
                  <a:lnTo>
                    <a:pt x="733" y="257"/>
                  </a:lnTo>
                  <a:lnTo>
                    <a:pt x="730" y="259"/>
                  </a:lnTo>
                  <a:lnTo>
                    <a:pt x="729" y="260"/>
                  </a:lnTo>
                  <a:lnTo>
                    <a:pt x="727" y="262"/>
                  </a:lnTo>
                  <a:lnTo>
                    <a:pt x="726" y="263"/>
                  </a:lnTo>
                  <a:lnTo>
                    <a:pt x="725" y="264"/>
                  </a:lnTo>
                  <a:lnTo>
                    <a:pt x="723" y="266"/>
                  </a:lnTo>
                  <a:lnTo>
                    <a:pt x="720" y="267"/>
                  </a:lnTo>
                  <a:lnTo>
                    <a:pt x="720" y="269"/>
                  </a:lnTo>
                  <a:lnTo>
                    <a:pt x="719" y="272"/>
                  </a:lnTo>
                  <a:lnTo>
                    <a:pt x="717" y="275"/>
                  </a:lnTo>
                  <a:lnTo>
                    <a:pt x="716" y="276"/>
                  </a:lnTo>
                  <a:lnTo>
                    <a:pt x="716" y="279"/>
                  </a:lnTo>
                  <a:lnTo>
                    <a:pt x="715" y="282"/>
                  </a:lnTo>
                  <a:lnTo>
                    <a:pt x="714" y="284"/>
                  </a:lnTo>
                  <a:lnTo>
                    <a:pt x="712" y="286"/>
                  </a:lnTo>
                  <a:lnTo>
                    <a:pt x="711" y="288"/>
                  </a:lnTo>
                  <a:lnTo>
                    <a:pt x="710" y="290"/>
                  </a:lnTo>
                  <a:lnTo>
                    <a:pt x="710" y="292"/>
                  </a:lnTo>
                  <a:lnTo>
                    <a:pt x="710" y="293"/>
                  </a:lnTo>
                  <a:lnTo>
                    <a:pt x="711" y="296"/>
                  </a:lnTo>
                  <a:lnTo>
                    <a:pt x="713" y="299"/>
                  </a:lnTo>
                  <a:lnTo>
                    <a:pt x="714" y="300"/>
                  </a:lnTo>
                  <a:lnTo>
                    <a:pt x="716" y="302"/>
                  </a:lnTo>
                  <a:lnTo>
                    <a:pt x="717" y="304"/>
                  </a:lnTo>
                  <a:lnTo>
                    <a:pt x="714" y="307"/>
                  </a:lnTo>
                  <a:lnTo>
                    <a:pt x="711" y="308"/>
                  </a:lnTo>
                  <a:lnTo>
                    <a:pt x="710" y="309"/>
                  </a:lnTo>
                  <a:lnTo>
                    <a:pt x="709" y="310"/>
                  </a:lnTo>
                  <a:lnTo>
                    <a:pt x="709" y="311"/>
                  </a:lnTo>
                  <a:lnTo>
                    <a:pt x="711" y="314"/>
                  </a:lnTo>
                  <a:lnTo>
                    <a:pt x="710" y="315"/>
                  </a:lnTo>
                  <a:lnTo>
                    <a:pt x="708" y="315"/>
                  </a:lnTo>
                  <a:lnTo>
                    <a:pt x="706" y="315"/>
                  </a:lnTo>
                  <a:lnTo>
                    <a:pt x="705" y="315"/>
                  </a:lnTo>
                  <a:lnTo>
                    <a:pt x="703" y="315"/>
                  </a:lnTo>
                  <a:lnTo>
                    <a:pt x="702" y="315"/>
                  </a:lnTo>
                  <a:lnTo>
                    <a:pt x="701" y="315"/>
                  </a:lnTo>
                  <a:lnTo>
                    <a:pt x="699" y="315"/>
                  </a:lnTo>
                  <a:lnTo>
                    <a:pt x="698" y="315"/>
                  </a:lnTo>
                  <a:lnTo>
                    <a:pt x="697" y="314"/>
                  </a:lnTo>
                  <a:lnTo>
                    <a:pt x="696" y="313"/>
                  </a:lnTo>
                  <a:lnTo>
                    <a:pt x="696" y="312"/>
                  </a:lnTo>
                  <a:lnTo>
                    <a:pt x="695" y="311"/>
                  </a:lnTo>
                  <a:lnTo>
                    <a:pt x="694" y="310"/>
                  </a:lnTo>
                  <a:lnTo>
                    <a:pt x="693" y="309"/>
                  </a:lnTo>
                  <a:lnTo>
                    <a:pt x="691" y="308"/>
                  </a:lnTo>
                  <a:lnTo>
                    <a:pt x="690" y="308"/>
                  </a:lnTo>
                  <a:lnTo>
                    <a:pt x="689" y="308"/>
                  </a:lnTo>
                  <a:lnTo>
                    <a:pt x="688" y="307"/>
                  </a:lnTo>
                  <a:lnTo>
                    <a:pt x="687" y="307"/>
                  </a:lnTo>
                  <a:lnTo>
                    <a:pt x="686" y="307"/>
                  </a:lnTo>
                  <a:lnTo>
                    <a:pt x="685" y="307"/>
                  </a:lnTo>
                  <a:lnTo>
                    <a:pt x="684" y="305"/>
                  </a:lnTo>
                  <a:lnTo>
                    <a:pt x="683" y="303"/>
                  </a:lnTo>
                  <a:lnTo>
                    <a:pt x="685" y="302"/>
                  </a:lnTo>
                  <a:lnTo>
                    <a:pt x="686" y="302"/>
                  </a:lnTo>
                  <a:lnTo>
                    <a:pt x="686" y="301"/>
                  </a:lnTo>
                  <a:lnTo>
                    <a:pt x="686" y="300"/>
                  </a:lnTo>
                  <a:lnTo>
                    <a:pt x="686" y="300"/>
                  </a:lnTo>
                  <a:lnTo>
                    <a:pt x="687" y="298"/>
                  </a:lnTo>
                  <a:lnTo>
                    <a:pt x="687" y="297"/>
                  </a:lnTo>
                  <a:lnTo>
                    <a:pt x="686" y="295"/>
                  </a:lnTo>
                  <a:lnTo>
                    <a:pt x="686" y="293"/>
                  </a:lnTo>
                  <a:lnTo>
                    <a:pt x="686" y="292"/>
                  </a:lnTo>
                  <a:lnTo>
                    <a:pt x="686" y="291"/>
                  </a:lnTo>
                  <a:lnTo>
                    <a:pt x="686" y="289"/>
                  </a:lnTo>
                  <a:lnTo>
                    <a:pt x="686" y="287"/>
                  </a:lnTo>
                  <a:lnTo>
                    <a:pt x="686" y="285"/>
                  </a:lnTo>
                  <a:lnTo>
                    <a:pt x="686" y="284"/>
                  </a:lnTo>
                  <a:lnTo>
                    <a:pt x="685" y="283"/>
                  </a:lnTo>
                  <a:lnTo>
                    <a:pt x="685" y="282"/>
                  </a:lnTo>
                  <a:lnTo>
                    <a:pt x="684" y="282"/>
                  </a:lnTo>
                  <a:lnTo>
                    <a:pt x="682" y="283"/>
                  </a:lnTo>
                  <a:lnTo>
                    <a:pt x="681" y="283"/>
                  </a:lnTo>
                  <a:lnTo>
                    <a:pt x="680" y="284"/>
                  </a:lnTo>
                  <a:lnTo>
                    <a:pt x="679" y="283"/>
                  </a:lnTo>
                  <a:lnTo>
                    <a:pt x="678" y="281"/>
                  </a:lnTo>
                  <a:lnTo>
                    <a:pt x="678" y="280"/>
                  </a:lnTo>
                  <a:lnTo>
                    <a:pt x="678" y="278"/>
                  </a:lnTo>
                  <a:lnTo>
                    <a:pt x="678" y="276"/>
                  </a:lnTo>
                  <a:lnTo>
                    <a:pt x="679" y="276"/>
                  </a:lnTo>
                  <a:lnTo>
                    <a:pt x="681" y="274"/>
                  </a:lnTo>
                  <a:lnTo>
                    <a:pt x="683" y="272"/>
                  </a:lnTo>
                  <a:lnTo>
                    <a:pt x="685" y="271"/>
                  </a:lnTo>
                  <a:lnTo>
                    <a:pt x="686" y="270"/>
                  </a:lnTo>
                  <a:lnTo>
                    <a:pt x="685" y="268"/>
                  </a:lnTo>
                  <a:lnTo>
                    <a:pt x="685" y="267"/>
                  </a:lnTo>
                  <a:lnTo>
                    <a:pt x="684" y="265"/>
                  </a:lnTo>
                  <a:lnTo>
                    <a:pt x="685" y="262"/>
                  </a:lnTo>
                  <a:lnTo>
                    <a:pt x="685" y="260"/>
                  </a:lnTo>
                  <a:lnTo>
                    <a:pt x="686" y="259"/>
                  </a:lnTo>
                  <a:lnTo>
                    <a:pt x="687" y="258"/>
                  </a:lnTo>
                  <a:lnTo>
                    <a:pt x="687" y="254"/>
                  </a:lnTo>
                  <a:lnTo>
                    <a:pt x="688" y="252"/>
                  </a:lnTo>
                  <a:lnTo>
                    <a:pt x="688" y="250"/>
                  </a:lnTo>
                  <a:lnTo>
                    <a:pt x="687" y="247"/>
                  </a:lnTo>
                  <a:lnTo>
                    <a:pt x="686" y="244"/>
                  </a:lnTo>
                  <a:lnTo>
                    <a:pt x="685" y="242"/>
                  </a:lnTo>
                  <a:lnTo>
                    <a:pt x="684" y="241"/>
                  </a:lnTo>
                  <a:lnTo>
                    <a:pt x="682" y="238"/>
                  </a:lnTo>
                  <a:lnTo>
                    <a:pt x="680" y="238"/>
                  </a:lnTo>
                  <a:lnTo>
                    <a:pt x="678" y="236"/>
                  </a:lnTo>
                  <a:lnTo>
                    <a:pt x="676" y="236"/>
                  </a:lnTo>
                  <a:lnTo>
                    <a:pt x="674" y="235"/>
                  </a:lnTo>
                  <a:lnTo>
                    <a:pt x="672" y="233"/>
                  </a:lnTo>
                  <a:lnTo>
                    <a:pt x="670" y="231"/>
                  </a:lnTo>
                  <a:lnTo>
                    <a:pt x="670" y="229"/>
                  </a:lnTo>
                  <a:lnTo>
                    <a:pt x="669" y="229"/>
                  </a:lnTo>
                  <a:lnTo>
                    <a:pt x="666" y="229"/>
                  </a:lnTo>
                  <a:lnTo>
                    <a:pt x="664" y="230"/>
                  </a:lnTo>
                  <a:lnTo>
                    <a:pt x="662" y="231"/>
                  </a:lnTo>
                  <a:lnTo>
                    <a:pt x="658" y="232"/>
                  </a:lnTo>
                  <a:lnTo>
                    <a:pt x="654" y="233"/>
                  </a:lnTo>
                  <a:lnTo>
                    <a:pt x="654" y="236"/>
                  </a:lnTo>
                  <a:lnTo>
                    <a:pt x="653" y="237"/>
                  </a:lnTo>
                  <a:lnTo>
                    <a:pt x="652" y="237"/>
                  </a:lnTo>
                  <a:lnTo>
                    <a:pt x="649" y="236"/>
                  </a:lnTo>
                  <a:lnTo>
                    <a:pt x="648" y="235"/>
                  </a:lnTo>
                  <a:lnTo>
                    <a:pt x="646" y="234"/>
                  </a:lnTo>
                  <a:lnTo>
                    <a:pt x="645" y="235"/>
                  </a:lnTo>
                  <a:lnTo>
                    <a:pt x="643" y="236"/>
                  </a:lnTo>
                  <a:lnTo>
                    <a:pt x="642" y="236"/>
                  </a:lnTo>
                  <a:lnTo>
                    <a:pt x="641" y="236"/>
                  </a:lnTo>
                  <a:lnTo>
                    <a:pt x="639" y="236"/>
                  </a:lnTo>
                  <a:lnTo>
                    <a:pt x="637" y="235"/>
                  </a:lnTo>
                  <a:lnTo>
                    <a:pt x="635" y="234"/>
                  </a:lnTo>
                  <a:lnTo>
                    <a:pt x="632" y="233"/>
                  </a:lnTo>
                  <a:lnTo>
                    <a:pt x="631" y="232"/>
                  </a:lnTo>
                  <a:lnTo>
                    <a:pt x="629" y="232"/>
                  </a:lnTo>
                  <a:lnTo>
                    <a:pt x="628" y="232"/>
                  </a:lnTo>
                  <a:lnTo>
                    <a:pt x="627" y="230"/>
                  </a:lnTo>
                  <a:lnTo>
                    <a:pt x="626" y="229"/>
                  </a:lnTo>
                  <a:lnTo>
                    <a:pt x="623" y="228"/>
                  </a:lnTo>
                  <a:lnTo>
                    <a:pt x="622" y="228"/>
                  </a:lnTo>
                  <a:lnTo>
                    <a:pt x="620" y="227"/>
                  </a:lnTo>
                  <a:lnTo>
                    <a:pt x="618" y="226"/>
                  </a:lnTo>
                  <a:lnTo>
                    <a:pt x="615" y="226"/>
                  </a:lnTo>
                  <a:lnTo>
                    <a:pt x="613" y="226"/>
                  </a:lnTo>
                  <a:lnTo>
                    <a:pt x="611" y="226"/>
                  </a:lnTo>
                  <a:lnTo>
                    <a:pt x="610" y="228"/>
                  </a:lnTo>
                  <a:lnTo>
                    <a:pt x="608" y="229"/>
                  </a:lnTo>
                  <a:lnTo>
                    <a:pt x="606" y="228"/>
                  </a:lnTo>
                  <a:lnTo>
                    <a:pt x="604" y="230"/>
                  </a:lnTo>
                  <a:lnTo>
                    <a:pt x="601" y="232"/>
                  </a:lnTo>
                  <a:lnTo>
                    <a:pt x="599" y="233"/>
                  </a:lnTo>
                  <a:lnTo>
                    <a:pt x="598" y="234"/>
                  </a:lnTo>
                  <a:lnTo>
                    <a:pt x="596" y="232"/>
                  </a:lnTo>
                  <a:lnTo>
                    <a:pt x="595" y="230"/>
                  </a:lnTo>
                  <a:lnTo>
                    <a:pt x="595" y="228"/>
                  </a:lnTo>
                  <a:lnTo>
                    <a:pt x="596" y="227"/>
                  </a:lnTo>
                  <a:lnTo>
                    <a:pt x="595" y="225"/>
                  </a:lnTo>
                  <a:lnTo>
                    <a:pt x="593" y="223"/>
                  </a:lnTo>
                  <a:lnTo>
                    <a:pt x="591" y="223"/>
                  </a:lnTo>
                  <a:lnTo>
                    <a:pt x="590" y="223"/>
                  </a:lnTo>
                  <a:lnTo>
                    <a:pt x="588" y="223"/>
                  </a:lnTo>
                  <a:lnTo>
                    <a:pt x="585" y="222"/>
                  </a:lnTo>
                  <a:lnTo>
                    <a:pt x="584" y="221"/>
                  </a:lnTo>
                  <a:lnTo>
                    <a:pt x="584" y="220"/>
                  </a:lnTo>
                  <a:lnTo>
                    <a:pt x="583" y="218"/>
                  </a:lnTo>
                  <a:lnTo>
                    <a:pt x="583" y="217"/>
                  </a:lnTo>
                  <a:lnTo>
                    <a:pt x="582" y="216"/>
                  </a:lnTo>
                  <a:lnTo>
                    <a:pt x="579" y="215"/>
                  </a:lnTo>
                  <a:lnTo>
                    <a:pt x="578" y="214"/>
                  </a:lnTo>
                  <a:lnTo>
                    <a:pt x="577" y="214"/>
                  </a:lnTo>
                  <a:lnTo>
                    <a:pt x="575" y="213"/>
                  </a:lnTo>
                  <a:lnTo>
                    <a:pt x="573" y="214"/>
                  </a:lnTo>
                  <a:lnTo>
                    <a:pt x="571" y="213"/>
                  </a:lnTo>
                  <a:lnTo>
                    <a:pt x="570" y="213"/>
                  </a:lnTo>
                  <a:lnTo>
                    <a:pt x="569" y="212"/>
                  </a:lnTo>
                  <a:lnTo>
                    <a:pt x="568" y="211"/>
                  </a:lnTo>
                  <a:lnTo>
                    <a:pt x="566" y="211"/>
                  </a:lnTo>
                  <a:lnTo>
                    <a:pt x="564" y="210"/>
                  </a:lnTo>
                  <a:lnTo>
                    <a:pt x="562" y="209"/>
                  </a:lnTo>
                  <a:lnTo>
                    <a:pt x="560" y="209"/>
                  </a:lnTo>
                  <a:lnTo>
                    <a:pt x="558" y="209"/>
                  </a:lnTo>
                  <a:lnTo>
                    <a:pt x="556" y="209"/>
                  </a:lnTo>
                  <a:lnTo>
                    <a:pt x="553" y="209"/>
                  </a:lnTo>
                  <a:lnTo>
                    <a:pt x="552" y="209"/>
                  </a:lnTo>
                  <a:lnTo>
                    <a:pt x="550" y="209"/>
                  </a:lnTo>
                  <a:lnTo>
                    <a:pt x="548" y="208"/>
                  </a:lnTo>
                  <a:lnTo>
                    <a:pt x="547" y="208"/>
                  </a:lnTo>
                  <a:lnTo>
                    <a:pt x="545" y="208"/>
                  </a:lnTo>
                  <a:lnTo>
                    <a:pt x="544" y="208"/>
                  </a:lnTo>
                  <a:lnTo>
                    <a:pt x="543" y="207"/>
                  </a:lnTo>
                  <a:lnTo>
                    <a:pt x="542" y="206"/>
                  </a:lnTo>
                  <a:lnTo>
                    <a:pt x="541" y="205"/>
                  </a:lnTo>
                  <a:lnTo>
                    <a:pt x="539" y="204"/>
                  </a:lnTo>
                  <a:lnTo>
                    <a:pt x="537" y="203"/>
                  </a:lnTo>
                  <a:lnTo>
                    <a:pt x="536" y="202"/>
                  </a:lnTo>
                  <a:lnTo>
                    <a:pt x="535" y="203"/>
                  </a:lnTo>
                  <a:lnTo>
                    <a:pt x="535" y="204"/>
                  </a:lnTo>
                  <a:lnTo>
                    <a:pt x="534" y="205"/>
                  </a:lnTo>
                  <a:lnTo>
                    <a:pt x="535" y="205"/>
                  </a:lnTo>
                  <a:lnTo>
                    <a:pt x="537" y="207"/>
                  </a:lnTo>
                  <a:lnTo>
                    <a:pt x="539" y="209"/>
                  </a:lnTo>
                  <a:lnTo>
                    <a:pt x="539" y="212"/>
                  </a:lnTo>
                  <a:lnTo>
                    <a:pt x="540" y="213"/>
                  </a:lnTo>
                  <a:lnTo>
                    <a:pt x="540" y="214"/>
                  </a:lnTo>
                  <a:lnTo>
                    <a:pt x="539" y="216"/>
                  </a:lnTo>
                  <a:lnTo>
                    <a:pt x="538" y="216"/>
                  </a:lnTo>
                  <a:lnTo>
                    <a:pt x="537" y="218"/>
                  </a:lnTo>
                  <a:lnTo>
                    <a:pt x="538" y="219"/>
                  </a:lnTo>
                  <a:lnTo>
                    <a:pt x="536" y="220"/>
                  </a:lnTo>
                  <a:lnTo>
                    <a:pt x="536" y="220"/>
                  </a:lnTo>
                  <a:lnTo>
                    <a:pt x="535" y="220"/>
                  </a:lnTo>
                  <a:lnTo>
                    <a:pt x="533" y="221"/>
                  </a:lnTo>
                  <a:lnTo>
                    <a:pt x="531" y="222"/>
                  </a:lnTo>
                  <a:lnTo>
                    <a:pt x="532" y="224"/>
                  </a:lnTo>
                  <a:lnTo>
                    <a:pt x="533" y="225"/>
                  </a:lnTo>
                  <a:lnTo>
                    <a:pt x="534" y="228"/>
                  </a:lnTo>
                  <a:lnTo>
                    <a:pt x="534" y="229"/>
                  </a:lnTo>
                  <a:lnTo>
                    <a:pt x="535" y="231"/>
                  </a:lnTo>
                  <a:lnTo>
                    <a:pt x="535" y="233"/>
                  </a:lnTo>
                  <a:lnTo>
                    <a:pt x="533" y="233"/>
                  </a:lnTo>
                  <a:lnTo>
                    <a:pt x="532" y="234"/>
                  </a:lnTo>
                  <a:lnTo>
                    <a:pt x="533" y="236"/>
                  </a:lnTo>
                  <a:lnTo>
                    <a:pt x="534" y="238"/>
                  </a:lnTo>
                  <a:lnTo>
                    <a:pt x="534" y="241"/>
                  </a:lnTo>
                  <a:lnTo>
                    <a:pt x="533" y="243"/>
                  </a:lnTo>
                  <a:lnTo>
                    <a:pt x="532" y="244"/>
                  </a:lnTo>
                  <a:lnTo>
                    <a:pt x="530" y="244"/>
                  </a:lnTo>
                  <a:lnTo>
                    <a:pt x="528" y="245"/>
                  </a:lnTo>
                  <a:lnTo>
                    <a:pt x="528" y="247"/>
                  </a:lnTo>
                  <a:lnTo>
                    <a:pt x="527" y="247"/>
                  </a:lnTo>
                  <a:lnTo>
                    <a:pt x="525" y="246"/>
                  </a:lnTo>
                  <a:lnTo>
                    <a:pt x="523" y="247"/>
                  </a:lnTo>
                  <a:lnTo>
                    <a:pt x="521" y="248"/>
                  </a:lnTo>
                  <a:lnTo>
                    <a:pt x="520" y="251"/>
                  </a:lnTo>
                  <a:lnTo>
                    <a:pt x="521" y="253"/>
                  </a:lnTo>
                  <a:lnTo>
                    <a:pt x="521" y="255"/>
                  </a:lnTo>
                  <a:lnTo>
                    <a:pt x="522" y="258"/>
                  </a:lnTo>
                  <a:lnTo>
                    <a:pt x="522" y="261"/>
                  </a:lnTo>
                  <a:lnTo>
                    <a:pt x="522" y="262"/>
                  </a:lnTo>
                  <a:lnTo>
                    <a:pt x="520" y="264"/>
                  </a:lnTo>
                  <a:lnTo>
                    <a:pt x="518" y="264"/>
                  </a:lnTo>
                  <a:lnTo>
                    <a:pt x="514" y="264"/>
                  </a:lnTo>
                  <a:lnTo>
                    <a:pt x="512" y="264"/>
                  </a:lnTo>
                  <a:lnTo>
                    <a:pt x="510" y="263"/>
                  </a:lnTo>
                  <a:lnTo>
                    <a:pt x="510" y="262"/>
                  </a:lnTo>
                  <a:lnTo>
                    <a:pt x="508" y="260"/>
                  </a:lnTo>
                  <a:lnTo>
                    <a:pt x="507" y="260"/>
                  </a:lnTo>
                  <a:lnTo>
                    <a:pt x="506" y="258"/>
                  </a:lnTo>
                  <a:lnTo>
                    <a:pt x="504" y="257"/>
                  </a:lnTo>
                  <a:lnTo>
                    <a:pt x="503" y="256"/>
                  </a:lnTo>
                  <a:lnTo>
                    <a:pt x="501" y="255"/>
                  </a:lnTo>
                  <a:lnTo>
                    <a:pt x="499" y="255"/>
                  </a:lnTo>
                  <a:lnTo>
                    <a:pt x="497" y="257"/>
                  </a:lnTo>
                  <a:lnTo>
                    <a:pt x="494" y="258"/>
                  </a:lnTo>
                  <a:lnTo>
                    <a:pt x="493" y="259"/>
                  </a:lnTo>
                  <a:lnTo>
                    <a:pt x="495" y="260"/>
                  </a:lnTo>
                  <a:lnTo>
                    <a:pt x="496" y="260"/>
                  </a:lnTo>
                  <a:lnTo>
                    <a:pt x="494" y="264"/>
                  </a:lnTo>
                  <a:lnTo>
                    <a:pt x="493" y="266"/>
                  </a:lnTo>
                  <a:lnTo>
                    <a:pt x="492" y="268"/>
                  </a:lnTo>
                  <a:lnTo>
                    <a:pt x="492" y="270"/>
                  </a:lnTo>
                  <a:lnTo>
                    <a:pt x="490" y="272"/>
                  </a:lnTo>
                  <a:lnTo>
                    <a:pt x="490" y="275"/>
                  </a:lnTo>
                  <a:lnTo>
                    <a:pt x="491" y="277"/>
                  </a:lnTo>
                  <a:lnTo>
                    <a:pt x="490" y="278"/>
                  </a:lnTo>
                  <a:lnTo>
                    <a:pt x="489" y="278"/>
                  </a:lnTo>
                  <a:lnTo>
                    <a:pt x="487" y="277"/>
                  </a:lnTo>
                  <a:lnTo>
                    <a:pt x="487" y="280"/>
                  </a:lnTo>
                  <a:lnTo>
                    <a:pt x="486" y="281"/>
                  </a:lnTo>
                  <a:lnTo>
                    <a:pt x="484" y="280"/>
                  </a:lnTo>
                  <a:lnTo>
                    <a:pt x="483" y="281"/>
                  </a:lnTo>
                  <a:lnTo>
                    <a:pt x="483" y="282"/>
                  </a:lnTo>
                  <a:lnTo>
                    <a:pt x="484" y="284"/>
                  </a:lnTo>
                  <a:lnTo>
                    <a:pt x="485" y="287"/>
                  </a:lnTo>
                  <a:lnTo>
                    <a:pt x="486" y="288"/>
                  </a:lnTo>
                  <a:lnTo>
                    <a:pt x="487" y="288"/>
                  </a:lnTo>
                  <a:lnTo>
                    <a:pt x="489" y="288"/>
                  </a:lnTo>
                  <a:lnTo>
                    <a:pt x="489" y="290"/>
                  </a:lnTo>
                  <a:lnTo>
                    <a:pt x="491" y="289"/>
                  </a:lnTo>
                  <a:lnTo>
                    <a:pt x="492" y="292"/>
                  </a:lnTo>
                  <a:lnTo>
                    <a:pt x="492" y="293"/>
                  </a:lnTo>
                  <a:lnTo>
                    <a:pt x="495" y="294"/>
                  </a:lnTo>
                  <a:lnTo>
                    <a:pt x="496" y="296"/>
                  </a:lnTo>
                  <a:lnTo>
                    <a:pt x="497" y="297"/>
                  </a:lnTo>
                  <a:lnTo>
                    <a:pt x="497" y="298"/>
                  </a:lnTo>
                  <a:lnTo>
                    <a:pt x="499" y="298"/>
                  </a:lnTo>
                  <a:lnTo>
                    <a:pt x="500" y="300"/>
                  </a:lnTo>
                  <a:lnTo>
                    <a:pt x="499" y="302"/>
                  </a:lnTo>
                  <a:lnTo>
                    <a:pt x="497" y="302"/>
                  </a:lnTo>
                  <a:lnTo>
                    <a:pt x="496" y="303"/>
                  </a:lnTo>
                  <a:lnTo>
                    <a:pt x="494" y="304"/>
                  </a:lnTo>
                  <a:lnTo>
                    <a:pt x="491" y="304"/>
                  </a:lnTo>
                  <a:lnTo>
                    <a:pt x="491" y="305"/>
                  </a:lnTo>
                  <a:lnTo>
                    <a:pt x="489" y="306"/>
                  </a:lnTo>
                  <a:lnTo>
                    <a:pt x="489" y="307"/>
                  </a:lnTo>
                  <a:lnTo>
                    <a:pt x="488" y="310"/>
                  </a:lnTo>
                  <a:lnTo>
                    <a:pt x="487" y="312"/>
                  </a:lnTo>
                  <a:lnTo>
                    <a:pt x="486" y="314"/>
                  </a:lnTo>
                  <a:lnTo>
                    <a:pt x="485" y="315"/>
                  </a:lnTo>
                  <a:lnTo>
                    <a:pt x="483" y="315"/>
                  </a:lnTo>
                  <a:lnTo>
                    <a:pt x="481" y="316"/>
                  </a:lnTo>
                  <a:lnTo>
                    <a:pt x="481" y="318"/>
                  </a:lnTo>
                  <a:lnTo>
                    <a:pt x="480" y="320"/>
                  </a:lnTo>
                  <a:lnTo>
                    <a:pt x="481" y="321"/>
                  </a:lnTo>
                  <a:lnTo>
                    <a:pt x="481" y="323"/>
                  </a:lnTo>
                  <a:lnTo>
                    <a:pt x="481" y="325"/>
                  </a:lnTo>
                  <a:lnTo>
                    <a:pt x="480" y="326"/>
                  </a:lnTo>
                  <a:lnTo>
                    <a:pt x="478" y="328"/>
                  </a:lnTo>
                  <a:lnTo>
                    <a:pt x="476" y="329"/>
                  </a:lnTo>
                  <a:lnTo>
                    <a:pt x="475" y="330"/>
                  </a:lnTo>
                  <a:lnTo>
                    <a:pt x="473" y="331"/>
                  </a:lnTo>
                  <a:lnTo>
                    <a:pt x="473" y="331"/>
                  </a:lnTo>
                  <a:lnTo>
                    <a:pt x="472" y="331"/>
                  </a:lnTo>
                  <a:lnTo>
                    <a:pt x="468" y="329"/>
                  </a:lnTo>
                  <a:lnTo>
                    <a:pt x="467" y="330"/>
                  </a:lnTo>
                  <a:lnTo>
                    <a:pt x="467" y="331"/>
                  </a:lnTo>
                  <a:lnTo>
                    <a:pt x="467" y="333"/>
                  </a:lnTo>
                  <a:lnTo>
                    <a:pt x="467" y="335"/>
                  </a:lnTo>
                  <a:lnTo>
                    <a:pt x="466" y="336"/>
                  </a:lnTo>
                  <a:lnTo>
                    <a:pt x="465" y="336"/>
                  </a:lnTo>
                  <a:lnTo>
                    <a:pt x="465" y="337"/>
                  </a:lnTo>
                  <a:lnTo>
                    <a:pt x="465" y="337"/>
                  </a:lnTo>
                  <a:lnTo>
                    <a:pt x="465" y="339"/>
                  </a:lnTo>
                  <a:lnTo>
                    <a:pt x="465" y="339"/>
                  </a:lnTo>
                  <a:lnTo>
                    <a:pt x="464" y="339"/>
                  </a:lnTo>
                  <a:lnTo>
                    <a:pt x="462" y="339"/>
                  </a:lnTo>
                  <a:lnTo>
                    <a:pt x="461" y="339"/>
                  </a:lnTo>
                  <a:lnTo>
                    <a:pt x="461" y="341"/>
                  </a:lnTo>
                  <a:lnTo>
                    <a:pt x="463" y="341"/>
                  </a:lnTo>
                  <a:lnTo>
                    <a:pt x="463" y="342"/>
                  </a:lnTo>
                  <a:lnTo>
                    <a:pt x="462" y="345"/>
                  </a:lnTo>
                  <a:lnTo>
                    <a:pt x="461" y="347"/>
                  </a:lnTo>
                  <a:lnTo>
                    <a:pt x="462" y="347"/>
                  </a:lnTo>
                  <a:lnTo>
                    <a:pt x="463" y="347"/>
                  </a:lnTo>
                  <a:lnTo>
                    <a:pt x="464" y="347"/>
                  </a:lnTo>
                  <a:lnTo>
                    <a:pt x="465" y="349"/>
                  </a:lnTo>
                  <a:lnTo>
                    <a:pt x="464" y="352"/>
                  </a:lnTo>
                  <a:lnTo>
                    <a:pt x="461" y="352"/>
                  </a:lnTo>
                  <a:lnTo>
                    <a:pt x="459" y="352"/>
                  </a:lnTo>
                  <a:lnTo>
                    <a:pt x="458" y="352"/>
                  </a:lnTo>
                  <a:lnTo>
                    <a:pt x="457" y="352"/>
                  </a:lnTo>
                  <a:lnTo>
                    <a:pt x="457" y="352"/>
                  </a:lnTo>
                  <a:lnTo>
                    <a:pt x="455" y="353"/>
                  </a:lnTo>
                  <a:lnTo>
                    <a:pt x="454" y="354"/>
                  </a:lnTo>
                  <a:lnTo>
                    <a:pt x="453" y="354"/>
                  </a:lnTo>
                  <a:lnTo>
                    <a:pt x="452" y="355"/>
                  </a:lnTo>
                  <a:lnTo>
                    <a:pt x="451" y="355"/>
                  </a:lnTo>
                  <a:lnTo>
                    <a:pt x="449" y="354"/>
                  </a:lnTo>
                  <a:lnTo>
                    <a:pt x="449" y="353"/>
                  </a:lnTo>
                  <a:lnTo>
                    <a:pt x="448" y="353"/>
                  </a:lnTo>
                  <a:lnTo>
                    <a:pt x="448" y="352"/>
                  </a:lnTo>
                  <a:lnTo>
                    <a:pt x="448" y="351"/>
                  </a:lnTo>
                  <a:lnTo>
                    <a:pt x="448" y="350"/>
                  </a:lnTo>
                  <a:lnTo>
                    <a:pt x="447" y="350"/>
                  </a:lnTo>
                  <a:lnTo>
                    <a:pt x="446" y="350"/>
                  </a:lnTo>
                  <a:lnTo>
                    <a:pt x="444" y="350"/>
                  </a:lnTo>
                  <a:lnTo>
                    <a:pt x="443" y="350"/>
                  </a:lnTo>
                  <a:lnTo>
                    <a:pt x="442" y="350"/>
                  </a:lnTo>
                  <a:lnTo>
                    <a:pt x="441" y="350"/>
                  </a:lnTo>
                  <a:lnTo>
                    <a:pt x="440" y="349"/>
                  </a:lnTo>
                  <a:lnTo>
                    <a:pt x="441" y="348"/>
                  </a:lnTo>
                  <a:lnTo>
                    <a:pt x="441" y="347"/>
                  </a:lnTo>
                  <a:lnTo>
                    <a:pt x="441" y="347"/>
                  </a:lnTo>
                  <a:lnTo>
                    <a:pt x="442" y="347"/>
                  </a:lnTo>
                  <a:lnTo>
                    <a:pt x="443" y="347"/>
                  </a:lnTo>
                  <a:lnTo>
                    <a:pt x="444" y="347"/>
                  </a:lnTo>
                  <a:lnTo>
                    <a:pt x="444" y="347"/>
                  </a:lnTo>
                  <a:lnTo>
                    <a:pt x="443" y="346"/>
                  </a:lnTo>
                  <a:lnTo>
                    <a:pt x="444" y="346"/>
                  </a:lnTo>
                  <a:lnTo>
                    <a:pt x="444" y="345"/>
                  </a:lnTo>
                  <a:lnTo>
                    <a:pt x="445" y="344"/>
                  </a:lnTo>
                  <a:lnTo>
                    <a:pt x="445" y="343"/>
                  </a:lnTo>
                  <a:lnTo>
                    <a:pt x="446" y="342"/>
                  </a:lnTo>
                  <a:lnTo>
                    <a:pt x="444" y="342"/>
                  </a:lnTo>
                  <a:lnTo>
                    <a:pt x="443" y="342"/>
                  </a:lnTo>
                  <a:lnTo>
                    <a:pt x="442" y="342"/>
                  </a:lnTo>
                  <a:lnTo>
                    <a:pt x="441" y="341"/>
                  </a:lnTo>
                  <a:lnTo>
                    <a:pt x="441" y="340"/>
                  </a:lnTo>
                  <a:lnTo>
                    <a:pt x="441" y="339"/>
                  </a:lnTo>
                  <a:lnTo>
                    <a:pt x="441" y="339"/>
                  </a:lnTo>
                  <a:lnTo>
                    <a:pt x="441" y="338"/>
                  </a:lnTo>
                  <a:lnTo>
                    <a:pt x="440" y="338"/>
                  </a:lnTo>
                  <a:lnTo>
                    <a:pt x="439" y="339"/>
                  </a:lnTo>
                  <a:lnTo>
                    <a:pt x="438" y="339"/>
                  </a:lnTo>
                  <a:lnTo>
                    <a:pt x="438" y="340"/>
                  </a:lnTo>
                  <a:lnTo>
                    <a:pt x="436" y="339"/>
                  </a:lnTo>
                  <a:lnTo>
                    <a:pt x="434" y="340"/>
                  </a:lnTo>
                  <a:lnTo>
                    <a:pt x="433" y="341"/>
                  </a:lnTo>
                  <a:lnTo>
                    <a:pt x="431" y="342"/>
                  </a:lnTo>
                  <a:lnTo>
                    <a:pt x="429" y="343"/>
                  </a:lnTo>
                  <a:lnTo>
                    <a:pt x="429" y="344"/>
                  </a:lnTo>
                  <a:lnTo>
                    <a:pt x="430" y="345"/>
                  </a:lnTo>
                  <a:lnTo>
                    <a:pt x="429" y="346"/>
                  </a:lnTo>
                  <a:lnTo>
                    <a:pt x="428" y="347"/>
                  </a:lnTo>
                  <a:lnTo>
                    <a:pt x="428" y="347"/>
                  </a:lnTo>
                  <a:lnTo>
                    <a:pt x="428" y="348"/>
                  </a:lnTo>
                  <a:lnTo>
                    <a:pt x="427" y="349"/>
                  </a:lnTo>
                  <a:lnTo>
                    <a:pt x="426" y="349"/>
                  </a:lnTo>
                  <a:lnTo>
                    <a:pt x="426" y="350"/>
                  </a:lnTo>
                  <a:lnTo>
                    <a:pt x="427" y="351"/>
                  </a:lnTo>
                  <a:lnTo>
                    <a:pt x="427" y="353"/>
                  </a:lnTo>
                  <a:lnTo>
                    <a:pt x="426" y="353"/>
                  </a:lnTo>
                  <a:lnTo>
                    <a:pt x="426" y="354"/>
                  </a:lnTo>
                  <a:lnTo>
                    <a:pt x="425" y="354"/>
                  </a:lnTo>
                  <a:lnTo>
                    <a:pt x="424" y="355"/>
                  </a:lnTo>
                  <a:lnTo>
                    <a:pt x="424" y="355"/>
                  </a:lnTo>
                  <a:lnTo>
                    <a:pt x="423" y="355"/>
                  </a:lnTo>
                  <a:lnTo>
                    <a:pt x="422" y="357"/>
                  </a:lnTo>
                  <a:lnTo>
                    <a:pt x="421" y="358"/>
                  </a:lnTo>
                  <a:lnTo>
                    <a:pt x="420" y="359"/>
                  </a:lnTo>
                  <a:lnTo>
                    <a:pt x="420" y="360"/>
                  </a:lnTo>
                  <a:lnTo>
                    <a:pt x="420" y="361"/>
                  </a:lnTo>
                  <a:lnTo>
                    <a:pt x="419" y="362"/>
                  </a:lnTo>
                  <a:lnTo>
                    <a:pt x="418" y="362"/>
                  </a:lnTo>
                  <a:lnTo>
                    <a:pt x="418" y="363"/>
                  </a:lnTo>
                  <a:lnTo>
                    <a:pt x="418" y="363"/>
                  </a:lnTo>
                  <a:lnTo>
                    <a:pt x="418" y="365"/>
                  </a:lnTo>
                  <a:lnTo>
                    <a:pt x="418" y="366"/>
                  </a:lnTo>
                  <a:lnTo>
                    <a:pt x="417" y="366"/>
                  </a:lnTo>
                  <a:lnTo>
                    <a:pt x="415" y="367"/>
                  </a:lnTo>
                  <a:lnTo>
                    <a:pt x="414" y="367"/>
                  </a:lnTo>
                  <a:lnTo>
                    <a:pt x="413" y="366"/>
                  </a:lnTo>
                  <a:lnTo>
                    <a:pt x="412" y="365"/>
                  </a:lnTo>
                  <a:lnTo>
                    <a:pt x="412" y="364"/>
                  </a:lnTo>
                  <a:lnTo>
                    <a:pt x="412" y="363"/>
                  </a:lnTo>
                  <a:lnTo>
                    <a:pt x="412" y="362"/>
                  </a:lnTo>
                  <a:lnTo>
                    <a:pt x="411" y="363"/>
                  </a:lnTo>
                  <a:lnTo>
                    <a:pt x="410" y="363"/>
                  </a:lnTo>
                  <a:lnTo>
                    <a:pt x="410" y="364"/>
                  </a:lnTo>
                  <a:lnTo>
                    <a:pt x="409" y="364"/>
                  </a:lnTo>
                  <a:lnTo>
                    <a:pt x="408" y="364"/>
                  </a:lnTo>
                  <a:lnTo>
                    <a:pt x="408" y="363"/>
                  </a:lnTo>
                  <a:lnTo>
                    <a:pt x="407" y="363"/>
                  </a:lnTo>
                  <a:lnTo>
                    <a:pt x="406" y="362"/>
                  </a:lnTo>
                  <a:lnTo>
                    <a:pt x="405" y="363"/>
                  </a:lnTo>
                  <a:lnTo>
                    <a:pt x="404" y="363"/>
                  </a:lnTo>
                  <a:lnTo>
                    <a:pt x="403" y="363"/>
                  </a:lnTo>
                  <a:lnTo>
                    <a:pt x="402" y="363"/>
                  </a:lnTo>
                  <a:lnTo>
                    <a:pt x="401" y="363"/>
                  </a:lnTo>
                  <a:lnTo>
                    <a:pt x="401" y="364"/>
                  </a:lnTo>
                  <a:lnTo>
                    <a:pt x="400" y="365"/>
                  </a:lnTo>
                  <a:lnTo>
                    <a:pt x="400" y="366"/>
                  </a:lnTo>
                  <a:lnTo>
                    <a:pt x="401" y="367"/>
                  </a:lnTo>
                  <a:lnTo>
                    <a:pt x="402" y="368"/>
                  </a:lnTo>
                  <a:lnTo>
                    <a:pt x="403" y="368"/>
                  </a:lnTo>
                  <a:lnTo>
                    <a:pt x="404" y="369"/>
                  </a:lnTo>
                  <a:lnTo>
                    <a:pt x="404" y="370"/>
                  </a:lnTo>
                  <a:lnTo>
                    <a:pt x="404" y="371"/>
                  </a:lnTo>
                  <a:lnTo>
                    <a:pt x="404" y="372"/>
                  </a:lnTo>
                  <a:lnTo>
                    <a:pt x="404" y="374"/>
                  </a:lnTo>
                  <a:lnTo>
                    <a:pt x="403" y="375"/>
                  </a:lnTo>
                  <a:lnTo>
                    <a:pt x="402" y="375"/>
                  </a:lnTo>
                  <a:lnTo>
                    <a:pt x="401" y="376"/>
                  </a:lnTo>
                  <a:lnTo>
                    <a:pt x="400" y="377"/>
                  </a:lnTo>
                  <a:lnTo>
                    <a:pt x="400" y="378"/>
                  </a:lnTo>
                  <a:lnTo>
                    <a:pt x="399" y="379"/>
                  </a:lnTo>
                  <a:lnTo>
                    <a:pt x="400" y="381"/>
                  </a:lnTo>
                  <a:lnTo>
                    <a:pt x="400" y="383"/>
                  </a:lnTo>
                  <a:lnTo>
                    <a:pt x="400" y="384"/>
                  </a:lnTo>
                  <a:lnTo>
                    <a:pt x="401" y="386"/>
                  </a:lnTo>
                  <a:lnTo>
                    <a:pt x="400" y="387"/>
                  </a:lnTo>
                  <a:lnTo>
                    <a:pt x="399" y="387"/>
                  </a:lnTo>
                  <a:lnTo>
                    <a:pt x="398" y="388"/>
                  </a:lnTo>
                  <a:lnTo>
                    <a:pt x="397" y="389"/>
                  </a:lnTo>
                  <a:lnTo>
                    <a:pt x="395" y="389"/>
                  </a:lnTo>
                  <a:lnTo>
                    <a:pt x="394" y="390"/>
                  </a:lnTo>
                  <a:lnTo>
                    <a:pt x="393" y="389"/>
                  </a:lnTo>
                  <a:lnTo>
                    <a:pt x="392" y="390"/>
                  </a:lnTo>
                  <a:lnTo>
                    <a:pt x="391" y="391"/>
                  </a:lnTo>
                  <a:lnTo>
                    <a:pt x="389" y="391"/>
                  </a:lnTo>
                  <a:lnTo>
                    <a:pt x="388" y="391"/>
                  </a:lnTo>
                  <a:lnTo>
                    <a:pt x="387" y="390"/>
                  </a:lnTo>
                  <a:lnTo>
                    <a:pt x="385" y="390"/>
                  </a:lnTo>
                  <a:lnTo>
                    <a:pt x="384" y="392"/>
                  </a:lnTo>
                  <a:lnTo>
                    <a:pt x="384" y="393"/>
                  </a:lnTo>
                  <a:lnTo>
                    <a:pt x="385" y="393"/>
                  </a:lnTo>
                  <a:lnTo>
                    <a:pt x="386" y="393"/>
                  </a:lnTo>
                  <a:lnTo>
                    <a:pt x="386" y="394"/>
                  </a:lnTo>
                  <a:lnTo>
                    <a:pt x="388" y="395"/>
                  </a:lnTo>
                  <a:lnTo>
                    <a:pt x="388" y="396"/>
                  </a:lnTo>
                  <a:lnTo>
                    <a:pt x="387" y="397"/>
                  </a:lnTo>
                  <a:lnTo>
                    <a:pt x="387" y="398"/>
                  </a:lnTo>
                  <a:lnTo>
                    <a:pt x="386" y="399"/>
                  </a:lnTo>
                  <a:lnTo>
                    <a:pt x="386" y="400"/>
                  </a:lnTo>
                  <a:lnTo>
                    <a:pt x="385" y="400"/>
                  </a:lnTo>
                  <a:lnTo>
                    <a:pt x="384" y="400"/>
                  </a:lnTo>
                  <a:lnTo>
                    <a:pt x="383" y="400"/>
                  </a:lnTo>
                  <a:lnTo>
                    <a:pt x="382" y="401"/>
                  </a:lnTo>
                  <a:lnTo>
                    <a:pt x="382" y="402"/>
                  </a:lnTo>
                  <a:lnTo>
                    <a:pt x="383" y="402"/>
                  </a:lnTo>
                  <a:lnTo>
                    <a:pt x="382" y="403"/>
                  </a:lnTo>
                  <a:lnTo>
                    <a:pt x="381" y="404"/>
                  </a:lnTo>
                  <a:lnTo>
                    <a:pt x="380" y="405"/>
                  </a:lnTo>
                  <a:lnTo>
                    <a:pt x="380" y="406"/>
                  </a:lnTo>
                  <a:lnTo>
                    <a:pt x="380" y="408"/>
                  </a:lnTo>
                  <a:lnTo>
                    <a:pt x="379" y="409"/>
                  </a:lnTo>
                  <a:lnTo>
                    <a:pt x="378" y="407"/>
                  </a:lnTo>
                  <a:lnTo>
                    <a:pt x="378" y="406"/>
                  </a:lnTo>
                  <a:lnTo>
                    <a:pt x="377" y="405"/>
                  </a:lnTo>
                  <a:lnTo>
                    <a:pt x="375" y="404"/>
                  </a:lnTo>
                  <a:lnTo>
                    <a:pt x="374" y="402"/>
                  </a:lnTo>
                  <a:lnTo>
                    <a:pt x="374" y="401"/>
                  </a:lnTo>
                  <a:lnTo>
                    <a:pt x="372" y="401"/>
                  </a:lnTo>
                  <a:lnTo>
                    <a:pt x="371" y="401"/>
                  </a:lnTo>
                  <a:lnTo>
                    <a:pt x="371" y="402"/>
                  </a:lnTo>
                  <a:lnTo>
                    <a:pt x="371" y="403"/>
                  </a:lnTo>
                  <a:lnTo>
                    <a:pt x="370" y="404"/>
                  </a:lnTo>
                  <a:lnTo>
                    <a:pt x="369" y="405"/>
                  </a:lnTo>
                  <a:lnTo>
                    <a:pt x="368" y="405"/>
                  </a:lnTo>
                  <a:lnTo>
                    <a:pt x="368" y="402"/>
                  </a:lnTo>
                  <a:lnTo>
                    <a:pt x="368" y="402"/>
                  </a:lnTo>
                  <a:lnTo>
                    <a:pt x="367" y="401"/>
                  </a:lnTo>
                  <a:lnTo>
                    <a:pt x="366" y="401"/>
                  </a:lnTo>
                  <a:lnTo>
                    <a:pt x="364" y="402"/>
                  </a:lnTo>
                  <a:lnTo>
                    <a:pt x="364" y="402"/>
                  </a:lnTo>
                  <a:lnTo>
                    <a:pt x="364" y="404"/>
                  </a:lnTo>
                  <a:lnTo>
                    <a:pt x="363" y="404"/>
                  </a:lnTo>
                  <a:lnTo>
                    <a:pt x="363" y="405"/>
                  </a:lnTo>
                  <a:lnTo>
                    <a:pt x="363" y="405"/>
                  </a:lnTo>
                  <a:lnTo>
                    <a:pt x="362" y="405"/>
                  </a:lnTo>
                  <a:lnTo>
                    <a:pt x="361" y="406"/>
                  </a:lnTo>
                  <a:lnTo>
                    <a:pt x="361" y="407"/>
                  </a:lnTo>
                  <a:lnTo>
                    <a:pt x="361" y="410"/>
                  </a:lnTo>
                  <a:lnTo>
                    <a:pt x="360" y="410"/>
                  </a:lnTo>
                  <a:lnTo>
                    <a:pt x="359" y="410"/>
                  </a:lnTo>
                  <a:lnTo>
                    <a:pt x="358" y="410"/>
                  </a:lnTo>
                  <a:lnTo>
                    <a:pt x="357" y="411"/>
                  </a:lnTo>
                  <a:lnTo>
                    <a:pt x="356" y="412"/>
                  </a:lnTo>
                  <a:lnTo>
                    <a:pt x="355" y="412"/>
                  </a:lnTo>
                  <a:lnTo>
                    <a:pt x="355" y="413"/>
                  </a:lnTo>
                  <a:lnTo>
                    <a:pt x="355" y="415"/>
                  </a:lnTo>
                  <a:lnTo>
                    <a:pt x="354" y="415"/>
                  </a:lnTo>
                  <a:lnTo>
                    <a:pt x="354" y="416"/>
                  </a:lnTo>
                  <a:lnTo>
                    <a:pt x="352" y="416"/>
                  </a:lnTo>
                  <a:lnTo>
                    <a:pt x="350" y="416"/>
                  </a:lnTo>
                  <a:lnTo>
                    <a:pt x="349" y="417"/>
                  </a:lnTo>
                  <a:lnTo>
                    <a:pt x="347" y="417"/>
                  </a:lnTo>
                  <a:lnTo>
                    <a:pt x="347" y="417"/>
                  </a:lnTo>
                  <a:lnTo>
                    <a:pt x="347" y="418"/>
                  </a:lnTo>
                  <a:lnTo>
                    <a:pt x="347" y="419"/>
                  </a:lnTo>
                  <a:lnTo>
                    <a:pt x="347" y="421"/>
                  </a:lnTo>
                  <a:lnTo>
                    <a:pt x="347" y="422"/>
                  </a:lnTo>
                  <a:lnTo>
                    <a:pt x="349" y="423"/>
                  </a:lnTo>
                  <a:lnTo>
                    <a:pt x="350" y="423"/>
                  </a:lnTo>
                  <a:lnTo>
                    <a:pt x="350" y="425"/>
                  </a:lnTo>
                  <a:lnTo>
                    <a:pt x="348" y="425"/>
                  </a:lnTo>
                  <a:lnTo>
                    <a:pt x="347" y="426"/>
                  </a:lnTo>
                  <a:lnTo>
                    <a:pt x="349" y="426"/>
                  </a:lnTo>
                  <a:lnTo>
                    <a:pt x="350" y="426"/>
                  </a:lnTo>
                  <a:lnTo>
                    <a:pt x="351" y="427"/>
                  </a:lnTo>
                  <a:lnTo>
                    <a:pt x="349" y="428"/>
                  </a:lnTo>
                  <a:lnTo>
                    <a:pt x="348" y="428"/>
                  </a:lnTo>
                  <a:lnTo>
                    <a:pt x="347" y="429"/>
                  </a:lnTo>
                  <a:lnTo>
                    <a:pt x="347" y="430"/>
                  </a:lnTo>
                  <a:lnTo>
                    <a:pt x="347" y="431"/>
                  </a:lnTo>
                  <a:lnTo>
                    <a:pt x="348" y="432"/>
                  </a:lnTo>
                  <a:lnTo>
                    <a:pt x="349" y="432"/>
                  </a:lnTo>
                  <a:lnTo>
                    <a:pt x="350" y="432"/>
                  </a:lnTo>
                  <a:lnTo>
                    <a:pt x="350" y="434"/>
                  </a:lnTo>
                  <a:lnTo>
                    <a:pt x="349" y="435"/>
                  </a:lnTo>
                  <a:lnTo>
                    <a:pt x="350" y="436"/>
                  </a:lnTo>
                  <a:lnTo>
                    <a:pt x="350" y="437"/>
                  </a:lnTo>
                  <a:lnTo>
                    <a:pt x="352" y="437"/>
                  </a:lnTo>
                  <a:lnTo>
                    <a:pt x="354" y="438"/>
                  </a:lnTo>
                  <a:lnTo>
                    <a:pt x="355" y="440"/>
                  </a:lnTo>
                  <a:lnTo>
                    <a:pt x="353" y="440"/>
                  </a:lnTo>
                  <a:lnTo>
                    <a:pt x="352" y="442"/>
                  </a:lnTo>
                  <a:lnTo>
                    <a:pt x="351" y="443"/>
                  </a:lnTo>
                  <a:lnTo>
                    <a:pt x="350" y="444"/>
                  </a:lnTo>
                  <a:lnTo>
                    <a:pt x="348" y="443"/>
                  </a:lnTo>
                  <a:lnTo>
                    <a:pt x="348" y="442"/>
                  </a:lnTo>
                  <a:lnTo>
                    <a:pt x="347" y="440"/>
                  </a:lnTo>
                  <a:lnTo>
                    <a:pt x="347" y="440"/>
                  </a:lnTo>
                  <a:lnTo>
                    <a:pt x="346" y="441"/>
                  </a:lnTo>
                  <a:lnTo>
                    <a:pt x="345" y="441"/>
                  </a:lnTo>
                  <a:lnTo>
                    <a:pt x="344" y="442"/>
                  </a:lnTo>
                  <a:lnTo>
                    <a:pt x="341" y="441"/>
                  </a:lnTo>
                  <a:lnTo>
                    <a:pt x="340" y="440"/>
                  </a:lnTo>
                  <a:lnTo>
                    <a:pt x="339" y="437"/>
                  </a:lnTo>
                  <a:lnTo>
                    <a:pt x="337" y="437"/>
                  </a:lnTo>
                  <a:lnTo>
                    <a:pt x="336" y="438"/>
                  </a:lnTo>
                  <a:lnTo>
                    <a:pt x="334" y="438"/>
                  </a:lnTo>
                  <a:lnTo>
                    <a:pt x="333" y="439"/>
                  </a:lnTo>
                  <a:lnTo>
                    <a:pt x="332" y="439"/>
                  </a:lnTo>
                  <a:lnTo>
                    <a:pt x="332" y="441"/>
                  </a:lnTo>
                  <a:lnTo>
                    <a:pt x="332" y="442"/>
                  </a:lnTo>
                  <a:lnTo>
                    <a:pt x="332" y="443"/>
                  </a:lnTo>
                  <a:lnTo>
                    <a:pt x="331" y="444"/>
                  </a:lnTo>
                  <a:lnTo>
                    <a:pt x="331" y="444"/>
                  </a:lnTo>
                  <a:lnTo>
                    <a:pt x="331" y="442"/>
                  </a:lnTo>
                  <a:lnTo>
                    <a:pt x="331" y="441"/>
                  </a:lnTo>
                  <a:lnTo>
                    <a:pt x="330" y="440"/>
                  </a:lnTo>
                  <a:lnTo>
                    <a:pt x="329" y="439"/>
                  </a:lnTo>
                  <a:lnTo>
                    <a:pt x="328" y="438"/>
                  </a:lnTo>
                  <a:lnTo>
                    <a:pt x="326" y="438"/>
                  </a:lnTo>
                  <a:lnTo>
                    <a:pt x="325" y="439"/>
                  </a:lnTo>
                  <a:lnTo>
                    <a:pt x="324" y="439"/>
                  </a:lnTo>
                  <a:lnTo>
                    <a:pt x="324" y="441"/>
                  </a:lnTo>
                  <a:lnTo>
                    <a:pt x="323" y="442"/>
                  </a:lnTo>
                  <a:lnTo>
                    <a:pt x="322" y="442"/>
                  </a:lnTo>
                  <a:lnTo>
                    <a:pt x="322" y="441"/>
                  </a:lnTo>
                  <a:lnTo>
                    <a:pt x="321" y="440"/>
                  </a:lnTo>
                  <a:lnTo>
                    <a:pt x="320" y="440"/>
                  </a:lnTo>
                  <a:lnTo>
                    <a:pt x="319" y="440"/>
                  </a:lnTo>
                  <a:lnTo>
                    <a:pt x="318" y="440"/>
                  </a:lnTo>
                  <a:lnTo>
                    <a:pt x="317" y="440"/>
                  </a:lnTo>
                  <a:lnTo>
                    <a:pt x="316" y="440"/>
                  </a:lnTo>
                  <a:lnTo>
                    <a:pt x="315" y="441"/>
                  </a:lnTo>
                  <a:lnTo>
                    <a:pt x="315" y="441"/>
                  </a:lnTo>
                  <a:lnTo>
                    <a:pt x="314" y="442"/>
                  </a:lnTo>
                  <a:lnTo>
                    <a:pt x="313" y="442"/>
                  </a:lnTo>
                  <a:lnTo>
                    <a:pt x="311" y="442"/>
                  </a:lnTo>
                  <a:lnTo>
                    <a:pt x="310" y="443"/>
                  </a:lnTo>
                  <a:lnTo>
                    <a:pt x="309" y="443"/>
                  </a:lnTo>
                  <a:lnTo>
                    <a:pt x="307" y="442"/>
                  </a:lnTo>
                  <a:lnTo>
                    <a:pt x="307" y="442"/>
                  </a:lnTo>
                  <a:lnTo>
                    <a:pt x="307" y="441"/>
                  </a:lnTo>
                  <a:lnTo>
                    <a:pt x="306" y="439"/>
                  </a:lnTo>
                  <a:lnTo>
                    <a:pt x="306" y="437"/>
                  </a:lnTo>
                  <a:lnTo>
                    <a:pt x="306" y="436"/>
                  </a:lnTo>
                  <a:lnTo>
                    <a:pt x="305" y="435"/>
                  </a:lnTo>
                  <a:lnTo>
                    <a:pt x="304" y="435"/>
                  </a:lnTo>
                  <a:lnTo>
                    <a:pt x="304" y="436"/>
                  </a:lnTo>
                  <a:lnTo>
                    <a:pt x="303" y="437"/>
                  </a:lnTo>
                  <a:lnTo>
                    <a:pt x="302" y="436"/>
                  </a:lnTo>
                  <a:lnTo>
                    <a:pt x="301" y="435"/>
                  </a:lnTo>
                  <a:lnTo>
                    <a:pt x="300" y="434"/>
                  </a:lnTo>
                  <a:lnTo>
                    <a:pt x="299" y="436"/>
                  </a:lnTo>
                  <a:lnTo>
                    <a:pt x="298" y="437"/>
                  </a:lnTo>
                  <a:lnTo>
                    <a:pt x="298" y="439"/>
                  </a:lnTo>
                  <a:lnTo>
                    <a:pt x="296" y="439"/>
                  </a:lnTo>
                  <a:lnTo>
                    <a:pt x="294" y="438"/>
                  </a:lnTo>
                  <a:lnTo>
                    <a:pt x="293" y="436"/>
                  </a:lnTo>
                  <a:lnTo>
                    <a:pt x="292" y="435"/>
                  </a:lnTo>
                  <a:lnTo>
                    <a:pt x="290" y="434"/>
                  </a:lnTo>
                  <a:lnTo>
                    <a:pt x="289" y="435"/>
                  </a:lnTo>
                  <a:lnTo>
                    <a:pt x="288" y="436"/>
                  </a:lnTo>
                  <a:lnTo>
                    <a:pt x="287" y="436"/>
                  </a:lnTo>
                  <a:lnTo>
                    <a:pt x="286" y="434"/>
                  </a:lnTo>
                  <a:lnTo>
                    <a:pt x="286" y="434"/>
                  </a:lnTo>
                  <a:lnTo>
                    <a:pt x="285" y="433"/>
                  </a:lnTo>
                  <a:lnTo>
                    <a:pt x="285" y="431"/>
                  </a:lnTo>
                  <a:lnTo>
                    <a:pt x="284" y="431"/>
                  </a:lnTo>
                  <a:lnTo>
                    <a:pt x="284" y="430"/>
                  </a:lnTo>
                  <a:lnTo>
                    <a:pt x="283" y="430"/>
                  </a:lnTo>
                  <a:lnTo>
                    <a:pt x="282" y="431"/>
                  </a:lnTo>
                  <a:lnTo>
                    <a:pt x="282" y="433"/>
                  </a:lnTo>
                  <a:lnTo>
                    <a:pt x="281" y="433"/>
                  </a:lnTo>
                  <a:lnTo>
                    <a:pt x="281" y="434"/>
                  </a:lnTo>
                  <a:lnTo>
                    <a:pt x="280" y="434"/>
                  </a:lnTo>
                  <a:lnTo>
                    <a:pt x="280" y="436"/>
                  </a:lnTo>
                  <a:lnTo>
                    <a:pt x="278" y="437"/>
                  </a:lnTo>
                  <a:lnTo>
                    <a:pt x="277" y="437"/>
                  </a:lnTo>
                  <a:lnTo>
                    <a:pt x="276" y="438"/>
                  </a:lnTo>
                  <a:lnTo>
                    <a:pt x="277" y="439"/>
                  </a:lnTo>
                  <a:lnTo>
                    <a:pt x="278" y="441"/>
                  </a:lnTo>
                  <a:lnTo>
                    <a:pt x="279" y="442"/>
                  </a:lnTo>
                  <a:lnTo>
                    <a:pt x="280" y="442"/>
                  </a:lnTo>
                  <a:lnTo>
                    <a:pt x="281" y="443"/>
                  </a:lnTo>
                  <a:lnTo>
                    <a:pt x="281" y="444"/>
                  </a:lnTo>
                  <a:lnTo>
                    <a:pt x="281" y="445"/>
                  </a:lnTo>
                  <a:lnTo>
                    <a:pt x="282" y="446"/>
                  </a:lnTo>
                  <a:lnTo>
                    <a:pt x="283" y="447"/>
                  </a:lnTo>
                  <a:lnTo>
                    <a:pt x="284" y="448"/>
                  </a:lnTo>
                  <a:lnTo>
                    <a:pt x="284" y="450"/>
                  </a:lnTo>
                  <a:lnTo>
                    <a:pt x="284" y="450"/>
                  </a:lnTo>
                  <a:lnTo>
                    <a:pt x="285" y="451"/>
                  </a:lnTo>
                  <a:lnTo>
                    <a:pt x="284" y="453"/>
                  </a:lnTo>
                  <a:lnTo>
                    <a:pt x="284" y="454"/>
                  </a:lnTo>
                  <a:lnTo>
                    <a:pt x="283" y="455"/>
                  </a:lnTo>
                  <a:lnTo>
                    <a:pt x="282" y="457"/>
                  </a:lnTo>
                  <a:lnTo>
                    <a:pt x="281" y="458"/>
                  </a:lnTo>
                  <a:lnTo>
                    <a:pt x="281" y="459"/>
                  </a:lnTo>
                  <a:lnTo>
                    <a:pt x="282" y="460"/>
                  </a:lnTo>
                  <a:lnTo>
                    <a:pt x="283" y="461"/>
                  </a:lnTo>
                  <a:lnTo>
                    <a:pt x="284" y="463"/>
                  </a:lnTo>
                  <a:lnTo>
                    <a:pt x="285" y="464"/>
                  </a:lnTo>
                  <a:lnTo>
                    <a:pt x="286" y="466"/>
                  </a:lnTo>
                  <a:lnTo>
                    <a:pt x="285" y="466"/>
                  </a:lnTo>
                  <a:lnTo>
                    <a:pt x="284" y="467"/>
                  </a:lnTo>
                  <a:lnTo>
                    <a:pt x="284" y="468"/>
                  </a:lnTo>
                  <a:lnTo>
                    <a:pt x="284" y="470"/>
                  </a:lnTo>
                  <a:lnTo>
                    <a:pt x="284" y="471"/>
                  </a:lnTo>
                  <a:lnTo>
                    <a:pt x="285" y="473"/>
                  </a:lnTo>
                  <a:lnTo>
                    <a:pt x="284" y="474"/>
                  </a:lnTo>
                  <a:lnTo>
                    <a:pt x="285" y="475"/>
                  </a:lnTo>
                  <a:lnTo>
                    <a:pt x="285" y="476"/>
                  </a:lnTo>
                  <a:lnTo>
                    <a:pt x="284" y="477"/>
                  </a:lnTo>
                  <a:lnTo>
                    <a:pt x="284" y="478"/>
                  </a:lnTo>
                  <a:lnTo>
                    <a:pt x="282" y="478"/>
                  </a:lnTo>
                  <a:lnTo>
                    <a:pt x="282" y="477"/>
                  </a:lnTo>
                  <a:lnTo>
                    <a:pt x="282" y="476"/>
                  </a:lnTo>
                  <a:lnTo>
                    <a:pt x="281" y="475"/>
                  </a:lnTo>
                  <a:lnTo>
                    <a:pt x="280" y="476"/>
                  </a:lnTo>
                  <a:lnTo>
                    <a:pt x="279" y="475"/>
                  </a:lnTo>
                  <a:lnTo>
                    <a:pt x="279" y="474"/>
                  </a:lnTo>
                  <a:lnTo>
                    <a:pt x="278" y="473"/>
                  </a:lnTo>
                  <a:lnTo>
                    <a:pt x="276" y="473"/>
                  </a:lnTo>
                  <a:lnTo>
                    <a:pt x="276" y="474"/>
                  </a:lnTo>
                  <a:lnTo>
                    <a:pt x="275" y="474"/>
                  </a:lnTo>
                  <a:lnTo>
                    <a:pt x="274" y="474"/>
                  </a:lnTo>
                  <a:lnTo>
                    <a:pt x="275" y="476"/>
                  </a:lnTo>
                  <a:lnTo>
                    <a:pt x="273" y="476"/>
                  </a:lnTo>
                  <a:lnTo>
                    <a:pt x="272" y="477"/>
                  </a:lnTo>
                  <a:lnTo>
                    <a:pt x="270" y="477"/>
                  </a:lnTo>
                  <a:lnTo>
                    <a:pt x="269" y="478"/>
                  </a:lnTo>
                  <a:lnTo>
                    <a:pt x="268" y="478"/>
                  </a:lnTo>
                  <a:lnTo>
                    <a:pt x="268" y="478"/>
                  </a:lnTo>
                  <a:lnTo>
                    <a:pt x="267" y="476"/>
                  </a:lnTo>
                  <a:lnTo>
                    <a:pt x="266" y="475"/>
                  </a:lnTo>
                  <a:lnTo>
                    <a:pt x="265" y="474"/>
                  </a:lnTo>
                  <a:lnTo>
                    <a:pt x="264" y="475"/>
                  </a:lnTo>
                  <a:lnTo>
                    <a:pt x="263" y="475"/>
                  </a:lnTo>
                  <a:lnTo>
                    <a:pt x="262" y="476"/>
                  </a:lnTo>
                  <a:lnTo>
                    <a:pt x="260" y="475"/>
                  </a:lnTo>
                  <a:lnTo>
                    <a:pt x="260" y="475"/>
                  </a:lnTo>
                  <a:lnTo>
                    <a:pt x="258" y="475"/>
                  </a:lnTo>
                  <a:lnTo>
                    <a:pt x="257" y="476"/>
                  </a:lnTo>
                  <a:lnTo>
                    <a:pt x="255" y="477"/>
                  </a:lnTo>
                  <a:lnTo>
                    <a:pt x="254" y="477"/>
                  </a:lnTo>
                  <a:lnTo>
                    <a:pt x="253" y="478"/>
                  </a:lnTo>
                  <a:lnTo>
                    <a:pt x="252" y="478"/>
                  </a:lnTo>
                  <a:lnTo>
                    <a:pt x="252" y="478"/>
                  </a:lnTo>
                  <a:lnTo>
                    <a:pt x="250" y="478"/>
                  </a:lnTo>
                  <a:lnTo>
                    <a:pt x="249" y="478"/>
                  </a:lnTo>
                  <a:lnTo>
                    <a:pt x="248" y="478"/>
                  </a:lnTo>
                  <a:lnTo>
                    <a:pt x="248" y="479"/>
                  </a:lnTo>
                  <a:lnTo>
                    <a:pt x="248" y="480"/>
                  </a:lnTo>
                  <a:lnTo>
                    <a:pt x="249" y="481"/>
                  </a:lnTo>
                  <a:lnTo>
                    <a:pt x="250" y="482"/>
                  </a:lnTo>
                  <a:lnTo>
                    <a:pt x="250" y="483"/>
                  </a:lnTo>
                  <a:lnTo>
                    <a:pt x="250" y="484"/>
                  </a:lnTo>
                  <a:lnTo>
                    <a:pt x="248" y="485"/>
                  </a:lnTo>
                  <a:lnTo>
                    <a:pt x="245" y="486"/>
                  </a:lnTo>
                  <a:lnTo>
                    <a:pt x="244" y="487"/>
                  </a:lnTo>
                  <a:lnTo>
                    <a:pt x="244" y="488"/>
                  </a:lnTo>
                  <a:lnTo>
                    <a:pt x="242" y="489"/>
                  </a:lnTo>
                  <a:lnTo>
                    <a:pt x="241" y="489"/>
                  </a:lnTo>
                  <a:lnTo>
                    <a:pt x="240" y="488"/>
                  </a:lnTo>
                  <a:lnTo>
                    <a:pt x="240" y="487"/>
                  </a:lnTo>
                  <a:lnTo>
                    <a:pt x="240" y="486"/>
                  </a:lnTo>
                  <a:lnTo>
                    <a:pt x="240" y="485"/>
                  </a:lnTo>
                  <a:lnTo>
                    <a:pt x="239" y="485"/>
                  </a:lnTo>
                  <a:lnTo>
                    <a:pt x="237" y="485"/>
                  </a:lnTo>
                  <a:lnTo>
                    <a:pt x="236" y="484"/>
                  </a:lnTo>
                  <a:lnTo>
                    <a:pt x="236" y="483"/>
                  </a:lnTo>
                  <a:lnTo>
                    <a:pt x="236" y="482"/>
                  </a:lnTo>
                  <a:lnTo>
                    <a:pt x="234" y="481"/>
                  </a:lnTo>
                  <a:lnTo>
                    <a:pt x="233" y="481"/>
                  </a:lnTo>
                  <a:lnTo>
                    <a:pt x="232" y="481"/>
                  </a:lnTo>
                  <a:lnTo>
                    <a:pt x="232" y="479"/>
                  </a:lnTo>
                  <a:lnTo>
                    <a:pt x="232" y="477"/>
                  </a:lnTo>
                  <a:lnTo>
                    <a:pt x="231" y="478"/>
                  </a:lnTo>
                  <a:lnTo>
                    <a:pt x="229" y="478"/>
                  </a:lnTo>
                  <a:lnTo>
                    <a:pt x="229" y="479"/>
                  </a:lnTo>
                  <a:lnTo>
                    <a:pt x="227" y="479"/>
                  </a:lnTo>
                  <a:lnTo>
                    <a:pt x="225" y="480"/>
                  </a:lnTo>
                  <a:lnTo>
                    <a:pt x="225" y="478"/>
                  </a:lnTo>
                  <a:lnTo>
                    <a:pt x="224" y="478"/>
                  </a:lnTo>
                  <a:lnTo>
                    <a:pt x="222" y="478"/>
                  </a:lnTo>
                  <a:lnTo>
                    <a:pt x="221" y="478"/>
                  </a:lnTo>
                  <a:lnTo>
                    <a:pt x="221" y="480"/>
                  </a:lnTo>
                  <a:lnTo>
                    <a:pt x="221" y="479"/>
                  </a:lnTo>
                  <a:lnTo>
                    <a:pt x="220" y="478"/>
                  </a:lnTo>
                  <a:lnTo>
                    <a:pt x="219" y="478"/>
                  </a:lnTo>
                  <a:lnTo>
                    <a:pt x="218" y="478"/>
                  </a:lnTo>
                  <a:lnTo>
                    <a:pt x="217" y="477"/>
                  </a:lnTo>
                  <a:lnTo>
                    <a:pt x="217" y="479"/>
                  </a:lnTo>
                  <a:lnTo>
                    <a:pt x="216" y="480"/>
                  </a:lnTo>
                  <a:lnTo>
                    <a:pt x="218" y="481"/>
                  </a:lnTo>
                  <a:lnTo>
                    <a:pt x="219" y="481"/>
                  </a:lnTo>
                  <a:lnTo>
                    <a:pt x="220" y="483"/>
                  </a:lnTo>
                  <a:lnTo>
                    <a:pt x="219" y="484"/>
                  </a:lnTo>
                  <a:lnTo>
                    <a:pt x="218" y="485"/>
                  </a:lnTo>
                  <a:lnTo>
                    <a:pt x="215" y="486"/>
                  </a:lnTo>
                  <a:lnTo>
                    <a:pt x="214" y="487"/>
                  </a:lnTo>
                  <a:lnTo>
                    <a:pt x="214" y="488"/>
                  </a:lnTo>
                  <a:lnTo>
                    <a:pt x="215" y="489"/>
                  </a:lnTo>
                  <a:lnTo>
                    <a:pt x="215" y="492"/>
                  </a:lnTo>
                  <a:lnTo>
                    <a:pt x="215" y="494"/>
                  </a:lnTo>
                  <a:lnTo>
                    <a:pt x="215" y="496"/>
                  </a:lnTo>
                  <a:lnTo>
                    <a:pt x="214" y="496"/>
                  </a:lnTo>
                  <a:lnTo>
                    <a:pt x="213" y="497"/>
                  </a:lnTo>
                  <a:lnTo>
                    <a:pt x="212" y="496"/>
                  </a:lnTo>
                  <a:lnTo>
                    <a:pt x="210" y="495"/>
                  </a:lnTo>
                  <a:lnTo>
                    <a:pt x="208" y="496"/>
                  </a:lnTo>
                  <a:lnTo>
                    <a:pt x="207" y="496"/>
                  </a:lnTo>
                  <a:lnTo>
                    <a:pt x="205" y="496"/>
                  </a:lnTo>
                  <a:lnTo>
                    <a:pt x="205" y="497"/>
                  </a:lnTo>
                  <a:lnTo>
                    <a:pt x="205" y="497"/>
                  </a:lnTo>
                  <a:lnTo>
                    <a:pt x="204" y="497"/>
                  </a:lnTo>
                  <a:lnTo>
                    <a:pt x="201" y="497"/>
                  </a:lnTo>
                  <a:lnTo>
                    <a:pt x="199" y="497"/>
                  </a:lnTo>
                  <a:lnTo>
                    <a:pt x="198" y="498"/>
                  </a:lnTo>
                  <a:lnTo>
                    <a:pt x="198" y="499"/>
                  </a:lnTo>
                  <a:lnTo>
                    <a:pt x="197" y="499"/>
                  </a:lnTo>
                  <a:lnTo>
                    <a:pt x="197" y="499"/>
                  </a:lnTo>
                  <a:lnTo>
                    <a:pt x="196" y="500"/>
                  </a:lnTo>
                  <a:lnTo>
                    <a:pt x="194" y="501"/>
                  </a:lnTo>
                  <a:lnTo>
                    <a:pt x="194" y="503"/>
                  </a:lnTo>
                  <a:lnTo>
                    <a:pt x="193" y="505"/>
                  </a:lnTo>
                  <a:lnTo>
                    <a:pt x="191" y="506"/>
                  </a:lnTo>
                  <a:lnTo>
                    <a:pt x="190" y="507"/>
                  </a:lnTo>
                  <a:lnTo>
                    <a:pt x="190" y="508"/>
                  </a:lnTo>
                  <a:lnTo>
                    <a:pt x="191" y="509"/>
                  </a:lnTo>
                  <a:lnTo>
                    <a:pt x="189" y="510"/>
                  </a:lnTo>
                  <a:lnTo>
                    <a:pt x="188" y="510"/>
                  </a:lnTo>
                  <a:lnTo>
                    <a:pt x="188" y="511"/>
                  </a:lnTo>
                  <a:lnTo>
                    <a:pt x="187" y="512"/>
                  </a:lnTo>
                  <a:lnTo>
                    <a:pt x="185" y="513"/>
                  </a:lnTo>
                  <a:lnTo>
                    <a:pt x="184" y="513"/>
                  </a:lnTo>
                  <a:lnTo>
                    <a:pt x="182" y="513"/>
                  </a:lnTo>
                  <a:lnTo>
                    <a:pt x="181" y="513"/>
                  </a:lnTo>
                  <a:lnTo>
                    <a:pt x="181" y="512"/>
                  </a:lnTo>
                  <a:lnTo>
                    <a:pt x="181" y="510"/>
                  </a:lnTo>
                  <a:lnTo>
                    <a:pt x="181" y="507"/>
                  </a:lnTo>
                  <a:lnTo>
                    <a:pt x="180" y="507"/>
                  </a:lnTo>
                  <a:lnTo>
                    <a:pt x="177" y="507"/>
                  </a:lnTo>
                  <a:lnTo>
                    <a:pt x="175" y="507"/>
                  </a:lnTo>
                  <a:lnTo>
                    <a:pt x="174" y="506"/>
                  </a:lnTo>
                  <a:lnTo>
                    <a:pt x="173" y="505"/>
                  </a:lnTo>
                  <a:lnTo>
                    <a:pt x="173" y="506"/>
                  </a:lnTo>
                  <a:lnTo>
                    <a:pt x="173" y="508"/>
                  </a:lnTo>
                  <a:lnTo>
                    <a:pt x="171" y="509"/>
                  </a:lnTo>
                  <a:lnTo>
                    <a:pt x="170" y="511"/>
                  </a:lnTo>
                  <a:lnTo>
                    <a:pt x="168" y="512"/>
                  </a:lnTo>
                  <a:lnTo>
                    <a:pt x="167" y="513"/>
                  </a:lnTo>
                  <a:lnTo>
                    <a:pt x="166" y="514"/>
                  </a:lnTo>
                  <a:lnTo>
                    <a:pt x="165" y="515"/>
                  </a:lnTo>
                  <a:lnTo>
                    <a:pt x="165" y="516"/>
                  </a:lnTo>
                  <a:lnTo>
                    <a:pt x="164" y="517"/>
                  </a:lnTo>
                  <a:lnTo>
                    <a:pt x="163" y="516"/>
                  </a:lnTo>
                  <a:lnTo>
                    <a:pt x="163" y="515"/>
                  </a:lnTo>
                  <a:lnTo>
                    <a:pt x="163" y="513"/>
                  </a:lnTo>
                  <a:lnTo>
                    <a:pt x="162" y="513"/>
                  </a:lnTo>
                  <a:lnTo>
                    <a:pt x="161" y="513"/>
                  </a:lnTo>
                  <a:lnTo>
                    <a:pt x="160" y="513"/>
                  </a:lnTo>
                  <a:lnTo>
                    <a:pt x="159" y="513"/>
                  </a:lnTo>
                  <a:lnTo>
                    <a:pt x="158" y="514"/>
                  </a:lnTo>
                  <a:lnTo>
                    <a:pt x="158" y="516"/>
                  </a:lnTo>
                  <a:lnTo>
                    <a:pt x="159" y="517"/>
                  </a:lnTo>
                  <a:lnTo>
                    <a:pt x="158" y="519"/>
                  </a:lnTo>
                  <a:lnTo>
                    <a:pt x="158" y="518"/>
                  </a:lnTo>
                  <a:lnTo>
                    <a:pt x="158" y="517"/>
                  </a:lnTo>
                  <a:lnTo>
                    <a:pt x="157" y="515"/>
                  </a:lnTo>
                  <a:lnTo>
                    <a:pt x="156" y="514"/>
                  </a:lnTo>
                  <a:lnTo>
                    <a:pt x="156" y="513"/>
                  </a:lnTo>
                  <a:lnTo>
                    <a:pt x="155" y="514"/>
                  </a:lnTo>
                  <a:lnTo>
                    <a:pt x="156" y="516"/>
                  </a:lnTo>
                  <a:lnTo>
                    <a:pt x="156" y="517"/>
                  </a:lnTo>
                  <a:lnTo>
                    <a:pt x="155" y="519"/>
                  </a:lnTo>
                  <a:lnTo>
                    <a:pt x="154" y="520"/>
                  </a:lnTo>
                  <a:lnTo>
                    <a:pt x="154" y="521"/>
                  </a:lnTo>
                  <a:lnTo>
                    <a:pt x="155" y="521"/>
                  </a:lnTo>
                  <a:lnTo>
                    <a:pt x="156" y="521"/>
                  </a:lnTo>
                  <a:lnTo>
                    <a:pt x="156" y="519"/>
                  </a:lnTo>
                  <a:lnTo>
                    <a:pt x="157" y="519"/>
                  </a:lnTo>
                  <a:lnTo>
                    <a:pt x="158" y="521"/>
                  </a:lnTo>
                  <a:lnTo>
                    <a:pt x="158" y="521"/>
                  </a:lnTo>
                  <a:lnTo>
                    <a:pt x="158" y="522"/>
                  </a:lnTo>
                  <a:lnTo>
                    <a:pt x="159" y="522"/>
                  </a:lnTo>
                  <a:lnTo>
                    <a:pt x="160" y="522"/>
                  </a:lnTo>
                  <a:lnTo>
                    <a:pt x="161" y="525"/>
                  </a:lnTo>
                  <a:lnTo>
                    <a:pt x="161" y="526"/>
                  </a:lnTo>
                  <a:lnTo>
                    <a:pt x="161" y="528"/>
                  </a:lnTo>
                  <a:lnTo>
                    <a:pt x="162" y="529"/>
                  </a:lnTo>
                  <a:lnTo>
                    <a:pt x="163" y="529"/>
                  </a:lnTo>
                  <a:lnTo>
                    <a:pt x="163" y="530"/>
                  </a:lnTo>
                  <a:lnTo>
                    <a:pt x="162" y="531"/>
                  </a:lnTo>
                  <a:lnTo>
                    <a:pt x="161" y="529"/>
                  </a:lnTo>
                  <a:lnTo>
                    <a:pt x="160" y="529"/>
                  </a:lnTo>
                  <a:lnTo>
                    <a:pt x="160" y="531"/>
                  </a:lnTo>
                  <a:lnTo>
                    <a:pt x="160" y="532"/>
                  </a:lnTo>
                  <a:lnTo>
                    <a:pt x="160" y="533"/>
                  </a:lnTo>
                  <a:lnTo>
                    <a:pt x="161" y="535"/>
                  </a:lnTo>
                  <a:lnTo>
                    <a:pt x="161" y="536"/>
                  </a:lnTo>
                  <a:lnTo>
                    <a:pt x="162" y="537"/>
                  </a:lnTo>
                  <a:lnTo>
                    <a:pt x="161" y="538"/>
                  </a:lnTo>
                  <a:lnTo>
                    <a:pt x="161" y="540"/>
                  </a:lnTo>
                  <a:lnTo>
                    <a:pt x="162" y="539"/>
                  </a:lnTo>
                  <a:lnTo>
                    <a:pt x="164" y="538"/>
                  </a:lnTo>
                  <a:lnTo>
                    <a:pt x="165" y="539"/>
                  </a:lnTo>
                  <a:lnTo>
                    <a:pt x="166" y="539"/>
                  </a:lnTo>
                  <a:lnTo>
                    <a:pt x="168" y="541"/>
                  </a:lnTo>
                  <a:lnTo>
                    <a:pt x="170" y="542"/>
                  </a:lnTo>
                  <a:lnTo>
                    <a:pt x="172" y="542"/>
                  </a:lnTo>
                  <a:lnTo>
                    <a:pt x="173" y="542"/>
                  </a:lnTo>
                  <a:lnTo>
                    <a:pt x="174" y="543"/>
                  </a:lnTo>
                  <a:lnTo>
                    <a:pt x="175" y="544"/>
                  </a:lnTo>
                  <a:lnTo>
                    <a:pt x="176" y="545"/>
                  </a:lnTo>
                  <a:lnTo>
                    <a:pt x="176" y="547"/>
                  </a:lnTo>
                  <a:lnTo>
                    <a:pt x="175" y="548"/>
                  </a:lnTo>
                  <a:lnTo>
                    <a:pt x="175" y="551"/>
                  </a:lnTo>
                  <a:lnTo>
                    <a:pt x="174" y="553"/>
                  </a:lnTo>
                  <a:lnTo>
                    <a:pt x="175" y="555"/>
                  </a:lnTo>
                  <a:lnTo>
                    <a:pt x="175" y="557"/>
                  </a:lnTo>
                  <a:lnTo>
                    <a:pt x="174" y="559"/>
                  </a:lnTo>
                  <a:lnTo>
                    <a:pt x="173" y="557"/>
                  </a:lnTo>
                  <a:lnTo>
                    <a:pt x="171" y="556"/>
                  </a:lnTo>
                  <a:lnTo>
                    <a:pt x="168" y="556"/>
                  </a:lnTo>
                  <a:lnTo>
                    <a:pt x="167" y="558"/>
                  </a:lnTo>
                  <a:lnTo>
                    <a:pt x="165" y="560"/>
                  </a:lnTo>
                  <a:lnTo>
                    <a:pt x="165" y="561"/>
                  </a:lnTo>
                  <a:lnTo>
                    <a:pt x="164" y="562"/>
                  </a:lnTo>
                  <a:lnTo>
                    <a:pt x="165" y="562"/>
                  </a:lnTo>
                  <a:lnTo>
                    <a:pt x="165" y="563"/>
                  </a:lnTo>
                  <a:lnTo>
                    <a:pt x="166" y="562"/>
                  </a:lnTo>
                  <a:lnTo>
                    <a:pt x="169" y="561"/>
                  </a:lnTo>
                  <a:lnTo>
                    <a:pt x="171" y="561"/>
                  </a:lnTo>
                  <a:lnTo>
                    <a:pt x="173" y="562"/>
                  </a:lnTo>
                  <a:lnTo>
                    <a:pt x="173" y="563"/>
                  </a:lnTo>
                  <a:lnTo>
                    <a:pt x="172" y="566"/>
                  </a:lnTo>
                  <a:lnTo>
                    <a:pt x="171" y="567"/>
                  </a:lnTo>
                  <a:lnTo>
                    <a:pt x="170" y="568"/>
                  </a:lnTo>
                  <a:lnTo>
                    <a:pt x="170" y="571"/>
                  </a:lnTo>
                  <a:lnTo>
                    <a:pt x="169" y="572"/>
                  </a:lnTo>
                  <a:lnTo>
                    <a:pt x="168" y="573"/>
                  </a:lnTo>
                  <a:lnTo>
                    <a:pt x="167" y="573"/>
                  </a:lnTo>
                  <a:lnTo>
                    <a:pt x="166" y="574"/>
                  </a:lnTo>
                  <a:lnTo>
                    <a:pt x="165" y="575"/>
                  </a:lnTo>
                  <a:lnTo>
                    <a:pt x="166" y="576"/>
                  </a:lnTo>
                  <a:lnTo>
                    <a:pt x="167" y="576"/>
                  </a:lnTo>
                  <a:lnTo>
                    <a:pt x="167" y="577"/>
                  </a:lnTo>
                  <a:lnTo>
                    <a:pt x="166" y="579"/>
                  </a:lnTo>
                  <a:lnTo>
                    <a:pt x="165" y="579"/>
                  </a:lnTo>
                  <a:lnTo>
                    <a:pt x="165" y="578"/>
                  </a:lnTo>
                  <a:lnTo>
                    <a:pt x="165" y="576"/>
                  </a:lnTo>
                  <a:lnTo>
                    <a:pt x="164" y="576"/>
                  </a:lnTo>
                  <a:lnTo>
                    <a:pt x="163" y="576"/>
                  </a:lnTo>
                  <a:lnTo>
                    <a:pt x="163" y="576"/>
                  </a:lnTo>
                  <a:lnTo>
                    <a:pt x="162" y="578"/>
                  </a:lnTo>
                  <a:lnTo>
                    <a:pt x="161" y="578"/>
                  </a:lnTo>
                  <a:lnTo>
                    <a:pt x="162" y="579"/>
                  </a:lnTo>
                  <a:lnTo>
                    <a:pt x="163" y="580"/>
                  </a:lnTo>
                  <a:lnTo>
                    <a:pt x="164" y="580"/>
                  </a:lnTo>
                  <a:lnTo>
                    <a:pt x="165" y="580"/>
                  </a:lnTo>
                  <a:lnTo>
                    <a:pt x="165" y="582"/>
                  </a:lnTo>
                  <a:lnTo>
                    <a:pt x="164" y="582"/>
                  </a:lnTo>
                  <a:lnTo>
                    <a:pt x="162" y="582"/>
                  </a:lnTo>
                  <a:lnTo>
                    <a:pt x="162" y="583"/>
                  </a:lnTo>
                  <a:lnTo>
                    <a:pt x="163" y="584"/>
                  </a:lnTo>
                  <a:lnTo>
                    <a:pt x="163" y="584"/>
                  </a:lnTo>
                  <a:lnTo>
                    <a:pt x="163" y="586"/>
                  </a:lnTo>
                  <a:lnTo>
                    <a:pt x="163" y="587"/>
                  </a:lnTo>
                  <a:lnTo>
                    <a:pt x="161" y="587"/>
                  </a:lnTo>
                  <a:lnTo>
                    <a:pt x="159" y="587"/>
                  </a:lnTo>
                  <a:lnTo>
                    <a:pt x="158" y="588"/>
                  </a:lnTo>
                  <a:lnTo>
                    <a:pt x="158" y="590"/>
                  </a:lnTo>
                  <a:lnTo>
                    <a:pt x="156" y="589"/>
                  </a:lnTo>
                  <a:lnTo>
                    <a:pt x="155" y="588"/>
                  </a:lnTo>
                  <a:lnTo>
                    <a:pt x="153" y="589"/>
                  </a:lnTo>
                  <a:lnTo>
                    <a:pt x="152" y="590"/>
                  </a:lnTo>
                  <a:lnTo>
                    <a:pt x="151" y="591"/>
                  </a:lnTo>
                  <a:lnTo>
                    <a:pt x="150" y="590"/>
                  </a:lnTo>
                  <a:lnTo>
                    <a:pt x="151" y="588"/>
                  </a:lnTo>
                  <a:lnTo>
                    <a:pt x="150" y="587"/>
                  </a:lnTo>
                  <a:lnTo>
                    <a:pt x="149" y="587"/>
                  </a:lnTo>
                  <a:lnTo>
                    <a:pt x="148" y="589"/>
                  </a:lnTo>
                  <a:lnTo>
                    <a:pt x="147" y="589"/>
                  </a:lnTo>
                  <a:lnTo>
                    <a:pt x="146" y="589"/>
                  </a:lnTo>
                  <a:lnTo>
                    <a:pt x="145" y="590"/>
                  </a:lnTo>
                  <a:lnTo>
                    <a:pt x="144" y="591"/>
                  </a:lnTo>
                  <a:lnTo>
                    <a:pt x="142" y="592"/>
                  </a:lnTo>
                  <a:lnTo>
                    <a:pt x="142" y="594"/>
                  </a:lnTo>
                  <a:lnTo>
                    <a:pt x="142" y="595"/>
                  </a:lnTo>
                  <a:lnTo>
                    <a:pt x="140" y="597"/>
                  </a:lnTo>
                  <a:lnTo>
                    <a:pt x="139" y="597"/>
                  </a:lnTo>
                  <a:lnTo>
                    <a:pt x="137" y="598"/>
                  </a:lnTo>
                  <a:lnTo>
                    <a:pt x="136" y="600"/>
                  </a:lnTo>
                  <a:lnTo>
                    <a:pt x="135" y="601"/>
                  </a:lnTo>
                  <a:lnTo>
                    <a:pt x="134" y="603"/>
                  </a:lnTo>
                  <a:lnTo>
                    <a:pt x="132" y="604"/>
                  </a:lnTo>
                  <a:lnTo>
                    <a:pt x="129" y="604"/>
                  </a:lnTo>
                  <a:lnTo>
                    <a:pt x="126" y="603"/>
                  </a:lnTo>
                  <a:lnTo>
                    <a:pt x="125" y="602"/>
                  </a:lnTo>
                  <a:lnTo>
                    <a:pt x="124" y="600"/>
                  </a:lnTo>
                  <a:lnTo>
                    <a:pt x="124" y="599"/>
                  </a:lnTo>
                  <a:lnTo>
                    <a:pt x="124" y="596"/>
                  </a:lnTo>
                  <a:lnTo>
                    <a:pt x="123" y="595"/>
                  </a:lnTo>
                  <a:lnTo>
                    <a:pt x="123" y="593"/>
                  </a:lnTo>
                  <a:lnTo>
                    <a:pt x="123" y="592"/>
                  </a:lnTo>
                  <a:lnTo>
                    <a:pt x="121" y="592"/>
                  </a:lnTo>
                  <a:lnTo>
                    <a:pt x="119" y="592"/>
                  </a:lnTo>
                  <a:lnTo>
                    <a:pt x="118" y="591"/>
                  </a:lnTo>
                  <a:lnTo>
                    <a:pt x="117" y="588"/>
                  </a:lnTo>
                  <a:lnTo>
                    <a:pt x="115" y="586"/>
                  </a:lnTo>
                  <a:lnTo>
                    <a:pt x="113" y="585"/>
                  </a:lnTo>
                  <a:lnTo>
                    <a:pt x="112" y="587"/>
                  </a:lnTo>
                  <a:lnTo>
                    <a:pt x="110" y="589"/>
                  </a:lnTo>
                  <a:lnTo>
                    <a:pt x="109" y="590"/>
                  </a:lnTo>
                  <a:lnTo>
                    <a:pt x="107" y="591"/>
                  </a:lnTo>
                  <a:lnTo>
                    <a:pt x="104" y="591"/>
                  </a:lnTo>
                  <a:lnTo>
                    <a:pt x="102" y="591"/>
                  </a:lnTo>
                  <a:lnTo>
                    <a:pt x="101" y="591"/>
                  </a:lnTo>
                  <a:lnTo>
                    <a:pt x="99" y="592"/>
                  </a:lnTo>
                  <a:lnTo>
                    <a:pt x="97" y="593"/>
                  </a:lnTo>
                  <a:lnTo>
                    <a:pt x="97" y="592"/>
                  </a:lnTo>
                  <a:lnTo>
                    <a:pt x="96" y="592"/>
                  </a:lnTo>
                  <a:lnTo>
                    <a:pt x="95" y="592"/>
                  </a:lnTo>
                  <a:lnTo>
                    <a:pt x="95" y="592"/>
                  </a:lnTo>
                  <a:lnTo>
                    <a:pt x="94" y="591"/>
                  </a:lnTo>
                  <a:lnTo>
                    <a:pt x="94" y="591"/>
                  </a:lnTo>
                  <a:lnTo>
                    <a:pt x="94" y="590"/>
                  </a:lnTo>
                  <a:lnTo>
                    <a:pt x="94" y="589"/>
                  </a:lnTo>
                  <a:lnTo>
                    <a:pt x="94" y="588"/>
                  </a:lnTo>
                  <a:lnTo>
                    <a:pt x="94" y="587"/>
                  </a:lnTo>
                  <a:lnTo>
                    <a:pt x="93" y="585"/>
                  </a:lnTo>
                  <a:lnTo>
                    <a:pt x="93" y="584"/>
                  </a:lnTo>
                  <a:lnTo>
                    <a:pt x="93" y="584"/>
                  </a:lnTo>
                  <a:lnTo>
                    <a:pt x="92" y="584"/>
                  </a:lnTo>
                  <a:lnTo>
                    <a:pt x="92" y="583"/>
                  </a:lnTo>
                  <a:lnTo>
                    <a:pt x="92" y="582"/>
                  </a:lnTo>
                  <a:lnTo>
                    <a:pt x="91" y="581"/>
                  </a:lnTo>
                  <a:lnTo>
                    <a:pt x="90" y="579"/>
                  </a:lnTo>
                  <a:lnTo>
                    <a:pt x="87" y="575"/>
                  </a:lnTo>
                  <a:lnTo>
                    <a:pt x="87" y="575"/>
                  </a:lnTo>
                  <a:lnTo>
                    <a:pt x="86" y="575"/>
                  </a:lnTo>
                  <a:lnTo>
                    <a:pt x="86" y="574"/>
                  </a:lnTo>
                  <a:lnTo>
                    <a:pt x="85" y="573"/>
                  </a:lnTo>
                  <a:lnTo>
                    <a:pt x="83" y="572"/>
                  </a:lnTo>
                  <a:lnTo>
                    <a:pt x="82" y="572"/>
                  </a:lnTo>
                  <a:lnTo>
                    <a:pt x="81" y="572"/>
                  </a:lnTo>
                  <a:lnTo>
                    <a:pt x="80" y="572"/>
                  </a:lnTo>
                  <a:lnTo>
                    <a:pt x="79" y="571"/>
                  </a:lnTo>
                  <a:lnTo>
                    <a:pt x="79" y="570"/>
                  </a:lnTo>
                  <a:lnTo>
                    <a:pt x="79" y="569"/>
                  </a:lnTo>
                  <a:lnTo>
                    <a:pt x="79" y="568"/>
                  </a:lnTo>
                  <a:lnTo>
                    <a:pt x="80" y="568"/>
                  </a:lnTo>
                  <a:lnTo>
                    <a:pt x="80" y="567"/>
                  </a:lnTo>
                  <a:lnTo>
                    <a:pt x="79" y="568"/>
                  </a:lnTo>
                  <a:lnTo>
                    <a:pt x="79" y="567"/>
                  </a:lnTo>
                  <a:lnTo>
                    <a:pt x="79" y="566"/>
                  </a:lnTo>
                  <a:lnTo>
                    <a:pt x="79" y="565"/>
                  </a:lnTo>
                  <a:lnTo>
                    <a:pt x="79" y="564"/>
                  </a:lnTo>
                  <a:lnTo>
                    <a:pt x="78" y="562"/>
                  </a:lnTo>
                  <a:lnTo>
                    <a:pt x="77" y="562"/>
                  </a:lnTo>
                  <a:lnTo>
                    <a:pt x="77" y="561"/>
                  </a:lnTo>
                  <a:lnTo>
                    <a:pt x="76" y="561"/>
                  </a:lnTo>
                  <a:lnTo>
                    <a:pt x="75" y="561"/>
                  </a:lnTo>
                  <a:lnTo>
                    <a:pt x="76" y="560"/>
                  </a:lnTo>
                  <a:lnTo>
                    <a:pt x="77" y="560"/>
                  </a:lnTo>
                  <a:lnTo>
                    <a:pt x="77" y="561"/>
                  </a:lnTo>
                  <a:lnTo>
                    <a:pt x="78" y="561"/>
                  </a:lnTo>
                  <a:lnTo>
                    <a:pt x="78" y="560"/>
                  </a:lnTo>
                  <a:lnTo>
                    <a:pt x="77" y="559"/>
                  </a:lnTo>
                  <a:lnTo>
                    <a:pt x="76" y="559"/>
                  </a:lnTo>
                  <a:lnTo>
                    <a:pt x="77" y="557"/>
                  </a:lnTo>
                  <a:lnTo>
                    <a:pt x="77" y="555"/>
                  </a:lnTo>
                  <a:lnTo>
                    <a:pt x="76" y="555"/>
                  </a:lnTo>
                  <a:lnTo>
                    <a:pt x="76" y="557"/>
                  </a:lnTo>
                  <a:lnTo>
                    <a:pt x="76" y="555"/>
                  </a:lnTo>
                  <a:lnTo>
                    <a:pt x="75" y="553"/>
                  </a:lnTo>
                  <a:lnTo>
                    <a:pt x="75" y="552"/>
                  </a:lnTo>
                  <a:lnTo>
                    <a:pt x="74" y="549"/>
                  </a:lnTo>
                  <a:lnTo>
                    <a:pt x="73" y="548"/>
                  </a:lnTo>
                  <a:lnTo>
                    <a:pt x="74" y="547"/>
                  </a:lnTo>
                  <a:lnTo>
                    <a:pt x="75" y="547"/>
                  </a:lnTo>
                  <a:lnTo>
                    <a:pt x="75" y="546"/>
                  </a:lnTo>
                  <a:lnTo>
                    <a:pt x="75" y="545"/>
                  </a:lnTo>
                  <a:lnTo>
                    <a:pt x="75" y="545"/>
                  </a:lnTo>
                  <a:lnTo>
                    <a:pt x="74" y="545"/>
                  </a:lnTo>
                  <a:lnTo>
                    <a:pt x="74" y="546"/>
                  </a:lnTo>
                  <a:lnTo>
                    <a:pt x="73" y="547"/>
                  </a:lnTo>
                  <a:lnTo>
                    <a:pt x="72" y="547"/>
                  </a:lnTo>
                  <a:lnTo>
                    <a:pt x="72" y="545"/>
                  </a:lnTo>
                  <a:lnTo>
                    <a:pt x="71" y="543"/>
                  </a:lnTo>
                  <a:lnTo>
                    <a:pt x="71" y="542"/>
                  </a:lnTo>
                  <a:lnTo>
                    <a:pt x="71" y="540"/>
                  </a:lnTo>
                  <a:lnTo>
                    <a:pt x="73" y="539"/>
                  </a:lnTo>
                  <a:lnTo>
                    <a:pt x="74" y="539"/>
                  </a:lnTo>
                  <a:lnTo>
                    <a:pt x="73" y="538"/>
                  </a:lnTo>
                  <a:lnTo>
                    <a:pt x="72" y="539"/>
                  </a:lnTo>
                  <a:lnTo>
                    <a:pt x="71" y="539"/>
                  </a:lnTo>
                  <a:lnTo>
                    <a:pt x="71" y="540"/>
                  </a:lnTo>
                  <a:lnTo>
                    <a:pt x="71" y="539"/>
                  </a:lnTo>
                  <a:lnTo>
                    <a:pt x="71" y="538"/>
                  </a:lnTo>
                  <a:lnTo>
                    <a:pt x="70" y="537"/>
                  </a:lnTo>
                  <a:lnTo>
                    <a:pt x="70" y="536"/>
                  </a:lnTo>
                  <a:lnTo>
                    <a:pt x="69" y="534"/>
                  </a:lnTo>
                  <a:lnTo>
                    <a:pt x="69" y="533"/>
                  </a:lnTo>
                  <a:lnTo>
                    <a:pt x="69" y="532"/>
                  </a:lnTo>
                  <a:lnTo>
                    <a:pt x="67" y="532"/>
                  </a:lnTo>
                  <a:lnTo>
                    <a:pt x="67" y="531"/>
                  </a:lnTo>
                  <a:lnTo>
                    <a:pt x="67" y="530"/>
                  </a:lnTo>
                  <a:lnTo>
                    <a:pt x="67" y="529"/>
                  </a:lnTo>
                  <a:lnTo>
                    <a:pt x="68" y="529"/>
                  </a:lnTo>
                  <a:lnTo>
                    <a:pt x="68" y="530"/>
                  </a:lnTo>
                  <a:lnTo>
                    <a:pt x="69" y="529"/>
                  </a:lnTo>
                  <a:lnTo>
                    <a:pt x="70" y="529"/>
                  </a:lnTo>
                  <a:lnTo>
                    <a:pt x="71" y="529"/>
                  </a:lnTo>
                  <a:lnTo>
                    <a:pt x="71" y="528"/>
                  </a:lnTo>
                  <a:lnTo>
                    <a:pt x="70" y="529"/>
                  </a:lnTo>
                  <a:lnTo>
                    <a:pt x="69" y="528"/>
                  </a:lnTo>
                  <a:lnTo>
                    <a:pt x="68" y="529"/>
                  </a:lnTo>
                  <a:lnTo>
                    <a:pt x="67" y="529"/>
                  </a:lnTo>
                  <a:lnTo>
                    <a:pt x="67" y="527"/>
                  </a:lnTo>
                  <a:lnTo>
                    <a:pt x="66" y="526"/>
                  </a:lnTo>
                  <a:lnTo>
                    <a:pt x="66" y="525"/>
                  </a:lnTo>
                  <a:lnTo>
                    <a:pt x="67" y="525"/>
                  </a:lnTo>
                  <a:lnTo>
                    <a:pt x="68" y="524"/>
                  </a:lnTo>
                  <a:lnTo>
                    <a:pt x="68" y="523"/>
                  </a:lnTo>
                  <a:lnTo>
                    <a:pt x="67" y="524"/>
                  </a:lnTo>
                  <a:lnTo>
                    <a:pt x="66" y="524"/>
                  </a:lnTo>
                  <a:lnTo>
                    <a:pt x="65" y="523"/>
                  </a:lnTo>
                  <a:lnTo>
                    <a:pt x="64" y="521"/>
                  </a:lnTo>
                  <a:lnTo>
                    <a:pt x="63" y="518"/>
                  </a:lnTo>
                  <a:lnTo>
                    <a:pt x="63" y="518"/>
                  </a:lnTo>
                  <a:lnTo>
                    <a:pt x="62" y="516"/>
                  </a:lnTo>
                  <a:lnTo>
                    <a:pt x="62" y="515"/>
                  </a:lnTo>
                  <a:lnTo>
                    <a:pt x="62" y="514"/>
                  </a:lnTo>
                  <a:lnTo>
                    <a:pt x="63" y="513"/>
                  </a:lnTo>
                  <a:lnTo>
                    <a:pt x="63" y="513"/>
                  </a:lnTo>
                  <a:lnTo>
                    <a:pt x="64" y="513"/>
                  </a:lnTo>
                  <a:lnTo>
                    <a:pt x="65" y="516"/>
                  </a:lnTo>
                  <a:lnTo>
                    <a:pt x="66" y="517"/>
                  </a:lnTo>
                  <a:lnTo>
                    <a:pt x="66" y="518"/>
                  </a:lnTo>
                  <a:lnTo>
                    <a:pt x="65" y="518"/>
                  </a:lnTo>
                  <a:lnTo>
                    <a:pt x="66" y="519"/>
                  </a:lnTo>
                  <a:lnTo>
                    <a:pt x="67" y="518"/>
                  </a:lnTo>
                  <a:lnTo>
                    <a:pt x="69" y="518"/>
                  </a:lnTo>
                  <a:lnTo>
                    <a:pt x="67" y="517"/>
                  </a:lnTo>
                  <a:lnTo>
                    <a:pt x="66" y="516"/>
                  </a:lnTo>
                  <a:lnTo>
                    <a:pt x="65" y="515"/>
                  </a:lnTo>
                  <a:lnTo>
                    <a:pt x="66" y="515"/>
                  </a:lnTo>
                  <a:lnTo>
                    <a:pt x="66" y="514"/>
                  </a:lnTo>
                  <a:lnTo>
                    <a:pt x="65" y="514"/>
                  </a:lnTo>
                  <a:lnTo>
                    <a:pt x="65" y="513"/>
                  </a:lnTo>
                  <a:lnTo>
                    <a:pt x="66" y="514"/>
                  </a:lnTo>
                  <a:lnTo>
                    <a:pt x="66" y="513"/>
                  </a:lnTo>
                  <a:lnTo>
                    <a:pt x="66" y="513"/>
                  </a:lnTo>
                  <a:lnTo>
                    <a:pt x="65" y="513"/>
                  </a:lnTo>
                  <a:lnTo>
                    <a:pt x="64" y="512"/>
                  </a:lnTo>
                  <a:lnTo>
                    <a:pt x="63" y="512"/>
                  </a:lnTo>
                  <a:lnTo>
                    <a:pt x="63" y="511"/>
                  </a:lnTo>
                  <a:lnTo>
                    <a:pt x="63" y="510"/>
                  </a:lnTo>
                  <a:lnTo>
                    <a:pt x="63" y="509"/>
                  </a:lnTo>
                  <a:lnTo>
                    <a:pt x="63" y="509"/>
                  </a:lnTo>
                  <a:lnTo>
                    <a:pt x="64" y="510"/>
                  </a:lnTo>
                  <a:lnTo>
                    <a:pt x="65" y="510"/>
                  </a:lnTo>
                  <a:lnTo>
                    <a:pt x="64" y="509"/>
                  </a:lnTo>
                  <a:lnTo>
                    <a:pt x="65" y="509"/>
                  </a:lnTo>
                  <a:lnTo>
                    <a:pt x="66" y="507"/>
                  </a:lnTo>
                  <a:lnTo>
                    <a:pt x="66" y="506"/>
                  </a:lnTo>
                  <a:lnTo>
                    <a:pt x="65" y="506"/>
                  </a:lnTo>
                  <a:lnTo>
                    <a:pt x="65" y="507"/>
                  </a:lnTo>
                  <a:lnTo>
                    <a:pt x="64" y="507"/>
                  </a:lnTo>
                  <a:lnTo>
                    <a:pt x="64" y="508"/>
                  </a:lnTo>
                  <a:lnTo>
                    <a:pt x="63" y="507"/>
                  </a:lnTo>
                  <a:lnTo>
                    <a:pt x="64" y="506"/>
                  </a:lnTo>
                  <a:lnTo>
                    <a:pt x="63" y="506"/>
                  </a:lnTo>
                  <a:lnTo>
                    <a:pt x="63" y="506"/>
                  </a:lnTo>
                  <a:lnTo>
                    <a:pt x="63" y="505"/>
                  </a:lnTo>
                  <a:lnTo>
                    <a:pt x="63" y="505"/>
                  </a:lnTo>
                  <a:lnTo>
                    <a:pt x="63" y="505"/>
                  </a:lnTo>
                  <a:lnTo>
                    <a:pt x="63" y="502"/>
                  </a:lnTo>
                  <a:lnTo>
                    <a:pt x="64" y="502"/>
                  </a:lnTo>
                  <a:lnTo>
                    <a:pt x="64" y="501"/>
                  </a:lnTo>
                  <a:lnTo>
                    <a:pt x="63" y="501"/>
                  </a:lnTo>
                  <a:lnTo>
                    <a:pt x="63" y="501"/>
                  </a:lnTo>
                  <a:lnTo>
                    <a:pt x="62" y="499"/>
                  </a:lnTo>
                  <a:lnTo>
                    <a:pt x="62" y="498"/>
                  </a:lnTo>
                  <a:lnTo>
                    <a:pt x="62" y="497"/>
                  </a:lnTo>
                  <a:lnTo>
                    <a:pt x="62" y="496"/>
                  </a:lnTo>
                  <a:lnTo>
                    <a:pt x="61" y="496"/>
                  </a:lnTo>
                  <a:lnTo>
                    <a:pt x="61" y="495"/>
                  </a:lnTo>
                  <a:lnTo>
                    <a:pt x="61" y="494"/>
                  </a:lnTo>
                  <a:lnTo>
                    <a:pt x="62" y="492"/>
                  </a:lnTo>
                  <a:lnTo>
                    <a:pt x="63" y="490"/>
                  </a:lnTo>
                  <a:lnTo>
                    <a:pt x="62" y="490"/>
                  </a:lnTo>
                  <a:lnTo>
                    <a:pt x="61" y="490"/>
                  </a:lnTo>
                  <a:lnTo>
                    <a:pt x="60" y="489"/>
                  </a:lnTo>
                  <a:lnTo>
                    <a:pt x="60" y="487"/>
                  </a:lnTo>
                  <a:lnTo>
                    <a:pt x="60" y="485"/>
                  </a:lnTo>
                  <a:lnTo>
                    <a:pt x="59" y="484"/>
                  </a:lnTo>
                  <a:lnTo>
                    <a:pt x="59" y="483"/>
                  </a:lnTo>
                  <a:lnTo>
                    <a:pt x="60" y="483"/>
                  </a:lnTo>
                  <a:lnTo>
                    <a:pt x="61" y="483"/>
                  </a:lnTo>
                  <a:lnTo>
                    <a:pt x="61" y="482"/>
                  </a:lnTo>
                  <a:lnTo>
                    <a:pt x="60" y="482"/>
                  </a:lnTo>
                  <a:lnTo>
                    <a:pt x="59" y="482"/>
                  </a:lnTo>
                  <a:lnTo>
                    <a:pt x="58" y="482"/>
                  </a:lnTo>
                  <a:lnTo>
                    <a:pt x="59" y="481"/>
                  </a:lnTo>
                  <a:lnTo>
                    <a:pt x="59" y="480"/>
                  </a:lnTo>
                  <a:lnTo>
                    <a:pt x="59" y="479"/>
                  </a:lnTo>
                  <a:lnTo>
                    <a:pt x="59" y="477"/>
                  </a:lnTo>
                  <a:lnTo>
                    <a:pt x="60" y="477"/>
                  </a:lnTo>
                  <a:lnTo>
                    <a:pt x="60" y="475"/>
                  </a:lnTo>
                  <a:lnTo>
                    <a:pt x="60" y="474"/>
                  </a:lnTo>
                  <a:lnTo>
                    <a:pt x="61" y="474"/>
                  </a:lnTo>
                  <a:lnTo>
                    <a:pt x="61" y="475"/>
                  </a:lnTo>
                  <a:lnTo>
                    <a:pt x="61" y="474"/>
                  </a:lnTo>
                  <a:lnTo>
                    <a:pt x="59" y="474"/>
                  </a:lnTo>
                  <a:lnTo>
                    <a:pt x="58" y="474"/>
                  </a:lnTo>
                  <a:lnTo>
                    <a:pt x="57" y="474"/>
                  </a:lnTo>
                  <a:lnTo>
                    <a:pt x="58" y="473"/>
                  </a:lnTo>
                  <a:lnTo>
                    <a:pt x="59" y="473"/>
                  </a:lnTo>
                  <a:lnTo>
                    <a:pt x="59" y="472"/>
                  </a:lnTo>
                  <a:lnTo>
                    <a:pt x="58" y="472"/>
                  </a:lnTo>
                  <a:lnTo>
                    <a:pt x="58" y="471"/>
                  </a:lnTo>
                  <a:lnTo>
                    <a:pt x="57" y="471"/>
                  </a:lnTo>
                  <a:lnTo>
                    <a:pt x="56" y="470"/>
                  </a:lnTo>
                  <a:lnTo>
                    <a:pt x="56" y="468"/>
                  </a:lnTo>
                  <a:lnTo>
                    <a:pt x="57" y="468"/>
                  </a:lnTo>
                  <a:lnTo>
                    <a:pt x="58" y="468"/>
                  </a:lnTo>
                  <a:lnTo>
                    <a:pt x="59" y="471"/>
                  </a:lnTo>
                  <a:lnTo>
                    <a:pt x="60" y="472"/>
                  </a:lnTo>
                  <a:lnTo>
                    <a:pt x="59" y="469"/>
                  </a:lnTo>
                  <a:lnTo>
                    <a:pt x="63" y="469"/>
                  </a:lnTo>
                  <a:lnTo>
                    <a:pt x="63" y="470"/>
                  </a:lnTo>
                  <a:lnTo>
                    <a:pt x="63" y="470"/>
                  </a:lnTo>
                  <a:lnTo>
                    <a:pt x="63" y="469"/>
                  </a:lnTo>
                  <a:lnTo>
                    <a:pt x="63" y="469"/>
                  </a:lnTo>
                  <a:lnTo>
                    <a:pt x="62" y="469"/>
                  </a:lnTo>
                  <a:lnTo>
                    <a:pt x="61" y="469"/>
                  </a:lnTo>
                  <a:lnTo>
                    <a:pt x="60" y="468"/>
                  </a:lnTo>
                  <a:lnTo>
                    <a:pt x="59" y="468"/>
                  </a:lnTo>
                  <a:lnTo>
                    <a:pt x="60" y="466"/>
                  </a:lnTo>
                  <a:lnTo>
                    <a:pt x="59" y="465"/>
                  </a:lnTo>
                  <a:lnTo>
                    <a:pt x="59" y="462"/>
                  </a:lnTo>
                  <a:lnTo>
                    <a:pt x="58" y="462"/>
                  </a:lnTo>
                  <a:lnTo>
                    <a:pt x="58" y="460"/>
                  </a:lnTo>
                  <a:lnTo>
                    <a:pt x="57" y="460"/>
                  </a:lnTo>
                  <a:lnTo>
                    <a:pt x="58" y="458"/>
                  </a:lnTo>
                  <a:lnTo>
                    <a:pt x="57" y="458"/>
                  </a:lnTo>
                  <a:lnTo>
                    <a:pt x="57" y="457"/>
                  </a:lnTo>
                  <a:lnTo>
                    <a:pt x="55" y="455"/>
                  </a:lnTo>
                  <a:lnTo>
                    <a:pt x="55" y="454"/>
                  </a:lnTo>
                  <a:lnTo>
                    <a:pt x="55" y="453"/>
                  </a:lnTo>
                  <a:lnTo>
                    <a:pt x="55" y="452"/>
                  </a:lnTo>
                  <a:lnTo>
                    <a:pt x="55" y="451"/>
                  </a:lnTo>
                  <a:lnTo>
                    <a:pt x="54" y="450"/>
                  </a:lnTo>
                  <a:lnTo>
                    <a:pt x="54" y="449"/>
                  </a:lnTo>
                  <a:lnTo>
                    <a:pt x="53" y="448"/>
                  </a:lnTo>
                  <a:lnTo>
                    <a:pt x="53" y="447"/>
                  </a:lnTo>
                  <a:lnTo>
                    <a:pt x="52" y="447"/>
                  </a:lnTo>
                  <a:lnTo>
                    <a:pt x="51" y="446"/>
                  </a:lnTo>
                  <a:lnTo>
                    <a:pt x="51" y="445"/>
                  </a:lnTo>
                  <a:lnTo>
                    <a:pt x="51" y="444"/>
                  </a:lnTo>
                  <a:lnTo>
                    <a:pt x="50" y="444"/>
                  </a:lnTo>
                  <a:lnTo>
                    <a:pt x="50" y="443"/>
                  </a:lnTo>
                  <a:lnTo>
                    <a:pt x="51" y="443"/>
                  </a:lnTo>
                  <a:lnTo>
                    <a:pt x="51" y="444"/>
                  </a:lnTo>
                  <a:lnTo>
                    <a:pt x="52" y="444"/>
                  </a:lnTo>
                  <a:lnTo>
                    <a:pt x="52" y="443"/>
                  </a:lnTo>
                  <a:lnTo>
                    <a:pt x="54" y="443"/>
                  </a:lnTo>
                  <a:lnTo>
                    <a:pt x="54" y="445"/>
                  </a:lnTo>
                  <a:lnTo>
                    <a:pt x="54" y="446"/>
                  </a:lnTo>
                  <a:lnTo>
                    <a:pt x="55" y="446"/>
                  </a:lnTo>
                  <a:lnTo>
                    <a:pt x="55" y="446"/>
                  </a:lnTo>
                  <a:lnTo>
                    <a:pt x="56" y="448"/>
                  </a:lnTo>
                  <a:lnTo>
                    <a:pt x="56" y="447"/>
                  </a:lnTo>
                  <a:lnTo>
                    <a:pt x="57" y="446"/>
                  </a:lnTo>
                  <a:lnTo>
                    <a:pt x="57" y="445"/>
                  </a:lnTo>
                  <a:lnTo>
                    <a:pt x="58" y="446"/>
                  </a:lnTo>
                  <a:lnTo>
                    <a:pt x="59" y="445"/>
                  </a:lnTo>
                  <a:lnTo>
                    <a:pt x="60" y="446"/>
                  </a:lnTo>
                  <a:lnTo>
                    <a:pt x="61" y="446"/>
                  </a:lnTo>
                  <a:lnTo>
                    <a:pt x="60" y="445"/>
                  </a:lnTo>
                  <a:lnTo>
                    <a:pt x="60" y="444"/>
                  </a:lnTo>
                  <a:lnTo>
                    <a:pt x="58" y="445"/>
                  </a:lnTo>
                  <a:lnTo>
                    <a:pt x="57" y="444"/>
                  </a:lnTo>
                  <a:lnTo>
                    <a:pt x="56" y="444"/>
                  </a:lnTo>
                  <a:lnTo>
                    <a:pt x="55" y="445"/>
                  </a:lnTo>
                  <a:lnTo>
                    <a:pt x="55" y="445"/>
                  </a:lnTo>
                  <a:lnTo>
                    <a:pt x="55" y="444"/>
                  </a:lnTo>
                  <a:lnTo>
                    <a:pt x="55" y="443"/>
                  </a:lnTo>
                  <a:lnTo>
                    <a:pt x="55" y="442"/>
                  </a:lnTo>
                  <a:lnTo>
                    <a:pt x="53" y="442"/>
                  </a:lnTo>
                  <a:lnTo>
                    <a:pt x="54" y="441"/>
                  </a:lnTo>
                  <a:lnTo>
                    <a:pt x="54" y="440"/>
                  </a:lnTo>
                  <a:lnTo>
                    <a:pt x="53" y="440"/>
                  </a:lnTo>
                  <a:lnTo>
                    <a:pt x="54" y="439"/>
                  </a:lnTo>
                  <a:lnTo>
                    <a:pt x="53" y="439"/>
                  </a:lnTo>
                  <a:lnTo>
                    <a:pt x="53" y="437"/>
                  </a:lnTo>
                  <a:lnTo>
                    <a:pt x="52" y="436"/>
                  </a:lnTo>
                  <a:lnTo>
                    <a:pt x="51" y="435"/>
                  </a:lnTo>
                  <a:lnTo>
                    <a:pt x="50" y="436"/>
                  </a:lnTo>
                  <a:lnTo>
                    <a:pt x="49" y="435"/>
                  </a:lnTo>
                  <a:lnTo>
                    <a:pt x="48" y="434"/>
                  </a:lnTo>
                  <a:lnTo>
                    <a:pt x="49" y="434"/>
                  </a:lnTo>
                  <a:lnTo>
                    <a:pt x="50" y="433"/>
                  </a:lnTo>
                  <a:lnTo>
                    <a:pt x="50" y="432"/>
                  </a:lnTo>
                  <a:lnTo>
                    <a:pt x="51" y="432"/>
                  </a:lnTo>
                  <a:lnTo>
                    <a:pt x="51" y="431"/>
                  </a:lnTo>
                  <a:lnTo>
                    <a:pt x="50" y="431"/>
                  </a:lnTo>
                  <a:lnTo>
                    <a:pt x="50" y="430"/>
                  </a:lnTo>
                  <a:lnTo>
                    <a:pt x="50" y="429"/>
                  </a:lnTo>
                  <a:lnTo>
                    <a:pt x="50" y="428"/>
                  </a:lnTo>
                  <a:lnTo>
                    <a:pt x="50" y="427"/>
                  </a:lnTo>
                  <a:lnTo>
                    <a:pt x="50" y="426"/>
                  </a:lnTo>
                  <a:lnTo>
                    <a:pt x="49" y="425"/>
                  </a:lnTo>
                  <a:lnTo>
                    <a:pt x="49" y="424"/>
                  </a:lnTo>
                  <a:lnTo>
                    <a:pt x="47" y="423"/>
                  </a:lnTo>
                  <a:lnTo>
                    <a:pt x="47" y="421"/>
                  </a:lnTo>
                  <a:lnTo>
                    <a:pt x="46" y="421"/>
                  </a:lnTo>
                  <a:lnTo>
                    <a:pt x="46" y="420"/>
                  </a:lnTo>
                  <a:lnTo>
                    <a:pt x="46" y="419"/>
                  </a:lnTo>
                  <a:lnTo>
                    <a:pt x="47" y="418"/>
                  </a:lnTo>
                  <a:lnTo>
                    <a:pt x="47" y="419"/>
                  </a:lnTo>
                  <a:lnTo>
                    <a:pt x="48" y="418"/>
                  </a:lnTo>
                  <a:lnTo>
                    <a:pt x="48" y="418"/>
                  </a:lnTo>
                  <a:lnTo>
                    <a:pt x="48" y="417"/>
                  </a:lnTo>
                  <a:lnTo>
                    <a:pt x="47" y="417"/>
                  </a:lnTo>
                  <a:lnTo>
                    <a:pt x="47" y="416"/>
                  </a:lnTo>
                  <a:lnTo>
                    <a:pt x="46" y="415"/>
                  </a:lnTo>
                  <a:lnTo>
                    <a:pt x="45" y="413"/>
                  </a:lnTo>
                  <a:lnTo>
                    <a:pt x="45" y="412"/>
                  </a:lnTo>
                  <a:lnTo>
                    <a:pt x="46" y="412"/>
                  </a:lnTo>
                  <a:lnTo>
                    <a:pt x="44" y="409"/>
                  </a:lnTo>
                  <a:lnTo>
                    <a:pt x="44" y="408"/>
                  </a:lnTo>
                  <a:lnTo>
                    <a:pt x="44" y="407"/>
                  </a:lnTo>
                  <a:lnTo>
                    <a:pt x="45" y="406"/>
                  </a:lnTo>
                  <a:lnTo>
                    <a:pt x="45" y="405"/>
                  </a:lnTo>
                  <a:lnTo>
                    <a:pt x="46" y="405"/>
                  </a:lnTo>
                  <a:lnTo>
                    <a:pt x="45" y="404"/>
                  </a:lnTo>
                  <a:lnTo>
                    <a:pt x="45" y="402"/>
                  </a:lnTo>
                  <a:lnTo>
                    <a:pt x="43" y="399"/>
                  </a:lnTo>
                  <a:lnTo>
                    <a:pt x="42" y="398"/>
                  </a:lnTo>
                  <a:lnTo>
                    <a:pt x="41" y="396"/>
                  </a:lnTo>
                  <a:lnTo>
                    <a:pt x="41" y="395"/>
                  </a:lnTo>
                  <a:lnTo>
                    <a:pt x="41" y="394"/>
                  </a:lnTo>
                  <a:lnTo>
                    <a:pt x="41" y="393"/>
                  </a:lnTo>
                  <a:lnTo>
                    <a:pt x="40" y="391"/>
                  </a:lnTo>
                  <a:lnTo>
                    <a:pt x="39" y="390"/>
                  </a:lnTo>
                  <a:lnTo>
                    <a:pt x="39" y="389"/>
                  </a:lnTo>
                  <a:lnTo>
                    <a:pt x="38" y="388"/>
                  </a:lnTo>
                  <a:lnTo>
                    <a:pt x="38" y="387"/>
                  </a:lnTo>
                  <a:lnTo>
                    <a:pt x="38" y="387"/>
                  </a:lnTo>
                  <a:lnTo>
                    <a:pt x="38" y="386"/>
                  </a:lnTo>
                  <a:lnTo>
                    <a:pt x="36" y="385"/>
                  </a:lnTo>
                  <a:lnTo>
                    <a:pt x="36" y="384"/>
                  </a:lnTo>
                  <a:lnTo>
                    <a:pt x="36" y="383"/>
                  </a:lnTo>
                  <a:lnTo>
                    <a:pt x="36" y="382"/>
                  </a:lnTo>
                  <a:lnTo>
                    <a:pt x="36" y="381"/>
                  </a:lnTo>
                  <a:lnTo>
                    <a:pt x="37" y="381"/>
                  </a:lnTo>
                  <a:lnTo>
                    <a:pt x="35" y="379"/>
                  </a:lnTo>
                  <a:lnTo>
                    <a:pt x="34" y="379"/>
                  </a:lnTo>
                  <a:lnTo>
                    <a:pt x="34" y="379"/>
                  </a:lnTo>
                  <a:lnTo>
                    <a:pt x="34" y="378"/>
                  </a:lnTo>
                  <a:lnTo>
                    <a:pt x="33" y="377"/>
                  </a:lnTo>
                  <a:lnTo>
                    <a:pt x="35" y="377"/>
                  </a:lnTo>
                  <a:lnTo>
                    <a:pt x="36" y="376"/>
                  </a:lnTo>
                  <a:lnTo>
                    <a:pt x="37" y="375"/>
                  </a:lnTo>
                  <a:lnTo>
                    <a:pt x="35" y="376"/>
                  </a:lnTo>
                  <a:lnTo>
                    <a:pt x="35" y="375"/>
                  </a:lnTo>
                  <a:lnTo>
                    <a:pt x="36" y="374"/>
                  </a:lnTo>
                  <a:lnTo>
                    <a:pt x="35" y="374"/>
                  </a:lnTo>
                  <a:lnTo>
                    <a:pt x="34" y="375"/>
                  </a:lnTo>
                  <a:lnTo>
                    <a:pt x="34" y="376"/>
                  </a:lnTo>
                  <a:lnTo>
                    <a:pt x="33" y="374"/>
                  </a:lnTo>
                  <a:lnTo>
                    <a:pt x="32" y="374"/>
                  </a:lnTo>
                  <a:lnTo>
                    <a:pt x="32" y="373"/>
                  </a:lnTo>
                  <a:lnTo>
                    <a:pt x="31" y="373"/>
                  </a:lnTo>
                  <a:lnTo>
                    <a:pt x="31" y="372"/>
                  </a:lnTo>
                  <a:lnTo>
                    <a:pt x="32" y="372"/>
                  </a:lnTo>
                  <a:lnTo>
                    <a:pt x="32" y="371"/>
                  </a:lnTo>
                  <a:lnTo>
                    <a:pt x="31" y="369"/>
                  </a:lnTo>
                  <a:lnTo>
                    <a:pt x="31" y="368"/>
                  </a:lnTo>
                  <a:lnTo>
                    <a:pt x="30" y="367"/>
                  </a:lnTo>
                  <a:lnTo>
                    <a:pt x="31" y="364"/>
                  </a:lnTo>
                  <a:lnTo>
                    <a:pt x="31" y="363"/>
                  </a:lnTo>
                  <a:lnTo>
                    <a:pt x="31" y="363"/>
                  </a:lnTo>
                  <a:lnTo>
                    <a:pt x="31" y="362"/>
                  </a:lnTo>
                  <a:lnTo>
                    <a:pt x="31" y="360"/>
                  </a:lnTo>
                  <a:lnTo>
                    <a:pt x="29" y="359"/>
                  </a:lnTo>
                  <a:lnTo>
                    <a:pt x="29" y="358"/>
                  </a:lnTo>
                  <a:lnTo>
                    <a:pt x="28" y="358"/>
                  </a:lnTo>
                  <a:lnTo>
                    <a:pt x="26" y="358"/>
                  </a:lnTo>
                  <a:lnTo>
                    <a:pt x="26" y="357"/>
                  </a:lnTo>
                  <a:lnTo>
                    <a:pt x="27" y="357"/>
                  </a:lnTo>
                  <a:lnTo>
                    <a:pt x="27" y="355"/>
                  </a:lnTo>
                  <a:lnTo>
                    <a:pt x="27" y="353"/>
                  </a:lnTo>
                  <a:lnTo>
                    <a:pt x="27" y="352"/>
                  </a:lnTo>
                  <a:lnTo>
                    <a:pt x="28" y="353"/>
                  </a:lnTo>
                  <a:lnTo>
                    <a:pt x="29" y="353"/>
                  </a:lnTo>
                  <a:lnTo>
                    <a:pt x="30" y="353"/>
                  </a:lnTo>
                  <a:lnTo>
                    <a:pt x="30" y="354"/>
                  </a:lnTo>
                  <a:lnTo>
                    <a:pt x="30" y="355"/>
                  </a:lnTo>
                  <a:lnTo>
                    <a:pt x="30" y="355"/>
                  </a:lnTo>
                  <a:lnTo>
                    <a:pt x="31" y="355"/>
                  </a:lnTo>
                  <a:lnTo>
                    <a:pt x="31" y="356"/>
                  </a:lnTo>
                  <a:lnTo>
                    <a:pt x="31" y="355"/>
                  </a:lnTo>
                  <a:lnTo>
                    <a:pt x="33" y="355"/>
                  </a:lnTo>
                  <a:lnTo>
                    <a:pt x="35" y="356"/>
                  </a:lnTo>
                  <a:lnTo>
                    <a:pt x="39" y="358"/>
                  </a:lnTo>
                  <a:lnTo>
                    <a:pt x="39" y="359"/>
                  </a:lnTo>
                  <a:lnTo>
                    <a:pt x="39" y="360"/>
                  </a:lnTo>
                  <a:lnTo>
                    <a:pt x="39" y="359"/>
                  </a:lnTo>
                  <a:lnTo>
                    <a:pt x="39" y="356"/>
                  </a:lnTo>
                  <a:lnTo>
                    <a:pt x="39" y="355"/>
                  </a:lnTo>
                  <a:lnTo>
                    <a:pt x="39" y="355"/>
                  </a:lnTo>
                  <a:lnTo>
                    <a:pt x="39" y="354"/>
                  </a:lnTo>
                  <a:lnTo>
                    <a:pt x="39" y="353"/>
                  </a:lnTo>
                  <a:lnTo>
                    <a:pt x="38" y="352"/>
                  </a:lnTo>
                  <a:lnTo>
                    <a:pt x="38" y="353"/>
                  </a:lnTo>
                  <a:lnTo>
                    <a:pt x="37" y="352"/>
                  </a:lnTo>
                  <a:lnTo>
                    <a:pt x="37" y="353"/>
                  </a:lnTo>
                  <a:lnTo>
                    <a:pt x="37" y="354"/>
                  </a:lnTo>
                  <a:lnTo>
                    <a:pt x="36" y="354"/>
                  </a:lnTo>
                  <a:lnTo>
                    <a:pt x="35" y="354"/>
                  </a:lnTo>
                  <a:lnTo>
                    <a:pt x="34" y="352"/>
                  </a:lnTo>
                  <a:lnTo>
                    <a:pt x="33" y="352"/>
                  </a:lnTo>
                  <a:lnTo>
                    <a:pt x="32" y="352"/>
                  </a:lnTo>
                  <a:lnTo>
                    <a:pt x="31" y="352"/>
                  </a:lnTo>
                  <a:lnTo>
                    <a:pt x="31" y="351"/>
                  </a:lnTo>
                  <a:lnTo>
                    <a:pt x="30" y="350"/>
                  </a:lnTo>
                  <a:lnTo>
                    <a:pt x="30" y="349"/>
                  </a:lnTo>
                  <a:lnTo>
                    <a:pt x="29" y="349"/>
                  </a:lnTo>
                  <a:lnTo>
                    <a:pt x="29" y="347"/>
                  </a:lnTo>
                  <a:lnTo>
                    <a:pt x="26" y="346"/>
                  </a:lnTo>
                  <a:lnTo>
                    <a:pt x="24" y="346"/>
                  </a:lnTo>
                  <a:lnTo>
                    <a:pt x="24" y="344"/>
                  </a:lnTo>
                  <a:lnTo>
                    <a:pt x="25" y="344"/>
                  </a:lnTo>
                  <a:lnTo>
                    <a:pt x="25" y="343"/>
                  </a:lnTo>
                  <a:lnTo>
                    <a:pt x="26" y="343"/>
                  </a:lnTo>
                  <a:lnTo>
                    <a:pt x="25" y="342"/>
                  </a:lnTo>
                  <a:lnTo>
                    <a:pt x="25" y="341"/>
                  </a:lnTo>
                  <a:lnTo>
                    <a:pt x="23" y="340"/>
                  </a:lnTo>
                  <a:lnTo>
                    <a:pt x="23" y="339"/>
                  </a:lnTo>
                  <a:lnTo>
                    <a:pt x="23" y="337"/>
                  </a:lnTo>
                  <a:lnTo>
                    <a:pt x="23" y="336"/>
                  </a:lnTo>
                  <a:lnTo>
                    <a:pt x="23" y="335"/>
                  </a:lnTo>
                  <a:lnTo>
                    <a:pt x="23" y="334"/>
                  </a:lnTo>
                  <a:lnTo>
                    <a:pt x="23" y="334"/>
                  </a:lnTo>
                  <a:lnTo>
                    <a:pt x="23" y="331"/>
                  </a:lnTo>
                  <a:lnTo>
                    <a:pt x="23" y="330"/>
                  </a:lnTo>
                  <a:lnTo>
                    <a:pt x="23" y="329"/>
                  </a:lnTo>
                  <a:lnTo>
                    <a:pt x="23" y="328"/>
                  </a:lnTo>
                  <a:lnTo>
                    <a:pt x="24" y="328"/>
                  </a:lnTo>
                  <a:lnTo>
                    <a:pt x="24" y="329"/>
                  </a:lnTo>
                  <a:lnTo>
                    <a:pt x="25" y="329"/>
                  </a:lnTo>
                  <a:lnTo>
                    <a:pt x="26" y="329"/>
                  </a:lnTo>
                  <a:lnTo>
                    <a:pt x="27" y="328"/>
                  </a:lnTo>
                  <a:lnTo>
                    <a:pt x="28" y="328"/>
                  </a:lnTo>
                  <a:lnTo>
                    <a:pt x="29" y="328"/>
                  </a:lnTo>
                  <a:lnTo>
                    <a:pt x="29" y="327"/>
                  </a:lnTo>
                  <a:lnTo>
                    <a:pt x="28" y="327"/>
                  </a:lnTo>
                  <a:lnTo>
                    <a:pt x="27" y="327"/>
                  </a:lnTo>
                  <a:lnTo>
                    <a:pt x="25" y="327"/>
                  </a:lnTo>
                  <a:lnTo>
                    <a:pt x="23" y="323"/>
                  </a:lnTo>
                  <a:lnTo>
                    <a:pt x="22" y="319"/>
                  </a:lnTo>
                  <a:lnTo>
                    <a:pt x="23" y="319"/>
                  </a:lnTo>
                  <a:lnTo>
                    <a:pt x="23" y="318"/>
                  </a:lnTo>
                  <a:lnTo>
                    <a:pt x="22" y="318"/>
                  </a:lnTo>
                  <a:lnTo>
                    <a:pt x="20" y="318"/>
                  </a:lnTo>
                  <a:lnTo>
                    <a:pt x="19" y="314"/>
                  </a:lnTo>
                  <a:lnTo>
                    <a:pt x="19" y="312"/>
                  </a:lnTo>
                  <a:lnTo>
                    <a:pt x="20" y="309"/>
                  </a:lnTo>
                  <a:lnTo>
                    <a:pt x="20" y="306"/>
                  </a:lnTo>
                  <a:lnTo>
                    <a:pt x="20" y="304"/>
                  </a:lnTo>
                  <a:lnTo>
                    <a:pt x="20" y="303"/>
                  </a:lnTo>
                  <a:lnTo>
                    <a:pt x="21" y="303"/>
                  </a:lnTo>
                  <a:lnTo>
                    <a:pt x="22" y="303"/>
                  </a:lnTo>
                  <a:lnTo>
                    <a:pt x="23" y="303"/>
                  </a:lnTo>
                  <a:lnTo>
                    <a:pt x="23" y="303"/>
                  </a:lnTo>
                  <a:lnTo>
                    <a:pt x="24" y="304"/>
                  </a:lnTo>
                  <a:lnTo>
                    <a:pt x="25" y="304"/>
                  </a:lnTo>
                  <a:lnTo>
                    <a:pt x="26" y="301"/>
                  </a:lnTo>
                  <a:lnTo>
                    <a:pt x="27" y="301"/>
                  </a:lnTo>
                  <a:lnTo>
                    <a:pt x="28" y="302"/>
                  </a:lnTo>
                  <a:lnTo>
                    <a:pt x="30" y="304"/>
                  </a:lnTo>
                  <a:lnTo>
                    <a:pt x="31" y="305"/>
                  </a:lnTo>
                  <a:lnTo>
                    <a:pt x="31" y="306"/>
                  </a:lnTo>
                  <a:lnTo>
                    <a:pt x="32" y="306"/>
                  </a:lnTo>
                  <a:lnTo>
                    <a:pt x="32" y="305"/>
                  </a:lnTo>
                  <a:lnTo>
                    <a:pt x="31" y="305"/>
                  </a:lnTo>
                  <a:lnTo>
                    <a:pt x="31" y="304"/>
                  </a:lnTo>
                  <a:lnTo>
                    <a:pt x="31" y="303"/>
                  </a:lnTo>
                  <a:lnTo>
                    <a:pt x="31" y="303"/>
                  </a:lnTo>
                  <a:lnTo>
                    <a:pt x="33" y="303"/>
                  </a:lnTo>
                  <a:lnTo>
                    <a:pt x="35" y="303"/>
                  </a:lnTo>
                  <a:lnTo>
                    <a:pt x="35" y="304"/>
                  </a:lnTo>
                  <a:lnTo>
                    <a:pt x="36" y="304"/>
                  </a:lnTo>
                  <a:lnTo>
                    <a:pt x="37" y="304"/>
                  </a:lnTo>
                  <a:lnTo>
                    <a:pt x="38" y="304"/>
                  </a:lnTo>
                  <a:lnTo>
                    <a:pt x="38" y="303"/>
                  </a:lnTo>
                  <a:lnTo>
                    <a:pt x="37" y="303"/>
                  </a:lnTo>
                  <a:lnTo>
                    <a:pt x="36" y="303"/>
                  </a:lnTo>
                  <a:lnTo>
                    <a:pt x="36" y="302"/>
                  </a:lnTo>
                  <a:lnTo>
                    <a:pt x="35" y="302"/>
                  </a:lnTo>
                  <a:lnTo>
                    <a:pt x="34" y="302"/>
                  </a:lnTo>
                  <a:lnTo>
                    <a:pt x="33" y="302"/>
                  </a:lnTo>
                  <a:lnTo>
                    <a:pt x="32" y="302"/>
                  </a:lnTo>
                  <a:lnTo>
                    <a:pt x="31" y="302"/>
                  </a:lnTo>
                  <a:lnTo>
                    <a:pt x="31" y="301"/>
                  </a:lnTo>
                  <a:lnTo>
                    <a:pt x="31" y="300"/>
                  </a:lnTo>
                  <a:lnTo>
                    <a:pt x="31" y="299"/>
                  </a:lnTo>
                  <a:lnTo>
                    <a:pt x="31" y="298"/>
                  </a:lnTo>
                  <a:lnTo>
                    <a:pt x="28" y="299"/>
                  </a:lnTo>
                  <a:lnTo>
                    <a:pt x="27" y="300"/>
                  </a:lnTo>
                  <a:lnTo>
                    <a:pt x="27" y="299"/>
                  </a:lnTo>
                  <a:lnTo>
                    <a:pt x="26" y="299"/>
                  </a:lnTo>
                  <a:lnTo>
                    <a:pt x="25" y="299"/>
                  </a:lnTo>
                  <a:lnTo>
                    <a:pt x="25" y="298"/>
                  </a:lnTo>
                  <a:lnTo>
                    <a:pt x="24" y="297"/>
                  </a:lnTo>
                  <a:lnTo>
                    <a:pt x="23" y="295"/>
                  </a:lnTo>
                  <a:lnTo>
                    <a:pt x="24" y="294"/>
                  </a:lnTo>
                  <a:lnTo>
                    <a:pt x="24" y="293"/>
                  </a:lnTo>
                  <a:lnTo>
                    <a:pt x="25" y="293"/>
                  </a:lnTo>
                  <a:lnTo>
                    <a:pt x="27" y="295"/>
                  </a:lnTo>
                  <a:lnTo>
                    <a:pt x="27" y="294"/>
                  </a:lnTo>
                  <a:lnTo>
                    <a:pt x="27" y="293"/>
                  </a:lnTo>
                  <a:lnTo>
                    <a:pt x="28" y="293"/>
                  </a:lnTo>
                  <a:lnTo>
                    <a:pt x="28" y="292"/>
                  </a:lnTo>
                  <a:lnTo>
                    <a:pt x="28" y="292"/>
                  </a:lnTo>
                  <a:lnTo>
                    <a:pt x="27" y="291"/>
                  </a:lnTo>
                  <a:lnTo>
                    <a:pt x="27" y="290"/>
                  </a:lnTo>
                  <a:lnTo>
                    <a:pt x="28" y="290"/>
                  </a:lnTo>
                  <a:lnTo>
                    <a:pt x="29" y="289"/>
                  </a:lnTo>
                  <a:lnTo>
                    <a:pt x="30" y="289"/>
                  </a:lnTo>
                  <a:lnTo>
                    <a:pt x="30" y="290"/>
                  </a:lnTo>
                  <a:lnTo>
                    <a:pt x="31" y="290"/>
                  </a:lnTo>
                  <a:lnTo>
                    <a:pt x="31" y="289"/>
                  </a:lnTo>
                  <a:lnTo>
                    <a:pt x="28" y="288"/>
                  </a:lnTo>
                  <a:lnTo>
                    <a:pt x="28" y="287"/>
                  </a:lnTo>
                  <a:lnTo>
                    <a:pt x="29" y="287"/>
                  </a:lnTo>
                  <a:lnTo>
                    <a:pt x="30" y="288"/>
                  </a:lnTo>
                  <a:lnTo>
                    <a:pt x="31" y="287"/>
                  </a:lnTo>
                  <a:lnTo>
                    <a:pt x="32" y="287"/>
                  </a:lnTo>
                  <a:lnTo>
                    <a:pt x="33" y="287"/>
                  </a:lnTo>
                  <a:lnTo>
                    <a:pt x="34" y="286"/>
                  </a:lnTo>
                  <a:lnTo>
                    <a:pt x="35" y="285"/>
                  </a:lnTo>
                  <a:lnTo>
                    <a:pt x="35" y="286"/>
                  </a:lnTo>
                  <a:lnTo>
                    <a:pt x="36" y="286"/>
                  </a:lnTo>
                  <a:lnTo>
                    <a:pt x="36" y="287"/>
                  </a:lnTo>
                  <a:lnTo>
                    <a:pt x="36" y="286"/>
                  </a:lnTo>
                  <a:lnTo>
                    <a:pt x="36" y="285"/>
                  </a:lnTo>
                  <a:lnTo>
                    <a:pt x="38" y="285"/>
                  </a:lnTo>
                  <a:lnTo>
                    <a:pt x="39" y="284"/>
                  </a:lnTo>
                  <a:lnTo>
                    <a:pt x="40" y="284"/>
                  </a:lnTo>
                  <a:lnTo>
                    <a:pt x="41" y="284"/>
                  </a:lnTo>
                  <a:lnTo>
                    <a:pt x="40" y="284"/>
                  </a:lnTo>
                  <a:lnTo>
                    <a:pt x="40" y="284"/>
                  </a:lnTo>
                  <a:lnTo>
                    <a:pt x="39" y="284"/>
                  </a:lnTo>
                  <a:lnTo>
                    <a:pt x="39" y="284"/>
                  </a:lnTo>
                  <a:lnTo>
                    <a:pt x="39" y="283"/>
                  </a:lnTo>
                  <a:lnTo>
                    <a:pt x="39" y="283"/>
                  </a:lnTo>
                  <a:lnTo>
                    <a:pt x="40" y="283"/>
                  </a:lnTo>
                  <a:lnTo>
                    <a:pt x="40" y="282"/>
                  </a:lnTo>
                  <a:lnTo>
                    <a:pt x="39" y="283"/>
                  </a:lnTo>
                  <a:lnTo>
                    <a:pt x="39" y="282"/>
                  </a:lnTo>
                  <a:lnTo>
                    <a:pt x="39" y="281"/>
                  </a:lnTo>
                  <a:lnTo>
                    <a:pt x="40" y="281"/>
                  </a:lnTo>
                  <a:lnTo>
                    <a:pt x="41" y="281"/>
                  </a:lnTo>
                  <a:lnTo>
                    <a:pt x="41" y="280"/>
                  </a:lnTo>
                  <a:lnTo>
                    <a:pt x="40" y="280"/>
                  </a:lnTo>
                  <a:lnTo>
                    <a:pt x="39" y="281"/>
                  </a:lnTo>
                  <a:lnTo>
                    <a:pt x="39" y="281"/>
                  </a:lnTo>
                  <a:lnTo>
                    <a:pt x="38" y="282"/>
                  </a:lnTo>
                  <a:lnTo>
                    <a:pt x="37" y="282"/>
                  </a:lnTo>
                  <a:lnTo>
                    <a:pt x="36" y="283"/>
                  </a:lnTo>
                  <a:lnTo>
                    <a:pt x="36" y="284"/>
                  </a:lnTo>
                  <a:lnTo>
                    <a:pt x="35" y="284"/>
                  </a:lnTo>
                  <a:lnTo>
                    <a:pt x="35" y="283"/>
                  </a:lnTo>
                  <a:lnTo>
                    <a:pt x="34" y="283"/>
                  </a:lnTo>
                  <a:lnTo>
                    <a:pt x="34" y="284"/>
                  </a:lnTo>
                  <a:lnTo>
                    <a:pt x="33" y="284"/>
                  </a:lnTo>
                  <a:lnTo>
                    <a:pt x="33" y="284"/>
                  </a:lnTo>
                  <a:lnTo>
                    <a:pt x="32" y="283"/>
                  </a:lnTo>
                  <a:lnTo>
                    <a:pt x="32" y="282"/>
                  </a:lnTo>
                  <a:lnTo>
                    <a:pt x="31" y="280"/>
                  </a:lnTo>
                  <a:lnTo>
                    <a:pt x="31" y="279"/>
                  </a:lnTo>
                  <a:lnTo>
                    <a:pt x="32" y="279"/>
                  </a:lnTo>
                  <a:lnTo>
                    <a:pt x="31" y="278"/>
                  </a:lnTo>
                  <a:lnTo>
                    <a:pt x="31" y="277"/>
                  </a:lnTo>
                  <a:lnTo>
                    <a:pt x="32" y="276"/>
                  </a:lnTo>
                  <a:lnTo>
                    <a:pt x="31" y="276"/>
                  </a:lnTo>
                  <a:lnTo>
                    <a:pt x="31" y="276"/>
                  </a:lnTo>
                  <a:lnTo>
                    <a:pt x="31" y="276"/>
                  </a:lnTo>
                  <a:lnTo>
                    <a:pt x="31" y="275"/>
                  </a:lnTo>
                  <a:lnTo>
                    <a:pt x="31" y="274"/>
                  </a:lnTo>
                  <a:lnTo>
                    <a:pt x="31" y="274"/>
                  </a:lnTo>
                  <a:lnTo>
                    <a:pt x="31" y="273"/>
                  </a:lnTo>
                  <a:lnTo>
                    <a:pt x="31" y="272"/>
                  </a:lnTo>
                  <a:lnTo>
                    <a:pt x="31" y="270"/>
                  </a:lnTo>
                  <a:lnTo>
                    <a:pt x="31" y="269"/>
                  </a:lnTo>
                  <a:lnTo>
                    <a:pt x="31" y="268"/>
                  </a:lnTo>
                  <a:lnTo>
                    <a:pt x="30" y="270"/>
                  </a:lnTo>
                  <a:lnTo>
                    <a:pt x="30" y="271"/>
                  </a:lnTo>
                  <a:lnTo>
                    <a:pt x="29" y="272"/>
                  </a:lnTo>
                  <a:lnTo>
                    <a:pt x="29" y="271"/>
                  </a:lnTo>
                  <a:lnTo>
                    <a:pt x="28" y="271"/>
                  </a:lnTo>
                  <a:close/>
                </a:path>
              </a:pathLst>
            </a:custGeom>
            <a:solidFill>
              <a:srgbClr val="FFC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96" name="Freeform 195"/>
            <p:cNvSpPr>
              <a:spLocks/>
            </p:cNvSpPr>
            <p:nvPr/>
          </p:nvSpPr>
          <p:spPr bwMode="auto">
            <a:xfrm>
              <a:off x="3089277" y="3813171"/>
              <a:ext cx="4763" cy="3175"/>
            </a:xfrm>
            <a:custGeom>
              <a:avLst/>
              <a:gdLst>
                <a:gd name="T0" fmla="*/ 3 w 3"/>
                <a:gd name="T1" fmla="*/ 1 h 2"/>
                <a:gd name="T2" fmla="*/ 3 w 3"/>
                <a:gd name="T3" fmla="*/ 2 h 2"/>
                <a:gd name="T4" fmla="*/ 1 w 3"/>
                <a:gd name="T5" fmla="*/ 1 h 2"/>
                <a:gd name="T6" fmla="*/ 0 w 3"/>
                <a:gd name="T7" fmla="*/ 1 h 2"/>
                <a:gd name="T8" fmla="*/ 1 w 3"/>
                <a:gd name="T9" fmla="*/ 0 h 2"/>
                <a:gd name="T10" fmla="*/ 2 w 3"/>
                <a:gd name="T11" fmla="*/ 1 h 2"/>
                <a:gd name="T12" fmla="*/ 3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3" y="1"/>
                  </a:moveTo>
                  <a:lnTo>
                    <a:pt x="3" y="2"/>
                  </a:lnTo>
                  <a:lnTo>
                    <a:pt x="1" y="1"/>
                  </a:lnTo>
                  <a:lnTo>
                    <a:pt x="0" y="1"/>
                  </a:lnTo>
                  <a:lnTo>
                    <a:pt x="1" y="0"/>
                  </a:lnTo>
                  <a:lnTo>
                    <a:pt x="2" y="1"/>
                  </a:lnTo>
                  <a:lnTo>
                    <a:pt x="3"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97" name="Freeform 196"/>
            <p:cNvSpPr>
              <a:spLocks/>
            </p:cNvSpPr>
            <p:nvPr/>
          </p:nvSpPr>
          <p:spPr bwMode="auto">
            <a:xfrm>
              <a:off x="3074989" y="3794121"/>
              <a:ext cx="0" cy="3175"/>
            </a:xfrm>
            <a:custGeom>
              <a:avLst/>
              <a:gdLst>
                <a:gd name="T0" fmla="*/ 0 h 2"/>
                <a:gd name="T1" fmla="*/ 1 h 2"/>
                <a:gd name="T2" fmla="*/ 1 h 2"/>
                <a:gd name="T3" fmla="*/ 2 h 2"/>
                <a:gd name="T4" fmla="*/ 1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1"/>
                  </a:lnTo>
                  <a:lnTo>
                    <a:pt x="0" y="1"/>
                  </a:lnTo>
                  <a:lnTo>
                    <a:pt x="0" y="2"/>
                  </a:lnTo>
                  <a:lnTo>
                    <a:pt x="0" y="1"/>
                  </a:lnTo>
                  <a:lnTo>
                    <a:pt x="0"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98" name="Freeform 197"/>
            <p:cNvSpPr>
              <a:spLocks/>
            </p:cNvSpPr>
            <p:nvPr/>
          </p:nvSpPr>
          <p:spPr bwMode="auto">
            <a:xfrm>
              <a:off x="3186114" y="4311646"/>
              <a:ext cx="1588" cy="3175"/>
            </a:xfrm>
            <a:custGeom>
              <a:avLst/>
              <a:gdLst>
                <a:gd name="T0" fmla="*/ 1 w 1"/>
                <a:gd name="T1" fmla="*/ 2 h 2"/>
                <a:gd name="T2" fmla="*/ 1 w 1"/>
                <a:gd name="T3" fmla="*/ 2 h 2"/>
                <a:gd name="T4" fmla="*/ 0 w 1"/>
                <a:gd name="T5" fmla="*/ 0 h 2"/>
                <a:gd name="T6" fmla="*/ 1 w 1"/>
                <a:gd name="T7" fmla="*/ 0 h 2"/>
                <a:gd name="T8" fmla="*/ 1 w 1"/>
                <a:gd name="T9" fmla="*/ 2 h 2"/>
                <a:gd name="T10" fmla="*/ 1 w 1"/>
                <a:gd name="T11" fmla="*/ 2 h 2"/>
                <a:gd name="T12" fmla="*/ 1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2"/>
                  </a:moveTo>
                  <a:lnTo>
                    <a:pt x="1" y="2"/>
                  </a:lnTo>
                  <a:lnTo>
                    <a:pt x="0" y="0"/>
                  </a:lnTo>
                  <a:lnTo>
                    <a:pt x="1" y="0"/>
                  </a:lnTo>
                  <a:lnTo>
                    <a:pt x="1" y="2"/>
                  </a:lnTo>
                  <a:lnTo>
                    <a:pt x="1" y="2"/>
                  </a:lnTo>
                  <a:lnTo>
                    <a:pt x="1" y="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99" name="Freeform 198"/>
            <p:cNvSpPr>
              <a:spLocks/>
            </p:cNvSpPr>
            <p:nvPr/>
          </p:nvSpPr>
          <p:spPr bwMode="auto">
            <a:xfrm>
              <a:off x="3181352" y="4321170"/>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00" name="Freeform 199"/>
            <p:cNvSpPr>
              <a:spLocks/>
            </p:cNvSpPr>
            <p:nvPr/>
          </p:nvSpPr>
          <p:spPr bwMode="auto">
            <a:xfrm>
              <a:off x="3181352" y="4327520"/>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01" name="Freeform 200"/>
            <p:cNvSpPr>
              <a:spLocks/>
            </p:cNvSpPr>
            <p:nvPr/>
          </p:nvSpPr>
          <p:spPr bwMode="auto">
            <a:xfrm>
              <a:off x="3086102" y="3908421"/>
              <a:ext cx="1588" cy="3175"/>
            </a:xfrm>
            <a:custGeom>
              <a:avLst/>
              <a:gdLst>
                <a:gd name="T0" fmla="*/ 0 w 1"/>
                <a:gd name="T1" fmla="*/ 0 h 2"/>
                <a:gd name="T2" fmla="*/ 1 w 1"/>
                <a:gd name="T3" fmla="*/ 1 h 2"/>
                <a:gd name="T4" fmla="*/ 0 w 1"/>
                <a:gd name="T5" fmla="*/ 2 h 2"/>
                <a:gd name="T6" fmla="*/ 0 w 1"/>
                <a:gd name="T7" fmla="*/ 1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lnTo>
                    <a:pt x="1" y="1"/>
                  </a:lnTo>
                  <a:lnTo>
                    <a:pt x="0" y="2"/>
                  </a:lnTo>
                  <a:lnTo>
                    <a:pt x="0" y="1"/>
                  </a:lnTo>
                  <a:lnTo>
                    <a:pt x="0"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02" name="Freeform 201"/>
            <p:cNvSpPr>
              <a:spLocks/>
            </p:cNvSpPr>
            <p:nvPr/>
          </p:nvSpPr>
          <p:spPr bwMode="auto">
            <a:xfrm>
              <a:off x="3090864" y="3895721"/>
              <a:ext cx="1588" cy="1588"/>
            </a:xfrm>
            <a:custGeom>
              <a:avLst/>
              <a:gdLst>
                <a:gd name="T0" fmla="*/ 1 w 1"/>
                <a:gd name="T1" fmla="*/ 0 h 1"/>
                <a:gd name="T2" fmla="*/ 0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lnTo>
                    <a:pt x="0" y="1"/>
                  </a:lnTo>
                  <a:lnTo>
                    <a:pt x="0" y="0"/>
                  </a:lnTo>
                  <a:lnTo>
                    <a:pt x="1"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03" name="Freeform 202"/>
            <p:cNvSpPr>
              <a:spLocks/>
            </p:cNvSpPr>
            <p:nvPr/>
          </p:nvSpPr>
          <p:spPr bwMode="auto">
            <a:xfrm>
              <a:off x="3089277" y="3908421"/>
              <a:ext cx="1588" cy="1588"/>
            </a:xfrm>
            <a:custGeom>
              <a:avLst/>
              <a:gdLst>
                <a:gd name="T0" fmla="*/ 0 w 1"/>
                <a:gd name="T1" fmla="*/ 0 h 1"/>
                <a:gd name="T2" fmla="*/ 1 w 1"/>
                <a:gd name="T3" fmla="*/ 0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1" y="0"/>
                  </a:lnTo>
                  <a:lnTo>
                    <a:pt x="0" y="1"/>
                  </a:lnTo>
                  <a:lnTo>
                    <a:pt x="0"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04" name="Rectangle 203"/>
            <p:cNvSpPr>
              <a:spLocks noChangeArrowheads="1"/>
            </p:cNvSpPr>
            <p:nvPr/>
          </p:nvSpPr>
          <p:spPr bwMode="auto">
            <a:xfrm>
              <a:off x="3089277" y="3898896"/>
              <a:ext cx="1588" cy="1588"/>
            </a:xfrm>
            <a:prstGeom prst="rect">
              <a:avLst/>
            </a:prstGeom>
            <a:noFill/>
            <a:ln w="4763">
              <a:solidFill>
                <a:srgbClr val="6E6E6E"/>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05" name="Freeform 204"/>
            <p:cNvSpPr>
              <a:spLocks/>
            </p:cNvSpPr>
            <p:nvPr/>
          </p:nvSpPr>
          <p:spPr bwMode="auto">
            <a:xfrm>
              <a:off x="3101977" y="3870322"/>
              <a:ext cx="3175" cy="1588"/>
            </a:xfrm>
            <a:custGeom>
              <a:avLst/>
              <a:gdLst>
                <a:gd name="T0" fmla="*/ 2 w 2"/>
                <a:gd name="T1" fmla="*/ 0 h 1"/>
                <a:gd name="T2" fmla="*/ 1 w 2"/>
                <a:gd name="T3" fmla="*/ 1 h 1"/>
                <a:gd name="T4" fmla="*/ 0 w 2"/>
                <a:gd name="T5" fmla="*/ 1 h 1"/>
                <a:gd name="T6" fmla="*/ 0 w 2"/>
                <a:gd name="T7" fmla="*/ 0 h 1"/>
                <a:gd name="T8" fmla="*/ 1 w 2"/>
                <a:gd name="T9" fmla="*/ 0 h 1"/>
                <a:gd name="T10" fmla="*/ 2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2" y="0"/>
                  </a:moveTo>
                  <a:lnTo>
                    <a:pt x="1" y="1"/>
                  </a:lnTo>
                  <a:lnTo>
                    <a:pt x="0" y="1"/>
                  </a:lnTo>
                  <a:lnTo>
                    <a:pt x="0" y="0"/>
                  </a:lnTo>
                  <a:lnTo>
                    <a:pt x="1" y="0"/>
                  </a:lnTo>
                  <a:lnTo>
                    <a:pt x="2"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06" name="Freeform 206"/>
            <p:cNvSpPr>
              <a:spLocks/>
            </p:cNvSpPr>
            <p:nvPr/>
          </p:nvSpPr>
          <p:spPr bwMode="auto">
            <a:xfrm>
              <a:off x="3121026" y="3862383"/>
              <a:ext cx="1588" cy="1588"/>
            </a:xfrm>
            <a:custGeom>
              <a:avLst/>
              <a:gdLst>
                <a:gd name="T0" fmla="*/ 1 w 1"/>
                <a:gd name="T1" fmla="*/ 1 h 1"/>
                <a:gd name="T2" fmla="*/ 1 w 1"/>
                <a:gd name="T3" fmla="*/ 1 h 1"/>
                <a:gd name="T4" fmla="*/ 0 w 1"/>
                <a:gd name="T5" fmla="*/ 1 h 1"/>
                <a:gd name="T6" fmla="*/ 1 w 1"/>
                <a:gd name="T7" fmla="*/ 1 h 1"/>
                <a:gd name="T8" fmla="*/ 1 w 1"/>
                <a:gd name="T9" fmla="*/ 0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lnTo>
                    <a:pt x="1" y="1"/>
                  </a:lnTo>
                  <a:lnTo>
                    <a:pt x="0" y="1"/>
                  </a:lnTo>
                  <a:lnTo>
                    <a:pt x="1" y="1"/>
                  </a:lnTo>
                  <a:lnTo>
                    <a:pt x="1" y="0"/>
                  </a:lnTo>
                  <a:lnTo>
                    <a:pt x="1"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07" name="Freeform 207"/>
            <p:cNvSpPr>
              <a:spLocks/>
            </p:cNvSpPr>
            <p:nvPr/>
          </p:nvSpPr>
          <p:spPr bwMode="auto">
            <a:xfrm>
              <a:off x="3062289" y="3413122"/>
              <a:ext cx="1223964" cy="500063"/>
            </a:xfrm>
            <a:custGeom>
              <a:avLst/>
              <a:gdLst>
                <a:gd name="T0" fmla="*/ 25 w 771"/>
                <a:gd name="T1" fmla="*/ 277 h 315"/>
                <a:gd name="T2" fmla="*/ 21 w 771"/>
                <a:gd name="T3" fmla="*/ 283 h 315"/>
                <a:gd name="T4" fmla="*/ 16 w 771"/>
                <a:gd name="T5" fmla="*/ 291 h 315"/>
                <a:gd name="T6" fmla="*/ 18 w 771"/>
                <a:gd name="T7" fmla="*/ 279 h 315"/>
                <a:gd name="T8" fmla="*/ 14 w 771"/>
                <a:gd name="T9" fmla="*/ 266 h 315"/>
                <a:gd name="T10" fmla="*/ 19 w 771"/>
                <a:gd name="T11" fmla="*/ 255 h 315"/>
                <a:gd name="T12" fmla="*/ 13 w 771"/>
                <a:gd name="T13" fmla="*/ 252 h 315"/>
                <a:gd name="T14" fmla="*/ 6 w 771"/>
                <a:gd name="T15" fmla="*/ 229 h 315"/>
                <a:gd name="T16" fmla="*/ 3 w 771"/>
                <a:gd name="T17" fmla="*/ 213 h 315"/>
                <a:gd name="T18" fmla="*/ 2 w 771"/>
                <a:gd name="T19" fmla="*/ 199 h 315"/>
                <a:gd name="T20" fmla="*/ 8 w 771"/>
                <a:gd name="T21" fmla="*/ 195 h 315"/>
                <a:gd name="T22" fmla="*/ 10 w 771"/>
                <a:gd name="T23" fmla="*/ 178 h 315"/>
                <a:gd name="T24" fmla="*/ 31 w 771"/>
                <a:gd name="T25" fmla="*/ 181 h 315"/>
                <a:gd name="T26" fmla="*/ 53 w 771"/>
                <a:gd name="T27" fmla="*/ 181 h 315"/>
                <a:gd name="T28" fmla="*/ 73 w 771"/>
                <a:gd name="T29" fmla="*/ 163 h 315"/>
                <a:gd name="T30" fmla="*/ 73 w 771"/>
                <a:gd name="T31" fmla="*/ 130 h 315"/>
                <a:gd name="T32" fmla="*/ 110 w 771"/>
                <a:gd name="T33" fmla="*/ 133 h 315"/>
                <a:gd name="T34" fmla="*/ 119 w 771"/>
                <a:gd name="T35" fmla="*/ 101 h 315"/>
                <a:gd name="T36" fmla="*/ 92 w 771"/>
                <a:gd name="T37" fmla="*/ 84 h 315"/>
                <a:gd name="T38" fmla="*/ 125 w 771"/>
                <a:gd name="T39" fmla="*/ 60 h 315"/>
                <a:gd name="T40" fmla="*/ 155 w 771"/>
                <a:gd name="T41" fmla="*/ 44 h 315"/>
                <a:gd name="T42" fmla="*/ 115 w 771"/>
                <a:gd name="T43" fmla="*/ 52 h 315"/>
                <a:gd name="T44" fmla="*/ 118 w 771"/>
                <a:gd name="T45" fmla="*/ 18 h 315"/>
                <a:gd name="T46" fmla="*/ 153 w 771"/>
                <a:gd name="T47" fmla="*/ 6 h 315"/>
                <a:gd name="T48" fmla="*/ 184 w 771"/>
                <a:gd name="T49" fmla="*/ 37 h 315"/>
                <a:gd name="T50" fmla="*/ 229 w 771"/>
                <a:gd name="T51" fmla="*/ 58 h 315"/>
                <a:gd name="T52" fmla="*/ 281 w 771"/>
                <a:gd name="T53" fmla="*/ 62 h 315"/>
                <a:gd name="T54" fmla="*/ 319 w 771"/>
                <a:gd name="T55" fmla="*/ 78 h 315"/>
                <a:gd name="T56" fmla="*/ 344 w 771"/>
                <a:gd name="T57" fmla="*/ 89 h 315"/>
                <a:gd name="T58" fmla="*/ 363 w 771"/>
                <a:gd name="T59" fmla="*/ 68 h 315"/>
                <a:gd name="T60" fmla="*/ 400 w 771"/>
                <a:gd name="T61" fmla="*/ 36 h 315"/>
                <a:gd name="T62" fmla="*/ 444 w 771"/>
                <a:gd name="T63" fmla="*/ 28 h 315"/>
                <a:gd name="T64" fmla="*/ 444 w 771"/>
                <a:gd name="T65" fmla="*/ 58 h 315"/>
                <a:gd name="T66" fmla="*/ 466 w 771"/>
                <a:gd name="T67" fmla="*/ 66 h 315"/>
                <a:gd name="T68" fmla="*/ 512 w 771"/>
                <a:gd name="T69" fmla="*/ 48 h 315"/>
                <a:gd name="T70" fmla="*/ 540 w 771"/>
                <a:gd name="T71" fmla="*/ 54 h 315"/>
                <a:gd name="T72" fmla="*/ 576 w 771"/>
                <a:gd name="T73" fmla="*/ 54 h 315"/>
                <a:gd name="T74" fmla="*/ 602 w 771"/>
                <a:gd name="T75" fmla="*/ 40 h 315"/>
                <a:gd name="T76" fmla="*/ 633 w 771"/>
                <a:gd name="T77" fmla="*/ 36 h 315"/>
                <a:gd name="T78" fmla="*/ 664 w 771"/>
                <a:gd name="T79" fmla="*/ 46 h 315"/>
                <a:gd name="T80" fmla="*/ 707 w 771"/>
                <a:gd name="T81" fmla="*/ 40 h 315"/>
                <a:gd name="T82" fmla="*/ 732 w 771"/>
                <a:gd name="T83" fmla="*/ 62 h 315"/>
                <a:gd name="T84" fmla="*/ 731 w 771"/>
                <a:gd name="T85" fmla="*/ 84 h 315"/>
                <a:gd name="T86" fmla="*/ 741 w 771"/>
                <a:gd name="T87" fmla="*/ 129 h 315"/>
                <a:gd name="T88" fmla="*/ 743 w 771"/>
                <a:gd name="T89" fmla="*/ 152 h 315"/>
                <a:gd name="T90" fmla="*/ 734 w 771"/>
                <a:gd name="T91" fmla="*/ 181 h 315"/>
                <a:gd name="T92" fmla="*/ 725 w 771"/>
                <a:gd name="T93" fmla="*/ 204 h 315"/>
                <a:gd name="T94" fmla="*/ 738 w 771"/>
                <a:gd name="T95" fmla="*/ 211 h 315"/>
                <a:gd name="T96" fmla="*/ 761 w 771"/>
                <a:gd name="T97" fmla="*/ 234 h 315"/>
                <a:gd name="T98" fmla="*/ 764 w 771"/>
                <a:gd name="T99" fmla="*/ 256 h 315"/>
                <a:gd name="T100" fmla="*/ 733 w 771"/>
                <a:gd name="T101" fmla="*/ 256 h 315"/>
                <a:gd name="T102" fmla="*/ 711 w 771"/>
                <a:gd name="T103" fmla="*/ 288 h 315"/>
                <a:gd name="T104" fmla="*/ 706 w 771"/>
                <a:gd name="T105" fmla="*/ 315 h 315"/>
                <a:gd name="T106" fmla="*/ 687 w 771"/>
                <a:gd name="T107" fmla="*/ 307 h 315"/>
                <a:gd name="T108" fmla="*/ 686 w 771"/>
                <a:gd name="T109" fmla="*/ 287 h 315"/>
                <a:gd name="T110" fmla="*/ 685 w 771"/>
                <a:gd name="T111" fmla="*/ 271 h 315"/>
                <a:gd name="T112" fmla="*/ 680 w 771"/>
                <a:gd name="T113" fmla="*/ 238 h 315"/>
                <a:gd name="T114" fmla="*/ 648 w 771"/>
                <a:gd name="T115" fmla="*/ 235 h 315"/>
                <a:gd name="T116" fmla="*/ 620 w 771"/>
                <a:gd name="T117" fmla="*/ 227 h 315"/>
                <a:gd name="T118" fmla="*/ 593 w 771"/>
                <a:gd name="T119" fmla="*/ 223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71" h="315">
                  <a:moveTo>
                    <a:pt x="28" y="271"/>
                  </a:moveTo>
                  <a:lnTo>
                    <a:pt x="28" y="272"/>
                  </a:lnTo>
                  <a:lnTo>
                    <a:pt x="29" y="274"/>
                  </a:lnTo>
                  <a:lnTo>
                    <a:pt x="29" y="275"/>
                  </a:lnTo>
                  <a:lnTo>
                    <a:pt x="28" y="275"/>
                  </a:lnTo>
                  <a:lnTo>
                    <a:pt x="27" y="275"/>
                  </a:lnTo>
                  <a:lnTo>
                    <a:pt x="28" y="275"/>
                  </a:lnTo>
                  <a:lnTo>
                    <a:pt x="27" y="276"/>
                  </a:lnTo>
                  <a:lnTo>
                    <a:pt x="26" y="276"/>
                  </a:lnTo>
                  <a:lnTo>
                    <a:pt x="26" y="276"/>
                  </a:lnTo>
                  <a:lnTo>
                    <a:pt x="27" y="276"/>
                  </a:lnTo>
                  <a:lnTo>
                    <a:pt x="28" y="276"/>
                  </a:lnTo>
                  <a:lnTo>
                    <a:pt x="28" y="277"/>
                  </a:lnTo>
                  <a:lnTo>
                    <a:pt x="28" y="278"/>
                  </a:lnTo>
                  <a:lnTo>
                    <a:pt x="27" y="278"/>
                  </a:lnTo>
                  <a:lnTo>
                    <a:pt x="26" y="278"/>
                  </a:lnTo>
                  <a:lnTo>
                    <a:pt x="25" y="277"/>
                  </a:lnTo>
                  <a:lnTo>
                    <a:pt x="24" y="277"/>
                  </a:lnTo>
                  <a:lnTo>
                    <a:pt x="24" y="278"/>
                  </a:lnTo>
                  <a:lnTo>
                    <a:pt x="25" y="278"/>
                  </a:lnTo>
                  <a:lnTo>
                    <a:pt x="26" y="279"/>
                  </a:lnTo>
                  <a:lnTo>
                    <a:pt x="27" y="279"/>
                  </a:lnTo>
                  <a:lnTo>
                    <a:pt x="28" y="280"/>
                  </a:lnTo>
                  <a:lnTo>
                    <a:pt x="28" y="281"/>
                  </a:lnTo>
                  <a:lnTo>
                    <a:pt x="27" y="281"/>
                  </a:lnTo>
                  <a:lnTo>
                    <a:pt x="27" y="282"/>
                  </a:lnTo>
                  <a:lnTo>
                    <a:pt x="26" y="283"/>
                  </a:lnTo>
                  <a:lnTo>
                    <a:pt x="25" y="284"/>
                  </a:lnTo>
                  <a:lnTo>
                    <a:pt x="23" y="285"/>
                  </a:lnTo>
                  <a:lnTo>
                    <a:pt x="23" y="285"/>
                  </a:lnTo>
                  <a:lnTo>
                    <a:pt x="23" y="284"/>
                  </a:lnTo>
                  <a:lnTo>
                    <a:pt x="22" y="284"/>
                  </a:lnTo>
                  <a:lnTo>
                    <a:pt x="22" y="284"/>
                  </a:lnTo>
                  <a:lnTo>
                    <a:pt x="21" y="283"/>
                  </a:lnTo>
                  <a:lnTo>
                    <a:pt x="20" y="284"/>
                  </a:lnTo>
                  <a:lnTo>
                    <a:pt x="19" y="284"/>
                  </a:lnTo>
                  <a:lnTo>
                    <a:pt x="19" y="284"/>
                  </a:lnTo>
                  <a:lnTo>
                    <a:pt x="19" y="285"/>
                  </a:lnTo>
                  <a:lnTo>
                    <a:pt x="18" y="285"/>
                  </a:lnTo>
                  <a:lnTo>
                    <a:pt x="19" y="286"/>
                  </a:lnTo>
                  <a:lnTo>
                    <a:pt x="19" y="287"/>
                  </a:lnTo>
                  <a:lnTo>
                    <a:pt x="18" y="288"/>
                  </a:lnTo>
                  <a:lnTo>
                    <a:pt x="18" y="289"/>
                  </a:lnTo>
                  <a:lnTo>
                    <a:pt x="17" y="290"/>
                  </a:lnTo>
                  <a:lnTo>
                    <a:pt x="17" y="291"/>
                  </a:lnTo>
                  <a:lnTo>
                    <a:pt x="15" y="294"/>
                  </a:lnTo>
                  <a:lnTo>
                    <a:pt x="14" y="294"/>
                  </a:lnTo>
                  <a:lnTo>
                    <a:pt x="14" y="293"/>
                  </a:lnTo>
                  <a:lnTo>
                    <a:pt x="15" y="292"/>
                  </a:lnTo>
                  <a:lnTo>
                    <a:pt x="16" y="292"/>
                  </a:lnTo>
                  <a:lnTo>
                    <a:pt x="16" y="291"/>
                  </a:lnTo>
                  <a:lnTo>
                    <a:pt x="16" y="290"/>
                  </a:lnTo>
                  <a:lnTo>
                    <a:pt x="15" y="289"/>
                  </a:lnTo>
                  <a:lnTo>
                    <a:pt x="15" y="290"/>
                  </a:lnTo>
                  <a:lnTo>
                    <a:pt x="13" y="291"/>
                  </a:lnTo>
                  <a:lnTo>
                    <a:pt x="13" y="290"/>
                  </a:lnTo>
                  <a:lnTo>
                    <a:pt x="13" y="289"/>
                  </a:lnTo>
                  <a:lnTo>
                    <a:pt x="14" y="288"/>
                  </a:lnTo>
                  <a:lnTo>
                    <a:pt x="15" y="287"/>
                  </a:lnTo>
                  <a:lnTo>
                    <a:pt x="15" y="286"/>
                  </a:lnTo>
                  <a:lnTo>
                    <a:pt x="15" y="284"/>
                  </a:lnTo>
                  <a:lnTo>
                    <a:pt x="15" y="283"/>
                  </a:lnTo>
                  <a:lnTo>
                    <a:pt x="16" y="283"/>
                  </a:lnTo>
                  <a:lnTo>
                    <a:pt x="16" y="283"/>
                  </a:lnTo>
                  <a:lnTo>
                    <a:pt x="16" y="281"/>
                  </a:lnTo>
                  <a:lnTo>
                    <a:pt x="17" y="281"/>
                  </a:lnTo>
                  <a:lnTo>
                    <a:pt x="19" y="279"/>
                  </a:lnTo>
                  <a:lnTo>
                    <a:pt x="18" y="279"/>
                  </a:lnTo>
                  <a:lnTo>
                    <a:pt x="17" y="279"/>
                  </a:lnTo>
                  <a:lnTo>
                    <a:pt x="17" y="280"/>
                  </a:lnTo>
                  <a:lnTo>
                    <a:pt x="16" y="280"/>
                  </a:lnTo>
                  <a:lnTo>
                    <a:pt x="16" y="280"/>
                  </a:lnTo>
                  <a:lnTo>
                    <a:pt x="16" y="277"/>
                  </a:lnTo>
                  <a:lnTo>
                    <a:pt x="16" y="276"/>
                  </a:lnTo>
                  <a:lnTo>
                    <a:pt x="16" y="276"/>
                  </a:lnTo>
                  <a:lnTo>
                    <a:pt x="16" y="275"/>
                  </a:lnTo>
                  <a:lnTo>
                    <a:pt x="15" y="273"/>
                  </a:lnTo>
                  <a:lnTo>
                    <a:pt x="15" y="271"/>
                  </a:lnTo>
                  <a:lnTo>
                    <a:pt x="14" y="271"/>
                  </a:lnTo>
                  <a:lnTo>
                    <a:pt x="13" y="272"/>
                  </a:lnTo>
                  <a:lnTo>
                    <a:pt x="12" y="270"/>
                  </a:lnTo>
                  <a:lnTo>
                    <a:pt x="12" y="269"/>
                  </a:lnTo>
                  <a:lnTo>
                    <a:pt x="13" y="268"/>
                  </a:lnTo>
                  <a:lnTo>
                    <a:pt x="13" y="268"/>
                  </a:lnTo>
                  <a:lnTo>
                    <a:pt x="14" y="266"/>
                  </a:lnTo>
                  <a:lnTo>
                    <a:pt x="13" y="266"/>
                  </a:lnTo>
                  <a:lnTo>
                    <a:pt x="13" y="267"/>
                  </a:lnTo>
                  <a:lnTo>
                    <a:pt x="12" y="267"/>
                  </a:lnTo>
                  <a:lnTo>
                    <a:pt x="12" y="266"/>
                  </a:lnTo>
                  <a:lnTo>
                    <a:pt x="12" y="265"/>
                  </a:lnTo>
                  <a:lnTo>
                    <a:pt x="12" y="262"/>
                  </a:lnTo>
                  <a:lnTo>
                    <a:pt x="12" y="260"/>
                  </a:lnTo>
                  <a:lnTo>
                    <a:pt x="12" y="259"/>
                  </a:lnTo>
                  <a:lnTo>
                    <a:pt x="12" y="258"/>
                  </a:lnTo>
                  <a:lnTo>
                    <a:pt x="13" y="256"/>
                  </a:lnTo>
                  <a:lnTo>
                    <a:pt x="13" y="255"/>
                  </a:lnTo>
                  <a:lnTo>
                    <a:pt x="14" y="255"/>
                  </a:lnTo>
                  <a:lnTo>
                    <a:pt x="14" y="256"/>
                  </a:lnTo>
                  <a:lnTo>
                    <a:pt x="15" y="257"/>
                  </a:lnTo>
                  <a:lnTo>
                    <a:pt x="16" y="255"/>
                  </a:lnTo>
                  <a:lnTo>
                    <a:pt x="18" y="255"/>
                  </a:lnTo>
                  <a:lnTo>
                    <a:pt x="19" y="255"/>
                  </a:lnTo>
                  <a:lnTo>
                    <a:pt x="21" y="256"/>
                  </a:lnTo>
                  <a:lnTo>
                    <a:pt x="22" y="256"/>
                  </a:lnTo>
                  <a:lnTo>
                    <a:pt x="23" y="257"/>
                  </a:lnTo>
                  <a:lnTo>
                    <a:pt x="23" y="257"/>
                  </a:lnTo>
                  <a:lnTo>
                    <a:pt x="24" y="257"/>
                  </a:lnTo>
                  <a:lnTo>
                    <a:pt x="23" y="257"/>
                  </a:lnTo>
                  <a:lnTo>
                    <a:pt x="23" y="256"/>
                  </a:lnTo>
                  <a:lnTo>
                    <a:pt x="21" y="254"/>
                  </a:lnTo>
                  <a:lnTo>
                    <a:pt x="20" y="253"/>
                  </a:lnTo>
                  <a:lnTo>
                    <a:pt x="19" y="252"/>
                  </a:lnTo>
                  <a:lnTo>
                    <a:pt x="18" y="252"/>
                  </a:lnTo>
                  <a:lnTo>
                    <a:pt x="17" y="252"/>
                  </a:lnTo>
                  <a:lnTo>
                    <a:pt x="16" y="253"/>
                  </a:lnTo>
                  <a:lnTo>
                    <a:pt x="16" y="253"/>
                  </a:lnTo>
                  <a:lnTo>
                    <a:pt x="15" y="253"/>
                  </a:lnTo>
                  <a:lnTo>
                    <a:pt x="14" y="253"/>
                  </a:lnTo>
                  <a:lnTo>
                    <a:pt x="13" y="252"/>
                  </a:lnTo>
                  <a:lnTo>
                    <a:pt x="11" y="252"/>
                  </a:lnTo>
                  <a:lnTo>
                    <a:pt x="11" y="251"/>
                  </a:lnTo>
                  <a:lnTo>
                    <a:pt x="10" y="250"/>
                  </a:lnTo>
                  <a:lnTo>
                    <a:pt x="10" y="249"/>
                  </a:lnTo>
                  <a:lnTo>
                    <a:pt x="11" y="247"/>
                  </a:lnTo>
                  <a:lnTo>
                    <a:pt x="10" y="246"/>
                  </a:lnTo>
                  <a:lnTo>
                    <a:pt x="9" y="244"/>
                  </a:lnTo>
                  <a:lnTo>
                    <a:pt x="9" y="243"/>
                  </a:lnTo>
                  <a:lnTo>
                    <a:pt x="8" y="242"/>
                  </a:lnTo>
                  <a:lnTo>
                    <a:pt x="8" y="241"/>
                  </a:lnTo>
                  <a:lnTo>
                    <a:pt x="9" y="240"/>
                  </a:lnTo>
                  <a:lnTo>
                    <a:pt x="9" y="239"/>
                  </a:lnTo>
                  <a:lnTo>
                    <a:pt x="8" y="237"/>
                  </a:lnTo>
                  <a:lnTo>
                    <a:pt x="8" y="236"/>
                  </a:lnTo>
                  <a:lnTo>
                    <a:pt x="7" y="233"/>
                  </a:lnTo>
                  <a:lnTo>
                    <a:pt x="6" y="230"/>
                  </a:lnTo>
                  <a:lnTo>
                    <a:pt x="6" y="229"/>
                  </a:lnTo>
                  <a:lnTo>
                    <a:pt x="6" y="228"/>
                  </a:lnTo>
                  <a:lnTo>
                    <a:pt x="7" y="228"/>
                  </a:lnTo>
                  <a:lnTo>
                    <a:pt x="8" y="228"/>
                  </a:lnTo>
                  <a:lnTo>
                    <a:pt x="8" y="228"/>
                  </a:lnTo>
                  <a:lnTo>
                    <a:pt x="7" y="227"/>
                  </a:lnTo>
                  <a:lnTo>
                    <a:pt x="8" y="226"/>
                  </a:lnTo>
                  <a:lnTo>
                    <a:pt x="7" y="224"/>
                  </a:lnTo>
                  <a:lnTo>
                    <a:pt x="5" y="220"/>
                  </a:lnTo>
                  <a:lnTo>
                    <a:pt x="6" y="220"/>
                  </a:lnTo>
                  <a:lnTo>
                    <a:pt x="5" y="219"/>
                  </a:lnTo>
                  <a:lnTo>
                    <a:pt x="5" y="217"/>
                  </a:lnTo>
                  <a:lnTo>
                    <a:pt x="5" y="216"/>
                  </a:lnTo>
                  <a:lnTo>
                    <a:pt x="6" y="216"/>
                  </a:lnTo>
                  <a:lnTo>
                    <a:pt x="6" y="214"/>
                  </a:lnTo>
                  <a:lnTo>
                    <a:pt x="5" y="215"/>
                  </a:lnTo>
                  <a:lnTo>
                    <a:pt x="4" y="214"/>
                  </a:lnTo>
                  <a:lnTo>
                    <a:pt x="3" y="213"/>
                  </a:lnTo>
                  <a:lnTo>
                    <a:pt x="4" y="212"/>
                  </a:lnTo>
                  <a:lnTo>
                    <a:pt x="3" y="211"/>
                  </a:lnTo>
                  <a:lnTo>
                    <a:pt x="4" y="210"/>
                  </a:lnTo>
                  <a:lnTo>
                    <a:pt x="5" y="209"/>
                  </a:lnTo>
                  <a:lnTo>
                    <a:pt x="4" y="209"/>
                  </a:lnTo>
                  <a:lnTo>
                    <a:pt x="3" y="209"/>
                  </a:lnTo>
                  <a:lnTo>
                    <a:pt x="3" y="208"/>
                  </a:lnTo>
                  <a:lnTo>
                    <a:pt x="1" y="206"/>
                  </a:lnTo>
                  <a:lnTo>
                    <a:pt x="0" y="206"/>
                  </a:lnTo>
                  <a:lnTo>
                    <a:pt x="0" y="205"/>
                  </a:lnTo>
                  <a:lnTo>
                    <a:pt x="1" y="205"/>
                  </a:lnTo>
                  <a:lnTo>
                    <a:pt x="2" y="205"/>
                  </a:lnTo>
                  <a:lnTo>
                    <a:pt x="2" y="204"/>
                  </a:lnTo>
                  <a:lnTo>
                    <a:pt x="3" y="203"/>
                  </a:lnTo>
                  <a:lnTo>
                    <a:pt x="3" y="201"/>
                  </a:lnTo>
                  <a:lnTo>
                    <a:pt x="2" y="200"/>
                  </a:lnTo>
                  <a:lnTo>
                    <a:pt x="2" y="199"/>
                  </a:lnTo>
                  <a:lnTo>
                    <a:pt x="2" y="197"/>
                  </a:lnTo>
                  <a:lnTo>
                    <a:pt x="1" y="197"/>
                  </a:lnTo>
                  <a:lnTo>
                    <a:pt x="2" y="197"/>
                  </a:lnTo>
                  <a:lnTo>
                    <a:pt x="3" y="197"/>
                  </a:lnTo>
                  <a:lnTo>
                    <a:pt x="4" y="195"/>
                  </a:lnTo>
                  <a:lnTo>
                    <a:pt x="5" y="194"/>
                  </a:lnTo>
                  <a:lnTo>
                    <a:pt x="6" y="194"/>
                  </a:lnTo>
                  <a:lnTo>
                    <a:pt x="7" y="194"/>
                  </a:lnTo>
                  <a:lnTo>
                    <a:pt x="8" y="194"/>
                  </a:lnTo>
                  <a:lnTo>
                    <a:pt x="8" y="196"/>
                  </a:lnTo>
                  <a:lnTo>
                    <a:pt x="8" y="196"/>
                  </a:lnTo>
                  <a:lnTo>
                    <a:pt x="9" y="197"/>
                  </a:lnTo>
                  <a:lnTo>
                    <a:pt x="10" y="198"/>
                  </a:lnTo>
                  <a:lnTo>
                    <a:pt x="10" y="197"/>
                  </a:lnTo>
                  <a:lnTo>
                    <a:pt x="9" y="196"/>
                  </a:lnTo>
                  <a:lnTo>
                    <a:pt x="8" y="196"/>
                  </a:lnTo>
                  <a:lnTo>
                    <a:pt x="8" y="195"/>
                  </a:lnTo>
                  <a:lnTo>
                    <a:pt x="8" y="194"/>
                  </a:lnTo>
                  <a:lnTo>
                    <a:pt x="8" y="194"/>
                  </a:lnTo>
                  <a:lnTo>
                    <a:pt x="7" y="193"/>
                  </a:lnTo>
                  <a:lnTo>
                    <a:pt x="7" y="192"/>
                  </a:lnTo>
                  <a:lnTo>
                    <a:pt x="7" y="191"/>
                  </a:lnTo>
                  <a:lnTo>
                    <a:pt x="7" y="190"/>
                  </a:lnTo>
                  <a:lnTo>
                    <a:pt x="6" y="189"/>
                  </a:lnTo>
                  <a:lnTo>
                    <a:pt x="6" y="188"/>
                  </a:lnTo>
                  <a:lnTo>
                    <a:pt x="5" y="184"/>
                  </a:lnTo>
                  <a:lnTo>
                    <a:pt x="7" y="183"/>
                  </a:lnTo>
                  <a:lnTo>
                    <a:pt x="7" y="182"/>
                  </a:lnTo>
                  <a:lnTo>
                    <a:pt x="8" y="182"/>
                  </a:lnTo>
                  <a:lnTo>
                    <a:pt x="8" y="181"/>
                  </a:lnTo>
                  <a:lnTo>
                    <a:pt x="8" y="176"/>
                  </a:lnTo>
                  <a:lnTo>
                    <a:pt x="8" y="177"/>
                  </a:lnTo>
                  <a:lnTo>
                    <a:pt x="9" y="177"/>
                  </a:lnTo>
                  <a:lnTo>
                    <a:pt x="10" y="178"/>
                  </a:lnTo>
                  <a:lnTo>
                    <a:pt x="13" y="178"/>
                  </a:lnTo>
                  <a:lnTo>
                    <a:pt x="14" y="178"/>
                  </a:lnTo>
                  <a:lnTo>
                    <a:pt x="16" y="178"/>
                  </a:lnTo>
                  <a:lnTo>
                    <a:pt x="18" y="176"/>
                  </a:lnTo>
                  <a:lnTo>
                    <a:pt x="19" y="176"/>
                  </a:lnTo>
                  <a:lnTo>
                    <a:pt x="19" y="175"/>
                  </a:lnTo>
                  <a:lnTo>
                    <a:pt x="20" y="173"/>
                  </a:lnTo>
                  <a:lnTo>
                    <a:pt x="22" y="172"/>
                  </a:lnTo>
                  <a:lnTo>
                    <a:pt x="24" y="172"/>
                  </a:lnTo>
                  <a:lnTo>
                    <a:pt x="27" y="172"/>
                  </a:lnTo>
                  <a:lnTo>
                    <a:pt x="29" y="172"/>
                  </a:lnTo>
                  <a:lnTo>
                    <a:pt x="30" y="173"/>
                  </a:lnTo>
                  <a:lnTo>
                    <a:pt x="30" y="175"/>
                  </a:lnTo>
                  <a:lnTo>
                    <a:pt x="30" y="176"/>
                  </a:lnTo>
                  <a:lnTo>
                    <a:pt x="31" y="178"/>
                  </a:lnTo>
                  <a:lnTo>
                    <a:pt x="31" y="179"/>
                  </a:lnTo>
                  <a:lnTo>
                    <a:pt x="31" y="181"/>
                  </a:lnTo>
                  <a:lnTo>
                    <a:pt x="32" y="180"/>
                  </a:lnTo>
                  <a:lnTo>
                    <a:pt x="33" y="181"/>
                  </a:lnTo>
                  <a:lnTo>
                    <a:pt x="36" y="182"/>
                  </a:lnTo>
                  <a:lnTo>
                    <a:pt x="36" y="184"/>
                  </a:lnTo>
                  <a:lnTo>
                    <a:pt x="38" y="185"/>
                  </a:lnTo>
                  <a:lnTo>
                    <a:pt x="38" y="183"/>
                  </a:lnTo>
                  <a:lnTo>
                    <a:pt x="39" y="182"/>
                  </a:lnTo>
                  <a:lnTo>
                    <a:pt x="39" y="183"/>
                  </a:lnTo>
                  <a:lnTo>
                    <a:pt x="41" y="183"/>
                  </a:lnTo>
                  <a:lnTo>
                    <a:pt x="43" y="183"/>
                  </a:lnTo>
                  <a:lnTo>
                    <a:pt x="43" y="185"/>
                  </a:lnTo>
                  <a:lnTo>
                    <a:pt x="46" y="183"/>
                  </a:lnTo>
                  <a:lnTo>
                    <a:pt x="48" y="186"/>
                  </a:lnTo>
                  <a:lnTo>
                    <a:pt x="49" y="186"/>
                  </a:lnTo>
                  <a:lnTo>
                    <a:pt x="50" y="185"/>
                  </a:lnTo>
                  <a:lnTo>
                    <a:pt x="51" y="183"/>
                  </a:lnTo>
                  <a:lnTo>
                    <a:pt x="53" y="181"/>
                  </a:lnTo>
                  <a:lnTo>
                    <a:pt x="54" y="179"/>
                  </a:lnTo>
                  <a:lnTo>
                    <a:pt x="55" y="180"/>
                  </a:lnTo>
                  <a:lnTo>
                    <a:pt x="55" y="180"/>
                  </a:lnTo>
                  <a:lnTo>
                    <a:pt x="56" y="180"/>
                  </a:lnTo>
                  <a:lnTo>
                    <a:pt x="57" y="178"/>
                  </a:lnTo>
                  <a:lnTo>
                    <a:pt x="59" y="176"/>
                  </a:lnTo>
                  <a:lnTo>
                    <a:pt x="60" y="174"/>
                  </a:lnTo>
                  <a:lnTo>
                    <a:pt x="60" y="173"/>
                  </a:lnTo>
                  <a:lnTo>
                    <a:pt x="61" y="173"/>
                  </a:lnTo>
                  <a:lnTo>
                    <a:pt x="63" y="173"/>
                  </a:lnTo>
                  <a:lnTo>
                    <a:pt x="65" y="173"/>
                  </a:lnTo>
                  <a:lnTo>
                    <a:pt x="68" y="173"/>
                  </a:lnTo>
                  <a:lnTo>
                    <a:pt x="70" y="173"/>
                  </a:lnTo>
                  <a:lnTo>
                    <a:pt x="71" y="173"/>
                  </a:lnTo>
                  <a:lnTo>
                    <a:pt x="71" y="171"/>
                  </a:lnTo>
                  <a:lnTo>
                    <a:pt x="72" y="167"/>
                  </a:lnTo>
                  <a:lnTo>
                    <a:pt x="73" y="163"/>
                  </a:lnTo>
                  <a:lnTo>
                    <a:pt x="72" y="161"/>
                  </a:lnTo>
                  <a:lnTo>
                    <a:pt x="71" y="157"/>
                  </a:lnTo>
                  <a:lnTo>
                    <a:pt x="71" y="157"/>
                  </a:lnTo>
                  <a:lnTo>
                    <a:pt x="71" y="156"/>
                  </a:lnTo>
                  <a:lnTo>
                    <a:pt x="71" y="155"/>
                  </a:lnTo>
                  <a:lnTo>
                    <a:pt x="73" y="152"/>
                  </a:lnTo>
                  <a:lnTo>
                    <a:pt x="75" y="149"/>
                  </a:lnTo>
                  <a:lnTo>
                    <a:pt x="78" y="145"/>
                  </a:lnTo>
                  <a:lnTo>
                    <a:pt x="79" y="141"/>
                  </a:lnTo>
                  <a:lnTo>
                    <a:pt x="79" y="140"/>
                  </a:lnTo>
                  <a:lnTo>
                    <a:pt x="79" y="138"/>
                  </a:lnTo>
                  <a:lnTo>
                    <a:pt x="78" y="136"/>
                  </a:lnTo>
                  <a:lnTo>
                    <a:pt x="75" y="134"/>
                  </a:lnTo>
                  <a:lnTo>
                    <a:pt x="74" y="133"/>
                  </a:lnTo>
                  <a:lnTo>
                    <a:pt x="72" y="133"/>
                  </a:lnTo>
                  <a:lnTo>
                    <a:pt x="71" y="131"/>
                  </a:lnTo>
                  <a:lnTo>
                    <a:pt x="73" y="130"/>
                  </a:lnTo>
                  <a:lnTo>
                    <a:pt x="75" y="128"/>
                  </a:lnTo>
                  <a:lnTo>
                    <a:pt x="77" y="126"/>
                  </a:lnTo>
                  <a:lnTo>
                    <a:pt x="78" y="125"/>
                  </a:lnTo>
                  <a:lnTo>
                    <a:pt x="79" y="126"/>
                  </a:lnTo>
                  <a:lnTo>
                    <a:pt x="81" y="129"/>
                  </a:lnTo>
                  <a:lnTo>
                    <a:pt x="85" y="130"/>
                  </a:lnTo>
                  <a:lnTo>
                    <a:pt x="86" y="132"/>
                  </a:lnTo>
                  <a:lnTo>
                    <a:pt x="89" y="133"/>
                  </a:lnTo>
                  <a:lnTo>
                    <a:pt x="91" y="133"/>
                  </a:lnTo>
                  <a:lnTo>
                    <a:pt x="93" y="136"/>
                  </a:lnTo>
                  <a:lnTo>
                    <a:pt x="94" y="138"/>
                  </a:lnTo>
                  <a:lnTo>
                    <a:pt x="98" y="138"/>
                  </a:lnTo>
                  <a:lnTo>
                    <a:pt x="100" y="138"/>
                  </a:lnTo>
                  <a:lnTo>
                    <a:pt x="102" y="138"/>
                  </a:lnTo>
                  <a:lnTo>
                    <a:pt x="105" y="136"/>
                  </a:lnTo>
                  <a:lnTo>
                    <a:pt x="108" y="134"/>
                  </a:lnTo>
                  <a:lnTo>
                    <a:pt x="110" y="133"/>
                  </a:lnTo>
                  <a:lnTo>
                    <a:pt x="111" y="132"/>
                  </a:lnTo>
                  <a:lnTo>
                    <a:pt x="110" y="129"/>
                  </a:lnTo>
                  <a:lnTo>
                    <a:pt x="110" y="127"/>
                  </a:lnTo>
                  <a:lnTo>
                    <a:pt x="113" y="126"/>
                  </a:lnTo>
                  <a:lnTo>
                    <a:pt x="115" y="125"/>
                  </a:lnTo>
                  <a:lnTo>
                    <a:pt x="117" y="124"/>
                  </a:lnTo>
                  <a:lnTo>
                    <a:pt x="119" y="123"/>
                  </a:lnTo>
                  <a:lnTo>
                    <a:pt x="120" y="120"/>
                  </a:lnTo>
                  <a:lnTo>
                    <a:pt x="120" y="118"/>
                  </a:lnTo>
                  <a:lnTo>
                    <a:pt x="120" y="116"/>
                  </a:lnTo>
                  <a:lnTo>
                    <a:pt x="121" y="113"/>
                  </a:lnTo>
                  <a:lnTo>
                    <a:pt x="120" y="111"/>
                  </a:lnTo>
                  <a:lnTo>
                    <a:pt x="120" y="110"/>
                  </a:lnTo>
                  <a:lnTo>
                    <a:pt x="119" y="107"/>
                  </a:lnTo>
                  <a:lnTo>
                    <a:pt x="118" y="106"/>
                  </a:lnTo>
                  <a:lnTo>
                    <a:pt x="118" y="103"/>
                  </a:lnTo>
                  <a:lnTo>
                    <a:pt x="119" y="101"/>
                  </a:lnTo>
                  <a:lnTo>
                    <a:pt x="118" y="99"/>
                  </a:lnTo>
                  <a:lnTo>
                    <a:pt x="116" y="99"/>
                  </a:lnTo>
                  <a:lnTo>
                    <a:pt x="114" y="97"/>
                  </a:lnTo>
                  <a:lnTo>
                    <a:pt x="112" y="96"/>
                  </a:lnTo>
                  <a:lnTo>
                    <a:pt x="111" y="95"/>
                  </a:lnTo>
                  <a:lnTo>
                    <a:pt x="109" y="94"/>
                  </a:lnTo>
                  <a:lnTo>
                    <a:pt x="110" y="92"/>
                  </a:lnTo>
                  <a:lnTo>
                    <a:pt x="106" y="91"/>
                  </a:lnTo>
                  <a:lnTo>
                    <a:pt x="104" y="90"/>
                  </a:lnTo>
                  <a:lnTo>
                    <a:pt x="102" y="91"/>
                  </a:lnTo>
                  <a:lnTo>
                    <a:pt x="100" y="91"/>
                  </a:lnTo>
                  <a:lnTo>
                    <a:pt x="98" y="92"/>
                  </a:lnTo>
                  <a:lnTo>
                    <a:pt x="98" y="91"/>
                  </a:lnTo>
                  <a:lnTo>
                    <a:pt x="96" y="91"/>
                  </a:lnTo>
                  <a:lnTo>
                    <a:pt x="95" y="89"/>
                  </a:lnTo>
                  <a:lnTo>
                    <a:pt x="94" y="86"/>
                  </a:lnTo>
                  <a:lnTo>
                    <a:pt x="92" y="84"/>
                  </a:lnTo>
                  <a:lnTo>
                    <a:pt x="89" y="80"/>
                  </a:lnTo>
                  <a:lnTo>
                    <a:pt x="92" y="80"/>
                  </a:lnTo>
                  <a:lnTo>
                    <a:pt x="94" y="83"/>
                  </a:lnTo>
                  <a:lnTo>
                    <a:pt x="97" y="83"/>
                  </a:lnTo>
                  <a:lnTo>
                    <a:pt x="101" y="83"/>
                  </a:lnTo>
                  <a:lnTo>
                    <a:pt x="103" y="81"/>
                  </a:lnTo>
                  <a:lnTo>
                    <a:pt x="105" y="79"/>
                  </a:lnTo>
                  <a:lnTo>
                    <a:pt x="109" y="78"/>
                  </a:lnTo>
                  <a:lnTo>
                    <a:pt x="110" y="76"/>
                  </a:lnTo>
                  <a:lnTo>
                    <a:pt x="111" y="74"/>
                  </a:lnTo>
                  <a:lnTo>
                    <a:pt x="114" y="73"/>
                  </a:lnTo>
                  <a:lnTo>
                    <a:pt x="117" y="73"/>
                  </a:lnTo>
                  <a:lnTo>
                    <a:pt x="120" y="71"/>
                  </a:lnTo>
                  <a:lnTo>
                    <a:pt x="122" y="69"/>
                  </a:lnTo>
                  <a:lnTo>
                    <a:pt x="122" y="65"/>
                  </a:lnTo>
                  <a:lnTo>
                    <a:pt x="123" y="62"/>
                  </a:lnTo>
                  <a:lnTo>
                    <a:pt x="125" y="60"/>
                  </a:lnTo>
                  <a:lnTo>
                    <a:pt x="127" y="58"/>
                  </a:lnTo>
                  <a:lnTo>
                    <a:pt x="131" y="57"/>
                  </a:lnTo>
                  <a:lnTo>
                    <a:pt x="133" y="54"/>
                  </a:lnTo>
                  <a:lnTo>
                    <a:pt x="135" y="54"/>
                  </a:lnTo>
                  <a:lnTo>
                    <a:pt x="137" y="55"/>
                  </a:lnTo>
                  <a:lnTo>
                    <a:pt x="140" y="54"/>
                  </a:lnTo>
                  <a:lnTo>
                    <a:pt x="142" y="54"/>
                  </a:lnTo>
                  <a:lnTo>
                    <a:pt x="145" y="54"/>
                  </a:lnTo>
                  <a:lnTo>
                    <a:pt x="147" y="53"/>
                  </a:lnTo>
                  <a:lnTo>
                    <a:pt x="148" y="52"/>
                  </a:lnTo>
                  <a:lnTo>
                    <a:pt x="150" y="54"/>
                  </a:lnTo>
                  <a:lnTo>
                    <a:pt x="152" y="51"/>
                  </a:lnTo>
                  <a:lnTo>
                    <a:pt x="154" y="51"/>
                  </a:lnTo>
                  <a:lnTo>
                    <a:pt x="155" y="48"/>
                  </a:lnTo>
                  <a:lnTo>
                    <a:pt x="155" y="47"/>
                  </a:lnTo>
                  <a:lnTo>
                    <a:pt x="156" y="44"/>
                  </a:lnTo>
                  <a:lnTo>
                    <a:pt x="155" y="44"/>
                  </a:lnTo>
                  <a:lnTo>
                    <a:pt x="153" y="45"/>
                  </a:lnTo>
                  <a:lnTo>
                    <a:pt x="151" y="46"/>
                  </a:lnTo>
                  <a:lnTo>
                    <a:pt x="150" y="46"/>
                  </a:lnTo>
                  <a:lnTo>
                    <a:pt x="147" y="46"/>
                  </a:lnTo>
                  <a:lnTo>
                    <a:pt x="145" y="45"/>
                  </a:lnTo>
                  <a:lnTo>
                    <a:pt x="142" y="44"/>
                  </a:lnTo>
                  <a:lnTo>
                    <a:pt x="140" y="46"/>
                  </a:lnTo>
                  <a:lnTo>
                    <a:pt x="137" y="46"/>
                  </a:lnTo>
                  <a:lnTo>
                    <a:pt x="133" y="45"/>
                  </a:lnTo>
                  <a:lnTo>
                    <a:pt x="130" y="46"/>
                  </a:lnTo>
                  <a:lnTo>
                    <a:pt x="128" y="46"/>
                  </a:lnTo>
                  <a:lnTo>
                    <a:pt x="126" y="46"/>
                  </a:lnTo>
                  <a:lnTo>
                    <a:pt x="125" y="47"/>
                  </a:lnTo>
                  <a:lnTo>
                    <a:pt x="122" y="48"/>
                  </a:lnTo>
                  <a:lnTo>
                    <a:pt x="118" y="48"/>
                  </a:lnTo>
                  <a:lnTo>
                    <a:pt x="117" y="49"/>
                  </a:lnTo>
                  <a:lnTo>
                    <a:pt x="115" y="52"/>
                  </a:lnTo>
                  <a:lnTo>
                    <a:pt x="114" y="50"/>
                  </a:lnTo>
                  <a:lnTo>
                    <a:pt x="112" y="46"/>
                  </a:lnTo>
                  <a:lnTo>
                    <a:pt x="110" y="42"/>
                  </a:lnTo>
                  <a:lnTo>
                    <a:pt x="108" y="39"/>
                  </a:lnTo>
                  <a:lnTo>
                    <a:pt x="112" y="38"/>
                  </a:lnTo>
                  <a:lnTo>
                    <a:pt x="117" y="37"/>
                  </a:lnTo>
                  <a:lnTo>
                    <a:pt x="118" y="35"/>
                  </a:lnTo>
                  <a:lnTo>
                    <a:pt x="117" y="32"/>
                  </a:lnTo>
                  <a:lnTo>
                    <a:pt x="115" y="31"/>
                  </a:lnTo>
                  <a:lnTo>
                    <a:pt x="113" y="27"/>
                  </a:lnTo>
                  <a:lnTo>
                    <a:pt x="113" y="25"/>
                  </a:lnTo>
                  <a:lnTo>
                    <a:pt x="113" y="23"/>
                  </a:lnTo>
                  <a:lnTo>
                    <a:pt x="110" y="22"/>
                  </a:lnTo>
                  <a:lnTo>
                    <a:pt x="110" y="20"/>
                  </a:lnTo>
                  <a:lnTo>
                    <a:pt x="112" y="19"/>
                  </a:lnTo>
                  <a:lnTo>
                    <a:pt x="115" y="19"/>
                  </a:lnTo>
                  <a:lnTo>
                    <a:pt x="118" y="18"/>
                  </a:lnTo>
                  <a:lnTo>
                    <a:pt x="120" y="17"/>
                  </a:lnTo>
                  <a:lnTo>
                    <a:pt x="124" y="15"/>
                  </a:lnTo>
                  <a:lnTo>
                    <a:pt x="125" y="15"/>
                  </a:lnTo>
                  <a:lnTo>
                    <a:pt x="125" y="15"/>
                  </a:lnTo>
                  <a:lnTo>
                    <a:pt x="126" y="15"/>
                  </a:lnTo>
                  <a:lnTo>
                    <a:pt x="129" y="13"/>
                  </a:lnTo>
                  <a:lnTo>
                    <a:pt x="132" y="11"/>
                  </a:lnTo>
                  <a:lnTo>
                    <a:pt x="134" y="11"/>
                  </a:lnTo>
                  <a:lnTo>
                    <a:pt x="137" y="9"/>
                  </a:lnTo>
                  <a:lnTo>
                    <a:pt x="140" y="9"/>
                  </a:lnTo>
                  <a:lnTo>
                    <a:pt x="142" y="9"/>
                  </a:lnTo>
                  <a:lnTo>
                    <a:pt x="144" y="11"/>
                  </a:lnTo>
                  <a:lnTo>
                    <a:pt x="147" y="11"/>
                  </a:lnTo>
                  <a:lnTo>
                    <a:pt x="150" y="11"/>
                  </a:lnTo>
                  <a:lnTo>
                    <a:pt x="150" y="9"/>
                  </a:lnTo>
                  <a:lnTo>
                    <a:pt x="152" y="7"/>
                  </a:lnTo>
                  <a:lnTo>
                    <a:pt x="153" y="6"/>
                  </a:lnTo>
                  <a:lnTo>
                    <a:pt x="157" y="0"/>
                  </a:lnTo>
                  <a:lnTo>
                    <a:pt x="165" y="7"/>
                  </a:lnTo>
                  <a:lnTo>
                    <a:pt x="165" y="12"/>
                  </a:lnTo>
                  <a:lnTo>
                    <a:pt x="165" y="16"/>
                  </a:lnTo>
                  <a:lnTo>
                    <a:pt x="163" y="19"/>
                  </a:lnTo>
                  <a:lnTo>
                    <a:pt x="163" y="23"/>
                  </a:lnTo>
                  <a:lnTo>
                    <a:pt x="163" y="26"/>
                  </a:lnTo>
                  <a:lnTo>
                    <a:pt x="165" y="27"/>
                  </a:lnTo>
                  <a:lnTo>
                    <a:pt x="166" y="28"/>
                  </a:lnTo>
                  <a:lnTo>
                    <a:pt x="168" y="28"/>
                  </a:lnTo>
                  <a:lnTo>
                    <a:pt x="170" y="31"/>
                  </a:lnTo>
                  <a:lnTo>
                    <a:pt x="172" y="32"/>
                  </a:lnTo>
                  <a:lnTo>
                    <a:pt x="174" y="34"/>
                  </a:lnTo>
                  <a:lnTo>
                    <a:pt x="177" y="34"/>
                  </a:lnTo>
                  <a:lnTo>
                    <a:pt x="179" y="35"/>
                  </a:lnTo>
                  <a:lnTo>
                    <a:pt x="181" y="37"/>
                  </a:lnTo>
                  <a:lnTo>
                    <a:pt x="184" y="37"/>
                  </a:lnTo>
                  <a:lnTo>
                    <a:pt x="187" y="38"/>
                  </a:lnTo>
                  <a:lnTo>
                    <a:pt x="190" y="39"/>
                  </a:lnTo>
                  <a:lnTo>
                    <a:pt x="194" y="38"/>
                  </a:lnTo>
                  <a:lnTo>
                    <a:pt x="196" y="38"/>
                  </a:lnTo>
                  <a:lnTo>
                    <a:pt x="197" y="37"/>
                  </a:lnTo>
                  <a:lnTo>
                    <a:pt x="199" y="36"/>
                  </a:lnTo>
                  <a:lnTo>
                    <a:pt x="202" y="38"/>
                  </a:lnTo>
                  <a:lnTo>
                    <a:pt x="205" y="39"/>
                  </a:lnTo>
                  <a:lnTo>
                    <a:pt x="209" y="39"/>
                  </a:lnTo>
                  <a:lnTo>
                    <a:pt x="212" y="41"/>
                  </a:lnTo>
                  <a:lnTo>
                    <a:pt x="215" y="43"/>
                  </a:lnTo>
                  <a:lnTo>
                    <a:pt x="218" y="46"/>
                  </a:lnTo>
                  <a:lnTo>
                    <a:pt x="219" y="49"/>
                  </a:lnTo>
                  <a:lnTo>
                    <a:pt x="220" y="54"/>
                  </a:lnTo>
                  <a:lnTo>
                    <a:pt x="224" y="55"/>
                  </a:lnTo>
                  <a:lnTo>
                    <a:pt x="228" y="57"/>
                  </a:lnTo>
                  <a:lnTo>
                    <a:pt x="229" y="58"/>
                  </a:lnTo>
                  <a:lnTo>
                    <a:pt x="232" y="58"/>
                  </a:lnTo>
                  <a:lnTo>
                    <a:pt x="236" y="57"/>
                  </a:lnTo>
                  <a:lnTo>
                    <a:pt x="236" y="58"/>
                  </a:lnTo>
                  <a:lnTo>
                    <a:pt x="238" y="59"/>
                  </a:lnTo>
                  <a:lnTo>
                    <a:pt x="238" y="61"/>
                  </a:lnTo>
                  <a:lnTo>
                    <a:pt x="243" y="61"/>
                  </a:lnTo>
                  <a:lnTo>
                    <a:pt x="247" y="61"/>
                  </a:lnTo>
                  <a:lnTo>
                    <a:pt x="252" y="61"/>
                  </a:lnTo>
                  <a:lnTo>
                    <a:pt x="256" y="62"/>
                  </a:lnTo>
                  <a:lnTo>
                    <a:pt x="260" y="62"/>
                  </a:lnTo>
                  <a:lnTo>
                    <a:pt x="264" y="62"/>
                  </a:lnTo>
                  <a:lnTo>
                    <a:pt x="266" y="61"/>
                  </a:lnTo>
                  <a:lnTo>
                    <a:pt x="270" y="62"/>
                  </a:lnTo>
                  <a:lnTo>
                    <a:pt x="274" y="62"/>
                  </a:lnTo>
                  <a:lnTo>
                    <a:pt x="275" y="62"/>
                  </a:lnTo>
                  <a:lnTo>
                    <a:pt x="277" y="62"/>
                  </a:lnTo>
                  <a:lnTo>
                    <a:pt x="281" y="62"/>
                  </a:lnTo>
                  <a:lnTo>
                    <a:pt x="284" y="62"/>
                  </a:lnTo>
                  <a:lnTo>
                    <a:pt x="287" y="62"/>
                  </a:lnTo>
                  <a:lnTo>
                    <a:pt x="291" y="62"/>
                  </a:lnTo>
                  <a:lnTo>
                    <a:pt x="292" y="61"/>
                  </a:lnTo>
                  <a:lnTo>
                    <a:pt x="295" y="62"/>
                  </a:lnTo>
                  <a:lnTo>
                    <a:pt x="299" y="62"/>
                  </a:lnTo>
                  <a:lnTo>
                    <a:pt x="301" y="62"/>
                  </a:lnTo>
                  <a:lnTo>
                    <a:pt x="302" y="62"/>
                  </a:lnTo>
                  <a:lnTo>
                    <a:pt x="305" y="63"/>
                  </a:lnTo>
                  <a:lnTo>
                    <a:pt x="308" y="64"/>
                  </a:lnTo>
                  <a:lnTo>
                    <a:pt x="310" y="64"/>
                  </a:lnTo>
                  <a:lnTo>
                    <a:pt x="312" y="63"/>
                  </a:lnTo>
                  <a:lnTo>
                    <a:pt x="315" y="66"/>
                  </a:lnTo>
                  <a:lnTo>
                    <a:pt x="316" y="70"/>
                  </a:lnTo>
                  <a:lnTo>
                    <a:pt x="317" y="73"/>
                  </a:lnTo>
                  <a:lnTo>
                    <a:pt x="317" y="76"/>
                  </a:lnTo>
                  <a:lnTo>
                    <a:pt x="319" y="78"/>
                  </a:lnTo>
                  <a:lnTo>
                    <a:pt x="319" y="81"/>
                  </a:lnTo>
                  <a:lnTo>
                    <a:pt x="319" y="82"/>
                  </a:lnTo>
                  <a:lnTo>
                    <a:pt x="317" y="82"/>
                  </a:lnTo>
                  <a:lnTo>
                    <a:pt x="315" y="83"/>
                  </a:lnTo>
                  <a:lnTo>
                    <a:pt x="315" y="85"/>
                  </a:lnTo>
                  <a:lnTo>
                    <a:pt x="316" y="86"/>
                  </a:lnTo>
                  <a:lnTo>
                    <a:pt x="317" y="87"/>
                  </a:lnTo>
                  <a:lnTo>
                    <a:pt x="319" y="89"/>
                  </a:lnTo>
                  <a:lnTo>
                    <a:pt x="319" y="92"/>
                  </a:lnTo>
                  <a:lnTo>
                    <a:pt x="321" y="91"/>
                  </a:lnTo>
                  <a:lnTo>
                    <a:pt x="323" y="90"/>
                  </a:lnTo>
                  <a:lnTo>
                    <a:pt x="327" y="90"/>
                  </a:lnTo>
                  <a:lnTo>
                    <a:pt x="331" y="91"/>
                  </a:lnTo>
                  <a:lnTo>
                    <a:pt x="333" y="91"/>
                  </a:lnTo>
                  <a:lnTo>
                    <a:pt x="338" y="92"/>
                  </a:lnTo>
                  <a:lnTo>
                    <a:pt x="341" y="90"/>
                  </a:lnTo>
                  <a:lnTo>
                    <a:pt x="344" y="89"/>
                  </a:lnTo>
                  <a:lnTo>
                    <a:pt x="346" y="88"/>
                  </a:lnTo>
                  <a:lnTo>
                    <a:pt x="347" y="87"/>
                  </a:lnTo>
                  <a:lnTo>
                    <a:pt x="348" y="86"/>
                  </a:lnTo>
                  <a:lnTo>
                    <a:pt x="349" y="83"/>
                  </a:lnTo>
                  <a:lnTo>
                    <a:pt x="351" y="83"/>
                  </a:lnTo>
                  <a:lnTo>
                    <a:pt x="354" y="82"/>
                  </a:lnTo>
                  <a:lnTo>
                    <a:pt x="356" y="80"/>
                  </a:lnTo>
                  <a:lnTo>
                    <a:pt x="360" y="80"/>
                  </a:lnTo>
                  <a:lnTo>
                    <a:pt x="361" y="81"/>
                  </a:lnTo>
                  <a:lnTo>
                    <a:pt x="363" y="81"/>
                  </a:lnTo>
                  <a:lnTo>
                    <a:pt x="364" y="79"/>
                  </a:lnTo>
                  <a:lnTo>
                    <a:pt x="364" y="78"/>
                  </a:lnTo>
                  <a:lnTo>
                    <a:pt x="366" y="76"/>
                  </a:lnTo>
                  <a:lnTo>
                    <a:pt x="367" y="73"/>
                  </a:lnTo>
                  <a:lnTo>
                    <a:pt x="367" y="71"/>
                  </a:lnTo>
                  <a:lnTo>
                    <a:pt x="363" y="69"/>
                  </a:lnTo>
                  <a:lnTo>
                    <a:pt x="363" y="68"/>
                  </a:lnTo>
                  <a:lnTo>
                    <a:pt x="364" y="67"/>
                  </a:lnTo>
                  <a:lnTo>
                    <a:pt x="365" y="67"/>
                  </a:lnTo>
                  <a:lnTo>
                    <a:pt x="368" y="65"/>
                  </a:lnTo>
                  <a:lnTo>
                    <a:pt x="371" y="63"/>
                  </a:lnTo>
                  <a:lnTo>
                    <a:pt x="375" y="60"/>
                  </a:lnTo>
                  <a:lnTo>
                    <a:pt x="378" y="57"/>
                  </a:lnTo>
                  <a:lnTo>
                    <a:pt x="379" y="54"/>
                  </a:lnTo>
                  <a:lnTo>
                    <a:pt x="378" y="51"/>
                  </a:lnTo>
                  <a:lnTo>
                    <a:pt x="377" y="50"/>
                  </a:lnTo>
                  <a:lnTo>
                    <a:pt x="378" y="47"/>
                  </a:lnTo>
                  <a:lnTo>
                    <a:pt x="379" y="46"/>
                  </a:lnTo>
                  <a:lnTo>
                    <a:pt x="383" y="45"/>
                  </a:lnTo>
                  <a:lnTo>
                    <a:pt x="385" y="45"/>
                  </a:lnTo>
                  <a:lnTo>
                    <a:pt x="388" y="43"/>
                  </a:lnTo>
                  <a:lnTo>
                    <a:pt x="392" y="41"/>
                  </a:lnTo>
                  <a:lnTo>
                    <a:pt x="397" y="39"/>
                  </a:lnTo>
                  <a:lnTo>
                    <a:pt x="400" y="36"/>
                  </a:lnTo>
                  <a:lnTo>
                    <a:pt x="402" y="34"/>
                  </a:lnTo>
                  <a:lnTo>
                    <a:pt x="408" y="32"/>
                  </a:lnTo>
                  <a:lnTo>
                    <a:pt x="410" y="32"/>
                  </a:lnTo>
                  <a:lnTo>
                    <a:pt x="413" y="32"/>
                  </a:lnTo>
                  <a:lnTo>
                    <a:pt x="416" y="31"/>
                  </a:lnTo>
                  <a:lnTo>
                    <a:pt x="418" y="31"/>
                  </a:lnTo>
                  <a:lnTo>
                    <a:pt x="419" y="34"/>
                  </a:lnTo>
                  <a:lnTo>
                    <a:pt x="423" y="33"/>
                  </a:lnTo>
                  <a:lnTo>
                    <a:pt x="426" y="31"/>
                  </a:lnTo>
                  <a:lnTo>
                    <a:pt x="427" y="31"/>
                  </a:lnTo>
                  <a:lnTo>
                    <a:pt x="428" y="31"/>
                  </a:lnTo>
                  <a:lnTo>
                    <a:pt x="428" y="30"/>
                  </a:lnTo>
                  <a:lnTo>
                    <a:pt x="430" y="29"/>
                  </a:lnTo>
                  <a:lnTo>
                    <a:pt x="434" y="29"/>
                  </a:lnTo>
                  <a:lnTo>
                    <a:pt x="437" y="29"/>
                  </a:lnTo>
                  <a:lnTo>
                    <a:pt x="440" y="30"/>
                  </a:lnTo>
                  <a:lnTo>
                    <a:pt x="444" y="28"/>
                  </a:lnTo>
                  <a:lnTo>
                    <a:pt x="446" y="29"/>
                  </a:lnTo>
                  <a:lnTo>
                    <a:pt x="447" y="31"/>
                  </a:lnTo>
                  <a:lnTo>
                    <a:pt x="449" y="33"/>
                  </a:lnTo>
                  <a:lnTo>
                    <a:pt x="452" y="36"/>
                  </a:lnTo>
                  <a:lnTo>
                    <a:pt x="453" y="39"/>
                  </a:lnTo>
                  <a:lnTo>
                    <a:pt x="455" y="44"/>
                  </a:lnTo>
                  <a:lnTo>
                    <a:pt x="454" y="46"/>
                  </a:lnTo>
                  <a:lnTo>
                    <a:pt x="457" y="48"/>
                  </a:lnTo>
                  <a:lnTo>
                    <a:pt x="456" y="51"/>
                  </a:lnTo>
                  <a:lnTo>
                    <a:pt x="454" y="51"/>
                  </a:lnTo>
                  <a:lnTo>
                    <a:pt x="450" y="50"/>
                  </a:lnTo>
                  <a:lnTo>
                    <a:pt x="445" y="49"/>
                  </a:lnTo>
                  <a:lnTo>
                    <a:pt x="440" y="49"/>
                  </a:lnTo>
                  <a:lnTo>
                    <a:pt x="439" y="51"/>
                  </a:lnTo>
                  <a:lnTo>
                    <a:pt x="441" y="54"/>
                  </a:lnTo>
                  <a:lnTo>
                    <a:pt x="441" y="56"/>
                  </a:lnTo>
                  <a:lnTo>
                    <a:pt x="444" y="58"/>
                  </a:lnTo>
                  <a:lnTo>
                    <a:pt x="445" y="61"/>
                  </a:lnTo>
                  <a:lnTo>
                    <a:pt x="445" y="64"/>
                  </a:lnTo>
                  <a:lnTo>
                    <a:pt x="448" y="65"/>
                  </a:lnTo>
                  <a:lnTo>
                    <a:pt x="449" y="64"/>
                  </a:lnTo>
                  <a:lnTo>
                    <a:pt x="450" y="62"/>
                  </a:lnTo>
                  <a:lnTo>
                    <a:pt x="452" y="62"/>
                  </a:lnTo>
                  <a:lnTo>
                    <a:pt x="452" y="65"/>
                  </a:lnTo>
                  <a:lnTo>
                    <a:pt x="455" y="66"/>
                  </a:lnTo>
                  <a:lnTo>
                    <a:pt x="457" y="63"/>
                  </a:lnTo>
                  <a:lnTo>
                    <a:pt x="458" y="64"/>
                  </a:lnTo>
                  <a:lnTo>
                    <a:pt x="460" y="63"/>
                  </a:lnTo>
                  <a:lnTo>
                    <a:pt x="462" y="64"/>
                  </a:lnTo>
                  <a:lnTo>
                    <a:pt x="462" y="65"/>
                  </a:lnTo>
                  <a:lnTo>
                    <a:pt x="463" y="65"/>
                  </a:lnTo>
                  <a:lnTo>
                    <a:pt x="465" y="63"/>
                  </a:lnTo>
                  <a:lnTo>
                    <a:pt x="465" y="64"/>
                  </a:lnTo>
                  <a:lnTo>
                    <a:pt x="466" y="66"/>
                  </a:lnTo>
                  <a:lnTo>
                    <a:pt x="469" y="65"/>
                  </a:lnTo>
                  <a:lnTo>
                    <a:pt x="471" y="65"/>
                  </a:lnTo>
                  <a:lnTo>
                    <a:pt x="473" y="65"/>
                  </a:lnTo>
                  <a:lnTo>
                    <a:pt x="476" y="62"/>
                  </a:lnTo>
                  <a:lnTo>
                    <a:pt x="479" y="62"/>
                  </a:lnTo>
                  <a:lnTo>
                    <a:pt x="480" y="62"/>
                  </a:lnTo>
                  <a:lnTo>
                    <a:pt x="483" y="64"/>
                  </a:lnTo>
                  <a:lnTo>
                    <a:pt x="485" y="64"/>
                  </a:lnTo>
                  <a:lnTo>
                    <a:pt x="488" y="65"/>
                  </a:lnTo>
                  <a:lnTo>
                    <a:pt x="490" y="64"/>
                  </a:lnTo>
                  <a:lnTo>
                    <a:pt x="495" y="62"/>
                  </a:lnTo>
                  <a:lnTo>
                    <a:pt x="498" y="60"/>
                  </a:lnTo>
                  <a:lnTo>
                    <a:pt x="502" y="59"/>
                  </a:lnTo>
                  <a:lnTo>
                    <a:pt x="506" y="56"/>
                  </a:lnTo>
                  <a:lnTo>
                    <a:pt x="511" y="54"/>
                  </a:lnTo>
                  <a:lnTo>
                    <a:pt x="512" y="52"/>
                  </a:lnTo>
                  <a:lnTo>
                    <a:pt x="512" y="48"/>
                  </a:lnTo>
                  <a:lnTo>
                    <a:pt x="514" y="49"/>
                  </a:lnTo>
                  <a:lnTo>
                    <a:pt x="519" y="46"/>
                  </a:lnTo>
                  <a:lnTo>
                    <a:pt x="520" y="46"/>
                  </a:lnTo>
                  <a:lnTo>
                    <a:pt x="523" y="46"/>
                  </a:lnTo>
                  <a:lnTo>
                    <a:pt x="525" y="47"/>
                  </a:lnTo>
                  <a:lnTo>
                    <a:pt x="527" y="46"/>
                  </a:lnTo>
                  <a:lnTo>
                    <a:pt x="528" y="46"/>
                  </a:lnTo>
                  <a:lnTo>
                    <a:pt x="528" y="46"/>
                  </a:lnTo>
                  <a:lnTo>
                    <a:pt x="529" y="46"/>
                  </a:lnTo>
                  <a:lnTo>
                    <a:pt x="531" y="46"/>
                  </a:lnTo>
                  <a:lnTo>
                    <a:pt x="533" y="44"/>
                  </a:lnTo>
                  <a:lnTo>
                    <a:pt x="535" y="45"/>
                  </a:lnTo>
                  <a:lnTo>
                    <a:pt x="535" y="47"/>
                  </a:lnTo>
                  <a:lnTo>
                    <a:pt x="536" y="50"/>
                  </a:lnTo>
                  <a:lnTo>
                    <a:pt x="536" y="53"/>
                  </a:lnTo>
                  <a:lnTo>
                    <a:pt x="539" y="54"/>
                  </a:lnTo>
                  <a:lnTo>
                    <a:pt x="540" y="54"/>
                  </a:lnTo>
                  <a:lnTo>
                    <a:pt x="542" y="53"/>
                  </a:lnTo>
                  <a:lnTo>
                    <a:pt x="545" y="52"/>
                  </a:lnTo>
                  <a:lnTo>
                    <a:pt x="549" y="52"/>
                  </a:lnTo>
                  <a:lnTo>
                    <a:pt x="550" y="54"/>
                  </a:lnTo>
                  <a:lnTo>
                    <a:pt x="552" y="54"/>
                  </a:lnTo>
                  <a:lnTo>
                    <a:pt x="555" y="54"/>
                  </a:lnTo>
                  <a:lnTo>
                    <a:pt x="559" y="54"/>
                  </a:lnTo>
                  <a:lnTo>
                    <a:pt x="560" y="54"/>
                  </a:lnTo>
                  <a:lnTo>
                    <a:pt x="562" y="55"/>
                  </a:lnTo>
                  <a:lnTo>
                    <a:pt x="565" y="55"/>
                  </a:lnTo>
                  <a:lnTo>
                    <a:pt x="566" y="54"/>
                  </a:lnTo>
                  <a:lnTo>
                    <a:pt x="567" y="54"/>
                  </a:lnTo>
                  <a:lnTo>
                    <a:pt x="568" y="54"/>
                  </a:lnTo>
                  <a:lnTo>
                    <a:pt x="568" y="55"/>
                  </a:lnTo>
                  <a:lnTo>
                    <a:pt x="571" y="53"/>
                  </a:lnTo>
                  <a:lnTo>
                    <a:pt x="574" y="54"/>
                  </a:lnTo>
                  <a:lnTo>
                    <a:pt x="576" y="54"/>
                  </a:lnTo>
                  <a:lnTo>
                    <a:pt x="579" y="53"/>
                  </a:lnTo>
                  <a:lnTo>
                    <a:pt x="582" y="54"/>
                  </a:lnTo>
                  <a:lnTo>
                    <a:pt x="584" y="54"/>
                  </a:lnTo>
                  <a:lnTo>
                    <a:pt x="584" y="52"/>
                  </a:lnTo>
                  <a:lnTo>
                    <a:pt x="583" y="52"/>
                  </a:lnTo>
                  <a:lnTo>
                    <a:pt x="583" y="49"/>
                  </a:lnTo>
                  <a:lnTo>
                    <a:pt x="582" y="48"/>
                  </a:lnTo>
                  <a:lnTo>
                    <a:pt x="583" y="47"/>
                  </a:lnTo>
                  <a:lnTo>
                    <a:pt x="583" y="46"/>
                  </a:lnTo>
                  <a:lnTo>
                    <a:pt x="586" y="44"/>
                  </a:lnTo>
                  <a:lnTo>
                    <a:pt x="589" y="43"/>
                  </a:lnTo>
                  <a:lnTo>
                    <a:pt x="591" y="43"/>
                  </a:lnTo>
                  <a:lnTo>
                    <a:pt x="595" y="43"/>
                  </a:lnTo>
                  <a:lnTo>
                    <a:pt x="597" y="43"/>
                  </a:lnTo>
                  <a:lnTo>
                    <a:pt x="599" y="43"/>
                  </a:lnTo>
                  <a:lnTo>
                    <a:pt x="600" y="43"/>
                  </a:lnTo>
                  <a:lnTo>
                    <a:pt x="602" y="40"/>
                  </a:lnTo>
                  <a:lnTo>
                    <a:pt x="605" y="39"/>
                  </a:lnTo>
                  <a:lnTo>
                    <a:pt x="609" y="39"/>
                  </a:lnTo>
                  <a:lnTo>
                    <a:pt x="611" y="39"/>
                  </a:lnTo>
                  <a:lnTo>
                    <a:pt x="612" y="39"/>
                  </a:lnTo>
                  <a:lnTo>
                    <a:pt x="614" y="39"/>
                  </a:lnTo>
                  <a:lnTo>
                    <a:pt x="614" y="36"/>
                  </a:lnTo>
                  <a:lnTo>
                    <a:pt x="614" y="35"/>
                  </a:lnTo>
                  <a:lnTo>
                    <a:pt x="613" y="33"/>
                  </a:lnTo>
                  <a:lnTo>
                    <a:pt x="615" y="32"/>
                  </a:lnTo>
                  <a:lnTo>
                    <a:pt x="615" y="32"/>
                  </a:lnTo>
                  <a:lnTo>
                    <a:pt x="617" y="33"/>
                  </a:lnTo>
                  <a:lnTo>
                    <a:pt x="619" y="34"/>
                  </a:lnTo>
                  <a:lnTo>
                    <a:pt x="620" y="35"/>
                  </a:lnTo>
                  <a:lnTo>
                    <a:pt x="623" y="36"/>
                  </a:lnTo>
                  <a:lnTo>
                    <a:pt x="625" y="37"/>
                  </a:lnTo>
                  <a:lnTo>
                    <a:pt x="629" y="37"/>
                  </a:lnTo>
                  <a:lnTo>
                    <a:pt x="633" y="36"/>
                  </a:lnTo>
                  <a:lnTo>
                    <a:pt x="636" y="37"/>
                  </a:lnTo>
                  <a:lnTo>
                    <a:pt x="638" y="37"/>
                  </a:lnTo>
                  <a:lnTo>
                    <a:pt x="639" y="39"/>
                  </a:lnTo>
                  <a:lnTo>
                    <a:pt x="639" y="42"/>
                  </a:lnTo>
                  <a:lnTo>
                    <a:pt x="639" y="43"/>
                  </a:lnTo>
                  <a:lnTo>
                    <a:pt x="640" y="46"/>
                  </a:lnTo>
                  <a:lnTo>
                    <a:pt x="639" y="46"/>
                  </a:lnTo>
                  <a:lnTo>
                    <a:pt x="640" y="47"/>
                  </a:lnTo>
                  <a:lnTo>
                    <a:pt x="641" y="49"/>
                  </a:lnTo>
                  <a:lnTo>
                    <a:pt x="643" y="49"/>
                  </a:lnTo>
                  <a:lnTo>
                    <a:pt x="647" y="49"/>
                  </a:lnTo>
                  <a:lnTo>
                    <a:pt x="649" y="48"/>
                  </a:lnTo>
                  <a:lnTo>
                    <a:pt x="652" y="47"/>
                  </a:lnTo>
                  <a:lnTo>
                    <a:pt x="654" y="46"/>
                  </a:lnTo>
                  <a:lnTo>
                    <a:pt x="657" y="45"/>
                  </a:lnTo>
                  <a:lnTo>
                    <a:pt x="660" y="45"/>
                  </a:lnTo>
                  <a:lnTo>
                    <a:pt x="664" y="46"/>
                  </a:lnTo>
                  <a:lnTo>
                    <a:pt x="667" y="47"/>
                  </a:lnTo>
                  <a:lnTo>
                    <a:pt x="670" y="49"/>
                  </a:lnTo>
                  <a:lnTo>
                    <a:pt x="674" y="50"/>
                  </a:lnTo>
                  <a:lnTo>
                    <a:pt x="676" y="51"/>
                  </a:lnTo>
                  <a:lnTo>
                    <a:pt x="679" y="49"/>
                  </a:lnTo>
                  <a:lnTo>
                    <a:pt x="679" y="48"/>
                  </a:lnTo>
                  <a:lnTo>
                    <a:pt x="682" y="47"/>
                  </a:lnTo>
                  <a:lnTo>
                    <a:pt x="685" y="49"/>
                  </a:lnTo>
                  <a:lnTo>
                    <a:pt x="687" y="49"/>
                  </a:lnTo>
                  <a:lnTo>
                    <a:pt x="689" y="49"/>
                  </a:lnTo>
                  <a:lnTo>
                    <a:pt x="694" y="46"/>
                  </a:lnTo>
                  <a:lnTo>
                    <a:pt x="695" y="45"/>
                  </a:lnTo>
                  <a:lnTo>
                    <a:pt x="698" y="43"/>
                  </a:lnTo>
                  <a:lnTo>
                    <a:pt x="700" y="43"/>
                  </a:lnTo>
                  <a:lnTo>
                    <a:pt x="702" y="42"/>
                  </a:lnTo>
                  <a:lnTo>
                    <a:pt x="705" y="40"/>
                  </a:lnTo>
                  <a:lnTo>
                    <a:pt x="707" y="40"/>
                  </a:lnTo>
                  <a:lnTo>
                    <a:pt x="710" y="41"/>
                  </a:lnTo>
                  <a:lnTo>
                    <a:pt x="712" y="43"/>
                  </a:lnTo>
                  <a:lnTo>
                    <a:pt x="714" y="44"/>
                  </a:lnTo>
                  <a:lnTo>
                    <a:pt x="717" y="46"/>
                  </a:lnTo>
                  <a:lnTo>
                    <a:pt x="718" y="48"/>
                  </a:lnTo>
                  <a:lnTo>
                    <a:pt x="718" y="49"/>
                  </a:lnTo>
                  <a:lnTo>
                    <a:pt x="721" y="51"/>
                  </a:lnTo>
                  <a:lnTo>
                    <a:pt x="722" y="51"/>
                  </a:lnTo>
                  <a:lnTo>
                    <a:pt x="724" y="54"/>
                  </a:lnTo>
                  <a:lnTo>
                    <a:pt x="725" y="57"/>
                  </a:lnTo>
                  <a:lnTo>
                    <a:pt x="725" y="57"/>
                  </a:lnTo>
                  <a:lnTo>
                    <a:pt x="725" y="59"/>
                  </a:lnTo>
                  <a:lnTo>
                    <a:pt x="726" y="61"/>
                  </a:lnTo>
                  <a:lnTo>
                    <a:pt x="728" y="62"/>
                  </a:lnTo>
                  <a:lnTo>
                    <a:pt x="729" y="62"/>
                  </a:lnTo>
                  <a:lnTo>
                    <a:pt x="730" y="62"/>
                  </a:lnTo>
                  <a:lnTo>
                    <a:pt x="732" y="62"/>
                  </a:lnTo>
                  <a:lnTo>
                    <a:pt x="734" y="63"/>
                  </a:lnTo>
                  <a:lnTo>
                    <a:pt x="737" y="65"/>
                  </a:lnTo>
                  <a:lnTo>
                    <a:pt x="739" y="67"/>
                  </a:lnTo>
                  <a:lnTo>
                    <a:pt x="741" y="69"/>
                  </a:lnTo>
                  <a:lnTo>
                    <a:pt x="743" y="69"/>
                  </a:lnTo>
                  <a:lnTo>
                    <a:pt x="746" y="70"/>
                  </a:lnTo>
                  <a:lnTo>
                    <a:pt x="748" y="69"/>
                  </a:lnTo>
                  <a:lnTo>
                    <a:pt x="749" y="68"/>
                  </a:lnTo>
                  <a:lnTo>
                    <a:pt x="749" y="70"/>
                  </a:lnTo>
                  <a:lnTo>
                    <a:pt x="748" y="72"/>
                  </a:lnTo>
                  <a:lnTo>
                    <a:pt x="745" y="76"/>
                  </a:lnTo>
                  <a:lnTo>
                    <a:pt x="742" y="78"/>
                  </a:lnTo>
                  <a:lnTo>
                    <a:pt x="741" y="79"/>
                  </a:lnTo>
                  <a:lnTo>
                    <a:pt x="738" y="79"/>
                  </a:lnTo>
                  <a:lnTo>
                    <a:pt x="735" y="80"/>
                  </a:lnTo>
                  <a:lnTo>
                    <a:pt x="733" y="82"/>
                  </a:lnTo>
                  <a:lnTo>
                    <a:pt x="731" y="84"/>
                  </a:lnTo>
                  <a:lnTo>
                    <a:pt x="730" y="86"/>
                  </a:lnTo>
                  <a:lnTo>
                    <a:pt x="729" y="87"/>
                  </a:lnTo>
                  <a:lnTo>
                    <a:pt x="729" y="93"/>
                  </a:lnTo>
                  <a:lnTo>
                    <a:pt x="729" y="96"/>
                  </a:lnTo>
                  <a:lnTo>
                    <a:pt x="727" y="99"/>
                  </a:lnTo>
                  <a:lnTo>
                    <a:pt x="729" y="102"/>
                  </a:lnTo>
                  <a:lnTo>
                    <a:pt x="730" y="105"/>
                  </a:lnTo>
                  <a:lnTo>
                    <a:pt x="732" y="106"/>
                  </a:lnTo>
                  <a:lnTo>
                    <a:pt x="733" y="105"/>
                  </a:lnTo>
                  <a:lnTo>
                    <a:pt x="736" y="105"/>
                  </a:lnTo>
                  <a:lnTo>
                    <a:pt x="738" y="110"/>
                  </a:lnTo>
                  <a:lnTo>
                    <a:pt x="738" y="110"/>
                  </a:lnTo>
                  <a:lnTo>
                    <a:pt x="738" y="115"/>
                  </a:lnTo>
                  <a:lnTo>
                    <a:pt x="738" y="119"/>
                  </a:lnTo>
                  <a:lnTo>
                    <a:pt x="739" y="123"/>
                  </a:lnTo>
                  <a:lnTo>
                    <a:pt x="739" y="126"/>
                  </a:lnTo>
                  <a:lnTo>
                    <a:pt x="741" y="129"/>
                  </a:lnTo>
                  <a:lnTo>
                    <a:pt x="740" y="130"/>
                  </a:lnTo>
                  <a:lnTo>
                    <a:pt x="738" y="131"/>
                  </a:lnTo>
                  <a:lnTo>
                    <a:pt x="736" y="132"/>
                  </a:lnTo>
                  <a:lnTo>
                    <a:pt x="733" y="133"/>
                  </a:lnTo>
                  <a:lnTo>
                    <a:pt x="732" y="136"/>
                  </a:lnTo>
                  <a:lnTo>
                    <a:pt x="734" y="139"/>
                  </a:lnTo>
                  <a:lnTo>
                    <a:pt x="736" y="138"/>
                  </a:lnTo>
                  <a:lnTo>
                    <a:pt x="738" y="138"/>
                  </a:lnTo>
                  <a:lnTo>
                    <a:pt x="740" y="137"/>
                  </a:lnTo>
                  <a:lnTo>
                    <a:pt x="742" y="137"/>
                  </a:lnTo>
                  <a:lnTo>
                    <a:pt x="744" y="137"/>
                  </a:lnTo>
                  <a:lnTo>
                    <a:pt x="743" y="140"/>
                  </a:lnTo>
                  <a:lnTo>
                    <a:pt x="745" y="142"/>
                  </a:lnTo>
                  <a:lnTo>
                    <a:pt x="744" y="147"/>
                  </a:lnTo>
                  <a:lnTo>
                    <a:pt x="743" y="150"/>
                  </a:lnTo>
                  <a:lnTo>
                    <a:pt x="744" y="149"/>
                  </a:lnTo>
                  <a:lnTo>
                    <a:pt x="743" y="152"/>
                  </a:lnTo>
                  <a:lnTo>
                    <a:pt x="743" y="154"/>
                  </a:lnTo>
                  <a:lnTo>
                    <a:pt x="742" y="156"/>
                  </a:lnTo>
                  <a:lnTo>
                    <a:pt x="742" y="158"/>
                  </a:lnTo>
                  <a:lnTo>
                    <a:pt x="745" y="161"/>
                  </a:lnTo>
                  <a:lnTo>
                    <a:pt x="742" y="164"/>
                  </a:lnTo>
                  <a:lnTo>
                    <a:pt x="739" y="165"/>
                  </a:lnTo>
                  <a:lnTo>
                    <a:pt x="735" y="165"/>
                  </a:lnTo>
                  <a:lnTo>
                    <a:pt x="733" y="167"/>
                  </a:lnTo>
                  <a:lnTo>
                    <a:pt x="728" y="169"/>
                  </a:lnTo>
                  <a:lnTo>
                    <a:pt x="725" y="170"/>
                  </a:lnTo>
                  <a:lnTo>
                    <a:pt x="725" y="173"/>
                  </a:lnTo>
                  <a:lnTo>
                    <a:pt x="725" y="173"/>
                  </a:lnTo>
                  <a:lnTo>
                    <a:pt x="725" y="176"/>
                  </a:lnTo>
                  <a:lnTo>
                    <a:pt x="724" y="180"/>
                  </a:lnTo>
                  <a:lnTo>
                    <a:pt x="726" y="180"/>
                  </a:lnTo>
                  <a:lnTo>
                    <a:pt x="730" y="181"/>
                  </a:lnTo>
                  <a:lnTo>
                    <a:pt x="734" y="181"/>
                  </a:lnTo>
                  <a:lnTo>
                    <a:pt x="736" y="182"/>
                  </a:lnTo>
                  <a:lnTo>
                    <a:pt x="737" y="184"/>
                  </a:lnTo>
                  <a:lnTo>
                    <a:pt x="738" y="185"/>
                  </a:lnTo>
                  <a:lnTo>
                    <a:pt x="739" y="186"/>
                  </a:lnTo>
                  <a:lnTo>
                    <a:pt x="739" y="188"/>
                  </a:lnTo>
                  <a:lnTo>
                    <a:pt x="738" y="189"/>
                  </a:lnTo>
                  <a:lnTo>
                    <a:pt x="738" y="190"/>
                  </a:lnTo>
                  <a:lnTo>
                    <a:pt x="739" y="192"/>
                  </a:lnTo>
                  <a:lnTo>
                    <a:pt x="737" y="194"/>
                  </a:lnTo>
                  <a:lnTo>
                    <a:pt x="736" y="197"/>
                  </a:lnTo>
                  <a:lnTo>
                    <a:pt x="735" y="198"/>
                  </a:lnTo>
                  <a:lnTo>
                    <a:pt x="733" y="200"/>
                  </a:lnTo>
                  <a:lnTo>
                    <a:pt x="732" y="200"/>
                  </a:lnTo>
                  <a:lnTo>
                    <a:pt x="730" y="199"/>
                  </a:lnTo>
                  <a:lnTo>
                    <a:pt x="727" y="199"/>
                  </a:lnTo>
                  <a:lnTo>
                    <a:pt x="725" y="200"/>
                  </a:lnTo>
                  <a:lnTo>
                    <a:pt x="725" y="204"/>
                  </a:lnTo>
                  <a:lnTo>
                    <a:pt x="727" y="204"/>
                  </a:lnTo>
                  <a:lnTo>
                    <a:pt x="731" y="204"/>
                  </a:lnTo>
                  <a:lnTo>
                    <a:pt x="733" y="205"/>
                  </a:lnTo>
                  <a:lnTo>
                    <a:pt x="733" y="206"/>
                  </a:lnTo>
                  <a:lnTo>
                    <a:pt x="731" y="208"/>
                  </a:lnTo>
                  <a:lnTo>
                    <a:pt x="729" y="210"/>
                  </a:lnTo>
                  <a:lnTo>
                    <a:pt x="727" y="211"/>
                  </a:lnTo>
                  <a:lnTo>
                    <a:pt x="725" y="212"/>
                  </a:lnTo>
                  <a:lnTo>
                    <a:pt x="724" y="213"/>
                  </a:lnTo>
                  <a:lnTo>
                    <a:pt x="726" y="213"/>
                  </a:lnTo>
                  <a:lnTo>
                    <a:pt x="729" y="213"/>
                  </a:lnTo>
                  <a:lnTo>
                    <a:pt x="731" y="214"/>
                  </a:lnTo>
                  <a:lnTo>
                    <a:pt x="730" y="213"/>
                  </a:lnTo>
                  <a:lnTo>
                    <a:pt x="731" y="211"/>
                  </a:lnTo>
                  <a:lnTo>
                    <a:pt x="733" y="209"/>
                  </a:lnTo>
                  <a:lnTo>
                    <a:pt x="736" y="210"/>
                  </a:lnTo>
                  <a:lnTo>
                    <a:pt x="738" y="211"/>
                  </a:lnTo>
                  <a:lnTo>
                    <a:pt x="738" y="213"/>
                  </a:lnTo>
                  <a:lnTo>
                    <a:pt x="738" y="215"/>
                  </a:lnTo>
                  <a:lnTo>
                    <a:pt x="740" y="217"/>
                  </a:lnTo>
                  <a:lnTo>
                    <a:pt x="741" y="218"/>
                  </a:lnTo>
                  <a:lnTo>
                    <a:pt x="743" y="219"/>
                  </a:lnTo>
                  <a:lnTo>
                    <a:pt x="745" y="220"/>
                  </a:lnTo>
                  <a:lnTo>
                    <a:pt x="747" y="221"/>
                  </a:lnTo>
                  <a:lnTo>
                    <a:pt x="749" y="224"/>
                  </a:lnTo>
                  <a:lnTo>
                    <a:pt x="749" y="226"/>
                  </a:lnTo>
                  <a:lnTo>
                    <a:pt x="749" y="228"/>
                  </a:lnTo>
                  <a:lnTo>
                    <a:pt x="749" y="229"/>
                  </a:lnTo>
                  <a:lnTo>
                    <a:pt x="749" y="230"/>
                  </a:lnTo>
                  <a:lnTo>
                    <a:pt x="750" y="230"/>
                  </a:lnTo>
                  <a:lnTo>
                    <a:pt x="753" y="229"/>
                  </a:lnTo>
                  <a:lnTo>
                    <a:pt x="757" y="230"/>
                  </a:lnTo>
                  <a:lnTo>
                    <a:pt x="758" y="232"/>
                  </a:lnTo>
                  <a:lnTo>
                    <a:pt x="761" y="234"/>
                  </a:lnTo>
                  <a:lnTo>
                    <a:pt x="763" y="234"/>
                  </a:lnTo>
                  <a:lnTo>
                    <a:pt x="765" y="234"/>
                  </a:lnTo>
                  <a:lnTo>
                    <a:pt x="765" y="236"/>
                  </a:lnTo>
                  <a:lnTo>
                    <a:pt x="766" y="238"/>
                  </a:lnTo>
                  <a:lnTo>
                    <a:pt x="768" y="238"/>
                  </a:lnTo>
                  <a:lnTo>
                    <a:pt x="771" y="239"/>
                  </a:lnTo>
                  <a:lnTo>
                    <a:pt x="771" y="243"/>
                  </a:lnTo>
                  <a:lnTo>
                    <a:pt x="768" y="244"/>
                  </a:lnTo>
                  <a:lnTo>
                    <a:pt x="765" y="246"/>
                  </a:lnTo>
                  <a:lnTo>
                    <a:pt x="763" y="247"/>
                  </a:lnTo>
                  <a:lnTo>
                    <a:pt x="762" y="248"/>
                  </a:lnTo>
                  <a:lnTo>
                    <a:pt x="763" y="250"/>
                  </a:lnTo>
                  <a:lnTo>
                    <a:pt x="764" y="252"/>
                  </a:lnTo>
                  <a:lnTo>
                    <a:pt x="765" y="252"/>
                  </a:lnTo>
                  <a:lnTo>
                    <a:pt x="766" y="253"/>
                  </a:lnTo>
                  <a:lnTo>
                    <a:pt x="765" y="254"/>
                  </a:lnTo>
                  <a:lnTo>
                    <a:pt x="764" y="256"/>
                  </a:lnTo>
                  <a:lnTo>
                    <a:pt x="760" y="258"/>
                  </a:lnTo>
                  <a:lnTo>
                    <a:pt x="758" y="260"/>
                  </a:lnTo>
                  <a:lnTo>
                    <a:pt x="755" y="260"/>
                  </a:lnTo>
                  <a:lnTo>
                    <a:pt x="752" y="261"/>
                  </a:lnTo>
                  <a:lnTo>
                    <a:pt x="750" y="261"/>
                  </a:lnTo>
                  <a:lnTo>
                    <a:pt x="750" y="260"/>
                  </a:lnTo>
                  <a:lnTo>
                    <a:pt x="749" y="259"/>
                  </a:lnTo>
                  <a:lnTo>
                    <a:pt x="748" y="259"/>
                  </a:lnTo>
                  <a:lnTo>
                    <a:pt x="746" y="260"/>
                  </a:lnTo>
                  <a:lnTo>
                    <a:pt x="743" y="260"/>
                  </a:lnTo>
                  <a:lnTo>
                    <a:pt x="742" y="258"/>
                  </a:lnTo>
                  <a:lnTo>
                    <a:pt x="741" y="255"/>
                  </a:lnTo>
                  <a:lnTo>
                    <a:pt x="741" y="252"/>
                  </a:lnTo>
                  <a:lnTo>
                    <a:pt x="739" y="252"/>
                  </a:lnTo>
                  <a:lnTo>
                    <a:pt x="737" y="252"/>
                  </a:lnTo>
                  <a:lnTo>
                    <a:pt x="736" y="254"/>
                  </a:lnTo>
                  <a:lnTo>
                    <a:pt x="733" y="256"/>
                  </a:lnTo>
                  <a:lnTo>
                    <a:pt x="733" y="257"/>
                  </a:lnTo>
                  <a:lnTo>
                    <a:pt x="730" y="259"/>
                  </a:lnTo>
                  <a:lnTo>
                    <a:pt x="729" y="260"/>
                  </a:lnTo>
                  <a:lnTo>
                    <a:pt x="727" y="262"/>
                  </a:lnTo>
                  <a:lnTo>
                    <a:pt x="726" y="263"/>
                  </a:lnTo>
                  <a:lnTo>
                    <a:pt x="725" y="264"/>
                  </a:lnTo>
                  <a:lnTo>
                    <a:pt x="723" y="266"/>
                  </a:lnTo>
                  <a:lnTo>
                    <a:pt x="720" y="267"/>
                  </a:lnTo>
                  <a:lnTo>
                    <a:pt x="720" y="269"/>
                  </a:lnTo>
                  <a:lnTo>
                    <a:pt x="719" y="272"/>
                  </a:lnTo>
                  <a:lnTo>
                    <a:pt x="717" y="275"/>
                  </a:lnTo>
                  <a:lnTo>
                    <a:pt x="716" y="276"/>
                  </a:lnTo>
                  <a:lnTo>
                    <a:pt x="716" y="279"/>
                  </a:lnTo>
                  <a:lnTo>
                    <a:pt x="715" y="282"/>
                  </a:lnTo>
                  <a:lnTo>
                    <a:pt x="714" y="284"/>
                  </a:lnTo>
                  <a:lnTo>
                    <a:pt x="712" y="286"/>
                  </a:lnTo>
                  <a:lnTo>
                    <a:pt x="711" y="288"/>
                  </a:lnTo>
                  <a:lnTo>
                    <a:pt x="710" y="290"/>
                  </a:lnTo>
                  <a:lnTo>
                    <a:pt x="710" y="292"/>
                  </a:lnTo>
                  <a:lnTo>
                    <a:pt x="710" y="293"/>
                  </a:lnTo>
                  <a:lnTo>
                    <a:pt x="711" y="296"/>
                  </a:lnTo>
                  <a:lnTo>
                    <a:pt x="713" y="299"/>
                  </a:lnTo>
                  <a:lnTo>
                    <a:pt x="714" y="300"/>
                  </a:lnTo>
                  <a:lnTo>
                    <a:pt x="716" y="302"/>
                  </a:lnTo>
                  <a:lnTo>
                    <a:pt x="717" y="304"/>
                  </a:lnTo>
                  <a:lnTo>
                    <a:pt x="714" y="307"/>
                  </a:lnTo>
                  <a:lnTo>
                    <a:pt x="711" y="308"/>
                  </a:lnTo>
                  <a:lnTo>
                    <a:pt x="710" y="309"/>
                  </a:lnTo>
                  <a:lnTo>
                    <a:pt x="709" y="310"/>
                  </a:lnTo>
                  <a:lnTo>
                    <a:pt x="709" y="311"/>
                  </a:lnTo>
                  <a:lnTo>
                    <a:pt x="711" y="314"/>
                  </a:lnTo>
                  <a:lnTo>
                    <a:pt x="710" y="315"/>
                  </a:lnTo>
                  <a:lnTo>
                    <a:pt x="708" y="315"/>
                  </a:lnTo>
                  <a:lnTo>
                    <a:pt x="706" y="315"/>
                  </a:lnTo>
                  <a:lnTo>
                    <a:pt x="705" y="315"/>
                  </a:lnTo>
                  <a:lnTo>
                    <a:pt x="703" y="315"/>
                  </a:lnTo>
                  <a:lnTo>
                    <a:pt x="702" y="315"/>
                  </a:lnTo>
                  <a:lnTo>
                    <a:pt x="701" y="315"/>
                  </a:lnTo>
                  <a:lnTo>
                    <a:pt x="699" y="315"/>
                  </a:lnTo>
                  <a:lnTo>
                    <a:pt x="698" y="315"/>
                  </a:lnTo>
                  <a:lnTo>
                    <a:pt x="697" y="314"/>
                  </a:lnTo>
                  <a:lnTo>
                    <a:pt x="696" y="313"/>
                  </a:lnTo>
                  <a:lnTo>
                    <a:pt x="696" y="312"/>
                  </a:lnTo>
                  <a:lnTo>
                    <a:pt x="695" y="311"/>
                  </a:lnTo>
                  <a:lnTo>
                    <a:pt x="694" y="310"/>
                  </a:lnTo>
                  <a:lnTo>
                    <a:pt x="693" y="309"/>
                  </a:lnTo>
                  <a:lnTo>
                    <a:pt x="691" y="308"/>
                  </a:lnTo>
                  <a:lnTo>
                    <a:pt x="690" y="308"/>
                  </a:lnTo>
                  <a:lnTo>
                    <a:pt x="689" y="308"/>
                  </a:lnTo>
                  <a:lnTo>
                    <a:pt x="688" y="307"/>
                  </a:lnTo>
                  <a:lnTo>
                    <a:pt x="687" y="307"/>
                  </a:lnTo>
                  <a:lnTo>
                    <a:pt x="686" y="307"/>
                  </a:lnTo>
                  <a:lnTo>
                    <a:pt x="685" y="307"/>
                  </a:lnTo>
                  <a:lnTo>
                    <a:pt x="684" y="305"/>
                  </a:lnTo>
                  <a:lnTo>
                    <a:pt x="683" y="303"/>
                  </a:lnTo>
                  <a:lnTo>
                    <a:pt x="685" y="302"/>
                  </a:lnTo>
                  <a:lnTo>
                    <a:pt x="686" y="302"/>
                  </a:lnTo>
                  <a:lnTo>
                    <a:pt x="686" y="301"/>
                  </a:lnTo>
                  <a:lnTo>
                    <a:pt x="686" y="300"/>
                  </a:lnTo>
                  <a:lnTo>
                    <a:pt x="686" y="300"/>
                  </a:lnTo>
                  <a:lnTo>
                    <a:pt x="687" y="298"/>
                  </a:lnTo>
                  <a:lnTo>
                    <a:pt x="687" y="297"/>
                  </a:lnTo>
                  <a:lnTo>
                    <a:pt x="686" y="295"/>
                  </a:lnTo>
                  <a:lnTo>
                    <a:pt x="686" y="293"/>
                  </a:lnTo>
                  <a:lnTo>
                    <a:pt x="686" y="292"/>
                  </a:lnTo>
                  <a:lnTo>
                    <a:pt x="686" y="291"/>
                  </a:lnTo>
                  <a:lnTo>
                    <a:pt x="686" y="289"/>
                  </a:lnTo>
                  <a:lnTo>
                    <a:pt x="686" y="287"/>
                  </a:lnTo>
                  <a:lnTo>
                    <a:pt x="686" y="285"/>
                  </a:lnTo>
                  <a:lnTo>
                    <a:pt x="686" y="284"/>
                  </a:lnTo>
                  <a:lnTo>
                    <a:pt x="685" y="283"/>
                  </a:lnTo>
                  <a:lnTo>
                    <a:pt x="685" y="282"/>
                  </a:lnTo>
                  <a:lnTo>
                    <a:pt x="684" y="282"/>
                  </a:lnTo>
                  <a:lnTo>
                    <a:pt x="682" y="283"/>
                  </a:lnTo>
                  <a:lnTo>
                    <a:pt x="681" y="283"/>
                  </a:lnTo>
                  <a:lnTo>
                    <a:pt x="680" y="284"/>
                  </a:lnTo>
                  <a:lnTo>
                    <a:pt x="679" y="283"/>
                  </a:lnTo>
                  <a:lnTo>
                    <a:pt x="678" y="281"/>
                  </a:lnTo>
                  <a:lnTo>
                    <a:pt x="678" y="280"/>
                  </a:lnTo>
                  <a:lnTo>
                    <a:pt x="678" y="278"/>
                  </a:lnTo>
                  <a:lnTo>
                    <a:pt x="678" y="276"/>
                  </a:lnTo>
                  <a:lnTo>
                    <a:pt x="679" y="276"/>
                  </a:lnTo>
                  <a:lnTo>
                    <a:pt x="681" y="274"/>
                  </a:lnTo>
                  <a:lnTo>
                    <a:pt x="683" y="272"/>
                  </a:lnTo>
                  <a:lnTo>
                    <a:pt x="685" y="271"/>
                  </a:lnTo>
                  <a:lnTo>
                    <a:pt x="686" y="270"/>
                  </a:lnTo>
                  <a:lnTo>
                    <a:pt x="685" y="268"/>
                  </a:lnTo>
                  <a:lnTo>
                    <a:pt x="685" y="267"/>
                  </a:lnTo>
                  <a:lnTo>
                    <a:pt x="684" y="265"/>
                  </a:lnTo>
                  <a:lnTo>
                    <a:pt x="685" y="262"/>
                  </a:lnTo>
                  <a:lnTo>
                    <a:pt x="685" y="260"/>
                  </a:lnTo>
                  <a:lnTo>
                    <a:pt x="686" y="259"/>
                  </a:lnTo>
                  <a:lnTo>
                    <a:pt x="687" y="258"/>
                  </a:lnTo>
                  <a:lnTo>
                    <a:pt x="687" y="254"/>
                  </a:lnTo>
                  <a:lnTo>
                    <a:pt x="688" y="252"/>
                  </a:lnTo>
                  <a:lnTo>
                    <a:pt x="688" y="250"/>
                  </a:lnTo>
                  <a:lnTo>
                    <a:pt x="687" y="247"/>
                  </a:lnTo>
                  <a:lnTo>
                    <a:pt x="686" y="244"/>
                  </a:lnTo>
                  <a:lnTo>
                    <a:pt x="685" y="242"/>
                  </a:lnTo>
                  <a:lnTo>
                    <a:pt x="684" y="241"/>
                  </a:lnTo>
                  <a:lnTo>
                    <a:pt x="682" y="238"/>
                  </a:lnTo>
                  <a:lnTo>
                    <a:pt x="680" y="238"/>
                  </a:lnTo>
                  <a:lnTo>
                    <a:pt x="678" y="236"/>
                  </a:lnTo>
                  <a:lnTo>
                    <a:pt x="676" y="236"/>
                  </a:lnTo>
                  <a:lnTo>
                    <a:pt x="674" y="235"/>
                  </a:lnTo>
                  <a:lnTo>
                    <a:pt x="672" y="233"/>
                  </a:lnTo>
                  <a:lnTo>
                    <a:pt x="670" y="231"/>
                  </a:lnTo>
                  <a:lnTo>
                    <a:pt x="670" y="229"/>
                  </a:lnTo>
                  <a:lnTo>
                    <a:pt x="669" y="229"/>
                  </a:lnTo>
                  <a:lnTo>
                    <a:pt x="666" y="229"/>
                  </a:lnTo>
                  <a:lnTo>
                    <a:pt x="664" y="230"/>
                  </a:lnTo>
                  <a:lnTo>
                    <a:pt x="662" y="231"/>
                  </a:lnTo>
                  <a:lnTo>
                    <a:pt x="658" y="232"/>
                  </a:lnTo>
                  <a:lnTo>
                    <a:pt x="654" y="233"/>
                  </a:lnTo>
                  <a:lnTo>
                    <a:pt x="654" y="236"/>
                  </a:lnTo>
                  <a:lnTo>
                    <a:pt x="653" y="237"/>
                  </a:lnTo>
                  <a:lnTo>
                    <a:pt x="652" y="237"/>
                  </a:lnTo>
                  <a:lnTo>
                    <a:pt x="649" y="236"/>
                  </a:lnTo>
                  <a:lnTo>
                    <a:pt x="648" y="235"/>
                  </a:lnTo>
                  <a:lnTo>
                    <a:pt x="646" y="234"/>
                  </a:lnTo>
                  <a:lnTo>
                    <a:pt x="645" y="235"/>
                  </a:lnTo>
                  <a:lnTo>
                    <a:pt x="643" y="236"/>
                  </a:lnTo>
                  <a:lnTo>
                    <a:pt x="642" y="236"/>
                  </a:lnTo>
                  <a:lnTo>
                    <a:pt x="641" y="236"/>
                  </a:lnTo>
                  <a:lnTo>
                    <a:pt x="639" y="236"/>
                  </a:lnTo>
                  <a:lnTo>
                    <a:pt x="637" y="235"/>
                  </a:lnTo>
                  <a:lnTo>
                    <a:pt x="635" y="234"/>
                  </a:lnTo>
                  <a:lnTo>
                    <a:pt x="632" y="233"/>
                  </a:lnTo>
                  <a:lnTo>
                    <a:pt x="631" y="232"/>
                  </a:lnTo>
                  <a:lnTo>
                    <a:pt x="629" y="232"/>
                  </a:lnTo>
                  <a:lnTo>
                    <a:pt x="628" y="232"/>
                  </a:lnTo>
                  <a:lnTo>
                    <a:pt x="627" y="230"/>
                  </a:lnTo>
                  <a:lnTo>
                    <a:pt x="626" y="229"/>
                  </a:lnTo>
                  <a:lnTo>
                    <a:pt x="623" y="228"/>
                  </a:lnTo>
                  <a:lnTo>
                    <a:pt x="622" y="228"/>
                  </a:lnTo>
                  <a:lnTo>
                    <a:pt x="620" y="227"/>
                  </a:lnTo>
                  <a:lnTo>
                    <a:pt x="618" y="226"/>
                  </a:lnTo>
                  <a:lnTo>
                    <a:pt x="615" y="226"/>
                  </a:lnTo>
                  <a:lnTo>
                    <a:pt x="613" y="226"/>
                  </a:lnTo>
                  <a:lnTo>
                    <a:pt x="611" y="226"/>
                  </a:lnTo>
                  <a:lnTo>
                    <a:pt x="610" y="228"/>
                  </a:lnTo>
                  <a:lnTo>
                    <a:pt x="608" y="229"/>
                  </a:lnTo>
                  <a:lnTo>
                    <a:pt x="606" y="228"/>
                  </a:lnTo>
                  <a:lnTo>
                    <a:pt x="604" y="230"/>
                  </a:lnTo>
                  <a:lnTo>
                    <a:pt x="601" y="232"/>
                  </a:lnTo>
                  <a:lnTo>
                    <a:pt x="599" y="233"/>
                  </a:lnTo>
                  <a:lnTo>
                    <a:pt x="598" y="234"/>
                  </a:lnTo>
                  <a:lnTo>
                    <a:pt x="596" y="232"/>
                  </a:lnTo>
                  <a:lnTo>
                    <a:pt x="595" y="230"/>
                  </a:lnTo>
                  <a:lnTo>
                    <a:pt x="595" y="228"/>
                  </a:lnTo>
                  <a:lnTo>
                    <a:pt x="596" y="227"/>
                  </a:lnTo>
                  <a:lnTo>
                    <a:pt x="595" y="225"/>
                  </a:lnTo>
                  <a:lnTo>
                    <a:pt x="593" y="223"/>
                  </a:lnTo>
                  <a:lnTo>
                    <a:pt x="591" y="223"/>
                  </a:lnTo>
                  <a:lnTo>
                    <a:pt x="590" y="223"/>
                  </a:lnTo>
                  <a:lnTo>
                    <a:pt x="588" y="223"/>
                  </a:lnTo>
                  <a:lnTo>
                    <a:pt x="585" y="22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08" name="Freeform 208"/>
            <p:cNvSpPr>
              <a:spLocks/>
            </p:cNvSpPr>
            <p:nvPr/>
          </p:nvSpPr>
          <p:spPr bwMode="auto">
            <a:xfrm>
              <a:off x="3154364" y="3733797"/>
              <a:ext cx="836613" cy="638174"/>
            </a:xfrm>
            <a:custGeom>
              <a:avLst/>
              <a:gdLst>
                <a:gd name="T0" fmla="*/ 506 w 527"/>
                <a:gd name="T1" fmla="*/ 8 h 402"/>
                <a:gd name="T2" fmla="*/ 478 w 527"/>
                <a:gd name="T3" fmla="*/ 0 h 402"/>
                <a:gd name="T4" fmla="*/ 475 w 527"/>
                <a:gd name="T5" fmla="*/ 19 h 402"/>
                <a:gd name="T6" fmla="*/ 470 w 527"/>
                <a:gd name="T7" fmla="*/ 45 h 402"/>
                <a:gd name="T8" fmla="*/ 450 w 527"/>
                <a:gd name="T9" fmla="*/ 58 h 402"/>
                <a:gd name="T10" fmla="*/ 432 w 527"/>
                <a:gd name="T11" fmla="*/ 73 h 402"/>
                <a:gd name="T12" fmla="*/ 434 w 527"/>
                <a:gd name="T13" fmla="*/ 90 h 402"/>
                <a:gd name="T14" fmla="*/ 429 w 527"/>
                <a:gd name="T15" fmla="*/ 110 h 402"/>
                <a:gd name="T16" fmla="*/ 410 w 527"/>
                <a:gd name="T17" fmla="*/ 127 h 402"/>
                <a:gd name="T18" fmla="*/ 404 w 527"/>
                <a:gd name="T19" fmla="*/ 143 h 402"/>
                <a:gd name="T20" fmla="*/ 391 w 527"/>
                <a:gd name="T21" fmla="*/ 152 h 402"/>
                <a:gd name="T22" fmla="*/ 385 w 527"/>
                <a:gd name="T23" fmla="*/ 145 h 402"/>
                <a:gd name="T24" fmla="*/ 382 w 527"/>
                <a:gd name="T25" fmla="*/ 136 h 402"/>
                <a:gd name="T26" fmla="*/ 368 w 527"/>
                <a:gd name="T27" fmla="*/ 148 h 402"/>
                <a:gd name="T28" fmla="*/ 360 w 527"/>
                <a:gd name="T29" fmla="*/ 161 h 402"/>
                <a:gd name="T30" fmla="*/ 349 w 527"/>
                <a:gd name="T31" fmla="*/ 161 h 402"/>
                <a:gd name="T32" fmla="*/ 346 w 527"/>
                <a:gd name="T33" fmla="*/ 172 h 402"/>
                <a:gd name="T34" fmla="*/ 335 w 527"/>
                <a:gd name="T35" fmla="*/ 187 h 402"/>
                <a:gd name="T36" fmla="*/ 328 w 527"/>
                <a:gd name="T37" fmla="*/ 198 h 402"/>
                <a:gd name="T38" fmla="*/ 316 w 527"/>
                <a:gd name="T39" fmla="*/ 200 h 402"/>
                <a:gd name="T40" fmla="*/ 305 w 527"/>
                <a:gd name="T41" fmla="*/ 203 h 402"/>
                <a:gd name="T42" fmla="*/ 292 w 527"/>
                <a:gd name="T43" fmla="*/ 214 h 402"/>
                <a:gd name="T44" fmla="*/ 290 w 527"/>
                <a:gd name="T45" fmla="*/ 226 h 402"/>
                <a:gd name="T46" fmla="*/ 292 w 527"/>
                <a:gd name="T47" fmla="*/ 242 h 402"/>
                <a:gd name="T48" fmla="*/ 274 w 527"/>
                <a:gd name="T49" fmla="*/ 240 h 402"/>
                <a:gd name="T50" fmla="*/ 262 w 527"/>
                <a:gd name="T51" fmla="*/ 238 h 402"/>
                <a:gd name="T52" fmla="*/ 248 w 527"/>
                <a:gd name="T53" fmla="*/ 234 h 402"/>
                <a:gd name="T54" fmla="*/ 230 w 527"/>
                <a:gd name="T55" fmla="*/ 234 h 402"/>
                <a:gd name="T56" fmla="*/ 218 w 527"/>
                <a:gd name="T57" fmla="*/ 236 h 402"/>
                <a:gd name="T58" fmla="*/ 224 w 527"/>
                <a:gd name="T59" fmla="*/ 255 h 402"/>
                <a:gd name="T60" fmla="*/ 226 w 527"/>
                <a:gd name="T61" fmla="*/ 275 h 402"/>
                <a:gd name="T62" fmla="*/ 212 w 527"/>
                <a:gd name="T63" fmla="*/ 275 h 402"/>
                <a:gd name="T64" fmla="*/ 194 w 527"/>
                <a:gd name="T65" fmla="*/ 276 h 402"/>
                <a:gd name="T66" fmla="*/ 182 w 527"/>
                <a:gd name="T67" fmla="*/ 286 h 402"/>
                <a:gd name="T68" fmla="*/ 169 w 527"/>
                <a:gd name="T69" fmla="*/ 277 h 402"/>
                <a:gd name="T70" fmla="*/ 161 w 527"/>
                <a:gd name="T71" fmla="*/ 282 h 402"/>
                <a:gd name="T72" fmla="*/ 147 w 527"/>
                <a:gd name="T73" fmla="*/ 295 h 402"/>
                <a:gd name="T74" fmla="*/ 130 w 527"/>
                <a:gd name="T75" fmla="*/ 308 h 402"/>
                <a:gd name="T76" fmla="*/ 113 w 527"/>
                <a:gd name="T77" fmla="*/ 307 h 402"/>
                <a:gd name="T78" fmla="*/ 101 w 527"/>
                <a:gd name="T79" fmla="*/ 315 h 402"/>
                <a:gd name="T80" fmla="*/ 100 w 527"/>
                <a:gd name="T81" fmla="*/ 319 h 402"/>
                <a:gd name="T82" fmla="*/ 103 w 527"/>
                <a:gd name="T83" fmla="*/ 333 h 402"/>
                <a:gd name="T84" fmla="*/ 117 w 527"/>
                <a:gd name="T85" fmla="*/ 346 h 402"/>
                <a:gd name="T86" fmla="*/ 113 w 527"/>
                <a:gd name="T87" fmla="*/ 359 h 402"/>
                <a:gd name="T88" fmla="*/ 107 w 527"/>
                <a:gd name="T89" fmla="*/ 376 h 402"/>
                <a:gd name="T90" fmla="*/ 105 w 527"/>
                <a:gd name="T91" fmla="*/ 384 h 402"/>
                <a:gd name="T92" fmla="*/ 88 w 527"/>
                <a:gd name="T93" fmla="*/ 387 h 402"/>
                <a:gd name="T94" fmla="*/ 66 w 527"/>
                <a:gd name="T95" fmla="*/ 397 h 402"/>
                <a:gd name="T96" fmla="*/ 43 w 527"/>
                <a:gd name="T97" fmla="*/ 389 h 402"/>
                <a:gd name="T98" fmla="*/ 34 w 527"/>
                <a:gd name="T99" fmla="*/ 381 h 402"/>
                <a:gd name="T100" fmla="*/ 22 w 527"/>
                <a:gd name="T101" fmla="*/ 366 h 402"/>
                <a:gd name="T102" fmla="*/ 19 w 527"/>
                <a:gd name="T103" fmla="*/ 357 h 402"/>
                <a:gd name="T104" fmla="*/ 16 w 527"/>
                <a:gd name="T105" fmla="*/ 344 h 402"/>
                <a:gd name="T106" fmla="*/ 11 w 527"/>
                <a:gd name="T107" fmla="*/ 332 h 402"/>
                <a:gd name="T108" fmla="*/ 9 w 527"/>
                <a:gd name="T109" fmla="*/ 325 h 402"/>
                <a:gd name="T110" fmla="*/ 6 w 527"/>
                <a:gd name="T111" fmla="*/ 311 h 402"/>
                <a:gd name="T112" fmla="*/ 8 w 527"/>
                <a:gd name="T113" fmla="*/ 311 h 402"/>
                <a:gd name="T114" fmla="*/ 6 w 527"/>
                <a:gd name="T115" fmla="*/ 306 h 402"/>
                <a:gd name="T116" fmla="*/ 3 w 527"/>
                <a:gd name="T117" fmla="*/ 294 h 402"/>
                <a:gd name="T118" fmla="*/ 0 w 527"/>
                <a:gd name="T119" fmla="*/ 28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7" h="402">
                  <a:moveTo>
                    <a:pt x="527" y="20"/>
                  </a:moveTo>
                  <a:lnTo>
                    <a:pt x="526" y="19"/>
                  </a:lnTo>
                  <a:lnTo>
                    <a:pt x="526" y="18"/>
                  </a:lnTo>
                  <a:lnTo>
                    <a:pt x="525" y="16"/>
                  </a:lnTo>
                  <a:lnTo>
                    <a:pt x="525" y="15"/>
                  </a:lnTo>
                  <a:lnTo>
                    <a:pt x="524" y="14"/>
                  </a:lnTo>
                  <a:lnTo>
                    <a:pt x="521" y="13"/>
                  </a:lnTo>
                  <a:lnTo>
                    <a:pt x="520" y="12"/>
                  </a:lnTo>
                  <a:lnTo>
                    <a:pt x="519" y="12"/>
                  </a:lnTo>
                  <a:lnTo>
                    <a:pt x="517" y="11"/>
                  </a:lnTo>
                  <a:lnTo>
                    <a:pt x="515" y="12"/>
                  </a:lnTo>
                  <a:lnTo>
                    <a:pt x="513" y="11"/>
                  </a:lnTo>
                  <a:lnTo>
                    <a:pt x="512" y="11"/>
                  </a:lnTo>
                  <a:lnTo>
                    <a:pt x="511" y="10"/>
                  </a:lnTo>
                  <a:lnTo>
                    <a:pt x="510" y="9"/>
                  </a:lnTo>
                  <a:lnTo>
                    <a:pt x="508" y="9"/>
                  </a:lnTo>
                  <a:lnTo>
                    <a:pt x="506" y="8"/>
                  </a:lnTo>
                  <a:lnTo>
                    <a:pt x="504" y="7"/>
                  </a:lnTo>
                  <a:lnTo>
                    <a:pt x="502" y="7"/>
                  </a:lnTo>
                  <a:lnTo>
                    <a:pt x="500" y="7"/>
                  </a:lnTo>
                  <a:lnTo>
                    <a:pt x="498" y="7"/>
                  </a:lnTo>
                  <a:lnTo>
                    <a:pt x="495" y="7"/>
                  </a:lnTo>
                  <a:lnTo>
                    <a:pt x="494" y="7"/>
                  </a:lnTo>
                  <a:lnTo>
                    <a:pt x="492" y="7"/>
                  </a:lnTo>
                  <a:lnTo>
                    <a:pt x="490" y="6"/>
                  </a:lnTo>
                  <a:lnTo>
                    <a:pt x="489" y="6"/>
                  </a:lnTo>
                  <a:lnTo>
                    <a:pt x="487" y="6"/>
                  </a:lnTo>
                  <a:lnTo>
                    <a:pt x="486" y="6"/>
                  </a:lnTo>
                  <a:lnTo>
                    <a:pt x="485" y="5"/>
                  </a:lnTo>
                  <a:lnTo>
                    <a:pt x="484" y="4"/>
                  </a:lnTo>
                  <a:lnTo>
                    <a:pt x="483" y="3"/>
                  </a:lnTo>
                  <a:lnTo>
                    <a:pt x="481" y="2"/>
                  </a:lnTo>
                  <a:lnTo>
                    <a:pt x="479" y="1"/>
                  </a:lnTo>
                  <a:lnTo>
                    <a:pt x="478" y="0"/>
                  </a:lnTo>
                  <a:lnTo>
                    <a:pt x="477" y="1"/>
                  </a:lnTo>
                  <a:lnTo>
                    <a:pt x="477" y="2"/>
                  </a:lnTo>
                  <a:lnTo>
                    <a:pt x="476" y="3"/>
                  </a:lnTo>
                  <a:lnTo>
                    <a:pt x="477" y="3"/>
                  </a:lnTo>
                  <a:lnTo>
                    <a:pt x="479" y="5"/>
                  </a:lnTo>
                  <a:lnTo>
                    <a:pt x="481" y="7"/>
                  </a:lnTo>
                  <a:lnTo>
                    <a:pt x="481" y="10"/>
                  </a:lnTo>
                  <a:lnTo>
                    <a:pt x="482" y="11"/>
                  </a:lnTo>
                  <a:lnTo>
                    <a:pt x="482" y="12"/>
                  </a:lnTo>
                  <a:lnTo>
                    <a:pt x="481" y="14"/>
                  </a:lnTo>
                  <a:lnTo>
                    <a:pt x="480" y="14"/>
                  </a:lnTo>
                  <a:lnTo>
                    <a:pt x="479" y="16"/>
                  </a:lnTo>
                  <a:lnTo>
                    <a:pt x="480" y="17"/>
                  </a:lnTo>
                  <a:lnTo>
                    <a:pt x="478" y="18"/>
                  </a:lnTo>
                  <a:lnTo>
                    <a:pt x="478" y="18"/>
                  </a:lnTo>
                  <a:lnTo>
                    <a:pt x="477" y="18"/>
                  </a:lnTo>
                  <a:lnTo>
                    <a:pt x="475" y="19"/>
                  </a:lnTo>
                  <a:lnTo>
                    <a:pt x="473" y="20"/>
                  </a:lnTo>
                  <a:lnTo>
                    <a:pt x="474" y="22"/>
                  </a:lnTo>
                  <a:lnTo>
                    <a:pt x="475" y="23"/>
                  </a:lnTo>
                  <a:lnTo>
                    <a:pt x="476" y="26"/>
                  </a:lnTo>
                  <a:lnTo>
                    <a:pt x="476" y="27"/>
                  </a:lnTo>
                  <a:lnTo>
                    <a:pt x="477" y="29"/>
                  </a:lnTo>
                  <a:lnTo>
                    <a:pt x="477" y="31"/>
                  </a:lnTo>
                  <a:lnTo>
                    <a:pt x="475" y="31"/>
                  </a:lnTo>
                  <a:lnTo>
                    <a:pt x="474" y="32"/>
                  </a:lnTo>
                  <a:lnTo>
                    <a:pt x="475" y="34"/>
                  </a:lnTo>
                  <a:lnTo>
                    <a:pt x="476" y="36"/>
                  </a:lnTo>
                  <a:lnTo>
                    <a:pt x="476" y="39"/>
                  </a:lnTo>
                  <a:lnTo>
                    <a:pt x="475" y="41"/>
                  </a:lnTo>
                  <a:lnTo>
                    <a:pt x="474" y="42"/>
                  </a:lnTo>
                  <a:lnTo>
                    <a:pt x="472" y="42"/>
                  </a:lnTo>
                  <a:lnTo>
                    <a:pt x="470" y="43"/>
                  </a:lnTo>
                  <a:lnTo>
                    <a:pt x="470" y="45"/>
                  </a:lnTo>
                  <a:lnTo>
                    <a:pt x="469" y="45"/>
                  </a:lnTo>
                  <a:lnTo>
                    <a:pt x="467" y="44"/>
                  </a:lnTo>
                  <a:lnTo>
                    <a:pt x="465" y="45"/>
                  </a:lnTo>
                  <a:lnTo>
                    <a:pt x="463" y="46"/>
                  </a:lnTo>
                  <a:lnTo>
                    <a:pt x="462" y="49"/>
                  </a:lnTo>
                  <a:lnTo>
                    <a:pt x="463" y="51"/>
                  </a:lnTo>
                  <a:lnTo>
                    <a:pt x="463" y="53"/>
                  </a:lnTo>
                  <a:lnTo>
                    <a:pt x="464" y="56"/>
                  </a:lnTo>
                  <a:lnTo>
                    <a:pt x="464" y="59"/>
                  </a:lnTo>
                  <a:lnTo>
                    <a:pt x="464" y="60"/>
                  </a:lnTo>
                  <a:lnTo>
                    <a:pt x="462" y="62"/>
                  </a:lnTo>
                  <a:lnTo>
                    <a:pt x="460" y="62"/>
                  </a:lnTo>
                  <a:lnTo>
                    <a:pt x="456" y="62"/>
                  </a:lnTo>
                  <a:lnTo>
                    <a:pt x="454" y="62"/>
                  </a:lnTo>
                  <a:lnTo>
                    <a:pt x="452" y="61"/>
                  </a:lnTo>
                  <a:lnTo>
                    <a:pt x="452" y="60"/>
                  </a:lnTo>
                  <a:lnTo>
                    <a:pt x="450" y="58"/>
                  </a:lnTo>
                  <a:lnTo>
                    <a:pt x="449" y="58"/>
                  </a:lnTo>
                  <a:lnTo>
                    <a:pt x="448" y="56"/>
                  </a:lnTo>
                  <a:lnTo>
                    <a:pt x="446" y="55"/>
                  </a:lnTo>
                  <a:lnTo>
                    <a:pt x="445" y="54"/>
                  </a:lnTo>
                  <a:lnTo>
                    <a:pt x="443" y="53"/>
                  </a:lnTo>
                  <a:lnTo>
                    <a:pt x="441" y="53"/>
                  </a:lnTo>
                  <a:lnTo>
                    <a:pt x="439" y="55"/>
                  </a:lnTo>
                  <a:lnTo>
                    <a:pt x="436" y="56"/>
                  </a:lnTo>
                  <a:lnTo>
                    <a:pt x="435" y="57"/>
                  </a:lnTo>
                  <a:lnTo>
                    <a:pt x="437" y="58"/>
                  </a:lnTo>
                  <a:lnTo>
                    <a:pt x="438" y="58"/>
                  </a:lnTo>
                  <a:lnTo>
                    <a:pt x="436" y="62"/>
                  </a:lnTo>
                  <a:lnTo>
                    <a:pt x="435" y="64"/>
                  </a:lnTo>
                  <a:lnTo>
                    <a:pt x="434" y="66"/>
                  </a:lnTo>
                  <a:lnTo>
                    <a:pt x="434" y="68"/>
                  </a:lnTo>
                  <a:lnTo>
                    <a:pt x="432" y="70"/>
                  </a:lnTo>
                  <a:lnTo>
                    <a:pt x="432" y="73"/>
                  </a:lnTo>
                  <a:lnTo>
                    <a:pt x="433" y="75"/>
                  </a:lnTo>
                  <a:lnTo>
                    <a:pt x="432" y="76"/>
                  </a:lnTo>
                  <a:lnTo>
                    <a:pt x="431" y="76"/>
                  </a:lnTo>
                  <a:lnTo>
                    <a:pt x="429" y="75"/>
                  </a:lnTo>
                  <a:lnTo>
                    <a:pt x="429" y="78"/>
                  </a:lnTo>
                  <a:lnTo>
                    <a:pt x="428" y="79"/>
                  </a:lnTo>
                  <a:lnTo>
                    <a:pt x="426" y="78"/>
                  </a:lnTo>
                  <a:lnTo>
                    <a:pt x="425" y="79"/>
                  </a:lnTo>
                  <a:lnTo>
                    <a:pt x="425" y="80"/>
                  </a:lnTo>
                  <a:lnTo>
                    <a:pt x="426" y="82"/>
                  </a:lnTo>
                  <a:lnTo>
                    <a:pt x="427" y="85"/>
                  </a:lnTo>
                  <a:lnTo>
                    <a:pt x="428" y="86"/>
                  </a:lnTo>
                  <a:lnTo>
                    <a:pt x="429" y="86"/>
                  </a:lnTo>
                  <a:lnTo>
                    <a:pt x="431" y="86"/>
                  </a:lnTo>
                  <a:lnTo>
                    <a:pt x="431" y="88"/>
                  </a:lnTo>
                  <a:lnTo>
                    <a:pt x="433" y="87"/>
                  </a:lnTo>
                  <a:lnTo>
                    <a:pt x="434" y="90"/>
                  </a:lnTo>
                  <a:lnTo>
                    <a:pt x="434" y="91"/>
                  </a:lnTo>
                  <a:lnTo>
                    <a:pt x="437" y="92"/>
                  </a:lnTo>
                  <a:lnTo>
                    <a:pt x="438" y="94"/>
                  </a:lnTo>
                  <a:lnTo>
                    <a:pt x="439" y="95"/>
                  </a:lnTo>
                  <a:lnTo>
                    <a:pt x="439" y="96"/>
                  </a:lnTo>
                  <a:lnTo>
                    <a:pt x="441" y="96"/>
                  </a:lnTo>
                  <a:lnTo>
                    <a:pt x="442" y="98"/>
                  </a:lnTo>
                  <a:lnTo>
                    <a:pt x="441" y="100"/>
                  </a:lnTo>
                  <a:lnTo>
                    <a:pt x="439" y="100"/>
                  </a:lnTo>
                  <a:lnTo>
                    <a:pt x="438" y="101"/>
                  </a:lnTo>
                  <a:lnTo>
                    <a:pt x="436" y="102"/>
                  </a:lnTo>
                  <a:lnTo>
                    <a:pt x="433" y="102"/>
                  </a:lnTo>
                  <a:lnTo>
                    <a:pt x="433" y="103"/>
                  </a:lnTo>
                  <a:lnTo>
                    <a:pt x="431" y="104"/>
                  </a:lnTo>
                  <a:lnTo>
                    <a:pt x="431" y="105"/>
                  </a:lnTo>
                  <a:lnTo>
                    <a:pt x="430" y="108"/>
                  </a:lnTo>
                  <a:lnTo>
                    <a:pt x="429" y="110"/>
                  </a:lnTo>
                  <a:lnTo>
                    <a:pt x="428" y="112"/>
                  </a:lnTo>
                  <a:lnTo>
                    <a:pt x="427" y="113"/>
                  </a:lnTo>
                  <a:lnTo>
                    <a:pt x="425" y="113"/>
                  </a:lnTo>
                  <a:lnTo>
                    <a:pt x="423" y="114"/>
                  </a:lnTo>
                  <a:lnTo>
                    <a:pt x="423" y="116"/>
                  </a:lnTo>
                  <a:lnTo>
                    <a:pt x="422" y="118"/>
                  </a:lnTo>
                  <a:lnTo>
                    <a:pt x="423" y="119"/>
                  </a:lnTo>
                  <a:lnTo>
                    <a:pt x="423" y="121"/>
                  </a:lnTo>
                  <a:lnTo>
                    <a:pt x="423" y="123"/>
                  </a:lnTo>
                  <a:lnTo>
                    <a:pt x="422" y="124"/>
                  </a:lnTo>
                  <a:lnTo>
                    <a:pt x="420" y="126"/>
                  </a:lnTo>
                  <a:lnTo>
                    <a:pt x="418" y="127"/>
                  </a:lnTo>
                  <a:lnTo>
                    <a:pt x="417" y="128"/>
                  </a:lnTo>
                  <a:lnTo>
                    <a:pt x="415" y="129"/>
                  </a:lnTo>
                  <a:lnTo>
                    <a:pt x="415" y="129"/>
                  </a:lnTo>
                  <a:lnTo>
                    <a:pt x="414" y="129"/>
                  </a:lnTo>
                  <a:lnTo>
                    <a:pt x="410" y="127"/>
                  </a:lnTo>
                  <a:lnTo>
                    <a:pt x="409" y="128"/>
                  </a:lnTo>
                  <a:lnTo>
                    <a:pt x="409" y="129"/>
                  </a:lnTo>
                  <a:lnTo>
                    <a:pt x="409" y="131"/>
                  </a:lnTo>
                  <a:lnTo>
                    <a:pt x="409" y="133"/>
                  </a:lnTo>
                  <a:lnTo>
                    <a:pt x="408" y="134"/>
                  </a:lnTo>
                  <a:lnTo>
                    <a:pt x="407" y="134"/>
                  </a:lnTo>
                  <a:lnTo>
                    <a:pt x="407" y="135"/>
                  </a:lnTo>
                  <a:lnTo>
                    <a:pt x="407" y="135"/>
                  </a:lnTo>
                  <a:lnTo>
                    <a:pt x="407" y="137"/>
                  </a:lnTo>
                  <a:lnTo>
                    <a:pt x="407" y="137"/>
                  </a:lnTo>
                  <a:lnTo>
                    <a:pt x="406" y="137"/>
                  </a:lnTo>
                  <a:lnTo>
                    <a:pt x="404" y="137"/>
                  </a:lnTo>
                  <a:lnTo>
                    <a:pt x="403" y="137"/>
                  </a:lnTo>
                  <a:lnTo>
                    <a:pt x="403" y="139"/>
                  </a:lnTo>
                  <a:lnTo>
                    <a:pt x="405" y="139"/>
                  </a:lnTo>
                  <a:lnTo>
                    <a:pt x="405" y="140"/>
                  </a:lnTo>
                  <a:lnTo>
                    <a:pt x="404" y="143"/>
                  </a:lnTo>
                  <a:lnTo>
                    <a:pt x="403" y="145"/>
                  </a:lnTo>
                  <a:lnTo>
                    <a:pt x="404" y="145"/>
                  </a:lnTo>
                  <a:lnTo>
                    <a:pt x="405" y="145"/>
                  </a:lnTo>
                  <a:lnTo>
                    <a:pt x="406" y="145"/>
                  </a:lnTo>
                  <a:lnTo>
                    <a:pt x="407" y="147"/>
                  </a:lnTo>
                  <a:lnTo>
                    <a:pt x="406" y="150"/>
                  </a:lnTo>
                  <a:lnTo>
                    <a:pt x="403" y="150"/>
                  </a:lnTo>
                  <a:lnTo>
                    <a:pt x="401" y="150"/>
                  </a:lnTo>
                  <a:lnTo>
                    <a:pt x="400" y="150"/>
                  </a:lnTo>
                  <a:lnTo>
                    <a:pt x="399" y="150"/>
                  </a:lnTo>
                  <a:lnTo>
                    <a:pt x="399" y="150"/>
                  </a:lnTo>
                  <a:lnTo>
                    <a:pt x="397" y="151"/>
                  </a:lnTo>
                  <a:lnTo>
                    <a:pt x="396" y="152"/>
                  </a:lnTo>
                  <a:lnTo>
                    <a:pt x="395" y="152"/>
                  </a:lnTo>
                  <a:lnTo>
                    <a:pt x="394" y="153"/>
                  </a:lnTo>
                  <a:lnTo>
                    <a:pt x="393" y="153"/>
                  </a:lnTo>
                  <a:lnTo>
                    <a:pt x="391" y="152"/>
                  </a:lnTo>
                  <a:lnTo>
                    <a:pt x="391" y="151"/>
                  </a:lnTo>
                  <a:lnTo>
                    <a:pt x="390" y="151"/>
                  </a:lnTo>
                  <a:lnTo>
                    <a:pt x="390" y="150"/>
                  </a:lnTo>
                  <a:lnTo>
                    <a:pt x="390" y="149"/>
                  </a:lnTo>
                  <a:lnTo>
                    <a:pt x="390" y="148"/>
                  </a:lnTo>
                  <a:lnTo>
                    <a:pt x="389" y="148"/>
                  </a:lnTo>
                  <a:lnTo>
                    <a:pt x="388" y="148"/>
                  </a:lnTo>
                  <a:lnTo>
                    <a:pt x="386" y="148"/>
                  </a:lnTo>
                  <a:lnTo>
                    <a:pt x="385" y="148"/>
                  </a:lnTo>
                  <a:lnTo>
                    <a:pt x="384" y="148"/>
                  </a:lnTo>
                  <a:lnTo>
                    <a:pt x="383" y="148"/>
                  </a:lnTo>
                  <a:lnTo>
                    <a:pt x="382" y="147"/>
                  </a:lnTo>
                  <a:lnTo>
                    <a:pt x="383" y="146"/>
                  </a:lnTo>
                  <a:lnTo>
                    <a:pt x="383" y="145"/>
                  </a:lnTo>
                  <a:lnTo>
                    <a:pt x="383" y="145"/>
                  </a:lnTo>
                  <a:lnTo>
                    <a:pt x="384" y="145"/>
                  </a:lnTo>
                  <a:lnTo>
                    <a:pt x="385" y="145"/>
                  </a:lnTo>
                  <a:lnTo>
                    <a:pt x="386" y="145"/>
                  </a:lnTo>
                  <a:lnTo>
                    <a:pt x="386" y="145"/>
                  </a:lnTo>
                  <a:lnTo>
                    <a:pt x="385" y="144"/>
                  </a:lnTo>
                  <a:lnTo>
                    <a:pt x="386" y="144"/>
                  </a:lnTo>
                  <a:lnTo>
                    <a:pt x="386" y="143"/>
                  </a:lnTo>
                  <a:lnTo>
                    <a:pt x="387" y="142"/>
                  </a:lnTo>
                  <a:lnTo>
                    <a:pt x="387" y="141"/>
                  </a:lnTo>
                  <a:lnTo>
                    <a:pt x="388" y="140"/>
                  </a:lnTo>
                  <a:lnTo>
                    <a:pt x="386" y="140"/>
                  </a:lnTo>
                  <a:lnTo>
                    <a:pt x="385" y="140"/>
                  </a:lnTo>
                  <a:lnTo>
                    <a:pt x="384" y="140"/>
                  </a:lnTo>
                  <a:lnTo>
                    <a:pt x="383" y="139"/>
                  </a:lnTo>
                  <a:lnTo>
                    <a:pt x="383" y="138"/>
                  </a:lnTo>
                  <a:lnTo>
                    <a:pt x="383" y="137"/>
                  </a:lnTo>
                  <a:lnTo>
                    <a:pt x="383" y="137"/>
                  </a:lnTo>
                  <a:lnTo>
                    <a:pt x="383" y="136"/>
                  </a:lnTo>
                  <a:lnTo>
                    <a:pt x="382" y="136"/>
                  </a:lnTo>
                  <a:lnTo>
                    <a:pt x="381" y="137"/>
                  </a:lnTo>
                  <a:lnTo>
                    <a:pt x="380" y="137"/>
                  </a:lnTo>
                  <a:lnTo>
                    <a:pt x="380" y="138"/>
                  </a:lnTo>
                  <a:lnTo>
                    <a:pt x="378" y="137"/>
                  </a:lnTo>
                  <a:lnTo>
                    <a:pt x="376" y="138"/>
                  </a:lnTo>
                  <a:lnTo>
                    <a:pt x="375" y="139"/>
                  </a:lnTo>
                  <a:lnTo>
                    <a:pt x="373" y="140"/>
                  </a:lnTo>
                  <a:lnTo>
                    <a:pt x="371" y="141"/>
                  </a:lnTo>
                  <a:lnTo>
                    <a:pt x="371" y="142"/>
                  </a:lnTo>
                  <a:lnTo>
                    <a:pt x="372" y="143"/>
                  </a:lnTo>
                  <a:lnTo>
                    <a:pt x="371" y="144"/>
                  </a:lnTo>
                  <a:lnTo>
                    <a:pt x="370" y="145"/>
                  </a:lnTo>
                  <a:lnTo>
                    <a:pt x="370" y="145"/>
                  </a:lnTo>
                  <a:lnTo>
                    <a:pt x="370" y="146"/>
                  </a:lnTo>
                  <a:lnTo>
                    <a:pt x="369" y="147"/>
                  </a:lnTo>
                  <a:lnTo>
                    <a:pt x="368" y="147"/>
                  </a:lnTo>
                  <a:lnTo>
                    <a:pt x="368" y="148"/>
                  </a:lnTo>
                  <a:lnTo>
                    <a:pt x="369" y="149"/>
                  </a:lnTo>
                  <a:lnTo>
                    <a:pt x="369" y="151"/>
                  </a:lnTo>
                  <a:lnTo>
                    <a:pt x="368" y="151"/>
                  </a:lnTo>
                  <a:lnTo>
                    <a:pt x="368" y="152"/>
                  </a:lnTo>
                  <a:lnTo>
                    <a:pt x="367" y="152"/>
                  </a:lnTo>
                  <a:lnTo>
                    <a:pt x="366" y="153"/>
                  </a:lnTo>
                  <a:lnTo>
                    <a:pt x="366" y="153"/>
                  </a:lnTo>
                  <a:lnTo>
                    <a:pt x="365" y="153"/>
                  </a:lnTo>
                  <a:lnTo>
                    <a:pt x="364" y="155"/>
                  </a:lnTo>
                  <a:lnTo>
                    <a:pt x="363" y="156"/>
                  </a:lnTo>
                  <a:lnTo>
                    <a:pt x="362" y="157"/>
                  </a:lnTo>
                  <a:lnTo>
                    <a:pt x="362" y="158"/>
                  </a:lnTo>
                  <a:lnTo>
                    <a:pt x="362" y="159"/>
                  </a:lnTo>
                  <a:lnTo>
                    <a:pt x="361" y="160"/>
                  </a:lnTo>
                  <a:lnTo>
                    <a:pt x="360" y="160"/>
                  </a:lnTo>
                  <a:lnTo>
                    <a:pt x="360" y="161"/>
                  </a:lnTo>
                  <a:lnTo>
                    <a:pt x="360" y="161"/>
                  </a:lnTo>
                  <a:lnTo>
                    <a:pt x="360" y="163"/>
                  </a:lnTo>
                  <a:lnTo>
                    <a:pt x="360" y="164"/>
                  </a:lnTo>
                  <a:lnTo>
                    <a:pt x="359" y="164"/>
                  </a:lnTo>
                  <a:lnTo>
                    <a:pt x="357" y="165"/>
                  </a:lnTo>
                  <a:lnTo>
                    <a:pt x="356" y="165"/>
                  </a:lnTo>
                  <a:lnTo>
                    <a:pt x="355" y="164"/>
                  </a:lnTo>
                  <a:lnTo>
                    <a:pt x="354" y="163"/>
                  </a:lnTo>
                  <a:lnTo>
                    <a:pt x="354" y="162"/>
                  </a:lnTo>
                  <a:lnTo>
                    <a:pt x="354" y="161"/>
                  </a:lnTo>
                  <a:lnTo>
                    <a:pt x="354" y="160"/>
                  </a:lnTo>
                  <a:lnTo>
                    <a:pt x="353" y="161"/>
                  </a:lnTo>
                  <a:lnTo>
                    <a:pt x="352" y="161"/>
                  </a:lnTo>
                  <a:lnTo>
                    <a:pt x="352" y="162"/>
                  </a:lnTo>
                  <a:lnTo>
                    <a:pt x="351" y="162"/>
                  </a:lnTo>
                  <a:lnTo>
                    <a:pt x="350" y="162"/>
                  </a:lnTo>
                  <a:lnTo>
                    <a:pt x="350" y="161"/>
                  </a:lnTo>
                  <a:lnTo>
                    <a:pt x="349" y="161"/>
                  </a:lnTo>
                  <a:lnTo>
                    <a:pt x="348" y="160"/>
                  </a:lnTo>
                  <a:lnTo>
                    <a:pt x="347" y="161"/>
                  </a:lnTo>
                  <a:lnTo>
                    <a:pt x="346" y="161"/>
                  </a:lnTo>
                  <a:lnTo>
                    <a:pt x="345" y="161"/>
                  </a:lnTo>
                  <a:lnTo>
                    <a:pt x="344" y="161"/>
                  </a:lnTo>
                  <a:lnTo>
                    <a:pt x="343" y="161"/>
                  </a:lnTo>
                  <a:lnTo>
                    <a:pt x="343" y="162"/>
                  </a:lnTo>
                  <a:lnTo>
                    <a:pt x="342" y="163"/>
                  </a:lnTo>
                  <a:lnTo>
                    <a:pt x="342" y="164"/>
                  </a:lnTo>
                  <a:lnTo>
                    <a:pt x="343" y="165"/>
                  </a:lnTo>
                  <a:lnTo>
                    <a:pt x="344" y="166"/>
                  </a:lnTo>
                  <a:lnTo>
                    <a:pt x="345" y="166"/>
                  </a:lnTo>
                  <a:lnTo>
                    <a:pt x="346" y="167"/>
                  </a:lnTo>
                  <a:lnTo>
                    <a:pt x="346" y="168"/>
                  </a:lnTo>
                  <a:lnTo>
                    <a:pt x="346" y="169"/>
                  </a:lnTo>
                  <a:lnTo>
                    <a:pt x="346" y="170"/>
                  </a:lnTo>
                  <a:lnTo>
                    <a:pt x="346" y="172"/>
                  </a:lnTo>
                  <a:lnTo>
                    <a:pt x="345" y="173"/>
                  </a:lnTo>
                  <a:lnTo>
                    <a:pt x="344" y="173"/>
                  </a:lnTo>
                  <a:lnTo>
                    <a:pt x="343" y="174"/>
                  </a:lnTo>
                  <a:lnTo>
                    <a:pt x="342" y="175"/>
                  </a:lnTo>
                  <a:lnTo>
                    <a:pt x="342" y="176"/>
                  </a:lnTo>
                  <a:lnTo>
                    <a:pt x="341" y="177"/>
                  </a:lnTo>
                  <a:lnTo>
                    <a:pt x="342" y="179"/>
                  </a:lnTo>
                  <a:lnTo>
                    <a:pt x="342" y="181"/>
                  </a:lnTo>
                  <a:lnTo>
                    <a:pt x="342" y="182"/>
                  </a:lnTo>
                  <a:lnTo>
                    <a:pt x="343" y="184"/>
                  </a:lnTo>
                  <a:lnTo>
                    <a:pt x="342" y="185"/>
                  </a:lnTo>
                  <a:lnTo>
                    <a:pt x="341" y="185"/>
                  </a:lnTo>
                  <a:lnTo>
                    <a:pt x="340" y="186"/>
                  </a:lnTo>
                  <a:lnTo>
                    <a:pt x="339" y="187"/>
                  </a:lnTo>
                  <a:lnTo>
                    <a:pt x="337" y="187"/>
                  </a:lnTo>
                  <a:lnTo>
                    <a:pt x="336" y="188"/>
                  </a:lnTo>
                  <a:lnTo>
                    <a:pt x="335" y="187"/>
                  </a:lnTo>
                  <a:lnTo>
                    <a:pt x="334" y="188"/>
                  </a:lnTo>
                  <a:lnTo>
                    <a:pt x="333" y="189"/>
                  </a:lnTo>
                  <a:lnTo>
                    <a:pt x="331" y="189"/>
                  </a:lnTo>
                  <a:lnTo>
                    <a:pt x="330" y="189"/>
                  </a:lnTo>
                  <a:lnTo>
                    <a:pt x="329" y="188"/>
                  </a:lnTo>
                  <a:lnTo>
                    <a:pt x="327" y="188"/>
                  </a:lnTo>
                  <a:lnTo>
                    <a:pt x="326" y="190"/>
                  </a:lnTo>
                  <a:lnTo>
                    <a:pt x="326" y="191"/>
                  </a:lnTo>
                  <a:lnTo>
                    <a:pt x="327" y="191"/>
                  </a:lnTo>
                  <a:lnTo>
                    <a:pt x="328" y="191"/>
                  </a:lnTo>
                  <a:lnTo>
                    <a:pt x="328" y="192"/>
                  </a:lnTo>
                  <a:lnTo>
                    <a:pt x="330" y="193"/>
                  </a:lnTo>
                  <a:lnTo>
                    <a:pt x="330" y="194"/>
                  </a:lnTo>
                  <a:lnTo>
                    <a:pt x="329" y="195"/>
                  </a:lnTo>
                  <a:lnTo>
                    <a:pt x="329" y="196"/>
                  </a:lnTo>
                  <a:lnTo>
                    <a:pt x="328" y="197"/>
                  </a:lnTo>
                  <a:lnTo>
                    <a:pt x="328" y="198"/>
                  </a:lnTo>
                  <a:lnTo>
                    <a:pt x="327" y="198"/>
                  </a:lnTo>
                  <a:lnTo>
                    <a:pt x="326" y="198"/>
                  </a:lnTo>
                  <a:lnTo>
                    <a:pt x="325" y="198"/>
                  </a:lnTo>
                  <a:lnTo>
                    <a:pt x="324" y="199"/>
                  </a:lnTo>
                  <a:lnTo>
                    <a:pt x="324" y="200"/>
                  </a:lnTo>
                  <a:lnTo>
                    <a:pt x="325" y="200"/>
                  </a:lnTo>
                  <a:lnTo>
                    <a:pt x="324" y="201"/>
                  </a:lnTo>
                  <a:lnTo>
                    <a:pt x="323" y="202"/>
                  </a:lnTo>
                  <a:lnTo>
                    <a:pt x="322" y="203"/>
                  </a:lnTo>
                  <a:lnTo>
                    <a:pt x="322" y="204"/>
                  </a:lnTo>
                  <a:lnTo>
                    <a:pt x="322" y="206"/>
                  </a:lnTo>
                  <a:lnTo>
                    <a:pt x="321" y="207"/>
                  </a:lnTo>
                  <a:lnTo>
                    <a:pt x="320" y="205"/>
                  </a:lnTo>
                  <a:lnTo>
                    <a:pt x="320" y="204"/>
                  </a:lnTo>
                  <a:lnTo>
                    <a:pt x="319" y="203"/>
                  </a:lnTo>
                  <a:lnTo>
                    <a:pt x="317" y="202"/>
                  </a:lnTo>
                  <a:lnTo>
                    <a:pt x="316" y="200"/>
                  </a:lnTo>
                  <a:lnTo>
                    <a:pt x="316" y="199"/>
                  </a:lnTo>
                  <a:lnTo>
                    <a:pt x="314" y="199"/>
                  </a:lnTo>
                  <a:lnTo>
                    <a:pt x="313" y="199"/>
                  </a:lnTo>
                  <a:lnTo>
                    <a:pt x="313" y="200"/>
                  </a:lnTo>
                  <a:lnTo>
                    <a:pt x="313" y="201"/>
                  </a:lnTo>
                  <a:lnTo>
                    <a:pt x="312" y="202"/>
                  </a:lnTo>
                  <a:lnTo>
                    <a:pt x="311" y="203"/>
                  </a:lnTo>
                  <a:lnTo>
                    <a:pt x="310" y="203"/>
                  </a:lnTo>
                  <a:lnTo>
                    <a:pt x="310" y="200"/>
                  </a:lnTo>
                  <a:lnTo>
                    <a:pt x="310" y="200"/>
                  </a:lnTo>
                  <a:lnTo>
                    <a:pt x="309" y="199"/>
                  </a:lnTo>
                  <a:lnTo>
                    <a:pt x="308" y="199"/>
                  </a:lnTo>
                  <a:lnTo>
                    <a:pt x="306" y="200"/>
                  </a:lnTo>
                  <a:lnTo>
                    <a:pt x="306" y="200"/>
                  </a:lnTo>
                  <a:lnTo>
                    <a:pt x="306" y="202"/>
                  </a:lnTo>
                  <a:lnTo>
                    <a:pt x="305" y="202"/>
                  </a:lnTo>
                  <a:lnTo>
                    <a:pt x="305" y="203"/>
                  </a:lnTo>
                  <a:lnTo>
                    <a:pt x="305" y="203"/>
                  </a:lnTo>
                  <a:lnTo>
                    <a:pt x="304" y="203"/>
                  </a:lnTo>
                  <a:lnTo>
                    <a:pt x="303" y="204"/>
                  </a:lnTo>
                  <a:lnTo>
                    <a:pt x="303" y="205"/>
                  </a:lnTo>
                  <a:lnTo>
                    <a:pt x="303" y="208"/>
                  </a:lnTo>
                  <a:lnTo>
                    <a:pt x="302" y="208"/>
                  </a:lnTo>
                  <a:lnTo>
                    <a:pt x="301" y="208"/>
                  </a:lnTo>
                  <a:lnTo>
                    <a:pt x="300" y="208"/>
                  </a:lnTo>
                  <a:lnTo>
                    <a:pt x="299" y="209"/>
                  </a:lnTo>
                  <a:lnTo>
                    <a:pt x="298" y="210"/>
                  </a:lnTo>
                  <a:lnTo>
                    <a:pt x="297" y="210"/>
                  </a:lnTo>
                  <a:lnTo>
                    <a:pt x="297" y="211"/>
                  </a:lnTo>
                  <a:lnTo>
                    <a:pt x="297" y="213"/>
                  </a:lnTo>
                  <a:lnTo>
                    <a:pt x="296" y="213"/>
                  </a:lnTo>
                  <a:lnTo>
                    <a:pt x="296" y="214"/>
                  </a:lnTo>
                  <a:lnTo>
                    <a:pt x="294" y="214"/>
                  </a:lnTo>
                  <a:lnTo>
                    <a:pt x="292" y="214"/>
                  </a:lnTo>
                  <a:lnTo>
                    <a:pt x="291" y="215"/>
                  </a:lnTo>
                  <a:lnTo>
                    <a:pt x="289" y="215"/>
                  </a:lnTo>
                  <a:lnTo>
                    <a:pt x="289" y="215"/>
                  </a:lnTo>
                  <a:lnTo>
                    <a:pt x="289" y="216"/>
                  </a:lnTo>
                  <a:lnTo>
                    <a:pt x="289" y="217"/>
                  </a:lnTo>
                  <a:lnTo>
                    <a:pt x="289" y="219"/>
                  </a:lnTo>
                  <a:lnTo>
                    <a:pt x="289" y="220"/>
                  </a:lnTo>
                  <a:lnTo>
                    <a:pt x="291" y="221"/>
                  </a:lnTo>
                  <a:lnTo>
                    <a:pt x="292" y="221"/>
                  </a:lnTo>
                  <a:lnTo>
                    <a:pt x="292" y="223"/>
                  </a:lnTo>
                  <a:lnTo>
                    <a:pt x="290" y="223"/>
                  </a:lnTo>
                  <a:lnTo>
                    <a:pt x="289" y="224"/>
                  </a:lnTo>
                  <a:lnTo>
                    <a:pt x="291" y="224"/>
                  </a:lnTo>
                  <a:lnTo>
                    <a:pt x="292" y="224"/>
                  </a:lnTo>
                  <a:lnTo>
                    <a:pt x="293" y="225"/>
                  </a:lnTo>
                  <a:lnTo>
                    <a:pt x="291" y="226"/>
                  </a:lnTo>
                  <a:lnTo>
                    <a:pt x="290" y="226"/>
                  </a:lnTo>
                  <a:lnTo>
                    <a:pt x="289" y="227"/>
                  </a:lnTo>
                  <a:lnTo>
                    <a:pt x="289" y="228"/>
                  </a:lnTo>
                  <a:lnTo>
                    <a:pt x="289" y="229"/>
                  </a:lnTo>
                  <a:lnTo>
                    <a:pt x="290" y="230"/>
                  </a:lnTo>
                  <a:lnTo>
                    <a:pt x="291" y="230"/>
                  </a:lnTo>
                  <a:lnTo>
                    <a:pt x="292" y="230"/>
                  </a:lnTo>
                  <a:lnTo>
                    <a:pt x="292" y="232"/>
                  </a:lnTo>
                  <a:lnTo>
                    <a:pt x="291" y="233"/>
                  </a:lnTo>
                  <a:lnTo>
                    <a:pt x="292" y="234"/>
                  </a:lnTo>
                  <a:lnTo>
                    <a:pt x="292" y="235"/>
                  </a:lnTo>
                  <a:lnTo>
                    <a:pt x="294" y="235"/>
                  </a:lnTo>
                  <a:lnTo>
                    <a:pt x="296" y="236"/>
                  </a:lnTo>
                  <a:lnTo>
                    <a:pt x="297" y="238"/>
                  </a:lnTo>
                  <a:lnTo>
                    <a:pt x="295" y="238"/>
                  </a:lnTo>
                  <a:lnTo>
                    <a:pt x="294" y="240"/>
                  </a:lnTo>
                  <a:lnTo>
                    <a:pt x="293" y="241"/>
                  </a:lnTo>
                  <a:lnTo>
                    <a:pt x="292" y="242"/>
                  </a:lnTo>
                  <a:lnTo>
                    <a:pt x="290" y="241"/>
                  </a:lnTo>
                  <a:lnTo>
                    <a:pt x="290" y="240"/>
                  </a:lnTo>
                  <a:lnTo>
                    <a:pt x="289" y="238"/>
                  </a:lnTo>
                  <a:lnTo>
                    <a:pt x="289" y="238"/>
                  </a:lnTo>
                  <a:lnTo>
                    <a:pt x="288" y="239"/>
                  </a:lnTo>
                  <a:lnTo>
                    <a:pt x="287" y="239"/>
                  </a:lnTo>
                  <a:lnTo>
                    <a:pt x="286" y="240"/>
                  </a:lnTo>
                  <a:lnTo>
                    <a:pt x="283" y="239"/>
                  </a:lnTo>
                  <a:lnTo>
                    <a:pt x="282" y="238"/>
                  </a:lnTo>
                  <a:lnTo>
                    <a:pt x="281" y="235"/>
                  </a:lnTo>
                  <a:lnTo>
                    <a:pt x="279" y="235"/>
                  </a:lnTo>
                  <a:lnTo>
                    <a:pt x="278" y="236"/>
                  </a:lnTo>
                  <a:lnTo>
                    <a:pt x="276" y="236"/>
                  </a:lnTo>
                  <a:lnTo>
                    <a:pt x="275" y="237"/>
                  </a:lnTo>
                  <a:lnTo>
                    <a:pt x="274" y="237"/>
                  </a:lnTo>
                  <a:lnTo>
                    <a:pt x="274" y="239"/>
                  </a:lnTo>
                  <a:lnTo>
                    <a:pt x="274" y="240"/>
                  </a:lnTo>
                  <a:lnTo>
                    <a:pt x="274" y="241"/>
                  </a:lnTo>
                  <a:lnTo>
                    <a:pt x="273" y="242"/>
                  </a:lnTo>
                  <a:lnTo>
                    <a:pt x="273" y="242"/>
                  </a:lnTo>
                  <a:lnTo>
                    <a:pt x="273" y="240"/>
                  </a:lnTo>
                  <a:lnTo>
                    <a:pt x="273" y="239"/>
                  </a:lnTo>
                  <a:lnTo>
                    <a:pt x="272" y="238"/>
                  </a:lnTo>
                  <a:lnTo>
                    <a:pt x="271" y="237"/>
                  </a:lnTo>
                  <a:lnTo>
                    <a:pt x="270" y="236"/>
                  </a:lnTo>
                  <a:lnTo>
                    <a:pt x="268" y="236"/>
                  </a:lnTo>
                  <a:lnTo>
                    <a:pt x="267" y="237"/>
                  </a:lnTo>
                  <a:lnTo>
                    <a:pt x="266" y="237"/>
                  </a:lnTo>
                  <a:lnTo>
                    <a:pt x="266" y="239"/>
                  </a:lnTo>
                  <a:lnTo>
                    <a:pt x="265" y="240"/>
                  </a:lnTo>
                  <a:lnTo>
                    <a:pt x="264" y="240"/>
                  </a:lnTo>
                  <a:lnTo>
                    <a:pt x="264" y="239"/>
                  </a:lnTo>
                  <a:lnTo>
                    <a:pt x="263" y="238"/>
                  </a:lnTo>
                  <a:lnTo>
                    <a:pt x="262" y="238"/>
                  </a:lnTo>
                  <a:lnTo>
                    <a:pt x="261" y="238"/>
                  </a:lnTo>
                  <a:lnTo>
                    <a:pt x="260" y="238"/>
                  </a:lnTo>
                  <a:lnTo>
                    <a:pt x="259" y="238"/>
                  </a:lnTo>
                  <a:lnTo>
                    <a:pt x="258" y="238"/>
                  </a:lnTo>
                  <a:lnTo>
                    <a:pt x="257" y="239"/>
                  </a:lnTo>
                  <a:lnTo>
                    <a:pt x="257" y="239"/>
                  </a:lnTo>
                  <a:lnTo>
                    <a:pt x="256" y="240"/>
                  </a:lnTo>
                  <a:lnTo>
                    <a:pt x="255" y="240"/>
                  </a:lnTo>
                  <a:lnTo>
                    <a:pt x="253" y="240"/>
                  </a:lnTo>
                  <a:lnTo>
                    <a:pt x="252" y="241"/>
                  </a:lnTo>
                  <a:lnTo>
                    <a:pt x="251" y="241"/>
                  </a:lnTo>
                  <a:lnTo>
                    <a:pt x="249" y="240"/>
                  </a:lnTo>
                  <a:lnTo>
                    <a:pt x="249" y="240"/>
                  </a:lnTo>
                  <a:lnTo>
                    <a:pt x="249" y="239"/>
                  </a:lnTo>
                  <a:lnTo>
                    <a:pt x="248" y="237"/>
                  </a:lnTo>
                  <a:lnTo>
                    <a:pt x="248" y="235"/>
                  </a:lnTo>
                  <a:lnTo>
                    <a:pt x="248" y="234"/>
                  </a:lnTo>
                  <a:lnTo>
                    <a:pt x="247" y="233"/>
                  </a:lnTo>
                  <a:lnTo>
                    <a:pt x="246" y="233"/>
                  </a:lnTo>
                  <a:lnTo>
                    <a:pt x="246" y="234"/>
                  </a:lnTo>
                  <a:lnTo>
                    <a:pt x="245" y="235"/>
                  </a:lnTo>
                  <a:lnTo>
                    <a:pt x="244" y="234"/>
                  </a:lnTo>
                  <a:lnTo>
                    <a:pt x="243" y="233"/>
                  </a:lnTo>
                  <a:lnTo>
                    <a:pt x="242" y="232"/>
                  </a:lnTo>
                  <a:lnTo>
                    <a:pt x="241" y="234"/>
                  </a:lnTo>
                  <a:lnTo>
                    <a:pt x="240" y="235"/>
                  </a:lnTo>
                  <a:lnTo>
                    <a:pt x="240" y="237"/>
                  </a:lnTo>
                  <a:lnTo>
                    <a:pt x="238" y="237"/>
                  </a:lnTo>
                  <a:lnTo>
                    <a:pt x="236" y="236"/>
                  </a:lnTo>
                  <a:lnTo>
                    <a:pt x="235" y="234"/>
                  </a:lnTo>
                  <a:lnTo>
                    <a:pt x="234" y="233"/>
                  </a:lnTo>
                  <a:lnTo>
                    <a:pt x="232" y="232"/>
                  </a:lnTo>
                  <a:lnTo>
                    <a:pt x="231" y="233"/>
                  </a:lnTo>
                  <a:lnTo>
                    <a:pt x="230" y="234"/>
                  </a:lnTo>
                  <a:lnTo>
                    <a:pt x="229" y="234"/>
                  </a:lnTo>
                  <a:lnTo>
                    <a:pt x="228" y="232"/>
                  </a:lnTo>
                  <a:lnTo>
                    <a:pt x="228" y="232"/>
                  </a:lnTo>
                  <a:lnTo>
                    <a:pt x="227" y="231"/>
                  </a:lnTo>
                  <a:lnTo>
                    <a:pt x="227" y="229"/>
                  </a:lnTo>
                  <a:lnTo>
                    <a:pt x="226" y="229"/>
                  </a:lnTo>
                  <a:lnTo>
                    <a:pt x="226" y="228"/>
                  </a:lnTo>
                  <a:lnTo>
                    <a:pt x="225" y="228"/>
                  </a:lnTo>
                  <a:lnTo>
                    <a:pt x="224" y="229"/>
                  </a:lnTo>
                  <a:lnTo>
                    <a:pt x="224" y="231"/>
                  </a:lnTo>
                  <a:lnTo>
                    <a:pt x="223" y="231"/>
                  </a:lnTo>
                  <a:lnTo>
                    <a:pt x="223" y="232"/>
                  </a:lnTo>
                  <a:lnTo>
                    <a:pt x="222" y="232"/>
                  </a:lnTo>
                  <a:lnTo>
                    <a:pt x="222" y="234"/>
                  </a:lnTo>
                  <a:lnTo>
                    <a:pt x="220" y="235"/>
                  </a:lnTo>
                  <a:lnTo>
                    <a:pt x="219" y="235"/>
                  </a:lnTo>
                  <a:lnTo>
                    <a:pt x="218" y="236"/>
                  </a:lnTo>
                  <a:lnTo>
                    <a:pt x="219" y="237"/>
                  </a:lnTo>
                  <a:lnTo>
                    <a:pt x="220" y="239"/>
                  </a:lnTo>
                  <a:lnTo>
                    <a:pt x="221" y="240"/>
                  </a:lnTo>
                  <a:lnTo>
                    <a:pt x="222" y="240"/>
                  </a:lnTo>
                  <a:lnTo>
                    <a:pt x="223" y="241"/>
                  </a:lnTo>
                  <a:lnTo>
                    <a:pt x="223" y="242"/>
                  </a:lnTo>
                  <a:lnTo>
                    <a:pt x="223" y="243"/>
                  </a:lnTo>
                  <a:lnTo>
                    <a:pt x="224" y="244"/>
                  </a:lnTo>
                  <a:lnTo>
                    <a:pt x="225" y="245"/>
                  </a:lnTo>
                  <a:lnTo>
                    <a:pt x="226" y="246"/>
                  </a:lnTo>
                  <a:lnTo>
                    <a:pt x="226" y="248"/>
                  </a:lnTo>
                  <a:lnTo>
                    <a:pt x="226" y="248"/>
                  </a:lnTo>
                  <a:lnTo>
                    <a:pt x="227" y="249"/>
                  </a:lnTo>
                  <a:lnTo>
                    <a:pt x="226" y="251"/>
                  </a:lnTo>
                  <a:lnTo>
                    <a:pt x="226" y="252"/>
                  </a:lnTo>
                  <a:lnTo>
                    <a:pt x="225" y="253"/>
                  </a:lnTo>
                  <a:lnTo>
                    <a:pt x="224" y="255"/>
                  </a:lnTo>
                  <a:lnTo>
                    <a:pt x="223" y="256"/>
                  </a:lnTo>
                  <a:lnTo>
                    <a:pt x="223" y="257"/>
                  </a:lnTo>
                  <a:lnTo>
                    <a:pt x="224" y="258"/>
                  </a:lnTo>
                  <a:lnTo>
                    <a:pt x="225" y="259"/>
                  </a:lnTo>
                  <a:lnTo>
                    <a:pt x="226" y="261"/>
                  </a:lnTo>
                  <a:lnTo>
                    <a:pt x="227" y="262"/>
                  </a:lnTo>
                  <a:lnTo>
                    <a:pt x="228" y="264"/>
                  </a:lnTo>
                  <a:lnTo>
                    <a:pt x="227" y="264"/>
                  </a:lnTo>
                  <a:lnTo>
                    <a:pt x="226" y="265"/>
                  </a:lnTo>
                  <a:lnTo>
                    <a:pt x="226" y="266"/>
                  </a:lnTo>
                  <a:lnTo>
                    <a:pt x="226" y="268"/>
                  </a:lnTo>
                  <a:lnTo>
                    <a:pt x="226" y="269"/>
                  </a:lnTo>
                  <a:lnTo>
                    <a:pt x="227" y="271"/>
                  </a:lnTo>
                  <a:lnTo>
                    <a:pt x="226" y="272"/>
                  </a:lnTo>
                  <a:lnTo>
                    <a:pt x="227" y="273"/>
                  </a:lnTo>
                  <a:lnTo>
                    <a:pt x="227" y="274"/>
                  </a:lnTo>
                  <a:lnTo>
                    <a:pt x="226" y="275"/>
                  </a:lnTo>
                  <a:lnTo>
                    <a:pt x="226" y="276"/>
                  </a:lnTo>
                  <a:lnTo>
                    <a:pt x="224" y="276"/>
                  </a:lnTo>
                  <a:lnTo>
                    <a:pt x="224" y="275"/>
                  </a:lnTo>
                  <a:lnTo>
                    <a:pt x="224" y="274"/>
                  </a:lnTo>
                  <a:lnTo>
                    <a:pt x="223" y="273"/>
                  </a:lnTo>
                  <a:lnTo>
                    <a:pt x="222" y="274"/>
                  </a:lnTo>
                  <a:lnTo>
                    <a:pt x="221" y="273"/>
                  </a:lnTo>
                  <a:lnTo>
                    <a:pt x="221" y="272"/>
                  </a:lnTo>
                  <a:lnTo>
                    <a:pt x="220" y="271"/>
                  </a:lnTo>
                  <a:lnTo>
                    <a:pt x="218" y="271"/>
                  </a:lnTo>
                  <a:lnTo>
                    <a:pt x="218" y="272"/>
                  </a:lnTo>
                  <a:lnTo>
                    <a:pt x="217" y="272"/>
                  </a:lnTo>
                  <a:lnTo>
                    <a:pt x="216" y="272"/>
                  </a:lnTo>
                  <a:lnTo>
                    <a:pt x="217" y="274"/>
                  </a:lnTo>
                  <a:lnTo>
                    <a:pt x="215" y="274"/>
                  </a:lnTo>
                  <a:lnTo>
                    <a:pt x="214" y="275"/>
                  </a:lnTo>
                  <a:lnTo>
                    <a:pt x="212" y="275"/>
                  </a:lnTo>
                  <a:lnTo>
                    <a:pt x="211" y="276"/>
                  </a:lnTo>
                  <a:lnTo>
                    <a:pt x="210" y="276"/>
                  </a:lnTo>
                  <a:lnTo>
                    <a:pt x="210" y="276"/>
                  </a:lnTo>
                  <a:lnTo>
                    <a:pt x="209" y="274"/>
                  </a:lnTo>
                  <a:lnTo>
                    <a:pt x="208" y="273"/>
                  </a:lnTo>
                  <a:lnTo>
                    <a:pt x="207" y="272"/>
                  </a:lnTo>
                  <a:lnTo>
                    <a:pt x="206" y="273"/>
                  </a:lnTo>
                  <a:lnTo>
                    <a:pt x="205" y="273"/>
                  </a:lnTo>
                  <a:lnTo>
                    <a:pt x="204" y="274"/>
                  </a:lnTo>
                  <a:lnTo>
                    <a:pt x="202" y="273"/>
                  </a:lnTo>
                  <a:lnTo>
                    <a:pt x="202" y="273"/>
                  </a:lnTo>
                  <a:lnTo>
                    <a:pt x="200" y="273"/>
                  </a:lnTo>
                  <a:lnTo>
                    <a:pt x="199" y="274"/>
                  </a:lnTo>
                  <a:lnTo>
                    <a:pt x="197" y="275"/>
                  </a:lnTo>
                  <a:lnTo>
                    <a:pt x="196" y="275"/>
                  </a:lnTo>
                  <a:lnTo>
                    <a:pt x="195" y="276"/>
                  </a:lnTo>
                  <a:lnTo>
                    <a:pt x="194" y="276"/>
                  </a:lnTo>
                  <a:lnTo>
                    <a:pt x="194" y="276"/>
                  </a:lnTo>
                  <a:lnTo>
                    <a:pt x="192" y="276"/>
                  </a:lnTo>
                  <a:lnTo>
                    <a:pt x="191" y="276"/>
                  </a:lnTo>
                  <a:lnTo>
                    <a:pt x="190" y="276"/>
                  </a:lnTo>
                  <a:lnTo>
                    <a:pt x="190" y="277"/>
                  </a:lnTo>
                  <a:lnTo>
                    <a:pt x="190" y="278"/>
                  </a:lnTo>
                  <a:lnTo>
                    <a:pt x="191" y="279"/>
                  </a:lnTo>
                  <a:lnTo>
                    <a:pt x="192" y="280"/>
                  </a:lnTo>
                  <a:lnTo>
                    <a:pt x="192" y="281"/>
                  </a:lnTo>
                  <a:lnTo>
                    <a:pt x="192" y="282"/>
                  </a:lnTo>
                  <a:lnTo>
                    <a:pt x="190" y="283"/>
                  </a:lnTo>
                  <a:lnTo>
                    <a:pt x="187" y="284"/>
                  </a:lnTo>
                  <a:lnTo>
                    <a:pt x="186" y="285"/>
                  </a:lnTo>
                  <a:lnTo>
                    <a:pt x="186" y="286"/>
                  </a:lnTo>
                  <a:lnTo>
                    <a:pt x="184" y="287"/>
                  </a:lnTo>
                  <a:lnTo>
                    <a:pt x="183" y="287"/>
                  </a:lnTo>
                  <a:lnTo>
                    <a:pt x="182" y="286"/>
                  </a:lnTo>
                  <a:lnTo>
                    <a:pt x="182" y="285"/>
                  </a:lnTo>
                  <a:lnTo>
                    <a:pt x="182" y="284"/>
                  </a:lnTo>
                  <a:lnTo>
                    <a:pt x="182" y="283"/>
                  </a:lnTo>
                  <a:lnTo>
                    <a:pt x="181" y="283"/>
                  </a:lnTo>
                  <a:lnTo>
                    <a:pt x="179" y="283"/>
                  </a:lnTo>
                  <a:lnTo>
                    <a:pt x="178" y="282"/>
                  </a:lnTo>
                  <a:lnTo>
                    <a:pt x="178" y="281"/>
                  </a:lnTo>
                  <a:lnTo>
                    <a:pt x="178" y="280"/>
                  </a:lnTo>
                  <a:lnTo>
                    <a:pt x="176" y="279"/>
                  </a:lnTo>
                  <a:lnTo>
                    <a:pt x="175" y="279"/>
                  </a:lnTo>
                  <a:lnTo>
                    <a:pt x="174" y="279"/>
                  </a:lnTo>
                  <a:lnTo>
                    <a:pt x="174" y="277"/>
                  </a:lnTo>
                  <a:lnTo>
                    <a:pt x="174" y="275"/>
                  </a:lnTo>
                  <a:lnTo>
                    <a:pt x="173" y="276"/>
                  </a:lnTo>
                  <a:lnTo>
                    <a:pt x="171" y="276"/>
                  </a:lnTo>
                  <a:lnTo>
                    <a:pt x="171" y="277"/>
                  </a:lnTo>
                  <a:lnTo>
                    <a:pt x="169" y="277"/>
                  </a:lnTo>
                  <a:lnTo>
                    <a:pt x="167" y="278"/>
                  </a:lnTo>
                  <a:lnTo>
                    <a:pt x="167" y="276"/>
                  </a:lnTo>
                  <a:lnTo>
                    <a:pt x="166" y="276"/>
                  </a:lnTo>
                  <a:lnTo>
                    <a:pt x="164" y="276"/>
                  </a:lnTo>
                  <a:lnTo>
                    <a:pt x="163" y="276"/>
                  </a:lnTo>
                  <a:lnTo>
                    <a:pt x="163" y="278"/>
                  </a:lnTo>
                  <a:lnTo>
                    <a:pt x="163" y="277"/>
                  </a:lnTo>
                  <a:lnTo>
                    <a:pt x="162" y="276"/>
                  </a:lnTo>
                  <a:lnTo>
                    <a:pt x="161" y="276"/>
                  </a:lnTo>
                  <a:lnTo>
                    <a:pt x="160" y="276"/>
                  </a:lnTo>
                  <a:lnTo>
                    <a:pt x="159" y="275"/>
                  </a:lnTo>
                  <a:lnTo>
                    <a:pt x="159" y="277"/>
                  </a:lnTo>
                  <a:lnTo>
                    <a:pt x="158" y="278"/>
                  </a:lnTo>
                  <a:lnTo>
                    <a:pt x="160" y="279"/>
                  </a:lnTo>
                  <a:lnTo>
                    <a:pt x="161" y="279"/>
                  </a:lnTo>
                  <a:lnTo>
                    <a:pt x="162" y="281"/>
                  </a:lnTo>
                  <a:lnTo>
                    <a:pt x="161" y="282"/>
                  </a:lnTo>
                  <a:lnTo>
                    <a:pt x="160" y="283"/>
                  </a:lnTo>
                  <a:lnTo>
                    <a:pt x="157" y="284"/>
                  </a:lnTo>
                  <a:lnTo>
                    <a:pt x="156" y="285"/>
                  </a:lnTo>
                  <a:lnTo>
                    <a:pt x="156" y="286"/>
                  </a:lnTo>
                  <a:lnTo>
                    <a:pt x="157" y="287"/>
                  </a:lnTo>
                  <a:lnTo>
                    <a:pt x="157" y="290"/>
                  </a:lnTo>
                  <a:lnTo>
                    <a:pt x="157" y="292"/>
                  </a:lnTo>
                  <a:lnTo>
                    <a:pt x="157" y="294"/>
                  </a:lnTo>
                  <a:lnTo>
                    <a:pt x="156" y="294"/>
                  </a:lnTo>
                  <a:lnTo>
                    <a:pt x="155" y="295"/>
                  </a:lnTo>
                  <a:lnTo>
                    <a:pt x="154" y="294"/>
                  </a:lnTo>
                  <a:lnTo>
                    <a:pt x="152" y="293"/>
                  </a:lnTo>
                  <a:lnTo>
                    <a:pt x="150" y="294"/>
                  </a:lnTo>
                  <a:lnTo>
                    <a:pt x="149" y="294"/>
                  </a:lnTo>
                  <a:lnTo>
                    <a:pt x="147" y="294"/>
                  </a:lnTo>
                  <a:lnTo>
                    <a:pt x="147" y="295"/>
                  </a:lnTo>
                  <a:lnTo>
                    <a:pt x="147" y="295"/>
                  </a:lnTo>
                  <a:lnTo>
                    <a:pt x="146" y="295"/>
                  </a:lnTo>
                  <a:lnTo>
                    <a:pt x="143" y="295"/>
                  </a:lnTo>
                  <a:lnTo>
                    <a:pt x="141" y="295"/>
                  </a:lnTo>
                  <a:lnTo>
                    <a:pt x="140" y="296"/>
                  </a:lnTo>
                  <a:lnTo>
                    <a:pt x="140" y="297"/>
                  </a:lnTo>
                  <a:lnTo>
                    <a:pt x="139" y="297"/>
                  </a:lnTo>
                  <a:lnTo>
                    <a:pt x="139" y="297"/>
                  </a:lnTo>
                  <a:lnTo>
                    <a:pt x="138" y="298"/>
                  </a:lnTo>
                  <a:lnTo>
                    <a:pt x="136" y="299"/>
                  </a:lnTo>
                  <a:lnTo>
                    <a:pt x="136" y="301"/>
                  </a:lnTo>
                  <a:lnTo>
                    <a:pt x="135" y="303"/>
                  </a:lnTo>
                  <a:lnTo>
                    <a:pt x="133" y="304"/>
                  </a:lnTo>
                  <a:lnTo>
                    <a:pt x="132" y="305"/>
                  </a:lnTo>
                  <a:lnTo>
                    <a:pt x="132" y="306"/>
                  </a:lnTo>
                  <a:lnTo>
                    <a:pt x="133" y="307"/>
                  </a:lnTo>
                  <a:lnTo>
                    <a:pt x="131" y="308"/>
                  </a:lnTo>
                  <a:lnTo>
                    <a:pt x="130" y="308"/>
                  </a:lnTo>
                  <a:lnTo>
                    <a:pt x="130" y="309"/>
                  </a:lnTo>
                  <a:lnTo>
                    <a:pt x="129" y="310"/>
                  </a:lnTo>
                  <a:lnTo>
                    <a:pt x="127" y="311"/>
                  </a:lnTo>
                  <a:lnTo>
                    <a:pt x="126" y="311"/>
                  </a:lnTo>
                  <a:lnTo>
                    <a:pt x="124" y="311"/>
                  </a:lnTo>
                  <a:lnTo>
                    <a:pt x="123" y="311"/>
                  </a:lnTo>
                  <a:lnTo>
                    <a:pt x="123" y="310"/>
                  </a:lnTo>
                  <a:lnTo>
                    <a:pt x="123" y="308"/>
                  </a:lnTo>
                  <a:lnTo>
                    <a:pt x="123" y="305"/>
                  </a:lnTo>
                  <a:lnTo>
                    <a:pt x="122" y="305"/>
                  </a:lnTo>
                  <a:lnTo>
                    <a:pt x="119" y="305"/>
                  </a:lnTo>
                  <a:lnTo>
                    <a:pt x="117" y="305"/>
                  </a:lnTo>
                  <a:lnTo>
                    <a:pt x="116" y="304"/>
                  </a:lnTo>
                  <a:lnTo>
                    <a:pt x="115" y="303"/>
                  </a:lnTo>
                  <a:lnTo>
                    <a:pt x="115" y="304"/>
                  </a:lnTo>
                  <a:lnTo>
                    <a:pt x="115" y="306"/>
                  </a:lnTo>
                  <a:lnTo>
                    <a:pt x="113" y="307"/>
                  </a:lnTo>
                  <a:lnTo>
                    <a:pt x="112" y="309"/>
                  </a:lnTo>
                  <a:lnTo>
                    <a:pt x="110" y="310"/>
                  </a:lnTo>
                  <a:lnTo>
                    <a:pt x="109" y="311"/>
                  </a:lnTo>
                  <a:lnTo>
                    <a:pt x="108" y="312"/>
                  </a:lnTo>
                  <a:lnTo>
                    <a:pt x="107" y="313"/>
                  </a:lnTo>
                  <a:lnTo>
                    <a:pt x="107" y="314"/>
                  </a:lnTo>
                  <a:lnTo>
                    <a:pt x="106" y="315"/>
                  </a:lnTo>
                  <a:lnTo>
                    <a:pt x="105" y="314"/>
                  </a:lnTo>
                  <a:lnTo>
                    <a:pt x="105" y="313"/>
                  </a:lnTo>
                  <a:lnTo>
                    <a:pt x="105" y="311"/>
                  </a:lnTo>
                  <a:lnTo>
                    <a:pt x="104" y="311"/>
                  </a:lnTo>
                  <a:lnTo>
                    <a:pt x="103" y="311"/>
                  </a:lnTo>
                  <a:lnTo>
                    <a:pt x="102" y="311"/>
                  </a:lnTo>
                  <a:lnTo>
                    <a:pt x="101" y="311"/>
                  </a:lnTo>
                  <a:lnTo>
                    <a:pt x="100" y="312"/>
                  </a:lnTo>
                  <a:lnTo>
                    <a:pt x="100" y="314"/>
                  </a:lnTo>
                  <a:lnTo>
                    <a:pt x="101" y="315"/>
                  </a:lnTo>
                  <a:lnTo>
                    <a:pt x="100" y="317"/>
                  </a:lnTo>
                  <a:lnTo>
                    <a:pt x="100" y="316"/>
                  </a:lnTo>
                  <a:lnTo>
                    <a:pt x="100" y="315"/>
                  </a:lnTo>
                  <a:lnTo>
                    <a:pt x="99" y="313"/>
                  </a:lnTo>
                  <a:lnTo>
                    <a:pt x="98" y="312"/>
                  </a:lnTo>
                  <a:lnTo>
                    <a:pt x="98" y="311"/>
                  </a:lnTo>
                  <a:lnTo>
                    <a:pt x="97" y="312"/>
                  </a:lnTo>
                  <a:lnTo>
                    <a:pt x="98" y="314"/>
                  </a:lnTo>
                  <a:lnTo>
                    <a:pt x="98" y="315"/>
                  </a:lnTo>
                  <a:lnTo>
                    <a:pt x="97" y="317"/>
                  </a:lnTo>
                  <a:lnTo>
                    <a:pt x="96" y="318"/>
                  </a:lnTo>
                  <a:lnTo>
                    <a:pt x="96" y="319"/>
                  </a:lnTo>
                  <a:lnTo>
                    <a:pt x="97" y="319"/>
                  </a:lnTo>
                  <a:lnTo>
                    <a:pt x="98" y="319"/>
                  </a:lnTo>
                  <a:lnTo>
                    <a:pt x="98" y="317"/>
                  </a:lnTo>
                  <a:lnTo>
                    <a:pt x="99" y="317"/>
                  </a:lnTo>
                  <a:lnTo>
                    <a:pt x="100" y="319"/>
                  </a:lnTo>
                  <a:lnTo>
                    <a:pt x="100" y="319"/>
                  </a:lnTo>
                  <a:lnTo>
                    <a:pt x="100" y="320"/>
                  </a:lnTo>
                  <a:lnTo>
                    <a:pt x="101" y="320"/>
                  </a:lnTo>
                  <a:lnTo>
                    <a:pt x="102" y="320"/>
                  </a:lnTo>
                  <a:lnTo>
                    <a:pt x="103" y="323"/>
                  </a:lnTo>
                  <a:lnTo>
                    <a:pt x="103" y="324"/>
                  </a:lnTo>
                  <a:lnTo>
                    <a:pt x="103" y="326"/>
                  </a:lnTo>
                  <a:lnTo>
                    <a:pt x="104" y="327"/>
                  </a:lnTo>
                  <a:lnTo>
                    <a:pt x="105" y="327"/>
                  </a:lnTo>
                  <a:lnTo>
                    <a:pt x="105" y="328"/>
                  </a:lnTo>
                  <a:lnTo>
                    <a:pt x="104" y="329"/>
                  </a:lnTo>
                  <a:lnTo>
                    <a:pt x="103" y="327"/>
                  </a:lnTo>
                  <a:lnTo>
                    <a:pt x="102" y="327"/>
                  </a:lnTo>
                  <a:lnTo>
                    <a:pt x="102" y="329"/>
                  </a:lnTo>
                  <a:lnTo>
                    <a:pt x="102" y="330"/>
                  </a:lnTo>
                  <a:lnTo>
                    <a:pt x="102" y="331"/>
                  </a:lnTo>
                  <a:lnTo>
                    <a:pt x="103" y="333"/>
                  </a:lnTo>
                  <a:lnTo>
                    <a:pt x="103" y="334"/>
                  </a:lnTo>
                  <a:lnTo>
                    <a:pt x="104" y="335"/>
                  </a:lnTo>
                  <a:lnTo>
                    <a:pt x="103" y="336"/>
                  </a:lnTo>
                  <a:lnTo>
                    <a:pt x="103" y="338"/>
                  </a:lnTo>
                  <a:lnTo>
                    <a:pt x="104" y="337"/>
                  </a:lnTo>
                  <a:lnTo>
                    <a:pt x="106" y="336"/>
                  </a:lnTo>
                  <a:lnTo>
                    <a:pt x="107" y="337"/>
                  </a:lnTo>
                  <a:lnTo>
                    <a:pt x="108" y="337"/>
                  </a:lnTo>
                  <a:lnTo>
                    <a:pt x="110" y="339"/>
                  </a:lnTo>
                  <a:lnTo>
                    <a:pt x="112" y="340"/>
                  </a:lnTo>
                  <a:lnTo>
                    <a:pt x="114" y="340"/>
                  </a:lnTo>
                  <a:lnTo>
                    <a:pt x="115" y="340"/>
                  </a:lnTo>
                  <a:lnTo>
                    <a:pt x="116" y="341"/>
                  </a:lnTo>
                  <a:lnTo>
                    <a:pt x="117" y="342"/>
                  </a:lnTo>
                  <a:lnTo>
                    <a:pt x="118" y="343"/>
                  </a:lnTo>
                  <a:lnTo>
                    <a:pt x="118" y="345"/>
                  </a:lnTo>
                  <a:lnTo>
                    <a:pt x="117" y="346"/>
                  </a:lnTo>
                  <a:lnTo>
                    <a:pt x="117" y="349"/>
                  </a:lnTo>
                  <a:lnTo>
                    <a:pt x="116" y="351"/>
                  </a:lnTo>
                  <a:lnTo>
                    <a:pt x="117" y="353"/>
                  </a:lnTo>
                  <a:lnTo>
                    <a:pt x="117" y="355"/>
                  </a:lnTo>
                  <a:lnTo>
                    <a:pt x="116" y="357"/>
                  </a:lnTo>
                  <a:lnTo>
                    <a:pt x="115" y="355"/>
                  </a:lnTo>
                  <a:lnTo>
                    <a:pt x="113" y="354"/>
                  </a:lnTo>
                  <a:lnTo>
                    <a:pt x="110" y="354"/>
                  </a:lnTo>
                  <a:lnTo>
                    <a:pt x="109" y="356"/>
                  </a:lnTo>
                  <a:lnTo>
                    <a:pt x="107" y="358"/>
                  </a:lnTo>
                  <a:lnTo>
                    <a:pt x="107" y="359"/>
                  </a:lnTo>
                  <a:lnTo>
                    <a:pt x="106" y="360"/>
                  </a:lnTo>
                  <a:lnTo>
                    <a:pt x="107" y="360"/>
                  </a:lnTo>
                  <a:lnTo>
                    <a:pt x="107" y="361"/>
                  </a:lnTo>
                  <a:lnTo>
                    <a:pt x="108" y="360"/>
                  </a:lnTo>
                  <a:lnTo>
                    <a:pt x="111" y="359"/>
                  </a:lnTo>
                  <a:lnTo>
                    <a:pt x="113" y="359"/>
                  </a:lnTo>
                  <a:lnTo>
                    <a:pt x="115" y="360"/>
                  </a:lnTo>
                  <a:lnTo>
                    <a:pt x="115" y="361"/>
                  </a:lnTo>
                  <a:lnTo>
                    <a:pt x="114" y="364"/>
                  </a:lnTo>
                  <a:lnTo>
                    <a:pt x="113" y="365"/>
                  </a:lnTo>
                  <a:lnTo>
                    <a:pt x="112" y="366"/>
                  </a:lnTo>
                  <a:lnTo>
                    <a:pt x="112" y="369"/>
                  </a:lnTo>
                  <a:lnTo>
                    <a:pt x="111" y="370"/>
                  </a:lnTo>
                  <a:lnTo>
                    <a:pt x="110" y="371"/>
                  </a:lnTo>
                  <a:lnTo>
                    <a:pt x="109" y="371"/>
                  </a:lnTo>
                  <a:lnTo>
                    <a:pt x="108" y="372"/>
                  </a:lnTo>
                  <a:lnTo>
                    <a:pt x="107" y="373"/>
                  </a:lnTo>
                  <a:lnTo>
                    <a:pt x="108" y="374"/>
                  </a:lnTo>
                  <a:lnTo>
                    <a:pt x="109" y="374"/>
                  </a:lnTo>
                  <a:lnTo>
                    <a:pt x="109" y="375"/>
                  </a:lnTo>
                  <a:lnTo>
                    <a:pt x="108" y="377"/>
                  </a:lnTo>
                  <a:lnTo>
                    <a:pt x="107" y="377"/>
                  </a:lnTo>
                  <a:lnTo>
                    <a:pt x="107" y="376"/>
                  </a:lnTo>
                  <a:lnTo>
                    <a:pt x="107" y="374"/>
                  </a:lnTo>
                  <a:lnTo>
                    <a:pt x="106" y="374"/>
                  </a:lnTo>
                  <a:lnTo>
                    <a:pt x="105" y="374"/>
                  </a:lnTo>
                  <a:lnTo>
                    <a:pt x="105" y="374"/>
                  </a:lnTo>
                  <a:lnTo>
                    <a:pt x="104" y="376"/>
                  </a:lnTo>
                  <a:lnTo>
                    <a:pt x="103" y="376"/>
                  </a:lnTo>
                  <a:lnTo>
                    <a:pt x="104" y="377"/>
                  </a:lnTo>
                  <a:lnTo>
                    <a:pt x="105" y="378"/>
                  </a:lnTo>
                  <a:lnTo>
                    <a:pt x="106" y="378"/>
                  </a:lnTo>
                  <a:lnTo>
                    <a:pt x="107" y="378"/>
                  </a:lnTo>
                  <a:lnTo>
                    <a:pt x="107" y="380"/>
                  </a:lnTo>
                  <a:lnTo>
                    <a:pt x="106" y="380"/>
                  </a:lnTo>
                  <a:lnTo>
                    <a:pt x="104" y="380"/>
                  </a:lnTo>
                  <a:lnTo>
                    <a:pt x="104" y="381"/>
                  </a:lnTo>
                  <a:lnTo>
                    <a:pt x="105" y="382"/>
                  </a:lnTo>
                  <a:lnTo>
                    <a:pt x="105" y="382"/>
                  </a:lnTo>
                  <a:lnTo>
                    <a:pt x="105" y="384"/>
                  </a:lnTo>
                  <a:lnTo>
                    <a:pt x="105" y="385"/>
                  </a:lnTo>
                  <a:lnTo>
                    <a:pt x="103" y="385"/>
                  </a:lnTo>
                  <a:lnTo>
                    <a:pt x="101" y="385"/>
                  </a:lnTo>
                  <a:lnTo>
                    <a:pt x="100" y="386"/>
                  </a:lnTo>
                  <a:lnTo>
                    <a:pt x="100" y="388"/>
                  </a:lnTo>
                  <a:lnTo>
                    <a:pt x="98" y="387"/>
                  </a:lnTo>
                  <a:lnTo>
                    <a:pt x="97" y="386"/>
                  </a:lnTo>
                  <a:lnTo>
                    <a:pt x="95" y="387"/>
                  </a:lnTo>
                  <a:lnTo>
                    <a:pt x="94" y="388"/>
                  </a:lnTo>
                  <a:lnTo>
                    <a:pt x="93" y="389"/>
                  </a:lnTo>
                  <a:lnTo>
                    <a:pt x="92" y="388"/>
                  </a:lnTo>
                  <a:lnTo>
                    <a:pt x="93" y="386"/>
                  </a:lnTo>
                  <a:lnTo>
                    <a:pt x="92" y="385"/>
                  </a:lnTo>
                  <a:lnTo>
                    <a:pt x="91" y="385"/>
                  </a:lnTo>
                  <a:lnTo>
                    <a:pt x="90" y="387"/>
                  </a:lnTo>
                  <a:lnTo>
                    <a:pt x="89" y="387"/>
                  </a:lnTo>
                  <a:lnTo>
                    <a:pt x="88" y="387"/>
                  </a:lnTo>
                  <a:lnTo>
                    <a:pt x="87" y="388"/>
                  </a:lnTo>
                  <a:lnTo>
                    <a:pt x="86" y="389"/>
                  </a:lnTo>
                  <a:lnTo>
                    <a:pt x="84" y="390"/>
                  </a:lnTo>
                  <a:lnTo>
                    <a:pt x="84" y="392"/>
                  </a:lnTo>
                  <a:lnTo>
                    <a:pt x="84" y="393"/>
                  </a:lnTo>
                  <a:lnTo>
                    <a:pt x="82" y="395"/>
                  </a:lnTo>
                  <a:lnTo>
                    <a:pt x="81" y="395"/>
                  </a:lnTo>
                  <a:lnTo>
                    <a:pt x="79" y="396"/>
                  </a:lnTo>
                  <a:lnTo>
                    <a:pt x="78" y="398"/>
                  </a:lnTo>
                  <a:lnTo>
                    <a:pt x="77" y="399"/>
                  </a:lnTo>
                  <a:lnTo>
                    <a:pt x="76" y="401"/>
                  </a:lnTo>
                  <a:lnTo>
                    <a:pt x="74" y="402"/>
                  </a:lnTo>
                  <a:lnTo>
                    <a:pt x="71" y="402"/>
                  </a:lnTo>
                  <a:lnTo>
                    <a:pt x="68" y="401"/>
                  </a:lnTo>
                  <a:lnTo>
                    <a:pt x="67" y="400"/>
                  </a:lnTo>
                  <a:lnTo>
                    <a:pt x="66" y="398"/>
                  </a:lnTo>
                  <a:lnTo>
                    <a:pt x="66" y="397"/>
                  </a:lnTo>
                  <a:lnTo>
                    <a:pt x="66" y="394"/>
                  </a:lnTo>
                  <a:lnTo>
                    <a:pt x="65" y="393"/>
                  </a:lnTo>
                  <a:lnTo>
                    <a:pt x="65" y="391"/>
                  </a:lnTo>
                  <a:lnTo>
                    <a:pt x="65" y="390"/>
                  </a:lnTo>
                  <a:lnTo>
                    <a:pt x="63" y="390"/>
                  </a:lnTo>
                  <a:lnTo>
                    <a:pt x="61" y="390"/>
                  </a:lnTo>
                  <a:lnTo>
                    <a:pt x="60" y="389"/>
                  </a:lnTo>
                  <a:lnTo>
                    <a:pt x="59" y="386"/>
                  </a:lnTo>
                  <a:lnTo>
                    <a:pt x="57" y="384"/>
                  </a:lnTo>
                  <a:lnTo>
                    <a:pt x="55" y="383"/>
                  </a:lnTo>
                  <a:lnTo>
                    <a:pt x="54" y="385"/>
                  </a:lnTo>
                  <a:lnTo>
                    <a:pt x="52" y="387"/>
                  </a:lnTo>
                  <a:lnTo>
                    <a:pt x="51" y="388"/>
                  </a:lnTo>
                  <a:lnTo>
                    <a:pt x="49" y="389"/>
                  </a:lnTo>
                  <a:lnTo>
                    <a:pt x="46" y="389"/>
                  </a:lnTo>
                  <a:lnTo>
                    <a:pt x="44" y="389"/>
                  </a:lnTo>
                  <a:lnTo>
                    <a:pt x="43" y="389"/>
                  </a:lnTo>
                  <a:lnTo>
                    <a:pt x="41" y="390"/>
                  </a:lnTo>
                  <a:lnTo>
                    <a:pt x="39" y="391"/>
                  </a:lnTo>
                  <a:lnTo>
                    <a:pt x="39" y="390"/>
                  </a:lnTo>
                  <a:lnTo>
                    <a:pt x="38" y="390"/>
                  </a:lnTo>
                  <a:lnTo>
                    <a:pt x="37" y="390"/>
                  </a:lnTo>
                  <a:lnTo>
                    <a:pt x="37" y="390"/>
                  </a:lnTo>
                  <a:lnTo>
                    <a:pt x="36" y="389"/>
                  </a:lnTo>
                  <a:lnTo>
                    <a:pt x="36" y="389"/>
                  </a:lnTo>
                  <a:lnTo>
                    <a:pt x="36" y="388"/>
                  </a:lnTo>
                  <a:lnTo>
                    <a:pt x="36" y="387"/>
                  </a:lnTo>
                  <a:lnTo>
                    <a:pt x="36" y="386"/>
                  </a:lnTo>
                  <a:lnTo>
                    <a:pt x="36" y="385"/>
                  </a:lnTo>
                  <a:lnTo>
                    <a:pt x="35" y="383"/>
                  </a:lnTo>
                  <a:lnTo>
                    <a:pt x="35" y="382"/>
                  </a:lnTo>
                  <a:lnTo>
                    <a:pt x="35" y="382"/>
                  </a:lnTo>
                  <a:lnTo>
                    <a:pt x="34" y="382"/>
                  </a:lnTo>
                  <a:lnTo>
                    <a:pt x="34" y="381"/>
                  </a:lnTo>
                  <a:lnTo>
                    <a:pt x="34" y="380"/>
                  </a:lnTo>
                  <a:lnTo>
                    <a:pt x="33" y="379"/>
                  </a:lnTo>
                  <a:lnTo>
                    <a:pt x="32" y="377"/>
                  </a:lnTo>
                  <a:lnTo>
                    <a:pt x="29" y="373"/>
                  </a:lnTo>
                  <a:lnTo>
                    <a:pt x="29" y="373"/>
                  </a:lnTo>
                  <a:lnTo>
                    <a:pt x="28" y="373"/>
                  </a:lnTo>
                  <a:lnTo>
                    <a:pt x="28" y="372"/>
                  </a:lnTo>
                  <a:lnTo>
                    <a:pt x="27" y="371"/>
                  </a:lnTo>
                  <a:lnTo>
                    <a:pt x="25" y="370"/>
                  </a:lnTo>
                  <a:lnTo>
                    <a:pt x="24" y="370"/>
                  </a:lnTo>
                  <a:lnTo>
                    <a:pt x="23" y="370"/>
                  </a:lnTo>
                  <a:lnTo>
                    <a:pt x="22" y="370"/>
                  </a:lnTo>
                  <a:lnTo>
                    <a:pt x="21" y="369"/>
                  </a:lnTo>
                  <a:lnTo>
                    <a:pt x="21" y="368"/>
                  </a:lnTo>
                  <a:lnTo>
                    <a:pt x="21" y="367"/>
                  </a:lnTo>
                  <a:lnTo>
                    <a:pt x="21" y="366"/>
                  </a:lnTo>
                  <a:lnTo>
                    <a:pt x="22" y="366"/>
                  </a:lnTo>
                  <a:lnTo>
                    <a:pt x="22" y="365"/>
                  </a:lnTo>
                  <a:lnTo>
                    <a:pt x="21" y="366"/>
                  </a:lnTo>
                  <a:lnTo>
                    <a:pt x="21" y="365"/>
                  </a:lnTo>
                  <a:lnTo>
                    <a:pt x="21" y="364"/>
                  </a:lnTo>
                  <a:lnTo>
                    <a:pt x="21" y="363"/>
                  </a:lnTo>
                  <a:lnTo>
                    <a:pt x="21" y="362"/>
                  </a:lnTo>
                  <a:lnTo>
                    <a:pt x="20" y="360"/>
                  </a:lnTo>
                  <a:lnTo>
                    <a:pt x="19" y="360"/>
                  </a:lnTo>
                  <a:lnTo>
                    <a:pt x="19" y="359"/>
                  </a:lnTo>
                  <a:lnTo>
                    <a:pt x="18" y="359"/>
                  </a:lnTo>
                  <a:lnTo>
                    <a:pt x="17" y="359"/>
                  </a:lnTo>
                  <a:lnTo>
                    <a:pt x="18" y="358"/>
                  </a:lnTo>
                  <a:lnTo>
                    <a:pt x="19" y="358"/>
                  </a:lnTo>
                  <a:lnTo>
                    <a:pt x="19" y="359"/>
                  </a:lnTo>
                  <a:lnTo>
                    <a:pt x="20" y="359"/>
                  </a:lnTo>
                  <a:lnTo>
                    <a:pt x="20" y="358"/>
                  </a:lnTo>
                  <a:lnTo>
                    <a:pt x="19" y="357"/>
                  </a:lnTo>
                  <a:lnTo>
                    <a:pt x="18" y="357"/>
                  </a:lnTo>
                  <a:lnTo>
                    <a:pt x="19" y="355"/>
                  </a:lnTo>
                  <a:lnTo>
                    <a:pt x="19" y="353"/>
                  </a:lnTo>
                  <a:lnTo>
                    <a:pt x="18" y="353"/>
                  </a:lnTo>
                  <a:lnTo>
                    <a:pt x="18" y="355"/>
                  </a:lnTo>
                  <a:lnTo>
                    <a:pt x="18" y="353"/>
                  </a:lnTo>
                  <a:lnTo>
                    <a:pt x="17" y="351"/>
                  </a:lnTo>
                  <a:lnTo>
                    <a:pt x="17" y="350"/>
                  </a:lnTo>
                  <a:lnTo>
                    <a:pt x="16" y="347"/>
                  </a:lnTo>
                  <a:lnTo>
                    <a:pt x="15" y="346"/>
                  </a:lnTo>
                  <a:lnTo>
                    <a:pt x="16" y="345"/>
                  </a:lnTo>
                  <a:lnTo>
                    <a:pt x="17" y="345"/>
                  </a:lnTo>
                  <a:lnTo>
                    <a:pt x="17" y="344"/>
                  </a:lnTo>
                  <a:lnTo>
                    <a:pt x="17" y="343"/>
                  </a:lnTo>
                  <a:lnTo>
                    <a:pt x="17" y="343"/>
                  </a:lnTo>
                  <a:lnTo>
                    <a:pt x="16" y="343"/>
                  </a:lnTo>
                  <a:lnTo>
                    <a:pt x="16" y="344"/>
                  </a:lnTo>
                  <a:lnTo>
                    <a:pt x="15" y="345"/>
                  </a:lnTo>
                  <a:lnTo>
                    <a:pt x="14" y="345"/>
                  </a:lnTo>
                  <a:lnTo>
                    <a:pt x="14" y="343"/>
                  </a:lnTo>
                  <a:lnTo>
                    <a:pt x="13" y="341"/>
                  </a:lnTo>
                  <a:lnTo>
                    <a:pt x="13" y="340"/>
                  </a:lnTo>
                  <a:lnTo>
                    <a:pt x="13" y="338"/>
                  </a:lnTo>
                  <a:lnTo>
                    <a:pt x="15" y="337"/>
                  </a:lnTo>
                  <a:lnTo>
                    <a:pt x="16" y="337"/>
                  </a:lnTo>
                  <a:lnTo>
                    <a:pt x="15" y="336"/>
                  </a:lnTo>
                  <a:lnTo>
                    <a:pt x="14" y="337"/>
                  </a:lnTo>
                  <a:lnTo>
                    <a:pt x="13" y="337"/>
                  </a:lnTo>
                  <a:lnTo>
                    <a:pt x="13" y="338"/>
                  </a:lnTo>
                  <a:lnTo>
                    <a:pt x="13" y="337"/>
                  </a:lnTo>
                  <a:lnTo>
                    <a:pt x="13" y="336"/>
                  </a:lnTo>
                  <a:lnTo>
                    <a:pt x="12" y="335"/>
                  </a:lnTo>
                  <a:lnTo>
                    <a:pt x="12" y="334"/>
                  </a:lnTo>
                  <a:lnTo>
                    <a:pt x="11" y="332"/>
                  </a:lnTo>
                  <a:lnTo>
                    <a:pt x="11" y="331"/>
                  </a:lnTo>
                  <a:lnTo>
                    <a:pt x="11" y="330"/>
                  </a:lnTo>
                  <a:lnTo>
                    <a:pt x="9" y="330"/>
                  </a:lnTo>
                  <a:lnTo>
                    <a:pt x="9" y="329"/>
                  </a:lnTo>
                  <a:lnTo>
                    <a:pt x="9" y="328"/>
                  </a:lnTo>
                  <a:lnTo>
                    <a:pt x="9" y="327"/>
                  </a:lnTo>
                  <a:lnTo>
                    <a:pt x="10" y="327"/>
                  </a:lnTo>
                  <a:lnTo>
                    <a:pt x="10" y="328"/>
                  </a:lnTo>
                  <a:lnTo>
                    <a:pt x="11" y="327"/>
                  </a:lnTo>
                  <a:lnTo>
                    <a:pt x="12" y="327"/>
                  </a:lnTo>
                  <a:lnTo>
                    <a:pt x="13" y="327"/>
                  </a:lnTo>
                  <a:lnTo>
                    <a:pt x="13" y="326"/>
                  </a:lnTo>
                  <a:lnTo>
                    <a:pt x="12" y="327"/>
                  </a:lnTo>
                  <a:lnTo>
                    <a:pt x="11" y="326"/>
                  </a:lnTo>
                  <a:lnTo>
                    <a:pt x="10" y="327"/>
                  </a:lnTo>
                  <a:lnTo>
                    <a:pt x="9" y="327"/>
                  </a:lnTo>
                  <a:lnTo>
                    <a:pt x="9" y="325"/>
                  </a:lnTo>
                  <a:lnTo>
                    <a:pt x="8" y="324"/>
                  </a:lnTo>
                  <a:lnTo>
                    <a:pt x="8" y="323"/>
                  </a:lnTo>
                  <a:lnTo>
                    <a:pt x="9" y="323"/>
                  </a:lnTo>
                  <a:lnTo>
                    <a:pt x="10" y="322"/>
                  </a:lnTo>
                  <a:lnTo>
                    <a:pt x="10" y="321"/>
                  </a:lnTo>
                  <a:lnTo>
                    <a:pt x="9" y="322"/>
                  </a:lnTo>
                  <a:lnTo>
                    <a:pt x="8" y="322"/>
                  </a:lnTo>
                  <a:lnTo>
                    <a:pt x="7" y="321"/>
                  </a:lnTo>
                  <a:lnTo>
                    <a:pt x="6" y="319"/>
                  </a:lnTo>
                  <a:lnTo>
                    <a:pt x="5" y="316"/>
                  </a:lnTo>
                  <a:lnTo>
                    <a:pt x="5" y="316"/>
                  </a:lnTo>
                  <a:lnTo>
                    <a:pt x="4" y="314"/>
                  </a:lnTo>
                  <a:lnTo>
                    <a:pt x="4" y="313"/>
                  </a:lnTo>
                  <a:lnTo>
                    <a:pt x="4" y="312"/>
                  </a:lnTo>
                  <a:lnTo>
                    <a:pt x="5" y="311"/>
                  </a:lnTo>
                  <a:lnTo>
                    <a:pt x="5" y="311"/>
                  </a:lnTo>
                  <a:lnTo>
                    <a:pt x="6" y="311"/>
                  </a:lnTo>
                  <a:lnTo>
                    <a:pt x="7" y="314"/>
                  </a:lnTo>
                  <a:lnTo>
                    <a:pt x="8" y="315"/>
                  </a:lnTo>
                  <a:lnTo>
                    <a:pt x="8" y="316"/>
                  </a:lnTo>
                  <a:lnTo>
                    <a:pt x="7" y="316"/>
                  </a:lnTo>
                  <a:lnTo>
                    <a:pt x="8" y="317"/>
                  </a:lnTo>
                  <a:lnTo>
                    <a:pt x="9" y="316"/>
                  </a:lnTo>
                  <a:lnTo>
                    <a:pt x="11" y="316"/>
                  </a:lnTo>
                  <a:lnTo>
                    <a:pt x="9" y="315"/>
                  </a:lnTo>
                  <a:lnTo>
                    <a:pt x="8" y="314"/>
                  </a:lnTo>
                  <a:lnTo>
                    <a:pt x="7" y="313"/>
                  </a:lnTo>
                  <a:lnTo>
                    <a:pt x="8" y="313"/>
                  </a:lnTo>
                  <a:lnTo>
                    <a:pt x="8" y="312"/>
                  </a:lnTo>
                  <a:lnTo>
                    <a:pt x="7" y="312"/>
                  </a:lnTo>
                  <a:lnTo>
                    <a:pt x="7" y="311"/>
                  </a:lnTo>
                  <a:lnTo>
                    <a:pt x="8" y="312"/>
                  </a:lnTo>
                  <a:lnTo>
                    <a:pt x="8" y="311"/>
                  </a:lnTo>
                  <a:lnTo>
                    <a:pt x="8" y="311"/>
                  </a:lnTo>
                  <a:lnTo>
                    <a:pt x="7" y="311"/>
                  </a:lnTo>
                  <a:lnTo>
                    <a:pt x="6" y="310"/>
                  </a:lnTo>
                  <a:lnTo>
                    <a:pt x="5" y="310"/>
                  </a:lnTo>
                  <a:lnTo>
                    <a:pt x="5" y="309"/>
                  </a:lnTo>
                  <a:lnTo>
                    <a:pt x="5" y="308"/>
                  </a:lnTo>
                  <a:lnTo>
                    <a:pt x="5" y="307"/>
                  </a:lnTo>
                  <a:lnTo>
                    <a:pt x="5" y="307"/>
                  </a:lnTo>
                  <a:lnTo>
                    <a:pt x="6" y="308"/>
                  </a:lnTo>
                  <a:lnTo>
                    <a:pt x="7" y="308"/>
                  </a:lnTo>
                  <a:lnTo>
                    <a:pt x="6" y="307"/>
                  </a:lnTo>
                  <a:lnTo>
                    <a:pt x="7" y="307"/>
                  </a:lnTo>
                  <a:lnTo>
                    <a:pt x="8" y="305"/>
                  </a:lnTo>
                  <a:lnTo>
                    <a:pt x="8" y="304"/>
                  </a:lnTo>
                  <a:lnTo>
                    <a:pt x="7" y="304"/>
                  </a:lnTo>
                  <a:lnTo>
                    <a:pt x="7" y="305"/>
                  </a:lnTo>
                  <a:lnTo>
                    <a:pt x="6" y="305"/>
                  </a:lnTo>
                  <a:lnTo>
                    <a:pt x="6" y="306"/>
                  </a:lnTo>
                  <a:lnTo>
                    <a:pt x="5" y="305"/>
                  </a:lnTo>
                  <a:lnTo>
                    <a:pt x="6" y="304"/>
                  </a:lnTo>
                  <a:lnTo>
                    <a:pt x="5" y="304"/>
                  </a:lnTo>
                  <a:lnTo>
                    <a:pt x="5" y="304"/>
                  </a:lnTo>
                  <a:lnTo>
                    <a:pt x="5" y="303"/>
                  </a:lnTo>
                  <a:lnTo>
                    <a:pt x="5" y="303"/>
                  </a:lnTo>
                  <a:lnTo>
                    <a:pt x="5" y="303"/>
                  </a:lnTo>
                  <a:lnTo>
                    <a:pt x="5" y="300"/>
                  </a:lnTo>
                  <a:lnTo>
                    <a:pt x="6" y="300"/>
                  </a:lnTo>
                  <a:lnTo>
                    <a:pt x="6" y="299"/>
                  </a:lnTo>
                  <a:lnTo>
                    <a:pt x="5" y="299"/>
                  </a:lnTo>
                  <a:lnTo>
                    <a:pt x="5" y="299"/>
                  </a:lnTo>
                  <a:lnTo>
                    <a:pt x="4" y="297"/>
                  </a:lnTo>
                  <a:lnTo>
                    <a:pt x="4" y="296"/>
                  </a:lnTo>
                  <a:lnTo>
                    <a:pt x="4" y="295"/>
                  </a:lnTo>
                  <a:lnTo>
                    <a:pt x="4" y="294"/>
                  </a:lnTo>
                  <a:lnTo>
                    <a:pt x="3" y="294"/>
                  </a:lnTo>
                  <a:lnTo>
                    <a:pt x="3" y="293"/>
                  </a:lnTo>
                  <a:lnTo>
                    <a:pt x="3" y="292"/>
                  </a:lnTo>
                  <a:lnTo>
                    <a:pt x="4" y="290"/>
                  </a:lnTo>
                  <a:lnTo>
                    <a:pt x="5" y="288"/>
                  </a:lnTo>
                  <a:lnTo>
                    <a:pt x="4" y="288"/>
                  </a:lnTo>
                  <a:lnTo>
                    <a:pt x="3" y="288"/>
                  </a:lnTo>
                  <a:lnTo>
                    <a:pt x="2" y="287"/>
                  </a:lnTo>
                  <a:lnTo>
                    <a:pt x="2" y="285"/>
                  </a:lnTo>
                  <a:lnTo>
                    <a:pt x="2" y="283"/>
                  </a:lnTo>
                  <a:lnTo>
                    <a:pt x="1" y="282"/>
                  </a:lnTo>
                  <a:lnTo>
                    <a:pt x="1" y="281"/>
                  </a:lnTo>
                  <a:lnTo>
                    <a:pt x="2" y="281"/>
                  </a:lnTo>
                  <a:lnTo>
                    <a:pt x="3" y="281"/>
                  </a:lnTo>
                  <a:lnTo>
                    <a:pt x="3" y="280"/>
                  </a:lnTo>
                  <a:lnTo>
                    <a:pt x="2" y="280"/>
                  </a:lnTo>
                  <a:lnTo>
                    <a:pt x="1" y="280"/>
                  </a:lnTo>
                  <a:lnTo>
                    <a:pt x="0" y="280"/>
                  </a:lnTo>
                  <a:lnTo>
                    <a:pt x="1" y="279"/>
                  </a:lnTo>
                  <a:lnTo>
                    <a:pt x="1" y="278"/>
                  </a:lnTo>
                  <a:lnTo>
                    <a:pt x="1" y="277"/>
                  </a:lnTo>
                  <a:lnTo>
                    <a:pt x="1" y="275"/>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09" name="Freeform 209"/>
            <p:cNvSpPr>
              <a:spLocks/>
            </p:cNvSpPr>
            <p:nvPr/>
          </p:nvSpPr>
          <p:spPr bwMode="auto">
            <a:xfrm>
              <a:off x="3092451" y="3838571"/>
              <a:ext cx="69850" cy="331787"/>
            </a:xfrm>
            <a:custGeom>
              <a:avLst/>
              <a:gdLst>
                <a:gd name="T0" fmla="*/ 42 w 44"/>
                <a:gd name="T1" fmla="*/ 206 h 209"/>
                <a:gd name="T2" fmla="*/ 39 w 44"/>
                <a:gd name="T3" fmla="*/ 204 h 209"/>
                <a:gd name="T4" fmla="*/ 40 w 44"/>
                <a:gd name="T5" fmla="*/ 203 h 209"/>
                <a:gd name="T6" fmla="*/ 44 w 44"/>
                <a:gd name="T7" fmla="*/ 201 h 209"/>
                <a:gd name="T8" fmla="*/ 40 w 44"/>
                <a:gd name="T9" fmla="*/ 194 h 209"/>
                <a:gd name="T10" fmla="*/ 36 w 44"/>
                <a:gd name="T11" fmla="*/ 187 h 209"/>
                <a:gd name="T12" fmla="*/ 34 w 44"/>
                <a:gd name="T13" fmla="*/ 180 h 209"/>
                <a:gd name="T14" fmla="*/ 31 w 44"/>
                <a:gd name="T15" fmla="*/ 175 h 209"/>
                <a:gd name="T16" fmla="*/ 35 w 44"/>
                <a:gd name="T17" fmla="*/ 178 h 209"/>
                <a:gd name="T18" fmla="*/ 39 w 44"/>
                <a:gd name="T19" fmla="*/ 178 h 209"/>
                <a:gd name="T20" fmla="*/ 38 w 44"/>
                <a:gd name="T21" fmla="*/ 176 h 209"/>
                <a:gd name="T22" fmla="*/ 34 w 44"/>
                <a:gd name="T23" fmla="*/ 174 h 209"/>
                <a:gd name="T24" fmla="*/ 33 w 44"/>
                <a:gd name="T25" fmla="*/ 168 h 209"/>
                <a:gd name="T26" fmla="*/ 31 w 44"/>
                <a:gd name="T27" fmla="*/ 164 h 209"/>
                <a:gd name="T28" fmla="*/ 31 w 44"/>
                <a:gd name="T29" fmla="*/ 159 h 209"/>
                <a:gd name="T30" fmla="*/ 27 w 44"/>
                <a:gd name="T31" fmla="*/ 152 h 209"/>
                <a:gd name="T32" fmla="*/ 28 w 44"/>
                <a:gd name="T33" fmla="*/ 149 h 209"/>
                <a:gd name="T34" fmla="*/ 25 w 44"/>
                <a:gd name="T35" fmla="*/ 140 h 209"/>
                <a:gd name="T36" fmla="*/ 24 w 44"/>
                <a:gd name="T37" fmla="*/ 131 h 209"/>
                <a:gd name="T38" fmla="*/ 20 w 44"/>
                <a:gd name="T39" fmla="*/ 122 h 209"/>
                <a:gd name="T40" fmla="*/ 17 w 44"/>
                <a:gd name="T41" fmla="*/ 116 h 209"/>
                <a:gd name="T42" fmla="*/ 15 w 44"/>
                <a:gd name="T43" fmla="*/ 111 h 209"/>
                <a:gd name="T44" fmla="*/ 16 w 44"/>
                <a:gd name="T45" fmla="*/ 107 h 209"/>
                <a:gd name="T46" fmla="*/ 13 w 44"/>
                <a:gd name="T47" fmla="*/ 105 h 209"/>
                <a:gd name="T48" fmla="*/ 11 w 44"/>
                <a:gd name="T49" fmla="*/ 99 h 209"/>
                <a:gd name="T50" fmla="*/ 10 w 44"/>
                <a:gd name="T51" fmla="*/ 90 h 209"/>
                <a:gd name="T52" fmla="*/ 8 w 44"/>
                <a:gd name="T53" fmla="*/ 84 h 209"/>
                <a:gd name="T54" fmla="*/ 12 w 44"/>
                <a:gd name="T55" fmla="*/ 87 h 209"/>
                <a:gd name="T56" fmla="*/ 20 w 44"/>
                <a:gd name="T57" fmla="*/ 92 h 209"/>
                <a:gd name="T58" fmla="*/ 19 w 44"/>
                <a:gd name="T59" fmla="*/ 84 h 209"/>
                <a:gd name="T60" fmla="*/ 15 w 44"/>
                <a:gd name="T61" fmla="*/ 84 h 209"/>
                <a:gd name="T62" fmla="*/ 10 w 44"/>
                <a:gd name="T63" fmla="*/ 81 h 209"/>
                <a:gd name="T64" fmla="*/ 7 w 44"/>
                <a:gd name="T65" fmla="*/ 75 h 209"/>
                <a:gd name="T66" fmla="*/ 4 w 44"/>
                <a:gd name="T67" fmla="*/ 67 h 209"/>
                <a:gd name="T68" fmla="*/ 5 w 44"/>
                <a:gd name="T69" fmla="*/ 60 h 209"/>
                <a:gd name="T70" fmla="*/ 10 w 44"/>
                <a:gd name="T71" fmla="*/ 59 h 209"/>
                <a:gd name="T72" fmla="*/ 4 w 44"/>
                <a:gd name="T73" fmla="*/ 50 h 209"/>
                <a:gd name="T74" fmla="*/ 1 w 44"/>
                <a:gd name="T75" fmla="*/ 36 h 209"/>
                <a:gd name="T76" fmla="*/ 6 w 44"/>
                <a:gd name="T77" fmla="*/ 36 h 209"/>
                <a:gd name="T78" fmla="*/ 13 w 44"/>
                <a:gd name="T79" fmla="*/ 38 h 209"/>
                <a:gd name="T80" fmla="*/ 16 w 44"/>
                <a:gd name="T81" fmla="*/ 35 h 209"/>
                <a:gd name="T82" fmla="*/ 17 w 44"/>
                <a:gd name="T83" fmla="*/ 35 h 209"/>
                <a:gd name="T84" fmla="*/ 12 w 44"/>
                <a:gd name="T85" fmla="*/ 33 h 209"/>
                <a:gd name="T86" fmla="*/ 7 w 44"/>
                <a:gd name="T87" fmla="*/ 31 h 209"/>
                <a:gd name="T88" fmla="*/ 6 w 44"/>
                <a:gd name="T89" fmla="*/ 25 h 209"/>
                <a:gd name="T90" fmla="*/ 8 w 44"/>
                <a:gd name="T91" fmla="*/ 23 h 209"/>
                <a:gd name="T92" fmla="*/ 12 w 44"/>
                <a:gd name="T93" fmla="*/ 21 h 209"/>
                <a:gd name="T94" fmla="*/ 14 w 44"/>
                <a:gd name="T95" fmla="*/ 19 h 209"/>
                <a:gd name="T96" fmla="*/ 17 w 44"/>
                <a:gd name="T97" fmla="*/ 17 h 209"/>
                <a:gd name="T98" fmla="*/ 20 w 44"/>
                <a:gd name="T99" fmla="*/ 16 h 209"/>
                <a:gd name="T100" fmla="*/ 20 w 44"/>
                <a:gd name="T101" fmla="*/ 14 h 209"/>
                <a:gd name="T102" fmla="*/ 20 w 44"/>
                <a:gd name="T103" fmla="*/ 13 h 209"/>
                <a:gd name="T104" fmla="*/ 15 w 44"/>
                <a:gd name="T105" fmla="*/ 15 h 209"/>
                <a:gd name="T106" fmla="*/ 12 w 44"/>
                <a:gd name="T107" fmla="*/ 11 h 209"/>
                <a:gd name="T108" fmla="*/ 12 w 44"/>
                <a:gd name="T109" fmla="*/ 8 h 209"/>
                <a:gd name="T110" fmla="*/ 12 w 44"/>
                <a:gd name="T111" fmla="*/ 1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 h="209">
                  <a:moveTo>
                    <a:pt x="40" y="209"/>
                  </a:moveTo>
                  <a:lnTo>
                    <a:pt x="41" y="209"/>
                  </a:lnTo>
                  <a:lnTo>
                    <a:pt x="41" y="207"/>
                  </a:lnTo>
                  <a:lnTo>
                    <a:pt x="41" y="206"/>
                  </a:lnTo>
                  <a:lnTo>
                    <a:pt x="42" y="206"/>
                  </a:lnTo>
                  <a:lnTo>
                    <a:pt x="42" y="207"/>
                  </a:lnTo>
                  <a:lnTo>
                    <a:pt x="42" y="206"/>
                  </a:lnTo>
                  <a:lnTo>
                    <a:pt x="40" y="206"/>
                  </a:lnTo>
                  <a:lnTo>
                    <a:pt x="39" y="206"/>
                  </a:lnTo>
                  <a:lnTo>
                    <a:pt x="38" y="206"/>
                  </a:lnTo>
                  <a:lnTo>
                    <a:pt x="39" y="205"/>
                  </a:lnTo>
                  <a:lnTo>
                    <a:pt x="40" y="205"/>
                  </a:lnTo>
                  <a:lnTo>
                    <a:pt x="40" y="204"/>
                  </a:lnTo>
                  <a:lnTo>
                    <a:pt x="39" y="204"/>
                  </a:lnTo>
                  <a:lnTo>
                    <a:pt x="39" y="203"/>
                  </a:lnTo>
                  <a:lnTo>
                    <a:pt x="38" y="203"/>
                  </a:lnTo>
                  <a:lnTo>
                    <a:pt x="37" y="202"/>
                  </a:lnTo>
                  <a:lnTo>
                    <a:pt x="37" y="200"/>
                  </a:lnTo>
                  <a:lnTo>
                    <a:pt x="38" y="200"/>
                  </a:lnTo>
                  <a:lnTo>
                    <a:pt x="39" y="200"/>
                  </a:lnTo>
                  <a:lnTo>
                    <a:pt x="40" y="203"/>
                  </a:lnTo>
                  <a:lnTo>
                    <a:pt x="41" y="204"/>
                  </a:lnTo>
                  <a:lnTo>
                    <a:pt x="40" y="201"/>
                  </a:lnTo>
                  <a:lnTo>
                    <a:pt x="44" y="201"/>
                  </a:lnTo>
                  <a:lnTo>
                    <a:pt x="44" y="202"/>
                  </a:lnTo>
                  <a:lnTo>
                    <a:pt x="44" y="202"/>
                  </a:lnTo>
                  <a:lnTo>
                    <a:pt x="44" y="201"/>
                  </a:lnTo>
                  <a:lnTo>
                    <a:pt x="44" y="201"/>
                  </a:lnTo>
                  <a:lnTo>
                    <a:pt x="43" y="201"/>
                  </a:lnTo>
                  <a:lnTo>
                    <a:pt x="42" y="201"/>
                  </a:lnTo>
                  <a:lnTo>
                    <a:pt x="41" y="200"/>
                  </a:lnTo>
                  <a:lnTo>
                    <a:pt x="40" y="200"/>
                  </a:lnTo>
                  <a:lnTo>
                    <a:pt x="41" y="198"/>
                  </a:lnTo>
                  <a:lnTo>
                    <a:pt x="40" y="197"/>
                  </a:lnTo>
                  <a:lnTo>
                    <a:pt x="40" y="194"/>
                  </a:lnTo>
                  <a:lnTo>
                    <a:pt x="39" y="194"/>
                  </a:lnTo>
                  <a:lnTo>
                    <a:pt x="39" y="192"/>
                  </a:lnTo>
                  <a:lnTo>
                    <a:pt x="38" y="192"/>
                  </a:lnTo>
                  <a:lnTo>
                    <a:pt x="39" y="190"/>
                  </a:lnTo>
                  <a:lnTo>
                    <a:pt x="38" y="190"/>
                  </a:lnTo>
                  <a:lnTo>
                    <a:pt x="38" y="189"/>
                  </a:lnTo>
                  <a:lnTo>
                    <a:pt x="36" y="187"/>
                  </a:lnTo>
                  <a:lnTo>
                    <a:pt x="36" y="186"/>
                  </a:lnTo>
                  <a:lnTo>
                    <a:pt x="36" y="185"/>
                  </a:lnTo>
                  <a:lnTo>
                    <a:pt x="36" y="184"/>
                  </a:lnTo>
                  <a:lnTo>
                    <a:pt x="36" y="183"/>
                  </a:lnTo>
                  <a:lnTo>
                    <a:pt x="35" y="182"/>
                  </a:lnTo>
                  <a:lnTo>
                    <a:pt x="35" y="181"/>
                  </a:lnTo>
                  <a:lnTo>
                    <a:pt x="34" y="180"/>
                  </a:lnTo>
                  <a:lnTo>
                    <a:pt x="34" y="179"/>
                  </a:lnTo>
                  <a:lnTo>
                    <a:pt x="33" y="179"/>
                  </a:lnTo>
                  <a:lnTo>
                    <a:pt x="32" y="178"/>
                  </a:lnTo>
                  <a:lnTo>
                    <a:pt x="32" y="177"/>
                  </a:lnTo>
                  <a:lnTo>
                    <a:pt x="32" y="176"/>
                  </a:lnTo>
                  <a:lnTo>
                    <a:pt x="31" y="176"/>
                  </a:lnTo>
                  <a:lnTo>
                    <a:pt x="31" y="175"/>
                  </a:lnTo>
                  <a:lnTo>
                    <a:pt x="32" y="175"/>
                  </a:lnTo>
                  <a:lnTo>
                    <a:pt x="32" y="176"/>
                  </a:lnTo>
                  <a:lnTo>
                    <a:pt x="33" y="176"/>
                  </a:lnTo>
                  <a:lnTo>
                    <a:pt x="33" y="175"/>
                  </a:lnTo>
                  <a:lnTo>
                    <a:pt x="35" y="175"/>
                  </a:lnTo>
                  <a:lnTo>
                    <a:pt x="35" y="177"/>
                  </a:lnTo>
                  <a:lnTo>
                    <a:pt x="35" y="178"/>
                  </a:lnTo>
                  <a:lnTo>
                    <a:pt x="36" y="178"/>
                  </a:lnTo>
                  <a:lnTo>
                    <a:pt x="36" y="178"/>
                  </a:lnTo>
                  <a:lnTo>
                    <a:pt x="37" y="180"/>
                  </a:lnTo>
                  <a:lnTo>
                    <a:pt x="37" y="179"/>
                  </a:lnTo>
                  <a:lnTo>
                    <a:pt x="38" y="178"/>
                  </a:lnTo>
                  <a:lnTo>
                    <a:pt x="38" y="177"/>
                  </a:lnTo>
                  <a:lnTo>
                    <a:pt x="39" y="178"/>
                  </a:lnTo>
                  <a:lnTo>
                    <a:pt x="40" y="177"/>
                  </a:lnTo>
                  <a:lnTo>
                    <a:pt x="41" y="178"/>
                  </a:lnTo>
                  <a:lnTo>
                    <a:pt x="42" y="178"/>
                  </a:lnTo>
                  <a:lnTo>
                    <a:pt x="41" y="177"/>
                  </a:lnTo>
                  <a:lnTo>
                    <a:pt x="41" y="176"/>
                  </a:lnTo>
                  <a:lnTo>
                    <a:pt x="39" y="177"/>
                  </a:lnTo>
                  <a:lnTo>
                    <a:pt x="38" y="176"/>
                  </a:lnTo>
                  <a:lnTo>
                    <a:pt x="37" y="176"/>
                  </a:lnTo>
                  <a:lnTo>
                    <a:pt x="36" y="177"/>
                  </a:lnTo>
                  <a:lnTo>
                    <a:pt x="36" y="177"/>
                  </a:lnTo>
                  <a:lnTo>
                    <a:pt x="36" y="176"/>
                  </a:lnTo>
                  <a:lnTo>
                    <a:pt x="36" y="175"/>
                  </a:lnTo>
                  <a:lnTo>
                    <a:pt x="36" y="174"/>
                  </a:lnTo>
                  <a:lnTo>
                    <a:pt x="34" y="174"/>
                  </a:lnTo>
                  <a:lnTo>
                    <a:pt x="35" y="173"/>
                  </a:lnTo>
                  <a:lnTo>
                    <a:pt x="35" y="172"/>
                  </a:lnTo>
                  <a:lnTo>
                    <a:pt x="34" y="172"/>
                  </a:lnTo>
                  <a:lnTo>
                    <a:pt x="35" y="171"/>
                  </a:lnTo>
                  <a:lnTo>
                    <a:pt x="34" y="171"/>
                  </a:lnTo>
                  <a:lnTo>
                    <a:pt x="34" y="169"/>
                  </a:lnTo>
                  <a:lnTo>
                    <a:pt x="33" y="168"/>
                  </a:lnTo>
                  <a:lnTo>
                    <a:pt x="32" y="167"/>
                  </a:lnTo>
                  <a:lnTo>
                    <a:pt x="31" y="168"/>
                  </a:lnTo>
                  <a:lnTo>
                    <a:pt x="30" y="167"/>
                  </a:lnTo>
                  <a:lnTo>
                    <a:pt x="29" y="166"/>
                  </a:lnTo>
                  <a:lnTo>
                    <a:pt x="30" y="166"/>
                  </a:lnTo>
                  <a:lnTo>
                    <a:pt x="31" y="165"/>
                  </a:lnTo>
                  <a:lnTo>
                    <a:pt x="31" y="164"/>
                  </a:lnTo>
                  <a:lnTo>
                    <a:pt x="32" y="164"/>
                  </a:lnTo>
                  <a:lnTo>
                    <a:pt x="32" y="163"/>
                  </a:lnTo>
                  <a:lnTo>
                    <a:pt x="31" y="163"/>
                  </a:lnTo>
                  <a:lnTo>
                    <a:pt x="31" y="162"/>
                  </a:lnTo>
                  <a:lnTo>
                    <a:pt x="31" y="161"/>
                  </a:lnTo>
                  <a:lnTo>
                    <a:pt x="31" y="160"/>
                  </a:lnTo>
                  <a:lnTo>
                    <a:pt x="31" y="159"/>
                  </a:lnTo>
                  <a:lnTo>
                    <a:pt x="31" y="158"/>
                  </a:lnTo>
                  <a:lnTo>
                    <a:pt x="30" y="157"/>
                  </a:lnTo>
                  <a:lnTo>
                    <a:pt x="30" y="156"/>
                  </a:lnTo>
                  <a:lnTo>
                    <a:pt x="28" y="155"/>
                  </a:lnTo>
                  <a:lnTo>
                    <a:pt x="28" y="153"/>
                  </a:lnTo>
                  <a:lnTo>
                    <a:pt x="27" y="153"/>
                  </a:lnTo>
                  <a:lnTo>
                    <a:pt x="27" y="152"/>
                  </a:lnTo>
                  <a:lnTo>
                    <a:pt x="27" y="151"/>
                  </a:lnTo>
                  <a:lnTo>
                    <a:pt x="28" y="150"/>
                  </a:lnTo>
                  <a:lnTo>
                    <a:pt x="28" y="151"/>
                  </a:lnTo>
                  <a:lnTo>
                    <a:pt x="29" y="150"/>
                  </a:lnTo>
                  <a:lnTo>
                    <a:pt x="29" y="150"/>
                  </a:lnTo>
                  <a:lnTo>
                    <a:pt x="29" y="149"/>
                  </a:lnTo>
                  <a:lnTo>
                    <a:pt x="28" y="149"/>
                  </a:lnTo>
                  <a:lnTo>
                    <a:pt x="28" y="148"/>
                  </a:lnTo>
                  <a:lnTo>
                    <a:pt x="27" y="147"/>
                  </a:lnTo>
                  <a:lnTo>
                    <a:pt x="26" y="145"/>
                  </a:lnTo>
                  <a:lnTo>
                    <a:pt x="26" y="144"/>
                  </a:lnTo>
                  <a:lnTo>
                    <a:pt x="27" y="144"/>
                  </a:lnTo>
                  <a:lnTo>
                    <a:pt x="25" y="141"/>
                  </a:lnTo>
                  <a:lnTo>
                    <a:pt x="25" y="140"/>
                  </a:lnTo>
                  <a:lnTo>
                    <a:pt x="25" y="139"/>
                  </a:lnTo>
                  <a:lnTo>
                    <a:pt x="26" y="138"/>
                  </a:lnTo>
                  <a:lnTo>
                    <a:pt x="26" y="137"/>
                  </a:lnTo>
                  <a:lnTo>
                    <a:pt x="27" y="137"/>
                  </a:lnTo>
                  <a:lnTo>
                    <a:pt x="26" y="136"/>
                  </a:lnTo>
                  <a:lnTo>
                    <a:pt x="26" y="134"/>
                  </a:lnTo>
                  <a:lnTo>
                    <a:pt x="24" y="131"/>
                  </a:lnTo>
                  <a:lnTo>
                    <a:pt x="23" y="130"/>
                  </a:lnTo>
                  <a:lnTo>
                    <a:pt x="22" y="128"/>
                  </a:lnTo>
                  <a:lnTo>
                    <a:pt x="22" y="127"/>
                  </a:lnTo>
                  <a:lnTo>
                    <a:pt x="22" y="126"/>
                  </a:lnTo>
                  <a:lnTo>
                    <a:pt x="22" y="125"/>
                  </a:lnTo>
                  <a:lnTo>
                    <a:pt x="21" y="123"/>
                  </a:lnTo>
                  <a:lnTo>
                    <a:pt x="20" y="122"/>
                  </a:lnTo>
                  <a:lnTo>
                    <a:pt x="20" y="121"/>
                  </a:lnTo>
                  <a:lnTo>
                    <a:pt x="19" y="120"/>
                  </a:lnTo>
                  <a:lnTo>
                    <a:pt x="19" y="119"/>
                  </a:lnTo>
                  <a:lnTo>
                    <a:pt x="19" y="119"/>
                  </a:lnTo>
                  <a:lnTo>
                    <a:pt x="19" y="118"/>
                  </a:lnTo>
                  <a:lnTo>
                    <a:pt x="17" y="117"/>
                  </a:lnTo>
                  <a:lnTo>
                    <a:pt x="17" y="116"/>
                  </a:lnTo>
                  <a:lnTo>
                    <a:pt x="17" y="115"/>
                  </a:lnTo>
                  <a:lnTo>
                    <a:pt x="17" y="114"/>
                  </a:lnTo>
                  <a:lnTo>
                    <a:pt x="17" y="113"/>
                  </a:lnTo>
                  <a:lnTo>
                    <a:pt x="18" y="113"/>
                  </a:lnTo>
                  <a:lnTo>
                    <a:pt x="16" y="111"/>
                  </a:lnTo>
                  <a:lnTo>
                    <a:pt x="15" y="111"/>
                  </a:lnTo>
                  <a:lnTo>
                    <a:pt x="15" y="111"/>
                  </a:lnTo>
                  <a:lnTo>
                    <a:pt x="15" y="110"/>
                  </a:lnTo>
                  <a:lnTo>
                    <a:pt x="14" y="109"/>
                  </a:lnTo>
                  <a:lnTo>
                    <a:pt x="16" y="109"/>
                  </a:lnTo>
                  <a:lnTo>
                    <a:pt x="17" y="108"/>
                  </a:lnTo>
                  <a:lnTo>
                    <a:pt x="18" y="107"/>
                  </a:lnTo>
                  <a:lnTo>
                    <a:pt x="16" y="108"/>
                  </a:lnTo>
                  <a:lnTo>
                    <a:pt x="16" y="107"/>
                  </a:lnTo>
                  <a:lnTo>
                    <a:pt x="17" y="106"/>
                  </a:lnTo>
                  <a:lnTo>
                    <a:pt x="16" y="106"/>
                  </a:lnTo>
                  <a:lnTo>
                    <a:pt x="15" y="107"/>
                  </a:lnTo>
                  <a:lnTo>
                    <a:pt x="15" y="108"/>
                  </a:lnTo>
                  <a:lnTo>
                    <a:pt x="14" y="106"/>
                  </a:lnTo>
                  <a:lnTo>
                    <a:pt x="13" y="106"/>
                  </a:lnTo>
                  <a:lnTo>
                    <a:pt x="13" y="105"/>
                  </a:lnTo>
                  <a:lnTo>
                    <a:pt x="12" y="105"/>
                  </a:lnTo>
                  <a:lnTo>
                    <a:pt x="12" y="104"/>
                  </a:lnTo>
                  <a:lnTo>
                    <a:pt x="13" y="104"/>
                  </a:lnTo>
                  <a:lnTo>
                    <a:pt x="13" y="103"/>
                  </a:lnTo>
                  <a:lnTo>
                    <a:pt x="12" y="101"/>
                  </a:lnTo>
                  <a:lnTo>
                    <a:pt x="12" y="100"/>
                  </a:lnTo>
                  <a:lnTo>
                    <a:pt x="11" y="99"/>
                  </a:lnTo>
                  <a:lnTo>
                    <a:pt x="12" y="96"/>
                  </a:lnTo>
                  <a:lnTo>
                    <a:pt x="12" y="95"/>
                  </a:lnTo>
                  <a:lnTo>
                    <a:pt x="12" y="95"/>
                  </a:lnTo>
                  <a:lnTo>
                    <a:pt x="12" y="94"/>
                  </a:lnTo>
                  <a:lnTo>
                    <a:pt x="12" y="92"/>
                  </a:lnTo>
                  <a:lnTo>
                    <a:pt x="10" y="91"/>
                  </a:lnTo>
                  <a:lnTo>
                    <a:pt x="10" y="90"/>
                  </a:lnTo>
                  <a:lnTo>
                    <a:pt x="9" y="90"/>
                  </a:lnTo>
                  <a:lnTo>
                    <a:pt x="7" y="90"/>
                  </a:lnTo>
                  <a:lnTo>
                    <a:pt x="7" y="89"/>
                  </a:lnTo>
                  <a:lnTo>
                    <a:pt x="8" y="89"/>
                  </a:lnTo>
                  <a:lnTo>
                    <a:pt x="8" y="87"/>
                  </a:lnTo>
                  <a:lnTo>
                    <a:pt x="8" y="85"/>
                  </a:lnTo>
                  <a:lnTo>
                    <a:pt x="8" y="84"/>
                  </a:lnTo>
                  <a:lnTo>
                    <a:pt x="9" y="85"/>
                  </a:lnTo>
                  <a:lnTo>
                    <a:pt x="10" y="85"/>
                  </a:lnTo>
                  <a:lnTo>
                    <a:pt x="11" y="85"/>
                  </a:lnTo>
                  <a:lnTo>
                    <a:pt x="11" y="86"/>
                  </a:lnTo>
                  <a:lnTo>
                    <a:pt x="11" y="87"/>
                  </a:lnTo>
                  <a:lnTo>
                    <a:pt x="11" y="87"/>
                  </a:lnTo>
                  <a:lnTo>
                    <a:pt x="12" y="87"/>
                  </a:lnTo>
                  <a:lnTo>
                    <a:pt x="12" y="88"/>
                  </a:lnTo>
                  <a:lnTo>
                    <a:pt x="12" y="87"/>
                  </a:lnTo>
                  <a:lnTo>
                    <a:pt x="14" y="87"/>
                  </a:lnTo>
                  <a:lnTo>
                    <a:pt x="16" y="88"/>
                  </a:lnTo>
                  <a:lnTo>
                    <a:pt x="20" y="90"/>
                  </a:lnTo>
                  <a:lnTo>
                    <a:pt x="20" y="91"/>
                  </a:lnTo>
                  <a:lnTo>
                    <a:pt x="20" y="92"/>
                  </a:lnTo>
                  <a:lnTo>
                    <a:pt x="20" y="91"/>
                  </a:lnTo>
                  <a:lnTo>
                    <a:pt x="20" y="88"/>
                  </a:lnTo>
                  <a:lnTo>
                    <a:pt x="20" y="87"/>
                  </a:lnTo>
                  <a:lnTo>
                    <a:pt x="20" y="87"/>
                  </a:lnTo>
                  <a:lnTo>
                    <a:pt x="20" y="86"/>
                  </a:lnTo>
                  <a:lnTo>
                    <a:pt x="20" y="85"/>
                  </a:lnTo>
                  <a:lnTo>
                    <a:pt x="19" y="84"/>
                  </a:lnTo>
                  <a:lnTo>
                    <a:pt x="19" y="85"/>
                  </a:lnTo>
                  <a:lnTo>
                    <a:pt x="18" y="84"/>
                  </a:lnTo>
                  <a:lnTo>
                    <a:pt x="18" y="85"/>
                  </a:lnTo>
                  <a:lnTo>
                    <a:pt x="18" y="86"/>
                  </a:lnTo>
                  <a:lnTo>
                    <a:pt x="17" y="86"/>
                  </a:lnTo>
                  <a:lnTo>
                    <a:pt x="16" y="86"/>
                  </a:lnTo>
                  <a:lnTo>
                    <a:pt x="15" y="84"/>
                  </a:lnTo>
                  <a:lnTo>
                    <a:pt x="14" y="84"/>
                  </a:lnTo>
                  <a:lnTo>
                    <a:pt x="13" y="84"/>
                  </a:lnTo>
                  <a:lnTo>
                    <a:pt x="12" y="84"/>
                  </a:lnTo>
                  <a:lnTo>
                    <a:pt x="12" y="83"/>
                  </a:lnTo>
                  <a:lnTo>
                    <a:pt x="11" y="82"/>
                  </a:lnTo>
                  <a:lnTo>
                    <a:pt x="11" y="81"/>
                  </a:lnTo>
                  <a:lnTo>
                    <a:pt x="10" y="81"/>
                  </a:lnTo>
                  <a:lnTo>
                    <a:pt x="10" y="79"/>
                  </a:lnTo>
                  <a:lnTo>
                    <a:pt x="7" y="78"/>
                  </a:lnTo>
                  <a:lnTo>
                    <a:pt x="5" y="78"/>
                  </a:lnTo>
                  <a:lnTo>
                    <a:pt x="5" y="76"/>
                  </a:lnTo>
                  <a:lnTo>
                    <a:pt x="6" y="76"/>
                  </a:lnTo>
                  <a:lnTo>
                    <a:pt x="6" y="75"/>
                  </a:lnTo>
                  <a:lnTo>
                    <a:pt x="7" y="75"/>
                  </a:lnTo>
                  <a:lnTo>
                    <a:pt x="6" y="74"/>
                  </a:lnTo>
                  <a:lnTo>
                    <a:pt x="6" y="73"/>
                  </a:lnTo>
                  <a:lnTo>
                    <a:pt x="4" y="72"/>
                  </a:lnTo>
                  <a:lnTo>
                    <a:pt x="4" y="71"/>
                  </a:lnTo>
                  <a:lnTo>
                    <a:pt x="4" y="69"/>
                  </a:lnTo>
                  <a:lnTo>
                    <a:pt x="4" y="68"/>
                  </a:lnTo>
                  <a:lnTo>
                    <a:pt x="4" y="67"/>
                  </a:lnTo>
                  <a:lnTo>
                    <a:pt x="4" y="66"/>
                  </a:lnTo>
                  <a:lnTo>
                    <a:pt x="4" y="66"/>
                  </a:lnTo>
                  <a:lnTo>
                    <a:pt x="4" y="63"/>
                  </a:lnTo>
                  <a:lnTo>
                    <a:pt x="4" y="62"/>
                  </a:lnTo>
                  <a:lnTo>
                    <a:pt x="4" y="61"/>
                  </a:lnTo>
                  <a:lnTo>
                    <a:pt x="4" y="60"/>
                  </a:lnTo>
                  <a:lnTo>
                    <a:pt x="5" y="60"/>
                  </a:lnTo>
                  <a:lnTo>
                    <a:pt x="5" y="61"/>
                  </a:lnTo>
                  <a:lnTo>
                    <a:pt x="6" y="61"/>
                  </a:lnTo>
                  <a:lnTo>
                    <a:pt x="7" y="61"/>
                  </a:lnTo>
                  <a:lnTo>
                    <a:pt x="8" y="60"/>
                  </a:lnTo>
                  <a:lnTo>
                    <a:pt x="9" y="60"/>
                  </a:lnTo>
                  <a:lnTo>
                    <a:pt x="10" y="60"/>
                  </a:lnTo>
                  <a:lnTo>
                    <a:pt x="10" y="59"/>
                  </a:lnTo>
                  <a:lnTo>
                    <a:pt x="9" y="59"/>
                  </a:lnTo>
                  <a:lnTo>
                    <a:pt x="8" y="59"/>
                  </a:lnTo>
                  <a:lnTo>
                    <a:pt x="6" y="59"/>
                  </a:lnTo>
                  <a:lnTo>
                    <a:pt x="4" y="55"/>
                  </a:lnTo>
                  <a:lnTo>
                    <a:pt x="3" y="51"/>
                  </a:lnTo>
                  <a:lnTo>
                    <a:pt x="4" y="51"/>
                  </a:lnTo>
                  <a:lnTo>
                    <a:pt x="4" y="50"/>
                  </a:lnTo>
                  <a:lnTo>
                    <a:pt x="3" y="50"/>
                  </a:lnTo>
                  <a:lnTo>
                    <a:pt x="1" y="50"/>
                  </a:lnTo>
                  <a:lnTo>
                    <a:pt x="0" y="46"/>
                  </a:lnTo>
                  <a:lnTo>
                    <a:pt x="0" y="44"/>
                  </a:lnTo>
                  <a:lnTo>
                    <a:pt x="1" y="41"/>
                  </a:lnTo>
                  <a:lnTo>
                    <a:pt x="1" y="38"/>
                  </a:lnTo>
                  <a:lnTo>
                    <a:pt x="1" y="36"/>
                  </a:lnTo>
                  <a:lnTo>
                    <a:pt x="1" y="35"/>
                  </a:lnTo>
                  <a:lnTo>
                    <a:pt x="2" y="35"/>
                  </a:lnTo>
                  <a:lnTo>
                    <a:pt x="3" y="35"/>
                  </a:lnTo>
                  <a:lnTo>
                    <a:pt x="4" y="35"/>
                  </a:lnTo>
                  <a:lnTo>
                    <a:pt x="4" y="35"/>
                  </a:lnTo>
                  <a:lnTo>
                    <a:pt x="5" y="36"/>
                  </a:lnTo>
                  <a:lnTo>
                    <a:pt x="6" y="36"/>
                  </a:lnTo>
                  <a:lnTo>
                    <a:pt x="7" y="33"/>
                  </a:lnTo>
                  <a:lnTo>
                    <a:pt x="8" y="33"/>
                  </a:lnTo>
                  <a:lnTo>
                    <a:pt x="9" y="34"/>
                  </a:lnTo>
                  <a:lnTo>
                    <a:pt x="11" y="36"/>
                  </a:lnTo>
                  <a:lnTo>
                    <a:pt x="12" y="37"/>
                  </a:lnTo>
                  <a:lnTo>
                    <a:pt x="12" y="38"/>
                  </a:lnTo>
                  <a:lnTo>
                    <a:pt x="13" y="38"/>
                  </a:lnTo>
                  <a:lnTo>
                    <a:pt x="13" y="37"/>
                  </a:lnTo>
                  <a:lnTo>
                    <a:pt x="12" y="37"/>
                  </a:lnTo>
                  <a:lnTo>
                    <a:pt x="12" y="36"/>
                  </a:lnTo>
                  <a:lnTo>
                    <a:pt x="12" y="35"/>
                  </a:lnTo>
                  <a:lnTo>
                    <a:pt x="12" y="35"/>
                  </a:lnTo>
                  <a:lnTo>
                    <a:pt x="14" y="35"/>
                  </a:lnTo>
                  <a:lnTo>
                    <a:pt x="16" y="35"/>
                  </a:lnTo>
                  <a:lnTo>
                    <a:pt x="16" y="36"/>
                  </a:lnTo>
                  <a:lnTo>
                    <a:pt x="17" y="36"/>
                  </a:lnTo>
                  <a:lnTo>
                    <a:pt x="18" y="36"/>
                  </a:lnTo>
                  <a:lnTo>
                    <a:pt x="19" y="36"/>
                  </a:lnTo>
                  <a:lnTo>
                    <a:pt x="19" y="35"/>
                  </a:lnTo>
                  <a:lnTo>
                    <a:pt x="18" y="35"/>
                  </a:lnTo>
                  <a:lnTo>
                    <a:pt x="17" y="35"/>
                  </a:lnTo>
                  <a:lnTo>
                    <a:pt x="17" y="34"/>
                  </a:lnTo>
                  <a:lnTo>
                    <a:pt x="16" y="34"/>
                  </a:lnTo>
                  <a:lnTo>
                    <a:pt x="15" y="34"/>
                  </a:lnTo>
                  <a:lnTo>
                    <a:pt x="14" y="34"/>
                  </a:lnTo>
                  <a:lnTo>
                    <a:pt x="13" y="34"/>
                  </a:lnTo>
                  <a:lnTo>
                    <a:pt x="12" y="34"/>
                  </a:lnTo>
                  <a:lnTo>
                    <a:pt x="12" y="33"/>
                  </a:lnTo>
                  <a:lnTo>
                    <a:pt x="12" y="32"/>
                  </a:lnTo>
                  <a:lnTo>
                    <a:pt x="12" y="31"/>
                  </a:lnTo>
                  <a:lnTo>
                    <a:pt x="12" y="30"/>
                  </a:lnTo>
                  <a:lnTo>
                    <a:pt x="9" y="31"/>
                  </a:lnTo>
                  <a:lnTo>
                    <a:pt x="8" y="32"/>
                  </a:lnTo>
                  <a:lnTo>
                    <a:pt x="8" y="31"/>
                  </a:lnTo>
                  <a:lnTo>
                    <a:pt x="7" y="31"/>
                  </a:lnTo>
                  <a:lnTo>
                    <a:pt x="6" y="31"/>
                  </a:lnTo>
                  <a:lnTo>
                    <a:pt x="6" y="30"/>
                  </a:lnTo>
                  <a:lnTo>
                    <a:pt x="5" y="29"/>
                  </a:lnTo>
                  <a:lnTo>
                    <a:pt x="4" y="27"/>
                  </a:lnTo>
                  <a:lnTo>
                    <a:pt x="5" y="26"/>
                  </a:lnTo>
                  <a:lnTo>
                    <a:pt x="5" y="25"/>
                  </a:lnTo>
                  <a:lnTo>
                    <a:pt x="6" y="25"/>
                  </a:lnTo>
                  <a:lnTo>
                    <a:pt x="8" y="27"/>
                  </a:lnTo>
                  <a:lnTo>
                    <a:pt x="8" y="26"/>
                  </a:lnTo>
                  <a:lnTo>
                    <a:pt x="8" y="25"/>
                  </a:lnTo>
                  <a:lnTo>
                    <a:pt x="9" y="25"/>
                  </a:lnTo>
                  <a:lnTo>
                    <a:pt x="9" y="24"/>
                  </a:lnTo>
                  <a:lnTo>
                    <a:pt x="9" y="24"/>
                  </a:lnTo>
                  <a:lnTo>
                    <a:pt x="8" y="23"/>
                  </a:lnTo>
                  <a:lnTo>
                    <a:pt x="8" y="22"/>
                  </a:lnTo>
                  <a:lnTo>
                    <a:pt x="9" y="22"/>
                  </a:lnTo>
                  <a:lnTo>
                    <a:pt x="10" y="21"/>
                  </a:lnTo>
                  <a:lnTo>
                    <a:pt x="11" y="21"/>
                  </a:lnTo>
                  <a:lnTo>
                    <a:pt x="11" y="22"/>
                  </a:lnTo>
                  <a:lnTo>
                    <a:pt x="12" y="22"/>
                  </a:lnTo>
                  <a:lnTo>
                    <a:pt x="12" y="21"/>
                  </a:lnTo>
                  <a:lnTo>
                    <a:pt x="9" y="20"/>
                  </a:lnTo>
                  <a:lnTo>
                    <a:pt x="9" y="19"/>
                  </a:lnTo>
                  <a:lnTo>
                    <a:pt x="10" y="19"/>
                  </a:lnTo>
                  <a:lnTo>
                    <a:pt x="11" y="20"/>
                  </a:lnTo>
                  <a:lnTo>
                    <a:pt x="12" y="19"/>
                  </a:lnTo>
                  <a:lnTo>
                    <a:pt x="13" y="19"/>
                  </a:lnTo>
                  <a:lnTo>
                    <a:pt x="14" y="19"/>
                  </a:lnTo>
                  <a:lnTo>
                    <a:pt x="15" y="18"/>
                  </a:lnTo>
                  <a:lnTo>
                    <a:pt x="16" y="17"/>
                  </a:lnTo>
                  <a:lnTo>
                    <a:pt x="16" y="18"/>
                  </a:lnTo>
                  <a:lnTo>
                    <a:pt x="17" y="18"/>
                  </a:lnTo>
                  <a:lnTo>
                    <a:pt x="17" y="19"/>
                  </a:lnTo>
                  <a:lnTo>
                    <a:pt x="17" y="18"/>
                  </a:lnTo>
                  <a:lnTo>
                    <a:pt x="17" y="17"/>
                  </a:lnTo>
                  <a:lnTo>
                    <a:pt x="19" y="17"/>
                  </a:lnTo>
                  <a:lnTo>
                    <a:pt x="20" y="16"/>
                  </a:lnTo>
                  <a:lnTo>
                    <a:pt x="21" y="16"/>
                  </a:lnTo>
                  <a:lnTo>
                    <a:pt x="22" y="16"/>
                  </a:lnTo>
                  <a:lnTo>
                    <a:pt x="21" y="16"/>
                  </a:lnTo>
                  <a:lnTo>
                    <a:pt x="21" y="16"/>
                  </a:lnTo>
                  <a:lnTo>
                    <a:pt x="20" y="16"/>
                  </a:lnTo>
                  <a:lnTo>
                    <a:pt x="20" y="16"/>
                  </a:lnTo>
                  <a:lnTo>
                    <a:pt x="20" y="15"/>
                  </a:lnTo>
                  <a:lnTo>
                    <a:pt x="20" y="15"/>
                  </a:lnTo>
                  <a:lnTo>
                    <a:pt x="21" y="15"/>
                  </a:lnTo>
                  <a:lnTo>
                    <a:pt x="21" y="14"/>
                  </a:lnTo>
                  <a:lnTo>
                    <a:pt x="20" y="15"/>
                  </a:lnTo>
                  <a:lnTo>
                    <a:pt x="20" y="14"/>
                  </a:lnTo>
                  <a:lnTo>
                    <a:pt x="20" y="13"/>
                  </a:lnTo>
                  <a:lnTo>
                    <a:pt x="21" y="13"/>
                  </a:lnTo>
                  <a:lnTo>
                    <a:pt x="22" y="13"/>
                  </a:lnTo>
                  <a:lnTo>
                    <a:pt x="22" y="12"/>
                  </a:lnTo>
                  <a:lnTo>
                    <a:pt x="21" y="12"/>
                  </a:lnTo>
                  <a:lnTo>
                    <a:pt x="20" y="13"/>
                  </a:lnTo>
                  <a:lnTo>
                    <a:pt x="20" y="13"/>
                  </a:lnTo>
                  <a:lnTo>
                    <a:pt x="19" y="14"/>
                  </a:lnTo>
                  <a:lnTo>
                    <a:pt x="18" y="14"/>
                  </a:lnTo>
                  <a:lnTo>
                    <a:pt x="17" y="15"/>
                  </a:lnTo>
                  <a:lnTo>
                    <a:pt x="17" y="16"/>
                  </a:lnTo>
                  <a:lnTo>
                    <a:pt x="16" y="16"/>
                  </a:lnTo>
                  <a:lnTo>
                    <a:pt x="16" y="15"/>
                  </a:lnTo>
                  <a:lnTo>
                    <a:pt x="15" y="15"/>
                  </a:lnTo>
                  <a:lnTo>
                    <a:pt x="15" y="16"/>
                  </a:lnTo>
                  <a:lnTo>
                    <a:pt x="14" y="16"/>
                  </a:lnTo>
                  <a:lnTo>
                    <a:pt x="14" y="16"/>
                  </a:lnTo>
                  <a:lnTo>
                    <a:pt x="13" y="15"/>
                  </a:lnTo>
                  <a:lnTo>
                    <a:pt x="13" y="14"/>
                  </a:lnTo>
                  <a:lnTo>
                    <a:pt x="12" y="12"/>
                  </a:lnTo>
                  <a:lnTo>
                    <a:pt x="12" y="11"/>
                  </a:lnTo>
                  <a:lnTo>
                    <a:pt x="13" y="11"/>
                  </a:lnTo>
                  <a:lnTo>
                    <a:pt x="12" y="10"/>
                  </a:lnTo>
                  <a:lnTo>
                    <a:pt x="12" y="9"/>
                  </a:lnTo>
                  <a:lnTo>
                    <a:pt x="13" y="8"/>
                  </a:lnTo>
                  <a:lnTo>
                    <a:pt x="12" y="8"/>
                  </a:lnTo>
                  <a:lnTo>
                    <a:pt x="12" y="8"/>
                  </a:lnTo>
                  <a:lnTo>
                    <a:pt x="12" y="8"/>
                  </a:lnTo>
                  <a:lnTo>
                    <a:pt x="12" y="7"/>
                  </a:lnTo>
                  <a:lnTo>
                    <a:pt x="12" y="6"/>
                  </a:lnTo>
                  <a:lnTo>
                    <a:pt x="12" y="6"/>
                  </a:lnTo>
                  <a:lnTo>
                    <a:pt x="12" y="5"/>
                  </a:lnTo>
                  <a:lnTo>
                    <a:pt x="12" y="4"/>
                  </a:lnTo>
                  <a:lnTo>
                    <a:pt x="12" y="2"/>
                  </a:lnTo>
                  <a:lnTo>
                    <a:pt x="12" y="1"/>
                  </a:lnTo>
                  <a:lnTo>
                    <a:pt x="12" y="0"/>
                  </a:lnTo>
                  <a:lnTo>
                    <a:pt x="11" y="2"/>
                  </a:lnTo>
                  <a:lnTo>
                    <a:pt x="11" y="3"/>
                  </a:lnTo>
                  <a:lnTo>
                    <a:pt x="10" y="4"/>
                  </a:lnTo>
                  <a:lnTo>
                    <a:pt x="10" y="3"/>
                  </a:lnTo>
                  <a:lnTo>
                    <a:pt x="9" y="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10" name="Freeform 210"/>
            <p:cNvSpPr>
              <a:spLocks noEditPoints="1"/>
            </p:cNvSpPr>
            <p:nvPr/>
          </p:nvSpPr>
          <p:spPr bwMode="auto">
            <a:xfrm>
              <a:off x="2590801" y="2197098"/>
              <a:ext cx="1308100" cy="1063624"/>
            </a:xfrm>
            <a:custGeom>
              <a:avLst/>
              <a:gdLst>
                <a:gd name="T0" fmla="*/ 781 w 824"/>
                <a:gd name="T1" fmla="*/ 307 h 670"/>
                <a:gd name="T2" fmla="*/ 812 w 824"/>
                <a:gd name="T3" fmla="*/ 306 h 670"/>
                <a:gd name="T4" fmla="*/ 803 w 824"/>
                <a:gd name="T5" fmla="*/ 330 h 670"/>
                <a:gd name="T6" fmla="*/ 732 w 824"/>
                <a:gd name="T7" fmla="*/ 367 h 670"/>
                <a:gd name="T8" fmla="*/ 660 w 824"/>
                <a:gd name="T9" fmla="*/ 414 h 670"/>
                <a:gd name="T10" fmla="*/ 661 w 824"/>
                <a:gd name="T11" fmla="*/ 441 h 670"/>
                <a:gd name="T12" fmla="*/ 724 w 824"/>
                <a:gd name="T13" fmla="*/ 459 h 670"/>
                <a:gd name="T14" fmla="*/ 733 w 824"/>
                <a:gd name="T15" fmla="*/ 480 h 670"/>
                <a:gd name="T16" fmla="*/ 689 w 824"/>
                <a:gd name="T17" fmla="*/ 504 h 670"/>
                <a:gd name="T18" fmla="*/ 694 w 824"/>
                <a:gd name="T19" fmla="*/ 533 h 670"/>
                <a:gd name="T20" fmla="*/ 683 w 824"/>
                <a:gd name="T21" fmla="*/ 567 h 670"/>
                <a:gd name="T22" fmla="*/ 641 w 824"/>
                <a:gd name="T23" fmla="*/ 559 h 670"/>
                <a:gd name="T24" fmla="*/ 608 w 824"/>
                <a:gd name="T25" fmla="*/ 580 h 670"/>
                <a:gd name="T26" fmla="*/ 581 w 824"/>
                <a:gd name="T27" fmla="*/ 602 h 670"/>
                <a:gd name="T28" fmla="*/ 582 w 824"/>
                <a:gd name="T29" fmla="*/ 584 h 670"/>
                <a:gd name="T30" fmla="*/ 588 w 824"/>
                <a:gd name="T31" fmla="*/ 544 h 670"/>
                <a:gd name="T32" fmla="*/ 596 w 824"/>
                <a:gd name="T33" fmla="*/ 520 h 670"/>
                <a:gd name="T34" fmla="*/ 537 w 824"/>
                <a:gd name="T35" fmla="*/ 498 h 670"/>
                <a:gd name="T36" fmla="*/ 547 w 824"/>
                <a:gd name="T37" fmla="*/ 498 h 670"/>
                <a:gd name="T38" fmla="*/ 515 w 824"/>
                <a:gd name="T39" fmla="*/ 501 h 670"/>
                <a:gd name="T40" fmla="*/ 518 w 824"/>
                <a:gd name="T41" fmla="*/ 510 h 670"/>
                <a:gd name="T42" fmla="*/ 494 w 824"/>
                <a:gd name="T43" fmla="*/ 530 h 670"/>
                <a:gd name="T44" fmla="*/ 508 w 824"/>
                <a:gd name="T45" fmla="*/ 567 h 670"/>
                <a:gd name="T46" fmla="*/ 510 w 824"/>
                <a:gd name="T47" fmla="*/ 615 h 670"/>
                <a:gd name="T48" fmla="*/ 475 w 824"/>
                <a:gd name="T49" fmla="*/ 641 h 670"/>
                <a:gd name="T50" fmla="*/ 475 w 824"/>
                <a:gd name="T51" fmla="*/ 665 h 670"/>
                <a:gd name="T52" fmla="*/ 426 w 824"/>
                <a:gd name="T53" fmla="*/ 645 h 670"/>
                <a:gd name="T54" fmla="*/ 391 w 824"/>
                <a:gd name="T55" fmla="*/ 619 h 670"/>
                <a:gd name="T56" fmla="*/ 368 w 824"/>
                <a:gd name="T57" fmla="*/ 582 h 670"/>
                <a:gd name="T58" fmla="*/ 346 w 824"/>
                <a:gd name="T59" fmla="*/ 549 h 670"/>
                <a:gd name="T60" fmla="*/ 289 w 824"/>
                <a:gd name="T61" fmla="*/ 536 h 670"/>
                <a:gd name="T62" fmla="*/ 262 w 824"/>
                <a:gd name="T63" fmla="*/ 523 h 670"/>
                <a:gd name="T64" fmla="*/ 217 w 824"/>
                <a:gd name="T65" fmla="*/ 522 h 670"/>
                <a:gd name="T66" fmla="*/ 152 w 824"/>
                <a:gd name="T67" fmla="*/ 519 h 670"/>
                <a:gd name="T68" fmla="*/ 134 w 824"/>
                <a:gd name="T69" fmla="*/ 481 h 670"/>
                <a:gd name="T70" fmla="*/ 113 w 824"/>
                <a:gd name="T71" fmla="*/ 441 h 670"/>
                <a:gd name="T72" fmla="*/ 85 w 824"/>
                <a:gd name="T73" fmla="*/ 424 h 670"/>
                <a:gd name="T74" fmla="*/ 56 w 824"/>
                <a:gd name="T75" fmla="*/ 388 h 670"/>
                <a:gd name="T76" fmla="*/ 60 w 824"/>
                <a:gd name="T77" fmla="*/ 341 h 670"/>
                <a:gd name="T78" fmla="*/ 2 w 824"/>
                <a:gd name="T79" fmla="*/ 325 h 670"/>
                <a:gd name="T80" fmla="*/ 44 w 824"/>
                <a:gd name="T81" fmla="*/ 251 h 670"/>
                <a:gd name="T82" fmla="*/ 65 w 824"/>
                <a:gd name="T83" fmla="*/ 216 h 670"/>
                <a:gd name="T84" fmla="*/ 128 w 824"/>
                <a:gd name="T85" fmla="*/ 234 h 670"/>
                <a:gd name="T86" fmla="*/ 258 w 824"/>
                <a:gd name="T87" fmla="*/ 159 h 670"/>
                <a:gd name="T88" fmla="*/ 327 w 824"/>
                <a:gd name="T89" fmla="*/ 106 h 670"/>
                <a:gd name="T90" fmla="*/ 403 w 824"/>
                <a:gd name="T91" fmla="*/ 13 h 670"/>
                <a:gd name="T92" fmla="*/ 414 w 824"/>
                <a:gd name="T93" fmla="*/ 20 h 670"/>
                <a:gd name="T94" fmla="*/ 472 w 824"/>
                <a:gd name="T95" fmla="*/ 24 h 670"/>
                <a:gd name="T96" fmla="*/ 479 w 824"/>
                <a:gd name="T97" fmla="*/ 61 h 670"/>
                <a:gd name="T98" fmla="*/ 523 w 824"/>
                <a:gd name="T99" fmla="*/ 87 h 670"/>
                <a:gd name="T100" fmla="*/ 554 w 824"/>
                <a:gd name="T101" fmla="*/ 102 h 670"/>
                <a:gd name="T102" fmla="*/ 567 w 824"/>
                <a:gd name="T103" fmla="*/ 140 h 670"/>
                <a:gd name="T104" fmla="*/ 612 w 824"/>
                <a:gd name="T105" fmla="*/ 180 h 670"/>
                <a:gd name="T106" fmla="*/ 608 w 824"/>
                <a:gd name="T107" fmla="*/ 212 h 670"/>
                <a:gd name="T108" fmla="*/ 628 w 824"/>
                <a:gd name="T109" fmla="*/ 213 h 670"/>
                <a:gd name="T110" fmla="*/ 643 w 824"/>
                <a:gd name="T111" fmla="*/ 194 h 670"/>
                <a:gd name="T112" fmla="*/ 660 w 824"/>
                <a:gd name="T113" fmla="*/ 203 h 670"/>
                <a:gd name="T114" fmla="*/ 694 w 824"/>
                <a:gd name="T115" fmla="*/ 189 h 670"/>
                <a:gd name="T116" fmla="*/ 697 w 824"/>
                <a:gd name="T117" fmla="*/ 239 h 670"/>
                <a:gd name="T118" fmla="*/ 723 w 824"/>
                <a:gd name="T119" fmla="*/ 226 h 670"/>
                <a:gd name="T120" fmla="*/ 744 w 824"/>
                <a:gd name="T121" fmla="*/ 261 h 670"/>
                <a:gd name="T122" fmla="*/ 761 w 824"/>
                <a:gd name="T123" fmla="*/ 290 h 670"/>
                <a:gd name="T124" fmla="*/ 775 w 824"/>
                <a:gd name="T125" fmla="*/ 301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4" h="670">
                  <a:moveTo>
                    <a:pt x="450" y="493"/>
                  </a:moveTo>
                  <a:lnTo>
                    <a:pt x="450" y="494"/>
                  </a:lnTo>
                  <a:lnTo>
                    <a:pt x="450" y="493"/>
                  </a:lnTo>
                  <a:close/>
                  <a:moveTo>
                    <a:pt x="747" y="324"/>
                  </a:moveTo>
                  <a:lnTo>
                    <a:pt x="750" y="323"/>
                  </a:lnTo>
                  <a:lnTo>
                    <a:pt x="752" y="322"/>
                  </a:lnTo>
                  <a:lnTo>
                    <a:pt x="752" y="322"/>
                  </a:lnTo>
                  <a:lnTo>
                    <a:pt x="751" y="322"/>
                  </a:lnTo>
                  <a:lnTo>
                    <a:pt x="750" y="321"/>
                  </a:lnTo>
                  <a:lnTo>
                    <a:pt x="751" y="319"/>
                  </a:lnTo>
                  <a:lnTo>
                    <a:pt x="752" y="318"/>
                  </a:lnTo>
                  <a:lnTo>
                    <a:pt x="751" y="316"/>
                  </a:lnTo>
                  <a:lnTo>
                    <a:pt x="752" y="315"/>
                  </a:lnTo>
                  <a:lnTo>
                    <a:pt x="754" y="315"/>
                  </a:lnTo>
                  <a:lnTo>
                    <a:pt x="753" y="315"/>
                  </a:lnTo>
                  <a:lnTo>
                    <a:pt x="753" y="316"/>
                  </a:lnTo>
                  <a:lnTo>
                    <a:pt x="754" y="317"/>
                  </a:lnTo>
                  <a:lnTo>
                    <a:pt x="758" y="317"/>
                  </a:lnTo>
                  <a:lnTo>
                    <a:pt x="759" y="316"/>
                  </a:lnTo>
                  <a:lnTo>
                    <a:pt x="760" y="316"/>
                  </a:lnTo>
                  <a:lnTo>
                    <a:pt x="762" y="315"/>
                  </a:lnTo>
                  <a:lnTo>
                    <a:pt x="762" y="316"/>
                  </a:lnTo>
                  <a:lnTo>
                    <a:pt x="762" y="316"/>
                  </a:lnTo>
                  <a:lnTo>
                    <a:pt x="762" y="315"/>
                  </a:lnTo>
                  <a:lnTo>
                    <a:pt x="764" y="315"/>
                  </a:lnTo>
                  <a:lnTo>
                    <a:pt x="766" y="314"/>
                  </a:lnTo>
                  <a:lnTo>
                    <a:pt x="768" y="314"/>
                  </a:lnTo>
                  <a:lnTo>
                    <a:pt x="768" y="313"/>
                  </a:lnTo>
                  <a:lnTo>
                    <a:pt x="769" y="312"/>
                  </a:lnTo>
                  <a:lnTo>
                    <a:pt x="770" y="312"/>
                  </a:lnTo>
                  <a:lnTo>
                    <a:pt x="770" y="313"/>
                  </a:lnTo>
                  <a:lnTo>
                    <a:pt x="770" y="313"/>
                  </a:lnTo>
                  <a:lnTo>
                    <a:pt x="770" y="312"/>
                  </a:lnTo>
                  <a:lnTo>
                    <a:pt x="772" y="312"/>
                  </a:lnTo>
                  <a:lnTo>
                    <a:pt x="773" y="311"/>
                  </a:lnTo>
                  <a:lnTo>
                    <a:pt x="772" y="310"/>
                  </a:lnTo>
                  <a:lnTo>
                    <a:pt x="772" y="309"/>
                  </a:lnTo>
                  <a:lnTo>
                    <a:pt x="773" y="307"/>
                  </a:lnTo>
                  <a:lnTo>
                    <a:pt x="775" y="307"/>
                  </a:lnTo>
                  <a:lnTo>
                    <a:pt x="776" y="308"/>
                  </a:lnTo>
                  <a:lnTo>
                    <a:pt x="776" y="306"/>
                  </a:lnTo>
                  <a:lnTo>
                    <a:pt x="778" y="307"/>
                  </a:lnTo>
                  <a:lnTo>
                    <a:pt x="779" y="308"/>
                  </a:lnTo>
                  <a:lnTo>
                    <a:pt x="781" y="307"/>
                  </a:lnTo>
                  <a:lnTo>
                    <a:pt x="781" y="308"/>
                  </a:lnTo>
                  <a:lnTo>
                    <a:pt x="786" y="309"/>
                  </a:lnTo>
                  <a:lnTo>
                    <a:pt x="786" y="309"/>
                  </a:lnTo>
                  <a:lnTo>
                    <a:pt x="787" y="310"/>
                  </a:lnTo>
                  <a:lnTo>
                    <a:pt x="787" y="311"/>
                  </a:lnTo>
                  <a:lnTo>
                    <a:pt x="788" y="311"/>
                  </a:lnTo>
                  <a:lnTo>
                    <a:pt x="789" y="312"/>
                  </a:lnTo>
                  <a:lnTo>
                    <a:pt x="790" y="311"/>
                  </a:lnTo>
                  <a:lnTo>
                    <a:pt x="790" y="309"/>
                  </a:lnTo>
                  <a:lnTo>
                    <a:pt x="789" y="308"/>
                  </a:lnTo>
                  <a:lnTo>
                    <a:pt x="790" y="308"/>
                  </a:lnTo>
                  <a:lnTo>
                    <a:pt x="791" y="308"/>
                  </a:lnTo>
                  <a:lnTo>
                    <a:pt x="791" y="309"/>
                  </a:lnTo>
                  <a:lnTo>
                    <a:pt x="792" y="308"/>
                  </a:lnTo>
                  <a:lnTo>
                    <a:pt x="794" y="309"/>
                  </a:lnTo>
                  <a:lnTo>
                    <a:pt x="794" y="310"/>
                  </a:lnTo>
                  <a:lnTo>
                    <a:pt x="795" y="310"/>
                  </a:lnTo>
                  <a:lnTo>
                    <a:pt x="796" y="309"/>
                  </a:lnTo>
                  <a:lnTo>
                    <a:pt x="796" y="310"/>
                  </a:lnTo>
                  <a:lnTo>
                    <a:pt x="798" y="311"/>
                  </a:lnTo>
                  <a:lnTo>
                    <a:pt x="799" y="309"/>
                  </a:lnTo>
                  <a:lnTo>
                    <a:pt x="800" y="309"/>
                  </a:lnTo>
                  <a:lnTo>
                    <a:pt x="802" y="311"/>
                  </a:lnTo>
                  <a:lnTo>
                    <a:pt x="801" y="313"/>
                  </a:lnTo>
                  <a:lnTo>
                    <a:pt x="802" y="313"/>
                  </a:lnTo>
                  <a:lnTo>
                    <a:pt x="801" y="314"/>
                  </a:lnTo>
                  <a:lnTo>
                    <a:pt x="801" y="314"/>
                  </a:lnTo>
                  <a:lnTo>
                    <a:pt x="802" y="314"/>
                  </a:lnTo>
                  <a:lnTo>
                    <a:pt x="802" y="313"/>
                  </a:lnTo>
                  <a:lnTo>
                    <a:pt x="803" y="313"/>
                  </a:lnTo>
                  <a:lnTo>
                    <a:pt x="803" y="309"/>
                  </a:lnTo>
                  <a:lnTo>
                    <a:pt x="805" y="309"/>
                  </a:lnTo>
                  <a:lnTo>
                    <a:pt x="807" y="310"/>
                  </a:lnTo>
                  <a:lnTo>
                    <a:pt x="808" y="310"/>
                  </a:lnTo>
                  <a:lnTo>
                    <a:pt x="807" y="309"/>
                  </a:lnTo>
                  <a:lnTo>
                    <a:pt x="808" y="309"/>
                  </a:lnTo>
                  <a:lnTo>
                    <a:pt x="809" y="310"/>
                  </a:lnTo>
                  <a:lnTo>
                    <a:pt x="808" y="308"/>
                  </a:lnTo>
                  <a:lnTo>
                    <a:pt x="808" y="307"/>
                  </a:lnTo>
                  <a:lnTo>
                    <a:pt x="809" y="307"/>
                  </a:lnTo>
                  <a:lnTo>
                    <a:pt x="809" y="307"/>
                  </a:lnTo>
                  <a:lnTo>
                    <a:pt x="809" y="306"/>
                  </a:lnTo>
                  <a:lnTo>
                    <a:pt x="810" y="305"/>
                  </a:lnTo>
                  <a:lnTo>
                    <a:pt x="812" y="306"/>
                  </a:lnTo>
                  <a:lnTo>
                    <a:pt x="814" y="306"/>
                  </a:lnTo>
                  <a:lnTo>
                    <a:pt x="815" y="306"/>
                  </a:lnTo>
                  <a:lnTo>
                    <a:pt x="816" y="306"/>
                  </a:lnTo>
                  <a:lnTo>
                    <a:pt x="817" y="306"/>
                  </a:lnTo>
                  <a:lnTo>
                    <a:pt x="817" y="306"/>
                  </a:lnTo>
                  <a:lnTo>
                    <a:pt x="818" y="306"/>
                  </a:lnTo>
                  <a:lnTo>
                    <a:pt x="819" y="306"/>
                  </a:lnTo>
                  <a:lnTo>
                    <a:pt x="820" y="306"/>
                  </a:lnTo>
                  <a:lnTo>
                    <a:pt x="821" y="306"/>
                  </a:lnTo>
                  <a:lnTo>
                    <a:pt x="821" y="307"/>
                  </a:lnTo>
                  <a:lnTo>
                    <a:pt x="822" y="307"/>
                  </a:lnTo>
                  <a:lnTo>
                    <a:pt x="823" y="307"/>
                  </a:lnTo>
                  <a:lnTo>
                    <a:pt x="824" y="308"/>
                  </a:lnTo>
                  <a:lnTo>
                    <a:pt x="823" y="310"/>
                  </a:lnTo>
                  <a:lnTo>
                    <a:pt x="822" y="311"/>
                  </a:lnTo>
                  <a:lnTo>
                    <a:pt x="821" y="311"/>
                  </a:lnTo>
                  <a:lnTo>
                    <a:pt x="820" y="312"/>
                  </a:lnTo>
                  <a:lnTo>
                    <a:pt x="818" y="313"/>
                  </a:lnTo>
                  <a:lnTo>
                    <a:pt x="817" y="311"/>
                  </a:lnTo>
                  <a:lnTo>
                    <a:pt x="817" y="313"/>
                  </a:lnTo>
                  <a:lnTo>
                    <a:pt x="818" y="314"/>
                  </a:lnTo>
                  <a:lnTo>
                    <a:pt x="818" y="314"/>
                  </a:lnTo>
                  <a:lnTo>
                    <a:pt x="819" y="314"/>
                  </a:lnTo>
                  <a:lnTo>
                    <a:pt x="818" y="316"/>
                  </a:lnTo>
                  <a:lnTo>
                    <a:pt x="817" y="317"/>
                  </a:lnTo>
                  <a:lnTo>
                    <a:pt x="815" y="317"/>
                  </a:lnTo>
                  <a:lnTo>
                    <a:pt x="814" y="317"/>
                  </a:lnTo>
                  <a:lnTo>
                    <a:pt x="814" y="318"/>
                  </a:lnTo>
                  <a:lnTo>
                    <a:pt x="816" y="320"/>
                  </a:lnTo>
                  <a:lnTo>
                    <a:pt x="816" y="321"/>
                  </a:lnTo>
                  <a:lnTo>
                    <a:pt x="815" y="321"/>
                  </a:lnTo>
                  <a:lnTo>
                    <a:pt x="813" y="321"/>
                  </a:lnTo>
                  <a:lnTo>
                    <a:pt x="810" y="320"/>
                  </a:lnTo>
                  <a:lnTo>
                    <a:pt x="809" y="320"/>
                  </a:lnTo>
                  <a:lnTo>
                    <a:pt x="808" y="322"/>
                  </a:lnTo>
                  <a:lnTo>
                    <a:pt x="809" y="324"/>
                  </a:lnTo>
                  <a:lnTo>
                    <a:pt x="809" y="325"/>
                  </a:lnTo>
                  <a:lnTo>
                    <a:pt x="808" y="325"/>
                  </a:lnTo>
                  <a:lnTo>
                    <a:pt x="807" y="326"/>
                  </a:lnTo>
                  <a:lnTo>
                    <a:pt x="807" y="327"/>
                  </a:lnTo>
                  <a:lnTo>
                    <a:pt x="808" y="330"/>
                  </a:lnTo>
                  <a:lnTo>
                    <a:pt x="806" y="331"/>
                  </a:lnTo>
                  <a:lnTo>
                    <a:pt x="805" y="331"/>
                  </a:lnTo>
                  <a:lnTo>
                    <a:pt x="803" y="330"/>
                  </a:lnTo>
                  <a:lnTo>
                    <a:pt x="799" y="329"/>
                  </a:lnTo>
                  <a:lnTo>
                    <a:pt x="798" y="330"/>
                  </a:lnTo>
                  <a:lnTo>
                    <a:pt x="796" y="331"/>
                  </a:lnTo>
                  <a:lnTo>
                    <a:pt x="794" y="332"/>
                  </a:lnTo>
                  <a:lnTo>
                    <a:pt x="793" y="332"/>
                  </a:lnTo>
                  <a:lnTo>
                    <a:pt x="790" y="332"/>
                  </a:lnTo>
                  <a:lnTo>
                    <a:pt x="789" y="333"/>
                  </a:lnTo>
                  <a:lnTo>
                    <a:pt x="789" y="336"/>
                  </a:lnTo>
                  <a:lnTo>
                    <a:pt x="788" y="337"/>
                  </a:lnTo>
                  <a:lnTo>
                    <a:pt x="785" y="337"/>
                  </a:lnTo>
                  <a:lnTo>
                    <a:pt x="783" y="338"/>
                  </a:lnTo>
                  <a:lnTo>
                    <a:pt x="782" y="339"/>
                  </a:lnTo>
                  <a:lnTo>
                    <a:pt x="783" y="340"/>
                  </a:lnTo>
                  <a:lnTo>
                    <a:pt x="783" y="342"/>
                  </a:lnTo>
                  <a:lnTo>
                    <a:pt x="782" y="343"/>
                  </a:lnTo>
                  <a:lnTo>
                    <a:pt x="780" y="343"/>
                  </a:lnTo>
                  <a:lnTo>
                    <a:pt x="778" y="343"/>
                  </a:lnTo>
                  <a:lnTo>
                    <a:pt x="775" y="344"/>
                  </a:lnTo>
                  <a:lnTo>
                    <a:pt x="774" y="345"/>
                  </a:lnTo>
                  <a:lnTo>
                    <a:pt x="774" y="346"/>
                  </a:lnTo>
                  <a:lnTo>
                    <a:pt x="772" y="347"/>
                  </a:lnTo>
                  <a:lnTo>
                    <a:pt x="770" y="347"/>
                  </a:lnTo>
                  <a:lnTo>
                    <a:pt x="769" y="347"/>
                  </a:lnTo>
                  <a:lnTo>
                    <a:pt x="768" y="347"/>
                  </a:lnTo>
                  <a:lnTo>
                    <a:pt x="763" y="350"/>
                  </a:lnTo>
                  <a:lnTo>
                    <a:pt x="763" y="351"/>
                  </a:lnTo>
                  <a:lnTo>
                    <a:pt x="762" y="352"/>
                  </a:lnTo>
                  <a:lnTo>
                    <a:pt x="757" y="354"/>
                  </a:lnTo>
                  <a:lnTo>
                    <a:pt x="755" y="355"/>
                  </a:lnTo>
                  <a:lnTo>
                    <a:pt x="754" y="356"/>
                  </a:lnTo>
                  <a:lnTo>
                    <a:pt x="752" y="356"/>
                  </a:lnTo>
                  <a:lnTo>
                    <a:pt x="750" y="356"/>
                  </a:lnTo>
                  <a:lnTo>
                    <a:pt x="748" y="356"/>
                  </a:lnTo>
                  <a:lnTo>
                    <a:pt x="746" y="357"/>
                  </a:lnTo>
                  <a:lnTo>
                    <a:pt x="746" y="358"/>
                  </a:lnTo>
                  <a:lnTo>
                    <a:pt x="747" y="360"/>
                  </a:lnTo>
                  <a:lnTo>
                    <a:pt x="746" y="360"/>
                  </a:lnTo>
                  <a:lnTo>
                    <a:pt x="746" y="361"/>
                  </a:lnTo>
                  <a:lnTo>
                    <a:pt x="741" y="361"/>
                  </a:lnTo>
                  <a:lnTo>
                    <a:pt x="739" y="360"/>
                  </a:lnTo>
                  <a:lnTo>
                    <a:pt x="737" y="362"/>
                  </a:lnTo>
                  <a:lnTo>
                    <a:pt x="736" y="362"/>
                  </a:lnTo>
                  <a:lnTo>
                    <a:pt x="734" y="365"/>
                  </a:lnTo>
                  <a:lnTo>
                    <a:pt x="732" y="367"/>
                  </a:lnTo>
                  <a:lnTo>
                    <a:pt x="725" y="371"/>
                  </a:lnTo>
                  <a:lnTo>
                    <a:pt x="725" y="372"/>
                  </a:lnTo>
                  <a:lnTo>
                    <a:pt x="723" y="372"/>
                  </a:lnTo>
                  <a:lnTo>
                    <a:pt x="721" y="372"/>
                  </a:lnTo>
                  <a:lnTo>
                    <a:pt x="717" y="372"/>
                  </a:lnTo>
                  <a:lnTo>
                    <a:pt x="715" y="374"/>
                  </a:lnTo>
                  <a:lnTo>
                    <a:pt x="715" y="377"/>
                  </a:lnTo>
                  <a:lnTo>
                    <a:pt x="713" y="378"/>
                  </a:lnTo>
                  <a:lnTo>
                    <a:pt x="710" y="378"/>
                  </a:lnTo>
                  <a:lnTo>
                    <a:pt x="708" y="378"/>
                  </a:lnTo>
                  <a:lnTo>
                    <a:pt x="707" y="379"/>
                  </a:lnTo>
                  <a:lnTo>
                    <a:pt x="705" y="382"/>
                  </a:lnTo>
                  <a:lnTo>
                    <a:pt x="702" y="383"/>
                  </a:lnTo>
                  <a:lnTo>
                    <a:pt x="699" y="385"/>
                  </a:lnTo>
                  <a:lnTo>
                    <a:pt x="697" y="385"/>
                  </a:lnTo>
                  <a:lnTo>
                    <a:pt x="693" y="390"/>
                  </a:lnTo>
                  <a:lnTo>
                    <a:pt x="691" y="391"/>
                  </a:lnTo>
                  <a:lnTo>
                    <a:pt x="687" y="394"/>
                  </a:lnTo>
                  <a:lnTo>
                    <a:pt x="686" y="396"/>
                  </a:lnTo>
                  <a:lnTo>
                    <a:pt x="687" y="397"/>
                  </a:lnTo>
                  <a:lnTo>
                    <a:pt x="685" y="400"/>
                  </a:lnTo>
                  <a:lnTo>
                    <a:pt x="684" y="400"/>
                  </a:lnTo>
                  <a:lnTo>
                    <a:pt x="682" y="400"/>
                  </a:lnTo>
                  <a:lnTo>
                    <a:pt x="681" y="400"/>
                  </a:lnTo>
                  <a:lnTo>
                    <a:pt x="681" y="401"/>
                  </a:lnTo>
                  <a:lnTo>
                    <a:pt x="682" y="401"/>
                  </a:lnTo>
                  <a:lnTo>
                    <a:pt x="681" y="402"/>
                  </a:lnTo>
                  <a:lnTo>
                    <a:pt x="678" y="403"/>
                  </a:lnTo>
                  <a:lnTo>
                    <a:pt x="675" y="402"/>
                  </a:lnTo>
                  <a:lnTo>
                    <a:pt x="672" y="402"/>
                  </a:lnTo>
                  <a:lnTo>
                    <a:pt x="670" y="403"/>
                  </a:lnTo>
                  <a:lnTo>
                    <a:pt x="669" y="407"/>
                  </a:lnTo>
                  <a:lnTo>
                    <a:pt x="667" y="406"/>
                  </a:lnTo>
                  <a:lnTo>
                    <a:pt x="664" y="409"/>
                  </a:lnTo>
                  <a:lnTo>
                    <a:pt x="664" y="409"/>
                  </a:lnTo>
                  <a:lnTo>
                    <a:pt x="663" y="409"/>
                  </a:lnTo>
                  <a:lnTo>
                    <a:pt x="663" y="410"/>
                  </a:lnTo>
                  <a:lnTo>
                    <a:pt x="662" y="410"/>
                  </a:lnTo>
                  <a:lnTo>
                    <a:pt x="661" y="410"/>
                  </a:lnTo>
                  <a:lnTo>
                    <a:pt x="661" y="411"/>
                  </a:lnTo>
                  <a:lnTo>
                    <a:pt x="660" y="412"/>
                  </a:lnTo>
                  <a:lnTo>
                    <a:pt x="660" y="413"/>
                  </a:lnTo>
                  <a:lnTo>
                    <a:pt x="660" y="413"/>
                  </a:lnTo>
                  <a:lnTo>
                    <a:pt x="660" y="414"/>
                  </a:lnTo>
                  <a:lnTo>
                    <a:pt x="660" y="415"/>
                  </a:lnTo>
                  <a:lnTo>
                    <a:pt x="660" y="416"/>
                  </a:lnTo>
                  <a:lnTo>
                    <a:pt x="660" y="417"/>
                  </a:lnTo>
                  <a:lnTo>
                    <a:pt x="660" y="417"/>
                  </a:lnTo>
                  <a:lnTo>
                    <a:pt x="660" y="417"/>
                  </a:lnTo>
                  <a:lnTo>
                    <a:pt x="660" y="418"/>
                  </a:lnTo>
                  <a:lnTo>
                    <a:pt x="660" y="419"/>
                  </a:lnTo>
                  <a:lnTo>
                    <a:pt x="660" y="419"/>
                  </a:lnTo>
                  <a:lnTo>
                    <a:pt x="660" y="420"/>
                  </a:lnTo>
                  <a:lnTo>
                    <a:pt x="660" y="419"/>
                  </a:lnTo>
                  <a:lnTo>
                    <a:pt x="659" y="419"/>
                  </a:lnTo>
                  <a:lnTo>
                    <a:pt x="659" y="420"/>
                  </a:lnTo>
                  <a:lnTo>
                    <a:pt x="658" y="420"/>
                  </a:lnTo>
                  <a:lnTo>
                    <a:pt x="657" y="420"/>
                  </a:lnTo>
                  <a:lnTo>
                    <a:pt x="656" y="421"/>
                  </a:lnTo>
                  <a:lnTo>
                    <a:pt x="655" y="421"/>
                  </a:lnTo>
                  <a:lnTo>
                    <a:pt x="655" y="422"/>
                  </a:lnTo>
                  <a:lnTo>
                    <a:pt x="655" y="423"/>
                  </a:lnTo>
                  <a:lnTo>
                    <a:pt x="655" y="424"/>
                  </a:lnTo>
                  <a:lnTo>
                    <a:pt x="656" y="424"/>
                  </a:lnTo>
                  <a:lnTo>
                    <a:pt x="657" y="424"/>
                  </a:lnTo>
                  <a:lnTo>
                    <a:pt x="657" y="425"/>
                  </a:lnTo>
                  <a:lnTo>
                    <a:pt x="658" y="425"/>
                  </a:lnTo>
                  <a:lnTo>
                    <a:pt x="658" y="425"/>
                  </a:lnTo>
                  <a:lnTo>
                    <a:pt x="658" y="426"/>
                  </a:lnTo>
                  <a:lnTo>
                    <a:pt x="658" y="427"/>
                  </a:lnTo>
                  <a:lnTo>
                    <a:pt x="658" y="428"/>
                  </a:lnTo>
                  <a:lnTo>
                    <a:pt x="659" y="428"/>
                  </a:lnTo>
                  <a:lnTo>
                    <a:pt x="659" y="429"/>
                  </a:lnTo>
                  <a:lnTo>
                    <a:pt x="659" y="430"/>
                  </a:lnTo>
                  <a:lnTo>
                    <a:pt x="659" y="431"/>
                  </a:lnTo>
                  <a:lnTo>
                    <a:pt x="659" y="432"/>
                  </a:lnTo>
                  <a:lnTo>
                    <a:pt x="659" y="433"/>
                  </a:lnTo>
                  <a:lnTo>
                    <a:pt x="659" y="433"/>
                  </a:lnTo>
                  <a:lnTo>
                    <a:pt x="659" y="434"/>
                  </a:lnTo>
                  <a:lnTo>
                    <a:pt x="659" y="435"/>
                  </a:lnTo>
                  <a:lnTo>
                    <a:pt x="660" y="435"/>
                  </a:lnTo>
                  <a:lnTo>
                    <a:pt x="660" y="436"/>
                  </a:lnTo>
                  <a:lnTo>
                    <a:pt x="660" y="437"/>
                  </a:lnTo>
                  <a:lnTo>
                    <a:pt x="660" y="438"/>
                  </a:lnTo>
                  <a:lnTo>
                    <a:pt x="660" y="439"/>
                  </a:lnTo>
                  <a:lnTo>
                    <a:pt x="660" y="440"/>
                  </a:lnTo>
                  <a:lnTo>
                    <a:pt x="661" y="440"/>
                  </a:lnTo>
                  <a:lnTo>
                    <a:pt x="661" y="441"/>
                  </a:lnTo>
                  <a:lnTo>
                    <a:pt x="662" y="441"/>
                  </a:lnTo>
                  <a:lnTo>
                    <a:pt x="662" y="442"/>
                  </a:lnTo>
                  <a:lnTo>
                    <a:pt x="663" y="442"/>
                  </a:lnTo>
                  <a:lnTo>
                    <a:pt x="663" y="443"/>
                  </a:lnTo>
                  <a:lnTo>
                    <a:pt x="663" y="444"/>
                  </a:lnTo>
                  <a:lnTo>
                    <a:pt x="663" y="445"/>
                  </a:lnTo>
                  <a:lnTo>
                    <a:pt x="663" y="446"/>
                  </a:lnTo>
                  <a:lnTo>
                    <a:pt x="664" y="446"/>
                  </a:lnTo>
                  <a:lnTo>
                    <a:pt x="664" y="447"/>
                  </a:lnTo>
                  <a:lnTo>
                    <a:pt x="665" y="447"/>
                  </a:lnTo>
                  <a:lnTo>
                    <a:pt x="666" y="448"/>
                  </a:lnTo>
                  <a:lnTo>
                    <a:pt x="667" y="449"/>
                  </a:lnTo>
                  <a:lnTo>
                    <a:pt x="667" y="451"/>
                  </a:lnTo>
                  <a:lnTo>
                    <a:pt x="668" y="451"/>
                  </a:lnTo>
                  <a:lnTo>
                    <a:pt x="668" y="452"/>
                  </a:lnTo>
                  <a:lnTo>
                    <a:pt x="669" y="453"/>
                  </a:lnTo>
                  <a:lnTo>
                    <a:pt x="671" y="452"/>
                  </a:lnTo>
                  <a:lnTo>
                    <a:pt x="672" y="454"/>
                  </a:lnTo>
                  <a:lnTo>
                    <a:pt x="675" y="456"/>
                  </a:lnTo>
                  <a:lnTo>
                    <a:pt x="677" y="456"/>
                  </a:lnTo>
                  <a:lnTo>
                    <a:pt x="680" y="457"/>
                  </a:lnTo>
                  <a:lnTo>
                    <a:pt x="683" y="458"/>
                  </a:lnTo>
                  <a:lnTo>
                    <a:pt x="683" y="458"/>
                  </a:lnTo>
                  <a:lnTo>
                    <a:pt x="690" y="457"/>
                  </a:lnTo>
                  <a:lnTo>
                    <a:pt x="691" y="457"/>
                  </a:lnTo>
                  <a:lnTo>
                    <a:pt x="692" y="457"/>
                  </a:lnTo>
                  <a:lnTo>
                    <a:pt x="696" y="457"/>
                  </a:lnTo>
                  <a:lnTo>
                    <a:pt x="698" y="459"/>
                  </a:lnTo>
                  <a:lnTo>
                    <a:pt x="699" y="460"/>
                  </a:lnTo>
                  <a:lnTo>
                    <a:pt x="698" y="461"/>
                  </a:lnTo>
                  <a:lnTo>
                    <a:pt x="699" y="461"/>
                  </a:lnTo>
                  <a:lnTo>
                    <a:pt x="700" y="462"/>
                  </a:lnTo>
                  <a:lnTo>
                    <a:pt x="701" y="461"/>
                  </a:lnTo>
                  <a:lnTo>
                    <a:pt x="701" y="460"/>
                  </a:lnTo>
                  <a:lnTo>
                    <a:pt x="702" y="460"/>
                  </a:lnTo>
                  <a:lnTo>
                    <a:pt x="707" y="460"/>
                  </a:lnTo>
                  <a:lnTo>
                    <a:pt x="709" y="457"/>
                  </a:lnTo>
                  <a:lnTo>
                    <a:pt x="710" y="458"/>
                  </a:lnTo>
                  <a:lnTo>
                    <a:pt x="711" y="458"/>
                  </a:lnTo>
                  <a:lnTo>
                    <a:pt x="712" y="457"/>
                  </a:lnTo>
                  <a:lnTo>
                    <a:pt x="713" y="457"/>
                  </a:lnTo>
                  <a:lnTo>
                    <a:pt x="715" y="457"/>
                  </a:lnTo>
                  <a:lnTo>
                    <a:pt x="720" y="458"/>
                  </a:lnTo>
                  <a:lnTo>
                    <a:pt x="724" y="459"/>
                  </a:lnTo>
                  <a:lnTo>
                    <a:pt x="724" y="457"/>
                  </a:lnTo>
                  <a:lnTo>
                    <a:pt x="725" y="457"/>
                  </a:lnTo>
                  <a:lnTo>
                    <a:pt x="725" y="457"/>
                  </a:lnTo>
                  <a:lnTo>
                    <a:pt x="726" y="457"/>
                  </a:lnTo>
                  <a:lnTo>
                    <a:pt x="725" y="456"/>
                  </a:lnTo>
                  <a:lnTo>
                    <a:pt x="726" y="453"/>
                  </a:lnTo>
                  <a:lnTo>
                    <a:pt x="729" y="450"/>
                  </a:lnTo>
                  <a:lnTo>
                    <a:pt x="730" y="450"/>
                  </a:lnTo>
                  <a:lnTo>
                    <a:pt x="731" y="449"/>
                  </a:lnTo>
                  <a:lnTo>
                    <a:pt x="734" y="448"/>
                  </a:lnTo>
                  <a:lnTo>
                    <a:pt x="736" y="448"/>
                  </a:lnTo>
                  <a:lnTo>
                    <a:pt x="737" y="449"/>
                  </a:lnTo>
                  <a:lnTo>
                    <a:pt x="738" y="449"/>
                  </a:lnTo>
                  <a:lnTo>
                    <a:pt x="739" y="449"/>
                  </a:lnTo>
                  <a:lnTo>
                    <a:pt x="738" y="452"/>
                  </a:lnTo>
                  <a:lnTo>
                    <a:pt x="738" y="454"/>
                  </a:lnTo>
                  <a:lnTo>
                    <a:pt x="738" y="457"/>
                  </a:lnTo>
                  <a:lnTo>
                    <a:pt x="737" y="457"/>
                  </a:lnTo>
                  <a:lnTo>
                    <a:pt x="738" y="457"/>
                  </a:lnTo>
                  <a:lnTo>
                    <a:pt x="738" y="457"/>
                  </a:lnTo>
                  <a:lnTo>
                    <a:pt x="739" y="457"/>
                  </a:lnTo>
                  <a:lnTo>
                    <a:pt x="740" y="459"/>
                  </a:lnTo>
                  <a:lnTo>
                    <a:pt x="740" y="460"/>
                  </a:lnTo>
                  <a:lnTo>
                    <a:pt x="739" y="462"/>
                  </a:lnTo>
                  <a:lnTo>
                    <a:pt x="738" y="463"/>
                  </a:lnTo>
                  <a:lnTo>
                    <a:pt x="738" y="464"/>
                  </a:lnTo>
                  <a:lnTo>
                    <a:pt x="739" y="465"/>
                  </a:lnTo>
                  <a:lnTo>
                    <a:pt x="740" y="465"/>
                  </a:lnTo>
                  <a:lnTo>
                    <a:pt x="742" y="466"/>
                  </a:lnTo>
                  <a:lnTo>
                    <a:pt x="743" y="467"/>
                  </a:lnTo>
                  <a:lnTo>
                    <a:pt x="745" y="470"/>
                  </a:lnTo>
                  <a:lnTo>
                    <a:pt x="744" y="471"/>
                  </a:lnTo>
                  <a:lnTo>
                    <a:pt x="742" y="471"/>
                  </a:lnTo>
                  <a:lnTo>
                    <a:pt x="742" y="474"/>
                  </a:lnTo>
                  <a:lnTo>
                    <a:pt x="741" y="476"/>
                  </a:lnTo>
                  <a:lnTo>
                    <a:pt x="743" y="477"/>
                  </a:lnTo>
                  <a:lnTo>
                    <a:pt x="741" y="477"/>
                  </a:lnTo>
                  <a:lnTo>
                    <a:pt x="740" y="477"/>
                  </a:lnTo>
                  <a:lnTo>
                    <a:pt x="739" y="478"/>
                  </a:lnTo>
                  <a:lnTo>
                    <a:pt x="738" y="479"/>
                  </a:lnTo>
                  <a:lnTo>
                    <a:pt x="737" y="479"/>
                  </a:lnTo>
                  <a:lnTo>
                    <a:pt x="736" y="480"/>
                  </a:lnTo>
                  <a:lnTo>
                    <a:pt x="734" y="480"/>
                  </a:lnTo>
                  <a:lnTo>
                    <a:pt x="733" y="480"/>
                  </a:lnTo>
                  <a:lnTo>
                    <a:pt x="732" y="479"/>
                  </a:lnTo>
                  <a:lnTo>
                    <a:pt x="731" y="477"/>
                  </a:lnTo>
                  <a:lnTo>
                    <a:pt x="729" y="477"/>
                  </a:lnTo>
                  <a:lnTo>
                    <a:pt x="726" y="478"/>
                  </a:lnTo>
                  <a:lnTo>
                    <a:pt x="723" y="477"/>
                  </a:lnTo>
                  <a:lnTo>
                    <a:pt x="721" y="478"/>
                  </a:lnTo>
                  <a:lnTo>
                    <a:pt x="720" y="480"/>
                  </a:lnTo>
                  <a:lnTo>
                    <a:pt x="718" y="480"/>
                  </a:lnTo>
                  <a:lnTo>
                    <a:pt x="718" y="479"/>
                  </a:lnTo>
                  <a:lnTo>
                    <a:pt x="715" y="481"/>
                  </a:lnTo>
                  <a:lnTo>
                    <a:pt x="714" y="481"/>
                  </a:lnTo>
                  <a:lnTo>
                    <a:pt x="713" y="482"/>
                  </a:lnTo>
                  <a:lnTo>
                    <a:pt x="709" y="482"/>
                  </a:lnTo>
                  <a:lnTo>
                    <a:pt x="708" y="481"/>
                  </a:lnTo>
                  <a:lnTo>
                    <a:pt x="707" y="481"/>
                  </a:lnTo>
                  <a:lnTo>
                    <a:pt x="705" y="481"/>
                  </a:lnTo>
                  <a:lnTo>
                    <a:pt x="702" y="481"/>
                  </a:lnTo>
                  <a:lnTo>
                    <a:pt x="702" y="483"/>
                  </a:lnTo>
                  <a:lnTo>
                    <a:pt x="699" y="484"/>
                  </a:lnTo>
                  <a:lnTo>
                    <a:pt x="697" y="484"/>
                  </a:lnTo>
                  <a:lnTo>
                    <a:pt x="695" y="484"/>
                  </a:lnTo>
                  <a:lnTo>
                    <a:pt x="693" y="484"/>
                  </a:lnTo>
                  <a:lnTo>
                    <a:pt x="693" y="486"/>
                  </a:lnTo>
                  <a:lnTo>
                    <a:pt x="693" y="487"/>
                  </a:lnTo>
                  <a:lnTo>
                    <a:pt x="693" y="488"/>
                  </a:lnTo>
                  <a:lnTo>
                    <a:pt x="691" y="488"/>
                  </a:lnTo>
                  <a:lnTo>
                    <a:pt x="692" y="489"/>
                  </a:lnTo>
                  <a:lnTo>
                    <a:pt x="691" y="491"/>
                  </a:lnTo>
                  <a:lnTo>
                    <a:pt x="693" y="493"/>
                  </a:lnTo>
                  <a:lnTo>
                    <a:pt x="694" y="494"/>
                  </a:lnTo>
                  <a:lnTo>
                    <a:pt x="694" y="496"/>
                  </a:lnTo>
                  <a:lnTo>
                    <a:pt x="696" y="496"/>
                  </a:lnTo>
                  <a:lnTo>
                    <a:pt x="698" y="496"/>
                  </a:lnTo>
                  <a:lnTo>
                    <a:pt x="698" y="496"/>
                  </a:lnTo>
                  <a:lnTo>
                    <a:pt x="697" y="497"/>
                  </a:lnTo>
                  <a:lnTo>
                    <a:pt x="697" y="498"/>
                  </a:lnTo>
                  <a:lnTo>
                    <a:pt x="698" y="499"/>
                  </a:lnTo>
                  <a:lnTo>
                    <a:pt x="699" y="499"/>
                  </a:lnTo>
                  <a:lnTo>
                    <a:pt x="699" y="500"/>
                  </a:lnTo>
                  <a:lnTo>
                    <a:pt x="699" y="500"/>
                  </a:lnTo>
                  <a:lnTo>
                    <a:pt x="699" y="501"/>
                  </a:lnTo>
                  <a:lnTo>
                    <a:pt x="698" y="502"/>
                  </a:lnTo>
                  <a:lnTo>
                    <a:pt x="695" y="503"/>
                  </a:lnTo>
                  <a:lnTo>
                    <a:pt x="689" y="504"/>
                  </a:lnTo>
                  <a:lnTo>
                    <a:pt x="688" y="504"/>
                  </a:lnTo>
                  <a:lnTo>
                    <a:pt x="688" y="504"/>
                  </a:lnTo>
                  <a:lnTo>
                    <a:pt x="685" y="504"/>
                  </a:lnTo>
                  <a:lnTo>
                    <a:pt x="686" y="505"/>
                  </a:lnTo>
                  <a:lnTo>
                    <a:pt x="689" y="509"/>
                  </a:lnTo>
                  <a:lnTo>
                    <a:pt x="691" y="509"/>
                  </a:lnTo>
                  <a:lnTo>
                    <a:pt x="691" y="512"/>
                  </a:lnTo>
                  <a:lnTo>
                    <a:pt x="691" y="512"/>
                  </a:lnTo>
                  <a:lnTo>
                    <a:pt x="694" y="512"/>
                  </a:lnTo>
                  <a:lnTo>
                    <a:pt x="695" y="512"/>
                  </a:lnTo>
                  <a:lnTo>
                    <a:pt x="696" y="512"/>
                  </a:lnTo>
                  <a:lnTo>
                    <a:pt x="700" y="511"/>
                  </a:lnTo>
                  <a:lnTo>
                    <a:pt x="701" y="512"/>
                  </a:lnTo>
                  <a:lnTo>
                    <a:pt x="702" y="512"/>
                  </a:lnTo>
                  <a:lnTo>
                    <a:pt x="704" y="512"/>
                  </a:lnTo>
                  <a:lnTo>
                    <a:pt x="706" y="515"/>
                  </a:lnTo>
                  <a:lnTo>
                    <a:pt x="707" y="515"/>
                  </a:lnTo>
                  <a:lnTo>
                    <a:pt x="708" y="515"/>
                  </a:lnTo>
                  <a:lnTo>
                    <a:pt x="708" y="517"/>
                  </a:lnTo>
                  <a:lnTo>
                    <a:pt x="708" y="518"/>
                  </a:lnTo>
                  <a:lnTo>
                    <a:pt x="710" y="520"/>
                  </a:lnTo>
                  <a:lnTo>
                    <a:pt x="711" y="524"/>
                  </a:lnTo>
                  <a:lnTo>
                    <a:pt x="711" y="526"/>
                  </a:lnTo>
                  <a:lnTo>
                    <a:pt x="712" y="528"/>
                  </a:lnTo>
                  <a:lnTo>
                    <a:pt x="711" y="529"/>
                  </a:lnTo>
                  <a:lnTo>
                    <a:pt x="710" y="531"/>
                  </a:lnTo>
                  <a:lnTo>
                    <a:pt x="710" y="532"/>
                  </a:lnTo>
                  <a:lnTo>
                    <a:pt x="709" y="533"/>
                  </a:lnTo>
                  <a:lnTo>
                    <a:pt x="708" y="532"/>
                  </a:lnTo>
                  <a:lnTo>
                    <a:pt x="708" y="533"/>
                  </a:lnTo>
                  <a:lnTo>
                    <a:pt x="707" y="533"/>
                  </a:lnTo>
                  <a:lnTo>
                    <a:pt x="707" y="535"/>
                  </a:lnTo>
                  <a:lnTo>
                    <a:pt x="706" y="536"/>
                  </a:lnTo>
                  <a:lnTo>
                    <a:pt x="706" y="537"/>
                  </a:lnTo>
                  <a:lnTo>
                    <a:pt x="703" y="537"/>
                  </a:lnTo>
                  <a:lnTo>
                    <a:pt x="703" y="539"/>
                  </a:lnTo>
                  <a:lnTo>
                    <a:pt x="699" y="538"/>
                  </a:lnTo>
                  <a:lnTo>
                    <a:pt x="698" y="537"/>
                  </a:lnTo>
                  <a:lnTo>
                    <a:pt x="697" y="535"/>
                  </a:lnTo>
                  <a:lnTo>
                    <a:pt x="697" y="533"/>
                  </a:lnTo>
                  <a:lnTo>
                    <a:pt x="697" y="531"/>
                  </a:lnTo>
                  <a:lnTo>
                    <a:pt x="696" y="531"/>
                  </a:lnTo>
                  <a:lnTo>
                    <a:pt x="695" y="531"/>
                  </a:lnTo>
                  <a:lnTo>
                    <a:pt x="694" y="533"/>
                  </a:lnTo>
                  <a:lnTo>
                    <a:pt x="693" y="533"/>
                  </a:lnTo>
                  <a:lnTo>
                    <a:pt x="692" y="532"/>
                  </a:lnTo>
                  <a:lnTo>
                    <a:pt x="693" y="531"/>
                  </a:lnTo>
                  <a:lnTo>
                    <a:pt x="691" y="530"/>
                  </a:lnTo>
                  <a:lnTo>
                    <a:pt x="690" y="530"/>
                  </a:lnTo>
                  <a:lnTo>
                    <a:pt x="689" y="531"/>
                  </a:lnTo>
                  <a:lnTo>
                    <a:pt x="688" y="532"/>
                  </a:lnTo>
                  <a:lnTo>
                    <a:pt x="689" y="534"/>
                  </a:lnTo>
                  <a:lnTo>
                    <a:pt x="689" y="535"/>
                  </a:lnTo>
                  <a:lnTo>
                    <a:pt x="690" y="536"/>
                  </a:lnTo>
                  <a:lnTo>
                    <a:pt x="691" y="536"/>
                  </a:lnTo>
                  <a:lnTo>
                    <a:pt x="691" y="539"/>
                  </a:lnTo>
                  <a:lnTo>
                    <a:pt x="691" y="540"/>
                  </a:lnTo>
                  <a:lnTo>
                    <a:pt x="690" y="540"/>
                  </a:lnTo>
                  <a:lnTo>
                    <a:pt x="691" y="541"/>
                  </a:lnTo>
                  <a:lnTo>
                    <a:pt x="690" y="541"/>
                  </a:lnTo>
                  <a:lnTo>
                    <a:pt x="691" y="542"/>
                  </a:lnTo>
                  <a:lnTo>
                    <a:pt x="691" y="543"/>
                  </a:lnTo>
                  <a:lnTo>
                    <a:pt x="690" y="543"/>
                  </a:lnTo>
                  <a:lnTo>
                    <a:pt x="691" y="545"/>
                  </a:lnTo>
                  <a:lnTo>
                    <a:pt x="691" y="547"/>
                  </a:lnTo>
                  <a:lnTo>
                    <a:pt x="689" y="548"/>
                  </a:lnTo>
                  <a:lnTo>
                    <a:pt x="690" y="551"/>
                  </a:lnTo>
                  <a:lnTo>
                    <a:pt x="691" y="552"/>
                  </a:lnTo>
                  <a:lnTo>
                    <a:pt x="692" y="556"/>
                  </a:lnTo>
                  <a:lnTo>
                    <a:pt x="695" y="559"/>
                  </a:lnTo>
                  <a:lnTo>
                    <a:pt x="698" y="560"/>
                  </a:lnTo>
                  <a:lnTo>
                    <a:pt x="698" y="561"/>
                  </a:lnTo>
                  <a:lnTo>
                    <a:pt x="699" y="562"/>
                  </a:lnTo>
                  <a:lnTo>
                    <a:pt x="699" y="563"/>
                  </a:lnTo>
                  <a:lnTo>
                    <a:pt x="699" y="564"/>
                  </a:lnTo>
                  <a:lnTo>
                    <a:pt x="697" y="564"/>
                  </a:lnTo>
                  <a:lnTo>
                    <a:pt x="696" y="569"/>
                  </a:lnTo>
                  <a:lnTo>
                    <a:pt x="695" y="569"/>
                  </a:lnTo>
                  <a:lnTo>
                    <a:pt x="693" y="569"/>
                  </a:lnTo>
                  <a:lnTo>
                    <a:pt x="693" y="568"/>
                  </a:lnTo>
                  <a:lnTo>
                    <a:pt x="691" y="568"/>
                  </a:lnTo>
                  <a:lnTo>
                    <a:pt x="689" y="570"/>
                  </a:lnTo>
                  <a:lnTo>
                    <a:pt x="687" y="570"/>
                  </a:lnTo>
                  <a:lnTo>
                    <a:pt x="686" y="570"/>
                  </a:lnTo>
                  <a:lnTo>
                    <a:pt x="685" y="570"/>
                  </a:lnTo>
                  <a:lnTo>
                    <a:pt x="685" y="569"/>
                  </a:lnTo>
                  <a:lnTo>
                    <a:pt x="683" y="567"/>
                  </a:lnTo>
                  <a:lnTo>
                    <a:pt x="683" y="567"/>
                  </a:lnTo>
                  <a:lnTo>
                    <a:pt x="682" y="566"/>
                  </a:lnTo>
                  <a:lnTo>
                    <a:pt x="679" y="566"/>
                  </a:lnTo>
                  <a:lnTo>
                    <a:pt x="679" y="567"/>
                  </a:lnTo>
                  <a:lnTo>
                    <a:pt x="676" y="566"/>
                  </a:lnTo>
                  <a:lnTo>
                    <a:pt x="675" y="564"/>
                  </a:lnTo>
                  <a:lnTo>
                    <a:pt x="675" y="564"/>
                  </a:lnTo>
                  <a:lnTo>
                    <a:pt x="675" y="562"/>
                  </a:lnTo>
                  <a:lnTo>
                    <a:pt x="676" y="559"/>
                  </a:lnTo>
                  <a:lnTo>
                    <a:pt x="676" y="558"/>
                  </a:lnTo>
                  <a:lnTo>
                    <a:pt x="676" y="557"/>
                  </a:lnTo>
                  <a:lnTo>
                    <a:pt x="676" y="555"/>
                  </a:lnTo>
                  <a:lnTo>
                    <a:pt x="675" y="556"/>
                  </a:lnTo>
                  <a:lnTo>
                    <a:pt x="675" y="557"/>
                  </a:lnTo>
                  <a:lnTo>
                    <a:pt x="674" y="557"/>
                  </a:lnTo>
                  <a:lnTo>
                    <a:pt x="672" y="557"/>
                  </a:lnTo>
                  <a:lnTo>
                    <a:pt x="671" y="557"/>
                  </a:lnTo>
                  <a:lnTo>
                    <a:pt x="671" y="558"/>
                  </a:lnTo>
                  <a:lnTo>
                    <a:pt x="670" y="557"/>
                  </a:lnTo>
                  <a:lnTo>
                    <a:pt x="669" y="558"/>
                  </a:lnTo>
                  <a:lnTo>
                    <a:pt x="668" y="559"/>
                  </a:lnTo>
                  <a:lnTo>
                    <a:pt x="669" y="559"/>
                  </a:lnTo>
                  <a:lnTo>
                    <a:pt x="667" y="559"/>
                  </a:lnTo>
                  <a:lnTo>
                    <a:pt x="666" y="559"/>
                  </a:lnTo>
                  <a:lnTo>
                    <a:pt x="667" y="560"/>
                  </a:lnTo>
                  <a:lnTo>
                    <a:pt x="666" y="562"/>
                  </a:lnTo>
                  <a:lnTo>
                    <a:pt x="664" y="562"/>
                  </a:lnTo>
                  <a:lnTo>
                    <a:pt x="664" y="563"/>
                  </a:lnTo>
                  <a:lnTo>
                    <a:pt x="665" y="565"/>
                  </a:lnTo>
                  <a:lnTo>
                    <a:pt x="663" y="566"/>
                  </a:lnTo>
                  <a:lnTo>
                    <a:pt x="663" y="567"/>
                  </a:lnTo>
                  <a:lnTo>
                    <a:pt x="660" y="567"/>
                  </a:lnTo>
                  <a:lnTo>
                    <a:pt x="660" y="567"/>
                  </a:lnTo>
                  <a:lnTo>
                    <a:pt x="658" y="563"/>
                  </a:lnTo>
                  <a:lnTo>
                    <a:pt x="656" y="562"/>
                  </a:lnTo>
                  <a:lnTo>
                    <a:pt x="655" y="560"/>
                  </a:lnTo>
                  <a:lnTo>
                    <a:pt x="653" y="562"/>
                  </a:lnTo>
                  <a:lnTo>
                    <a:pt x="652" y="561"/>
                  </a:lnTo>
                  <a:lnTo>
                    <a:pt x="650" y="561"/>
                  </a:lnTo>
                  <a:lnTo>
                    <a:pt x="651" y="562"/>
                  </a:lnTo>
                  <a:lnTo>
                    <a:pt x="650" y="563"/>
                  </a:lnTo>
                  <a:lnTo>
                    <a:pt x="649" y="561"/>
                  </a:lnTo>
                  <a:lnTo>
                    <a:pt x="647" y="561"/>
                  </a:lnTo>
                  <a:lnTo>
                    <a:pt x="644" y="559"/>
                  </a:lnTo>
                  <a:lnTo>
                    <a:pt x="641" y="559"/>
                  </a:lnTo>
                  <a:lnTo>
                    <a:pt x="640" y="559"/>
                  </a:lnTo>
                  <a:lnTo>
                    <a:pt x="638" y="559"/>
                  </a:lnTo>
                  <a:lnTo>
                    <a:pt x="638" y="561"/>
                  </a:lnTo>
                  <a:lnTo>
                    <a:pt x="637" y="562"/>
                  </a:lnTo>
                  <a:lnTo>
                    <a:pt x="636" y="562"/>
                  </a:lnTo>
                  <a:lnTo>
                    <a:pt x="634" y="561"/>
                  </a:lnTo>
                  <a:lnTo>
                    <a:pt x="631" y="561"/>
                  </a:lnTo>
                  <a:lnTo>
                    <a:pt x="631" y="562"/>
                  </a:lnTo>
                  <a:lnTo>
                    <a:pt x="630" y="561"/>
                  </a:lnTo>
                  <a:lnTo>
                    <a:pt x="630" y="559"/>
                  </a:lnTo>
                  <a:lnTo>
                    <a:pt x="629" y="557"/>
                  </a:lnTo>
                  <a:lnTo>
                    <a:pt x="629" y="556"/>
                  </a:lnTo>
                  <a:lnTo>
                    <a:pt x="630" y="553"/>
                  </a:lnTo>
                  <a:lnTo>
                    <a:pt x="628" y="551"/>
                  </a:lnTo>
                  <a:lnTo>
                    <a:pt x="628" y="553"/>
                  </a:lnTo>
                  <a:lnTo>
                    <a:pt x="627" y="553"/>
                  </a:lnTo>
                  <a:lnTo>
                    <a:pt x="626" y="555"/>
                  </a:lnTo>
                  <a:lnTo>
                    <a:pt x="625" y="555"/>
                  </a:lnTo>
                  <a:lnTo>
                    <a:pt x="624" y="556"/>
                  </a:lnTo>
                  <a:lnTo>
                    <a:pt x="624" y="557"/>
                  </a:lnTo>
                  <a:lnTo>
                    <a:pt x="624" y="558"/>
                  </a:lnTo>
                  <a:lnTo>
                    <a:pt x="625" y="559"/>
                  </a:lnTo>
                  <a:lnTo>
                    <a:pt x="625" y="560"/>
                  </a:lnTo>
                  <a:lnTo>
                    <a:pt x="623" y="562"/>
                  </a:lnTo>
                  <a:lnTo>
                    <a:pt x="622" y="563"/>
                  </a:lnTo>
                  <a:lnTo>
                    <a:pt x="621" y="566"/>
                  </a:lnTo>
                  <a:lnTo>
                    <a:pt x="622" y="567"/>
                  </a:lnTo>
                  <a:lnTo>
                    <a:pt x="622" y="569"/>
                  </a:lnTo>
                  <a:lnTo>
                    <a:pt x="623" y="570"/>
                  </a:lnTo>
                  <a:lnTo>
                    <a:pt x="623" y="571"/>
                  </a:lnTo>
                  <a:lnTo>
                    <a:pt x="622" y="572"/>
                  </a:lnTo>
                  <a:lnTo>
                    <a:pt x="622" y="574"/>
                  </a:lnTo>
                  <a:lnTo>
                    <a:pt x="620" y="574"/>
                  </a:lnTo>
                  <a:lnTo>
                    <a:pt x="619" y="575"/>
                  </a:lnTo>
                  <a:lnTo>
                    <a:pt x="618" y="575"/>
                  </a:lnTo>
                  <a:lnTo>
                    <a:pt x="618" y="575"/>
                  </a:lnTo>
                  <a:lnTo>
                    <a:pt x="616" y="575"/>
                  </a:lnTo>
                  <a:lnTo>
                    <a:pt x="615" y="575"/>
                  </a:lnTo>
                  <a:lnTo>
                    <a:pt x="614" y="576"/>
                  </a:lnTo>
                  <a:lnTo>
                    <a:pt x="612" y="579"/>
                  </a:lnTo>
                  <a:lnTo>
                    <a:pt x="611" y="580"/>
                  </a:lnTo>
                  <a:lnTo>
                    <a:pt x="610" y="580"/>
                  </a:lnTo>
                  <a:lnTo>
                    <a:pt x="609" y="580"/>
                  </a:lnTo>
                  <a:lnTo>
                    <a:pt x="608" y="580"/>
                  </a:lnTo>
                  <a:lnTo>
                    <a:pt x="607" y="580"/>
                  </a:lnTo>
                  <a:lnTo>
                    <a:pt x="607" y="581"/>
                  </a:lnTo>
                  <a:lnTo>
                    <a:pt x="607" y="583"/>
                  </a:lnTo>
                  <a:lnTo>
                    <a:pt x="609" y="584"/>
                  </a:lnTo>
                  <a:lnTo>
                    <a:pt x="609" y="587"/>
                  </a:lnTo>
                  <a:lnTo>
                    <a:pt x="609" y="588"/>
                  </a:lnTo>
                  <a:lnTo>
                    <a:pt x="609" y="589"/>
                  </a:lnTo>
                  <a:lnTo>
                    <a:pt x="606" y="589"/>
                  </a:lnTo>
                  <a:lnTo>
                    <a:pt x="604" y="591"/>
                  </a:lnTo>
                  <a:lnTo>
                    <a:pt x="604" y="591"/>
                  </a:lnTo>
                  <a:lnTo>
                    <a:pt x="602" y="592"/>
                  </a:lnTo>
                  <a:lnTo>
                    <a:pt x="601" y="592"/>
                  </a:lnTo>
                  <a:lnTo>
                    <a:pt x="599" y="593"/>
                  </a:lnTo>
                  <a:lnTo>
                    <a:pt x="598" y="592"/>
                  </a:lnTo>
                  <a:lnTo>
                    <a:pt x="598" y="591"/>
                  </a:lnTo>
                  <a:lnTo>
                    <a:pt x="597" y="592"/>
                  </a:lnTo>
                  <a:lnTo>
                    <a:pt x="596" y="593"/>
                  </a:lnTo>
                  <a:lnTo>
                    <a:pt x="595" y="592"/>
                  </a:lnTo>
                  <a:lnTo>
                    <a:pt x="593" y="594"/>
                  </a:lnTo>
                  <a:lnTo>
                    <a:pt x="591" y="594"/>
                  </a:lnTo>
                  <a:lnTo>
                    <a:pt x="590" y="595"/>
                  </a:lnTo>
                  <a:lnTo>
                    <a:pt x="589" y="596"/>
                  </a:lnTo>
                  <a:lnTo>
                    <a:pt x="589" y="596"/>
                  </a:lnTo>
                  <a:lnTo>
                    <a:pt x="589" y="594"/>
                  </a:lnTo>
                  <a:lnTo>
                    <a:pt x="589" y="593"/>
                  </a:lnTo>
                  <a:lnTo>
                    <a:pt x="588" y="592"/>
                  </a:lnTo>
                  <a:lnTo>
                    <a:pt x="586" y="592"/>
                  </a:lnTo>
                  <a:lnTo>
                    <a:pt x="586" y="591"/>
                  </a:lnTo>
                  <a:lnTo>
                    <a:pt x="585" y="591"/>
                  </a:lnTo>
                  <a:lnTo>
                    <a:pt x="584" y="591"/>
                  </a:lnTo>
                  <a:lnTo>
                    <a:pt x="583" y="591"/>
                  </a:lnTo>
                  <a:lnTo>
                    <a:pt x="583" y="591"/>
                  </a:lnTo>
                  <a:lnTo>
                    <a:pt x="582" y="594"/>
                  </a:lnTo>
                  <a:lnTo>
                    <a:pt x="583" y="594"/>
                  </a:lnTo>
                  <a:lnTo>
                    <a:pt x="585" y="595"/>
                  </a:lnTo>
                  <a:lnTo>
                    <a:pt x="585" y="594"/>
                  </a:lnTo>
                  <a:lnTo>
                    <a:pt x="586" y="595"/>
                  </a:lnTo>
                  <a:lnTo>
                    <a:pt x="584" y="597"/>
                  </a:lnTo>
                  <a:lnTo>
                    <a:pt x="585" y="599"/>
                  </a:lnTo>
                  <a:lnTo>
                    <a:pt x="584" y="599"/>
                  </a:lnTo>
                  <a:lnTo>
                    <a:pt x="581" y="599"/>
                  </a:lnTo>
                  <a:lnTo>
                    <a:pt x="582" y="601"/>
                  </a:lnTo>
                  <a:lnTo>
                    <a:pt x="582" y="602"/>
                  </a:lnTo>
                  <a:lnTo>
                    <a:pt x="581" y="602"/>
                  </a:lnTo>
                  <a:lnTo>
                    <a:pt x="581" y="603"/>
                  </a:lnTo>
                  <a:lnTo>
                    <a:pt x="581" y="604"/>
                  </a:lnTo>
                  <a:lnTo>
                    <a:pt x="580" y="602"/>
                  </a:lnTo>
                  <a:lnTo>
                    <a:pt x="579" y="601"/>
                  </a:lnTo>
                  <a:lnTo>
                    <a:pt x="578" y="600"/>
                  </a:lnTo>
                  <a:lnTo>
                    <a:pt x="576" y="600"/>
                  </a:lnTo>
                  <a:lnTo>
                    <a:pt x="575" y="600"/>
                  </a:lnTo>
                  <a:lnTo>
                    <a:pt x="572" y="600"/>
                  </a:lnTo>
                  <a:lnTo>
                    <a:pt x="572" y="599"/>
                  </a:lnTo>
                  <a:lnTo>
                    <a:pt x="572" y="599"/>
                  </a:lnTo>
                  <a:lnTo>
                    <a:pt x="570" y="599"/>
                  </a:lnTo>
                  <a:lnTo>
                    <a:pt x="569" y="598"/>
                  </a:lnTo>
                  <a:lnTo>
                    <a:pt x="569" y="597"/>
                  </a:lnTo>
                  <a:lnTo>
                    <a:pt x="571" y="597"/>
                  </a:lnTo>
                  <a:lnTo>
                    <a:pt x="571" y="596"/>
                  </a:lnTo>
                  <a:lnTo>
                    <a:pt x="570" y="596"/>
                  </a:lnTo>
                  <a:lnTo>
                    <a:pt x="570" y="595"/>
                  </a:lnTo>
                  <a:lnTo>
                    <a:pt x="567" y="593"/>
                  </a:lnTo>
                  <a:lnTo>
                    <a:pt x="564" y="591"/>
                  </a:lnTo>
                  <a:lnTo>
                    <a:pt x="563" y="590"/>
                  </a:lnTo>
                  <a:lnTo>
                    <a:pt x="562" y="590"/>
                  </a:lnTo>
                  <a:lnTo>
                    <a:pt x="560" y="590"/>
                  </a:lnTo>
                  <a:lnTo>
                    <a:pt x="559" y="589"/>
                  </a:lnTo>
                  <a:lnTo>
                    <a:pt x="560" y="587"/>
                  </a:lnTo>
                  <a:lnTo>
                    <a:pt x="561" y="583"/>
                  </a:lnTo>
                  <a:lnTo>
                    <a:pt x="564" y="581"/>
                  </a:lnTo>
                  <a:lnTo>
                    <a:pt x="565" y="579"/>
                  </a:lnTo>
                  <a:lnTo>
                    <a:pt x="567" y="581"/>
                  </a:lnTo>
                  <a:lnTo>
                    <a:pt x="570" y="581"/>
                  </a:lnTo>
                  <a:lnTo>
                    <a:pt x="570" y="582"/>
                  </a:lnTo>
                  <a:lnTo>
                    <a:pt x="572" y="582"/>
                  </a:lnTo>
                  <a:lnTo>
                    <a:pt x="572" y="583"/>
                  </a:lnTo>
                  <a:lnTo>
                    <a:pt x="573" y="582"/>
                  </a:lnTo>
                  <a:lnTo>
                    <a:pt x="573" y="583"/>
                  </a:lnTo>
                  <a:lnTo>
                    <a:pt x="574" y="582"/>
                  </a:lnTo>
                  <a:lnTo>
                    <a:pt x="577" y="582"/>
                  </a:lnTo>
                  <a:lnTo>
                    <a:pt x="577" y="581"/>
                  </a:lnTo>
                  <a:lnTo>
                    <a:pt x="578" y="581"/>
                  </a:lnTo>
                  <a:lnTo>
                    <a:pt x="580" y="580"/>
                  </a:lnTo>
                  <a:lnTo>
                    <a:pt x="581" y="581"/>
                  </a:lnTo>
                  <a:lnTo>
                    <a:pt x="581" y="581"/>
                  </a:lnTo>
                  <a:lnTo>
                    <a:pt x="581" y="583"/>
                  </a:lnTo>
                  <a:lnTo>
                    <a:pt x="582" y="583"/>
                  </a:lnTo>
                  <a:lnTo>
                    <a:pt x="582" y="584"/>
                  </a:lnTo>
                  <a:lnTo>
                    <a:pt x="583" y="584"/>
                  </a:lnTo>
                  <a:lnTo>
                    <a:pt x="585" y="584"/>
                  </a:lnTo>
                  <a:lnTo>
                    <a:pt x="585" y="583"/>
                  </a:lnTo>
                  <a:lnTo>
                    <a:pt x="586" y="583"/>
                  </a:lnTo>
                  <a:lnTo>
                    <a:pt x="587" y="582"/>
                  </a:lnTo>
                  <a:lnTo>
                    <a:pt x="588" y="583"/>
                  </a:lnTo>
                  <a:lnTo>
                    <a:pt x="589" y="582"/>
                  </a:lnTo>
                  <a:lnTo>
                    <a:pt x="589" y="581"/>
                  </a:lnTo>
                  <a:lnTo>
                    <a:pt x="589" y="581"/>
                  </a:lnTo>
                  <a:lnTo>
                    <a:pt x="590" y="579"/>
                  </a:lnTo>
                  <a:lnTo>
                    <a:pt x="590" y="577"/>
                  </a:lnTo>
                  <a:lnTo>
                    <a:pt x="595" y="576"/>
                  </a:lnTo>
                  <a:lnTo>
                    <a:pt x="596" y="575"/>
                  </a:lnTo>
                  <a:lnTo>
                    <a:pt x="596" y="573"/>
                  </a:lnTo>
                  <a:lnTo>
                    <a:pt x="594" y="574"/>
                  </a:lnTo>
                  <a:lnTo>
                    <a:pt x="592" y="572"/>
                  </a:lnTo>
                  <a:lnTo>
                    <a:pt x="591" y="573"/>
                  </a:lnTo>
                  <a:lnTo>
                    <a:pt x="590" y="571"/>
                  </a:lnTo>
                  <a:lnTo>
                    <a:pt x="589" y="570"/>
                  </a:lnTo>
                  <a:lnTo>
                    <a:pt x="589" y="569"/>
                  </a:lnTo>
                  <a:lnTo>
                    <a:pt x="587" y="568"/>
                  </a:lnTo>
                  <a:lnTo>
                    <a:pt x="589" y="565"/>
                  </a:lnTo>
                  <a:lnTo>
                    <a:pt x="589" y="562"/>
                  </a:lnTo>
                  <a:lnTo>
                    <a:pt x="591" y="562"/>
                  </a:lnTo>
                  <a:lnTo>
                    <a:pt x="592" y="561"/>
                  </a:lnTo>
                  <a:lnTo>
                    <a:pt x="593" y="560"/>
                  </a:lnTo>
                  <a:lnTo>
                    <a:pt x="595" y="559"/>
                  </a:lnTo>
                  <a:lnTo>
                    <a:pt x="593" y="559"/>
                  </a:lnTo>
                  <a:lnTo>
                    <a:pt x="594" y="558"/>
                  </a:lnTo>
                  <a:lnTo>
                    <a:pt x="593" y="558"/>
                  </a:lnTo>
                  <a:lnTo>
                    <a:pt x="593" y="556"/>
                  </a:lnTo>
                  <a:lnTo>
                    <a:pt x="594" y="555"/>
                  </a:lnTo>
                  <a:lnTo>
                    <a:pt x="593" y="554"/>
                  </a:lnTo>
                  <a:lnTo>
                    <a:pt x="592" y="553"/>
                  </a:lnTo>
                  <a:lnTo>
                    <a:pt x="590" y="554"/>
                  </a:lnTo>
                  <a:lnTo>
                    <a:pt x="589" y="554"/>
                  </a:lnTo>
                  <a:lnTo>
                    <a:pt x="589" y="552"/>
                  </a:lnTo>
                  <a:lnTo>
                    <a:pt x="586" y="551"/>
                  </a:lnTo>
                  <a:lnTo>
                    <a:pt x="587" y="549"/>
                  </a:lnTo>
                  <a:lnTo>
                    <a:pt x="586" y="547"/>
                  </a:lnTo>
                  <a:lnTo>
                    <a:pt x="586" y="546"/>
                  </a:lnTo>
                  <a:lnTo>
                    <a:pt x="585" y="546"/>
                  </a:lnTo>
                  <a:lnTo>
                    <a:pt x="585" y="544"/>
                  </a:lnTo>
                  <a:lnTo>
                    <a:pt x="588" y="544"/>
                  </a:lnTo>
                  <a:lnTo>
                    <a:pt x="588" y="543"/>
                  </a:lnTo>
                  <a:lnTo>
                    <a:pt x="587" y="542"/>
                  </a:lnTo>
                  <a:lnTo>
                    <a:pt x="589" y="541"/>
                  </a:lnTo>
                  <a:lnTo>
                    <a:pt x="590" y="539"/>
                  </a:lnTo>
                  <a:lnTo>
                    <a:pt x="591" y="538"/>
                  </a:lnTo>
                  <a:lnTo>
                    <a:pt x="591" y="537"/>
                  </a:lnTo>
                  <a:lnTo>
                    <a:pt x="592" y="537"/>
                  </a:lnTo>
                  <a:lnTo>
                    <a:pt x="594" y="539"/>
                  </a:lnTo>
                  <a:lnTo>
                    <a:pt x="593" y="541"/>
                  </a:lnTo>
                  <a:lnTo>
                    <a:pt x="596" y="543"/>
                  </a:lnTo>
                  <a:lnTo>
                    <a:pt x="598" y="542"/>
                  </a:lnTo>
                  <a:lnTo>
                    <a:pt x="601" y="541"/>
                  </a:lnTo>
                  <a:lnTo>
                    <a:pt x="603" y="539"/>
                  </a:lnTo>
                  <a:lnTo>
                    <a:pt x="602" y="537"/>
                  </a:lnTo>
                  <a:lnTo>
                    <a:pt x="603" y="536"/>
                  </a:lnTo>
                  <a:lnTo>
                    <a:pt x="602" y="536"/>
                  </a:lnTo>
                  <a:lnTo>
                    <a:pt x="602" y="535"/>
                  </a:lnTo>
                  <a:lnTo>
                    <a:pt x="601" y="535"/>
                  </a:lnTo>
                  <a:lnTo>
                    <a:pt x="600" y="534"/>
                  </a:lnTo>
                  <a:lnTo>
                    <a:pt x="601" y="533"/>
                  </a:lnTo>
                  <a:lnTo>
                    <a:pt x="602" y="534"/>
                  </a:lnTo>
                  <a:lnTo>
                    <a:pt x="604" y="533"/>
                  </a:lnTo>
                  <a:lnTo>
                    <a:pt x="604" y="532"/>
                  </a:lnTo>
                  <a:lnTo>
                    <a:pt x="604" y="531"/>
                  </a:lnTo>
                  <a:lnTo>
                    <a:pt x="603" y="531"/>
                  </a:lnTo>
                  <a:lnTo>
                    <a:pt x="602" y="531"/>
                  </a:lnTo>
                  <a:lnTo>
                    <a:pt x="602" y="529"/>
                  </a:lnTo>
                  <a:lnTo>
                    <a:pt x="603" y="529"/>
                  </a:lnTo>
                  <a:lnTo>
                    <a:pt x="603" y="528"/>
                  </a:lnTo>
                  <a:lnTo>
                    <a:pt x="599" y="528"/>
                  </a:lnTo>
                  <a:lnTo>
                    <a:pt x="598" y="526"/>
                  </a:lnTo>
                  <a:lnTo>
                    <a:pt x="598" y="525"/>
                  </a:lnTo>
                  <a:lnTo>
                    <a:pt x="597" y="525"/>
                  </a:lnTo>
                  <a:lnTo>
                    <a:pt x="596" y="526"/>
                  </a:lnTo>
                  <a:lnTo>
                    <a:pt x="596" y="527"/>
                  </a:lnTo>
                  <a:lnTo>
                    <a:pt x="596" y="525"/>
                  </a:lnTo>
                  <a:lnTo>
                    <a:pt x="595" y="525"/>
                  </a:lnTo>
                  <a:lnTo>
                    <a:pt x="595" y="524"/>
                  </a:lnTo>
                  <a:lnTo>
                    <a:pt x="596" y="524"/>
                  </a:lnTo>
                  <a:lnTo>
                    <a:pt x="597" y="523"/>
                  </a:lnTo>
                  <a:lnTo>
                    <a:pt x="596" y="522"/>
                  </a:lnTo>
                  <a:lnTo>
                    <a:pt x="597" y="521"/>
                  </a:lnTo>
                  <a:lnTo>
                    <a:pt x="597" y="520"/>
                  </a:lnTo>
                  <a:lnTo>
                    <a:pt x="596" y="520"/>
                  </a:lnTo>
                  <a:lnTo>
                    <a:pt x="595" y="520"/>
                  </a:lnTo>
                  <a:lnTo>
                    <a:pt x="596" y="517"/>
                  </a:lnTo>
                  <a:lnTo>
                    <a:pt x="596" y="514"/>
                  </a:lnTo>
                  <a:lnTo>
                    <a:pt x="595" y="513"/>
                  </a:lnTo>
                  <a:lnTo>
                    <a:pt x="594" y="512"/>
                  </a:lnTo>
                  <a:lnTo>
                    <a:pt x="593" y="512"/>
                  </a:lnTo>
                  <a:lnTo>
                    <a:pt x="590" y="511"/>
                  </a:lnTo>
                  <a:lnTo>
                    <a:pt x="587" y="511"/>
                  </a:lnTo>
                  <a:lnTo>
                    <a:pt x="581" y="514"/>
                  </a:lnTo>
                  <a:lnTo>
                    <a:pt x="579" y="517"/>
                  </a:lnTo>
                  <a:lnTo>
                    <a:pt x="578" y="518"/>
                  </a:lnTo>
                  <a:lnTo>
                    <a:pt x="575" y="518"/>
                  </a:lnTo>
                  <a:lnTo>
                    <a:pt x="574" y="518"/>
                  </a:lnTo>
                  <a:lnTo>
                    <a:pt x="573" y="516"/>
                  </a:lnTo>
                  <a:lnTo>
                    <a:pt x="572" y="515"/>
                  </a:lnTo>
                  <a:lnTo>
                    <a:pt x="569" y="516"/>
                  </a:lnTo>
                  <a:lnTo>
                    <a:pt x="566" y="515"/>
                  </a:lnTo>
                  <a:lnTo>
                    <a:pt x="564" y="517"/>
                  </a:lnTo>
                  <a:lnTo>
                    <a:pt x="560" y="518"/>
                  </a:lnTo>
                  <a:lnTo>
                    <a:pt x="553" y="517"/>
                  </a:lnTo>
                  <a:lnTo>
                    <a:pt x="549" y="516"/>
                  </a:lnTo>
                  <a:lnTo>
                    <a:pt x="543" y="515"/>
                  </a:lnTo>
                  <a:lnTo>
                    <a:pt x="541" y="514"/>
                  </a:lnTo>
                  <a:lnTo>
                    <a:pt x="541" y="515"/>
                  </a:lnTo>
                  <a:lnTo>
                    <a:pt x="539" y="514"/>
                  </a:lnTo>
                  <a:lnTo>
                    <a:pt x="537" y="516"/>
                  </a:lnTo>
                  <a:lnTo>
                    <a:pt x="536" y="512"/>
                  </a:lnTo>
                  <a:lnTo>
                    <a:pt x="534" y="512"/>
                  </a:lnTo>
                  <a:lnTo>
                    <a:pt x="535" y="511"/>
                  </a:lnTo>
                  <a:lnTo>
                    <a:pt x="535" y="509"/>
                  </a:lnTo>
                  <a:lnTo>
                    <a:pt x="536" y="510"/>
                  </a:lnTo>
                  <a:lnTo>
                    <a:pt x="537" y="510"/>
                  </a:lnTo>
                  <a:lnTo>
                    <a:pt x="536" y="510"/>
                  </a:lnTo>
                  <a:lnTo>
                    <a:pt x="536" y="508"/>
                  </a:lnTo>
                  <a:lnTo>
                    <a:pt x="537" y="506"/>
                  </a:lnTo>
                  <a:lnTo>
                    <a:pt x="541" y="506"/>
                  </a:lnTo>
                  <a:lnTo>
                    <a:pt x="541" y="505"/>
                  </a:lnTo>
                  <a:lnTo>
                    <a:pt x="540" y="504"/>
                  </a:lnTo>
                  <a:lnTo>
                    <a:pt x="539" y="504"/>
                  </a:lnTo>
                  <a:lnTo>
                    <a:pt x="538" y="503"/>
                  </a:lnTo>
                  <a:lnTo>
                    <a:pt x="537" y="502"/>
                  </a:lnTo>
                  <a:lnTo>
                    <a:pt x="537" y="501"/>
                  </a:lnTo>
                  <a:lnTo>
                    <a:pt x="536" y="501"/>
                  </a:lnTo>
                  <a:lnTo>
                    <a:pt x="537" y="498"/>
                  </a:lnTo>
                  <a:lnTo>
                    <a:pt x="538" y="499"/>
                  </a:lnTo>
                  <a:lnTo>
                    <a:pt x="538" y="500"/>
                  </a:lnTo>
                  <a:lnTo>
                    <a:pt x="540" y="498"/>
                  </a:lnTo>
                  <a:lnTo>
                    <a:pt x="541" y="499"/>
                  </a:lnTo>
                  <a:lnTo>
                    <a:pt x="541" y="501"/>
                  </a:lnTo>
                  <a:lnTo>
                    <a:pt x="539" y="502"/>
                  </a:lnTo>
                  <a:lnTo>
                    <a:pt x="539" y="503"/>
                  </a:lnTo>
                  <a:lnTo>
                    <a:pt x="541" y="503"/>
                  </a:lnTo>
                  <a:lnTo>
                    <a:pt x="544" y="504"/>
                  </a:lnTo>
                  <a:lnTo>
                    <a:pt x="545" y="504"/>
                  </a:lnTo>
                  <a:lnTo>
                    <a:pt x="545" y="506"/>
                  </a:lnTo>
                  <a:lnTo>
                    <a:pt x="546" y="506"/>
                  </a:lnTo>
                  <a:lnTo>
                    <a:pt x="547" y="506"/>
                  </a:lnTo>
                  <a:lnTo>
                    <a:pt x="548" y="505"/>
                  </a:lnTo>
                  <a:lnTo>
                    <a:pt x="549" y="504"/>
                  </a:lnTo>
                  <a:lnTo>
                    <a:pt x="555" y="503"/>
                  </a:lnTo>
                  <a:lnTo>
                    <a:pt x="557" y="502"/>
                  </a:lnTo>
                  <a:lnTo>
                    <a:pt x="557" y="499"/>
                  </a:lnTo>
                  <a:lnTo>
                    <a:pt x="557" y="499"/>
                  </a:lnTo>
                  <a:lnTo>
                    <a:pt x="555" y="499"/>
                  </a:lnTo>
                  <a:lnTo>
                    <a:pt x="552" y="500"/>
                  </a:lnTo>
                  <a:lnTo>
                    <a:pt x="548" y="500"/>
                  </a:lnTo>
                  <a:lnTo>
                    <a:pt x="547" y="501"/>
                  </a:lnTo>
                  <a:lnTo>
                    <a:pt x="546" y="502"/>
                  </a:lnTo>
                  <a:lnTo>
                    <a:pt x="545" y="501"/>
                  </a:lnTo>
                  <a:lnTo>
                    <a:pt x="544" y="500"/>
                  </a:lnTo>
                  <a:lnTo>
                    <a:pt x="543" y="500"/>
                  </a:lnTo>
                  <a:lnTo>
                    <a:pt x="541" y="500"/>
                  </a:lnTo>
                  <a:lnTo>
                    <a:pt x="541" y="498"/>
                  </a:lnTo>
                  <a:lnTo>
                    <a:pt x="542" y="497"/>
                  </a:lnTo>
                  <a:lnTo>
                    <a:pt x="543" y="497"/>
                  </a:lnTo>
                  <a:lnTo>
                    <a:pt x="544" y="496"/>
                  </a:lnTo>
                  <a:lnTo>
                    <a:pt x="545" y="496"/>
                  </a:lnTo>
                  <a:lnTo>
                    <a:pt x="544" y="496"/>
                  </a:lnTo>
                  <a:lnTo>
                    <a:pt x="543" y="495"/>
                  </a:lnTo>
                  <a:lnTo>
                    <a:pt x="542" y="492"/>
                  </a:lnTo>
                  <a:lnTo>
                    <a:pt x="543" y="491"/>
                  </a:lnTo>
                  <a:lnTo>
                    <a:pt x="543" y="492"/>
                  </a:lnTo>
                  <a:lnTo>
                    <a:pt x="544" y="493"/>
                  </a:lnTo>
                  <a:lnTo>
                    <a:pt x="544" y="494"/>
                  </a:lnTo>
                  <a:lnTo>
                    <a:pt x="545" y="494"/>
                  </a:lnTo>
                  <a:lnTo>
                    <a:pt x="546" y="496"/>
                  </a:lnTo>
                  <a:lnTo>
                    <a:pt x="547" y="497"/>
                  </a:lnTo>
                  <a:lnTo>
                    <a:pt x="547" y="498"/>
                  </a:lnTo>
                  <a:lnTo>
                    <a:pt x="548" y="497"/>
                  </a:lnTo>
                  <a:lnTo>
                    <a:pt x="549" y="492"/>
                  </a:lnTo>
                  <a:lnTo>
                    <a:pt x="548" y="491"/>
                  </a:lnTo>
                  <a:lnTo>
                    <a:pt x="547" y="490"/>
                  </a:lnTo>
                  <a:lnTo>
                    <a:pt x="547" y="489"/>
                  </a:lnTo>
                  <a:lnTo>
                    <a:pt x="549" y="488"/>
                  </a:lnTo>
                  <a:lnTo>
                    <a:pt x="550" y="487"/>
                  </a:lnTo>
                  <a:lnTo>
                    <a:pt x="549" y="485"/>
                  </a:lnTo>
                  <a:lnTo>
                    <a:pt x="547" y="484"/>
                  </a:lnTo>
                  <a:lnTo>
                    <a:pt x="545" y="485"/>
                  </a:lnTo>
                  <a:lnTo>
                    <a:pt x="542" y="484"/>
                  </a:lnTo>
                  <a:lnTo>
                    <a:pt x="539" y="485"/>
                  </a:lnTo>
                  <a:lnTo>
                    <a:pt x="537" y="485"/>
                  </a:lnTo>
                  <a:lnTo>
                    <a:pt x="536" y="485"/>
                  </a:lnTo>
                  <a:lnTo>
                    <a:pt x="535" y="485"/>
                  </a:lnTo>
                  <a:lnTo>
                    <a:pt x="534" y="485"/>
                  </a:lnTo>
                  <a:lnTo>
                    <a:pt x="533" y="483"/>
                  </a:lnTo>
                  <a:lnTo>
                    <a:pt x="533" y="484"/>
                  </a:lnTo>
                  <a:lnTo>
                    <a:pt x="532" y="485"/>
                  </a:lnTo>
                  <a:lnTo>
                    <a:pt x="531" y="486"/>
                  </a:lnTo>
                  <a:lnTo>
                    <a:pt x="533" y="487"/>
                  </a:lnTo>
                  <a:lnTo>
                    <a:pt x="531" y="489"/>
                  </a:lnTo>
                  <a:lnTo>
                    <a:pt x="530" y="488"/>
                  </a:lnTo>
                  <a:lnTo>
                    <a:pt x="530" y="489"/>
                  </a:lnTo>
                  <a:lnTo>
                    <a:pt x="529" y="489"/>
                  </a:lnTo>
                  <a:lnTo>
                    <a:pt x="530" y="490"/>
                  </a:lnTo>
                  <a:lnTo>
                    <a:pt x="528" y="491"/>
                  </a:lnTo>
                  <a:lnTo>
                    <a:pt x="528" y="492"/>
                  </a:lnTo>
                  <a:lnTo>
                    <a:pt x="528" y="494"/>
                  </a:lnTo>
                  <a:lnTo>
                    <a:pt x="528" y="496"/>
                  </a:lnTo>
                  <a:lnTo>
                    <a:pt x="527" y="497"/>
                  </a:lnTo>
                  <a:lnTo>
                    <a:pt x="528" y="499"/>
                  </a:lnTo>
                  <a:lnTo>
                    <a:pt x="526" y="500"/>
                  </a:lnTo>
                  <a:lnTo>
                    <a:pt x="526" y="499"/>
                  </a:lnTo>
                  <a:lnTo>
                    <a:pt x="525" y="499"/>
                  </a:lnTo>
                  <a:lnTo>
                    <a:pt x="524" y="500"/>
                  </a:lnTo>
                  <a:lnTo>
                    <a:pt x="522" y="500"/>
                  </a:lnTo>
                  <a:lnTo>
                    <a:pt x="523" y="501"/>
                  </a:lnTo>
                  <a:lnTo>
                    <a:pt x="522" y="502"/>
                  </a:lnTo>
                  <a:lnTo>
                    <a:pt x="520" y="503"/>
                  </a:lnTo>
                  <a:lnTo>
                    <a:pt x="518" y="502"/>
                  </a:lnTo>
                  <a:lnTo>
                    <a:pt x="518" y="502"/>
                  </a:lnTo>
                  <a:lnTo>
                    <a:pt x="517" y="502"/>
                  </a:lnTo>
                  <a:lnTo>
                    <a:pt x="515" y="501"/>
                  </a:lnTo>
                  <a:lnTo>
                    <a:pt x="514" y="502"/>
                  </a:lnTo>
                  <a:lnTo>
                    <a:pt x="512" y="501"/>
                  </a:lnTo>
                  <a:lnTo>
                    <a:pt x="512" y="499"/>
                  </a:lnTo>
                  <a:lnTo>
                    <a:pt x="511" y="499"/>
                  </a:lnTo>
                  <a:lnTo>
                    <a:pt x="510" y="499"/>
                  </a:lnTo>
                  <a:lnTo>
                    <a:pt x="510" y="500"/>
                  </a:lnTo>
                  <a:lnTo>
                    <a:pt x="510" y="499"/>
                  </a:lnTo>
                  <a:lnTo>
                    <a:pt x="509" y="498"/>
                  </a:lnTo>
                  <a:lnTo>
                    <a:pt x="510" y="496"/>
                  </a:lnTo>
                  <a:lnTo>
                    <a:pt x="509" y="496"/>
                  </a:lnTo>
                  <a:lnTo>
                    <a:pt x="509" y="496"/>
                  </a:lnTo>
                  <a:lnTo>
                    <a:pt x="508" y="495"/>
                  </a:lnTo>
                  <a:lnTo>
                    <a:pt x="507" y="495"/>
                  </a:lnTo>
                  <a:lnTo>
                    <a:pt x="507" y="494"/>
                  </a:lnTo>
                  <a:lnTo>
                    <a:pt x="506" y="494"/>
                  </a:lnTo>
                  <a:lnTo>
                    <a:pt x="505" y="495"/>
                  </a:lnTo>
                  <a:lnTo>
                    <a:pt x="504" y="495"/>
                  </a:lnTo>
                  <a:lnTo>
                    <a:pt x="503" y="493"/>
                  </a:lnTo>
                  <a:lnTo>
                    <a:pt x="504" y="492"/>
                  </a:lnTo>
                  <a:lnTo>
                    <a:pt x="503" y="491"/>
                  </a:lnTo>
                  <a:lnTo>
                    <a:pt x="502" y="491"/>
                  </a:lnTo>
                  <a:lnTo>
                    <a:pt x="502" y="492"/>
                  </a:lnTo>
                  <a:lnTo>
                    <a:pt x="502" y="494"/>
                  </a:lnTo>
                  <a:lnTo>
                    <a:pt x="501" y="494"/>
                  </a:lnTo>
                  <a:lnTo>
                    <a:pt x="501" y="497"/>
                  </a:lnTo>
                  <a:lnTo>
                    <a:pt x="501" y="499"/>
                  </a:lnTo>
                  <a:lnTo>
                    <a:pt x="502" y="499"/>
                  </a:lnTo>
                  <a:lnTo>
                    <a:pt x="502" y="502"/>
                  </a:lnTo>
                  <a:lnTo>
                    <a:pt x="503" y="504"/>
                  </a:lnTo>
                  <a:lnTo>
                    <a:pt x="504" y="506"/>
                  </a:lnTo>
                  <a:lnTo>
                    <a:pt x="502" y="507"/>
                  </a:lnTo>
                  <a:lnTo>
                    <a:pt x="502" y="508"/>
                  </a:lnTo>
                  <a:lnTo>
                    <a:pt x="502" y="509"/>
                  </a:lnTo>
                  <a:lnTo>
                    <a:pt x="504" y="509"/>
                  </a:lnTo>
                  <a:lnTo>
                    <a:pt x="504" y="507"/>
                  </a:lnTo>
                  <a:lnTo>
                    <a:pt x="505" y="507"/>
                  </a:lnTo>
                  <a:lnTo>
                    <a:pt x="510" y="510"/>
                  </a:lnTo>
                  <a:lnTo>
                    <a:pt x="510" y="509"/>
                  </a:lnTo>
                  <a:lnTo>
                    <a:pt x="511" y="510"/>
                  </a:lnTo>
                  <a:lnTo>
                    <a:pt x="513" y="510"/>
                  </a:lnTo>
                  <a:lnTo>
                    <a:pt x="515" y="511"/>
                  </a:lnTo>
                  <a:lnTo>
                    <a:pt x="516" y="510"/>
                  </a:lnTo>
                  <a:lnTo>
                    <a:pt x="517" y="510"/>
                  </a:lnTo>
                  <a:lnTo>
                    <a:pt x="518" y="510"/>
                  </a:lnTo>
                  <a:lnTo>
                    <a:pt x="518" y="513"/>
                  </a:lnTo>
                  <a:lnTo>
                    <a:pt x="516" y="513"/>
                  </a:lnTo>
                  <a:lnTo>
                    <a:pt x="516" y="517"/>
                  </a:lnTo>
                  <a:lnTo>
                    <a:pt x="518" y="518"/>
                  </a:lnTo>
                  <a:lnTo>
                    <a:pt x="517" y="518"/>
                  </a:lnTo>
                  <a:lnTo>
                    <a:pt x="516" y="518"/>
                  </a:lnTo>
                  <a:lnTo>
                    <a:pt x="515" y="519"/>
                  </a:lnTo>
                  <a:lnTo>
                    <a:pt x="513" y="519"/>
                  </a:lnTo>
                  <a:lnTo>
                    <a:pt x="513" y="520"/>
                  </a:lnTo>
                  <a:lnTo>
                    <a:pt x="512" y="521"/>
                  </a:lnTo>
                  <a:lnTo>
                    <a:pt x="511" y="521"/>
                  </a:lnTo>
                  <a:lnTo>
                    <a:pt x="511" y="522"/>
                  </a:lnTo>
                  <a:lnTo>
                    <a:pt x="510" y="522"/>
                  </a:lnTo>
                  <a:lnTo>
                    <a:pt x="508" y="522"/>
                  </a:lnTo>
                  <a:lnTo>
                    <a:pt x="508" y="523"/>
                  </a:lnTo>
                  <a:lnTo>
                    <a:pt x="507" y="522"/>
                  </a:lnTo>
                  <a:lnTo>
                    <a:pt x="506" y="521"/>
                  </a:lnTo>
                  <a:lnTo>
                    <a:pt x="505" y="521"/>
                  </a:lnTo>
                  <a:lnTo>
                    <a:pt x="504" y="520"/>
                  </a:lnTo>
                  <a:lnTo>
                    <a:pt x="504" y="520"/>
                  </a:lnTo>
                  <a:lnTo>
                    <a:pt x="503" y="519"/>
                  </a:lnTo>
                  <a:lnTo>
                    <a:pt x="502" y="517"/>
                  </a:lnTo>
                  <a:lnTo>
                    <a:pt x="502" y="515"/>
                  </a:lnTo>
                  <a:lnTo>
                    <a:pt x="501" y="513"/>
                  </a:lnTo>
                  <a:lnTo>
                    <a:pt x="500" y="512"/>
                  </a:lnTo>
                  <a:lnTo>
                    <a:pt x="499" y="509"/>
                  </a:lnTo>
                  <a:lnTo>
                    <a:pt x="498" y="509"/>
                  </a:lnTo>
                  <a:lnTo>
                    <a:pt x="499" y="513"/>
                  </a:lnTo>
                  <a:lnTo>
                    <a:pt x="496" y="514"/>
                  </a:lnTo>
                  <a:lnTo>
                    <a:pt x="497" y="517"/>
                  </a:lnTo>
                  <a:lnTo>
                    <a:pt x="495" y="520"/>
                  </a:lnTo>
                  <a:lnTo>
                    <a:pt x="496" y="520"/>
                  </a:lnTo>
                  <a:lnTo>
                    <a:pt x="497" y="520"/>
                  </a:lnTo>
                  <a:lnTo>
                    <a:pt x="498" y="520"/>
                  </a:lnTo>
                  <a:lnTo>
                    <a:pt x="500" y="520"/>
                  </a:lnTo>
                  <a:lnTo>
                    <a:pt x="500" y="521"/>
                  </a:lnTo>
                  <a:lnTo>
                    <a:pt x="499" y="521"/>
                  </a:lnTo>
                  <a:lnTo>
                    <a:pt x="498" y="523"/>
                  </a:lnTo>
                  <a:lnTo>
                    <a:pt x="497" y="524"/>
                  </a:lnTo>
                  <a:lnTo>
                    <a:pt x="496" y="525"/>
                  </a:lnTo>
                  <a:lnTo>
                    <a:pt x="496" y="526"/>
                  </a:lnTo>
                  <a:lnTo>
                    <a:pt x="497" y="528"/>
                  </a:lnTo>
                  <a:lnTo>
                    <a:pt x="493" y="528"/>
                  </a:lnTo>
                  <a:lnTo>
                    <a:pt x="494" y="530"/>
                  </a:lnTo>
                  <a:lnTo>
                    <a:pt x="494" y="532"/>
                  </a:lnTo>
                  <a:lnTo>
                    <a:pt x="494" y="533"/>
                  </a:lnTo>
                  <a:lnTo>
                    <a:pt x="493" y="534"/>
                  </a:lnTo>
                  <a:lnTo>
                    <a:pt x="491" y="535"/>
                  </a:lnTo>
                  <a:lnTo>
                    <a:pt x="490" y="536"/>
                  </a:lnTo>
                  <a:lnTo>
                    <a:pt x="492" y="536"/>
                  </a:lnTo>
                  <a:lnTo>
                    <a:pt x="494" y="537"/>
                  </a:lnTo>
                  <a:lnTo>
                    <a:pt x="494" y="538"/>
                  </a:lnTo>
                  <a:lnTo>
                    <a:pt x="495" y="538"/>
                  </a:lnTo>
                  <a:lnTo>
                    <a:pt x="496" y="538"/>
                  </a:lnTo>
                  <a:lnTo>
                    <a:pt x="497" y="537"/>
                  </a:lnTo>
                  <a:lnTo>
                    <a:pt x="499" y="538"/>
                  </a:lnTo>
                  <a:lnTo>
                    <a:pt x="500" y="538"/>
                  </a:lnTo>
                  <a:lnTo>
                    <a:pt x="501" y="539"/>
                  </a:lnTo>
                  <a:lnTo>
                    <a:pt x="500" y="541"/>
                  </a:lnTo>
                  <a:lnTo>
                    <a:pt x="502" y="541"/>
                  </a:lnTo>
                  <a:lnTo>
                    <a:pt x="502" y="540"/>
                  </a:lnTo>
                  <a:lnTo>
                    <a:pt x="503" y="540"/>
                  </a:lnTo>
                  <a:lnTo>
                    <a:pt x="503" y="542"/>
                  </a:lnTo>
                  <a:lnTo>
                    <a:pt x="502" y="543"/>
                  </a:lnTo>
                  <a:lnTo>
                    <a:pt x="502" y="544"/>
                  </a:lnTo>
                  <a:lnTo>
                    <a:pt x="501" y="544"/>
                  </a:lnTo>
                  <a:lnTo>
                    <a:pt x="501" y="546"/>
                  </a:lnTo>
                  <a:lnTo>
                    <a:pt x="500" y="545"/>
                  </a:lnTo>
                  <a:lnTo>
                    <a:pt x="499" y="546"/>
                  </a:lnTo>
                  <a:lnTo>
                    <a:pt x="498" y="548"/>
                  </a:lnTo>
                  <a:lnTo>
                    <a:pt x="497" y="550"/>
                  </a:lnTo>
                  <a:lnTo>
                    <a:pt x="496" y="551"/>
                  </a:lnTo>
                  <a:lnTo>
                    <a:pt x="497" y="551"/>
                  </a:lnTo>
                  <a:lnTo>
                    <a:pt x="496" y="555"/>
                  </a:lnTo>
                  <a:lnTo>
                    <a:pt x="494" y="558"/>
                  </a:lnTo>
                  <a:lnTo>
                    <a:pt x="494" y="559"/>
                  </a:lnTo>
                  <a:lnTo>
                    <a:pt x="495" y="559"/>
                  </a:lnTo>
                  <a:lnTo>
                    <a:pt x="500" y="559"/>
                  </a:lnTo>
                  <a:lnTo>
                    <a:pt x="501" y="559"/>
                  </a:lnTo>
                  <a:lnTo>
                    <a:pt x="502" y="559"/>
                  </a:lnTo>
                  <a:lnTo>
                    <a:pt x="504" y="559"/>
                  </a:lnTo>
                  <a:lnTo>
                    <a:pt x="507" y="560"/>
                  </a:lnTo>
                  <a:lnTo>
                    <a:pt x="508" y="561"/>
                  </a:lnTo>
                  <a:lnTo>
                    <a:pt x="509" y="562"/>
                  </a:lnTo>
                  <a:lnTo>
                    <a:pt x="507" y="564"/>
                  </a:lnTo>
                  <a:lnTo>
                    <a:pt x="506" y="565"/>
                  </a:lnTo>
                  <a:lnTo>
                    <a:pt x="506" y="566"/>
                  </a:lnTo>
                  <a:lnTo>
                    <a:pt x="508" y="567"/>
                  </a:lnTo>
                  <a:lnTo>
                    <a:pt x="508" y="570"/>
                  </a:lnTo>
                  <a:lnTo>
                    <a:pt x="509" y="570"/>
                  </a:lnTo>
                  <a:lnTo>
                    <a:pt x="508" y="572"/>
                  </a:lnTo>
                  <a:lnTo>
                    <a:pt x="510" y="572"/>
                  </a:lnTo>
                  <a:lnTo>
                    <a:pt x="510" y="574"/>
                  </a:lnTo>
                  <a:lnTo>
                    <a:pt x="510" y="575"/>
                  </a:lnTo>
                  <a:lnTo>
                    <a:pt x="511" y="575"/>
                  </a:lnTo>
                  <a:lnTo>
                    <a:pt x="511" y="577"/>
                  </a:lnTo>
                  <a:lnTo>
                    <a:pt x="513" y="577"/>
                  </a:lnTo>
                  <a:lnTo>
                    <a:pt x="513" y="578"/>
                  </a:lnTo>
                  <a:lnTo>
                    <a:pt x="515" y="578"/>
                  </a:lnTo>
                  <a:lnTo>
                    <a:pt x="515" y="579"/>
                  </a:lnTo>
                  <a:lnTo>
                    <a:pt x="515" y="581"/>
                  </a:lnTo>
                  <a:lnTo>
                    <a:pt x="513" y="582"/>
                  </a:lnTo>
                  <a:lnTo>
                    <a:pt x="514" y="583"/>
                  </a:lnTo>
                  <a:lnTo>
                    <a:pt x="514" y="584"/>
                  </a:lnTo>
                  <a:lnTo>
                    <a:pt x="513" y="585"/>
                  </a:lnTo>
                  <a:lnTo>
                    <a:pt x="511" y="585"/>
                  </a:lnTo>
                  <a:lnTo>
                    <a:pt x="510" y="587"/>
                  </a:lnTo>
                  <a:lnTo>
                    <a:pt x="510" y="588"/>
                  </a:lnTo>
                  <a:lnTo>
                    <a:pt x="510" y="589"/>
                  </a:lnTo>
                  <a:lnTo>
                    <a:pt x="509" y="591"/>
                  </a:lnTo>
                  <a:lnTo>
                    <a:pt x="509" y="592"/>
                  </a:lnTo>
                  <a:lnTo>
                    <a:pt x="509" y="595"/>
                  </a:lnTo>
                  <a:lnTo>
                    <a:pt x="510" y="597"/>
                  </a:lnTo>
                  <a:lnTo>
                    <a:pt x="509" y="601"/>
                  </a:lnTo>
                  <a:lnTo>
                    <a:pt x="510" y="601"/>
                  </a:lnTo>
                  <a:lnTo>
                    <a:pt x="511" y="603"/>
                  </a:lnTo>
                  <a:lnTo>
                    <a:pt x="511" y="604"/>
                  </a:lnTo>
                  <a:lnTo>
                    <a:pt x="512" y="604"/>
                  </a:lnTo>
                  <a:lnTo>
                    <a:pt x="511" y="604"/>
                  </a:lnTo>
                  <a:lnTo>
                    <a:pt x="511" y="605"/>
                  </a:lnTo>
                  <a:lnTo>
                    <a:pt x="510" y="605"/>
                  </a:lnTo>
                  <a:lnTo>
                    <a:pt x="510" y="604"/>
                  </a:lnTo>
                  <a:lnTo>
                    <a:pt x="510" y="605"/>
                  </a:lnTo>
                  <a:lnTo>
                    <a:pt x="511" y="606"/>
                  </a:lnTo>
                  <a:lnTo>
                    <a:pt x="511" y="607"/>
                  </a:lnTo>
                  <a:lnTo>
                    <a:pt x="510" y="607"/>
                  </a:lnTo>
                  <a:lnTo>
                    <a:pt x="510" y="608"/>
                  </a:lnTo>
                  <a:lnTo>
                    <a:pt x="510" y="610"/>
                  </a:lnTo>
                  <a:lnTo>
                    <a:pt x="509" y="611"/>
                  </a:lnTo>
                  <a:lnTo>
                    <a:pt x="509" y="613"/>
                  </a:lnTo>
                  <a:lnTo>
                    <a:pt x="510" y="613"/>
                  </a:lnTo>
                  <a:lnTo>
                    <a:pt x="510" y="615"/>
                  </a:lnTo>
                  <a:lnTo>
                    <a:pt x="511" y="615"/>
                  </a:lnTo>
                  <a:lnTo>
                    <a:pt x="511" y="616"/>
                  </a:lnTo>
                  <a:lnTo>
                    <a:pt x="510" y="617"/>
                  </a:lnTo>
                  <a:lnTo>
                    <a:pt x="509" y="617"/>
                  </a:lnTo>
                  <a:lnTo>
                    <a:pt x="508" y="618"/>
                  </a:lnTo>
                  <a:lnTo>
                    <a:pt x="507" y="618"/>
                  </a:lnTo>
                  <a:lnTo>
                    <a:pt x="506" y="619"/>
                  </a:lnTo>
                  <a:lnTo>
                    <a:pt x="505" y="620"/>
                  </a:lnTo>
                  <a:lnTo>
                    <a:pt x="506" y="621"/>
                  </a:lnTo>
                  <a:lnTo>
                    <a:pt x="505" y="622"/>
                  </a:lnTo>
                  <a:lnTo>
                    <a:pt x="504" y="622"/>
                  </a:lnTo>
                  <a:lnTo>
                    <a:pt x="503" y="623"/>
                  </a:lnTo>
                  <a:lnTo>
                    <a:pt x="502" y="623"/>
                  </a:lnTo>
                  <a:lnTo>
                    <a:pt x="501" y="625"/>
                  </a:lnTo>
                  <a:lnTo>
                    <a:pt x="500" y="624"/>
                  </a:lnTo>
                  <a:lnTo>
                    <a:pt x="499" y="625"/>
                  </a:lnTo>
                  <a:lnTo>
                    <a:pt x="498" y="624"/>
                  </a:lnTo>
                  <a:lnTo>
                    <a:pt x="498" y="623"/>
                  </a:lnTo>
                  <a:lnTo>
                    <a:pt x="495" y="624"/>
                  </a:lnTo>
                  <a:lnTo>
                    <a:pt x="494" y="627"/>
                  </a:lnTo>
                  <a:lnTo>
                    <a:pt x="493" y="627"/>
                  </a:lnTo>
                  <a:lnTo>
                    <a:pt x="492" y="627"/>
                  </a:lnTo>
                  <a:lnTo>
                    <a:pt x="493" y="628"/>
                  </a:lnTo>
                  <a:lnTo>
                    <a:pt x="491" y="629"/>
                  </a:lnTo>
                  <a:lnTo>
                    <a:pt x="490" y="629"/>
                  </a:lnTo>
                  <a:lnTo>
                    <a:pt x="487" y="629"/>
                  </a:lnTo>
                  <a:lnTo>
                    <a:pt x="487" y="630"/>
                  </a:lnTo>
                  <a:lnTo>
                    <a:pt x="486" y="631"/>
                  </a:lnTo>
                  <a:lnTo>
                    <a:pt x="485" y="631"/>
                  </a:lnTo>
                  <a:lnTo>
                    <a:pt x="484" y="632"/>
                  </a:lnTo>
                  <a:lnTo>
                    <a:pt x="483" y="632"/>
                  </a:lnTo>
                  <a:lnTo>
                    <a:pt x="482" y="632"/>
                  </a:lnTo>
                  <a:lnTo>
                    <a:pt x="480" y="632"/>
                  </a:lnTo>
                  <a:lnTo>
                    <a:pt x="480" y="633"/>
                  </a:lnTo>
                  <a:lnTo>
                    <a:pt x="479" y="635"/>
                  </a:lnTo>
                  <a:lnTo>
                    <a:pt x="478" y="635"/>
                  </a:lnTo>
                  <a:lnTo>
                    <a:pt x="478" y="636"/>
                  </a:lnTo>
                  <a:lnTo>
                    <a:pt x="477" y="636"/>
                  </a:lnTo>
                  <a:lnTo>
                    <a:pt x="477" y="637"/>
                  </a:lnTo>
                  <a:lnTo>
                    <a:pt x="477" y="638"/>
                  </a:lnTo>
                  <a:lnTo>
                    <a:pt x="477" y="639"/>
                  </a:lnTo>
                  <a:lnTo>
                    <a:pt x="477" y="640"/>
                  </a:lnTo>
                  <a:lnTo>
                    <a:pt x="476" y="640"/>
                  </a:lnTo>
                  <a:lnTo>
                    <a:pt x="475" y="641"/>
                  </a:lnTo>
                  <a:lnTo>
                    <a:pt x="474" y="641"/>
                  </a:lnTo>
                  <a:lnTo>
                    <a:pt x="474" y="644"/>
                  </a:lnTo>
                  <a:lnTo>
                    <a:pt x="471" y="645"/>
                  </a:lnTo>
                  <a:lnTo>
                    <a:pt x="471" y="646"/>
                  </a:lnTo>
                  <a:lnTo>
                    <a:pt x="472" y="646"/>
                  </a:lnTo>
                  <a:lnTo>
                    <a:pt x="473" y="646"/>
                  </a:lnTo>
                  <a:lnTo>
                    <a:pt x="472" y="646"/>
                  </a:lnTo>
                  <a:lnTo>
                    <a:pt x="475" y="649"/>
                  </a:lnTo>
                  <a:lnTo>
                    <a:pt x="476" y="649"/>
                  </a:lnTo>
                  <a:lnTo>
                    <a:pt x="477" y="648"/>
                  </a:lnTo>
                  <a:lnTo>
                    <a:pt x="478" y="649"/>
                  </a:lnTo>
                  <a:lnTo>
                    <a:pt x="479" y="650"/>
                  </a:lnTo>
                  <a:lnTo>
                    <a:pt x="480" y="649"/>
                  </a:lnTo>
                  <a:lnTo>
                    <a:pt x="481" y="649"/>
                  </a:lnTo>
                  <a:lnTo>
                    <a:pt x="482" y="650"/>
                  </a:lnTo>
                  <a:lnTo>
                    <a:pt x="482" y="651"/>
                  </a:lnTo>
                  <a:lnTo>
                    <a:pt x="484" y="652"/>
                  </a:lnTo>
                  <a:lnTo>
                    <a:pt x="485" y="651"/>
                  </a:lnTo>
                  <a:lnTo>
                    <a:pt x="486" y="650"/>
                  </a:lnTo>
                  <a:lnTo>
                    <a:pt x="489" y="650"/>
                  </a:lnTo>
                  <a:lnTo>
                    <a:pt x="488" y="651"/>
                  </a:lnTo>
                  <a:lnTo>
                    <a:pt x="490" y="652"/>
                  </a:lnTo>
                  <a:lnTo>
                    <a:pt x="490" y="653"/>
                  </a:lnTo>
                  <a:lnTo>
                    <a:pt x="491" y="654"/>
                  </a:lnTo>
                  <a:lnTo>
                    <a:pt x="490" y="654"/>
                  </a:lnTo>
                  <a:lnTo>
                    <a:pt x="488" y="654"/>
                  </a:lnTo>
                  <a:lnTo>
                    <a:pt x="488" y="655"/>
                  </a:lnTo>
                  <a:lnTo>
                    <a:pt x="490" y="655"/>
                  </a:lnTo>
                  <a:lnTo>
                    <a:pt x="491" y="655"/>
                  </a:lnTo>
                  <a:lnTo>
                    <a:pt x="493" y="654"/>
                  </a:lnTo>
                  <a:lnTo>
                    <a:pt x="494" y="654"/>
                  </a:lnTo>
                  <a:lnTo>
                    <a:pt x="493" y="655"/>
                  </a:lnTo>
                  <a:lnTo>
                    <a:pt x="493" y="656"/>
                  </a:lnTo>
                  <a:lnTo>
                    <a:pt x="491" y="658"/>
                  </a:lnTo>
                  <a:lnTo>
                    <a:pt x="487" y="657"/>
                  </a:lnTo>
                  <a:lnTo>
                    <a:pt x="486" y="657"/>
                  </a:lnTo>
                  <a:lnTo>
                    <a:pt x="484" y="659"/>
                  </a:lnTo>
                  <a:lnTo>
                    <a:pt x="482" y="661"/>
                  </a:lnTo>
                  <a:lnTo>
                    <a:pt x="481" y="662"/>
                  </a:lnTo>
                  <a:lnTo>
                    <a:pt x="479" y="662"/>
                  </a:lnTo>
                  <a:lnTo>
                    <a:pt x="478" y="662"/>
                  </a:lnTo>
                  <a:lnTo>
                    <a:pt x="477" y="663"/>
                  </a:lnTo>
                  <a:lnTo>
                    <a:pt x="474" y="663"/>
                  </a:lnTo>
                  <a:lnTo>
                    <a:pt x="475" y="665"/>
                  </a:lnTo>
                  <a:lnTo>
                    <a:pt x="473" y="666"/>
                  </a:lnTo>
                  <a:lnTo>
                    <a:pt x="471" y="667"/>
                  </a:lnTo>
                  <a:lnTo>
                    <a:pt x="470" y="668"/>
                  </a:lnTo>
                  <a:lnTo>
                    <a:pt x="467" y="668"/>
                  </a:lnTo>
                  <a:lnTo>
                    <a:pt x="465" y="667"/>
                  </a:lnTo>
                  <a:lnTo>
                    <a:pt x="463" y="666"/>
                  </a:lnTo>
                  <a:lnTo>
                    <a:pt x="462" y="666"/>
                  </a:lnTo>
                  <a:lnTo>
                    <a:pt x="462" y="665"/>
                  </a:lnTo>
                  <a:lnTo>
                    <a:pt x="460" y="665"/>
                  </a:lnTo>
                  <a:lnTo>
                    <a:pt x="459" y="666"/>
                  </a:lnTo>
                  <a:lnTo>
                    <a:pt x="457" y="668"/>
                  </a:lnTo>
                  <a:lnTo>
                    <a:pt x="455" y="670"/>
                  </a:lnTo>
                  <a:lnTo>
                    <a:pt x="454" y="670"/>
                  </a:lnTo>
                  <a:lnTo>
                    <a:pt x="452" y="668"/>
                  </a:lnTo>
                  <a:lnTo>
                    <a:pt x="450" y="667"/>
                  </a:lnTo>
                  <a:lnTo>
                    <a:pt x="450" y="664"/>
                  </a:lnTo>
                  <a:lnTo>
                    <a:pt x="449" y="663"/>
                  </a:lnTo>
                  <a:lnTo>
                    <a:pt x="448" y="661"/>
                  </a:lnTo>
                  <a:lnTo>
                    <a:pt x="446" y="658"/>
                  </a:lnTo>
                  <a:lnTo>
                    <a:pt x="446" y="659"/>
                  </a:lnTo>
                  <a:lnTo>
                    <a:pt x="445" y="658"/>
                  </a:lnTo>
                  <a:lnTo>
                    <a:pt x="444" y="658"/>
                  </a:lnTo>
                  <a:lnTo>
                    <a:pt x="443" y="658"/>
                  </a:lnTo>
                  <a:lnTo>
                    <a:pt x="442" y="658"/>
                  </a:lnTo>
                  <a:lnTo>
                    <a:pt x="440" y="660"/>
                  </a:lnTo>
                  <a:lnTo>
                    <a:pt x="441" y="661"/>
                  </a:lnTo>
                  <a:lnTo>
                    <a:pt x="440" y="662"/>
                  </a:lnTo>
                  <a:lnTo>
                    <a:pt x="439" y="661"/>
                  </a:lnTo>
                  <a:lnTo>
                    <a:pt x="438" y="661"/>
                  </a:lnTo>
                  <a:lnTo>
                    <a:pt x="437" y="659"/>
                  </a:lnTo>
                  <a:lnTo>
                    <a:pt x="435" y="659"/>
                  </a:lnTo>
                  <a:lnTo>
                    <a:pt x="435" y="658"/>
                  </a:lnTo>
                  <a:lnTo>
                    <a:pt x="436" y="654"/>
                  </a:lnTo>
                  <a:lnTo>
                    <a:pt x="436" y="651"/>
                  </a:lnTo>
                  <a:lnTo>
                    <a:pt x="433" y="650"/>
                  </a:lnTo>
                  <a:lnTo>
                    <a:pt x="433" y="649"/>
                  </a:lnTo>
                  <a:lnTo>
                    <a:pt x="433" y="648"/>
                  </a:lnTo>
                  <a:lnTo>
                    <a:pt x="430" y="647"/>
                  </a:lnTo>
                  <a:lnTo>
                    <a:pt x="428" y="648"/>
                  </a:lnTo>
                  <a:lnTo>
                    <a:pt x="427" y="648"/>
                  </a:lnTo>
                  <a:lnTo>
                    <a:pt x="428" y="646"/>
                  </a:lnTo>
                  <a:lnTo>
                    <a:pt x="426" y="646"/>
                  </a:lnTo>
                  <a:lnTo>
                    <a:pt x="426" y="646"/>
                  </a:lnTo>
                  <a:lnTo>
                    <a:pt x="426" y="645"/>
                  </a:lnTo>
                  <a:lnTo>
                    <a:pt x="423" y="645"/>
                  </a:lnTo>
                  <a:lnTo>
                    <a:pt x="422" y="644"/>
                  </a:lnTo>
                  <a:lnTo>
                    <a:pt x="421" y="640"/>
                  </a:lnTo>
                  <a:lnTo>
                    <a:pt x="419" y="640"/>
                  </a:lnTo>
                  <a:lnTo>
                    <a:pt x="418" y="641"/>
                  </a:lnTo>
                  <a:lnTo>
                    <a:pt x="418" y="643"/>
                  </a:lnTo>
                  <a:lnTo>
                    <a:pt x="418" y="644"/>
                  </a:lnTo>
                  <a:lnTo>
                    <a:pt x="416" y="644"/>
                  </a:lnTo>
                  <a:lnTo>
                    <a:pt x="415" y="644"/>
                  </a:lnTo>
                  <a:lnTo>
                    <a:pt x="415" y="644"/>
                  </a:lnTo>
                  <a:lnTo>
                    <a:pt x="414" y="644"/>
                  </a:lnTo>
                  <a:lnTo>
                    <a:pt x="414" y="642"/>
                  </a:lnTo>
                  <a:lnTo>
                    <a:pt x="413" y="641"/>
                  </a:lnTo>
                  <a:lnTo>
                    <a:pt x="412" y="641"/>
                  </a:lnTo>
                  <a:lnTo>
                    <a:pt x="412" y="640"/>
                  </a:lnTo>
                  <a:lnTo>
                    <a:pt x="411" y="639"/>
                  </a:lnTo>
                  <a:lnTo>
                    <a:pt x="410" y="638"/>
                  </a:lnTo>
                  <a:lnTo>
                    <a:pt x="408" y="636"/>
                  </a:lnTo>
                  <a:lnTo>
                    <a:pt x="408" y="634"/>
                  </a:lnTo>
                  <a:lnTo>
                    <a:pt x="407" y="633"/>
                  </a:lnTo>
                  <a:lnTo>
                    <a:pt x="407" y="634"/>
                  </a:lnTo>
                  <a:lnTo>
                    <a:pt x="405" y="634"/>
                  </a:lnTo>
                  <a:lnTo>
                    <a:pt x="404" y="635"/>
                  </a:lnTo>
                  <a:lnTo>
                    <a:pt x="403" y="635"/>
                  </a:lnTo>
                  <a:lnTo>
                    <a:pt x="402" y="634"/>
                  </a:lnTo>
                  <a:lnTo>
                    <a:pt x="402" y="633"/>
                  </a:lnTo>
                  <a:lnTo>
                    <a:pt x="400" y="632"/>
                  </a:lnTo>
                  <a:lnTo>
                    <a:pt x="399" y="634"/>
                  </a:lnTo>
                  <a:lnTo>
                    <a:pt x="397" y="637"/>
                  </a:lnTo>
                  <a:lnTo>
                    <a:pt x="397" y="636"/>
                  </a:lnTo>
                  <a:lnTo>
                    <a:pt x="396" y="634"/>
                  </a:lnTo>
                  <a:lnTo>
                    <a:pt x="395" y="632"/>
                  </a:lnTo>
                  <a:lnTo>
                    <a:pt x="392" y="632"/>
                  </a:lnTo>
                  <a:lnTo>
                    <a:pt x="391" y="634"/>
                  </a:lnTo>
                  <a:lnTo>
                    <a:pt x="390" y="633"/>
                  </a:lnTo>
                  <a:lnTo>
                    <a:pt x="389" y="633"/>
                  </a:lnTo>
                  <a:lnTo>
                    <a:pt x="390" y="629"/>
                  </a:lnTo>
                  <a:lnTo>
                    <a:pt x="391" y="629"/>
                  </a:lnTo>
                  <a:lnTo>
                    <a:pt x="391" y="628"/>
                  </a:lnTo>
                  <a:lnTo>
                    <a:pt x="391" y="627"/>
                  </a:lnTo>
                  <a:lnTo>
                    <a:pt x="389" y="626"/>
                  </a:lnTo>
                  <a:lnTo>
                    <a:pt x="390" y="623"/>
                  </a:lnTo>
                  <a:lnTo>
                    <a:pt x="391" y="623"/>
                  </a:lnTo>
                  <a:lnTo>
                    <a:pt x="391" y="619"/>
                  </a:lnTo>
                  <a:lnTo>
                    <a:pt x="391" y="618"/>
                  </a:lnTo>
                  <a:lnTo>
                    <a:pt x="391" y="617"/>
                  </a:lnTo>
                  <a:lnTo>
                    <a:pt x="390" y="616"/>
                  </a:lnTo>
                  <a:lnTo>
                    <a:pt x="387" y="615"/>
                  </a:lnTo>
                  <a:lnTo>
                    <a:pt x="384" y="615"/>
                  </a:lnTo>
                  <a:lnTo>
                    <a:pt x="381" y="617"/>
                  </a:lnTo>
                  <a:lnTo>
                    <a:pt x="380" y="617"/>
                  </a:lnTo>
                  <a:lnTo>
                    <a:pt x="379" y="619"/>
                  </a:lnTo>
                  <a:lnTo>
                    <a:pt x="377" y="617"/>
                  </a:lnTo>
                  <a:lnTo>
                    <a:pt x="376" y="616"/>
                  </a:lnTo>
                  <a:lnTo>
                    <a:pt x="377" y="615"/>
                  </a:lnTo>
                  <a:lnTo>
                    <a:pt x="377" y="615"/>
                  </a:lnTo>
                  <a:lnTo>
                    <a:pt x="376" y="615"/>
                  </a:lnTo>
                  <a:lnTo>
                    <a:pt x="377" y="614"/>
                  </a:lnTo>
                  <a:lnTo>
                    <a:pt x="377" y="612"/>
                  </a:lnTo>
                  <a:lnTo>
                    <a:pt x="377" y="609"/>
                  </a:lnTo>
                  <a:lnTo>
                    <a:pt x="375" y="609"/>
                  </a:lnTo>
                  <a:lnTo>
                    <a:pt x="374" y="607"/>
                  </a:lnTo>
                  <a:lnTo>
                    <a:pt x="373" y="607"/>
                  </a:lnTo>
                  <a:lnTo>
                    <a:pt x="372" y="607"/>
                  </a:lnTo>
                  <a:lnTo>
                    <a:pt x="372" y="605"/>
                  </a:lnTo>
                  <a:lnTo>
                    <a:pt x="370" y="605"/>
                  </a:lnTo>
                  <a:lnTo>
                    <a:pt x="369" y="604"/>
                  </a:lnTo>
                  <a:lnTo>
                    <a:pt x="368" y="602"/>
                  </a:lnTo>
                  <a:lnTo>
                    <a:pt x="368" y="602"/>
                  </a:lnTo>
                  <a:lnTo>
                    <a:pt x="367" y="602"/>
                  </a:lnTo>
                  <a:lnTo>
                    <a:pt x="366" y="604"/>
                  </a:lnTo>
                  <a:lnTo>
                    <a:pt x="365" y="604"/>
                  </a:lnTo>
                  <a:lnTo>
                    <a:pt x="365" y="603"/>
                  </a:lnTo>
                  <a:lnTo>
                    <a:pt x="363" y="601"/>
                  </a:lnTo>
                  <a:lnTo>
                    <a:pt x="365" y="599"/>
                  </a:lnTo>
                  <a:lnTo>
                    <a:pt x="364" y="599"/>
                  </a:lnTo>
                  <a:lnTo>
                    <a:pt x="364" y="597"/>
                  </a:lnTo>
                  <a:lnTo>
                    <a:pt x="363" y="597"/>
                  </a:lnTo>
                  <a:lnTo>
                    <a:pt x="362" y="596"/>
                  </a:lnTo>
                  <a:lnTo>
                    <a:pt x="366" y="591"/>
                  </a:lnTo>
                  <a:lnTo>
                    <a:pt x="367" y="590"/>
                  </a:lnTo>
                  <a:lnTo>
                    <a:pt x="368" y="591"/>
                  </a:lnTo>
                  <a:lnTo>
                    <a:pt x="369" y="589"/>
                  </a:lnTo>
                  <a:lnTo>
                    <a:pt x="368" y="588"/>
                  </a:lnTo>
                  <a:lnTo>
                    <a:pt x="368" y="583"/>
                  </a:lnTo>
                  <a:lnTo>
                    <a:pt x="368" y="583"/>
                  </a:lnTo>
                  <a:lnTo>
                    <a:pt x="368" y="583"/>
                  </a:lnTo>
                  <a:lnTo>
                    <a:pt x="368" y="582"/>
                  </a:lnTo>
                  <a:lnTo>
                    <a:pt x="367" y="579"/>
                  </a:lnTo>
                  <a:lnTo>
                    <a:pt x="368" y="578"/>
                  </a:lnTo>
                  <a:lnTo>
                    <a:pt x="366" y="576"/>
                  </a:lnTo>
                  <a:lnTo>
                    <a:pt x="363" y="575"/>
                  </a:lnTo>
                  <a:lnTo>
                    <a:pt x="364" y="574"/>
                  </a:lnTo>
                  <a:lnTo>
                    <a:pt x="363" y="572"/>
                  </a:lnTo>
                  <a:lnTo>
                    <a:pt x="360" y="572"/>
                  </a:lnTo>
                  <a:lnTo>
                    <a:pt x="360" y="572"/>
                  </a:lnTo>
                  <a:lnTo>
                    <a:pt x="360" y="573"/>
                  </a:lnTo>
                  <a:lnTo>
                    <a:pt x="360" y="575"/>
                  </a:lnTo>
                  <a:lnTo>
                    <a:pt x="359" y="577"/>
                  </a:lnTo>
                  <a:lnTo>
                    <a:pt x="358" y="578"/>
                  </a:lnTo>
                  <a:lnTo>
                    <a:pt x="356" y="580"/>
                  </a:lnTo>
                  <a:lnTo>
                    <a:pt x="354" y="581"/>
                  </a:lnTo>
                  <a:lnTo>
                    <a:pt x="352" y="582"/>
                  </a:lnTo>
                  <a:lnTo>
                    <a:pt x="352" y="582"/>
                  </a:lnTo>
                  <a:lnTo>
                    <a:pt x="352" y="581"/>
                  </a:lnTo>
                  <a:lnTo>
                    <a:pt x="351" y="581"/>
                  </a:lnTo>
                  <a:lnTo>
                    <a:pt x="351" y="580"/>
                  </a:lnTo>
                  <a:lnTo>
                    <a:pt x="348" y="579"/>
                  </a:lnTo>
                  <a:lnTo>
                    <a:pt x="350" y="575"/>
                  </a:lnTo>
                  <a:lnTo>
                    <a:pt x="346" y="574"/>
                  </a:lnTo>
                  <a:lnTo>
                    <a:pt x="345" y="573"/>
                  </a:lnTo>
                  <a:lnTo>
                    <a:pt x="343" y="571"/>
                  </a:lnTo>
                  <a:lnTo>
                    <a:pt x="342" y="570"/>
                  </a:lnTo>
                  <a:lnTo>
                    <a:pt x="339" y="568"/>
                  </a:lnTo>
                  <a:lnTo>
                    <a:pt x="338" y="567"/>
                  </a:lnTo>
                  <a:lnTo>
                    <a:pt x="336" y="565"/>
                  </a:lnTo>
                  <a:lnTo>
                    <a:pt x="336" y="564"/>
                  </a:lnTo>
                  <a:lnTo>
                    <a:pt x="337" y="562"/>
                  </a:lnTo>
                  <a:lnTo>
                    <a:pt x="337" y="561"/>
                  </a:lnTo>
                  <a:lnTo>
                    <a:pt x="339" y="560"/>
                  </a:lnTo>
                  <a:lnTo>
                    <a:pt x="338" y="559"/>
                  </a:lnTo>
                  <a:lnTo>
                    <a:pt x="339" y="559"/>
                  </a:lnTo>
                  <a:lnTo>
                    <a:pt x="340" y="557"/>
                  </a:lnTo>
                  <a:lnTo>
                    <a:pt x="342" y="556"/>
                  </a:lnTo>
                  <a:lnTo>
                    <a:pt x="343" y="553"/>
                  </a:lnTo>
                  <a:lnTo>
                    <a:pt x="343" y="552"/>
                  </a:lnTo>
                  <a:lnTo>
                    <a:pt x="345" y="553"/>
                  </a:lnTo>
                  <a:lnTo>
                    <a:pt x="346" y="551"/>
                  </a:lnTo>
                  <a:lnTo>
                    <a:pt x="348" y="551"/>
                  </a:lnTo>
                  <a:lnTo>
                    <a:pt x="348" y="551"/>
                  </a:lnTo>
                  <a:lnTo>
                    <a:pt x="347" y="551"/>
                  </a:lnTo>
                  <a:lnTo>
                    <a:pt x="346" y="549"/>
                  </a:lnTo>
                  <a:lnTo>
                    <a:pt x="344" y="548"/>
                  </a:lnTo>
                  <a:lnTo>
                    <a:pt x="343" y="547"/>
                  </a:lnTo>
                  <a:lnTo>
                    <a:pt x="340" y="547"/>
                  </a:lnTo>
                  <a:lnTo>
                    <a:pt x="339" y="545"/>
                  </a:lnTo>
                  <a:lnTo>
                    <a:pt x="338" y="545"/>
                  </a:lnTo>
                  <a:lnTo>
                    <a:pt x="336" y="544"/>
                  </a:lnTo>
                  <a:lnTo>
                    <a:pt x="339" y="542"/>
                  </a:lnTo>
                  <a:lnTo>
                    <a:pt x="339" y="541"/>
                  </a:lnTo>
                  <a:lnTo>
                    <a:pt x="339" y="540"/>
                  </a:lnTo>
                  <a:lnTo>
                    <a:pt x="340" y="539"/>
                  </a:lnTo>
                  <a:lnTo>
                    <a:pt x="338" y="537"/>
                  </a:lnTo>
                  <a:lnTo>
                    <a:pt x="338" y="536"/>
                  </a:lnTo>
                  <a:lnTo>
                    <a:pt x="337" y="535"/>
                  </a:lnTo>
                  <a:lnTo>
                    <a:pt x="336" y="536"/>
                  </a:lnTo>
                  <a:lnTo>
                    <a:pt x="333" y="538"/>
                  </a:lnTo>
                  <a:lnTo>
                    <a:pt x="330" y="538"/>
                  </a:lnTo>
                  <a:lnTo>
                    <a:pt x="330" y="536"/>
                  </a:lnTo>
                  <a:lnTo>
                    <a:pt x="329" y="536"/>
                  </a:lnTo>
                  <a:lnTo>
                    <a:pt x="328" y="536"/>
                  </a:lnTo>
                  <a:lnTo>
                    <a:pt x="327" y="539"/>
                  </a:lnTo>
                  <a:lnTo>
                    <a:pt x="327" y="540"/>
                  </a:lnTo>
                  <a:lnTo>
                    <a:pt x="328" y="541"/>
                  </a:lnTo>
                  <a:lnTo>
                    <a:pt x="327" y="541"/>
                  </a:lnTo>
                  <a:lnTo>
                    <a:pt x="327" y="543"/>
                  </a:lnTo>
                  <a:lnTo>
                    <a:pt x="325" y="544"/>
                  </a:lnTo>
                  <a:lnTo>
                    <a:pt x="325" y="545"/>
                  </a:lnTo>
                  <a:lnTo>
                    <a:pt x="327" y="545"/>
                  </a:lnTo>
                  <a:lnTo>
                    <a:pt x="328" y="547"/>
                  </a:lnTo>
                  <a:lnTo>
                    <a:pt x="325" y="548"/>
                  </a:lnTo>
                  <a:lnTo>
                    <a:pt x="321" y="550"/>
                  </a:lnTo>
                  <a:lnTo>
                    <a:pt x="319" y="548"/>
                  </a:lnTo>
                  <a:lnTo>
                    <a:pt x="316" y="547"/>
                  </a:lnTo>
                  <a:lnTo>
                    <a:pt x="313" y="547"/>
                  </a:lnTo>
                  <a:lnTo>
                    <a:pt x="312" y="548"/>
                  </a:lnTo>
                  <a:lnTo>
                    <a:pt x="309" y="547"/>
                  </a:lnTo>
                  <a:lnTo>
                    <a:pt x="305" y="548"/>
                  </a:lnTo>
                  <a:lnTo>
                    <a:pt x="304" y="547"/>
                  </a:lnTo>
                  <a:lnTo>
                    <a:pt x="300" y="543"/>
                  </a:lnTo>
                  <a:lnTo>
                    <a:pt x="299" y="540"/>
                  </a:lnTo>
                  <a:lnTo>
                    <a:pt x="300" y="539"/>
                  </a:lnTo>
                  <a:lnTo>
                    <a:pt x="300" y="538"/>
                  </a:lnTo>
                  <a:lnTo>
                    <a:pt x="298" y="538"/>
                  </a:lnTo>
                  <a:lnTo>
                    <a:pt x="297" y="538"/>
                  </a:lnTo>
                  <a:lnTo>
                    <a:pt x="289" y="536"/>
                  </a:lnTo>
                  <a:lnTo>
                    <a:pt x="287" y="533"/>
                  </a:lnTo>
                  <a:lnTo>
                    <a:pt x="286" y="535"/>
                  </a:lnTo>
                  <a:lnTo>
                    <a:pt x="284" y="536"/>
                  </a:lnTo>
                  <a:lnTo>
                    <a:pt x="283" y="539"/>
                  </a:lnTo>
                  <a:lnTo>
                    <a:pt x="281" y="539"/>
                  </a:lnTo>
                  <a:lnTo>
                    <a:pt x="282" y="543"/>
                  </a:lnTo>
                  <a:lnTo>
                    <a:pt x="281" y="543"/>
                  </a:lnTo>
                  <a:lnTo>
                    <a:pt x="279" y="543"/>
                  </a:lnTo>
                  <a:lnTo>
                    <a:pt x="279" y="542"/>
                  </a:lnTo>
                  <a:lnTo>
                    <a:pt x="278" y="540"/>
                  </a:lnTo>
                  <a:lnTo>
                    <a:pt x="276" y="538"/>
                  </a:lnTo>
                  <a:lnTo>
                    <a:pt x="276" y="537"/>
                  </a:lnTo>
                  <a:lnTo>
                    <a:pt x="276" y="536"/>
                  </a:lnTo>
                  <a:lnTo>
                    <a:pt x="277" y="535"/>
                  </a:lnTo>
                  <a:lnTo>
                    <a:pt x="277" y="534"/>
                  </a:lnTo>
                  <a:lnTo>
                    <a:pt x="275" y="534"/>
                  </a:lnTo>
                  <a:lnTo>
                    <a:pt x="275" y="533"/>
                  </a:lnTo>
                  <a:lnTo>
                    <a:pt x="272" y="534"/>
                  </a:lnTo>
                  <a:lnTo>
                    <a:pt x="270" y="531"/>
                  </a:lnTo>
                  <a:lnTo>
                    <a:pt x="270" y="530"/>
                  </a:lnTo>
                  <a:lnTo>
                    <a:pt x="269" y="529"/>
                  </a:lnTo>
                  <a:lnTo>
                    <a:pt x="268" y="529"/>
                  </a:lnTo>
                  <a:lnTo>
                    <a:pt x="266" y="528"/>
                  </a:lnTo>
                  <a:lnTo>
                    <a:pt x="266" y="529"/>
                  </a:lnTo>
                  <a:lnTo>
                    <a:pt x="264" y="530"/>
                  </a:lnTo>
                  <a:lnTo>
                    <a:pt x="263" y="530"/>
                  </a:lnTo>
                  <a:lnTo>
                    <a:pt x="263" y="528"/>
                  </a:lnTo>
                  <a:lnTo>
                    <a:pt x="261" y="529"/>
                  </a:lnTo>
                  <a:lnTo>
                    <a:pt x="259" y="528"/>
                  </a:lnTo>
                  <a:lnTo>
                    <a:pt x="259" y="527"/>
                  </a:lnTo>
                  <a:lnTo>
                    <a:pt x="261" y="525"/>
                  </a:lnTo>
                  <a:lnTo>
                    <a:pt x="262" y="525"/>
                  </a:lnTo>
                  <a:lnTo>
                    <a:pt x="263" y="525"/>
                  </a:lnTo>
                  <a:lnTo>
                    <a:pt x="264" y="524"/>
                  </a:lnTo>
                  <a:lnTo>
                    <a:pt x="265" y="526"/>
                  </a:lnTo>
                  <a:lnTo>
                    <a:pt x="267" y="526"/>
                  </a:lnTo>
                  <a:lnTo>
                    <a:pt x="268" y="525"/>
                  </a:lnTo>
                  <a:lnTo>
                    <a:pt x="268" y="523"/>
                  </a:lnTo>
                  <a:lnTo>
                    <a:pt x="267" y="522"/>
                  </a:lnTo>
                  <a:lnTo>
                    <a:pt x="266" y="523"/>
                  </a:lnTo>
                  <a:lnTo>
                    <a:pt x="265" y="523"/>
                  </a:lnTo>
                  <a:lnTo>
                    <a:pt x="264" y="523"/>
                  </a:lnTo>
                  <a:lnTo>
                    <a:pt x="263" y="523"/>
                  </a:lnTo>
                  <a:lnTo>
                    <a:pt x="262" y="523"/>
                  </a:lnTo>
                  <a:lnTo>
                    <a:pt x="261" y="522"/>
                  </a:lnTo>
                  <a:lnTo>
                    <a:pt x="260" y="522"/>
                  </a:lnTo>
                  <a:lnTo>
                    <a:pt x="259" y="523"/>
                  </a:lnTo>
                  <a:lnTo>
                    <a:pt x="257" y="521"/>
                  </a:lnTo>
                  <a:lnTo>
                    <a:pt x="257" y="522"/>
                  </a:lnTo>
                  <a:lnTo>
                    <a:pt x="254" y="523"/>
                  </a:lnTo>
                  <a:lnTo>
                    <a:pt x="252" y="523"/>
                  </a:lnTo>
                  <a:lnTo>
                    <a:pt x="249" y="521"/>
                  </a:lnTo>
                  <a:lnTo>
                    <a:pt x="249" y="521"/>
                  </a:lnTo>
                  <a:lnTo>
                    <a:pt x="247" y="521"/>
                  </a:lnTo>
                  <a:lnTo>
                    <a:pt x="247" y="520"/>
                  </a:lnTo>
                  <a:lnTo>
                    <a:pt x="244" y="520"/>
                  </a:lnTo>
                  <a:lnTo>
                    <a:pt x="244" y="518"/>
                  </a:lnTo>
                  <a:lnTo>
                    <a:pt x="244" y="517"/>
                  </a:lnTo>
                  <a:lnTo>
                    <a:pt x="244" y="515"/>
                  </a:lnTo>
                  <a:lnTo>
                    <a:pt x="242" y="514"/>
                  </a:lnTo>
                  <a:lnTo>
                    <a:pt x="241" y="515"/>
                  </a:lnTo>
                  <a:lnTo>
                    <a:pt x="240" y="515"/>
                  </a:lnTo>
                  <a:lnTo>
                    <a:pt x="237" y="517"/>
                  </a:lnTo>
                  <a:lnTo>
                    <a:pt x="236" y="517"/>
                  </a:lnTo>
                  <a:lnTo>
                    <a:pt x="236" y="516"/>
                  </a:lnTo>
                  <a:lnTo>
                    <a:pt x="234" y="517"/>
                  </a:lnTo>
                  <a:lnTo>
                    <a:pt x="234" y="518"/>
                  </a:lnTo>
                  <a:lnTo>
                    <a:pt x="234" y="520"/>
                  </a:lnTo>
                  <a:lnTo>
                    <a:pt x="234" y="520"/>
                  </a:lnTo>
                  <a:lnTo>
                    <a:pt x="232" y="521"/>
                  </a:lnTo>
                  <a:lnTo>
                    <a:pt x="231" y="521"/>
                  </a:lnTo>
                  <a:lnTo>
                    <a:pt x="230" y="522"/>
                  </a:lnTo>
                  <a:lnTo>
                    <a:pt x="229" y="522"/>
                  </a:lnTo>
                  <a:lnTo>
                    <a:pt x="228" y="521"/>
                  </a:lnTo>
                  <a:lnTo>
                    <a:pt x="227" y="520"/>
                  </a:lnTo>
                  <a:lnTo>
                    <a:pt x="228" y="519"/>
                  </a:lnTo>
                  <a:lnTo>
                    <a:pt x="227" y="519"/>
                  </a:lnTo>
                  <a:lnTo>
                    <a:pt x="226" y="519"/>
                  </a:lnTo>
                  <a:lnTo>
                    <a:pt x="225" y="518"/>
                  </a:lnTo>
                  <a:lnTo>
                    <a:pt x="224" y="518"/>
                  </a:lnTo>
                  <a:lnTo>
                    <a:pt x="222" y="519"/>
                  </a:lnTo>
                  <a:lnTo>
                    <a:pt x="222" y="520"/>
                  </a:lnTo>
                  <a:lnTo>
                    <a:pt x="223" y="522"/>
                  </a:lnTo>
                  <a:lnTo>
                    <a:pt x="222" y="523"/>
                  </a:lnTo>
                  <a:lnTo>
                    <a:pt x="222" y="524"/>
                  </a:lnTo>
                  <a:lnTo>
                    <a:pt x="220" y="523"/>
                  </a:lnTo>
                  <a:lnTo>
                    <a:pt x="218" y="523"/>
                  </a:lnTo>
                  <a:lnTo>
                    <a:pt x="217" y="522"/>
                  </a:lnTo>
                  <a:lnTo>
                    <a:pt x="217" y="521"/>
                  </a:lnTo>
                  <a:lnTo>
                    <a:pt x="218" y="520"/>
                  </a:lnTo>
                  <a:lnTo>
                    <a:pt x="217" y="519"/>
                  </a:lnTo>
                  <a:lnTo>
                    <a:pt x="216" y="518"/>
                  </a:lnTo>
                  <a:lnTo>
                    <a:pt x="214" y="519"/>
                  </a:lnTo>
                  <a:lnTo>
                    <a:pt x="210" y="520"/>
                  </a:lnTo>
                  <a:lnTo>
                    <a:pt x="208" y="520"/>
                  </a:lnTo>
                  <a:lnTo>
                    <a:pt x="206" y="521"/>
                  </a:lnTo>
                  <a:lnTo>
                    <a:pt x="204" y="521"/>
                  </a:lnTo>
                  <a:lnTo>
                    <a:pt x="203" y="521"/>
                  </a:lnTo>
                  <a:lnTo>
                    <a:pt x="202" y="521"/>
                  </a:lnTo>
                  <a:lnTo>
                    <a:pt x="202" y="520"/>
                  </a:lnTo>
                  <a:lnTo>
                    <a:pt x="199" y="518"/>
                  </a:lnTo>
                  <a:lnTo>
                    <a:pt x="197" y="519"/>
                  </a:lnTo>
                  <a:lnTo>
                    <a:pt x="195" y="518"/>
                  </a:lnTo>
                  <a:lnTo>
                    <a:pt x="193" y="518"/>
                  </a:lnTo>
                  <a:lnTo>
                    <a:pt x="191" y="517"/>
                  </a:lnTo>
                  <a:lnTo>
                    <a:pt x="190" y="518"/>
                  </a:lnTo>
                  <a:lnTo>
                    <a:pt x="189" y="518"/>
                  </a:lnTo>
                  <a:lnTo>
                    <a:pt x="186" y="518"/>
                  </a:lnTo>
                  <a:lnTo>
                    <a:pt x="186" y="519"/>
                  </a:lnTo>
                  <a:lnTo>
                    <a:pt x="184" y="519"/>
                  </a:lnTo>
                  <a:lnTo>
                    <a:pt x="182" y="520"/>
                  </a:lnTo>
                  <a:lnTo>
                    <a:pt x="181" y="520"/>
                  </a:lnTo>
                  <a:lnTo>
                    <a:pt x="179" y="521"/>
                  </a:lnTo>
                  <a:lnTo>
                    <a:pt x="178" y="522"/>
                  </a:lnTo>
                  <a:lnTo>
                    <a:pt x="178" y="522"/>
                  </a:lnTo>
                  <a:lnTo>
                    <a:pt x="175" y="522"/>
                  </a:lnTo>
                  <a:lnTo>
                    <a:pt x="174" y="520"/>
                  </a:lnTo>
                  <a:lnTo>
                    <a:pt x="171" y="520"/>
                  </a:lnTo>
                  <a:lnTo>
                    <a:pt x="171" y="521"/>
                  </a:lnTo>
                  <a:lnTo>
                    <a:pt x="171" y="522"/>
                  </a:lnTo>
                  <a:lnTo>
                    <a:pt x="170" y="522"/>
                  </a:lnTo>
                  <a:lnTo>
                    <a:pt x="169" y="524"/>
                  </a:lnTo>
                  <a:lnTo>
                    <a:pt x="168" y="524"/>
                  </a:lnTo>
                  <a:lnTo>
                    <a:pt x="159" y="523"/>
                  </a:lnTo>
                  <a:lnTo>
                    <a:pt x="159" y="522"/>
                  </a:lnTo>
                  <a:lnTo>
                    <a:pt x="158" y="522"/>
                  </a:lnTo>
                  <a:lnTo>
                    <a:pt x="157" y="522"/>
                  </a:lnTo>
                  <a:lnTo>
                    <a:pt x="156" y="522"/>
                  </a:lnTo>
                  <a:lnTo>
                    <a:pt x="155" y="521"/>
                  </a:lnTo>
                  <a:lnTo>
                    <a:pt x="152" y="520"/>
                  </a:lnTo>
                  <a:lnTo>
                    <a:pt x="151" y="520"/>
                  </a:lnTo>
                  <a:lnTo>
                    <a:pt x="152" y="519"/>
                  </a:lnTo>
                  <a:lnTo>
                    <a:pt x="153" y="518"/>
                  </a:lnTo>
                  <a:lnTo>
                    <a:pt x="153" y="517"/>
                  </a:lnTo>
                  <a:lnTo>
                    <a:pt x="153" y="516"/>
                  </a:lnTo>
                  <a:lnTo>
                    <a:pt x="152" y="516"/>
                  </a:lnTo>
                  <a:lnTo>
                    <a:pt x="152" y="515"/>
                  </a:lnTo>
                  <a:lnTo>
                    <a:pt x="151" y="515"/>
                  </a:lnTo>
                  <a:lnTo>
                    <a:pt x="151" y="514"/>
                  </a:lnTo>
                  <a:lnTo>
                    <a:pt x="151" y="513"/>
                  </a:lnTo>
                  <a:lnTo>
                    <a:pt x="150" y="513"/>
                  </a:lnTo>
                  <a:lnTo>
                    <a:pt x="150" y="512"/>
                  </a:lnTo>
                  <a:lnTo>
                    <a:pt x="149" y="512"/>
                  </a:lnTo>
                  <a:lnTo>
                    <a:pt x="149" y="511"/>
                  </a:lnTo>
                  <a:lnTo>
                    <a:pt x="148" y="510"/>
                  </a:lnTo>
                  <a:lnTo>
                    <a:pt x="148" y="509"/>
                  </a:lnTo>
                  <a:lnTo>
                    <a:pt x="147" y="508"/>
                  </a:lnTo>
                  <a:lnTo>
                    <a:pt x="147" y="507"/>
                  </a:lnTo>
                  <a:lnTo>
                    <a:pt x="147" y="506"/>
                  </a:lnTo>
                  <a:lnTo>
                    <a:pt x="147" y="505"/>
                  </a:lnTo>
                  <a:lnTo>
                    <a:pt x="146" y="504"/>
                  </a:lnTo>
                  <a:lnTo>
                    <a:pt x="145" y="504"/>
                  </a:lnTo>
                  <a:lnTo>
                    <a:pt x="144" y="503"/>
                  </a:lnTo>
                  <a:lnTo>
                    <a:pt x="144" y="502"/>
                  </a:lnTo>
                  <a:lnTo>
                    <a:pt x="143" y="501"/>
                  </a:lnTo>
                  <a:lnTo>
                    <a:pt x="142" y="499"/>
                  </a:lnTo>
                  <a:lnTo>
                    <a:pt x="141" y="499"/>
                  </a:lnTo>
                  <a:lnTo>
                    <a:pt x="141" y="498"/>
                  </a:lnTo>
                  <a:lnTo>
                    <a:pt x="140" y="497"/>
                  </a:lnTo>
                  <a:lnTo>
                    <a:pt x="139" y="496"/>
                  </a:lnTo>
                  <a:lnTo>
                    <a:pt x="139" y="496"/>
                  </a:lnTo>
                  <a:lnTo>
                    <a:pt x="139" y="495"/>
                  </a:lnTo>
                  <a:lnTo>
                    <a:pt x="139" y="493"/>
                  </a:lnTo>
                  <a:lnTo>
                    <a:pt x="138" y="492"/>
                  </a:lnTo>
                  <a:lnTo>
                    <a:pt x="137" y="490"/>
                  </a:lnTo>
                  <a:lnTo>
                    <a:pt x="137" y="489"/>
                  </a:lnTo>
                  <a:lnTo>
                    <a:pt x="136" y="488"/>
                  </a:lnTo>
                  <a:lnTo>
                    <a:pt x="136" y="488"/>
                  </a:lnTo>
                  <a:lnTo>
                    <a:pt x="136" y="487"/>
                  </a:lnTo>
                  <a:lnTo>
                    <a:pt x="136" y="486"/>
                  </a:lnTo>
                  <a:lnTo>
                    <a:pt x="136" y="485"/>
                  </a:lnTo>
                  <a:lnTo>
                    <a:pt x="135" y="485"/>
                  </a:lnTo>
                  <a:lnTo>
                    <a:pt x="135" y="484"/>
                  </a:lnTo>
                  <a:lnTo>
                    <a:pt x="135" y="483"/>
                  </a:lnTo>
                  <a:lnTo>
                    <a:pt x="134" y="482"/>
                  </a:lnTo>
                  <a:lnTo>
                    <a:pt x="134" y="481"/>
                  </a:lnTo>
                  <a:lnTo>
                    <a:pt x="134" y="480"/>
                  </a:lnTo>
                  <a:lnTo>
                    <a:pt x="134" y="479"/>
                  </a:lnTo>
                  <a:lnTo>
                    <a:pt x="133" y="479"/>
                  </a:lnTo>
                  <a:lnTo>
                    <a:pt x="133" y="477"/>
                  </a:lnTo>
                  <a:lnTo>
                    <a:pt x="133" y="476"/>
                  </a:lnTo>
                  <a:lnTo>
                    <a:pt x="132" y="475"/>
                  </a:lnTo>
                  <a:lnTo>
                    <a:pt x="132" y="474"/>
                  </a:lnTo>
                  <a:lnTo>
                    <a:pt x="131" y="473"/>
                  </a:lnTo>
                  <a:lnTo>
                    <a:pt x="131" y="472"/>
                  </a:lnTo>
                  <a:lnTo>
                    <a:pt x="131" y="472"/>
                  </a:lnTo>
                  <a:lnTo>
                    <a:pt x="130" y="472"/>
                  </a:lnTo>
                  <a:lnTo>
                    <a:pt x="129" y="471"/>
                  </a:lnTo>
                  <a:lnTo>
                    <a:pt x="129" y="470"/>
                  </a:lnTo>
                  <a:lnTo>
                    <a:pt x="128" y="470"/>
                  </a:lnTo>
                  <a:lnTo>
                    <a:pt x="127" y="469"/>
                  </a:lnTo>
                  <a:lnTo>
                    <a:pt x="126" y="468"/>
                  </a:lnTo>
                  <a:lnTo>
                    <a:pt x="126" y="467"/>
                  </a:lnTo>
                  <a:lnTo>
                    <a:pt x="125" y="467"/>
                  </a:lnTo>
                  <a:lnTo>
                    <a:pt x="124" y="466"/>
                  </a:lnTo>
                  <a:lnTo>
                    <a:pt x="123" y="465"/>
                  </a:lnTo>
                  <a:lnTo>
                    <a:pt x="123" y="465"/>
                  </a:lnTo>
                  <a:lnTo>
                    <a:pt x="122" y="464"/>
                  </a:lnTo>
                  <a:lnTo>
                    <a:pt x="121" y="463"/>
                  </a:lnTo>
                  <a:lnTo>
                    <a:pt x="120" y="462"/>
                  </a:lnTo>
                  <a:lnTo>
                    <a:pt x="120" y="461"/>
                  </a:lnTo>
                  <a:lnTo>
                    <a:pt x="119" y="460"/>
                  </a:lnTo>
                  <a:lnTo>
                    <a:pt x="119" y="459"/>
                  </a:lnTo>
                  <a:lnTo>
                    <a:pt x="119" y="458"/>
                  </a:lnTo>
                  <a:lnTo>
                    <a:pt x="119" y="457"/>
                  </a:lnTo>
                  <a:lnTo>
                    <a:pt x="118" y="457"/>
                  </a:lnTo>
                  <a:lnTo>
                    <a:pt x="118" y="457"/>
                  </a:lnTo>
                  <a:lnTo>
                    <a:pt x="113" y="452"/>
                  </a:lnTo>
                  <a:lnTo>
                    <a:pt x="113" y="451"/>
                  </a:lnTo>
                  <a:lnTo>
                    <a:pt x="113" y="450"/>
                  </a:lnTo>
                  <a:lnTo>
                    <a:pt x="113" y="449"/>
                  </a:lnTo>
                  <a:lnTo>
                    <a:pt x="113" y="449"/>
                  </a:lnTo>
                  <a:lnTo>
                    <a:pt x="113" y="448"/>
                  </a:lnTo>
                  <a:lnTo>
                    <a:pt x="113" y="447"/>
                  </a:lnTo>
                  <a:lnTo>
                    <a:pt x="113" y="446"/>
                  </a:lnTo>
                  <a:lnTo>
                    <a:pt x="113" y="445"/>
                  </a:lnTo>
                  <a:lnTo>
                    <a:pt x="113" y="444"/>
                  </a:lnTo>
                  <a:lnTo>
                    <a:pt x="113" y="443"/>
                  </a:lnTo>
                  <a:lnTo>
                    <a:pt x="113" y="442"/>
                  </a:lnTo>
                  <a:lnTo>
                    <a:pt x="113" y="441"/>
                  </a:lnTo>
                  <a:lnTo>
                    <a:pt x="113" y="441"/>
                  </a:lnTo>
                  <a:lnTo>
                    <a:pt x="113" y="440"/>
                  </a:lnTo>
                  <a:lnTo>
                    <a:pt x="113" y="439"/>
                  </a:lnTo>
                  <a:lnTo>
                    <a:pt x="113" y="438"/>
                  </a:lnTo>
                  <a:lnTo>
                    <a:pt x="112" y="438"/>
                  </a:lnTo>
                  <a:lnTo>
                    <a:pt x="111" y="438"/>
                  </a:lnTo>
                  <a:lnTo>
                    <a:pt x="111" y="437"/>
                  </a:lnTo>
                  <a:lnTo>
                    <a:pt x="111" y="436"/>
                  </a:lnTo>
                  <a:lnTo>
                    <a:pt x="111" y="435"/>
                  </a:lnTo>
                  <a:lnTo>
                    <a:pt x="111" y="434"/>
                  </a:lnTo>
                  <a:lnTo>
                    <a:pt x="111" y="433"/>
                  </a:lnTo>
                  <a:lnTo>
                    <a:pt x="112" y="433"/>
                  </a:lnTo>
                  <a:lnTo>
                    <a:pt x="112" y="433"/>
                  </a:lnTo>
                  <a:lnTo>
                    <a:pt x="112" y="432"/>
                  </a:lnTo>
                  <a:lnTo>
                    <a:pt x="112" y="431"/>
                  </a:lnTo>
                  <a:lnTo>
                    <a:pt x="112" y="430"/>
                  </a:lnTo>
                  <a:lnTo>
                    <a:pt x="112" y="429"/>
                  </a:lnTo>
                  <a:lnTo>
                    <a:pt x="112" y="428"/>
                  </a:lnTo>
                  <a:lnTo>
                    <a:pt x="112" y="427"/>
                  </a:lnTo>
                  <a:lnTo>
                    <a:pt x="112" y="426"/>
                  </a:lnTo>
                  <a:lnTo>
                    <a:pt x="111" y="425"/>
                  </a:lnTo>
                  <a:lnTo>
                    <a:pt x="111" y="425"/>
                  </a:lnTo>
                  <a:lnTo>
                    <a:pt x="111" y="424"/>
                  </a:lnTo>
                  <a:lnTo>
                    <a:pt x="111" y="423"/>
                  </a:lnTo>
                  <a:lnTo>
                    <a:pt x="110" y="423"/>
                  </a:lnTo>
                  <a:lnTo>
                    <a:pt x="110" y="422"/>
                  </a:lnTo>
                  <a:lnTo>
                    <a:pt x="109" y="421"/>
                  </a:lnTo>
                  <a:lnTo>
                    <a:pt x="108" y="421"/>
                  </a:lnTo>
                  <a:lnTo>
                    <a:pt x="108" y="420"/>
                  </a:lnTo>
                  <a:lnTo>
                    <a:pt x="107" y="420"/>
                  </a:lnTo>
                  <a:lnTo>
                    <a:pt x="107" y="421"/>
                  </a:lnTo>
                  <a:lnTo>
                    <a:pt x="106" y="421"/>
                  </a:lnTo>
                  <a:lnTo>
                    <a:pt x="105" y="420"/>
                  </a:lnTo>
                  <a:lnTo>
                    <a:pt x="104" y="421"/>
                  </a:lnTo>
                  <a:lnTo>
                    <a:pt x="101" y="422"/>
                  </a:lnTo>
                  <a:lnTo>
                    <a:pt x="100" y="422"/>
                  </a:lnTo>
                  <a:lnTo>
                    <a:pt x="100" y="423"/>
                  </a:lnTo>
                  <a:lnTo>
                    <a:pt x="98" y="424"/>
                  </a:lnTo>
                  <a:lnTo>
                    <a:pt x="94" y="424"/>
                  </a:lnTo>
                  <a:lnTo>
                    <a:pt x="93" y="423"/>
                  </a:lnTo>
                  <a:lnTo>
                    <a:pt x="89" y="424"/>
                  </a:lnTo>
                  <a:lnTo>
                    <a:pt x="87" y="424"/>
                  </a:lnTo>
                  <a:lnTo>
                    <a:pt x="86" y="424"/>
                  </a:lnTo>
                  <a:lnTo>
                    <a:pt x="85" y="424"/>
                  </a:lnTo>
                  <a:lnTo>
                    <a:pt x="84" y="424"/>
                  </a:lnTo>
                  <a:lnTo>
                    <a:pt x="79" y="423"/>
                  </a:lnTo>
                  <a:lnTo>
                    <a:pt x="77" y="422"/>
                  </a:lnTo>
                  <a:lnTo>
                    <a:pt x="76" y="422"/>
                  </a:lnTo>
                  <a:lnTo>
                    <a:pt x="75" y="421"/>
                  </a:lnTo>
                  <a:lnTo>
                    <a:pt x="74" y="421"/>
                  </a:lnTo>
                  <a:lnTo>
                    <a:pt x="74" y="420"/>
                  </a:lnTo>
                  <a:lnTo>
                    <a:pt x="73" y="419"/>
                  </a:lnTo>
                  <a:lnTo>
                    <a:pt x="73" y="418"/>
                  </a:lnTo>
                  <a:lnTo>
                    <a:pt x="72" y="418"/>
                  </a:lnTo>
                  <a:lnTo>
                    <a:pt x="72" y="417"/>
                  </a:lnTo>
                  <a:lnTo>
                    <a:pt x="71" y="417"/>
                  </a:lnTo>
                  <a:lnTo>
                    <a:pt x="70" y="416"/>
                  </a:lnTo>
                  <a:lnTo>
                    <a:pt x="69" y="415"/>
                  </a:lnTo>
                  <a:lnTo>
                    <a:pt x="69" y="414"/>
                  </a:lnTo>
                  <a:lnTo>
                    <a:pt x="68" y="413"/>
                  </a:lnTo>
                  <a:lnTo>
                    <a:pt x="68" y="412"/>
                  </a:lnTo>
                  <a:lnTo>
                    <a:pt x="67" y="411"/>
                  </a:lnTo>
                  <a:lnTo>
                    <a:pt x="65" y="411"/>
                  </a:lnTo>
                  <a:lnTo>
                    <a:pt x="64" y="410"/>
                  </a:lnTo>
                  <a:lnTo>
                    <a:pt x="63" y="409"/>
                  </a:lnTo>
                  <a:lnTo>
                    <a:pt x="63" y="409"/>
                  </a:lnTo>
                  <a:lnTo>
                    <a:pt x="62" y="409"/>
                  </a:lnTo>
                  <a:lnTo>
                    <a:pt x="62" y="408"/>
                  </a:lnTo>
                  <a:lnTo>
                    <a:pt x="61" y="408"/>
                  </a:lnTo>
                  <a:lnTo>
                    <a:pt x="61" y="407"/>
                  </a:lnTo>
                  <a:lnTo>
                    <a:pt x="60" y="406"/>
                  </a:lnTo>
                  <a:lnTo>
                    <a:pt x="60" y="405"/>
                  </a:lnTo>
                  <a:lnTo>
                    <a:pt x="60" y="404"/>
                  </a:lnTo>
                  <a:lnTo>
                    <a:pt x="59" y="404"/>
                  </a:lnTo>
                  <a:lnTo>
                    <a:pt x="59" y="403"/>
                  </a:lnTo>
                  <a:lnTo>
                    <a:pt x="59" y="402"/>
                  </a:lnTo>
                  <a:lnTo>
                    <a:pt x="58" y="401"/>
                  </a:lnTo>
                  <a:lnTo>
                    <a:pt x="57" y="401"/>
                  </a:lnTo>
                  <a:lnTo>
                    <a:pt x="57" y="400"/>
                  </a:lnTo>
                  <a:lnTo>
                    <a:pt x="57" y="399"/>
                  </a:lnTo>
                  <a:lnTo>
                    <a:pt x="57" y="398"/>
                  </a:lnTo>
                  <a:lnTo>
                    <a:pt x="57" y="397"/>
                  </a:lnTo>
                  <a:lnTo>
                    <a:pt x="57" y="395"/>
                  </a:lnTo>
                  <a:lnTo>
                    <a:pt x="57" y="394"/>
                  </a:lnTo>
                  <a:lnTo>
                    <a:pt x="56" y="391"/>
                  </a:lnTo>
                  <a:lnTo>
                    <a:pt x="56" y="390"/>
                  </a:lnTo>
                  <a:lnTo>
                    <a:pt x="56" y="389"/>
                  </a:lnTo>
                  <a:lnTo>
                    <a:pt x="56" y="388"/>
                  </a:lnTo>
                  <a:lnTo>
                    <a:pt x="57" y="387"/>
                  </a:lnTo>
                  <a:lnTo>
                    <a:pt x="58" y="386"/>
                  </a:lnTo>
                  <a:lnTo>
                    <a:pt x="58" y="385"/>
                  </a:lnTo>
                  <a:lnTo>
                    <a:pt x="59" y="385"/>
                  </a:lnTo>
                  <a:lnTo>
                    <a:pt x="60" y="384"/>
                  </a:lnTo>
                  <a:lnTo>
                    <a:pt x="60" y="383"/>
                  </a:lnTo>
                  <a:lnTo>
                    <a:pt x="61" y="382"/>
                  </a:lnTo>
                  <a:lnTo>
                    <a:pt x="61" y="381"/>
                  </a:lnTo>
                  <a:lnTo>
                    <a:pt x="61" y="380"/>
                  </a:lnTo>
                  <a:lnTo>
                    <a:pt x="62" y="379"/>
                  </a:lnTo>
                  <a:lnTo>
                    <a:pt x="62" y="378"/>
                  </a:lnTo>
                  <a:lnTo>
                    <a:pt x="62" y="378"/>
                  </a:lnTo>
                  <a:lnTo>
                    <a:pt x="63" y="377"/>
                  </a:lnTo>
                  <a:lnTo>
                    <a:pt x="63" y="376"/>
                  </a:lnTo>
                  <a:lnTo>
                    <a:pt x="64" y="375"/>
                  </a:lnTo>
                  <a:lnTo>
                    <a:pt x="64" y="374"/>
                  </a:lnTo>
                  <a:lnTo>
                    <a:pt x="64" y="372"/>
                  </a:lnTo>
                  <a:lnTo>
                    <a:pt x="65" y="371"/>
                  </a:lnTo>
                  <a:lnTo>
                    <a:pt x="65" y="370"/>
                  </a:lnTo>
                  <a:lnTo>
                    <a:pt x="64" y="370"/>
                  </a:lnTo>
                  <a:lnTo>
                    <a:pt x="64" y="369"/>
                  </a:lnTo>
                  <a:lnTo>
                    <a:pt x="63" y="369"/>
                  </a:lnTo>
                  <a:lnTo>
                    <a:pt x="63" y="368"/>
                  </a:lnTo>
                  <a:lnTo>
                    <a:pt x="64" y="367"/>
                  </a:lnTo>
                  <a:lnTo>
                    <a:pt x="64" y="365"/>
                  </a:lnTo>
                  <a:lnTo>
                    <a:pt x="65" y="362"/>
                  </a:lnTo>
                  <a:lnTo>
                    <a:pt x="65" y="360"/>
                  </a:lnTo>
                  <a:lnTo>
                    <a:pt x="65" y="359"/>
                  </a:lnTo>
                  <a:lnTo>
                    <a:pt x="65" y="358"/>
                  </a:lnTo>
                  <a:lnTo>
                    <a:pt x="65" y="357"/>
                  </a:lnTo>
                  <a:lnTo>
                    <a:pt x="65" y="356"/>
                  </a:lnTo>
                  <a:lnTo>
                    <a:pt x="65" y="355"/>
                  </a:lnTo>
                  <a:lnTo>
                    <a:pt x="65" y="354"/>
                  </a:lnTo>
                  <a:lnTo>
                    <a:pt x="65" y="353"/>
                  </a:lnTo>
                  <a:lnTo>
                    <a:pt x="65" y="351"/>
                  </a:lnTo>
                  <a:lnTo>
                    <a:pt x="65" y="349"/>
                  </a:lnTo>
                  <a:lnTo>
                    <a:pt x="65" y="346"/>
                  </a:lnTo>
                  <a:lnTo>
                    <a:pt x="65" y="346"/>
                  </a:lnTo>
                  <a:lnTo>
                    <a:pt x="65" y="345"/>
                  </a:lnTo>
                  <a:lnTo>
                    <a:pt x="63" y="344"/>
                  </a:lnTo>
                  <a:lnTo>
                    <a:pt x="62" y="343"/>
                  </a:lnTo>
                  <a:lnTo>
                    <a:pt x="61" y="342"/>
                  </a:lnTo>
                  <a:lnTo>
                    <a:pt x="60" y="341"/>
                  </a:lnTo>
                  <a:lnTo>
                    <a:pt x="60" y="341"/>
                  </a:lnTo>
                  <a:lnTo>
                    <a:pt x="59" y="340"/>
                  </a:lnTo>
                  <a:lnTo>
                    <a:pt x="57" y="340"/>
                  </a:lnTo>
                  <a:lnTo>
                    <a:pt x="55" y="339"/>
                  </a:lnTo>
                  <a:lnTo>
                    <a:pt x="53" y="339"/>
                  </a:lnTo>
                  <a:lnTo>
                    <a:pt x="52" y="339"/>
                  </a:lnTo>
                  <a:lnTo>
                    <a:pt x="51" y="339"/>
                  </a:lnTo>
                  <a:lnTo>
                    <a:pt x="50" y="339"/>
                  </a:lnTo>
                  <a:lnTo>
                    <a:pt x="49" y="340"/>
                  </a:lnTo>
                  <a:lnTo>
                    <a:pt x="47" y="340"/>
                  </a:lnTo>
                  <a:lnTo>
                    <a:pt x="44" y="340"/>
                  </a:lnTo>
                  <a:lnTo>
                    <a:pt x="44" y="341"/>
                  </a:lnTo>
                  <a:lnTo>
                    <a:pt x="43" y="341"/>
                  </a:lnTo>
                  <a:lnTo>
                    <a:pt x="41" y="341"/>
                  </a:lnTo>
                  <a:lnTo>
                    <a:pt x="39" y="341"/>
                  </a:lnTo>
                  <a:lnTo>
                    <a:pt x="37" y="341"/>
                  </a:lnTo>
                  <a:lnTo>
                    <a:pt x="36" y="341"/>
                  </a:lnTo>
                  <a:lnTo>
                    <a:pt x="34" y="341"/>
                  </a:lnTo>
                  <a:lnTo>
                    <a:pt x="32" y="341"/>
                  </a:lnTo>
                  <a:lnTo>
                    <a:pt x="32" y="340"/>
                  </a:lnTo>
                  <a:lnTo>
                    <a:pt x="31" y="340"/>
                  </a:lnTo>
                  <a:lnTo>
                    <a:pt x="30" y="340"/>
                  </a:lnTo>
                  <a:lnTo>
                    <a:pt x="28" y="338"/>
                  </a:lnTo>
                  <a:lnTo>
                    <a:pt x="27" y="338"/>
                  </a:lnTo>
                  <a:lnTo>
                    <a:pt x="23" y="336"/>
                  </a:lnTo>
                  <a:lnTo>
                    <a:pt x="21" y="335"/>
                  </a:lnTo>
                  <a:lnTo>
                    <a:pt x="21" y="335"/>
                  </a:lnTo>
                  <a:lnTo>
                    <a:pt x="19" y="334"/>
                  </a:lnTo>
                  <a:lnTo>
                    <a:pt x="17" y="333"/>
                  </a:lnTo>
                  <a:lnTo>
                    <a:pt x="16" y="332"/>
                  </a:lnTo>
                  <a:lnTo>
                    <a:pt x="14" y="331"/>
                  </a:lnTo>
                  <a:lnTo>
                    <a:pt x="13" y="330"/>
                  </a:lnTo>
                  <a:lnTo>
                    <a:pt x="13" y="330"/>
                  </a:lnTo>
                  <a:lnTo>
                    <a:pt x="11" y="330"/>
                  </a:lnTo>
                  <a:lnTo>
                    <a:pt x="10" y="330"/>
                  </a:lnTo>
                  <a:lnTo>
                    <a:pt x="9" y="329"/>
                  </a:lnTo>
                  <a:lnTo>
                    <a:pt x="8" y="329"/>
                  </a:lnTo>
                  <a:lnTo>
                    <a:pt x="7" y="328"/>
                  </a:lnTo>
                  <a:lnTo>
                    <a:pt x="6" y="328"/>
                  </a:lnTo>
                  <a:lnTo>
                    <a:pt x="5" y="328"/>
                  </a:lnTo>
                  <a:lnTo>
                    <a:pt x="5" y="327"/>
                  </a:lnTo>
                  <a:lnTo>
                    <a:pt x="4" y="327"/>
                  </a:lnTo>
                  <a:lnTo>
                    <a:pt x="4" y="326"/>
                  </a:lnTo>
                  <a:lnTo>
                    <a:pt x="3" y="326"/>
                  </a:lnTo>
                  <a:lnTo>
                    <a:pt x="2" y="325"/>
                  </a:lnTo>
                  <a:lnTo>
                    <a:pt x="2" y="324"/>
                  </a:lnTo>
                  <a:lnTo>
                    <a:pt x="1" y="323"/>
                  </a:lnTo>
                  <a:lnTo>
                    <a:pt x="1" y="322"/>
                  </a:lnTo>
                  <a:lnTo>
                    <a:pt x="0" y="322"/>
                  </a:lnTo>
                  <a:lnTo>
                    <a:pt x="0" y="321"/>
                  </a:lnTo>
                  <a:lnTo>
                    <a:pt x="0" y="320"/>
                  </a:lnTo>
                  <a:lnTo>
                    <a:pt x="0" y="319"/>
                  </a:lnTo>
                  <a:lnTo>
                    <a:pt x="1" y="309"/>
                  </a:lnTo>
                  <a:lnTo>
                    <a:pt x="2" y="304"/>
                  </a:lnTo>
                  <a:lnTo>
                    <a:pt x="2" y="302"/>
                  </a:lnTo>
                  <a:lnTo>
                    <a:pt x="3" y="298"/>
                  </a:lnTo>
                  <a:lnTo>
                    <a:pt x="5" y="294"/>
                  </a:lnTo>
                  <a:lnTo>
                    <a:pt x="5" y="292"/>
                  </a:lnTo>
                  <a:lnTo>
                    <a:pt x="6" y="291"/>
                  </a:lnTo>
                  <a:lnTo>
                    <a:pt x="7" y="290"/>
                  </a:lnTo>
                  <a:lnTo>
                    <a:pt x="8" y="288"/>
                  </a:lnTo>
                  <a:lnTo>
                    <a:pt x="8" y="287"/>
                  </a:lnTo>
                  <a:lnTo>
                    <a:pt x="9" y="285"/>
                  </a:lnTo>
                  <a:lnTo>
                    <a:pt x="9" y="284"/>
                  </a:lnTo>
                  <a:lnTo>
                    <a:pt x="10" y="283"/>
                  </a:lnTo>
                  <a:lnTo>
                    <a:pt x="11" y="283"/>
                  </a:lnTo>
                  <a:lnTo>
                    <a:pt x="11" y="283"/>
                  </a:lnTo>
                  <a:lnTo>
                    <a:pt x="13" y="282"/>
                  </a:lnTo>
                  <a:lnTo>
                    <a:pt x="13" y="281"/>
                  </a:lnTo>
                  <a:lnTo>
                    <a:pt x="13" y="281"/>
                  </a:lnTo>
                  <a:lnTo>
                    <a:pt x="14" y="280"/>
                  </a:lnTo>
                  <a:lnTo>
                    <a:pt x="17" y="278"/>
                  </a:lnTo>
                  <a:lnTo>
                    <a:pt x="17" y="277"/>
                  </a:lnTo>
                  <a:lnTo>
                    <a:pt x="18" y="276"/>
                  </a:lnTo>
                  <a:lnTo>
                    <a:pt x="18" y="275"/>
                  </a:lnTo>
                  <a:lnTo>
                    <a:pt x="20" y="275"/>
                  </a:lnTo>
                  <a:lnTo>
                    <a:pt x="22" y="273"/>
                  </a:lnTo>
                  <a:lnTo>
                    <a:pt x="29" y="267"/>
                  </a:lnTo>
                  <a:lnTo>
                    <a:pt x="30" y="267"/>
                  </a:lnTo>
                  <a:lnTo>
                    <a:pt x="32" y="266"/>
                  </a:lnTo>
                  <a:lnTo>
                    <a:pt x="33" y="265"/>
                  </a:lnTo>
                  <a:lnTo>
                    <a:pt x="34" y="264"/>
                  </a:lnTo>
                  <a:lnTo>
                    <a:pt x="36" y="262"/>
                  </a:lnTo>
                  <a:lnTo>
                    <a:pt x="39" y="257"/>
                  </a:lnTo>
                  <a:lnTo>
                    <a:pt x="41" y="255"/>
                  </a:lnTo>
                  <a:lnTo>
                    <a:pt x="42" y="254"/>
                  </a:lnTo>
                  <a:lnTo>
                    <a:pt x="42" y="253"/>
                  </a:lnTo>
                  <a:lnTo>
                    <a:pt x="44" y="252"/>
                  </a:lnTo>
                  <a:lnTo>
                    <a:pt x="44" y="251"/>
                  </a:lnTo>
                  <a:lnTo>
                    <a:pt x="46" y="251"/>
                  </a:lnTo>
                  <a:lnTo>
                    <a:pt x="48" y="250"/>
                  </a:lnTo>
                  <a:lnTo>
                    <a:pt x="48" y="249"/>
                  </a:lnTo>
                  <a:lnTo>
                    <a:pt x="49" y="248"/>
                  </a:lnTo>
                  <a:lnTo>
                    <a:pt x="49" y="247"/>
                  </a:lnTo>
                  <a:lnTo>
                    <a:pt x="50" y="246"/>
                  </a:lnTo>
                  <a:lnTo>
                    <a:pt x="51" y="245"/>
                  </a:lnTo>
                  <a:lnTo>
                    <a:pt x="51" y="244"/>
                  </a:lnTo>
                  <a:lnTo>
                    <a:pt x="52" y="244"/>
                  </a:lnTo>
                  <a:lnTo>
                    <a:pt x="52" y="243"/>
                  </a:lnTo>
                  <a:lnTo>
                    <a:pt x="53" y="242"/>
                  </a:lnTo>
                  <a:lnTo>
                    <a:pt x="52" y="242"/>
                  </a:lnTo>
                  <a:lnTo>
                    <a:pt x="52" y="241"/>
                  </a:lnTo>
                  <a:lnTo>
                    <a:pt x="53" y="240"/>
                  </a:lnTo>
                  <a:lnTo>
                    <a:pt x="53" y="239"/>
                  </a:lnTo>
                  <a:lnTo>
                    <a:pt x="54" y="238"/>
                  </a:lnTo>
                  <a:lnTo>
                    <a:pt x="54" y="236"/>
                  </a:lnTo>
                  <a:lnTo>
                    <a:pt x="55" y="235"/>
                  </a:lnTo>
                  <a:lnTo>
                    <a:pt x="55" y="235"/>
                  </a:lnTo>
                  <a:lnTo>
                    <a:pt x="55" y="233"/>
                  </a:lnTo>
                  <a:lnTo>
                    <a:pt x="56" y="232"/>
                  </a:lnTo>
                  <a:lnTo>
                    <a:pt x="56" y="231"/>
                  </a:lnTo>
                  <a:lnTo>
                    <a:pt x="58" y="229"/>
                  </a:lnTo>
                  <a:lnTo>
                    <a:pt x="58" y="227"/>
                  </a:lnTo>
                  <a:lnTo>
                    <a:pt x="59" y="227"/>
                  </a:lnTo>
                  <a:lnTo>
                    <a:pt x="59" y="226"/>
                  </a:lnTo>
                  <a:lnTo>
                    <a:pt x="60" y="225"/>
                  </a:lnTo>
                  <a:lnTo>
                    <a:pt x="60" y="224"/>
                  </a:lnTo>
                  <a:lnTo>
                    <a:pt x="60" y="224"/>
                  </a:lnTo>
                  <a:lnTo>
                    <a:pt x="60" y="223"/>
                  </a:lnTo>
                  <a:lnTo>
                    <a:pt x="61" y="223"/>
                  </a:lnTo>
                  <a:lnTo>
                    <a:pt x="63" y="221"/>
                  </a:lnTo>
                  <a:lnTo>
                    <a:pt x="64" y="220"/>
                  </a:lnTo>
                  <a:lnTo>
                    <a:pt x="64" y="219"/>
                  </a:lnTo>
                  <a:lnTo>
                    <a:pt x="63" y="219"/>
                  </a:lnTo>
                  <a:lnTo>
                    <a:pt x="62" y="219"/>
                  </a:lnTo>
                  <a:lnTo>
                    <a:pt x="61" y="219"/>
                  </a:lnTo>
                  <a:lnTo>
                    <a:pt x="60" y="219"/>
                  </a:lnTo>
                  <a:lnTo>
                    <a:pt x="61" y="218"/>
                  </a:lnTo>
                  <a:lnTo>
                    <a:pt x="62" y="218"/>
                  </a:lnTo>
                  <a:lnTo>
                    <a:pt x="63" y="217"/>
                  </a:lnTo>
                  <a:lnTo>
                    <a:pt x="64" y="217"/>
                  </a:lnTo>
                  <a:lnTo>
                    <a:pt x="64" y="216"/>
                  </a:lnTo>
                  <a:lnTo>
                    <a:pt x="65" y="216"/>
                  </a:lnTo>
                  <a:lnTo>
                    <a:pt x="66" y="215"/>
                  </a:lnTo>
                  <a:lnTo>
                    <a:pt x="68" y="215"/>
                  </a:lnTo>
                  <a:lnTo>
                    <a:pt x="69" y="214"/>
                  </a:lnTo>
                  <a:lnTo>
                    <a:pt x="70" y="213"/>
                  </a:lnTo>
                  <a:lnTo>
                    <a:pt x="71" y="212"/>
                  </a:lnTo>
                  <a:lnTo>
                    <a:pt x="72" y="211"/>
                  </a:lnTo>
                  <a:lnTo>
                    <a:pt x="75" y="211"/>
                  </a:lnTo>
                  <a:lnTo>
                    <a:pt x="76" y="210"/>
                  </a:lnTo>
                  <a:lnTo>
                    <a:pt x="76" y="208"/>
                  </a:lnTo>
                  <a:lnTo>
                    <a:pt x="78" y="206"/>
                  </a:lnTo>
                  <a:lnTo>
                    <a:pt x="79" y="206"/>
                  </a:lnTo>
                  <a:lnTo>
                    <a:pt x="80" y="205"/>
                  </a:lnTo>
                  <a:lnTo>
                    <a:pt x="82" y="205"/>
                  </a:lnTo>
                  <a:lnTo>
                    <a:pt x="84" y="205"/>
                  </a:lnTo>
                  <a:lnTo>
                    <a:pt x="86" y="205"/>
                  </a:lnTo>
                  <a:lnTo>
                    <a:pt x="87" y="204"/>
                  </a:lnTo>
                  <a:lnTo>
                    <a:pt x="90" y="204"/>
                  </a:lnTo>
                  <a:lnTo>
                    <a:pt x="92" y="204"/>
                  </a:lnTo>
                  <a:lnTo>
                    <a:pt x="92" y="204"/>
                  </a:lnTo>
                  <a:lnTo>
                    <a:pt x="93" y="204"/>
                  </a:lnTo>
                  <a:lnTo>
                    <a:pt x="96" y="204"/>
                  </a:lnTo>
                  <a:lnTo>
                    <a:pt x="98" y="204"/>
                  </a:lnTo>
                  <a:lnTo>
                    <a:pt x="101" y="204"/>
                  </a:lnTo>
                  <a:lnTo>
                    <a:pt x="105" y="208"/>
                  </a:lnTo>
                  <a:lnTo>
                    <a:pt x="107" y="210"/>
                  </a:lnTo>
                  <a:lnTo>
                    <a:pt x="110" y="213"/>
                  </a:lnTo>
                  <a:lnTo>
                    <a:pt x="111" y="214"/>
                  </a:lnTo>
                  <a:lnTo>
                    <a:pt x="111" y="219"/>
                  </a:lnTo>
                  <a:lnTo>
                    <a:pt x="112" y="220"/>
                  </a:lnTo>
                  <a:lnTo>
                    <a:pt x="112" y="221"/>
                  </a:lnTo>
                  <a:lnTo>
                    <a:pt x="113" y="223"/>
                  </a:lnTo>
                  <a:lnTo>
                    <a:pt x="114" y="225"/>
                  </a:lnTo>
                  <a:lnTo>
                    <a:pt x="115" y="225"/>
                  </a:lnTo>
                  <a:lnTo>
                    <a:pt x="115" y="226"/>
                  </a:lnTo>
                  <a:lnTo>
                    <a:pt x="115" y="227"/>
                  </a:lnTo>
                  <a:lnTo>
                    <a:pt x="115" y="228"/>
                  </a:lnTo>
                  <a:lnTo>
                    <a:pt x="116" y="229"/>
                  </a:lnTo>
                  <a:lnTo>
                    <a:pt x="117" y="231"/>
                  </a:lnTo>
                  <a:lnTo>
                    <a:pt x="119" y="232"/>
                  </a:lnTo>
                  <a:lnTo>
                    <a:pt x="119" y="233"/>
                  </a:lnTo>
                  <a:lnTo>
                    <a:pt x="120" y="234"/>
                  </a:lnTo>
                  <a:lnTo>
                    <a:pt x="123" y="234"/>
                  </a:lnTo>
                  <a:lnTo>
                    <a:pt x="125" y="234"/>
                  </a:lnTo>
                  <a:lnTo>
                    <a:pt x="128" y="234"/>
                  </a:lnTo>
                  <a:lnTo>
                    <a:pt x="130" y="235"/>
                  </a:lnTo>
                  <a:lnTo>
                    <a:pt x="131" y="234"/>
                  </a:lnTo>
                  <a:lnTo>
                    <a:pt x="133" y="234"/>
                  </a:lnTo>
                  <a:lnTo>
                    <a:pt x="136" y="233"/>
                  </a:lnTo>
                  <a:lnTo>
                    <a:pt x="144" y="229"/>
                  </a:lnTo>
                  <a:lnTo>
                    <a:pt x="150" y="227"/>
                  </a:lnTo>
                  <a:lnTo>
                    <a:pt x="155" y="225"/>
                  </a:lnTo>
                  <a:lnTo>
                    <a:pt x="158" y="223"/>
                  </a:lnTo>
                  <a:lnTo>
                    <a:pt x="161" y="222"/>
                  </a:lnTo>
                  <a:lnTo>
                    <a:pt x="163" y="221"/>
                  </a:lnTo>
                  <a:lnTo>
                    <a:pt x="165" y="220"/>
                  </a:lnTo>
                  <a:lnTo>
                    <a:pt x="174" y="219"/>
                  </a:lnTo>
                  <a:lnTo>
                    <a:pt x="175" y="219"/>
                  </a:lnTo>
                  <a:lnTo>
                    <a:pt x="181" y="219"/>
                  </a:lnTo>
                  <a:lnTo>
                    <a:pt x="190" y="219"/>
                  </a:lnTo>
                  <a:lnTo>
                    <a:pt x="197" y="218"/>
                  </a:lnTo>
                  <a:lnTo>
                    <a:pt x="205" y="217"/>
                  </a:lnTo>
                  <a:lnTo>
                    <a:pt x="207" y="217"/>
                  </a:lnTo>
                  <a:lnTo>
                    <a:pt x="210" y="216"/>
                  </a:lnTo>
                  <a:lnTo>
                    <a:pt x="212" y="215"/>
                  </a:lnTo>
                  <a:lnTo>
                    <a:pt x="220" y="212"/>
                  </a:lnTo>
                  <a:lnTo>
                    <a:pt x="224" y="211"/>
                  </a:lnTo>
                  <a:lnTo>
                    <a:pt x="226" y="211"/>
                  </a:lnTo>
                  <a:lnTo>
                    <a:pt x="226" y="210"/>
                  </a:lnTo>
                  <a:lnTo>
                    <a:pt x="226" y="210"/>
                  </a:lnTo>
                  <a:lnTo>
                    <a:pt x="227" y="203"/>
                  </a:lnTo>
                  <a:lnTo>
                    <a:pt x="228" y="197"/>
                  </a:lnTo>
                  <a:lnTo>
                    <a:pt x="228" y="196"/>
                  </a:lnTo>
                  <a:lnTo>
                    <a:pt x="233" y="190"/>
                  </a:lnTo>
                  <a:lnTo>
                    <a:pt x="235" y="188"/>
                  </a:lnTo>
                  <a:lnTo>
                    <a:pt x="238" y="185"/>
                  </a:lnTo>
                  <a:lnTo>
                    <a:pt x="242" y="182"/>
                  </a:lnTo>
                  <a:lnTo>
                    <a:pt x="244" y="180"/>
                  </a:lnTo>
                  <a:lnTo>
                    <a:pt x="248" y="178"/>
                  </a:lnTo>
                  <a:lnTo>
                    <a:pt x="249" y="177"/>
                  </a:lnTo>
                  <a:lnTo>
                    <a:pt x="249" y="176"/>
                  </a:lnTo>
                  <a:lnTo>
                    <a:pt x="250" y="175"/>
                  </a:lnTo>
                  <a:lnTo>
                    <a:pt x="253" y="173"/>
                  </a:lnTo>
                  <a:lnTo>
                    <a:pt x="254" y="171"/>
                  </a:lnTo>
                  <a:lnTo>
                    <a:pt x="255" y="170"/>
                  </a:lnTo>
                  <a:lnTo>
                    <a:pt x="256" y="169"/>
                  </a:lnTo>
                  <a:lnTo>
                    <a:pt x="257" y="162"/>
                  </a:lnTo>
                  <a:lnTo>
                    <a:pt x="258" y="160"/>
                  </a:lnTo>
                  <a:lnTo>
                    <a:pt x="258" y="159"/>
                  </a:lnTo>
                  <a:lnTo>
                    <a:pt x="259" y="158"/>
                  </a:lnTo>
                  <a:lnTo>
                    <a:pt x="259" y="157"/>
                  </a:lnTo>
                  <a:lnTo>
                    <a:pt x="262" y="150"/>
                  </a:lnTo>
                  <a:lnTo>
                    <a:pt x="263" y="148"/>
                  </a:lnTo>
                  <a:lnTo>
                    <a:pt x="264" y="144"/>
                  </a:lnTo>
                  <a:lnTo>
                    <a:pt x="266" y="140"/>
                  </a:lnTo>
                  <a:lnTo>
                    <a:pt x="273" y="134"/>
                  </a:lnTo>
                  <a:lnTo>
                    <a:pt x="274" y="132"/>
                  </a:lnTo>
                  <a:lnTo>
                    <a:pt x="275" y="132"/>
                  </a:lnTo>
                  <a:lnTo>
                    <a:pt x="281" y="131"/>
                  </a:lnTo>
                  <a:lnTo>
                    <a:pt x="283" y="129"/>
                  </a:lnTo>
                  <a:lnTo>
                    <a:pt x="286" y="128"/>
                  </a:lnTo>
                  <a:lnTo>
                    <a:pt x="287" y="127"/>
                  </a:lnTo>
                  <a:lnTo>
                    <a:pt x="288" y="127"/>
                  </a:lnTo>
                  <a:lnTo>
                    <a:pt x="289" y="126"/>
                  </a:lnTo>
                  <a:lnTo>
                    <a:pt x="289" y="126"/>
                  </a:lnTo>
                  <a:lnTo>
                    <a:pt x="290" y="125"/>
                  </a:lnTo>
                  <a:lnTo>
                    <a:pt x="291" y="124"/>
                  </a:lnTo>
                  <a:lnTo>
                    <a:pt x="293" y="124"/>
                  </a:lnTo>
                  <a:lnTo>
                    <a:pt x="294" y="124"/>
                  </a:lnTo>
                  <a:lnTo>
                    <a:pt x="295" y="123"/>
                  </a:lnTo>
                  <a:lnTo>
                    <a:pt x="296" y="123"/>
                  </a:lnTo>
                  <a:lnTo>
                    <a:pt x="296" y="122"/>
                  </a:lnTo>
                  <a:lnTo>
                    <a:pt x="297" y="122"/>
                  </a:lnTo>
                  <a:lnTo>
                    <a:pt x="297" y="122"/>
                  </a:lnTo>
                  <a:lnTo>
                    <a:pt x="297" y="121"/>
                  </a:lnTo>
                  <a:lnTo>
                    <a:pt x="298" y="121"/>
                  </a:lnTo>
                  <a:lnTo>
                    <a:pt x="299" y="121"/>
                  </a:lnTo>
                  <a:lnTo>
                    <a:pt x="299" y="120"/>
                  </a:lnTo>
                  <a:lnTo>
                    <a:pt x="300" y="120"/>
                  </a:lnTo>
                  <a:lnTo>
                    <a:pt x="301" y="119"/>
                  </a:lnTo>
                  <a:lnTo>
                    <a:pt x="302" y="119"/>
                  </a:lnTo>
                  <a:lnTo>
                    <a:pt x="304" y="118"/>
                  </a:lnTo>
                  <a:lnTo>
                    <a:pt x="305" y="117"/>
                  </a:lnTo>
                  <a:lnTo>
                    <a:pt x="306" y="117"/>
                  </a:lnTo>
                  <a:lnTo>
                    <a:pt x="309" y="116"/>
                  </a:lnTo>
                  <a:lnTo>
                    <a:pt x="315" y="113"/>
                  </a:lnTo>
                  <a:lnTo>
                    <a:pt x="318" y="112"/>
                  </a:lnTo>
                  <a:lnTo>
                    <a:pt x="321" y="111"/>
                  </a:lnTo>
                  <a:lnTo>
                    <a:pt x="322" y="111"/>
                  </a:lnTo>
                  <a:lnTo>
                    <a:pt x="323" y="110"/>
                  </a:lnTo>
                  <a:lnTo>
                    <a:pt x="324" y="109"/>
                  </a:lnTo>
                  <a:lnTo>
                    <a:pt x="326" y="106"/>
                  </a:lnTo>
                  <a:lnTo>
                    <a:pt x="327" y="106"/>
                  </a:lnTo>
                  <a:lnTo>
                    <a:pt x="329" y="99"/>
                  </a:lnTo>
                  <a:lnTo>
                    <a:pt x="330" y="98"/>
                  </a:lnTo>
                  <a:lnTo>
                    <a:pt x="333" y="95"/>
                  </a:lnTo>
                  <a:lnTo>
                    <a:pt x="334" y="94"/>
                  </a:lnTo>
                  <a:lnTo>
                    <a:pt x="338" y="89"/>
                  </a:lnTo>
                  <a:lnTo>
                    <a:pt x="339" y="88"/>
                  </a:lnTo>
                  <a:lnTo>
                    <a:pt x="342" y="84"/>
                  </a:lnTo>
                  <a:lnTo>
                    <a:pt x="342" y="83"/>
                  </a:lnTo>
                  <a:lnTo>
                    <a:pt x="346" y="77"/>
                  </a:lnTo>
                  <a:lnTo>
                    <a:pt x="348" y="73"/>
                  </a:lnTo>
                  <a:lnTo>
                    <a:pt x="350" y="70"/>
                  </a:lnTo>
                  <a:lnTo>
                    <a:pt x="352" y="68"/>
                  </a:lnTo>
                  <a:lnTo>
                    <a:pt x="352" y="67"/>
                  </a:lnTo>
                  <a:lnTo>
                    <a:pt x="353" y="64"/>
                  </a:lnTo>
                  <a:lnTo>
                    <a:pt x="353" y="63"/>
                  </a:lnTo>
                  <a:lnTo>
                    <a:pt x="355" y="61"/>
                  </a:lnTo>
                  <a:lnTo>
                    <a:pt x="356" y="58"/>
                  </a:lnTo>
                  <a:lnTo>
                    <a:pt x="359" y="51"/>
                  </a:lnTo>
                  <a:lnTo>
                    <a:pt x="359" y="50"/>
                  </a:lnTo>
                  <a:lnTo>
                    <a:pt x="360" y="46"/>
                  </a:lnTo>
                  <a:lnTo>
                    <a:pt x="360" y="45"/>
                  </a:lnTo>
                  <a:lnTo>
                    <a:pt x="360" y="44"/>
                  </a:lnTo>
                  <a:lnTo>
                    <a:pt x="361" y="44"/>
                  </a:lnTo>
                  <a:lnTo>
                    <a:pt x="361" y="43"/>
                  </a:lnTo>
                  <a:lnTo>
                    <a:pt x="361" y="41"/>
                  </a:lnTo>
                  <a:lnTo>
                    <a:pt x="362" y="40"/>
                  </a:lnTo>
                  <a:lnTo>
                    <a:pt x="364" y="33"/>
                  </a:lnTo>
                  <a:lnTo>
                    <a:pt x="365" y="30"/>
                  </a:lnTo>
                  <a:lnTo>
                    <a:pt x="365" y="30"/>
                  </a:lnTo>
                  <a:lnTo>
                    <a:pt x="365" y="29"/>
                  </a:lnTo>
                  <a:lnTo>
                    <a:pt x="366" y="27"/>
                  </a:lnTo>
                  <a:lnTo>
                    <a:pt x="367" y="25"/>
                  </a:lnTo>
                  <a:lnTo>
                    <a:pt x="368" y="24"/>
                  </a:lnTo>
                  <a:lnTo>
                    <a:pt x="374" y="22"/>
                  </a:lnTo>
                  <a:lnTo>
                    <a:pt x="381" y="19"/>
                  </a:lnTo>
                  <a:lnTo>
                    <a:pt x="384" y="18"/>
                  </a:lnTo>
                  <a:lnTo>
                    <a:pt x="387" y="17"/>
                  </a:lnTo>
                  <a:lnTo>
                    <a:pt x="389" y="17"/>
                  </a:lnTo>
                  <a:lnTo>
                    <a:pt x="392" y="15"/>
                  </a:lnTo>
                  <a:lnTo>
                    <a:pt x="396" y="15"/>
                  </a:lnTo>
                  <a:lnTo>
                    <a:pt x="396" y="14"/>
                  </a:lnTo>
                  <a:lnTo>
                    <a:pt x="397" y="14"/>
                  </a:lnTo>
                  <a:lnTo>
                    <a:pt x="402" y="14"/>
                  </a:lnTo>
                  <a:lnTo>
                    <a:pt x="403" y="13"/>
                  </a:lnTo>
                  <a:lnTo>
                    <a:pt x="405" y="13"/>
                  </a:lnTo>
                  <a:lnTo>
                    <a:pt x="406" y="12"/>
                  </a:lnTo>
                  <a:lnTo>
                    <a:pt x="407" y="11"/>
                  </a:lnTo>
                  <a:lnTo>
                    <a:pt x="408" y="9"/>
                  </a:lnTo>
                  <a:lnTo>
                    <a:pt x="409" y="9"/>
                  </a:lnTo>
                  <a:lnTo>
                    <a:pt x="409" y="8"/>
                  </a:lnTo>
                  <a:lnTo>
                    <a:pt x="415" y="5"/>
                  </a:lnTo>
                  <a:lnTo>
                    <a:pt x="415" y="5"/>
                  </a:lnTo>
                  <a:lnTo>
                    <a:pt x="417" y="3"/>
                  </a:lnTo>
                  <a:lnTo>
                    <a:pt x="418" y="2"/>
                  </a:lnTo>
                  <a:lnTo>
                    <a:pt x="420" y="1"/>
                  </a:lnTo>
                  <a:lnTo>
                    <a:pt x="421" y="0"/>
                  </a:lnTo>
                  <a:lnTo>
                    <a:pt x="421" y="1"/>
                  </a:lnTo>
                  <a:lnTo>
                    <a:pt x="421" y="2"/>
                  </a:lnTo>
                  <a:lnTo>
                    <a:pt x="420" y="3"/>
                  </a:lnTo>
                  <a:lnTo>
                    <a:pt x="420" y="4"/>
                  </a:lnTo>
                  <a:lnTo>
                    <a:pt x="421" y="4"/>
                  </a:lnTo>
                  <a:lnTo>
                    <a:pt x="420" y="4"/>
                  </a:lnTo>
                  <a:lnTo>
                    <a:pt x="420" y="5"/>
                  </a:lnTo>
                  <a:lnTo>
                    <a:pt x="420" y="6"/>
                  </a:lnTo>
                  <a:lnTo>
                    <a:pt x="420" y="6"/>
                  </a:lnTo>
                  <a:lnTo>
                    <a:pt x="421" y="6"/>
                  </a:lnTo>
                  <a:lnTo>
                    <a:pt x="421" y="7"/>
                  </a:lnTo>
                  <a:lnTo>
                    <a:pt x="420" y="7"/>
                  </a:lnTo>
                  <a:lnTo>
                    <a:pt x="420" y="8"/>
                  </a:lnTo>
                  <a:lnTo>
                    <a:pt x="419" y="8"/>
                  </a:lnTo>
                  <a:lnTo>
                    <a:pt x="419" y="9"/>
                  </a:lnTo>
                  <a:lnTo>
                    <a:pt x="418" y="9"/>
                  </a:lnTo>
                  <a:lnTo>
                    <a:pt x="418" y="10"/>
                  </a:lnTo>
                  <a:lnTo>
                    <a:pt x="418" y="11"/>
                  </a:lnTo>
                  <a:lnTo>
                    <a:pt x="417" y="11"/>
                  </a:lnTo>
                  <a:lnTo>
                    <a:pt x="417" y="12"/>
                  </a:lnTo>
                  <a:lnTo>
                    <a:pt x="416" y="12"/>
                  </a:lnTo>
                  <a:lnTo>
                    <a:pt x="416" y="13"/>
                  </a:lnTo>
                  <a:lnTo>
                    <a:pt x="415" y="13"/>
                  </a:lnTo>
                  <a:lnTo>
                    <a:pt x="415" y="14"/>
                  </a:lnTo>
                  <a:lnTo>
                    <a:pt x="415" y="14"/>
                  </a:lnTo>
                  <a:lnTo>
                    <a:pt x="414" y="14"/>
                  </a:lnTo>
                  <a:lnTo>
                    <a:pt x="414" y="15"/>
                  </a:lnTo>
                  <a:lnTo>
                    <a:pt x="414" y="16"/>
                  </a:lnTo>
                  <a:lnTo>
                    <a:pt x="413" y="17"/>
                  </a:lnTo>
                  <a:lnTo>
                    <a:pt x="413" y="18"/>
                  </a:lnTo>
                  <a:lnTo>
                    <a:pt x="413" y="19"/>
                  </a:lnTo>
                  <a:lnTo>
                    <a:pt x="414" y="20"/>
                  </a:lnTo>
                  <a:lnTo>
                    <a:pt x="414" y="21"/>
                  </a:lnTo>
                  <a:lnTo>
                    <a:pt x="414" y="22"/>
                  </a:lnTo>
                  <a:lnTo>
                    <a:pt x="415" y="22"/>
                  </a:lnTo>
                  <a:lnTo>
                    <a:pt x="415" y="22"/>
                  </a:lnTo>
                  <a:lnTo>
                    <a:pt x="416" y="22"/>
                  </a:lnTo>
                  <a:lnTo>
                    <a:pt x="417" y="22"/>
                  </a:lnTo>
                  <a:lnTo>
                    <a:pt x="418" y="22"/>
                  </a:lnTo>
                  <a:lnTo>
                    <a:pt x="419" y="22"/>
                  </a:lnTo>
                  <a:lnTo>
                    <a:pt x="420" y="22"/>
                  </a:lnTo>
                  <a:lnTo>
                    <a:pt x="421" y="22"/>
                  </a:lnTo>
                  <a:lnTo>
                    <a:pt x="422" y="22"/>
                  </a:lnTo>
                  <a:lnTo>
                    <a:pt x="423" y="22"/>
                  </a:lnTo>
                  <a:lnTo>
                    <a:pt x="424" y="22"/>
                  </a:lnTo>
                  <a:lnTo>
                    <a:pt x="425" y="22"/>
                  </a:lnTo>
                  <a:lnTo>
                    <a:pt x="427" y="22"/>
                  </a:lnTo>
                  <a:lnTo>
                    <a:pt x="428" y="22"/>
                  </a:lnTo>
                  <a:lnTo>
                    <a:pt x="430" y="22"/>
                  </a:lnTo>
                  <a:lnTo>
                    <a:pt x="431" y="22"/>
                  </a:lnTo>
                  <a:lnTo>
                    <a:pt x="433" y="22"/>
                  </a:lnTo>
                  <a:lnTo>
                    <a:pt x="434" y="22"/>
                  </a:lnTo>
                  <a:lnTo>
                    <a:pt x="436" y="22"/>
                  </a:lnTo>
                  <a:lnTo>
                    <a:pt x="437" y="22"/>
                  </a:lnTo>
                  <a:lnTo>
                    <a:pt x="439" y="22"/>
                  </a:lnTo>
                  <a:lnTo>
                    <a:pt x="440" y="22"/>
                  </a:lnTo>
                  <a:lnTo>
                    <a:pt x="442" y="22"/>
                  </a:lnTo>
                  <a:lnTo>
                    <a:pt x="445" y="23"/>
                  </a:lnTo>
                  <a:lnTo>
                    <a:pt x="446" y="23"/>
                  </a:lnTo>
                  <a:lnTo>
                    <a:pt x="447" y="23"/>
                  </a:lnTo>
                  <a:lnTo>
                    <a:pt x="450" y="23"/>
                  </a:lnTo>
                  <a:lnTo>
                    <a:pt x="452" y="23"/>
                  </a:lnTo>
                  <a:lnTo>
                    <a:pt x="454" y="23"/>
                  </a:lnTo>
                  <a:lnTo>
                    <a:pt x="455" y="23"/>
                  </a:lnTo>
                  <a:lnTo>
                    <a:pt x="457" y="23"/>
                  </a:lnTo>
                  <a:lnTo>
                    <a:pt x="459" y="23"/>
                  </a:lnTo>
                  <a:lnTo>
                    <a:pt x="460" y="24"/>
                  </a:lnTo>
                  <a:lnTo>
                    <a:pt x="462" y="24"/>
                  </a:lnTo>
                  <a:lnTo>
                    <a:pt x="463" y="24"/>
                  </a:lnTo>
                  <a:lnTo>
                    <a:pt x="465" y="24"/>
                  </a:lnTo>
                  <a:lnTo>
                    <a:pt x="467" y="24"/>
                  </a:lnTo>
                  <a:lnTo>
                    <a:pt x="468" y="24"/>
                  </a:lnTo>
                  <a:lnTo>
                    <a:pt x="470" y="24"/>
                  </a:lnTo>
                  <a:lnTo>
                    <a:pt x="470" y="24"/>
                  </a:lnTo>
                  <a:lnTo>
                    <a:pt x="471" y="24"/>
                  </a:lnTo>
                  <a:lnTo>
                    <a:pt x="472" y="24"/>
                  </a:lnTo>
                  <a:lnTo>
                    <a:pt x="473" y="24"/>
                  </a:lnTo>
                  <a:lnTo>
                    <a:pt x="473" y="25"/>
                  </a:lnTo>
                  <a:lnTo>
                    <a:pt x="472" y="25"/>
                  </a:lnTo>
                  <a:lnTo>
                    <a:pt x="472" y="26"/>
                  </a:lnTo>
                  <a:lnTo>
                    <a:pt x="472" y="27"/>
                  </a:lnTo>
                  <a:lnTo>
                    <a:pt x="471" y="27"/>
                  </a:lnTo>
                  <a:lnTo>
                    <a:pt x="471" y="28"/>
                  </a:lnTo>
                  <a:lnTo>
                    <a:pt x="472" y="28"/>
                  </a:lnTo>
                  <a:lnTo>
                    <a:pt x="473" y="29"/>
                  </a:lnTo>
                  <a:lnTo>
                    <a:pt x="474" y="28"/>
                  </a:lnTo>
                  <a:lnTo>
                    <a:pt x="475" y="29"/>
                  </a:lnTo>
                  <a:lnTo>
                    <a:pt x="475" y="30"/>
                  </a:lnTo>
                  <a:lnTo>
                    <a:pt x="476" y="31"/>
                  </a:lnTo>
                  <a:lnTo>
                    <a:pt x="476" y="32"/>
                  </a:lnTo>
                  <a:lnTo>
                    <a:pt x="474" y="34"/>
                  </a:lnTo>
                  <a:lnTo>
                    <a:pt x="470" y="35"/>
                  </a:lnTo>
                  <a:lnTo>
                    <a:pt x="470" y="36"/>
                  </a:lnTo>
                  <a:lnTo>
                    <a:pt x="468" y="39"/>
                  </a:lnTo>
                  <a:lnTo>
                    <a:pt x="468" y="42"/>
                  </a:lnTo>
                  <a:lnTo>
                    <a:pt x="469" y="43"/>
                  </a:lnTo>
                  <a:lnTo>
                    <a:pt x="472" y="44"/>
                  </a:lnTo>
                  <a:lnTo>
                    <a:pt x="473" y="43"/>
                  </a:lnTo>
                  <a:lnTo>
                    <a:pt x="474" y="42"/>
                  </a:lnTo>
                  <a:lnTo>
                    <a:pt x="477" y="42"/>
                  </a:lnTo>
                  <a:lnTo>
                    <a:pt x="478" y="42"/>
                  </a:lnTo>
                  <a:lnTo>
                    <a:pt x="478" y="41"/>
                  </a:lnTo>
                  <a:lnTo>
                    <a:pt x="479" y="41"/>
                  </a:lnTo>
                  <a:lnTo>
                    <a:pt x="480" y="42"/>
                  </a:lnTo>
                  <a:lnTo>
                    <a:pt x="481" y="42"/>
                  </a:lnTo>
                  <a:lnTo>
                    <a:pt x="480" y="43"/>
                  </a:lnTo>
                  <a:lnTo>
                    <a:pt x="481" y="45"/>
                  </a:lnTo>
                  <a:lnTo>
                    <a:pt x="480" y="46"/>
                  </a:lnTo>
                  <a:lnTo>
                    <a:pt x="480" y="47"/>
                  </a:lnTo>
                  <a:lnTo>
                    <a:pt x="480" y="48"/>
                  </a:lnTo>
                  <a:lnTo>
                    <a:pt x="479" y="49"/>
                  </a:lnTo>
                  <a:lnTo>
                    <a:pt x="478" y="51"/>
                  </a:lnTo>
                  <a:lnTo>
                    <a:pt x="478" y="52"/>
                  </a:lnTo>
                  <a:lnTo>
                    <a:pt x="479" y="53"/>
                  </a:lnTo>
                  <a:lnTo>
                    <a:pt x="478" y="53"/>
                  </a:lnTo>
                  <a:lnTo>
                    <a:pt x="478" y="54"/>
                  </a:lnTo>
                  <a:lnTo>
                    <a:pt x="478" y="55"/>
                  </a:lnTo>
                  <a:lnTo>
                    <a:pt x="478" y="59"/>
                  </a:lnTo>
                  <a:lnTo>
                    <a:pt x="478" y="60"/>
                  </a:lnTo>
                  <a:lnTo>
                    <a:pt x="479" y="61"/>
                  </a:lnTo>
                  <a:lnTo>
                    <a:pt x="482" y="62"/>
                  </a:lnTo>
                  <a:lnTo>
                    <a:pt x="482" y="63"/>
                  </a:lnTo>
                  <a:lnTo>
                    <a:pt x="479" y="66"/>
                  </a:lnTo>
                  <a:lnTo>
                    <a:pt x="479" y="68"/>
                  </a:lnTo>
                  <a:lnTo>
                    <a:pt x="478" y="69"/>
                  </a:lnTo>
                  <a:lnTo>
                    <a:pt x="477" y="69"/>
                  </a:lnTo>
                  <a:lnTo>
                    <a:pt x="475" y="69"/>
                  </a:lnTo>
                  <a:lnTo>
                    <a:pt x="474" y="69"/>
                  </a:lnTo>
                  <a:lnTo>
                    <a:pt x="474" y="71"/>
                  </a:lnTo>
                  <a:lnTo>
                    <a:pt x="474" y="73"/>
                  </a:lnTo>
                  <a:lnTo>
                    <a:pt x="478" y="74"/>
                  </a:lnTo>
                  <a:lnTo>
                    <a:pt x="478" y="75"/>
                  </a:lnTo>
                  <a:lnTo>
                    <a:pt x="478" y="77"/>
                  </a:lnTo>
                  <a:lnTo>
                    <a:pt x="480" y="79"/>
                  </a:lnTo>
                  <a:lnTo>
                    <a:pt x="481" y="80"/>
                  </a:lnTo>
                  <a:lnTo>
                    <a:pt x="480" y="82"/>
                  </a:lnTo>
                  <a:lnTo>
                    <a:pt x="483" y="82"/>
                  </a:lnTo>
                  <a:lnTo>
                    <a:pt x="485" y="82"/>
                  </a:lnTo>
                  <a:lnTo>
                    <a:pt x="485" y="80"/>
                  </a:lnTo>
                  <a:lnTo>
                    <a:pt x="486" y="78"/>
                  </a:lnTo>
                  <a:lnTo>
                    <a:pt x="487" y="78"/>
                  </a:lnTo>
                  <a:lnTo>
                    <a:pt x="489" y="78"/>
                  </a:lnTo>
                  <a:lnTo>
                    <a:pt x="491" y="78"/>
                  </a:lnTo>
                  <a:lnTo>
                    <a:pt x="493" y="79"/>
                  </a:lnTo>
                  <a:lnTo>
                    <a:pt x="496" y="79"/>
                  </a:lnTo>
                  <a:lnTo>
                    <a:pt x="497" y="79"/>
                  </a:lnTo>
                  <a:lnTo>
                    <a:pt x="501" y="76"/>
                  </a:lnTo>
                  <a:lnTo>
                    <a:pt x="503" y="76"/>
                  </a:lnTo>
                  <a:lnTo>
                    <a:pt x="505" y="76"/>
                  </a:lnTo>
                  <a:lnTo>
                    <a:pt x="506" y="77"/>
                  </a:lnTo>
                  <a:lnTo>
                    <a:pt x="508" y="77"/>
                  </a:lnTo>
                  <a:lnTo>
                    <a:pt x="510" y="78"/>
                  </a:lnTo>
                  <a:lnTo>
                    <a:pt x="511" y="78"/>
                  </a:lnTo>
                  <a:lnTo>
                    <a:pt x="511" y="81"/>
                  </a:lnTo>
                  <a:lnTo>
                    <a:pt x="513" y="81"/>
                  </a:lnTo>
                  <a:lnTo>
                    <a:pt x="514" y="83"/>
                  </a:lnTo>
                  <a:lnTo>
                    <a:pt x="512" y="85"/>
                  </a:lnTo>
                  <a:lnTo>
                    <a:pt x="513" y="86"/>
                  </a:lnTo>
                  <a:lnTo>
                    <a:pt x="517" y="86"/>
                  </a:lnTo>
                  <a:lnTo>
                    <a:pt x="518" y="87"/>
                  </a:lnTo>
                  <a:lnTo>
                    <a:pt x="519" y="86"/>
                  </a:lnTo>
                  <a:lnTo>
                    <a:pt x="520" y="85"/>
                  </a:lnTo>
                  <a:lnTo>
                    <a:pt x="522" y="86"/>
                  </a:lnTo>
                  <a:lnTo>
                    <a:pt x="523" y="87"/>
                  </a:lnTo>
                  <a:lnTo>
                    <a:pt x="523" y="88"/>
                  </a:lnTo>
                  <a:lnTo>
                    <a:pt x="524" y="90"/>
                  </a:lnTo>
                  <a:lnTo>
                    <a:pt x="524" y="91"/>
                  </a:lnTo>
                  <a:lnTo>
                    <a:pt x="528" y="92"/>
                  </a:lnTo>
                  <a:lnTo>
                    <a:pt x="529" y="90"/>
                  </a:lnTo>
                  <a:lnTo>
                    <a:pt x="530" y="91"/>
                  </a:lnTo>
                  <a:lnTo>
                    <a:pt x="533" y="90"/>
                  </a:lnTo>
                  <a:lnTo>
                    <a:pt x="533" y="90"/>
                  </a:lnTo>
                  <a:lnTo>
                    <a:pt x="533" y="88"/>
                  </a:lnTo>
                  <a:lnTo>
                    <a:pt x="534" y="88"/>
                  </a:lnTo>
                  <a:lnTo>
                    <a:pt x="535" y="88"/>
                  </a:lnTo>
                  <a:lnTo>
                    <a:pt x="537" y="91"/>
                  </a:lnTo>
                  <a:lnTo>
                    <a:pt x="538" y="91"/>
                  </a:lnTo>
                  <a:lnTo>
                    <a:pt x="540" y="91"/>
                  </a:lnTo>
                  <a:lnTo>
                    <a:pt x="540" y="90"/>
                  </a:lnTo>
                  <a:lnTo>
                    <a:pt x="541" y="89"/>
                  </a:lnTo>
                  <a:lnTo>
                    <a:pt x="543" y="89"/>
                  </a:lnTo>
                  <a:lnTo>
                    <a:pt x="544" y="87"/>
                  </a:lnTo>
                  <a:lnTo>
                    <a:pt x="546" y="87"/>
                  </a:lnTo>
                  <a:lnTo>
                    <a:pt x="548" y="85"/>
                  </a:lnTo>
                  <a:lnTo>
                    <a:pt x="549" y="86"/>
                  </a:lnTo>
                  <a:lnTo>
                    <a:pt x="549" y="87"/>
                  </a:lnTo>
                  <a:lnTo>
                    <a:pt x="549" y="89"/>
                  </a:lnTo>
                  <a:lnTo>
                    <a:pt x="548" y="91"/>
                  </a:lnTo>
                  <a:lnTo>
                    <a:pt x="549" y="92"/>
                  </a:lnTo>
                  <a:lnTo>
                    <a:pt x="551" y="92"/>
                  </a:lnTo>
                  <a:lnTo>
                    <a:pt x="551" y="89"/>
                  </a:lnTo>
                  <a:lnTo>
                    <a:pt x="553" y="88"/>
                  </a:lnTo>
                  <a:lnTo>
                    <a:pt x="554" y="88"/>
                  </a:lnTo>
                  <a:lnTo>
                    <a:pt x="556" y="88"/>
                  </a:lnTo>
                  <a:lnTo>
                    <a:pt x="556" y="90"/>
                  </a:lnTo>
                  <a:lnTo>
                    <a:pt x="556" y="91"/>
                  </a:lnTo>
                  <a:lnTo>
                    <a:pt x="554" y="93"/>
                  </a:lnTo>
                  <a:lnTo>
                    <a:pt x="556" y="93"/>
                  </a:lnTo>
                  <a:lnTo>
                    <a:pt x="556" y="95"/>
                  </a:lnTo>
                  <a:lnTo>
                    <a:pt x="556" y="96"/>
                  </a:lnTo>
                  <a:lnTo>
                    <a:pt x="555" y="97"/>
                  </a:lnTo>
                  <a:lnTo>
                    <a:pt x="553" y="97"/>
                  </a:lnTo>
                  <a:lnTo>
                    <a:pt x="553" y="100"/>
                  </a:lnTo>
                  <a:lnTo>
                    <a:pt x="552" y="100"/>
                  </a:lnTo>
                  <a:lnTo>
                    <a:pt x="553" y="101"/>
                  </a:lnTo>
                  <a:lnTo>
                    <a:pt x="555" y="101"/>
                  </a:lnTo>
                  <a:lnTo>
                    <a:pt x="555" y="101"/>
                  </a:lnTo>
                  <a:lnTo>
                    <a:pt x="554" y="102"/>
                  </a:lnTo>
                  <a:lnTo>
                    <a:pt x="554" y="103"/>
                  </a:lnTo>
                  <a:lnTo>
                    <a:pt x="554" y="107"/>
                  </a:lnTo>
                  <a:lnTo>
                    <a:pt x="557" y="108"/>
                  </a:lnTo>
                  <a:lnTo>
                    <a:pt x="558" y="107"/>
                  </a:lnTo>
                  <a:lnTo>
                    <a:pt x="558" y="108"/>
                  </a:lnTo>
                  <a:lnTo>
                    <a:pt x="559" y="108"/>
                  </a:lnTo>
                  <a:lnTo>
                    <a:pt x="559" y="109"/>
                  </a:lnTo>
                  <a:lnTo>
                    <a:pt x="558" y="110"/>
                  </a:lnTo>
                  <a:lnTo>
                    <a:pt x="559" y="111"/>
                  </a:lnTo>
                  <a:lnTo>
                    <a:pt x="561" y="111"/>
                  </a:lnTo>
                  <a:lnTo>
                    <a:pt x="562" y="111"/>
                  </a:lnTo>
                  <a:lnTo>
                    <a:pt x="565" y="111"/>
                  </a:lnTo>
                  <a:lnTo>
                    <a:pt x="565" y="112"/>
                  </a:lnTo>
                  <a:lnTo>
                    <a:pt x="566" y="115"/>
                  </a:lnTo>
                  <a:lnTo>
                    <a:pt x="565" y="116"/>
                  </a:lnTo>
                  <a:lnTo>
                    <a:pt x="565" y="117"/>
                  </a:lnTo>
                  <a:lnTo>
                    <a:pt x="565" y="118"/>
                  </a:lnTo>
                  <a:lnTo>
                    <a:pt x="564" y="118"/>
                  </a:lnTo>
                  <a:lnTo>
                    <a:pt x="563" y="118"/>
                  </a:lnTo>
                  <a:lnTo>
                    <a:pt x="562" y="118"/>
                  </a:lnTo>
                  <a:lnTo>
                    <a:pt x="562" y="119"/>
                  </a:lnTo>
                  <a:lnTo>
                    <a:pt x="561" y="119"/>
                  </a:lnTo>
                  <a:lnTo>
                    <a:pt x="562" y="119"/>
                  </a:lnTo>
                  <a:lnTo>
                    <a:pt x="562" y="121"/>
                  </a:lnTo>
                  <a:lnTo>
                    <a:pt x="563" y="121"/>
                  </a:lnTo>
                  <a:lnTo>
                    <a:pt x="563" y="122"/>
                  </a:lnTo>
                  <a:lnTo>
                    <a:pt x="564" y="122"/>
                  </a:lnTo>
                  <a:lnTo>
                    <a:pt x="564" y="123"/>
                  </a:lnTo>
                  <a:lnTo>
                    <a:pt x="564" y="126"/>
                  </a:lnTo>
                  <a:lnTo>
                    <a:pt x="565" y="127"/>
                  </a:lnTo>
                  <a:lnTo>
                    <a:pt x="565" y="128"/>
                  </a:lnTo>
                  <a:lnTo>
                    <a:pt x="565" y="128"/>
                  </a:lnTo>
                  <a:lnTo>
                    <a:pt x="566" y="129"/>
                  </a:lnTo>
                  <a:lnTo>
                    <a:pt x="565" y="131"/>
                  </a:lnTo>
                  <a:lnTo>
                    <a:pt x="565" y="132"/>
                  </a:lnTo>
                  <a:lnTo>
                    <a:pt x="565" y="132"/>
                  </a:lnTo>
                  <a:lnTo>
                    <a:pt x="565" y="133"/>
                  </a:lnTo>
                  <a:lnTo>
                    <a:pt x="565" y="133"/>
                  </a:lnTo>
                  <a:lnTo>
                    <a:pt x="566" y="134"/>
                  </a:lnTo>
                  <a:lnTo>
                    <a:pt x="566" y="136"/>
                  </a:lnTo>
                  <a:lnTo>
                    <a:pt x="567" y="136"/>
                  </a:lnTo>
                  <a:lnTo>
                    <a:pt x="567" y="138"/>
                  </a:lnTo>
                  <a:lnTo>
                    <a:pt x="568" y="138"/>
                  </a:lnTo>
                  <a:lnTo>
                    <a:pt x="567" y="140"/>
                  </a:lnTo>
                  <a:lnTo>
                    <a:pt x="567" y="141"/>
                  </a:lnTo>
                  <a:lnTo>
                    <a:pt x="568" y="144"/>
                  </a:lnTo>
                  <a:lnTo>
                    <a:pt x="569" y="147"/>
                  </a:lnTo>
                  <a:lnTo>
                    <a:pt x="570" y="147"/>
                  </a:lnTo>
                  <a:lnTo>
                    <a:pt x="570" y="149"/>
                  </a:lnTo>
                  <a:lnTo>
                    <a:pt x="572" y="149"/>
                  </a:lnTo>
                  <a:lnTo>
                    <a:pt x="573" y="150"/>
                  </a:lnTo>
                  <a:lnTo>
                    <a:pt x="574" y="150"/>
                  </a:lnTo>
                  <a:lnTo>
                    <a:pt x="575" y="150"/>
                  </a:lnTo>
                  <a:lnTo>
                    <a:pt x="576" y="154"/>
                  </a:lnTo>
                  <a:lnTo>
                    <a:pt x="577" y="156"/>
                  </a:lnTo>
                  <a:lnTo>
                    <a:pt x="578" y="156"/>
                  </a:lnTo>
                  <a:lnTo>
                    <a:pt x="580" y="156"/>
                  </a:lnTo>
                  <a:lnTo>
                    <a:pt x="581" y="157"/>
                  </a:lnTo>
                  <a:lnTo>
                    <a:pt x="580" y="158"/>
                  </a:lnTo>
                  <a:lnTo>
                    <a:pt x="581" y="159"/>
                  </a:lnTo>
                  <a:lnTo>
                    <a:pt x="582" y="160"/>
                  </a:lnTo>
                  <a:lnTo>
                    <a:pt x="585" y="161"/>
                  </a:lnTo>
                  <a:lnTo>
                    <a:pt x="586" y="163"/>
                  </a:lnTo>
                  <a:lnTo>
                    <a:pt x="590" y="164"/>
                  </a:lnTo>
                  <a:lnTo>
                    <a:pt x="591" y="165"/>
                  </a:lnTo>
                  <a:lnTo>
                    <a:pt x="589" y="167"/>
                  </a:lnTo>
                  <a:lnTo>
                    <a:pt x="589" y="169"/>
                  </a:lnTo>
                  <a:lnTo>
                    <a:pt x="591" y="169"/>
                  </a:lnTo>
                  <a:lnTo>
                    <a:pt x="592" y="168"/>
                  </a:lnTo>
                  <a:lnTo>
                    <a:pt x="593" y="168"/>
                  </a:lnTo>
                  <a:lnTo>
                    <a:pt x="594" y="169"/>
                  </a:lnTo>
                  <a:lnTo>
                    <a:pt x="595" y="168"/>
                  </a:lnTo>
                  <a:lnTo>
                    <a:pt x="596" y="170"/>
                  </a:lnTo>
                  <a:lnTo>
                    <a:pt x="598" y="171"/>
                  </a:lnTo>
                  <a:lnTo>
                    <a:pt x="600" y="171"/>
                  </a:lnTo>
                  <a:lnTo>
                    <a:pt x="601" y="170"/>
                  </a:lnTo>
                  <a:lnTo>
                    <a:pt x="602" y="172"/>
                  </a:lnTo>
                  <a:lnTo>
                    <a:pt x="603" y="172"/>
                  </a:lnTo>
                  <a:lnTo>
                    <a:pt x="604" y="172"/>
                  </a:lnTo>
                  <a:lnTo>
                    <a:pt x="604" y="173"/>
                  </a:lnTo>
                  <a:lnTo>
                    <a:pt x="604" y="174"/>
                  </a:lnTo>
                  <a:lnTo>
                    <a:pt x="604" y="175"/>
                  </a:lnTo>
                  <a:lnTo>
                    <a:pt x="606" y="175"/>
                  </a:lnTo>
                  <a:lnTo>
                    <a:pt x="606" y="177"/>
                  </a:lnTo>
                  <a:lnTo>
                    <a:pt x="608" y="177"/>
                  </a:lnTo>
                  <a:lnTo>
                    <a:pt x="608" y="178"/>
                  </a:lnTo>
                  <a:lnTo>
                    <a:pt x="609" y="179"/>
                  </a:lnTo>
                  <a:lnTo>
                    <a:pt x="612" y="180"/>
                  </a:lnTo>
                  <a:lnTo>
                    <a:pt x="612" y="181"/>
                  </a:lnTo>
                  <a:lnTo>
                    <a:pt x="612" y="183"/>
                  </a:lnTo>
                  <a:lnTo>
                    <a:pt x="612" y="184"/>
                  </a:lnTo>
                  <a:lnTo>
                    <a:pt x="615" y="186"/>
                  </a:lnTo>
                  <a:lnTo>
                    <a:pt x="616" y="186"/>
                  </a:lnTo>
                  <a:lnTo>
                    <a:pt x="616" y="188"/>
                  </a:lnTo>
                  <a:lnTo>
                    <a:pt x="615" y="188"/>
                  </a:lnTo>
                  <a:lnTo>
                    <a:pt x="617" y="188"/>
                  </a:lnTo>
                  <a:lnTo>
                    <a:pt x="618" y="190"/>
                  </a:lnTo>
                  <a:lnTo>
                    <a:pt x="620" y="193"/>
                  </a:lnTo>
                  <a:lnTo>
                    <a:pt x="619" y="194"/>
                  </a:lnTo>
                  <a:lnTo>
                    <a:pt x="618" y="194"/>
                  </a:lnTo>
                  <a:lnTo>
                    <a:pt x="617" y="193"/>
                  </a:lnTo>
                  <a:lnTo>
                    <a:pt x="617" y="191"/>
                  </a:lnTo>
                  <a:lnTo>
                    <a:pt x="614" y="190"/>
                  </a:lnTo>
                  <a:lnTo>
                    <a:pt x="612" y="192"/>
                  </a:lnTo>
                  <a:lnTo>
                    <a:pt x="612" y="192"/>
                  </a:lnTo>
                  <a:lnTo>
                    <a:pt x="611" y="195"/>
                  </a:lnTo>
                  <a:lnTo>
                    <a:pt x="608" y="195"/>
                  </a:lnTo>
                  <a:lnTo>
                    <a:pt x="607" y="196"/>
                  </a:lnTo>
                  <a:lnTo>
                    <a:pt x="605" y="196"/>
                  </a:lnTo>
                  <a:lnTo>
                    <a:pt x="604" y="198"/>
                  </a:lnTo>
                  <a:lnTo>
                    <a:pt x="605" y="198"/>
                  </a:lnTo>
                  <a:lnTo>
                    <a:pt x="606" y="199"/>
                  </a:lnTo>
                  <a:lnTo>
                    <a:pt x="607" y="199"/>
                  </a:lnTo>
                  <a:lnTo>
                    <a:pt x="609" y="199"/>
                  </a:lnTo>
                  <a:lnTo>
                    <a:pt x="609" y="200"/>
                  </a:lnTo>
                  <a:lnTo>
                    <a:pt x="608" y="202"/>
                  </a:lnTo>
                  <a:lnTo>
                    <a:pt x="610" y="202"/>
                  </a:lnTo>
                  <a:lnTo>
                    <a:pt x="611" y="201"/>
                  </a:lnTo>
                  <a:lnTo>
                    <a:pt x="611" y="202"/>
                  </a:lnTo>
                  <a:lnTo>
                    <a:pt x="611" y="204"/>
                  </a:lnTo>
                  <a:lnTo>
                    <a:pt x="610" y="203"/>
                  </a:lnTo>
                  <a:lnTo>
                    <a:pt x="609" y="204"/>
                  </a:lnTo>
                  <a:lnTo>
                    <a:pt x="608" y="204"/>
                  </a:lnTo>
                  <a:lnTo>
                    <a:pt x="608" y="205"/>
                  </a:lnTo>
                  <a:lnTo>
                    <a:pt x="610" y="205"/>
                  </a:lnTo>
                  <a:lnTo>
                    <a:pt x="610" y="207"/>
                  </a:lnTo>
                  <a:lnTo>
                    <a:pt x="607" y="206"/>
                  </a:lnTo>
                  <a:lnTo>
                    <a:pt x="608" y="208"/>
                  </a:lnTo>
                  <a:lnTo>
                    <a:pt x="611" y="209"/>
                  </a:lnTo>
                  <a:lnTo>
                    <a:pt x="609" y="211"/>
                  </a:lnTo>
                  <a:lnTo>
                    <a:pt x="609" y="212"/>
                  </a:lnTo>
                  <a:lnTo>
                    <a:pt x="608" y="212"/>
                  </a:lnTo>
                  <a:lnTo>
                    <a:pt x="607" y="212"/>
                  </a:lnTo>
                  <a:lnTo>
                    <a:pt x="606" y="211"/>
                  </a:lnTo>
                  <a:lnTo>
                    <a:pt x="604" y="212"/>
                  </a:lnTo>
                  <a:lnTo>
                    <a:pt x="604" y="213"/>
                  </a:lnTo>
                  <a:lnTo>
                    <a:pt x="605" y="213"/>
                  </a:lnTo>
                  <a:lnTo>
                    <a:pt x="604" y="214"/>
                  </a:lnTo>
                  <a:lnTo>
                    <a:pt x="605" y="214"/>
                  </a:lnTo>
                  <a:lnTo>
                    <a:pt x="605" y="215"/>
                  </a:lnTo>
                  <a:lnTo>
                    <a:pt x="608" y="215"/>
                  </a:lnTo>
                  <a:lnTo>
                    <a:pt x="610" y="216"/>
                  </a:lnTo>
                  <a:lnTo>
                    <a:pt x="609" y="217"/>
                  </a:lnTo>
                  <a:lnTo>
                    <a:pt x="609" y="218"/>
                  </a:lnTo>
                  <a:lnTo>
                    <a:pt x="609" y="219"/>
                  </a:lnTo>
                  <a:lnTo>
                    <a:pt x="608" y="220"/>
                  </a:lnTo>
                  <a:lnTo>
                    <a:pt x="610" y="221"/>
                  </a:lnTo>
                  <a:lnTo>
                    <a:pt x="611" y="222"/>
                  </a:lnTo>
                  <a:lnTo>
                    <a:pt x="612" y="222"/>
                  </a:lnTo>
                  <a:lnTo>
                    <a:pt x="612" y="221"/>
                  </a:lnTo>
                  <a:lnTo>
                    <a:pt x="613" y="221"/>
                  </a:lnTo>
                  <a:lnTo>
                    <a:pt x="614" y="221"/>
                  </a:lnTo>
                  <a:lnTo>
                    <a:pt x="615" y="221"/>
                  </a:lnTo>
                  <a:lnTo>
                    <a:pt x="616" y="222"/>
                  </a:lnTo>
                  <a:lnTo>
                    <a:pt x="617" y="220"/>
                  </a:lnTo>
                  <a:lnTo>
                    <a:pt x="619" y="221"/>
                  </a:lnTo>
                  <a:lnTo>
                    <a:pt x="620" y="220"/>
                  </a:lnTo>
                  <a:lnTo>
                    <a:pt x="620" y="219"/>
                  </a:lnTo>
                  <a:lnTo>
                    <a:pt x="622" y="220"/>
                  </a:lnTo>
                  <a:lnTo>
                    <a:pt x="624" y="222"/>
                  </a:lnTo>
                  <a:lnTo>
                    <a:pt x="623" y="223"/>
                  </a:lnTo>
                  <a:lnTo>
                    <a:pt x="627" y="225"/>
                  </a:lnTo>
                  <a:lnTo>
                    <a:pt x="628" y="226"/>
                  </a:lnTo>
                  <a:lnTo>
                    <a:pt x="628" y="225"/>
                  </a:lnTo>
                  <a:lnTo>
                    <a:pt x="629" y="223"/>
                  </a:lnTo>
                  <a:lnTo>
                    <a:pt x="630" y="224"/>
                  </a:lnTo>
                  <a:lnTo>
                    <a:pt x="631" y="223"/>
                  </a:lnTo>
                  <a:lnTo>
                    <a:pt x="632" y="222"/>
                  </a:lnTo>
                  <a:lnTo>
                    <a:pt x="631" y="221"/>
                  </a:lnTo>
                  <a:lnTo>
                    <a:pt x="631" y="220"/>
                  </a:lnTo>
                  <a:lnTo>
                    <a:pt x="629" y="220"/>
                  </a:lnTo>
                  <a:lnTo>
                    <a:pt x="629" y="219"/>
                  </a:lnTo>
                  <a:lnTo>
                    <a:pt x="630" y="218"/>
                  </a:lnTo>
                  <a:lnTo>
                    <a:pt x="630" y="217"/>
                  </a:lnTo>
                  <a:lnTo>
                    <a:pt x="627" y="216"/>
                  </a:lnTo>
                  <a:lnTo>
                    <a:pt x="628" y="213"/>
                  </a:lnTo>
                  <a:lnTo>
                    <a:pt x="628" y="211"/>
                  </a:lnTo>
                  <a:lnTo>
                    <a:pt x="628" y="211"/>
                  </a:lnTo>
                  <a:lnTo>
                    <a:pt x="628" y="210"/>
                  </a:lnTo>
                  <a:lnTo>
                    <a:pt x="627" y="209"/>
                  </a:lnTo>
                  <a:lnTo>
                    <a:pt x="627" y="208"/>
                  </a:lnTo>
                  <a:lnTo>
                    <a:pt x="626" y="208"/>
                  </a:lnTo>
                  <a:lnTo>
                    <a:pt x="628" y="204"/>
                  </a:lnTo>
                  <a:lnTo>
                    <a:pt x="628" y="204"/>
                  </a:lnTo>
                  <a:lnTo>
                    <a:pt x="629" y="205"/>
                  </a:lnTo>
                  <a:lnTo>
                    <a:pt x="630" y="204"/>
                  </a:lnTo>
                  <a:lnTo>
                    <a:pt x="630" y="204"/>
                  </a:lnTo>
                  <a:lnTo>
                    <a:pt x="631" y="204"/>
                  </a:lnTo>
                  <a:lnTo>
                    <a:pt x="631" y="203"/>
                  </a:lnTo>
                  <a:lnTo>
                    <a:pt x="630" y="203"/>
                  </a:lnTo>
                  <a:lnTo>
                    <a:pt x="630" y="204"/>
                  </a:lnTo>
                  <a:lnTo>
                    <a:pt x="629" y="204"/>
                  </a:lnTo>
                  <a:lnTo>
                    <a:pt x="628" y="202"/>
                  </a:lnTo>
                  <a:lnTo>
                    <a:pt x="628" y="202"/>
                  </a:lnTo>
                  <a:lnTo>
                    <a:pt x="629" y="201"/>
                  </a:lnTo>
                  <a:lnTo>
                    <a:pt x="630" y="201"/>
                  </a:lnTo>
                  <a:lnTo>
                    <a:pt x="630" y="202"/>
                  </a:lnTo>
                  <a:lnTo>
                    <a:pt x="632" y="202"/>
                  </a:lnTo>
                  <a:lnTo>
                    <a:pt x="634" y="202"/>
                  </a:lnTo>
                  <a:lnTo>
                    <a:pt x="634" y="201"/>
                  </a:lnTo>
                  <a:lnTo>
                    <a:pt x="635" y="200"/>
                  </a:lnTo>
                  <a:lnTo>
                    <a:pt x="637" y="201"/>
                  </a:lnTo>
                  <a:lnTo>
                    <a:pt x="638" y="202"/>
                  </a:lnTo>
                  <a:lnTo>
                    <a:pt x="638" y="204"/>
                  </a:lnTo>
                  <a:lnTo>
                    <a:pt x="641" y="205"/>
                  </a:lnTo>
                  <a:lnTo>
                    <a:pt x="642" y="204"/>
                  </a:lnTo>
                  <a:lnTo>
                    <a:pt x="644" y="204"/>
                  </a:lnTo>
                  <a:lnTo>
                    <a:pt x="644" y="201"/>
                  </a:lnTo>
                  <a:lnTo>
                    <a:pt x="644" y="200"/>
                  </a:lnTo>
                  <a:lnTo>
                    <a:pt x="644" y="200"/>
                  </a:lnTo>
                  <a:lnTo>
                    <a:pt x="643" y="200"/>
                  </a:lnTo>
                  <a:lnTo>
                    <a:pt x="643" y="199"/>
                  </a:lnTo>
                  <a:lnTo>
                    <a:pt x="642" y="198"/>
                  </a:lnTo>
                  <a:lnTo>
                    <a:pt x="641" y="198"/>
                  </a:lnTo>
                  <a:lnTo>
                    <a:pt x="639" y="197"/>
                  </a:lnTo>
                  <a:lnTo>
                    <a:pt x="640" y="196"/>
                  </a:lnTo>
                  <a:lnTo>
                    <a:pt x="643" y="196"/>
                  </a:lnTo>
                  <a:lnTo>
                    <a:pt x="644" y="196"/>
                  </a:lnTo>
                  <a:lnTo>
                    <a:pt x="644" y="195"/>
                  </a:lnTo>
                  <a:lnTo>
                    <a:pt x="643" y="194"/>
                  </a:lnTo>
                  <a:lnTo>
                    <a:pt x="641" y="192"/>
                  </a:lnTo>
                  <a:lnTo>
                    <a:pt x="640" y="193"/>
                  </a:lnTo>
                  <a:lnTo>
                    <a:pt x="639" y="192"/>
                  </a:lnTo>
                  <a:lnTo>
                    <a:pt x="640" y="192"/>
                  </a:lnTo>
                  <a:lnTo>
                    <a:pt x="637" y="191"/>
                  </a:lnTo>
                  <a:lnTo>
                    <a:pt x="637" y="190"/>
                  </a:lnTo>
                  <a:lnTo>
                    <a:pt x="638" y="190"/>
                  </a:lnTo>
                  <a:lnTo>
                    <a:pt x="639" y="189"/>
                  </a:lnTo>
                  <a:lnTo>
                    <a:pt x="640" y="190"/>
                  </a:lnTo>
                  <a:lnTo>
                    <a:pt x="640" y="189"/>
                  </a:lnTo>
                  <a:lnTo>
                    <a:pt x="642" y="190"/>
                  </a:lnTo>
                  <a:lnTo>
                    <a:pt x="643" y="190"/>
                  </a:lnTo>
                  <a:lnTo>
                    <a:pt x="644" y="191"/>
                  </a:lnTo>
                  <a:lnTo>
                    <a:pt x="644" y="193"/>
                  </a:lnTo>
                  <a:lnTo>
                    <a:pt x="645" y="194"/>
                  </a:lnTo>
                  <a:lnTo>
                    <a:pt x="646" y="194"/>
                  </a:lnTo>
                  <a:lnTo>
                    <a:pt x="648" y="194"/>
                  </a:lnTo>
                  <a:lnTo>
                    <a:pt x="649" y="193"/>
                  </a:lnTo>
                  <a:lnTo>
                    <a:pt x="652" y="194"/>
                  </a:lnTo>
                  <a:lnTo>
                    <a:pt x="652" y="193"/>
                  </a:lnTo>
                  <a:lnTo>
                    <a:pt x="654" y="193"/>
                  </a:lnTo>
                  <a:lnTo>
                    <a:pt x="655" y="193"/>
                  </a:lnTo>
                  <a:lnTo>
                    <a:pt x="655" y="194"/>
                  </a:lnTo>
                  <a:lnTo>
                    <a:pt x="656" y="195"/>
                  </a:lnTo>
                  <a:lnTo>
                    <a:pt x="657" y="195"/>
                  </a:lnTo>
                  <a:lnTo>
                    <a:pt x="657" y="196"/>
                  </a:lnTo>
                  <a:lnTo>
                    <a:pt x="658" y="196"/>
                  </a:lnTo>
                  <a:lnTo>
                    <a:pt x="658" y="197"/>
                  </a:lnTo>
                  <a:lnTo>
                    <a:pt x="656" y="197"/>
                  </a:lnTo>
                  <a:lnTo>
                    <a:pt x="656" y="196"/>
                  </a:lnTo>
                  <a:lnTo>
                    <a:pt x="655" y="196"/>
                  </a:lnTo>
                  <a:lnTo>
                    <a:pt x="653" y="197"/>
                  </a:lnTo>
                  <a:lnTo>
                    <a:pt x="652" y="198"/>
                  </a:lnTo>
                  <a:lnTo>
                    <a:pt x="654" y="199"/>
                  </a:lnTo>
                  <a:lnTo>
                    <a:pt x="656" y="200"/>
                  </a:lnTo>
                  <a:lnTo>
                    <a:pt x="658" y="201"/>
                  </a:lnTo>
                  <a:lnTo>
                    <a:pt x="657" y="202"/>
                  </a:lnTo>
                  <a:lnTo>
                    <a:pt x="654" y="201"/>
                  </a:lnTo>
                  <a:lnTo>
                    <a:pt x="653" y="203"/>
                  </a:lnTo>
                  <a:lnTo>
                    <a:pt x="656" y="203"/>
                  </a:lnTo>
                  <a:lnTo>
                    <a:pt x="658" y="203"/>
                  </a:lnTo>
                  <a:lnTo>
                    <a:pt x="658" y="204"/>
                  </a:lnTo>
                  <a:lnTo>
                    <a:pt x="659" y="204"/>
                  </a:lnTo>
                  <a:lnTo>
                    <a:pt x="660" y="203"/>
                  </a:lnTo>
                  <a:lnTo>
                    <a:pt x="662" y="204"/>
                  </a:lnTo>
                  <a:lnTo>
                    <a:pt x="661" y="204"/>
                  </a:lnTo>
                  <a:lnTo>
                    <a:pt x="662" y="205"/>
                  </a:lnTo>
                  <a:lnTo>
                    <a:pt x="661" y="206"/>
                  </a:lnTo>
                  <a:lnTo>
                    <a:pt x="662" y="207"/>
                  </a:lnTo>
                  <a:lnTo>
                    <a:pt x="661" y="210"/>
                  </a:lnTo>
                  <a:lnTo>
                    <a:pt x="663" y="211"/>
                  </a:lnTo>
                  <a:lnTo>
                    <a:pt x="664" y="209"/>
                  </a:lnTo>
                  <a:lnTo>
                    <a:pt x="665" y="209"/>
                  </a:lnTo>
                  <a:lnTo>
                    <a:pt x="667" y="207"/>
                  </a:lnTo>
                  <a:lnTo>
                    <a:pt x="667" y="207"/>
                  </a:lnTo>
                  <a:lnTo>
                    <a:pt x="667" y="206"/>
                  </a:lnTo>
                  <a:lnTo>
                    <a:pt x="672" y="206"/>
                  </a:lnTo>
                  <a:lnTo>
                    <a:pt x="673" y="205"/>
                  </a:lnTo>
                  <a:lnTo>
                    <a:pt x="674" y="205"/>
                  </a:lnTo>
                  <a:lnTo>
                    <a:pt x="673" y="204"/>
                  </a:lnTo>
                  <a:lnTo>
                    <a:pt x="672" y="204"/>
                  </a:lnTo>
                  <a:lnTo>
                    <a:pt x="673" y="203"/>
                  </a:lnTo>
                  <a:lnTo>
                    <a:pt x="672" y="201"/>
                  </a:lnTo>
                  <a:lnTo>
                    <a:pt x="673" y="198"/>
                  </a:lnTo>
                  <a:lnTo>
                    <a:pt x="675" y="198"/>
                  </a:lnTo>
                  <a:lnTo>
                    <a:pt x="675" y="198"/>
                  </a:lnTo>
                  <a:lnTo>
                    <a:pt x="675" y="197"/>
                  </a:lnTo>
                  <a:lnTo>
                    <a:pt x="676" y="196"/>
                  </a:lnTo>
                  <a:lnTo>
                    <a:pt x="677" y="196"/>
                  </a:lnTo>
                  <a:lnTo>
                    <a:pt x="678" y="195"/>
                  </a:lnTo>
                  <a:lnTo>
                    <a:pt x="681" y="196"/>
                  </a:lnTo>
                  <a:lnTo>
                    <a:pt x="681" y="195"/>
                  </a:lnTo>
                  <a:lnTo>
                    <a:pt x="683" y="193"/>
                  </a:lnTo>
                  <a:lnTo>
                    <a:pt x="684" y="193"/>
                  </a:lnTo>
                  <a:lnTo>
                    <a:pt x="685" y="193"/>
                  </a:lnTo>
                  <a:lnTo>
                    <a:pt x="686" y="191"/>
                  </a:lnTo>
                  <a:lnTo>
                    <a:pt x="685" y="191"/>
                  </a:lnTo>
                  <a:lnTo>
                    <a:pt x="685" y="189"/>
                  </a:lnTo>
                  <a:lnTo>
                    <a:pt x="685" y="188"/>
                  </a:lnTo>
                  <a:lnTo>
                    <a:pt x="687" y="188"/>
                  </a:lnTo>
                  <a:lnTo>
                    <a:pt x="686" y="188"/>
                  </a:lnTo>
                  <a:lnTo>
                    <a:pt x="689" y="187"/>
                  </a:lnTo>
                  <a:lnTo>
                    <a:pt x="690" y="186"/>
                  </a:lnTo>
                  <a:lnTo>
                    <a:pt x="692" y="186"/>
                  </a:lnTo>
                  <a:lnTo>
                    <a:pt x="692" y="187"/>
                  </a:lnTo>
                  <a:lnTo>
                    <a:pt x="696" y="188"/>
                  </a:lnTo>
                  <a:lnTo>
                    <a:pt x="695" y="188"/>
                  </a:lnTo>
                  <a:lnTo>
                    <a:pt x="694" y="189"/>
                  </a:lnTo>
                  <a:lnTo>
                    <a:pt x="695" y="189"/>
                  </a:lnTo>
                  <a:lnTo>
                    <a:pt x="696" y="190"/>
                  </a:lnTo>
                  <a:lnTo>
                    <a:pt x="699" y="192"/>
                  </a:lnTo>
                  <a:lnTo>
                    <a:pt x="699" y="193"/>
                  </a:lnTo>
                  <a:lnTo>
                    <a:pt x="701" y="194"/>
                  </a:lnTo>
                  <a:lnTo>
                    <a:pt x="701" y="196"/>
                  </a:lnTo>
                  <a:lnTo>
                    <a:pt x="701" y="198"/>
                  </a:lnTo>
                  <a:lnTo>
                    <a:pt x="700" y="200"/>
                  </a:lnTo>
                  <a:lnTo>
                    <a:pt x="699" y="203"/>
                  </a:lnTo>
                  <a:lnTo>
                    <a:pt x="699" y="207"/>
                  </a:lnTo>
                  <a:lnTo>
                    <a:pt x="698" y="207"/>
                  </a:lnTo>
                  <a:lnTo>
                    <a:pt x="699" y="209"/>
                  </a:lnTo>
                  <a:lnTo>
                    <a:pt x="699" y="210"/>
                  </a:lnTo>
                  <a:lnTo>
                    <a:pt x="699" y="211"/>
                  </a:lnTo>
                  <a:lnTo>
                    <a:pt x="699" y="214"/>
                  </a:lnTo>
                  <a:lnTo>
                    <a:pt x="700" y="214"/>
                  </a:lnTo>
                  <a:lnTo>
                    <a:pt x="700" y="216"/>
                  </a:lnTo>
                  <a:lnTo>
                    <a:pt x="699" y="217"/>
                  </a:lnTo>
                  <a:lnTo>
                    <a:pt x="699" y="220"/>
                  </a:lnTo>
                  <a:lnTo>
                    <a:pt x="699" y="222"/>
                  </a:lnTo>
                  <a:lnTo>
                    <a:pt x="699" y="223"/>
                  </a:lnTo>
                  <a:lnTo>
                    <a:pt x="698" y="222"/>
                  </a:lnTo>
                  <a:lnTo>
                    <a:pt x="697" y="222"/>
                  </a:lnTo>
                  <a:lnTo>
                    <a:pt x="696" y="224"/>
                  </a:lnTo>
                  <a:lnTo>
                    <a:pt x="697" y="225"/>
                  </a:lnTo>
                  <a:lnTo>
                    <a:pt x="697" y="226"/>
                  </a:lnTo>
                  <a:lnTo>
                    <a:pt x="697" y="227"/>
                  </a:lnTo>
                  <a:lnTo>
                    <a:pt x="696" y="227"/>
                  </a:lnTo>
                  <a:lnTo>
                    <a:pt x="696" y="227"/>
                  </a:lnTo>
                  <a:lnTo>
                    <a:pt x="695" y="227"/>
                  </a:lnTo>
                  <a:lnTo>
                    <a:pt x="695" y="228"/>
                  </a:lnTo>
                  <a:lnTo>
                    <a:pt x="695" y="231"/>
                  </a:lnTo>
                  <a:lnTo>
                    <a:pt x="694" y="232"/>
                  </a:lnTo>
                  <a:lnTo>
                    <a:pt x="695" y="233"/>
                  </a:lnTo>
                  <a:lnTo>
                    <a:pt x="697" y="234"/>
                  </a:lnTo>
                  <a:lnTo>
                    <a:pt x="698" y="235"/>
                  </a:lnTo>
                  <a:lnTo>
                    <a:pt x="696" y="235"/>
                  </a:lnTo>
                  <a:lnTo>
                    <a:pt x="694" y="235"/>
                  </a:lnTo>
                  <a:lnTo>
                    <a:pt x="694" y="235"/>
                  </a:lnTo>
                  <a:lnTo>
                    <a:pt x="696" y="236"/>
                  </a:lnTo>
                  <a:lnTo>
                    <a:pt x="695" y="237"/>
                  </a:lnTo>
                  <a:lnTo>
                    <a:pt x="697" y="238"/>
                  </a:lnTo>
                  <a:lnTo>
                    <a:pt x="696" y="239"/>
                  </a:lnTo>
                  <a:lnTo>
                    <a:pt x="697" y="239"/>
                  </a:lnTo>
                  <a:lnTo>
                    <a:pt x="697" y="240"/>
                  </a:lnTo>
                  <a:lnTo>
                    <a:pt x="698" y="239"/>
                  </a:lnTo>
                  <a:lnTo>
                    <a:pt x="699" y="239"/>
                  </a:lnTo>
                  <a:lnTo>
                    <a:pt x="699" y="237"/>
                  </a:lnTo>
                  <a:lnTo>
                    <a:pt x="702" y="239"/>
                  </a:lnTo>
                  <a:lnTo>
                    <a:pt x="704" y="235"/>
                  </a:lnTo>
                  <a:lnTo>
                    <a:pt x="705" y="231"/>
                  </a:lnTo>
                  <a:lnTo>
                    <a:pt x="706" y="231"/>
                  </a:lnTo>
                  <a:lnTo>
                    <a:pt x="707" y="230"/>
                  </a:lnTo>
                  <a:lnTo>
                    <a:pt x="708" y="230"/>
                  </a:lnTo>
                  <a:lnTo>
                    <a:pt x="709" y="231"/>
                  </a:lnTo>
                  <a:lnTo>
                    <a:pt x="710" y="232"/>
                  </a:lnTo>
                  <a:lnTo>
                    <a:pt x="713" y="231"/>
                  </a:lnTo>
                  <a:lnTo>
                    <a:pt x="713" y="230"/>
                  </a:lnTo>
                  <a:lnTo>
                    <a:pt x="712" y="230"/>
                  </a:lnTo>
                  <a:lnTo>
                    <a:pt x="712" y="229"/>
                  </a:lnTo>
                  <a:lnTo>
                    <a:pt x="712" y="228"/>
                  </a:lnTo>
                  <a:lnTo>
                    <a:pt x="711" y="228"/>
                  </a:lnTo>
                  <a:lnTo>
                    <a:pt x="710" y="229"/>
                  </a:lnTo>
                  <a:lnTo>
                    <a:pt x="710" y="227"/>
                  </a:lnTo>
                  <a:lnTo>
                    <a:pt x="708" y="227"/>
                  </a:lnTo>
                  <a:lnTo>
                    <a:pt x="707" y="227"/>
                  </a:lnTo>
                  <a:lnTo>
                    <a:pt x="708" y="224"/>
                  </a:lnTo>
                  <a:lnTo>
                    <a:pt x="709" y="223"/>
                  </a:lnTo>
                  <a:lnTo>
                    <a:pt x="711" y="224"/>
                  </a:lnTo>
                  <a:lnTo>
                    <a:pt x="712" y="224"/>
                  </a:lnTo>
                  <a:lnTo>
                    <a:pt x="713" y="225"/>
                  </a:lnTo>
                  <a:lnTo>
                    <a:pt x="712" y="225"/>
                  </a:lnTo>
                  <a:lnTo>
                    <a:pt x="715" y="227"/>
                  </a:lnTo>
                  <a:lnTo>
                    <a:pt x="716" y="227"/>
                  </a:lnTo>
                  <a:lnTo>
                    <a:pt x="717" y="227"/>
                  </a:lnTo>
                  <a:lnTo>
                    <a:pt x="717" y="227"/>
                  </a:lnTo>
                  <a:lnTo>
                    <a:pt x="718" y="227"/>
                  </a:lnTo>
                  <a:lnTo>
                    <a:pt x="719" y="227"/>
                  </a:lnTo>
                  <a:lnTo>
                    <a:pt x="720" y="227"/>
                  </a:lnTo>
                  <a:lnTo>
                    <a:pt x="720" y="226"/>
                  </a:lnTo>
                  <a:lnTo>
                    <a:pt x="720" y="225"/>
                  </a:lnTo>
                  <a:lnTo>
                    <a:pt x="720" y="224"/>
                  </a:lnTo>
                  <a:lnTo>
                    <a:pt x="722" y="224"/>
                  </a:lnTo>
                  <a:lnTo>
                    <a:pt x="723" y="225"/>
                  </a:lnTo>
                  <a:lnTo>
                    <a:pt x="722" y="225"/>
                  </a:lnTo>
                  <a:lnTo>
                    <a:pt x="721" y="226"/>
                  </a:lnTo>
                  <a:lnTo>
                    <a:pt x="721" y="227"/>
                  </a:lnTo>
                  <a:lnTo>
                    <a:pt x="723" y="226"/>
                  </a:lnTo>
                  <a:lnTo>
                    <a:pt x="723" y="225"/>
                  </a:lnTo>
                  <a:lnTo>
                    <a:pt x="723" y="223"/>
                  </a:lnTo>
                  <a:lnTo>
                    <a:pt x="724" y="225"/>
                  </a:lnTo>
                  <a:lnTo>
                    <a:pt x="727" y="226"/>
                  </a:lnTo>
                  <a:lnTo>
                    <a:pt x="727" y="227"/>
                  </a:lnTo>
                  <a:lnTo>
                    <a:pt x="729" y="226"/>
                  </a:lnTo>
                  <a:lnTo>
                    <a:pt x="730" y="224"/>
                  </a:lnTo>
                  <a:lnTo>
                    <a:pt x="731" y="224"/>
                  </a:lnTo>
                  <a:lnTo>
                    <a:pt x="731" y="226"/>
                  </a:lnTo>
                  <a:lnTo>
                    <a:pt x="733" y="226"/>
                  </a:lnTo>
                  <a:lnTo>
                    <a:pt x="734" y="227"/>
                  </a:lnTo>
                  <a:lnTo>
                    <a:pt x="733" y="228"/>
                  </a:lnTo>
                  <a:lnTo>
                    <a:pt x="734" y="229"/>
                  </a:lnTo>
                  <a:lnTo>
                    <a:pt x="733" y="229"/>
                  </a:lnTo>
                  <a:lnTo>
                    <a:pt x="735" y="231"/>
                  </a:lnTo>
                  <a:lnTo>
                    <a:pt x="733" y="232"/>
                  </a:lnTo>
                  <a:lnTo>
                    <a:pt x="733" y="234"/>
                  </a:lnTo>
                  <a:lnTo>
                    <a:pt x="735" y="234"/>
                  </a:lnTo>
                  <a:lnTo>
                    <a:pt x="736" y="234"/>
                  </a:lnTo>
                  <a:lnTo>
                    <a:pt x="737" y="235"/>
                  </a:lnTo>
                  <a:lnTo>
                    <a:pt x="737" y="235"/>
                  </a:lnTo>
                  <a:lnTo>
                    <a:pt x="737" y="237"/>
                  </a:lnTo>
                  <a:lnTo>
                    <a:pt x="738" y="239"/>
                  </a:lnTo>
                  <a:lnTo>
                    <a:pt x="734" y="243"/>
                  </a:lnTo>
                  <a:lnTo>
                    <a:pt x="735" y="244"/>
                  </a:lnTo>
                  <a:lnTo>
                    <a:pt x="736" y="245"/>
                  </a:lnTo>
                  <a:lnTo>
                    <a:pt x="737" y="244"/>
                  </a:lnTo>
                  <a:lnTo>
                    <a:pt x="738" y="245"/>
                  </a:lnTo>
                  <a:lnTo>
                    <a:pt x="736" y="247"/>
                  </a:lnTo>
                  <a:lnTo>
                    <a:pt x="737" y="249"/>
                  </a:lnTo>
                  <a:lnTo>
                    <a:pt x="738" y="250"/>
                  </a:lnTo>
                  <a:lnTo>
                    <a:pt x="737" y="250"/>
                  </a:lnTo>
                  <a:lnTo>
                    <a:pt x="737" y="251"/>
                  </a:lnTo>
                  <a:lnTo>
                    <a:pt x="739" y="252"/>
                  </a:lnTo>
                  <a:lnTo>
                    <a:pt x="740" y="252"/>
                  </a:lnTo>
                  <a:lnTo>
                    <a:pt x="741" y="252"/>
                  </a:lnTo>
                  <a:lnTo>
                    <a:pt x="742" y="254"/>
                  </a:lnTo>
                  <a:lnTo>
                    <a:pt x="742" y="256"/>
                  </a:lnTo>
                  <a:lnTo>
                    <a:pt x="743" y="256"/>
                  </a:lnTo>
                  <a:lnTo>
                    <a:pt x="744" y="257"/>
                  </a:lnTo>
                  <a:lnTo>
                    <a:pt x="746" y="258"/>
                  </a:lnTo>
                  <a:lnTo>
                    <a:pt x="746" y="259"/>
                  </a:lnTo>
                  <a:lnTo>
                    <a:pt x="745" y="259"/>
                  </a:lnTo>
                  <a:lnTo>
                    <a:pt x="744" y="261"/>
                  </a:lnTo>
                  <a:lnTo>
                    <a:pt x="746" y="262"/>
                  </a:lnTo>
                  <a:lnTo>
                    <a:pt x="746" y="263"/>
                  </a:lnTo>
                  <a:lnTo>
                    <a:pt x="746" y="264"/>
                  </a:lnTo>
                  <a:lnTo>
                    <a:pt x="748" y="264"/>
                  </a:lnTo>
                  <a:lnTo>
                    <a:pt x="749" y="265"/>
                  </a:lnTo>
                  <a:lnTo>
                    <a:pt x="750" y="265"/>
                  </a:lnTo>
                  <a:lnTo>
                    <a:pt x="753" y="266"/>
                  </a:lnTo>
                  <a:lnTo>
                    <a:pt x="754" y="267"/>
                  </a:lnTo>
                  <a:lnTo>
                    <a:pt x="754" y="267"/>
                  </a:lnTo>
                  <a:lnTo>
                    <a:pt x="756" y="267"/>
                  </a:lnTo>
                  <a:lnTo>
                    <a:pt x="756" y="269"/>
                  </a:lnTo>
                  <a:lnTo>
                    <a:pt x="760" y="270"/>
                  </a:lnTo>
                  <a:lnTo>
                    <a:pt x="761" y="269"/>
                  </a:lnTo>
                  <a:lnTo>
                    <a:pt x="762" y="269"/>
                  </a:lnTo>
                  <a:lnTo>
                    <a:pt x="762" y="268"/>
                  </a:lnTo>
                  <a:lnTo>
                    <a:pt x="763" y="269"/>
                  </a:lnTo>
                  <a:lnTo>
                    <a:pt x="763" y="271"/>
                  </a:lnTo>
                  <a:lnTo>
                    <a:pt x="762" y="272"/>
                  </a:lnTo>
                  <a:lnTo>
                    <a:pt x="762" y="273"/>
                  </a:lnTo>
                  <a:lnTo>
                    <a:pt x="761" y="273"/>
                  </a:lnTo>
                  <a:lnTo>
                    <a:pt x="762" y="273"/>
                  </a:lnTo>
                  <a:lnTo>
                    <a:pt x="762" y="274"/>
                  </a:lnTo>
                  <a:lnTo>
                    <a:pt x="762" y="275"/>
                  </a:lnTo>
                  <a:lnTo>
                    <a:pt x="763" y="275"/>
                  </a:lnTo>
                  <a:lnTo>
                    <a:pt x="762" y="275"/>
                  </a:lnTo>
                  <a:lnTo>
                    <a:pt x="763" y="276"/>
                  </a:lnTo>
                  <a:lnTo>
                    <a:pt x="764" y="276"/>
                  </a:lnTo>
                  <a:lnTo>
                    <a:pt x="765" y="277"/>
                  </a:lnTo>
                  <a:lnTo>
                    <a:pt x="765" y="278"/>
                  </a:lnTo>
                  <a:lnTo>
                    <a:pt x="766" y="278"/>
                  </a:lnTo>
                  <a:lnTo>
                    <a:pt x="765" y="280"/>
                  </a:lnTo>
                  <a:lnTo>
                    <a:pt x="765" y="281"/>
                  </a:lnTo>
                  <a:lnTo>
                    <a:pt x="767" y="281"/>
                  </a:lnTo>
                  <a:lnTo>
                    <a:pt x="768" y="282"/>
                  </a:lnTo>
                  <a:lnTo>
                    <a:pt x="768" y="283"/>
                  </a:lnTo>
                  <a:lnTo>
                    <a:pt x="768" y="283"/>
                  </a:lnTo>
                  <a:lnTo>
                    <a:pt x="766" y="284"/>
                  </a:lnTo>
                  <a:lnTo>
                    <a:pt x="764" y="285"/>
                  </a:lnTo>
                  <a:lnTo>
                    <a:pt x="762" y="284"/>
                  </a:lnTo>
                  <a:lnTo>
                    <a:pt x="762" y="285"/>
                  </a:lnTo>
                  <a:lnTo>
                    <a:pt x="762" y="286"/>
                  </a:lnTo>
                  <a:lnTo>
                    <a:pt x="761" y="287"/>
                  </a:lnTo>
                  <a:lnTo>
                    <a:pt x="762" y="288"/>
                  </a:lnTo>
                  <a:lnTo>
                    <a:pt x="761" y="290"/>
                  </a:lnTo>
                  <a:lnTo>
                    <a:pt x="759" y="289"/>
                  </a:lnTo>
                  <a:lnTo>
                    <a:pt x="757" y="290"/>
                  </a:lnTo>
                  <a:lnTo>
                    <a:pt x="756" y="290"/>
                  </a:lnTo>
                  <a:lnTo>
                    <a:pt x="756" y="291"/>
                  </a:lnTo>
                  <a:lnTo>
                    <a:pt x="754" y="291"/>
                  </a:lnTo>
                  <a:lnTo>
                    <a:pt x="754" y="291"/>
                  </a:lnTo>
                  <a:lnTo>
                    <a:pt x="752" y="291"/>
                  </a:lnTo>
                  <a:lnTo>
                    <a:pt x="754" y="292"/>
                  </a:lnTo>
                  <a:lnTo>
                    <a:pt x="754" y="293"/>
                  </a:lnTo>
                  <a:lnTo>
                    <a:pt x="754" y="294"/>
                  </a:lnTo>
                  <a:lnTo>
                    <a:pt x="755" y="294"/>
                  </a:lnTo>
                  <a:lnTo>
                    <a:pt x="756" y="293"/>
                  </a:lnTo>
                  <a:lnTo>
                    <a:pt x="759" y="293"/>
                  </a:lnTo>
                  <a:lnTo>
                    <a:pt x="758" y="294"/>
                  </a:lnTo>
                  <a:lnTo>
                    <a:pt x="759" y="295"/>
                  </a:lnTo>
                  <a:lnTo>
                    <a:pt x="758" y="296"/>
                  </a:lnTo>
                  <a:lnTo>
                    <a:pt x="757" y="298"/>
                  </a:lnTo>
                  <a:lnTo>
                    <a:pt x="759" y="297"/>
                  </a:lnTo>
                  <a:lnTo>
                    <a:pt x="760" y="297"/>
                  </a:lnTo>
                  <a:lnTo>
                    <a:pt x="761" y="298"/>
                  </a:lnTo>
                  <a:lnTo>
                    <a:pt x="763" y="298"/>
                  </a:lnTo>
                  <a:lnTo>
                    <a:pt x="764" y="299"/>
                  </a:lnTo>
                  <a:lnTo>
                    <a:pt x="765" y="298"/>
                  </a:lnTo>
                  <a:lnTo>
                    <a:pt x="767" y="298"/>
                  </a:lnTo>
                  <a:lnTo>
                    <a:pt x="768" y="296"/>
                  </a:lnTo>
                  <a:lnTo>
                    <a:pt x="770" y="297"/>
                  </a:lnTo>
                  <a:lnTo>
                    <a:pt x="770" y="298"/>
                  </a:lnTo>
                  <a:lnTo>
                    <a:pt x="770" y="298"/>
                  </a:lnTo>
                  <a:lnTo>
                    <a:pt x="770" y="299"/>
                  </a:lnTo>
                  <a:lnTo>
                    <a:pt x="771" y="299"/>
                  </a:lnTo>
                  <a:lnTo>
                    <a:pt x="771" y="300"/>
                  </a:lnTo>
                  <a:lnTo>
                    <a:pt x="773" y="301"/>
                  </a:lnTo>
                  <a:lnTo>
                    <a:pt x="773" y="300"/>
                  </a:lnTo>
                  <a:lnTo>
                    <a:pt x="773" y="298"/>
                  </a:lnTo>
                  <a:lnTo>
                    <a:pt x="774" y="298"/>
                  </a:lnTo>
                  <a:lnTo>
                    <a:pt x="775" y="298"/>
                  </a:lnTo>
                  <a:lnTo>
                    <a:pt x="775" y="298"/>
                  </a:lnTo>
                  <a:lnTo>
                    <a:pt x="776" y="298"/>
                  </a:lnTo>
                  <a:lnTo>
                    <a:pt x="776" y="299"/>
                  </a:lnTo>
                  <a:lnTo>
                    <a:pt x="776" y="300"/>
                  </a:lnTo>
                  <a:lnTo>
                    <a:pt x="776" y="299"/>
                  </a:lnTo>
                  <a:lnTo>
                    <a:pt x="775" y="300"/>
                  </a:lnTo>
                  <a:lnTo>
                    <a:pt x="776" y="301"/>
                  </a:lnTo>
                  <a:lnTo>
                    <a:pt x="775" y="301"/>
                  </a:lnTo>
                  <a:lnTo>
                    <a:pt x="774" y="302"/>
                  </a:lnTo>
                  <a:lnTo>
                    <a:pt x="773" y="302"/>
                  </a:lnTo>
                  <a:lnTo>
                    <a:pt x="772" y="301"/>
                  </a:lnTo>
                  <a:lnTo>
                    <a:pt x="770" y="303"/>
                  </a:lnTo>
                  <a:lnTo>
                    <a:pt x="769" y="303"/>
                  </a:lnTo>
                  <a:lnTo>
                    <a:pt x="767" y="304"/>
                  </a:lnTo>
                  <a:lnTo>
                    <a:pt x="767" y="303"/>
                  </a:lnTo>
                  <a:lnTo>
                    <a:pt x="763" y="305"/>
                  </a:lnTo>
                  <a:lnTo>
                    <a:pt x="762" y="306"/>
                  </a:lnTo>
                  <a:lnTo>
                    <a:pt x="760" y="306"/>
                  </a:lnTo>
                  <a:lnTo>
                    <a:pt x="760" y="307"/>
                  </a:lnTo>
                  <a:lnTo>
                    <a:pt x="758" y="307"/>
                  </a:lnTo>
                  <a:lnTo>
                    <a:pt x="757" y="307"/>
                  </a:lnTo>
                  <a:lnTo>
                    <a:pt x="752" y="309"/>
                  </a:lnTo>
                  <a:lnTo>
                    <a:pt x="750" y="310"/>
                  </a:lnTo>
                  <a:lnTo>
                    <a:pt x="748" y="311"/>
                  </a:lnTo>
                  <a:lnTo>
                    <a:pt x="747" y="312"/>
                  </a:lnTo>
                  <a:lnTo>
                    <a:pt x="746" y="312"/>
                  </a:lnTo>
                  <a:lnTo>
                    <a:pt x="746" y="313"/>
                  </a:lnTo>
                  <a:lnTo>
                    <a:pt x="745" y="313"/>
                  </a:lnTo>
                  <a:lnTo>
                    <a:pt x="745" y="314"/>
                  </a:lnTo>
                  <a:lnTo>
                    <a:pt x="744" y="315"/>
                  </a:lnTo>
                  <a:lnTo>
                    <a:pt x="745" y="315"/>
                  </a:lnTo>
                  <a:lnTo>
                    <a:pt x="746" y="317"/>
                  </a:lnTo>
                  <a:lnTo>
                    <a:pt x="745" y="322"/>
                  </a:lnTo>
                  <a:lnTo>
                    <a:pt x="747" y="321"/>
                  </a:lnTo>
                  <a:lnTo>
                    <a:pt x="748" y="322"/>
                  </a:lnTo>
                  <a:lnTo>
                    <a:pt x="748" y="322"/>
                  </a:lnTo>
                  <a:lnTo>
                    <a:pt x="747" y="324"/>
                  </a:lnTo>
                  <a:close/>
                </a:path>
              </a:pathLst>
            </a:custGeom>
            <a:solidFill>
              <a:srgbClr val="FFC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211" name="Freeform 211"/>
            <p:cNvSpPr>
              <a:spLocks/>
            </p:cNvSpPr>
            <p:nvPr/>
          </p:nvSpPr>
          <p:spPr bwMode="auto">
            <a:xfrm>
              <a:off x="3305176" y="2979734"/>
              <a:ext cx="0" cy="1588"/>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12" name="Freeform 212"/>
            <p:cNvSpPr>
              <a:spLocks/>
            </p:cNvSpPr>
            <p:nvPr/>
          </p:nvSpPr>
          <p:spPr bwMode="auto">
            <a:xfrm>
              <a:off x="3368676" y="2681284"/>
              <a:ext cx="530225" cy="474662"/>
            </a:xfrm>
            <a:custGeom>
              <a:avLst/>
              <a:gdLst>
                <a:gd name="T0" fmla="*/ 270 w 334"/>
                <a:gd name="T1" fmla="*/ 11 h 299"/>
                <a:gd name="T2" fmla="*/ 282 w 334"/>
                <a:gd name="T3" fmla="*/ 4 h 299"/>
                <a:gd name="T4" fmla="*/ 299 w 334"/>
                <a:gd name="T5" fmla="*/ 3 h 299"/>
                <a:gd name="T6" fmla="*/ 311 w 334"/>
                <a:gd name="T7" fmla="*/ 9 h 299"/>
                <a:gd name="T8" fmla="*/ 322 w 334"/>
                <a:gd name="T9" fmla="*/ 1 h 299"/>
                <a:gd name="T10" fmla="*/ 330 w 334"/>
                <a:gd name="T11" fmla="*/ 7 h 299"/>
                <a:gd name="T12" fmla="*/ 319 w 334"/>
                <a:gd name="T13" fmla="*/ 15 h 299"/>
                <a:gd name="T14" fmla="*/ 299 w 334"/>
                <a:gd name="T15" fmla="*/ 28 h 299"/>
                <a:gd name="T16" fmla="*/ 278 w 334"/>
                <a:gd name="T17" fmla="*/ 42 h 299"/>
                <a:gd name="T18" fmla="*/ 247 w 334"/>
                <a:gd name="T19" fmla="*/ 57 h 299"/>
                <a:gd name="T20" fmla="*/ 209 w 334"/>
                <a:gd name="T21" fmla="*/ 80 h 299"/>
                <a:gd name="T22" fmla="*/ 180 w 334"/>
                <a:gd name="T23" fmla="*/ 98 h 299"/>
                <a:gd name="T24" fmla="*/ 170 w 334"/>
                <a:gd name="T25" fmla="*/ 112 h 299"/>
                <a:gd name="T26" fmla="*/ 167 w 334"/>
                <a:gd name="T27" fmla="*/ 119 h 299"/>
                <a:gd name="T28" fmla="*/ 170 w 334"/>
                <a:gd name="T29" fmla="*/ 131 h 299"/>
                <a:gd name="T30" fmla="*/ 176 w 334"/>
                <a:gd name="T31" fmla="*/ 143 h 299"/>
                <a:gd name="T32" fmla="*/ 208 w 334"/>
                <a:gd name="T33" fmla="*/ 154 h 299"/>
                <a:gd name="T34" fmla="*/ 234 w 334"/>
                <a:gd name="T35" fmla="*/ 152 h 299"/>
                <a:gd name="T36" fmla="*/ 247 w 334"/>
                <a:gd name="T37" fmla="*/ 152 h 299"/>
                <a:gd name="T38" fmla="*/ 251 w 334"/>
                <a:gd name="T39" fmla="*/ 171 h 299"/>
                <a:gd name="T40" fmla="*/ 228 w 334"/>
                <a:gd name="T41" fmla="*/ 175 h 299"/>
                <a:gd name="T42" fmla="*/ 203 w 334"/>
                <a:gd name="T43" fmla="*/ 183 h 299"/>
                <a:gd name="T44" fmla="*/ 208 w 334"/>
                <a:gd name="T45" fmla="*/ 197 h 299"/>
                <a:gd name="T46" fmla="*/ 214 w 334"/>
                <a:gd name="T47" fmla="*/ 207 h 299"/>
                <a:gd name="T48" fmla="*/ 217 w 334"/>
                <a:gd name="T49" fmla="*/ 230 h 299"/>
                <a:gd name="T50" fmla="*/ 200 w 334"/>
                <a:gd name="T51" fmla="*/ 225 h 299"/>
                <a:gd name="T52" fmla="*/ 199 w 334"/>
                <a:gd name="T53" fmla="*/ 243 h 299"/>
                <a:gd name="T54" fmla="*/ 197 w 334"/>
                <a:gd name="T55" fmla="*/ 265 h 299"/>
                <a:gd name="T56" fmla="*/ 185 w 334"/>
                <a:gd name="T57" fmla="*/ 251 h 299"/>
                <a:gd name="T58" fmla="*/ 173 w 334"/>
                <a:gd name="T59" fmla="*/ 261 h 299"/>
                <a:gd name="T60" fmla="*/ 148 w 334"/>
                <a:gd name="T61" fmla="*/ 254 h 299"/>
                <a:gd name="T62" fmla="*/ 134 w 334"/>
                <a:gd name="T63" fmla="*/ 251 h 299"/>
                <a:gd name="T64" fmla="*/ 128 w 334"/>
                <a:gd name="T65" fmla="*/ 270 h 299"/>
                <a:gd name="T66" fmla="*/ 114 w 334"/>
                <a:gd name="T67" fmla="*/ 286 h 299"/>
                <a:gd name="T68" fmla="*/ 98 w 334"/>
                <a:gd name="T69" fmla="*/ 287 h 299"/>
                <a:gd name="T70" fmla="*/ 92 w 334"/>
                <a:gd name="T71" fmla="*/ 297 h 299"/>
                <a:gd name="T72" fmla="*/ 80 w 334"/>
                <a:gd name="T73" fmla="*/ 291 h 299"/>
                <a:gd name="T74" fmla="*/ 83 w 334"/>
                <a:gd name="T75" fmla="*/ 277 h 299"/>
                <a:gd name="T76" fmla="*/ 98 w 334"/>
                <a:gd name="T77" fmla="*/ 278 h 299"/>
                <a:gd name="T78" fmla="*/ 99 w 334"/>
                <a:gd name="T79" fmla="*/ 257 h 299"/>
                <a:gd name="T80" fmla="*/ 96 w 334"/>
                <a:gd name="T81" fmla="*/ 242 h 299"/>
                <a:gd name="T82" fmla="*/ 113 w 334"/>
                <a:gd name="T83" fmla="*/ 234 h 299"/>
                <a:gd name="T84" fmla="*/ 109 w 334"/>
                <a:gd name="T85" fmla="*/ 223 h 299"/>
                <a:gd name="T86" fmla="*/ 106 w 334"/>
                <a:gd name="T87" fmla="*/ 209 h 299"/>
                <a:gd name="T88" fmla="*/ 63 w 334"/>
                <a:gd name="T89" fmla="*/ 212 h 299"/>
                <a:gd name="T90" fmla="*/ 51 w 334"/>
                <a:gd name="T91" fmla="*/ 200 h 299"/>
                <a:gd name="T92" fmla="*/ 55 w 334"/>
                <a:gd name="T93" fmla="*/ 199 h 299"/>
                <a:gd name="T94" fmla="*/ 53 w 334"/>
                <a:gd name="T95" fmla="*/ 195 h 299"/>
                <a:gd name="T96" fmla="*/ 57 w 334"/>
                <a:gd name="T97" fmla="*/ 193 h 299"/>
                <a:gd name="T98" fmla="*/ 43 w 334"/>
                <a:gd name="T99" fmla="*/ 178 h 299"/>
                <a:gd name="T100" fmla="*/ 36 w 334"/>
                <a:gd name="T101" fmla="*/ 194 h 299"/>
                <a:gd name="T102" fmla="*/ 20 w 334"/>
                <a:gd name="T103" fmla="*/ 194 h 299"/>
                <a:gd name="T104" fmla="*/ 11 w 334"/>
                <a:gd name="T105" fmla="*/ 189 h 299"/>
                <a:gd name="T106" fmla="*/ 25 w 334"/>
                <a:gd name="T107" fmla="*/ 206 h 299"/>
                <a:gd name="T108" fmla="*/ 18 w 334"/>
                <a:gd name="T109" fmla="*/ 217 h 299"/>
                <a:gd name="T110" fmla="*/ 5 w 334"/>
                <a:gd name="T111" fmla="*/ 215 h 299"/>
                <a:gd name="T112" fmla="*/ 1 w 334"/>
                <a:gd name="T113" fmla="*/ 230 h 299"/>
                <a:gd name="T114" fmla="*/ 12 w 334"/>
                <a:gd name="T115" fmla="*/ 239 h 299"/>
                <a:gd name="T116" fmla="*/ 17 w 334"/>
                <a:gd name="T117" fmla="*/ 255 h 299"/>
                <a:gd name="T118" fmla="*/ 25 w 334"/>
                <a:gd name="T119" fmla="*/ 273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4" h="299">
                  <a:moveTo>
                    <a:pt x="257" y="19"/>
                  </a:moveTo>
                  <a:lnTo>
                    <a:pt x="260" y="18"/>
                  </a:lnTo>
                  <a:lnTo>
                    <a:pt x="262" y="17"/>
                  </a:lnTo>
                  <a:lnTo>
                    <a:pt x="262" y="17"/>
                  </a:lnTo>
                  <a:lnTo>
                    <a:pt x="261" y="17"/>
                  </a:lnTo>
                  <a:lnTo>
                    <a:pt x="260" y="16"/>
                  </a:lnTo>
                  <a:lnTo>
                    <a:pt x="261" y="14"/>
                  </a:lnTo>
                  <a:lnTo>
                    <a:pt x="262" y="13"/>
                  </a:lnTo>
                  <a:lnTo>
                    <a:pt x="261" y="11"/>
                  </a:lnTo>
                  <a:lnTo>
                    <a:pt x="262" y="10"/>
                  </a:lnTo>
                  <a:lnTo>
                    <a:pt x="264" y="10"/>
                  </a:lnTo>
                  <a:lnTo>
                    <a:pt x="263" y="10"/>
                  </a:lnTo>
                  <a:lnTo>
                    <a:pt x="263" y="11"/>
                  </a:lnTo>
                  <a:lnTo>
                    <a:pt x="264" y="12"/>
                  </a:lnTo>
                  <a:lnTo>
                    <a:pt x="268" y="12"/>
                  </a:lnTo>
                  <a:lnTo>
                    <a:pt x="269" y="11"/>
                  </a:lnTo>
                  <a:lnTo>
                    <a:pt x="270" y="11"/>
                  </a:lnTo>
                  <a:lnTo>
                    <a:pt x="272" y="10"/>
                  </a:lnTo>
                  <a:lnTo>
                    <a:pt x="272" y="11"/>
                  </a:lnTo>
                  <a:lnTo>
                    <a:pt x="272" y="11"/>
                  </a:lnTo>
                  <a:lnTo>
                    <a:pt x="272" y="10"/>
                  </a:lnTo>
                  <a:lnTo>
                    <a:pt x="274" y="10"/>
                  </a:lnTo>
                  <a:lnTo>
                    <a:pt x="276" y="9"/>
                  </a:lnTo>
                  <a:lnTo>
                    <a:pt x="278" y="9"/>
                  </a:lnTo>
                  <a:lnTo>
                    <a:pt x="278" y="8"/>
                  </a:lnTo>
                  <a:lnTo>
                    <a:pt x="279" y="7"/>
                  </a:lnTo>
                  <a:lnTo>
                    <a:pt x="280" y="7"/>
                  </a:lnTo>
                  <a:lnTo>
                    <a:pt x="280" y="8"/>
                  </a:lnTo>
                  <a:lnTo>
                    <a:pt x="280" y="8"/>
                  </a:lnTo>
                  <a:lnTo>
                    <a:pt x="280" y="7"/>
                  </a:lnTo>
                  <a:lnTo>
                    <a:pt x="282" y="7"/>
                  </a:lnTo>
                  <a:lnTo>
                    <a:pt x="283" y="6"/>
                  </a:lnTo>
                  <a:lnTo>
                    <a:pt x="282" y="5"/>
                  </a:lnTo>
                  <a:lnTo>
                    <a:pt x="282" y="4"/>
                  </a:lnTo>
                  <a:lnTo>
                    <a:pt x="283" y="2"/>
                  </a:lnTo>
                  <a:lnTo>
                    <a:pt x="285" y="2"/>
                  </a:lnTo>
                  <a:lnTo>
                    <a:pt x="286" y="3"/>
                  </a:lnTo>
                  <a:lnTo>
                    <a:pt x="286" y="1"/>
                  </a:lnTo>
                  <a:lnTo>
                    <a:pt x="288" y="2"/>
                  </a:lnTo>
                  <a:lnTo>
                    <a:pt x="289" y="3"/>
                  </a:lnTo>
                  <a:lnTo>
                    <a:pt x="291" y="2"/>
                  </a:lnTo>
                  <a:lnTo>
                    <a:pt x="291" y="3"/>
                  </a:lnTo>
                  <a:lnTo>
                    <a:pt x="296" y="4"/>
                  </a:lnTo>
                  <a:lnTo>
                    <a:pt x="296" y="4"/>
                  </a:lnTo>
                  <a:lnTo>
                    <a:pt x="297" y="5"/>
                  </a:lnTo>
                  <a:lnTo>
                    <a:pt x="297" y="6"/>
                  </a:lnTo>
                  <a:lnTo>
                    <a:pt x="298" y="6"/>
                  </a:lnTo>
                  <a:lnTo>
                    <a:pt x="299" y="7"/>
                  </a:lnTo>
                  <a:lnTo>
                    <a:pt x="300" y="6"/>
                  </a:lnTo>
                  <a:lnTo>
                    <a:pt x="300" y="4"/>
                  </a:lnTo>
                  <a:lnTo>
                    <a:pt x="299" y="3"/>
                  </a:lnTo>
                  <a:lnTo>
                    <a:pt x="300" y="3"/>
                  </a:lnTo>
                  <a:lnTo>
                    <a:pt x="301" y="3"/>
                  </a:lnTo>
                  <a:lnTo>
                    <a:pt x="301" y="4"/>
                  </a:lnTo>
                  <a:lnTo>
                    <a:pt x="302" y="3"/>
                  </a:lnTo>
                  <a:lnTo>
                    <a:pt x="304" y="4"/>
                  </a:lnTo>
                  <a:lnTo>
                    <a:pt x="304" y="5"/>
                  </a:lnTo>
                  <a:lnTo>
                    <a:pt x="305" y="5"/>
                  </a:lnTo>
                  <a:lnTo>
                    <a:pt x="306" y="4"/>
                  </a:lnTo>
                  <a:lnTo>
                    <a:pt x="306" y="5"/>
                  </a:lnTo>
                  <a:lnTo>
                    <a:pt x="308" y="6"/>
                  </a:lnTo>
                  <a:lnTo>
                    <a:pt x="309" y="4"/>
                  </a:lnTo>
                  <a:lnTo>
                    <a:pt x="310" y="4"/>
                  </a:lnTo>
                  <a:lnTo>
                    <a:pt x="312" y="6"/>
                  </a:lnTo>
                  <a:lnTo>
                    <a:pt x="311" y="8"/>
                  </a:lnTo>
                  <a:lnTo>
                    <a:pt x="312" y="8"/>
                  </a:lnTo>
                  <a:lnTo>
                    <a:pt x="311" y="9"/>
                  </a:lnTo>
                  <a:lnTo>
                    <a:pt x="311" y="9"/>
                  </a:lnTo>
                  <a:lnTo>
                    <a:pt x="312" y="9"/>
                  </a:lnTo>
                  <a:lnTo>
                    <a:pt x="312" y="8"/>
                  </a:lnTo>
                  <a:lnTo>
                    <a:pt x="313" y="8"/>
                  </a:lnTo>
                  <a:lnTo>
                    <a:pt x="313" y="4"/>
                  </a:lnTo>
                  <a:lnTo>
                    <a:pt x="315" y="4"/>
                  </a:lnTo>
                  <a:lnTo>
                    <a:pt x="317" y="5"/>
                  </a:lnTo>
                  <a:lnTo>
                    <a:pt x="318" y="5"/>
                  </a:lnTo>
                  <a:lnTo>
                    <a:pt x="317" y="4"/>
                  </a:lnTo>
                  <a:lnTo>
                    <a:pt x="318" y="4"/>
                  </a:lnTo>
                  <a:lnTo>
                    <a:pt x="319" y="5"/>
                  </a:lnTo>
                  <a:lnTo>
                    <a:pt x="318" y="3"/>
                  </a:lnTo>
                  <a:lnTo>
                    <a:pt x="318" y="2"/>
                  </a:lnTo>
                  <a:lnTo>
                    <a:pt x="319" y="2"/>
                  </a:lnTo>
                  <a:lnTo>
                    <a:pt x="319" y="2"/>
                  </a:lnTo>
                  <a:lnTo>
                    <a:pt x="319" y="1"/>
                  </a:lnTo>
                  <a:lnTo>
                    <a:pt x="320" y="0"/>
                  </a:lnTo>
                  <a:lnTo>
                    <a:pt x="322" y="1"/>
                  </a:lnTo>
                  <a:lnTo>
                    <a:pt x="324" y="1"/>
                  </a:lnTo>
                  <a:lnTo>
                    <a:pt x="325" y="1"/>
                  </a:lnTo>
                  <a:lnTo>
                    <a:pt x="326" y="1"/>
                  </a:lnTo>
                  <a:lnTo>
                    <a:pt x="327" y="1"/>
                  </a:lnTo>
                  <a:lnTo>
                    <a:pt x="327" y="1"/>
                  </a:lnTo>
                  <a:lnTo>
                    <a:pt x="328" y="1"/>
                  </a:lnTo>
                  <a:lnTo>
                    <a:pt x="329" y="1"/>
                  </a:lnTo>
                  <a:lnTo>
                    <a:pt x="330" y="1"/>
                  </a:lnTo>
                  <a:lnTo>
                    <a:pt x="331" y="1"/>
                  </a:lnTo>
                  <a:lnTo>
                    <a:pt x="331" y="2"/>
                  </a:lnTo>
                  <a:lnTo>
                    <a:pt x="332" y="2"/>
                  </a:lnTo>
                  <a:lnTo>
                    <a:pt x="333" y="2"/>
                  </a:lnTo>
                  <a:lnTo>
                    <a:pt x="334" y="3"/>
                  </a:lnTo>
                  <a:lnTo>
                    <a:pt x="333" y="5"/>
                  </a:lnTo>
                  <a:lnTo>
                    <a:pt x="332" y="6"/>
                  </a:lnTo>
                  <a:lnTo>
                    <a:pt x="331" y="6"/>
                  </a:lnTo>
                  <a:lnTo>
                    <a:pt x="330" y="7"/>
                  </a:lnTo>
                  <a:lnTo>
                    <a:pt x="328" y="8"/>
                  </a:lnTo>
                  <a:lnTo>
                    <a:pt x="327" y="6"/>
                  </a:lnTo>
                  <a:lnTo>
                    <a:pt x="327" y="8"/>
                  </a:lnTo>
                  <a:lnTo>
                    <a:pt x="328" y="9"/>
                  </a:lnTo>
                  <a:lnTo>
                    <a:pt x="328" y="9"/>
                  </a:lnTo>
                  <a:lnTo>
                    <a:pt x="329" y="9"/>
                  </a:lnTo>
                  <a:lnTo>
                    <a:pt x="328" y="11"/>
                  </a:lnTo>
                  <a:lnTo>
                    <a:pt x="327" y="12"/>
                  </a:lnTo>
                  <a:lnTo>
                    <a:pt x="325" y="12"/>
                  </a:lnTo>
                  <a:lnTo>
                    <a:pt x="324" y="12"/>
                  </a:lnTo>
                  <a:lnTo>
                    <a:pt x="324" y="13"/>
                  </a:lnTo>
                  <a:lnTo>
                    <a:pt x="326" y="15"/>
                  </a:lnTo>
                  <a:lnTo>
                    <a:pt x="326" y="16"/>
                  </a:lnTo>
                  <a:lnTo>
                    <a:pt x="325" y="16"/>
                  </a:lnTo>
                  <a:lnTo>
                    <a:pt x="323" y="16"/>
                  </a:lnTo>
                  <a:lnTo>
                    <a:pt x="320" y="15"/>
                  </a:lnTo>
                  <a:lnTo>
                    <a:pt x="319" y="15"/>
                  </a:lnTo>
                  <a:lnTo>
                    <a:pt x="318" y="17"/>
                  </a:lnTo>
                  <a:lnTo>
                    <a:pt x="319" y="19"/>
                  </a:lnTo>
                  <a:lnTo>
                    <a:pt x="319" y="20"/>
                  </a:lnTo>
                  <a:lnTo>
                    <a:pt x="318" y="20"/>
                  </a:lnTo>
                  <a:lnTo>
                    <a:pt x="317" y="21"/>
                  </a:lnTo>
                  <a:lnTo>
                    <a:pt x="317" y="22"/>
                  </a:lnTo>
                  <a:lnTo>
                    <a:pt x="318" y="25"/>
                  </a:lnTo>
                  <a:lnTo>
                    <a:pt x="316" y="26"/>
                  </a:lnTo>
                  <a:lnTo>
                    <a:pt x="315" y="26"/>
                  </a:lnTo>
                  <a:lnTo>
                    <a:pt x="313" y="25"/>
                  </a:lnTo>
                  <a:lnTo>
                    <a:pt x="309" y="24"/>
                  </a:lnTo>
                  <a:lnTo>
                    <a:pt x="308" y="25"/>
                  </a:lnTo>
                  <a:lnTo>
                    <a:pt x="306" y="26"/>
                  </a:lnTo>
                  <a:lnTo>
                    <a:pt x="304" y="27"/>
                  </a:lnTo>
                  <a:lnTo>
                    <a:pt x="303" y="27"/>
                  </a:lnTo>
                  <a:lnTo>
                    <a:pt x="300" y="27"/>
                  </a:lnTo>
                  <a:lnTo>
                    <a:pt x="299" y="28"/>
                  </a:lnTo>
                  <a:lnTo>
                    <a:pt x="299" y="31"/>
                  </a:lnTo>
                  <a:lnTo>
                    <a:pt x="298" y="32"/>
                  </a:lnTo>
                  <a:lnTo>
                    <a:pt x="295" y="32"/>
                  </a:lnTo>
                  <a:lnTo>
                    <a:pt x="293" y="33"/>
                  </a:lnTo>
                  <a:lnTo>
                    <a:pt x="292" y="34"/>
                  </a:lnTo>
                  <a:lnTo>
                    <a:pt x="293" y="35"/>
                  </a:lnTo>
                  <a:lnTo>
                    <a:pt x="293" y="37"/>
                  </a:lnTo>
                  <a:lnTo>
                    <a:pt x="292" y="38"/>
                  </a:lnTo>
                  <a:lnTo>
                    <a:pt x="290" y="38"/>
                  </a:lnTo>
                  <a:lnTo>
                    <a:pt x="288" y="38"/>
                  </a:lnTo>
                  <a:lnTo>
                    <a:pt x="285" y="39"/>
                  </a:lnTo>
                  <a:lnTo>
                    <a:pt x="284" y="40"/>
                  </a:lnTo>
                  <a:lnTo>
                    <a:pt x="284" y="41"/>
                  </a:lnTo>
                  <a:lnTo>
                    <a:pt x="282" y="42"/>
                  </a:lnTo>
                  <a:lnTo>
                    <a:pt x="280" y="42"/>
                  </a:lnTo>
                  <a:lnTo>
                    <a:pt x="279" y="42"/>
                  </a:lnTo>
                  <a:lnTo>
                    <a:pt x="278" y="42"/>
                  </a:lnTo>
                  <a:lnTo>
                    <a:pt x="273" y="45"/>
                  </a:lnTo>
                  <a:lnTo>
                    <a:pt x="273" y="46"/>
                  </a:lnTo>
                  <a:lnTo>
                    <a:pt x="272" y="47"/>
                  </a:lnTo>
                  <a:lnTo>
                    <a:pt x="267" y="49"/>
                  </a:lnTo>
                  <a:lnTo>
                    <a:pt x="265" y="50"/>
                  </a:lnTo>
                  <a:lnTo>
                    <a:pt x="264" y="51"/>
                  </a:lnTo>
                  <a:lnTo>
                    <a:pt x="262" y="51"/>
                  </a:lnTo>
                  <a:lnTo>
                    <a:pt x="260" y="51"/>
                  </a:lnTo>
                  <a:lnTo>
                    <a:pt x="258" y="51"/>
                  </a:lnTo>
                  <a:lnTo>
                    <a:pt x="256" y="52"/>
                  </a:lnTo>
                  <a:lnTo>
                    <a:pt x="256" y="53"/>
                  </a:lnTo>
                  <a:lnTo>
                    <a:pt x="257" y="55"/>
                  </a:lnTo>
                  <a:lnTo>
                    <a:pt x="256" y="55"/>
                  </a:lnTo>
                  <a:lnTo>
                    <a:pt x="256" y="56"/>
                  </a:lnTo>
                  <a:lnTo>
                    <a:pt x="251" y="56"/>
                  </a:lnTo>
                  <a:lnTo>
                    <a:pt x="249" y="55"/>
                  </a:lnTo>
                  <a:lnTo>
                    <a:pt x="247" y="57"/>
                  </a:lnTo>
                  <a:lnTo>
                    <a:pt x="246" y="57"/>
                  </a:lnTo>
                  <a:lnTo>
                    <a:pt x="244" y="60"/>
                  </a:lnTo>
                  <a:lnTo>
                    <a:pt x="242" y="62"/>
                  </a:lnTo>
                  <a:lnTo>
                    <a:pt x="235" y="66"/>
                  </a:lnTo>
                  <a:lnTo>
                    <a:pt x="235" y="67"/>
                  </a:lnTo>
                  <a:lnTo>
                    <a:pt x="233" y="67"/>
                  </a:lnTo>
                  <a:lnTo>
                    <a:pt x="231" y="67"/>
                  </a:lnTo>
                  <a:lnTo>
                    <a:pt x="227" y="67"/>
                  </a:lnTo>
                  <a:lnTo>
                    <a:pt x="225" y="69"/>
                  </a:lnTo>
                  <a:lnTo>
                    <a:pt x="225" y="72"/>
                  </a:lnTo>
                  <a:lnTo>
                    <a:pt x="223" y="73"/>
                  </a:lnTo>
                  <a:lnTo>
                    <a:pt x="220" y="73"/>
                  </a:lnTo>
                  <a:lnTo>
                    <a:pt x="218" y="73"/>
                  </a:lnTo>
                  <a:lnTo>
                    <a:pt x="217" y="74"/>
                  </a:lnTo>
                  <a:lnTo>
                    <a:pt x="215" y="77"/>
                  </a:lnTo>
                  <a:lnTo>
                    <a:pt x="212" y="78"/>
                  </a:lnTo>
                  <a:lnTo>
                    <a:pt x="209" y="80"/>
                  </a:lnTo>
                  <a:lnTo>
                    <a:pt x="207" y="80"/>
                  </a:lnTo>
                  <a:lnTo>
                    <a:pt x="203" y="85"/>
                  </a:lnTo>
                  <a:lnTo>
                    <a:pt x="201" y="86"/>
                  </a:lnTo>
                  <a:lnTo>
                    <a:pt x="197" y="89"/>
                  </a:lnTo>
                  <a:lnTo>
                    <a:pt x="196" y="91"/>
                  </a:lnTo>
                  <a:lnTo>
                    <a:pt x="197" y="92"/>
                  </a:lnTo>
                  <a:lnTo>
                    <a:pt x="195" y="95"/>
                  </a:lnTo>
                  <a:lnTo>
                    <a:pt x="194" y="95"/>
                  </a:lnTo>
                  <a:lnTo>
                    <a:pt x="192" y="95"/>
                  </a:lnTo>
                  <a:lnTo>
                    <a:pt x="191" y="95"/>
                  </a:lnTo>
                  <a:lnTo>
                    <a:pt x="191" y="96"/>
                  </a:lnTo>
                  <a:lnTo>
                    <a:pt x="192" y="96"/>
                  </a:lnTo>
                  <a:lnTo>
                    <a:pt x="191" y="97"/>
                  </a:lnTo>
                  <a:lnTo>
                    <a:pt x="188" y="98"/>
                  </a:lnTo>
                  <a:lnTo>
                    <a:pt x="185" y="97"/>
                  </a:lnTo>
                  <a:lnTo>
                    <a:pt x="182" y="97"/>
                  </a:lnTo>
                  <a:lnTo>
                    <a:pt x="180" y="98"/>
                  </a:lnTo>
                  <a:lnTo>
                    <a:pt x="179" y="102"/>
                  </a:lnTo>
                  <a:lnTo>
                    <a:pt x="177" y="101"/>
                  </a:lnTo>
                  <a:lnTo>
                    <a:pt x="174" y="104"/>
                  </a:lnTo>
                  <a:lnTo>
                    <a:pt x="174" y="104"/>
                  </a:lnTo>
                  <a:lnTo>
                    <a:pt x="173" y="104"/>
                  </a:lnTo>
                  <a:lnTo>
                    <a:pt x="173" y="105"/>
                  </a:lnTo>
                  <a:lnTo>
                    <a:pt x="172" y="105"/>
                  </a:lnTo>
                  <a:lnTo>
                    <a:pt x="171" y="105"/>
                  </a:lnTo>
                  <a:lnTo>
                    <a:pt x="171" y="106"/>
                  </a:lnTo>
                  <a:lnTo>
                    <a:pt x="170" y="107"/>
                  </a:lnTo>
                  <a:lnTo>
                    <a:pt x="170" y="108"/>
                  </a:lnTo>
                  <a:lnTo>
                    <a:pt x="170" y="108"/>
                  </a:lnTo>
                  <a:lnTo>
                    <a:pt x="170" y="109"/>
                  </a:lnTo>
                  <a:lnTo>
                    <a:pt x="170" y="110"/>
                  </a:lnTo>
                  <a:lnTo>
                    <a:pt x="170" y="111"/>
                  </a:lnTo>
                  <a:lnTo>
                    <a:pt x="170" y="112"/>
                  </a:lnTo>
                  <a:lnTo>
                    <a:pt x="170" y="112"/>
                  </a:lnTo>
                  <a:lnTo>
                    <a:pt x="170" y="112"/>
                  </a:lnTo>
                  <a:lnTo>
                    <a:pt x="170" y="113"/>
                  </a:lnTo>
                  <a:lnTo>
                    <a:pt x="170" y="114"/>
                  </a:lnTo>
                  <a:lnTo>
                    <a:pt x="170" y="114"/>
                  </a:lnTo>
                  <a:lnTo>
                    <a:pt x="170" y="115"/>
                  </a:lnTo>
                  <a:lnTo>
                    <a:pt x="170" y="114"/>
                  </a:lnTo>
                  <a:lnTo>
                    <a:pt x="169" y="114"/>
                  </a:lnTo>
                  <a:lnTo>
                    <a:pt x="169" y="115"/>
                  </a:lnTo>
                  <a:lnTo>
                    <a:pt x="168" y="115"/>
                  </a:lnTo>
                  <a:lnTo>
                    <a:pt x="167" y="115"/>
                  </a:lnTo>
                  <a:lnTo>
                    <a:pt x="166" y="116"/>
                  </a:lnTo>
                  <a:lnTo>
                    <a:pt x="165" y="116"/>
                  </a:lnTo>
                  <a:lnTo>
                    <a:pt x="165" y="117"/>
                  </a:lnTo>
                  <a:lnTo>
                    <a:pt x="165" y="118"/>
                  </a:lnTo>
                  <a:lnTo>
                    <a:pt x="165" y="119"/>
                  </a:lnTo>
                  <a:lnTo>
                    <a:pt x="166" y="119"/>
                  </a:lnTo>
                  <a:lnTo>
                    <a:pt x="167" y="119"/>
                  </a:lnTo>
                  <a:lnTo>
                    <a:pt x="167" y="120"/>
                  </a:lnTo>
                  <a:lnTo>
                    <a:pt x="168" y="120"/>
                  </a:lnTo>
                  <a:lnTo>
                    <a:pt x="168" y="120"/>
                  </a:lnTo>
                  <a:lnTo>
                    <a:pt x="168" y="121"/>
                  </a:lnTo>
                  <a:lnTo>
                    <a:pt x="168" y="122"/>
                  </a:lnTo>
                  <a:lnTo>
                    <a:pt x="168" y="123"/>
                  </a:lnTo>
                  <a:lnTo>
                    <a:pt x="169" y="123"/>
                  </a:lnTo>
                  <a:lnTo>
                    <a:pt x="169" y="124"/>
                  </a:lnTo>
                  <a:lnTo>
                    <a:pt x="169" y="125"/>
                  </a:lnTo>
                  <a:lnTo>
                    <a:pt x="169" y="126"/>
                  </a:lnTo>
                  <a:lnTo>
                    <a:pt x="169" y="127"/>
                  </a:lnTo>
                  <a:lnTo>
                    <a:pt x="169" y="128"/>
                  </a:lnTo>
                  <a:lnTo>
                    <a:pt x="169" y="128"/>
                  </a:lnTo>
                  <a:lnTo>
                    <a:pt x="169" y="129"/>
                  </a:lnTo>
                  <a:lnTo>
                    <a:pt x="169" y="130"/>
                  </a:lnTo>
                  <a:lnTo>
                    <a:pt x="170" y="130"/>
                  </a:lnTo>
                  <a:lnTo>
                    <a:pt x="170" y="131"/>
                  </a:lnTo>
                  <a:lnTo>
                    <a:pt x="170" y="132"/>
                  </a:lnTo>
                  <a:lnTo>
                    <a:pt x="170" y="133"/>
                  </a:lnTo>
                  <a:lnTo>
                    <a:pt x="170" y="134"/>
                  </a:lnTo>
                  <a:lnTo>
                    <a:pt x="170" y="135"/>
                  </a:lnTo>
                  <a:lnTo>
                    <a:pt x="171" y="135"/>
                  </a:lnTo>
                  <a:lnTo>
                    <a:pt x="171" y="136"/>
                  </a:lnTo>
                  <a:lnTo>
                    <a:pt x="172" y="136"/>
                  </a:lnTo>
                  <a:lnTo>
                    <a:pt x="172" y="137"/>
                  </a:lnTo>
                  <a:lnTo>
                    <a:pt x="173" y="137"/>
                  </a:lnTo>
                  <a:lnTo>
                    <a:pt x="173" y="138"/>
                  </a:lnTo>
                  <a:lnTo>
                    <a:pt x="173" y="139"/>
                  </a:lnTo>
                  <a:lnTo>
                    <a:pt x="173" y="140"/>
                  </a:lnTo>
                  <a:lnTo>
                    <a:pt x="173" y="141"/>
                  </a:lnTo>
                  <a:lnTo>
                    <a:pt x="174" y="141"/>
                  </a:lnTo>
                  <a:lnTo>
                    <a:pt x="174" y="142"/>
                  </a:lnTo>
                  <a:lnTo>
                    <a:pt x="175" y="142"/>
                  </a:lnTo>
                  <a:lnTo>
                    <a:pt x="176" y="143"/>
                  </a:lnTo>
                  <a:lnTo>
                    <a:pt x="177" y="144"/>
                  </a:lnTo>
                  <a:lnTo>
                    <a:pt x="177" y="146"/>
                  </a:lnTo>
                  <a:lnTo>
                    <a:pt x="178" y="146"/>
                  </a:lnTo>
                  <a:lnTo>
                    <a:pt x="178" y="147"/>
                  </a:lnTo>
                  <a:lnTo>
                    <a:pt x="179" y="148"/>
                  </a:lnTo>
                  <a:lnTo>
                    <a:pt x="181" y="147"/>
                  </a:lnTo>
                  <a:lnTo>
                    <a:pt x="182" y="149"/>
                  </a:lnTo>
                  <a:lnTo>
                    <a:pt x="185" y="151"/>
                  </a:lnTo>
                  <a:lnTo>
                    <a:pt x="187" y="151"/>
                  </a:lnTo>
                  <a:lnTo>
                    <a:pt x="190" y="152"/>
                  </a:lnTo>
                  <a:lnTo>
                    <a:pt x="193" y="153"/>
                  </a:lnTo>
                  <a:lnTo>
                    <a:pt x="193" y="153"/>
                  </a:lnTo>
                  <a:lnTo>
                    <a:pt x="200" y="152"/>
                  </a:lnTo>
                  <a:lnTo>
                    <a:pt x="201" y="152"/>
                  </a:lnTo>
                  <a:lnTo>
                    <a:pt x="202" y="152"/>
                  </a:lnTo>
                  <a:lnTo>
                    <a:pt x="206" y="152"/>
                  </a:lnTo>
                  <a:lnTo>
                    <a:pt x="208" y="154"/>
                  </a:lnTo>
                  <a:lnTo>
                    <a:pt x="209" y="155"/>
                  </a:lnTo>
                  <a:lnTo>
                    <a:pt x="208" y="156"/>
                  </a:lnTo>
                  <a:lnTo>
                    <a:pt x="209" y="156"/>
                  </a:lnTo>
                  <a:lnTo>
                    <a:pt x="210" y="157"/>
                  </a:lnTo>
                  <a:lnTo>
                    <a:pt x="211" y="156"/>
                  </a:lnTo>
                  <a:lnTo>
                    <a:pt x="211" y="155"/>
                  </a:lnTo>
                  <a:lnTo>
                    <a:pt x="212" y="155"/>
                  </a:lnTo>
                  <a:lnTo>
                    <a:pt x="217" y="155"/>
                  </a:lnTo>
                  <a:lnTo>
                    <a:pt x="219" y="152"/>
                  </a:lnTo>
                  <a:lnTo>
                    <a:pt x="220" y="153"/>
                  </a:lnTo>
                  <a:lnTo>
                    <a:pt x="221" y="153"/>
                  </a:lnTo>
                  <a:lnTo>
                    <a:pt x="222" y="152"/>
                  </a:lnTo>
                  <a:lnTo>
                    <a:pt x="223" y="152"/>
                  </a:lnTo>
                  <a:lnTo>
                    <a:pt x="225" y="152"/>
                  </a:lnTo>
                  <a:lnTo>
                    <a:pt x="230" y="153"/>
                  </a:lnTo>
                  <a:lnTo>
                    <a:pt x="234" y="154"/>
                  </a:lnTo>
                  <a:lnTo>
                    <a:pt x="234" y="152"/>
                  </a:lnTo>
                  <a:lnTo>
                    <a:pt x="235" y="152"/>
                  </a:lnTo>
                  <a:lnTo>
                    <a:pt x="235" y="152"/>
                  </a:lnTo>
                  <a:lnTo>
                    <a:pt x="236" y="152"/>
                  </a:lnTo>
                  <a:lnTo>
                    <a:pt x="235" y="151"/>
                  </a:lnTo>
                  <a:lnTo>
                    <a:pt x="236" y="148"/>
                  </a:lnTo>
                  <a:lnTo>
                    <a:pt x="239" y="145"/>
                  </a:lnTo>
                  <a:lnTo>
                    <a:pt x="240" y="145"/>
                  </a:lnTo>
                  <a:lnTo>
                    <a:pt x="241" y="144"/>
                  </a:lnTo>
                  <a:lnTo>
                    <a:pt x="244" y="143"/>
                  </a:lnTo>
                  <a:lnTo>
                    <a:pt x="246" y="143"/>
                  </a:lnTo>
                  <a:lnTo>
                    <a:pt x="247" y="144"/>
                  </a:lnTo>
                  <a:lnTo>
                    <a:pt x="248" y="144"/>
                  </a:lnTo>
                  <a:lnTo>
                    <a:pt x="249" y="144"/>
                  </a:lnTo>
                  <a:lnTo>
                    <a:pt x="248" y="147"/>
                  </a:lnTo>
                  <a:lnTo>
                    <a:pt x="248" y="149"/>
                  </a:lnTo>
                  <a:lnTo>
                    <a:pt x="248" y="152"/>
                  </a:lnTo>
                  <a:lnTo>
                    <a:pt x="247" y="152"/>
                  </a:lnTo>
                  <a:lnTo>
                    <a:pt x="248" y="152"/>
                  </a:lnTo>
                  <a:lnTo>
                    <a:pt x="248" y="152"/>
                  </a:lnTo>
                  <a:lnTo>
                    <a:pt x="249" y="152"/>
                  </a:lnTo>
                  <a:lnTo>
                    <a:pt x="250" y="154"/>
                  </a:lnTo>
                  <a:lnTo>
                    <a:pt x="250" y="155"/>
                  </a:lnTo>
                  <a:lnTo>
                    <a:pt x="249" y="157"/>
                  </a:lnTo>
                  <a:lnTo>
                    <a:pt x="248" y="158"/>
                  </a:lnTo>
                  <a:lnTo>
                    <a:pt x="248" y="159"/>
                  </a:lnTo>
                  <a:lnTo>
                    <a:pt x="249" y="160"/>
                  </a:lnTo>
                  <a:lnTo>
                    <a:pt x="250" y="160"/>
                  </a:lnTo>
                  <a:lnTo>
                    <a:pt x="252" y="161"/>
                  </a:lnTo>
                  <a:lnTo>
                    <a:pt x="253" y="162"/>
                  </a:lnTo>
                  <a:lnTo>
                    <a:pt x="255" y="165"/>
                  </a:lnTo>
                  <a:lnTo>
                    <a:pt x="254" y="166"/>
                  </a:lnTo>
                  <a:lnTo>
                    <a:pt x="252" y="166"/>
                  </a:lnTo>
                  <a:lnTo>
                    <a:pt x="252" y="169"/>
                  </a:lnTo>
                  <a:lnTo>
                    <a:pt x="251" y="171"/>
                  </a:lnTo>
                  <a:lnTo>
                    <a:pt x="253" y="172"/>
                  </a:lnTo>
                  <a:lnTo>
                    <a:pt x="251" y="172"/>
                  </a:lnTo>
                  <a:lnTo>
                    <a:pt x="250" y="172"/>
                  </a:lnTo>
                  <a:lnTo>
                    <a:pt x="249" y="173"/>
                  </a:lnTo>
                  <a:lnTo>
                    <a:pt x="248" y="174"/>
                  </a:lnTo>
                  <a:lnTo>
                    <a:pt x="247" y="174"/>
                  </a:lnTo>
                  <a:lnTo>
                    <a:pt x="246" y="175"/>
                  </a:lnTo>
                  <a:lnTo>
                    <a:pt x="244" y="175"/>
                  </a:lnTo>
                  <a:lnTo>
                    <a:pt x="243" y="175"/>
                  </a:lnTo>
                  <a:lnTo>
                    <a:pt x="242" y="174"/>
                  </a:lnTo>
                  <a:lnTo>
                    <a:pt x="241" y="172"/>
                  </a:lnTo>
                  <a:lnTo>
                    <a:pt x="239" y="172"/>
                  </a:lnTo>
                  <a:lnTo>
                    <a:pt x="236" y="173"/>
                  </a:lnTo>
                  <a:lnTo>
                    <a:pt x="233" y="172"/>
                  </a:lnTo>
                  <a:lnTo>
                    <a:pt x="231" y="173"/>
                  </a:lnTo>
                  <a:lnTo>
                    <a:pt x="230" y="175"/>
                  </a:lnTo>
                  <a:lnTo>
                    <a:pt x="228" y="175"/>
                  </a:lnTo>
                  <a:lnTo>
                    <a:pt x="228" y="174"/>
                  </a:lnTo>
                  <a:lnTo>
                    <a:pt x="225" y="176"/>
                  </a:lnTo>
                  <a:lnTo>
                    <a:pt x="224" y="176"/>
                  </a:lnTo>
                  <a:lnTo>
                    <a:pt x="223" y="177"/>
                  </a:lnTo>
                  <a:lnTo>
                    <a:pt x="219" y="177"/>
                  </a:lnTo>
                  <a:lnTo>
                    <a:pt x="218" y="176"/>
                  </a:lnTo>
                  <a:lnTo>
                    <a:pt x="217" y="176"/>
                  </a:lnTo>
                  <a:lnTo>
                    <a:pt x="215" y="176"/>
                  </a:lnTo>
                  <a:lnTo>
                    <a:pt x="212" y="176"/>
                  </a:lnTo>
                  <a:lnTo>
                    <a:pt x="212" y="178"/>
                  </a:lnTo>
                  <a:lnTo>
                    <a:pt x="209" y="179"/>
                  </a:lnTo>
                  <a:lnTo>
                    <a:pt x="207" y="179"/>
                  </a:lnTo>
                  <a:lnTo>
                    <a:pt x="205" y="179"/>
                  </a:lnTo>
                  <a:lnTo>
                    <a:pt x="203" y="179"/>
                  </a:lnTo>
                  <a:lnTo>
                    <a:pt x="203" y="181"/>
                  </a:lnTo>
                  <a:lnTo>
                    <a:pt x="203" y="182"/>
                  </a:lnTo>
                  <a:lnTo>
                    <a:pt x="203" y="183"/>
                  </a:lnTo>
                  <a:lnTo>
                    <a:pt x="201" y="183"/>
                  </a:lnTo>
                  <a:lnTo>
                    <a:pt x="202" y="184"/>
                  </a:lnTo>
                  <a:lnTo>
                    <a:pt x="201" y="186"/>
                  </a:lnTo>
                  <a:lnTo>
                    <a:pt x="203" y="188"/>
                  </a:lnTo>
                  <a:lnTo>
                    <a:pt x="204" y="189"/>
                  </a:lnTo>
                  <a:lnTo>
                    <a:pt x="204" y="191"/>
                  </a:lnTo>
                  <a:lnTo>
                    <a:pt x="206" y="191"/>
                  </a:lnTo>
                  <a:lnTo>
                    <a:pt x="208" y="191"/>
                  </a:lnTo>
                  <a:lnTo>
                    <a:pt x="208" y="191"/>
                  </a:lnTo>
                  <a:lnTo>
                    <a:pt x="207" y="192"/>
                  </a:lnTo>
                  <a:lnTo>
                    <a:pt x="207" y="193"/>
                  </a:lnTo>
                  <a:lnTo>
                    <a:pt x="208" y="194"/>
                  </a:lnTo>
                  <a:lnTo>
                    <a:pt x="209" y="194"/>
                  </a:lnTo>
                  <a:lnTo>
                    <a:pt x="209" y="195"/>
                  </a:lnTo>
                  <a:lnTo>
                    <a:pt x="209" y="195"/>
                  </a:lnTo>
                  <a:lnTo>
                    <a:pt x="209" y="196"/>
                  </a:lnTo>
                  <a:lnTo>
                    <a:pt x="208" y="197"/>
                  </a:lnTo>
                  <a:lnTo>
                    <a:pt x="205" y="198"/>
                  </a:lnTo>
                  <a:lnTo>
                    <a:pt x="199" y="199"/>
                  </a:lnTo>
                  <a:lnTo>
                    <a:pt x="198" y="199"/>
                  </a:lnTo>
                  <a:lnTo>
                    <a:pt x="198" y="199"/>
                  </a:lnTo>
                  <a:lnTo>
                    <a:pt x="195" y="199"/>
                  </a:lnTo>
                  <a:lnTo>
                    <a:pt x="196" y="200"/>
                  </a:lnTo>
                  <a:lnTo>
                    <a:pt x="199" y="204"/>
                  </a:lnTo>
                  <a:lnTo>
                    <a:pt x="201" y="204"/>
                  </a:lnTo>
                  <a:lnTo>
                    <a:pt x="201" y="207"/>
                  </a:lnTo>
                  <a:lnTo>
                    <a:pt x="201" y="207"/>
                  </a:lnTo>
                  <a:lnTo>
                    <a:pt x="204" y="207"/>
                  </a:lnTo>
                  <a:lnTo>
                    <a:pt x="205" y="207"/>
                  </a:lnTo>
                  <a:lnTo>
                    <a:pt x="206" y="207"/>
                  </a:lnTo>
                  <a:lnTo>
                    <a:pt x="210" y="206"/>
                  </a:lnTo>
                  <a:lnTo>
                    <a:pt x="211" y="207"/>
                  </a:lnTo>
                  <a:lnTo>
                    <a:pt x="212" y="207"/>
                  </a:lnTo>
                  <a:lnTo>
                    <a:pt x="214" y="207"/>
                  </a:lnTo>
                  <a:lnTo>
                    <a:pt x="216" y="210"/>
                  </a:lnTo>
                  <a:lnTo>
                    <a:pt x="217" y="210"/>
                  </a:lnTo>
                  <a:lnTo>
                    <a:pt x="218" y="210"/>
                  </a:lnTo>
                  <a:lnTo>
                    <a:pt x="218" y="212"/>
                  </a:lnTo>
                  <a:lnTo>
                    <a:pt x="218" y="213"/>
                  </a:lnTo>
                  <a:lnTo>
                    <a:pt x="220" y="215"/>
                  </a:lnTo>
                  <a:lnTo>
                    <a:pt x="221" y="219"/>
                  </a:lnTo>
                  <a:lnTo>
                    <a:pt x="221" y="221"/>
                  </a:lnTo>
                  <a:lnTo>
                    <a:pt x="222" y="223"/>
                  </a:lnTo>
                  <a:lnTo>
                    <a:pt x="221" y="224"/>
                  </a:lnTo>
                  <a:lnTo>
                    <a:pt x="220" y="226"/>
                  </a:lnTo>
                  <a:lnTo>
                    <a:pt x="220" y="227"/>
                  </a:lnTo>
                  <a:lnTo>
                    <a:pt x="219" y="228"/>
                  </a:lnTo>
                  <a:lnTo>
                    <a:pt x="218" y="227"/>
                  </a:lnTo>
                  <a:lnTo>
                    <a:pt x="218" y="228"/>
                  </a:lnTo>
                  <a:lnTo>
                    <a:pt x="217" y="228"/>
                  </a:lnTo>
                  <a:lnTo>
                    <a:pt x="217" y="230"/>
                  </a:lnTo>
                  <a:lnTo>
                    <a:pt x="216" y="231"/>
                  </a:lnTo>
                  <a:lnTo>
                    <a:pt x="216" y="232"/>
                  </a:lnTo>
                  <a:lnTo>
                    <a:pt x="213" y="232"/>
                  </a:lnTo>
                  <a:lnTo>
                    <a:pt x="213" y="234"/>
                  </a:lnTo>
                  <a:lnTo>
                    <a:pt x="209" y="233"/>
                  </a:lnTo>
                  <a:lnTo>
                    <a:pt x="208" y="232"/>
                  </a:lnTo>
                  <a:lnTo>
                    <a:pt x="207" y="230"/>
                  </a:lnTo>
                  <a:lnTo>
                    <a:pt x="207" y="228"/>
                  </a:lnTo>
                  <a:lnTo>
                    <a:pt x="207" y="226"/>
                  </a:lnTo>
                  <a:lnTo>
                    <a:pt x="206" y="226"/>
                  </a:lnTo>
                  <a:lnTo>
                    <a:pt x="205" y="226"/>
                  </a:lnTo>
                  <a:lnTo>
                    <a:pt x="204" y="228"/>
                  </a:lnTo>
                  <a:lnTo>
                    <a:pt x="203" y="228"/>
                  </a:lnTo>
                  <a:lnTo>
                    <a:pt x="202" y="227"/>
                  </a:lnTo>
                  <a:lnTo>
                    <a:pt x="203" y="226"/>
                  </a:lnTo>
                  <a:lnTo>
                    <a:pt x="201" y="225"/>
                  </a:lnTo>
                  <a:lnTo>
                    <a:pt x="200" y="225"/>
                  </a:lnTo>
                  <a:lnTo>
                    <a:pt x="199" y="226"/>
                  </a:lnTo>
                  <a:lnTo>
                    <a:pt x="198" y="227"/>
                  </a:lnTo>
                  <a:lnTo>
                    <a:pt x="199" y="229"/>
                  </a:lnTo>
                  <a:lnTo>
                    <a:pt x="199" y="230"/>
                  </a:lnTo>
                  <a:lnTo>
                    <a:pt x="200" y="231"/>
                  </a:lnTo>
                  <a:lnTo>
                    <a:pt x="201" y="231"/>
                  </a:lnTo>
                  <a:lnTo>
                    <a:pt x="201" y="234"/>
                  </a:lnTo>
                  <a:lnTo>
                    <a:pt x="201" y="235"/>
                  </a:lnTo>
                  <a:lnTo>
                    <a:pt x="200" y="235"/>
                  </a:lnTo>
                  <a:lnTo>
                    <a:pt x="201" y="236"/>
                  </a:lnTo>
                  <a:lnTo>
                    <a:pt x="200" y="236"/>
                  </a:lnTo>
                  <a:lnTo>
                    <a:pt x="201" y="237"/>
                  </a:lnTo>
                  <a:lnTo>
                    <a:pt x="201" y="238"/>
                  </a:lnTo>
                  <a:lnTo>
                    <a:pt x="200" y="238"/>
                  </a:lnTo>
                  <a:lnTo>
                    <a:pt x="201" y="240"/>
                  </a:lnTo>
                  <a:lnTo>
                    <a:pt x="201" y="242"/>
                  </a:lnTo>
                  <a:lnTo>
                    <a:pt x="199" y="243"/>
                  </a:lnTo>
                  <a:lnTo>
                    <a:pt x="200" y="246"/>
                  </a:lnTo>
                  <a:lnTo>
                    <a:pt x="201" y="247"/>
                  </a:lnTo>
                  <a:lnTo>
                    <a:pt x="202" y="251"/>
                  </a:lnTo>
                  <a:lnTo>
                    <a:pt x="205" y="254"/>
                  </a:lnTo>
                  <a:lnTo>
                    <a:pt x="208" y="255"/>
                  </a:lnTo>
                  <a:lnTo>
                    <a:pt x="208" y="256"/>
                  </a:lnTo>
                  <a:lnTo>
                    <a:pt x="209" y="257"/>
                  </a:lnTo>
                  <a:lnTo>
                    <a:pt x="209" y="258"/>
                  </a:lnTo>
                  <a:lnTo>
                    <a:pt x="209" y="259"/>
                  </a:lnTo>
                  <a:lnTo>
                    <a:pt x="207" y="259"/>
                  </a:lnTo>
                  <a:lnTo>
                    <a:pt x="206" y="264"/>
                  </a:lnTo>
                  <a:lnTo>
                    <a:pt x="205" y="264"/>
                  </a:lnTo>
                  <a:lnTo>
                    <a:pt x="203" y="264"/>
                  </a:lnTo>
                  <a:lnTo>
                    <a:pt x="203" y="263"/>
                  </a:lnTo>
                  <a:lnTo>
                    <a:pt x="201" y="263"/>
                  </a:lnTo>
                  <a:lnTo>
                    <a:pt x="199" y="265"/>
                  </a:lnTo>
                  <a:lnTo>
                    <a:pt x="197" y="265"/>
                  </a:lnTo>
                  <a:lnTo>
                    <a:pt x="196" y="265"/>
                  </a:lnTo>
                  <a:lnTo>
                    <a:pt x="195" y="265"/>
                  </a:lnTo>
                  <a:lnTo>
                    <a:pt x="195" y="264"/>
                  </a:lnTo>
                  <a:lnTo>
                    <a:pt x="193" y="262"/>
                  </a:lnTo>
                  <a:lnTo>
                    <a:pt x="193" y="262"/>
                  </a:lnTo>
                  <a:lnTo>
                    <a:pt x="192" y="261"/>
                  </a:lnTo>
                  <a:lnTo>
                    <a:pt x="189" y="261"/>
                  </a:lnTo>
                  <a:lnTo>
                    <a:pt x="189" y="262"/>
                  </a:lnTo>
                  <a:lnTo>
                    <a:pt x="186" y="261"/>
                  </a:lnTo>
                  <a:lnTo>
                    <a:pt x="185" y="259"/>
                  </a:lnTo>
                  <a:lnTo>
                    <a:pt x="185" y="259"/>
                  </a:lnTo>
                  <a:lnTo>
                    <a:pt x="185" y="257"/>
                  </a:lnTo>
                  <a:lnTo>
                    <a:pt x="186" y="254"/>
                  </a:lnTo>
                  <a:lnTo>
                    <a:pt x="186" y="253"/>
                  </a:lnTo>
                  <a:lnTo>
                    <a:pt x="186" y="252"/>
                  </a:lnTo>
                  <a:lnTo>
                    <a:pt x="186" y="250"/>
                  </a:lnTo>
                  <a:lnTo>
                    <a:pt x="185" y="251"/>
                  </a:lnTo>
                  <a:lnTo>
                    <a:pt x="185" y="252"/>
                  </a:lnTo>
                  <a:lnTo>
                    <a:pt x="184" y="252"/>
                  </a:lnTo>
                  <a:lnTo>
                    <a:pt x="182" y="252"/>
                  </a:lnTo>
                  <a:lnTo>
                    <a:pt x="181" y="252"/>
                  </a:lnTo>
                  <a:lnTo>
                    <a:pt x="181" y="253"/>
                  </a:lnTo>
                  <a:lnTo>
                    <a:pt x="180" y="252"/>
                  </a:lnTo>
                  <a:lnTo>
                    <a:pt x="179" y="253"/>
                  </a:lnTo>
                  <a:lnTo>
                    <a:pt x="178" y="254"/>
                  </a:lnTo>
                  <a:lnTo>
                    <a:pt x="179" y="254"/>
                  </a:lnTo>
                  <a:lnTo>
                    <a:pt x="177" y="254"/>
                  </a:lnTo>
                  <a:lnTo>
                    <a:pt x="176" y="254"/>
                  </a:lnTo>
                  <a:lnTo>
                    <a:pt x="177" y="255"/>
                  </a:lnTo>
                  <a:lnTo>
                    <a:pt x="176" y="257"/>
                  </a:lnTo>
                  <a:lnTo>
                    <a:pt x="174" y="257"/>
                  </a:lnTo>
                  <a:lnTo>
                    <a:pt x="174" y="258"/>
                  </a:lnTo>
                  <a:lnTo>
                    <a:pt x="175" y="260"/>
                  </a:lnTo>
                  <a:lnTo>
                    <a:pt x="173" y="261"/>
                  </a:lnTo>
                  <a:lnTo>
                    <a:pt x="173" y="262"/>
                  </a:lnTo>
                  <a:lnTo>
                    <a:pt x="170" y="262"/>
                  </a:lnTo>
                  <a:lnTo>
                    <a:pt x="170" y="262"/>
                  </a:lnTo>
                  <a:lnTo>
                    <a:pt x="168" y="258"/>
                  </a:lnTo>
                  <a:lnTo>
                    <a:pt x="166" y="257"/>
                  </a:lnTo>
                  <a:lnTo>
                    <a:pt x="165" y="255"/>
                  </a:lnTo>
                  <a:lnTo>
                    <a:pt x="163" y="257"/>
                  </a:lnTo>
                  <a:lnTo>
                    <a:pt x="162" y="256"/>
                  </a:lnTo>
                  <a:lnTo>
                    <a:pt x="160" y="256"/>
                  </a:lnTo>
                  <a:lnTo>
                    <a:pt x="161" y="257"/>
                  </a:lnTo>
                  <a:lnTo>
                    <a:pt x="160" y="258"/>
                  </a:lnTo>
                  <a:lnTo>
                    <a:pt x="159" y="256"/>
                  </a:lnTo>
                  <a:lnTo>
                    <a:pt x="157" y="256"/>
                  </a:lnTo>
                  <a:lnTo>
                    <a:pt x="154" y="254"/>
                  </a:lnTo>
                  <a:lnTo>
                    <a:pt x="151" y="254"/>
                  </a:lnTo>
                  <a:lnTo>
                    <a:pt x="150" y="254"/>
                  </a:lnTo>
                  <a:lnTo>
                    <a:pt x="148" y="254"/>
                  </a:lnTo>
                  <a:lnTo>
                    <a:pt x="148" y="256"/>
                  </a:lnTo>
                  <a:lnTo>
                    <a:pt x="147" y="257"/>
                  </a:lnTo>
                  <a:lnTo>
                    <a:pt x="146" y="257"/>
                  </a:lnTo>
                  <a:lnTo>
                    <a:pt x="144" y="256"/>
                  </a:lnTo>
                  <a:lnTo>
                    <a:pt x="141" y="256"/>
                  </a:lnTo>
                  <a:lnTo>
                    <a:pt x="141" y="257"/>
                  </a:lnTo>
                  <a:lnTo>
                    <a:pt x="140" y="256"/>
                  </a:lnTo>
                  <a:lnTo>
                    <a:pt x="140" y="254"/>
                  </a:lnTo>
                  <a:lnTo>
                    <a:pt x="139" y="252"/>
                  </a:lnTo>
                  <a:lnTo>
                    <a:pt x="139" y="251"/>
                  </a:lnTo>
                  <a:lnTo>
                    <a:pt x="140" y="248"/>
                  </a:lnTo>
                  <a:lnTo>
                    <a:pt x="138" y="246"/>
                  </a:lnTo>
                  <a:lnTo>
                    <a:pt x="138" y="248"/>
                  </a:lnTo>
                  <a:lnTo>
                    <a:pt x="137" y="248"/>
                  </a:lnTo>
                  <a:lnTo>
                    <a:pt x="136" y="250"/>
                  </a:lnTo>
                  <a:lnTo>
                    <a:pt x="135" y="250"/>
                  </a:lnTo>
                  <a:lnTo>
                    <a:pt x="134" y="251"/>
                  </a:lnTo>
                  <a:lnTo>
                    <a:pt x="134" y="252"/>
                  </a:lnTo>
                  <a:lnTo>
                    <a:pt x="134" y="253"/>
                  </a:lnTo>
                  <a:lnTo>
                    <a:pt x="135" y="254"/>
                  </a:lnTo>
                  <a:lnTo>
                    <a:pt x="135" y="255"/>
                  </a:lnTo>
                  <a:lnTo>
                    <a:pt x="133" y="257"/>
                  </a:lnTo>
                  <a:lnTo>
                    <a:pt x="132" y="258"/>
                  </a:lnTo>
                  <a:lnTo>
                    <a:pt x="131" y="261"/>
                  </a:lnTo>
                  <a:lnTo>
                    <a:pt x="132" y="262"/>
                  </a:lnTo>
                  <a:lnTo>
                    <a:pt x="132" y="264"/>
                  </a:lnTo>
                  <a:lnTo>
                    <a:pt x="133" y="265"/>
                  </a:lnTo>
                  <a:lnTo>
                    <a:pt x="133" y="266"/>
                  </a:lnTo>
                  <a:lnTo>
                    <a:pt x="132" y="267"/>
                  </a:lnTo>
                  <a:lnTo>
                    <a:pt x="132" y="269"/>
                  </a:lnTo>
                  <a:lnTo>
                    <a:pt x="130" y="269"/>
                  </a:lnTo>
                  <a:lnTo>
                    <a:pt x="129" y="270"/>
                  </a:lnTo>
                  <a:lnTo>
                    <a:pt x="128" y="270"/>
                  </a:lnTo>
                  <a:lnTo>
                    <a:pt x="128" y="270"/>
                  </a:lnTo>
                  <a:lnTo>
                    <a:pt x="126" y="270"/>
                  </a:lnTo>
                  <a:lnTo>
                    <a:pt x="125" y="270"/>
                  </a:lnTo>
                  <a:lnTo>
                    <a:pt x="124" y="271"/>
                  </a:lnTo>
                  <a:lnTo>
                    <a:pt x="122" y="274"/>
                  </a:lnTo>
                  <a:lnTo>
                    <a:pt x="121" y="275"/>
                  </a:lnTo>
                  <a:lnTo>
                    <a:pt x="120" y="275"/>
                  </a:lnTo>
                  <a:lnTo>
                    <a:pt x="119" y="275"/>
                  </a:lnTo>
                  <a:lnTo>
                    <a:pt x="118" y="275"/>
                  </a:lnTo>
                  <a:lnTo>
                    <a:pt x="117" y="275"/>
                  </a:lnTo>
                  <a:lnTo>
                    <a:pt x="117" y="276"/>
                  </a:lnTo>
                  <a:lnTo>
                    <a:pt x="117" y="278"/>
                  </a:lnTo>
                  <a:lnTo>
                    <a:pt x="119" y="279"/>
                  </a:lnTo>
                  <a:lnTo>
                    <a:pt x="119" y="282"/>
                  </a:lnTo>
                  <a:lnTo>
                    <a:pt x="119" y="283"/>
                  </a:lnTo>
                  <a:lnTo>
                    <a:pt x="119" y="284"/>
                  </a:lnTo>
                  <a:lnTo>
                    <a:pt x="116" y="284"/>
                  </a:lnTo>
                  <a:lnTo>
                    <a:pt x="114" y="286"/>
                  </a:lnTo>
                  <a:lnTo>
                    <a:pt x="114" y="286"/>
                  </a:lnTo>
                  <a:lnTo>
                    <a:pt x="112" y="287"/>
                  </a:lnTo>
                  <a:lnTo>
                    <a:pt x="111" y="287"/>
                  </a:lnTo>
                  <a:lnTo>
                    <a:pt x="109" y="288"/>
                  </a:lnTo>
                  <a:lnTo>
                    <a:pt x="108" y="287"/>
                  </a:lnTo>
                  <a:lnTo>
                    <a:pt x="108" y="286"/>
                  </a:lnTo>
                  <a:lnTo>
                    <a:pt x="107" y="287"/>
                  </a:lnTo>
                  <a:lnTo>
                    <a:pt x="106" y="288"/>
                  </a:lnTo>
                  <a:lnTo>
                    <a:pt x="105" y="287"/>
                  </a:lnTo>
                  <a:lnTo>
                    <a:pt x="103" y="289"/>
                  </a:lnTo>
                  <a:lnTo>
                    <a:pt x="101" y="289"/>
                  </a:lnTo>
                  <a:lnTo>
                    <a:pt x="100" y="290"/>
                  </a:lnTo>
                  <a:lnTo>
                    <a:pt x="99" y="291"/>
                  </a:lnTo>
                  <a:lnTo>
                    <a:pt x="99" y="291"/>
                  </a:lnTo>
                  <a:lnTo>
                    <a:pt x="99" y="289"/>
                  </a:lnTo>
                  <a:lnTo>
                    <a:pt x="99" y="288"/>
                  </a:lnTo>
                  <a:lnTo>
                    <a:pt x="98" y="287"/>
                  </a:lnTo>
                  <a:lnTo>
                    <a:pt x="96" y="287"/>
                  </a:lnTo>
                  <a:lnTo>
                    <a:pt x="96" y="286"/>
                  </a:lnTo>
                  <a:lnTo>
                    <a:pt x="95" y="286"/>
                  </a:lnTo>
                  <a:lnTo>
                    <a:pt x="94" y="286"/>
                  </a:lnTo>
                  <a:lnTo>
                    <a:pt x="93" y="286"/>
                  </a:lnTo>
                  <a:lnTo>
                    <a:pt x="93" y="286"/>
                  </a:lnTo>
                  <a:lnTo>
                    <a:pt x="92" y="289"/>
                  </a:lnTo>
                  <a:lnTo>
                    <a:pt x="93" y="289"/>
                  </a:lnTo>
                  <a:lnTo>
                    <a:pt x="95" y="290"/>
                  </a:lnTo>
                  <a:lnTo>
                    <a:pt x="95" y="289"/>
                  </a:lnTo>
                  <a:lnTo>
                    <a:pt x="96" y="290"/>
                  </a:lnTo>
                  <a:lnTo>
                    <a:pt x="94" y="292"/>
                  </a:lnTo>
                  <a:lnTo>
                    <a:pt x="95" y="294"/>
                  </a:lnTo>
                  <a:lnTo>
                    <a:pt x="94" y="294"/>
                  </a:lnTo>
                  <a:lnTo>
                    <a:pt x="91" y="294"/>
                  </a:lnTo>
                  <a:lnTo>
                    <a:pt x="92" y="296"/>
                  </a:lnTo>
                  <a:lnTo>
                    <a:pt x="92" y="297"/>
                  </a:lnTo>
                  <a:lnTo>
                    <a:pt x="91" y="297"/>
                  </a:lnTo>
                  <a:lnTo>
                    <a:pt x="91" y="298"/>
                  </a:lnTo>
                  <a:lnTo>
                    <a:pt x="91" y="299"/>
                  </a:lnTo>
                  <a:lnTo>
                    <a:pt x="90" y="297"/>
                  </a:lnTo>
                  <a:lnTo>
                    <a:pt x="89" y="296"/>
                  </a:lnTo>
                  <a:lnTo>
                    <a:pt x="88" y="295"/>
                  </a:lnTo>
                  <a:lnTo>
                    <a:pt x="86" y="295"/>
                  </a:lnTo>
                  <a:lnTo>
                    <a:pt x="85" y="295"/>
                  </a:lnTo>
                  <a:lnTo>
                    <a:pt x="82" y="295"/>
                  </a:lnTo>
                  <a:lnTo>
                    <a:pt x="82" y="294"/>
                  </a:lnTo>
                  <a:lnTo>
                    <a:pt x="82" y="294"/>
                  </a:lnTo>
                  <a:lnTo>
                    <a:pt x="80" y="294"/>
                  </a:lnTo>
                  <a:lnTo>
                    <a:pt x="79" y="293"/>
                  </a:lnTo>
                  <a:lnTo>
                    <a:pt x="79" y="292"/>
                  </a:lnTo>
                  <a:lnTo>
                    <a:pt x="81" y="292"/>
                  </a:lnTo>
                  <a:lnTo>
                    <a:pt x="81" y="291"/>
                  </a:lnTo>
                  <a:lnTo>
                    <a:pt x="80" y="291"/>
                  </a:lnTo>
                  <a:lnTo>
                    <a:pt x="80" y="290"/>
                  </a:lnTo>
                  <a:lnTo>
                    <a:pt x="77" y="288"/>
                  </a:lnTo>
                  <a:lnTo>
                    <a:pt x="74" y="286"/>
                  </a:lnTo>
                  <a:lnTo>
                    <a:pt x="73" y="285"/>
                  </a:lnTo>
                  <a:lnTo>
                    <a:pt x="72" y="285"/>
                  </a:lnTo>
                  <a:lnTo>
                    <a:pt x="70" y="285"/>
                  </a:lnTo>
                  <a:lnTo>
                    <a:pt x="69" y="284"/>
                  </a:lnTo>
                  <a:lnTo>
                    <a:pt x="70" y="282"/>
                  </a:lnTo>
                  <a:lnTo>
                    <a:pt x="71" y="278"/>
                  </a:lnTo>
                  <a:lnTo>
                    <a:pt x="74" y="276"/>
                  </a:lnTo>
                  <a:lnTo>
                    <a:pt x="75" y="274"/>
                  </a:lnTo>
                  <a:lnTo>
                    <a:pt x="77" y="276"/>
                  </a:lnTo>
                  <a:lnTo>
                    <a:pt x="80" y="276"/>
                  </a:lnTo>
                  <a:lnTo>
                    <a:pt x="80" y="277"/>
                  </a:lnTo>
                  <a:lnTo>
                    <a:pt x="82" y="277"/>
                  </a:lnTo>
                  <a:lnTo>
                    <a:pt x="82" y="278"/>
                  </a:lnTo>
                  <a:lnTo>
                    <a:pt x="83" y="277"/>
                  </a:lnTo>
                  <a:lnTo>
                    <a:pt x="83" y="278"/>
                  </a:lnTo>
                  <a:lnTo>
                    <a:pt x="84" y="277"/>
                  </a:lnTo>
                  <a:lnTo>
                    <a:pt x="87" y="277"/>
                  </a:lnTo>
                  <a:lnTo>
                    <a:pt x="87" y="276"/>
                  </a:lnTo>
                  <a:lnTo>
                    <a:pt x="88" y="276"/>
                  </a:lnTo>
                  <a:lnTo>
                    <a:pt x="90" y="275"/>
                  </a:lnTo>
                  <a:lnTo>
                    <a:pt x="91" y="276"/>
                  </a:lnTo>
                  <a:lnTo>
                    <a:pt x="91" y="276"/>
                  </a:lnTo>
                  <a:lnTo>
                    <a:pt x="91" y="278"/>
                  </a:lnTo>
                  <a:lnTo>
                    <a:pt x="92" y="278"/>
                  </a:lnTo>
                  <a:lnTo>
                    <a:pt x="92" y="279"/>
                  </a:lnTo>
                  <a:lnTo>
                    <a:pt x="93" y="279"/>
                  </a:lnTo>
                  <a:lnTo>
                    <a:pt x="95" y="279"/>
                  </a:lnTo>
                  <a:lnTo>
                    <a:pt x="95" y="278"/>
                  </a:lnTo>
                  <a:lnTo>
                    <a:pt x="96" y="278"/>
                  </a:lnTo>
                  <a:lnTo>
                    <a:pt x="97" y="277"/>
                  </a:lnTo>
                  <a:lnTo>
                    <a:pt x="98" y="278"/>
                  </a:lnTo>
                  <a:lnTo>
                    <a:pt x="99" y="277"/>
                  </a:lnTo>
                  <a:lnTo>
                    <a:pt x="99" y="276"/>
                  </a:lnTo>
                  <a:lnTo>
                    <a:pt x="99" y="276"/>
                  </a:lnTo>
                  <a:lnTo>
                    <a:pt x="100" y="274"/>
                  </a:lnTo>
                  <a:lnTo>
                    <a:pt x="100" y="272"/>
                  </a:lnTo>
                  <a:lnTo>
                    <a:pt x="105" y="271"/>
                  </a:lnTo>
                  <a:lnTo>
                    <a:pt x="106" y="270"/>
                  </a:lnTo>
                  <a:lnTo>
                    <a:pt x="106" y="268"/>
                  </a:lnTo>
                  <a:lnTo>
                    <a:pt x="104" y="269"/>
                  </a:lnTo>
                  <a:lnTo>
                    <a:pt x="102" y="267"/>
                  </a:lnTo>
                  <a:lnTo>
                    <a:pt x="101" y="268"/>
                  </a:lnTo>
                  <a:lnTo>
                    <a:pt x="100" y="266"/>
                  </a:lnTo>
                  <a:lnTo>
                    <a:pt x="99" y="265"/>
                  </a:lnTo>
                  <a:lnTo>
                    <a:pt x="99" y="264"/>
                  </a:lnTo>
                  <a:lnTo>
                    <a:pt x="97" y="263"/>
                  </a:lnTo>
                  <a:lnTo>
                    <a:pt x="99" y="260"/>
                  </a:lnTo>
                  <a:lnTo>
                    <a:pt x="99" y="257"/>
                  </a:lnTo>
                  <a:lnTo>
                    <a:pt x="101" y="257"/>
                  </a:lnTo>
                  <a:lnTo>
                    <a:pt x="102" y="256"/>
                  </a:lnTo>
                  <a:lnTo>
                    <a:pt x="103" y="255"/>
                  </a:lnTo>
                  <a:lnTo>
                    <a:pt x="105" y="254"/>
                  </a:lnTo>
                  <a:lnTo>
                    <a:pt x="103" y="254"/>
                  </a:lnTo>
                  <a:lnTo>
                    <a:pt x="104" y="253"/>
                  </a:lnTo>
                  <a:lnTo>
                    <a:pt x="103" y="253"/>
                  </a:lnTo>
                  <a:lnTo>
                    <a:pt x="103" y="251"/>
                  </a:lnTo>
                  <a:lnTo>
                    <a:pt x="104" y="250"/>
                  </a:lnTo>
                  <a:lnTo>
                    <a:pt x="103" y="249"/>
                  </a:lnTo>
                  <a:lnTo>
                    <a:pt x="102" y="248"/>
                  </a:lnTo>
                  <a:lnTo>
                    <a:pt x="100" y="249"/>
                  </a:lnTo>
                  <a:lnTo>
                    <a:pt x="99" y="249"/>
                  </a:lnTo>
                  <a:lnTo>
                    <a:pt x="99" y="247"/>
                  </a:lnTo>
                  <a:lnTo>
                    <a:pt x="96" y="246"/>
                  </a:lnTo>
                  <a:lnTo>
                    <a:pt x="97" y="244"/>
                  </a:lnTo>
                  <a:lnTo>
                    <a:pt x="96" y="242"/>
                  </a:lnTo>
                  <a:lnTo>
                    <a:pt x="96" y="241"/>
                  </a:lnTo>
                  <a:lnTo>
                    <a:pt x="95" y="241"/>
                  </a:lnTo>
                  <a:lnTo>
                    <a:pt x="95" y="239"/>
                  </a:lnTo>
                  <a:lnTo>
                    <a:pt x="98" y="239"/>
                  </a:lnTo>
                  <a:lnTo>
                    <a:pt x="98" y="238"/>
                  </a:lnTo>
                  <a:lnTo>
                    <a:pt x="97" y="237"/>
                  </a:lnTo>
                  <a:lnTo>
                    <a:pt x="99" y="236"/>
                  </a:lnTo>
                  <a:lnTo>
                    <a:pt x="100" y="234"/>
                  </a:lnTo>
                  <a:lnTo>
                    <a:pt x="101" y="233"/>
                  </a:lnTo>
                  <a:lnTo>
                    <a:pt x="101" y="232"/>
                  </a:lnTo>
                  <a:lnTo>
                    <a:pt x="102" y="232"/>
                  </a:lnTo>
                  <a:lnTo>
                    <a:pt x="104" y="234"/>
                  </a:lnTo>
                  <a:lnTo>
                    <a:pt x="103" y="236"/>
                  </a:lnTo>
                  <a:lnTo>
                    <a:pt x="106" y="238"/>
                  </a:lnTo>
                  <a:lnTo>
                    <a:pt x="108" y="237"/>
                  </a:lnTo>
                  <a:lnTo>
                    <a:pt x="111" y="236"/>
                  </a:lnTo>
                  <a:lnTo>
                    <a:pt x="113" y="234"/>
                  </a:lnTo>
                  <a:lnTo>
                    <a:pt x="112" y="232"/>
                  </a:lnTo>
                  <a:lnTo>
                    <a:pt x="113" y="231"/>
                  </a:lnTo>
                  <a:lnTo>
                    <a:pt x="112" y="231"/>
                  </a:lnTo>
                  <a:lnTo>
                    <a:pt x="112" y="230"/>
                  </a:lnTo>
                  <a:lnTo>
                    <a:pt x="111" y="230"/>
                  </a:lnTo>
                  <a:lnTo>
                    <a:pt x="110" y="229"/>
                  </a:lnTo>
                  <a:lnTo>
                    <a:pt x="111" y="228"/>
                  </a:lnTo>
                  <a:lnTo>
                    <a:pt x="112" y="229"/>
                  </a:lnTo>
                  <a:lnTo>
                    <a:pt x="114" y="228"/>
                  </a:lnTo>
                  <a:lnTo>
                    <a:pt x="114" y="227"/>
                  </a:lnTo>
                  <a:lnTo>
                    <a:pt x="114" y="226"/>
                  </a:lnTo>
                  <a:lnTo>
                    <a:pt x="113" y="226"/>
                  </a:lnTo>
                  <a:lnTo>
                    <a:pt x="112" y="226"/>
                  </a:lnTo>
                  <a:lnTo>
                    <a:pt x="112" y="224"/>
                  </a:lnTo>
                  <a:lnTo>
                    <a:pt x="113" y="224"/>
                  </a:lnTo>
                  <a:lnTo>
                    <a:pt x="113" y="223"/>
                  </a:lnTo>
                  <a:lnTo>
                    <a:pt x="109" y="223"/>
                  </a:lnTo>
                  <a:lnTo>
                    <a:pt x="108" y="221"/>
                  </a:lnTo>
                  <a:lnTo>
                    <a:pt x="108" y="220"/>
                  </a:lnTo>
                  <a:lnTo>
                    <a:pt x="107" y="220"/>
                  </a:lnTo>
                  <a:lnTo>
                    <a:pt x="106" y="221"/>
                  </a:lnTo>
                  <a:lnTo>
                    <a:pt x="106" y="222"/>
                  </a:lnTo>
                  <a:lnTo>
                    <a:pt x="106" y="220"/>
                  </a:lnTo>
                  <a:lnTo>
                    <a:pt x="105" y="220"/>
                  </a:lnTo>
                  <a:lnTo>
                    <a:pt x="105" y="219"/>
                  </a:lnTo>
                  <a:lnTo>
                    <a:pt x="106" y="219"/>
                  </a:lnTo>
                  <a:lnTo>
                    <a:pt x="107" y="218"/>
                  </a:lnTo>
                  <a:lnTo>
                    <a:pt x="106" y="217"/>
                  </a:lnTo>
                  <a:lnTo>
                    <a:pt x="107" y="216"/>
                  </a:lnTo>
                  <a:lnTo>
                    <a:pt x="107" y="215"/>
                  </a:lnTo>
                  <a:lnTo>
                    <a:pt x="106" y="215"/>
                  </a:lnTo>
                  <a:lnTo>
                    <a:pt x="105" y="215"/>
                  </a:lnTo>
                  <a:lnTo>
                    <a:pt x="106" y="212"/>
                  </a:lnTo>
                  <a:lnTo>
                    <a:pt x="106" y="209"/>
                  </a:lnTo>
                  <a:lnTo>
                    <a:pt x="105" y="208"/>
                  </a:lnTo>
                  <a:lnTo>
                    <a:pt x="104" y="207"/>
                  </a:lnTo>
                  <a:lnTo>
                    <a:pt x="103" y="207"/>
                  </a:lnTo>
                  <a:lnTo>
                    <a:pt x="100" y="206"/>
                  </a:lnTo>
                  <a:lnTo>
                    <a:pt x="97" y="206"/>
                  </a:lnTo>
                  <a:lnTo>
                    <a:pt x="91" y="209"/>
                  </a:lnTo>
                  <a:lnTo>
                    <a:pt x="89" y="212"/>
                  </a:lnTo>
                  <a:lnTo>
                    <a:pt x="88" y="213"/>
                  </a:lnTo>
                  <a:lnTo>
                    <a:pt x="85" y="213"/>
                  </a:lnTo>
                  <a:lnTo>
                    <a:pt x="84" y="213"/>
                  </a:lnTo>
                  <a:lnTo>
                    <a:pt x="83" y="211"/>
                  </a:lnTo>
                  <a:lnTo>
                    <a:pt x="82" y="210"/>
                  </a:lnTo>
                  <a:lnTo>
                    <a:pt x="79" y="211"/>
                  </a:lnTo>
                  <a:lnTo>
                    <a:pt x="76" y="210"/>
                  </a:lnTo>
                  <a:lnTo>
                    <a:pt x="74" y="212"/>
                  </a:lnTo>
                  <a:lnTo>
                    <a:pt x="70" y="213"/>
                  </a:lnTo>
                  <a:lnTo>
                    <a:pt x="63" y="212"/>
                  </a:lnTo>
                  <a:lnTo>
                    <a:pt x="59" y="211"/>
                  </a:lnTo>
                  <a:lnTo>
                    <a:pt x="53" y="210"/>
                  </a:lnTo>
                  <a:lnTo>
                    <a:pt x="51" y="209"/>
                  </a:lnTo>
                  <a:lnTo>
                    <a:pt x="51" y="210"/>
                  </a:lnTo>
                  <a:lnTo>
                    <a:pt x="49" y="209"/>
                  </a:lnTo>
                  <a:lnTo>
                    <a:pt x="47" y="211"/>
                  </a:lnTo>
                  <a:lnTo>
                    <a:pt x="46" y="207"/>
                  </a:lnTo>
                  <a:lnTo>
                    <a:pt x="44" y="207"/>
                  </a:lnTo>
                  <a:lnTo>
                    <a:pt x="45" y="206"/>
                  </a:lnTo>
                  <a:lnTo>
                    <a:pt x="45" y="204"/>
                  </a:lnTo>
                  <a:lnTo>
                    <a:pt x="46" y="205"/>
                  </a:lnTo>
                  <a:lnTo>
                    <a:pt x="47" y="205"/>
                  </a:lnTo>
                  <a:lnTo>
                    <a:pt x="46" y="205"/>
                  </a:lnTo>
                  <a:lnTo>
                    <a:pt x="46" y="203"/>
                  </a:lnTo>
                  <a:lnTo>
                    <a:pt x="47" y="201"/>
                  </a:lnTo>
                  <a:lnTo>
                    <a:pt x="51" y="201"/>
                  </a:lnTo>
                  <a:lnTo>
                    <a:pt x="51" y="200"/>
                  </a:lnTo>
                  <a:lnTo>
                    <a:pt x="50" y="199"/>
                  </a:lnTo>
                  <a:lnTo>
                    <a:pt x="49" y="199"/>
                  </a:lnTo>
                  <a:lnTo>
                    <a:pt x="48" y="198"/>
                  </a:lnTo>
                  <a:lnTo>
                    <a:pt x="47" y="197"/>
                  </a:lnTo>
                  <a:lnTo>
                    <a:pt x="47" y="196"/>
                  </a:lnTo>
                  <a:lnTo>
                    <a:pt x="46" y="196"/>
                  </a:lnTo>
                  <a:lnTo>
                    <a:pt x="47" y="193"/>
                  </a:lnTo>
                  <a:lnTo>
                    <a:pt x="48" y="194"/>
                  </a:lnTo>
                  <a:lnTo>
                    <a:pt x="48" y="195"/>
                  </a:lnTo>
                  <a:lnTo>
                    <a:pt x="50" y="193"/>
                  </a:lnTo>
                  <a:lnTo>
                    <a:pt x="51" y="194"/>
                  </a:lnTo>
                  <a:lnTo>
                    <a:pt x="51" y="196"/>
                  </a:lnTo>
                  <a:lnTo>
                    <a:pt x="49" y="197"/>
                  </a:lnTo>
                  <a:lnTo>
                    <a:pt x="49" y="198"/>
                  </a:lnTo>
                  <a:lnTo>
                    <a:pt x="51" y="198"/>
                  </a:lnTo>
                  <a:lnTo>
                    <a:pt x="54" y="199"/>
                  </a:lnTo>
                  <a:lnTo>
                    <a:pt x="55" y="199"/>
                  </a:lnTo>
                  <a:lnTo>
                    <a:pt x="55" y="201"/>
                  </a:lnTo>
                  <a:lnTo>
                    <a:pt x="56" y="201"/>
                  </a:lnTo>
                  <a:lnTo>
                    <a:pt x="57" y="201"/>
                  </a:lnTo>
                  <a:lnTo>
                    <a:pt x="58" y="200"/>
                  </a:lnTo>
                  <a:lnTo>
                    <a:pt x="59" y="199"/>
                  </a:lnTo>
                  <a:lnTo>
                    <a:pt x="65" y="198"/>
                  </a:lnTo>
                  <a:lnTo>
                    <a:pt x="67" y="197"/>
                  </a:lnTo>
                  <a:lnTo>
                    <a:pt x="67" y="194"/>
                  </a:lnTo>
                  <a:lnTo>
                    <a:pt x="67" y="194"/>
                  </a:lnTo>
                  <a:lnTo>
                    <a:pt x="65" y="194"/>
                  </a:lnTo>
                  <a:lnTo>
                    <a:pt x="62" y="195"/>
                  </a:lnTo>
                  <a:lnTo>
                    <a:pt x="58" y="195"/>
                  </a:lnTo>
                  <a:lnTo>
                    <a:pt x="57" y="196"/>
                  </a:lnTo>
                  <a:lnTo>
                    <a:pt x="56" y="197"/>
                  </a:lnTo>
                  <a:lnTo>
                    <a:pt x="55" y="196"/>
                  </a:lnTo>
                  <a:lnTo>
                    <a:pt x="54" y="195"/>
                  </a:lnTo>
                  <a:lnTo>
                    <a:pt x="53" y="195"/>
                  </a:lnTo>
                  <a:lnTo>
                    <a:pt x="51" y="195"/>
                  </a:lnTo>
                  <a:lnTo>
                    <a:pt x="51" y="193"/>
                  </a:lnTo>
                  <a:lnTo>
                    <a:pt x="52" y="192"/>
                  </a:lnTo>
                  <a:lnTo>
                    <a:pt x="53" y="192"/>
                  </a:lnTo>
                  <a:lnTo>
                    <a:pt x="54" y="191"/>
                  </a:lnTo>
                  <a:lnTo>
                    <a:pt x="55" y="191"/>
                  </a:lnTo>
                  <a:lnTo>
                    <a:pt x="54" y="191"/>
                  </a:lnTo>
                  <a:lnTo>
                    <a:pt x="53" y="190"/>
                  </a:lnTo>
                  <a:lnTo>
                    <a:pt x="52" y="187"/>
                  </a:lnTo>
                  <a:lnTo>
                    <a:pt x="53" y="186"/>
                  </a:lnTo>
                  <a:lnTo>
                    <a:pt x="53" y="187"/>
                  </a:lnTo>
                  <a:lnTo>
                    <a:pt x="54" y="188"/>
                  </a:lnTo>
                  <a:lnTo>
                    <a:pt x="54" y="189"/>
                  </a:lnTo>
                  <a:lnTo>
                    <a:pt x="55" y="189"/>
                  </a:lnTo>
                  <a:lnTo>
                    <a:pt x="56" y="191"/>
                  </a:lnTo>
                  <a:lnTo>
                    <a:pt x="57" y="192"/>
                  </a:lnTo>
                  <a:lnTo>
                    <a:pt x="57" y="193"/>
                  </a:lnTo>
                  <a:lnTo>
                    <a:pt x="58" y="192"/>
                  </a:lnTo>
                  <a:lnTo>
                    <a:pt x="59" y="187"/>
                  </a:lnTo>
                  <a:lnTo>
                    <a:pt x="58" y="186"/>
                  </a:lnTo>
                  <a:lnTo>
                    <a:pt x="57" y="185"/>
                  </a:lnTo>
                  <a:lnTo>
                    <a:pt x="57" y="184"/>
                  </a:lnTo>
                  <a:lnTo>
                    <a:pt x="59" y="183"/>
                  </a:lnTo>
                  <a:lnTo>
                    <a:pt x="60" y="182"/>
                  </a:lnTo>
                  <a:lnTo>
                    <a:pt x="59" y="180"/>
                  </a:lnTo>
                  <a:lnTo>
                    <a:pt x="57" y="179"/>
                  </a:lnTo>
                  <a:lnTo>
                    <a:pt x="55" y="180"/>
                  </a:lnTo>
                  <a:lnTo>
                    <a:pt x="52" y="179"/>
                  </a:lnTo>
                  <a:lnTo>
                    <a:pt x="49" y="180"/>
                  </a:lnTo>
                  <a:lnTo>
                    <a:pt x="47" y="180"/>
                  </a:lnTo>
                  <a:lnTo>
                    <a:pt x="46" y="180"/>
                  </a:lnTo>
                  <a:lnTo>
                    <a:pt x="45" y="180"/>
                  </a:lnTo>
                  <a:lnTo>
                    <a:pt x="44" y="180"/>
                  </a:lnTo>
                  <a:lnTo>
                    <a:pt x="43" y="178"/>
                  </a:lnTo>
                  <a:lnTo>
                    <a:pt x="43" y="179"/>
                  </a:lnTo>
                  <a:lnTo>
                    <a:pt x="42" y="180"/>
                  </a:lnTo>
                  <a:lnTo>
                    <a:pt x="41" y="181"/>
                  </a:lnTo>
                  <a:lnTo>
                    <a:pt x="43" y="182"/>
                  </a:lnTo>
                  <a:lnTo>
                    <a:pt x="41" y="184"/>
                  </a:lnTo>
                  <a:lnTo>
                    <a:pt x="40" y="183"/>
                  </a:lnTo>
                  <a:lnTo>
                    <a:pt x="40" y="184"/>
                  </a:lnTo>
                  <a:lnTo>
                    <a:pt x="39" y="184"/>
                  </a:lnTo>
                  <a:lnTo>
                    <a:pt x="40" y="185"/>
                  </a:lnTo>
                  <a:lnTo>
                    <a:pt x="38" y="186"/>
                  </a:lnTo>
                  <a:lnTo>
                    <a:pt x="38" y="187"/>
                  </a:lnTo>
                  <a:lnTo>
                    <a:pt x="38" y="189"/>
                  </a:lnTo>
                  <a:lnTo>
                    <a:pt x="38" y="191"/>
                  </a:lnTo>
                  <a:lnTo>
                    <a:pt x="37" y="192"/>
                  </a:lnTo>
                  <a:lnTo>
                    <a:pt x="38" y="194"/>
                  </a:lnTo>
                  <a:lnTo>
                    <a:pt x="36" y="195"/>
                  </a:lnTo>
                  <a:lnTo>
                    <a:pt x="36" y="194"/>
                  </a:lnTo>
                  <a:lnTo>
                    <a:pt x="35" y="194"/>
                  </a:lnTo>
                  <a:lnTo>
                    <a:pt x="34" y="195"/>
                  </a:lnTo>
                  <a:lnTo>
                    <a:pt x="32" y="195"/>
                  </a:lnTo>
                  <a:lnTo>
                    <a:pt x="33" y="196"/>
                  </a:lnTo>
                  <a:lnTo>
                    <a:pt x="32" y="197"/>
                  </a:lnTo>
                  <a:lnTo>
                    <a:pt x="30" y="198"/>
                  </a:lnTo>
                  <a:lnTo>
                    <a:pt x="28" y="197"/>
                  </a:lnTo>
                  <a:lnTo>
                    <a:pt x="28" y="197"/>
                  </a:lnTo>
                  <a:lnTo>
                    <a:pt x="27" y="197"/>
                  </a:lnTo>
                  <a:lnTo>
                    <a:pt x="25" y="196"/>
                  </a:lnTo>
                  <a:lnTo>
                    <a:pt x="24" y="197"/>
                  </a:lnTo>
                  <a:lnTo>
                    <a:pt x="22" y="196"/>
                  </a:lnTo>
                  <a:lnTo>
                    <a:pt x="22" y="194"/>
                  </a:lnTo>
                  <a:lnTo>
                    <a:pt x="21" y="194"/>
                  </a:lnTo>
                  <a:lnTo>
                    <a:pt x="20" y="194"/>
                  </a:lnTo>
                  <a:lnTo>
                    <a:pt x="20" y="195"/>
                  </a:lnTo>
                  <a:lnTo>
                    <a:pt x="20" y="194"/>
                  </a:lnTo>
                  <a:lnTo>
                    <a:pt x="19" y="193"/>
                  </a:lnTo>
                  <a:lnTo>
                    <a:pt x="20" y="191"/>
                  </a:lnTo>
                  <a:lnTo>
                    <a:pt x="19" y="191"/>
                  </a:lnTo>
                  <a:lnTo>
                    <a:pt x="19" y="191"/>
                  </a:lnTo>
                  <a:lnTo>
                    <a:pt x="18" y="190"/>
                  </a:lnTo>
                  <a:lnTo>
                    <a:pt x="17" y="190"/>
                  </a:lnTo>
                  <a:lnTo>
                    <a:pt x="17" y="189"/>
                  </a:lnTo>
                  <a:lnTo>
                    <a:pt x="16" y="189"/>
                  </a:lnTo>
                  <a:lnTo>
                    <a:pt x="15" y="190"/>
                  </a:lnTo>
                  <a:lnTo>
                    <a:pt x="14" y="190"/>
                  </a:lnTo>
                  <a:lnTo>
                    <a:pt x="13" y="188"/>
                  </a:lnTo>
                  <a:lnTo>
                    <a:pt x="14" y="187"/>
                  </a:lnTo>
                  <a:lnTo>
                    <a:pt x="13" y="186"/>
                  </a:lnTo>
                  <a:lnTo>
                    <a:pt x="12" y="186"/>
                  </a:lnTo>
                  <a:lnTo>
                    <a:pt x="12" y="187"/>
                  </a:lnTo>
                  <a:lnTo>
                    <a:pt x="12" y="189"/>
                  </a:lnTo>
                  <a:lnTo>
                    <a:pt x="11" y="189"/>
                  </a:lnTo>
                  <a:lnTo>
                    <a:pt x="11" y="192"/>
                  </a:lnTo>
                  <a:lnTo>
                    <a:pt x="11" y="194"/>
                  </a:lnTo>
                  <a:lnTo>
                    <a:pt x="12" y="194"/>
                  </a:lnTo>
                  <a:lnTo>
                    <a:pt x="12" y="197"/>
                  </a:lnTo>
                  <a:lnTo>
                    <a:pt x="13" y="199"/>
                  </a:lnTo>
                  <a:lnTo>
                    <a:pt x="14" y="201"/>
                  </a:lnTo>
                  <a:lnTo>
                    <a:pt x="12" y="202"/>
                  </a:lnTo>
                  <a:lnTo>
                    <a:pt x="12" y="203"/>
                  </a:lnTo>
                  <a:lnTo>
                    <a:pt x="12" y="204"/>
                  </a:lnTo>
                  <a:lnTo>
                    <a:pt x="14" y="204"/>
                  </a:lnTo>
                  <a:lnTo>
                    <a:pt x="14" y="202"/>
                  </a:lnTo>
                  <a:lnTo>
                    <a:pt x="15" y="202"/>
                  </a:lnTo>
                  <a:lnTo>
                    <a:pt x="20" y="205"/>
                  </a:lnTo>
                  <a:lnTo>
                    <a:pt x="20" y="204"/>
                  </a:lnTo>
                  <a:lnTo>
                    <a:pt x="21" y="205"/>
                  </a:lnTo>
                  <a:lnTo>
                    <a:pt x="23" y="205"/>
                  </a:lnTo>
                  <a:lnTo>
                    <a:pt x="25" y="206"/>
                  </a:lnTo>
                  <a:lnTo>
                    <a:pt x="26" y="205"/>
                  </a:lnTo>
                  <a:lnTo>
                    <a:pt x="27" y="205"/>
                  </a:lnTo>
                  <a:lnTo>
                    <a:pt x="28" y="205"/>
                  </a:lnTo>
                  <a:lnTo>
                    <a:pt x="28" y="208"/>
                  </a:lnTo>
                  <a:lnTo>
                    <a:pt x="26" y="208"/>
                  </a:lnTo>
                  <a:lnTo>
                    <a:pt x="26" y="212"/>
                  </a:lnTo>
                  <a:lnTo>
                    <a:pt x="28" y="213"/>
                  </a:lnTo>
                  <a:lnTo>
                    <a:pt x="27" y="213"/>
                  </a:lnTo>
                  <a:lnTo>
                    <a:pt x="26" y="213"/>
                  </a:lnTo>
                  <a:lnTo>
                    <a:pt x="25" y="214"/>
                  </a:lnTo>
                  <a:lnTo>
                    <a:pt x="23" y="214"/>
                  </a:lnTo>
                  <a:lnTo>
                    <a:pt x="23" y="215"/>
                  </a:lnTo>
                  <a:lnTo>
                    <a:pt x="22" y="216"/>
                  </a:lnTo>
                  <a:lnTo>
                    <a:pt x="21" y="216"/>
                  </a:lnTo>
                  <a:lnTo>
                    <a:pt x="21" y="217"/>
                  </a:lnTo>
                  <a:lnTo>
                    <a:pt x="20" y="217"/>
                  </a:lnTo>
                  <a:lnTo>
                    <a:pt x="18" y="217"/>
                  </a:lnTo>
                  <a:lnTo>
                    <a:pt x="18" y="218"/>
                  </a:lnTo>
                  <a:lnTo>
                    <a:pt x="17" y="217"/>
                  </a:lnTo>
                  <a:lnTo>
                    <a:pt x="16" y="216"/>
                  </a:lnTo>
                  <a:lnTo>
                    <a:pt x="15" y="216"/>
                  </a:lnTo>
                  <a:lnTo>
                    <a:pt x="14" y="215"/>
                  </a:lnTo>
                  <a:lnTo>
                    <a:pt x="14" y="215"/>
                  </a:lnTo>
                  <a:lnTo>
                    <a:pt x="13" y="214"/>
                  </a:lnTo>
                  <a:lnTo>
                    <a:pt x="12" y="212"/>
                  </a:lnTo>
                  <a:lnTo>
                    <a:pt x="12" y="210"/>
                  </a:lnTo>
                  <a:lnTo>
                    <a:pt x="11" y="208"/>
                  </a:lnTo>
                  <a:lnTo>
                    <a:pt x="10" y="207"/>
                  </a:lnTo>
                  <a:lnTo>
                    <a:pt x="9" y="204"/>
                  </a:lnTo>
                  <a:lnTo>
                    <a:pt x="8" y="204"/>
                  </a:lnTo>
                  <a:lnTo>
                    <a:pt x="9" y="208"/>
                  </a:lnTo>
                  <a:lnTo>
                    <a:pt x="6" y="209"/>
                  </a:lnTo>
                  <a:lnTo>
                    <a:pt x="7" y="212"/>
                  </a:lnTo>
                  <a:lnTo>
                    <a:pt x="5" y="215"/>
                  </a:lnTo>
                  <a:lnTo>
                    <a:pt x="6" y="215"/>
                  </a:lnTo>
                  <a:lnTo>
                    <a:pt x="7" y="215"/>
                  </a:lnTo>
                  <a:lnTo>
                    <a:pt x="8" y="215"/>
                  </a:lnTo>
                  <a:lnTo>
                    <a:pt x="10" y="215"/>
                  </a:lnTo>
                  <a:lnTo>
                    <a:pt x="10" y="216"/>
                  </a:lnTo>
                  <a:lnTo>
                    <a:pt x="9" y="216"/>
                  </a:lnTo>
                  <a:lnTo>
                    <a:pt x="8" y="218"/>
                  </a:lnTo>
                  <a:lnTo>
                    <a:pt x="7" y="219"/>
                  </a:lnTo>
                  <a:lnTo>
                    <a:pt x="6" y="220"/>
                  </a:lnTo>
                  <a:lnTo>
                    <a:pt x="6" y="221"/>
                  </a:lnTo>
                  <a:lnTo>
                    <a:pt x="7" y="223"/>
                  </a:lnTo>
                  <a:lnTo>
                    <a:pt x="3" y="223"/>
                  </a:lnTo>
                  <a:lnTo>
                    <a:pt x="4" y="225"/>
                  </a:lnTo>
                  <a:lnTo>
                    <a:pt x="4" y="227"/>
                  </a:lnTo>
                  <a:lnTo>
                    <a:pt x="4" y="228"/>
                  </a:lnTo>
                  <a:lnTo>
                    <a:pt x="3" y="229"/>
                  </a:lnTo>
                  <a:lnTo>
                    <a:pt x="1" y="230"/>
                  </a:lnTo>
                  <a:lnTo>
                    <a:pt x="0" y="231"/>
                  </a:lnTo>
                  <a:lnTo>
                    <a:pt x="2" y="231"/>
                  </a:lnTo>
                  <a:lnTo>
                    <a:pt x="4" y="232"/>
                  </a:lnTo>
                  <a:lnTo>
                    <a:pt x="4" y="233"/>
                  </a:lnTo>
                  <a:lnTo>
                    <a:pt x="5" y="233"/>
                  </a:lnTo>
                  <a:lnTo>
                    <a:pt x="6" y="233"/>
                  </a:lnTo>
                  <a:lnTo>
                    <a:pt x="7" y="232"/>
                  </a:lnTo>
                  <a:lnTo>
                    <a:pt x="9" y="233"/>
                  </a:lnTo>
                  <a:lnTo>
                    <a:pt x="10" y="233"/>
                  </a:lnTo>
                  <a:lnTo>
                    <a:pt x="11" y="234"/>
                  </a:lnTo>
                  <a:lnTo>
                    <a:pt x="10" y="236"/>
                  </a:lnTo>
                  <a:lnTo>
                    <a:pt x="12" y="236"/>
                  </a:lnTo>
                  <a:lnTo>
                    <a:pt x="12" y="235"/>
                  </a:lnTo>
                  <a:lnTo>
                    <a:pt x="13" y="235"/>
                  </a:lnTo>
                  <a:lnTo>
                    <a:pt x="13" y="237"/>
                  </a:lnTo>
                  <a:lnTo>
                    <a:pt x="12" y="238"/>
                  </a:lnTo>
                  <a:lnTo>
                    <a:pt x="12" y="239"/>
                  </a:lnTo>
                  <a:lnTo>
                    <a:pt x="11" y="239"/>
                  </a:lnTo>
                  <a:lnTo>
                    <a:pt x="11" y="241"/>
                  </a:lnTo>
                  <a:lnTo>
                    <a:pt x="10" y="240"/>
                  </a:lnTo>
                  <a:lnTo>
                    <a:pt x="9" y="241"/>
                  </a:lnTo>
                  <a:lnTo>
                    <a:pt x="8" y="243"/>
                  </a:lnTo>
                  <a:lnTo>
                    <a:pt x="7" y="245"/>
                  </a:lnTo>
                  <a:lnTo>
                    <a:pt x="6" y="246"/>
                  </a:lnTo>
                  <a:lnTo>
                    <a:pt x="7" y="246"/>
                  </a:lnTo>
                  <a:lnTo>
                    <a:pt x="6" y="250"/>
                  </a:lnTo>
                  <a:lnTo>
                    <a:pt x="4" y="253"/>
                  </a:lnTo>
                  <a:lnTo>
                    <a:pt x="4" y="254"/>
                  </a:lnTo>
                  <a:lnTo>
                    <a:pt x="5" y="254"/>
                  </a:lnTo>
                  <a:lnTo>
                    <a:pt x="10" y="254"/>
                  </a:lnTo>
                  <a:lnTo>
                    <a:pt x="11" y="254"/>
                  </a:lnTo>
                  <a:lnTo>
                    <a:pt x="12" y="254"/>
                  </a:lnTo>
                  <a:lnTo>
                    <a:pt x="14" y="254"/>
                  </a:lnTo>
                  <a:lnTo>
                    <a:pt x="17" y="255"/>
                  </a:lnTo>
                  <a:lnTo>
                    <a:pt x="18" y="256"/>
                  </a:lnTo>
                  <a:lnTo>
                    <a:pt x="19" y="257"/>
                  </a:lnTo>
                  <a:lnTo>
                    <a:pt x="17" y="259"/>
                  </a:lnTo>
                  <a:lnTo>
                    <a:pt x="16" y="260"/>
                  </a:lnTo>
                  <a:lnTo>
                    <a:pt x="16" y="261"/>
                  </a:lnTo>
                  <a:lnTo>
                    <a:pt x="18" y="262"/>
                  </a:lnTo>
                  <a:lnTo>
                    <a:pt x="18" y="265"/>
                  </a:lnTo>
                  <a:lnTo>
                    <a:pt x="19" y="265"/>
                  </a:lnTo>
                  <a:lnTo>
                    <a:pt x="18" y="267"/>
                  </a:lnTo>
                  <a:lnTo>
                    <a:pt x="20" y="267"/>
                  </a:lnTo>
                  <a:lnTo>
                    <a:pt x="20" y="269"/>
                  </a:lnTo>
                  <a:lnTo>
                    <a:pt x="20" y="270"/>
                  </a:lnTo>
                  <a:lnTo>
                    <a:pt x="21" y="270"/>
                  </a:lnTo>
                  <a:lnTo>
                    <a:pt x="21" y="272"/>
                  </a:lnTo>
                  <a:lnTo>
                    <a:pt x="23" y="272"/>
                  </a:lnTo>
                  <a:lnTo>
                    <a:pt x="23" y="273"/>
                  </a:lnTo>
                  <a:lnTo>
                    <a:pt x="25" y="273"/>
                  </a:lnTo>
                  <a:lnTo>
                    <a:pt x="25" y="274"/>
                  </a:lnTo>
                  <a:lnTo>
                    <a:pt x="25" y="276"/>
                  </a:lnTo>
                  <a:lnTo>
                    <a:pt x="23" y="277"/>
                  </a:lnTo>
                  <a:lnTo>
                    <a:pt x="24" y="278"/>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13" name="Freeform 213"/>
            <p:cNvSpPr>
              <a:spLocks/>
            </p:cNvSpPr>
            <p:nvPr/>
          </p:nvSpPr>
          <p:spPr bwMode="auto">
            <a:xfrm>
              <a:off x="2590801" y="2197098"/>
              <a:ext cx="815975" cy="1063624"/>
            </a:xfrm>
            <a:custGeom>
              <a:avLst/>
              <a:gdLst>
                <a:gd name="T0" fmla="*/ 511 w 514"/>
                <a:gd name="T1" fmla="*/ 604 h 670"/>
                <a:gd name="T2" fmla="*/ 509 w 514"/>
                <a:gd name="T3" fmla="*/ 617 h 670"/>
                <a:gd name="T4" fmla="*/ 493 w 514"/>
                <a:gd name="T5" fmla="*/ 627 h 670"/>
                <a:gd name="T6" fmla="*/ 477 w 514"/>
                <a:gd name="T7" fmla="*/ 636 h 670"/>
                <a:gd name="T8" fmla="*/ 478 w 514"/>
                <a:gd name="T9" fmla="*/ 649 h 670"/>
                <a:gd name="T10" fmla="*/ 490 w 514"/>
                <a:gd name="T11" fmla="*/ 655 h 670"/>
                <a:gd name="T12" fmla="*/ 473 w 514"/>
                <a:gd name="T13" fmla="*/ 666 h 670"/>
                <a:gd name="T14" fmla="*/ 448 w 514"/>
                <a:gd name="T15" fmla="*/ 661 h 670"/>
                <a:gd name="T16" fmla="*/ 433 w 514"/>
                <a:gd name="T17" fmla="*/ 650 h 670"/>
                <a:gd name="T18" fmla="*/ 416 w 514"/>
                <a:gd name="T19" fmla="*/ 644 h 670"/>
                <a:gd name="T20" fmla="*/ 402 w 514"/>
                <a:gd name="T21" fmla="*/ 634 h 670"/>
                <a:gd name="T22" fmla="*/ 390 w 514"/>
                <a:gd name="T23" fmla="*/ 623 h 670"/>
                <a:gd name="T24" fmla="*/ 377 w 514"/>
                <a:gd name="T25" fmla="*/ 612 h 670"/>
                <a:gd name="T26" fmla="*/ 364 w 514"/>
                <a:gd name="T27" fmla="*/ 599 h 670"/>
                <a:gd name="T28" fmla="*/ 364 w 514"/>
                <a:gd name="T29" fmla="*/ 574 h 670"/>
                <a:gd name="T30" fmla="*/ 346 w 514"/>
                <a:gd name="T31" fmla="*/ 574 h 670"/>
                <a:gd name="T32" fmla="*/ 345 w 514"/>
                <a:gd name="T33" fmla="*/ 553 h 670"/>
                <a:gd name="T34" fmla="*/ 338 w 514"/>
                <a:gd name="T35" fmla="*/ 536 h 670"/>
                <a:gd name="T36" fmla="*/ 325 w 514"/>
                <a:gd name="T37" fmla="*/ 548 h 670"/>
                <a:gd name="T38" fmla="*/ 286 w 514"/>
                <a:gd name="T39" fmla="*/ 535 h 670"/>
                <a:gd name="T40" fmla="*/ 270 w 514"/>
                <a:gd name="T41" fmla="*/ 531 h 670"/>
                <a:gd name="T42" fmla="*/ 267 w 514"/>
                <a:gd name="T43" fmla="*/ 526 h 670"/>
                <a:gd name="T44" fmla="*/ 249 w 514"/>
                <a:gd name="T45" fmla="*/ 521 h 670"/>
                <a:gd name="T46" fmla="*/ 232 w 514"/>
                <a:gd name="T47" fmla="*/ 521 h 670"/>
                <a:gd name="T48" fmla="*/ 218 w 514"/>
                <a:gd name="T49" fmla="*/ 523 h 670"/>
                <a:gd name="T50" fmla="*/ 193 w 514"/>
                <a:gd name="T51" fmla="*/ 518 h 670"/>
                <a:gd name="T52" fmla="*/ 170 w 514"/>
                <a:gd name="T53" fmla="*/ 522 h 670"/>
                <a:gd name="T54" fmla="*/ 151 w 514"/>
                <a:gd name="T55" fmla="*/ 515 h 670"/>
                <a:gd name="T56" fmla="*/ 143 w 514"/>
                <a:gd name="T57" fmla="*/ 501 h 670"/>
                <a:gd name="T58" fmla="*/ 135 w 514"/>
                <a:gd name="T59" fmla="*/ 485 h 670"/>
                <a:gd name="T60" fmla="*/ 129 w 514"/>
                <a:gd name="T61" fmla="*/ 470 h 670"/>
                <a:gd name="T62" fmla="*/ 118 w 514"/>
                <a:gd name="T63" fmla="*/ 457 h 670"/>
                <a:gd name="T64" fmla="*/ 113 w 514"/>
                <a:gd name="T65" fmla="*/ 439 h 670"/>
                <a:gd name="T66" fmla="*/ 112 w 514"/>
                <a:gd name="T67" fmla="*/ 426 h 670"/>
                <a:gd name="T68" fmla="*/ 100 w 514"/>
                <a:gd name="T69" fmla="*/ 423 h 670"/>
                <a:gd name="T70" fmla="*/ 72 w 514"/>
                <a:gd name="T71" fmla="*/ 418 h 670"/>
                <a:gd name="T72" fmla="*/ 60 w 514"/>
                <a:gd name="T73" fmla="*/ 406 h 670"/>
                <a:gd name="T74" fmla="*/ 56 w 514"/>
                <a:gd name="T75" fmla="*/ 388 h 670"/>
                <a:gd name="T76" fmla="*/ 64 w 514"/>
                <a:gd name="T77" fmla="*/ 372 h 670"/>
                <a:gd name="T78" fmla="*/ 65 w 514"/>
                <a:gd name="T79" fmla="*/ 353 h 670"/>
                <a:gd name="T80" fmla="*/ 50 w 514"/>
                <a:gd name="T81" fmla="*/ 339 h 670"/>
                <a:gd name="T82" fmla="*/ 23 w 514"/>
                <a:gd name="T83" fmla="*/ 336 h 670"/>
                <a:gd name="T84" fmla="*/ 4 w 514"/>
                <a:gd name="T85" fmla="*/ 327 h 670"/>
                <a:gd name="T86" fmla="*/ 6 w 514"/>
                <a:gd name="T87" fmla="*/ 291 h 670"/>
                <a:gd name="T88" fmla="*/ 20 w 514"/>
                <a:gd name="T89" fmla="*/ 275 h 670"/>
                <a:gd name="T90" fmla="*/ 49 w 514"/>
                <a:gd name="T91" fmla="*/ 248 h 670"/>
                <a:gd name="T92" fmla="*/ 56 w 514"/>
                <a:gd name="T93" fmla="*/ 232 h 670"/>
                <a:gd name="T94" fmla="*/ 60 w 514"/>
                <a:gd name="T95" fmla="*/ 219 h 670"/>
                <a:gd name="T96" fmla="*/ 79 w 514"/>
                <a:gd name="T97" fmla="*/ 206 h 670"/>
                <a:gd name="T98" fmla="*/ 111 w 514"/>
                <a:gd name="T99" fmla="*/ 219 h 670"/>
                <a:gd name="T100" fmla="*/ 130 w 514"/>
                <a:gd name="T101" fmla="*/ 235 h 670"/>
                <a:gd name="T102" fmla="*/ 207 w 514"/>
                <a:gd name="T103" fmla="*/ 217 h 670"/>
                <a:gd name="T104" fmla="*/ 249 w 514"/>
                <a:gd name="T105" fmla="*/ 177 h 670"/>
                <a:gd name="T106" fmla="*/ 274 w 514"/>
                <a:gd name="T107" fmla="*/ 132 h 670"/>
                <a:gd name="T108" fmla="*/ 297 w 514"/>
                <a:gd name="T109" fmla="*/ 122 h 670"/>
                <a:gd name="T110" fmla="*/ 324 w 514"/>
                <a:gd name="T111" fmla="*/ 109 h 670"/>
                <a:gd name="T112" fmla="*/ 353 w 514"/>
                <a:gd name="T113" fmla="*/ 63 h 670"/>
                <a:gd name="T114" fmla="*/ 367 w 514"/>
                <a:gd name="T115" fmla="*/ 25 h 670"/>
                <a:gd name="T116" fmla="*/ 409 w 514"/>
                <a:gd name="T117" fmla="*/ 9 h 670"/>
                <a:gd name="T118" fmla="*/ 421 w 514"/>
                <a:gd name="T119" fmla="*/ 6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14" h="670">
                  <a:moveTo>
                    <a:pt x="514" y="583"/>
                  </a:moveTo>
                  <a:lnTo>
                    <a:pt x="514" y="584"/>
                  </a:lnTo>
                  <a:lnTo>
                    <a:pt x="513" y="585"/>
                  </a:lnTo>
                  <a:lnTo>
                    <a:pt x="511" y="585"/>
                  </a:lnTo>
                  <a:lnTo>
                    <a:pt x="510" y="587"/>
                  </a:lnTo>
                  <a:lnTo>
                    <a:pt x="510" y="588"/>
                  </a:lnTo>
                  <a:lnTo>
                    <a:pt x="510" y="589"/>
                  </a:lnTo>
                  <a:lnTo>
                    <a:pt x="509" y="591"/>
                  </a:lnTo>
                  <a:lnTo>
                    <a:pt x="509" y="592"/>
                  </a:lnTo>
                  <a:lnTo>
                    <a:pt x="509" y="595"/>
                  </a:lnTo>
                  <a:lnTo>
                    <a:pt x="510" y="597"/>
                  </a:lnTo>
                  <a:lnTo>
                    <a:pt x="509" y="601"/>
                  </a:lnTo>
                  <a:lnTo>
                    <a:pt x="510" y="601"/>
                  </a:lnTo>
                  <a:lnTo>
                    <a:pt x="511" y="603"/>
                  </a:lnTo>
                  <a:lnTo>
                    <a:pt x="511" y="604"/>
                  </a:lnTo>
                  <a:lnTo>
                    <a:pt x="512" y="604"/>
                  </a:lnTo>
                  <a:lnTo>
                    <a:pt x="511" y="604"/>
                  </a:lnTo>
                  <a:lnTo>
                    <a:pt x="511" y="605"/>
                  </a:lnTo>
                  <a:lnTo>
                    <a:pt x="510" y="605"/>
                  </a:lnTo>
                  <a:lnTo>
                    <a:pt x="510" y="604"/>
                  </a:lnTo>
                  <a:lnTo>
                    <a:pt x="510" y="605"/>
                  </a:lnTo>
                  <a:lnTo>
                    <a:pt x="511" y="606"/>
                  </a:lnTo>
                  <a:lnTo>
                    <a:pt x="511" y="607"/>
                  </a:lnTo>
                  <a:lnTo>
                    <a:pt x="510" y="607"/>
                  </a:lnTo>
                  <a:lnTo>
                    <a:pt x="510" y="608"/>
                  </a:lnTo>
                  <a:lnTo>
                    <a:pt x="510" y="610"/>
                  </a:lnTo>
                  <a:lnTo>
                    <a:pt x="509" y="611"/>
                  </a:lnTo>
                  <a:lnTo>
                    <a:pt x="509" y="613"/>
                  </a:lnTo>
                  <a:lnTo>
                    <a:pt x="510" y="613"/>
                  </a:lnTo>
                  <a:lnTo>
                    <a:pt x="510" y="615"/>
                  </a:lnTo>
                  <a:lnTo>
                    <a:pt x="511" y="615"/>
                  </a:lnTo>
                  <a:lnTo>
                    <a:pt x="511" y="616"/>
                  </a:lnTo>
                  <a:lnTo>
                    <a:pt x="510" y="617"/>
                  </a:lnTo>
                  <a:lnTo>
                    <a:pt x="509" y="617"/>
                  </a:lnTo>
                  <a:lnTo>
                    <a:pt x="508" y="618"/>
                  </a:lnTo>
                  <a:lnTo>
                    <a:pt x="507" y="618"/>
                  </a:lnTo>
                  <a:lnTo>
                    <a:pt x="506" y="619"/>
                  </a:lnTo>
                  <a:lnTo>
                    <a:pt x="505" y="620"/>
                  </a:lnTo>
                  <a:lnTo>
                    <a:pt x="506" y="621"/>
                  </a:lnTo>
                  <a:lnTo>
                    <a:pt x="505" y="622"/>
                  </a:lnTo>
                  <a:lnTo>
                    <a:pt x="504" y="622"/>
                  </a:lnTo>
                  <a:lnTo>
                    <a:pt x="503" y="623"/>
                  </a:lnTo>
                  <a:lnTo>
                    <a:pt x="502" y="623"/>
                  </a:lnTo>
                  <a:lnTo>
                    <a:pt x="501" y="625"/>
                  </a:lnTo>
                  <a:lnTo>
                    <a:pt x="500" y="624"/>
                  </a:lnTo>
                  <a:lnTo>
                    <a:pt x="499" y="625"/>
                  </a:lnTo>
                  <a:lnTo>
                    <a:pt x="498" y="624"/>
                  </a:lnTo>
                  <a:lnTo>
                    <a:pt x="498" y="623"/>
                  </a:lnTo>
                  <a:lnTo>
                    <a:pt x="495" y="624"/>
                  </a:lnTo>
                  <a:lnTo>
                    <a:pt x="494" y="627"/>
                  </a:lnTo>
                  <a:lnTo>
                    <a:pt x="493" y="627"/>
                  </a:lnTo>
                  <a:lnTo>
                    <a:pt x="492" y="627"/>
                  </a:lnTo>
                  <a:lnTo>
                    <a:pt x="493" y="628"/>
                  </a:lnTo>
                  <a:lnTo>
                    <a:pt x="491" y="629"/>
                  </a:lnTo>
                  <a:lnTo>
                    <a:pt x="490" y="629"/>
                  </a:lnTo>
                  <a:lnTo>
                    <a:pt x="487" y="629"/>
                  </a:lnTo>
                  <a:lnTo>
                    <a:pt x="487" y="630"/>
                  </a:lnTo>
                  <a:lnTo>
                    <a:pt x="486" y="631"/>
                  </a:lnTo>
                  <a:lnTo>
                    <a:pt x="485" y="631"/>
                  </a:lnTo>
                  <a:lnTo>
                    <a:pt x="484" y="632"/>
                  </a:lnTo>
                  <a:lnTo>
                    <a:pt x="483" y="632"/>
                  </a:lnTo>
                  <a:lnTo>
                    <a:pt x="482" y="632"/>
                  </a:lnTo>
                  <a:lnTo>
                    <a:pt x="480" y="632"/>
                  </a:lnTo>
                  <a:lnTo>
                    <a:pt x="480" y="633"/>
                  </a:lnTo>
                  <a:lnTo>
                    <a:pt x="479" y="635"/>
                  </a:lnTo>
                  <a:lnTo>
                    <a:pt x="478" y="635"/>
                  </a:lnTo>
                  <a:lnTo>
                    <a:pt x="478" y="636"/>
                  </a:lnTo>
                  <a:lnTo>
                    <a:pt x="477" y="636"/>
                  </a:lnTo>
                  <a:lnTo>
                    <a:pt x="477" y="637"/>
                  </a:lnTo>
                  <a:lnTo>
                    <a:pt x="477" y="638"/>
                  </a:lnTo>
                  <a:lnTo>
                    <a:pt x="477" y="639"/>
                  </a:lnTo>
                  <a:lnTo>
                    <a:pt x="477" y="640"/>
                  </a:lnTo>
                  <a:lnTo>
                    <a:pt x="476" y="640"/>
                  </a:lnTo>
                  <a:lnTo>
                    <a:pt x="475" y="641"/>
                  </a:lnTo>
                  <a:lnTo>
                    <a:pt x="474" y="641"/>
                  </a:lnTo>
                  <a:lnTo>
                    <a:pt x="474" y="644"/>
                  </a:lnTo>
                  <a:lnTo>
                    <a:pt x="471" y="645"/>
                  </a:lnTo>
                  <a:lnTo>
                    <a:pt x="471" y="646"/>
                  </a:lnTo>
                  <a:lnTo>
                    <a:pt x="472" y="646"/>
                  </a:lnTo>
                  <a:lnTo>
                    <a:pt x="473" y="646"/>
                  </a:lnTo>
                  <a:lnTo>
                    <a:pt x="472" y="646"/>
                  </a:lnTo>
                  <a:lnTo>
                    <a:pt x="475" y="649"/>
                  </a:lnTo>
                  <a:lnTo>
                    <a:pt x="476" y="649"/>
                  </a:lnTo>
                  <a:lnTo>
                    <a:pt x="477" y="648"/>
                  </a:lnTo>
                  <a:lnTo>
                    <a:pt x="478" y="649"/>
                  </a:lnTo>
                  <a:lnTo>
                    <a:pt x="479" y="650"/>
                  </a:lnTo>
                  <a:lnTo>
                    <a:pt x="480" y="649"/>
                  </a:lnTo>
                  <a:lnTo>
                    <a:pt x="481" y="649"/>
                  </a:lnTo>
                  <a:lnTo>
                    <a:pt x="482" y="650"/>
                  </a:lnTo>
                  <a:lnTo>
                    <a:pt x="482" y="651"/>
                  </a:lnTo>
                  <a:lnTo>
                    <a:pt x="484" y="652"/>
                  </a:lnTo>
                  <a:lnTo>
                    <a:pt x="485" y="651"/>
                  </a:lnTo>
                  <a:lnTo>
                    <a:pt x="486" y="650"/>
                  </a:lnTo>
                  <a:lnTo>
                    <a:pt x="489" y="650"/>
                  </a:lnTo>
                  <a:lnTo>
                    <a:pt x="488" y="651"/>
                  </a:lnTo>
                  <a:lnTo>
                    <a:pt x="490" y="652"/>
                  </a:lnTo>
                  <a:lnTo>
                    <a:pt x="490" y="653"/>
                  </a:lnTo>
                  <a:lnTo>
                    <a:pt x="491" y="654"/>
                  </a:lnTo>
                  <a:lnTo>
                    <a:pt x="490" y="654"/>
                  </a:lnTo>
                  <a:lnTo>
                    <a:pt x="488" y="654"/>
                  </a:lnTo>
                  <a:lnTo>
                    <a:pt x="488" y="655"/>
                  </a:lnTo>
                  <a:lnTo>
                    <a:pt x="490" y="655"/>
                  </a:lnTo>
                  <a:lnTo>
                    <a:pt x="491" y="655"/>
                  </a:lnTo>
                  <a:lnTo>
                    <a:pt x="493" y="654"/>
                  </a:lnTo>
                  <a:lnTo>
                    <a:pt x="494" y="654"/>
                  </a:lnTo>
                  <a:lnTo>
                    <a:pt x="493" y="655"/>
                  </a:lnTo>
                  <a:lnTo>
                    <a:pt x="493" y="656"/>
                  </a:lnTo>
                  <a:lnTo>
                    <a:pt x="491" y="658"/>
                  </a:lnTo>
                  <a:lnTo>
                    <a:pt x="487" y="657"/>
                  </a:lnTo>
                  <a:lnTo>
                    <a:pt x="486" y="657"/>
                  </a:lnTo>
                  <a:lnTo>
                    <a:pt x="484" y="659"/>
                  </a:lnTo>
                  <a:lnTo>
                    <a:pt x="482" y="661"/>
                  </a:lnTo>
                  <a:lnTo>
                    <a:pt x="481" y="662"/>
                  </a:lnTo>
                  <a:lnTo>
                    <a:pt x="479" y="662"/>
                  </a:lnTo>
                  <a:lnTo>
                    <a:pt x="478" y="662"/>
                  </a:lnTo>
                  <a:lnTo>
                    <a:pt x="477" y="663"/>
                  </a:lnTo>
                  <a:lnTo>
                    <a:pt x="474" y="663"/>
                  </a:lnTo>
                  <a:lnTo>
                    <a:pt x="475" y="665"/>
                  </a:lnTo>
                  <a:lnTo>
                    <a:pt x="473" y="666"/>
                  </a:lnTo>
                  <a:lnTo>
                    <a:pt x="471" y="667"/>
                  </a:lnTo>
                  <a:lnTo>
                    <a:pt x="470" y="668"/>
                  </a:lnTo>
                  <a:lnTo>
                    <a:pt x="467" y="668"/>
                  </a:lnTo>
                  <a:lnTo>
                    <a:pt x="465" y="667"/>
                  </a:lnTo>
                  <a:lnTo>
                    <a:pt x="463" y="666"/>
                  </a:lnTo>
                  <a:lnTo>
                    <a:pt x="462" y="666"/>
                  </a:lnTo>
                  <a:lnTo>
                    <a:pt x="462" y="665"/>
                  </a:lnTo>
                  <a:lnTo>
                    <a:pt x="460" y="665"/>
                  </a:lnTo>
                  <a:lnTo>
                    <a:pt x="459" y="666"/>
                  </a:lnTo>
                  <a:lnTo>
                    <a:pt x="457" y="668"/>
                  </a:lnTo>
                  <a:lnTo>
                    <a:pt x="455" y="670"/>
                  </a:lnTo>
                  <a:lnTo>
                    <a:pt x="454" y="670"/>
                  </a:lnTo>
                  <a:lnTo>
                    <a:pt x="452" y="668"/>
                  </a:lnTo>
                  <a:lnTo>
                    <a:pt x="450" y="667"/>
                  </a:lnTo>
                  <a:lnTo>
                    <a:pt x="450" y="664"/>
                  </a:lnTo>
                  <a:lnTo>
                    <a:pt x="449" y="663"/>
                  </a:lnTo>
                  <a:lnTo>
                    <a:pt x="448" y="661"/>
                  </a:lnTo>
                  <a:lnTo>
                    <a:pt x="446" y="658"/>
                  </a:lnTo>
                  <a:lnTo>
                    <a:pt x="446" y="659"/>
                  </a:lnTo>
                  <a:lnTo>
                    <a:pt x="445" y="658"/>
                  </a:lnTo>
                  <a:lnTo>
                    <a:pt x="444" y="658"/>
                  </a:lnTo>
                  <a:lnTo>
                    <a:pt x="443" y="658"/>
                  </a:lnTo>
                  <a:lnTo>
                    <a:pt x="442" y="658"/>
                  </a:lnTo>
                  <a:lnTo>
                    <a:pt x="440" y="660"/>
                  </a:lnTo>
                  <a:lnTo>
                    <a:pt x="441" y="661"/>
                  </a:lnTo>
                  <a:lnTo>
                    <a:pt x="440" y="662"/>
                  </a:lnTo>
                  <a:lnTo>
                    <a:pt x="439" y="661"/>
                  </a:lnTo>
                  <a:lnTo>
                    <a:pt x="438" y="661"/>
                  </a:lnTo>
                  <a:lnTo>
                    <a:pt x="437" y="659"/>
                  </a:lnTo>
                  <a:lnTo>
                    <a:pt x="435" y="659"/>
                  </a:lnTo>
                  <a:lnTo>
                    <a:pt x="435" y="658"/>
                  </a:lnTo>
                  <a:lnTo>
                    <a:pt x="436" y="654"/>
                  </a:lnTo>
                  <a:lnTo>
                    <a:pt x="436" y="651"/>
                  </a:lnTo>
                  <a:lnTo>
                    <a:pt x="433" y="650"/>
                  </a:lnTo>
                  <a:lnTo>
                    <a:pt x="433" y="649"/>
                  </a:lnTo>
                  <a:lnTo>
                    <a:pt x="433" y="648"/>
                  </a:lnTo>
                  <a:lnTo>
                    <a:pt x="430" y="647"/>
                  </a:lnTo>
                  <a:lnTo>
                    <a:pt x="428" y="648"/>
                  </a:lnTo>
                  <a:lnTo>
                    <a:pt x="427" y="648"/>
                  </a:lnTo>
                  <a:lnTo>
                    <a:pt x="428" y="646"/>
                  </a:lnTo>
                  <a:lnTo>
                    <a:pt x="426" y="646"/>
                  </a:lnTo>
                  <a:lnTo>
                    <a:pt x="426" y="646"/>
                  </a:lnTo>
                  <a:lnTo>
                    <a:pt x="426" y="645"/>
                  </a:lnTo>
                  <a:lnTo>
                    <a:pt x="423" y="645"/>
                  </a:lnTo>
                  <a:lnTo>
                    <a:pt x="422" y="644"/>
                  </a:lnTo>
                  <a:lnTo>
                    <a:pt x="421" y="640"/>
                  </a:lnTo>
                  <a:lnTo>
                    <a:pt x="419" y="640"/>
                  </a:lnTo>
                  <a:lnTo>
                    <a:pt x="418" y="641"/>
                  </a:lnTo>
                  <a:lnTo>
                    <a:pt x="418" y="643"/>
                  </a:lnTo>
                  <a:lnTo>
                    <a:pt x="418" y="644"/>
                  </a:lnTo>
                  <a:lnTo>
                    <a:pt x="416" y="644"/>
                  </a:lnTo>
                  <a:lnTo>
                    <a:pt x="415" y="644"/>
                  </a:lnTo>
                  <a:lnTo>
                    <a:pt x="415" y="644"/>
                  </a:lnTo>
                  <a:lnTo>
                    <a:pt x="414" y="644"/>
                  </a:lnTo>
                  <a:lnTo>
                    <a:pt x="414" y="642"/>
                  </a:lnTo>
                  <a:lnTo>
                    <a:pt x="413" y="641"/>
                  </a:lnTo>
                  <a:lnTo>
                    <a:pt x="412" y="641"/>
                  </a:lnTo>
                  <a:lnTo>
                    <a:pt x="412" y="640"/>
                  </a:lnTo>
                  <a:lnTo>
                    <a:pt x="411" y="639"/>
                  </a:lnTo>
                  <a:lnTo>
                    <a:pt x="410" y="638"/>
                  </a:lnTo>
                  <a:lnTo>
                    <a:pt x="408" y="636"/>
                  </a:lnTo>
                  <a:lnTo>
                    <a:pt x="408" y="634"/>
                  </a:lnTo>
                  <a:lnTo>
                    <a:pt x="407" y="633"/>
                  </a:lnTo>
                  <a:lnTo>
                    <a:pt x="407" y="634"/>
                  </a:lnTo>
                  <a:lnTo>
                    <a:pt x="405" y="634"/>
                  </a:lnTo>
                  <a:lnTo>
                    <a:pt x="404" y="635"/>
                  </a:lnTo>
                  <a:lnTo>
                    <a:pt x="403" y="635"/>
                  </a:lnTo>
                  <a:lnTo>
                    <a:pt x="402" y="634"/>
                  </a:lnTo>
                  <a:lnTo>
                    <a:pt x="402" y="633"/>
                  </a:lnTo>
                  <a:lnTo>
                    <a:pt x="400" y="632"/>
                  </a:lnTo>
                  <a:lnTo>
                    <a:pt x="399" y="634"/>
                  </a:lnTo>
                  <a:lnTo>
                    <a:pt x="397" y="637"/>
                  </a:lnTo>
                  <a:lnTo>
                    <a:pt x="397" y="636"/>
                  </a:lnTo>
                  <a:lnTo>
                    <a:pt x="396" y="634"/>
                  </a:lnTo>
                  <a:lnTo>
                    <a:pt x="395" y="632"/>
                  </a:lnTo>
                  <a:lnTo>
                    <a:pt x="392" y="632"/>
                  </a:lnTo>
                  <a:lnTo>
                    <a:pt x="391" y="634"/>
                  </a:lnTo>
                  <a:lnTo>
                    <a:pt x="390" y="633"/>
                  </a:lnTo>
                  <a:lnTo>
                    <a:pt x="389" y="633"/>
                  </a:lnTo>
                  <a:lnTo>
                    <a:pt x="390" y="629"/>
                  </a:lnTo>
                  <a:lnTo>
                    <a:pt x="391" y="629"/>
                  </a:lnTo>
                  <a:lnTo>
                    <a:pt x="391" y="628"/>
                  </a:lnTo>
                  <a:lnTo>
                    <a:pt x="391" y="627"/>
                  </a:lnTo>
                  <a:lnTo>
                    <a:pt x="389" y="626"/>
                  </a:lnTo>
                  <a:lnTo>
                    <a:pt x="390" y="623"/>
                  </a:lnTo>
                  <a:lnTo>
                    <a:pt x="391" y="623"/>
                  </a:lnTo>
                  <a:lnTo>
                    <a:pt x="391" y="619"/>
                  </a:lnTo>
                  <a:lnTo>
                    <a:pt x="391" y="618"/>
                  </a:lnTo>
                  <a:lnTo>
                    <a:pt x="391" y="617"/>
                  </a:lnTo>
                  <a:lnTo>
                    <a:pt x="390" y="616"/>
                  </a:lnTo>
                  <a:lnTo>
                    <a:pt x="387" y="615"/>
                  </a:lnTo>
                  <a:lnTo>
                    <a:pt x="384" y="615"/>
                  </a:lnTo>
                  <a:lnTo>
                    <a:pt x="381" y="617"/>
                  </a:lnTo>
                  <a:lnTo>
                    <a:pt x="380" y="617"/>
                  </a:lnTo>
                  <a:lnTo>
                    <a:pt x="379" y="619"/>
                  </a:lnTo>
                  <a:lnTo>
                    <a:pt x="377" y="617"/>
                  </a:lnTo>
                  <a:lnTo>
                    <a:pt x="376" y="616"/>
                  </a:lnTo>
                  <a:lnTo>
                    <a:pt x="377" y="615"/>
                  </a:lnTo>
                  <a:lnTo>
                    <a:pt x="377" y="615"/>
                  </a:lnTo>
                  <a:lnTo>
                    <a:pt x="376" y="615"/>
                  </a:lnTo>
                  <a:lnTo>
                    <a:pt x="377" y="614"/>
                  </a:lnTo>
                  <a:lnTo>
                    <a:pt x="377" y="612"/>
                  </a:lnTo>
                  <a:lnTo>
                    <a:pt x="377" y="609"/>
                  </a:lnTo>
                  <a:lnTo>
                    <a:pt x="375" y="609"/>
                  </a:lnTo>
                  <a:lnTo>
                    <a:pt x="374" y="607"/>
                  </a:lnTo>
                  <a:lnTo>
                    <a:pt x="373" y="607"/>
                  </a:lnTo>
                  <a:lnTo>
                    <a:pt x="372" y="607"/>
                  </a:lnTo>
                  <a:lnTo>
                    <a:pt x="372" y="605"/>
                  </a:lnTo>
                  <a:lnTo>
                    <a:pt x="370" y="605"/>
                  </a:lnTo>
                  <a:lnTo>
                    <a:pt x="369" y="604"/>
                  </a:lnTo>
                  <a:lnTo>
                    <a:pt x="368" y="602"/>
                  </a:lnTo>
                  <a:lnTo>
                    <a:pt x="368" y="602"/>
                  </a:lnTo>
                  <a:lnTo>
                    <a:pt x="367" y="602"/>
                  </a:lnTo>
                  <a:lnTo>
                    <a:pt x="366" y="604"/>
                  </a:lnTo>
                  <a:lnTo>
                    <a:pt x="365" y="604"/>
                  </a:lnTo>
                  <a:lnTo>
                    <a:pt x="365" y="603"/>
                  </a:lnTo>
                  <a:lnTo>
                    <a:pt x="363" y="601"/>
                  </a:lnTo>
                  <a:lnTo>
                    <a:pt x="365" y="599"/>
                  </a:lnTo>
                  <a:lnTo>
                    <a:pt x="364" y="599"/>
                  </a:lnTo>
                  <a:lnTo>
                    <a:pt x="364" y="597"/>
                  </a:lnTo>
                  <a:lnTo>
                    <a:pt x="363" y="597"/>
                  </a:lnTo>
                  <a:lnTo>
                    <a:pt x="362" y="596"/>
                  </a:lnTo>
                  <a:lnTo>
                    <a:pt x="366" y="591"/>
                  </a:lnTo>
                  <a:lnTo>
                    <a:pt x="367" y="590"/>
                  </a:lnTo>
                  <a:lnTo>
                    <a:pt x="368" y="591"/>
                  </a:lnTo>
                  <a:lnTo>
                    <a:pt x="369" y="589"/>
                  </a:lnTo>
                  <a:lnTo>
                    <a:pt x="368" y="588"/>
                  </a:lnTo>
                  <a:lnTo>
                    <a:pt x="368" y="583"/>
                  </a:lnTo>
                  <a:lnTo>
                    <a:pt x="368" y="583"/>
                  </a:lnTo>
                  <a:lnTo>
                    <a:pt x="368" y="583"/>
                  </a:lnTo>
                  <a:lnTo>
                    <a:pt x="368" y="582"/>
                  </a:lnTo>
                  <a:lnTo>
                    <a:pt x="367" y="579"/>
                  </a:lnTo>
                  <a:lnTo>
                    <a:pt x="368" y="578"/>
                  </a:lnTo>
                  <a:lnTo>
                    <a:pt x="366" y="576"/>
                  </a:lnTo>
                  <a:lnTo>
                    <a:pt x="363" y="575"/>
                  </a:lnTo>
                  <a:lnTo>
                    <a:pt x="364" y="574"/>
                  </a:lnTo>
                  <a:lnTo>
                    <a:pt x="363" y="572"/>
                  </a:lnTo>
                  <a:lnTo>
                    <a:pt x="360" y="572"/>
                  </a:lnTo>
                  <a:lnTo>
                    <a:pt x="360" y="572"/>
                  </a:lnTo>
                  <a:lnTo>
                    <a:pt x="360" y="573"/>
                  </a:lnTo>
                  <a:lnTo>
                    <a:pt x="360" y="575"/>
                  </a:lnTo>
                  <a:lnTo>
                    <a:pt x="359" y="577"/>
                  </a:lnTo>
                  <a:lnTo>
                    <a:pt x="358" y="578"/>
                  </a:lnTo>
                  <a:lnTo>
                    <a:pt x="356" y="580"/>
                  </a:lnTo>
                  <a:lnTo>
                    <a:pt x="354" y="581"/>
                  </a:lnTo>
                  <a:lnTo>
                    <a:pt x="352" y="582"/>
                  </a:lnTo>
                  <a:lnTo>
                    <a:pt x="352" y="582"/>
                  </a:lnTo>
                  <a:lnTo>
                    <a:pt x="352" y="581"/>
                  </a:lnTo>
                  <a:lnTo>
                    <a:pt x="351" y="581"/>
                  </a:lnTo>
                  <a:lnTo>
                    <a:pt x="351" y="580"/>
                  </a:lnTo>
                  <a:lnTo>
                    <a:pt x="348" y="579"/>
                  </a:lnTo>
                  <a:lnTo>
                    <a:pt x="350" y="575"/>
                  </a:lnTo>
                  <a:lnTo>
                    <a:pt x="346" y="574"/>
                  </a:lnTo>
                  <a:lnTo>
                    <a:pt x="345" y="573"/>
                  </a:lnTo>
                  <a:lnTo>
                    <a:pt x="343" y="571"/>
                  </a:lnTo>
                  <a:lnTo>
                    <a:pt x="342" y="570"/>
                  </a:lnTo>
                  <a:lnTo>
                    <a:pt x="339" y="568"/>
                  </a:lnTo>
                  <a:lnTo>
                    <a:pt x="338" y="567"/>
                  </a:lnTo>
                  <a:lnTo>
                    <a:pt x="336" y="565"/>
                  </a:lnTo>
                  <a:lnTo>
                    <a:pt x="336" y="564"/>
                  </a:lnTo>
                  <a:lnTo>
                    <a:pt x="337" y="562"/>
                  </a:lnTo>
                  <a:lnTo>
                    <a:pt x="337" y="561"/>
                  </a:lnTo>
                  <a:lnTo>
                    <a:pt x="339" y="560"/>
                  </a:lnTo>
                  <a:lnTo>
                    <a:pt x="338" y="559"/>
                  </a:lnTo>
                  <a:lnTo>
                    <a:pt x="339" y="559"/>
                  </a:lnTo>
                  <a:lnTo>
                    <a:pt x="340" y="557"/>
                  </a:lnTo>
                  <a:lnTo>
                    <a:pt x="342" y="556"/>
                  </a:lnTo>
                  <a:lnTo>
                    <a:pt x="343" y="553"/>
                  </a:lnTo>
                  <a:lnTo>
                    <a:pt x="343" y="552"/>
                  </a:lnTo>
                  <a:lnTo>
                    <a:pt x="345" y="553"/>
                  </a:lnTo>
                  <a:lnTo>
                    <a:pt x="346" y="551"/>
                  </a:lnTo>
                  <a:lnTo>
                    <a:pt x="348" y="551"/>
                  </a:lnTo>
                  <a:lnTo>
                    <a:pt x="348" y="551"/>
                  </a:lnTo>
                  <a:lnTo>
                    <a:pt x="347" y="551"/>
                  </a:lnTo>
                  <a:lnTo>
                    <a:pt x="346" y="549"/>
                  </a:lnTo>
                  <a:lnTo>
                    <a:pt x="344" y="548"/>
                  </a:lnTo>
                  <a:lnTo>
                    <a:pt x="343" y="547"/>
                  </a:lnTo>
                  <a:lnTo>
                    <a:pt x="340" y="547"/>
                  </a:lnTo>
                  <a:lnTo>
                    <a:pt x="339" y="545"/>
                  </a:lnTo>
                  <a:lnTo>
                    <a:pt x="338" y="545"/>
                  </a:lnTo>
                  <a:lnTo>
                    <a:pt x="336" y="544"/>
                  </a:lnTo>
                  <a:lnTo>
                    <a:pt x="339" y="542"/>
                  </a:lnTo>
                  <a:lnTo>
                    <a:pt x="339" y="541"/>
                  </a:lnTo>
                  <a:lnTo>
                    <a:pt x="339" y="540"/>
                  </a:lnTo>
                  <a:lnTo>
                    <a:pt x="340" y="539"/>
                  </a:lnTo>
                  <a:lnTo>
                    <a:pt x="338" y="537"/>
                  </a:lnTo>
                  <a:lnTo>
                    <a:pt x="338" y="536"/>
                  </a:lnTo>
                  <a:lnTo>
                    <a:pt x="337" y="535"/>
                  </a:lnTo>
                  <a:lnTo>
                    <a:pt x="336" y="536"/>
                  </a:lnTo>
                  <a:lnTo>
                    <a:pt x="333" y="538"/>
                  </a:lnTo>
                  <a:lnTo>
                    <a:pt x="330" y="538"/>
                  </a:lnTo>
                  <a:lnTo>
                    <a:pt x="330" y="536"/>
                  </a:lnTo>
                  <a:lnTo>
                    <a:pt x="329" y="536"/>
                  </a:lnTo>
                  <a:lnTo>
                    <a:pt x="328" y="536"/>
                  </a:lnTo>
                  <a:lnTo>
                    <a:pt x="327" y="539"/>
                  </a:lnTo>
                  <a:lnTo>
                    <a:pt x="327" y="540"/>
                  </a:lnTo>
                  <a:lnTo>
                    <a:pt x="328" y="541"/>
                  </a:lnTo>
                  <a:lnTo>
                    <a:pt x="327" y="541"/>
                  </a:lnTo>
                  <a:lnTo>
                    <a:pt x="327" y="543"/>
                  </a:lnTo>
                  <a:lnTo>
                    <a:pt x="325" y="544"/>
                  </a:lnTo>
                  <a:lnTo>
                    <a:pt x="325" y="545"/>
                  </a:lnTo>
                  <a:lnTo>
                    <a:pt x="327" y="545"/>
                  </a:lnTo>
                  <a:lnTo>
                    <a:pt x="328" y="547"/>
                  </a:lnTo>
                  <a:lnTo>
                    <a:pt x="325" y="548"/>
                  </a:lnTo>
                  <a:lnTo>
                    <a:pt x="321" y="550"/>
                  </a:lnTo>
                  <a:lnTo>
                    <a:pt x="319" y="548"/>
                  </a:lnTo>
                  <a:lnTo>
                    <a:pt x="316" y="547"/>
                  </a:lnTo>
                  <a:lnTo>
                    <a:pt x="313" y="547"/>
                  </a:lnTo>
                  <a:lnTo>
                    <a:pt x="312" y="548"/>
                  </a:lnTo>
                  <a:lnTo>
                    <a:pt x="309" y="547"/>
                  </a:lnTo>
                  <a:lnTo>
                    <a:pt x="305" y="548"/>
                  </a:lnTo>
                  <a:lnTo>
                    <a:pt x="304" y="547"/>
                  </a:lnTo>
                  <a:lnTo>
                    <a:pt x="300" y="543"/>
                  </a:lnTo>
                  <a:lnTo>
                    <a:pt x="299" y="540"/>
                  </a:lnTo>
                  <a:lnTo>
                    <a:pt x="300" y="539"/>
                  </a:lnTo>
                  <a:lnTo>
                    <a:pt x="300" y="538"/>
                  </a:lnTo>
                  <a:lnTo>
                    <a:pt x="298" y="538"/>
                  </a:lnTo>
                  <a:lnTo>
                    <a:pt x="297" y="538"/>
                  </a:lnTo>
                  <a:lnTo>
                    <a:pt x="289" y="536"/>
                  </a:lnTo>
                  <a:lnTo>
                    <a:pt x="287" y="533"/>
                  </a:lnTo>
                  <a:lnTo>
                    <a:pt x="286" y="535"/>
                  </a:lnTo>
                  <a:lnTo>
                    <a:pt x="284" y="536"/>
                  </a:lnTo>
                  <a:lnTo>
                    <a:pt x="283" y="539"/>
                  </a:lnTo>
                  <a:lnTo>
                    <a:pt x="281" y="539"/>
                  </a:lnTo>
                  <a:lnTo>
                    <a:pt x="282" y="543"/>
                  </a:lnTo>
                  <a:lnTo>
                    <a:pt x="281" y="543"/>
                  </a:lnTo>
                  <a:lnTo>
                    <a:pt x="279" y="543"/>
                  </a:lnTo>
                  <a:lnTo>
                    <a:pt x="279" y="542"/>
                  </a:lnTo>
                  <a:lnTo>
                    <a:pt x="278" y="540"/>
                  </a:lnTo>
                  <a:lnTo>
                    <a:pt x="276" y="538"/>
                  </a:lnTo>
                  <a:lnTo>
                    <a:pt x="276" y="537"/>
                  </a:lnTo>
                  <a:lnTo>
                    <a:pt x="276" y="536"/>
                  </a:lnTo>
                  <a:lnTo>
                    <a:pt x="277" y="535"/>
                  </a:lnTo>
                  <a:lnTo>
                    <a:pt x="277" y="534"/>
                  </a:lnTo>
                  <a:lnTo>
                    <a:pt x="275" y="534"/>
                  </a:lnTo>
                  <a:lnTo>
                    <a:pt x="275" y="533"/>
                  </a:lnTo>
                  <a:lnTo>
                    <a:pt x="272" y="534"/>
                  </a:lnTo>
                  <a:lnTo>
                    <a:pt x="270" y="531"/>
                  </a:lnTo>
                  <a:lnTo>
                    <a:pt x="270" y="530"/>
                  </a:lnTo>
                  <a:lnTo>
                    <a:pt x="269" y="529"/>
                  </a:lnTo>
                  <a:lnTo>
                    <a:pt x="268" y="529"/>
                  </a:lnTo>
                  <a:lnTo>
                    <a:pt x="266" y="528"/>
                  </a:lnTo>
                  <a:lnTo>
                    <a:pt x="266" y="529"/>
                  </a:lnTo>
                  <a:lnTo>
                    <a:pt x="264" y="530"/>
                  </a:lnTo>
                  <a:lnTo>
                    <a:pt x="263" y="530"/>
                  </a:lnTo>
                  <a:lnTo>
                    <a:pt x="263" y="528"/>
                  </a:lnTo>
                  <a:lnTo>
                    <a:pt x="261" y="529"/>
                  </a:lnTo>
                  <a:lnTo>
                    <a:pt x="259" y="528"/>
                  </a:lnTo>
                  <a:lnTo>
                    <a:pt x="259" y="527"/>
                  </a:lnTo>
                  <a:lnTo>
                    <a:pt x="261" y="525"/>
                  </a:lnTo>
                  <a:lnTo>
                    <a:pt x="262" y="525"/>
                  </a:lnTo>
                  <a:lnTo>
                    <a:pt x="263" y="525"/>
                  </a:lnTo>
                  <a:lnTo>
                    <a:pt x="264" y="524"/>
                  </a:lnTo>
                  <a:lnTo>
                    <a:pt x="265" y="526"/>
                  </a:lnTo>
                  <a:lnTo>
                    <a:pt x="267" y="526"/>
                  </a:lnTo>
                  <a:lnTo>
                    <a:pt x="268" y="525"/>
                  </a:lnTo>
                  <a:lnTo>
                    <a:pt x="268" y="523"/>
                  </a:lnTo>
                  <a:lnTo>
                    <a:pt x="267" y="522"/>
                  </a:lnTo>
                  <a:lnTo>
                    <a:pt x="266" y="523"/>
                  </a:lnTo>
                  <a:lnTo>
                    <a:pt x="265" y="523"/>
                  </a:lnTo>
                  <a:lnTo>
                    <a:pt x="264" y="523"/>
                  </a:lnTo>
                  <a:lnTo>
                    <a:pt x="263" y="523"/>
                  </a:lnTo>
                  <a:lnTo>
                    <a:pt x="262" y="523"/>
                  </a:lnTo>
                  <a:lnTo>
                    <a:pt x="261" y="522"/>
                  </a:lnTo>
                  <a:lnTo>
                    <a:pt x="260" y="522"/>
                  </a:lnTo>
                  <a:lnTo>
                    <a:pt x="259" y="523"/>
                  </a:lnTo>
                  <a:lnTo>
                    <a:pt x="257" y="521"/>
                  </a:lnTo>
                  <a:lnTo>
                    <a:pt x="257" y="522"/>
                  </a:lnTo>
                  <a:lnTo>
                    <a:pt x="254" y="523"/>
                  </a:lnTo>
                  <a:lnTo>
                    <a:pt x="252" y="523"/>
                  </a:lnTo>
                  <a:lnTo>
                    <a:pt x="249" y="521"/>
                  </a:lnTo>
                  <a:lnTo>
                    <a:pt x="249" y="521"/>
                  </a:lnTo>
                  <a:lnTo>
                    <a:pt x="247" y="521"/>
                  </a:lnTo>
                  <a:lnTo>
                    <a:pt x="247" y="520"/>
                  </a:lnTo>
                  <a:lnTo>
                    <a:pt x="244" y="520"/>
                  </a:lnTo>
                  <a:lnTo>
                    <a:pt x="244" y="518"/>
                  </a:lnTo>
                  <a:lnTo>
                    <a:pt x="244" y="517"/>
                  </a:lnTo>
                  <a:lnTo>
                    <a:pt x="244" y="515"/>
                  </a:lnTo>
                  <a:lnTo>
                    <a:pt x="242" y="514"/>
                  </a:lnTo>
                  <a:lnTo>
                    <a:pt x="241" y="515"/>
                  </a:lnTo>
                  <a:lnTo>
                    <a:pt x="240" y="515"/>
                  </a:lnTo>
                  <a:lnTo>
                    <a:pt x="237" y="517"/>
                  </a:lnTo>
                  <a:lnTo>
                    <a:pt x="236" y="517"/>
                  </a:lnTo>
                  <a:lnTo>
                    <a:pt x="236" y="516"/>
                  </a:lnTo>
                  <a:lnTo>
                    <a:pt x="234" y="517"/>
                  </a:lnTo>
                  <a:lnTo>
                    <a:pt x="234" y="518"/>
                  </a:lnTo>
                  <a:lnTo>
                    <a:pt x="234" y="520"/>
                  </a:lnTo>
                  <a:lnTo>
                    <a:pt x="234" y="520"/>
                  </a:lnTo>
                  <a:lnTo>
                    <a:pt x="232" y="521"/>
                  </a:lnTo>
                  <a:lnTo>
                    <a:pt x="231" y="521"/>
                  </a:lnTo>
                  <a:lnTo>
                    <a:pt x="230" y="522"/>
                  </a:lnTo>
                  <a:lnTo>
                    <a:pt x="229" y="522"/>
                  </a:lnTo>
                  <a:lnTo>
                    <a:pt x="228" y="521"/>
                  </a:lnTo>
                  <a:lnTo>
                    <a:pt x="227" y="520"/>
                  </a:lnTo>
                  <a:lnTo>
                    <a:pt x="228" y="519"/>
                  </a:lnTo>
                  <a:lnTo>
                    <a:pt x="227" y="519"/>
                  </a:lnTo>
                  <a:lnTo>
                    <a:pt x="226" y="519"/>
                  </a:lnTo>
                  <a:lnTo>
                    <a:pt x="225" y="518"/>
                  </a:lnTo>
                  <a:lnTo>
                    <a:pt x="224" y="518"/>
                  </a:lnTo>
                  <a:lnTo>
                    <a:pt x="222" y="519"/>
                  </a:lnTo>
                  <a:lnTo>
                    <a:pt x="222" y="520"/>
                  </a:lnTo>
                  <a:lnTo>
                    <a:pt x="223" y="522"/>
                  </a:lnTo>
                  <a:lnTo>
                    <a:pt x="222" y="523"/>
                  </a:lnTo>
                  <a:lnTo>
                    <a:pt x="222" y="524"/>
                  </a:lnTo>
                  <a:lnTo>
                    <a:pt x="220" y="523"/>
                  </a:lnTo>
                  <a:lnTo>
                    <a:pt x="218" y="523"/>
                  </a:lnTo>
                  <a:lnTo>
                    <a:pt x="217" y="522"/>
                  </a:lnTo>
                  <a:lnTo>
                    <a:pt x="217" y="521"/>
                  </a:lnTo>
                  <a:lnTo>
                    <a:pt x="218" y="520"/>
                  </a:lnTo>
                  <a:lnTo>
                    <a:pt x="217" y="519"/>
                  </a:lnTo>
                  <a:lnTo>
                    <a:pt x="216" y="518"/>
                  </a:lnTo>
                  <a:lnTo>
                    <a:pt x="214" y="519"/>
                  </a:lnTo>
                  <a:lnTo>
                    <a:pt x="210" y="520"/>
                  </a:lnTo>
                  <a:lnTo>
                    <a:pt x="208" y="520"/>
                  </a:lnTo>
                  <a:lnTo>
                    <a:pt x="206" y="521"/>
                  </a:lnTo>
                  <a:lnTo>
                    <a:pt x="204" y="521"/>
                  </a:lnTo>
                  <a:lnTo>
                    <a:pt x="203" y="521"/>
                  </a:lnTo>
                  <a:lnTo>
                    <a:pt x="202" y="521"/>
                  </a:lnTo>
                  <a:lnTo>
                    <a:pt x="202" y="520"/>
                  </a:lnTo>
                  <a:lnTo>
                    <a:pt x="199" y="518"/>
                  </a:lnTo>
                  <a:lnTo>
                    <a:pt x="197" y="519"/>
                  </a:lnTo>
                  <a:lnTo>
                    <a:pt x="195" y="518"/>
                  </a:lnTo>
                  <a:lnTo>
                    <a:pt x="193" y="518"/>
                  </a:lnTo>
                  <a:lnTo>
                    <a:pt x="191" y="517"/>
                  </a:lnTo>
                  <a:lnTo>
                    <a:pt x="190" y="518"/>
                  </a:lnTo>
                  <a:lnTo>
                    <a:pt x="189" y="518"/>
                  </a:lnTo>
                  <a:lnTo>
                    <a:pt x="186" y="518"/>
                  </a:lnTo>
                  <a:lnTo>
                    <a:pt x="186" y="519"/>
                  </a:lnTo>
                  <a:lnTo>
                    <a:pt x="184" y="519"/>
                  </a:lnTo>
                  <a:lnTo>
                    <a:pt x="182" y="520"/>
                  </a:lnTo>
                  <a:lnTo>
                    <a:pt x="181" y="520"/>
                  </a:lnTo>
                  <a:lnTo>
                    <a:pt x="179" y="521"/>
                  </a:lnTo>
                  <a:lnTo>
                    <a:pt x="178" y="522"/>
                  </a:lnTo>
                  <a:lnTo>
                    <a:pt x="178" y="522"/>
                  </a:lnTo>
                  <a:lnTo>
                    <a:pt x="175" y="522"/>
                  </a:lnTo>
                  <a:lnTo>
                    <a:pt x="174" y="520"/>
                  </a:lnTo>
                  <a:lnTo>
                    <a:pt x="171" y="520"/>
                  </a:lnTo>
                  <a:lnTo>
                    <a:pt x="171" y="521"/>
                  </a:lnTo>
                  <a:lnTo>
                    <a:pt x="171" y="522"/>
                  </a:lnTo>
                  <a:lnTo>
                    <a:pt x="170" y="522"/>
                  </a:lnTo>
                  <a:lnTo>
                    <a:pt x="169" y="524"/>
                  </a:lnTo>
                  <a:lnTo>
                    <a:pt x="168" y="524"/>
                  </a:lnTo>
                  <a:lnTo>
                    <a:pt x="159" y="523"/>
                  </a:lnTo>
                  <a:lnTo>
                    <a:pt x="159" y="522"/>
                  </a:lnTo>
                  <a:lnTo>
                    <a:pt x="158" y="522"/>
                  </a:lnTo>
                  <a:lnTo>
                    <a:pt x="157" y="522"/>
                  </a:lnTo>
                  <a:lnTo>
                    <a:pt x="156" y="522"/>
                  </a:lnTo>
                  <a:lnTo>
                    <a:pt x="155" y="521"/>
                  </a:lnTo>
                  <a:lnTo>
                    <a:pt x="152" y="520"/>
                  </a:lnTo>
                  <a:lnTo>
                    <a:pt x="151" y="520"/>
                  </a:lnTo>
                  <a:lnTo>
                    <a:pt x="152" y="519"/>
                  </a:lnTo>
                  <a:lnTo>
                    <a:pt x="153" y="518"/>
                  </a:lnTo>
                  <a:lnTo>
                    <a:pt x="153" y="517"/>
                  </a:lnTo>
                  <a:lnTo>
                    <a:pt x="153" y="516"/>
                  </a:lnTo>
                  <a:lnTo>
                    <a:pt x="152" y="516"/>
                  </a:lnTo>
                  <a:lnTo>
                    <a:pt x="152" y="515"/>
                  </a:lnTo>
                  <a:lnTo>
                    <a:pt x="151" y="515"/>
                  </a:lnTo>
                  <a:lnTo>
                    <a:pt x="151" y="514"/>
                  </a:lnTo>
                  <a:lnTo>
                    <a:pt x="151" y="513"/>
                  </a:lnTo>
                  <a:lnTo>
                    <a:pt x="150" y="513"/>
                  </a:lnTo>
                  <a:lnTo>
                    <a:pt x="150" y="512"/>
                  </a:lnTo>
                  <a:lnTo>
                    <a:pt x="149" y="512"/>
                  </a:lnTo>
                  <a:lnTo>
                    <a:pt x="149" y="511"/>
                  </a:lnTo>
                  <a:lnTo>
                    <a:pt x="148" y="510"/>
                  </a:lnTo>
                  <a:lnTo>
                    <a:pt x="148" y="509"/>
                  </a:lnTo>
                  <a:lnTo>
                    <a:pt x="147" y="508"/>
                  </a:lnTo>
                  <a:lnTo>
                    <a:pt x="147" y="507"/>
                  </a:lnTo>
                  <a:lnTo>
                    <a:pt x="147" y="506"/>
                  </a:lnTo>
                  <a:lnTo>
                    <a:pt x="147" y="505"/>
                  </a:lnTo>
                  <a:lnTo>
                    <a:pt x="146" y="504"/>
                  </a:lnTo>
                  <a:lnTo>
                    <a:pt x="145" y="504"/>
                  </a:lnTo>
                  <a:lnTo>
                    <a:pt x="144" y="503"/>
                  </a:lnTo>
                  <a:lnTo>
                    <a:pt x="144" y="502"/>
                  </a:lnTo>
                  <a:lnTo>
                    <a:pt x="143" y="501"/>
                  </a:lnTo>
                  <a:lnTo>
                    <a:pt x="142" y="499"/>
                  </a:lnTo>
                  <a:lnTo>
                    <a:pt x="141" y="499"/>
                  </a:lnTo>
                  <a:lnTo>
                    <a:pt x="141" y="498"/>
                  </a:lnTo>
                  <a:lnTo>
                    <a:pt x="140" y="497"/>
                  </a:lnTo>
                  <a:lnTo>
                    <a:pt x="139" y="496"/>
                  </a:lnTo>
                  <a:lnTo>
                    <a:pt x="139" y="496"/>
                  </a:lnTo>
                  <a:lnTo>
                    <a:pt x="139" y="495"/>
                  </a:lnTo>
                  <a:lnTo>
                    <a:pt x="139" y="493"/>
                  </a:lnTo>
                  <a:lnTo>
                    <a:pt x="138" y="492"/>
                  </a:lnTo>
                  <a:lnTo>
                    <a:pt x="137" y="490"/>
                  </a:lnTo>
                  <a:lnTo>
                    <a:pt x="137" y="489"/>
                  </a:lnTo>
                  <a:lnTo>
                    <a:pt x="136" y="488"/>
                  </a:lnTo>
                  <a:lnTo>
                    <a:pt x="136" y="488"/>
                  </a:lnTo>
                  <a:lnTo>
                    <a:pt x="136" y="487"/>
                  </a:lnTo>
                  <a:lnTo>
                    <a:pt x="136" y="486"/>
                  </a:lnTo>
                  <a:lnTo>
                    <a:pt x="136" y="485"/>
                  </a:lnTo>
                  <a:lnTo>
                    <a:pt x="135" y="485"/>
                  </a:lnTo>
                  <a:lnTo>
                    <a:pt x="135" y="484"/>
                  </a:lnTo>
                  <a:lnTo>
                    <a:pt x="135" y="483"/>
                  </a:lnTo>
                  <a:lnTo>
                    <a:pt x="134" y="482"/>
                  </a:lnTo>
                  <a:lnTo>
                    <a:pt x="134" y="481"/>
                  </a:lnTo>
                  <a:lnTo>
                    <a:pt x="134" y="480"/>
                  </a:lnTo>
                  <a:lnTo>
                    <a:pt x="134" y="479"/>
                  </a:lnTo>
                  <a:lnTo>
                    <a:pt x="133" y="479"/>
                  </a:lnTo>
                  <a:lnTo>
                    <a:pt x="133" y="477"/>
                  </a:lnTo>
                  <a:lnTo>
                    <a:pt x="133" y="476"/>
                  </a:lnTo>
                  <a:lnTo>
                    <a:pt x="132" y="475"/>
                  </a:lnTo>
                  <a:lnTo>
                    <a:pt x="132" y="474"/>
                  </a:lnTo>
                  <a:lnTo>
                    <a:pt x="131" y="473"/>
                  </a:lnTo>
                  <a:lnTo>
                    <a:pt x="131" y="472"/>
                  </a:lnTo>
                  <a:lnTo>
                    <a:pt x="131" y="472"/>
                  </a:lnTo>
                  <a:lnTo>
                    <a:pt x="130" y="472"/>
                  </a:lnTo>
                  <a:lnTo>
                    <a:pt x="129" y="471"/>
                  </a:lnTo>
                  <a:lnTo>
                    <a:pt x="129" y="470"/>
                  </a:lnTo>
                  <a:lnTo>
                    <a:pt x="128" y="470"/>
                  </a:lnTo>
                  <a:lnTo>
                    <a:pt x="127" y="469"/>
                  </a:lnTo>
                  <a:lnTo>
                    <a:pt x="126" y="468"/>
                  </a:lnTo>
                  <a:lnTo>
                    <a:pt x="126" y="467"/>
                  </a:lnTo>
                  <a:lnTo>
                    <a:pt x="125" y="467"/>
                  </a:lnTo>
                  <a:lnTo>
                    <a:pt x="124" y="466"/>
                  </a:lnTo>
                  <a:lnTo>
                    <a:pt x="123" y="465"/>
                  </a:lnTo>
                  <a:lnTo>
                    <a:pt x="123" y="465"/>
                  </a:lnTo>
                  <a:lnTo>
                    <a:pt x="122" y="464"/>
                  </a:lnTo>
                  <a:lnTo>
                    <a:pt x="121" y="463"/>
                  </a:lnTo>
                  <a:lnTo>
                    <a:pt x="120" y="462"/>
                  </a:lnTo>
                  <a:lnTo>
                    <a:pt x="120" y="461"/>
                  </a:lnTo>
                  <a:lnTo>
                    <a:pt x="119" y="460"/>
                  </a:lnTo>
                  <a:lnTo>
                    <a:pt x="119" y="459"/>
                  </a:lnTo>
                  <a:lnTo>
                    <a:pt x="119" y="458"/>
                  </a:lnTo>
                  <a:lnTo>
                    <a:pt x="119" y="457"/>
                  </a:lnTo>
                  <a:lnTo>
                    <a:pt x="118" y="457"/>
                  </a:lnTo>
                  <a:lnTo>
                    <a:pt x="118" y="457"/>
                  </a:lnTo>
                  <a:lnTo>
                    <a:pt x="113" y="452"/>
                  </a:lnTo>
                  <a:lnTo>
                    <a:pt x="113" y="451"/>
                  </a:lnTo>
                  <a:lnTo>
                    <a:pt x="113" y="450"/>
                  </a:lnTo>
                  <a:lnTo>
                    <a:pt x="113" y="449"/>
                  </a:lnTo>
                  <a:lnTo>
                    <a:pt x="113" y="449"/>
                  </a:lnTo>
                  <a:lnTo>
                    <a:pt x="113" y="448"/>
                  </a:lnTo>
                  <a:lnTo>
                    <a:pt x="113" y="447"/>
                  </a:lnTo>
                  <a:lnTo>
                    <a:pt x="113" y="446"/>
                  </a:lnTo>
                  <a:lnTo>
                    <a:pt x="113" y="445"/>
                  </a:lnTo>
                  <a:lnTo>
                    <a:pt x="113" y="444"/>
                  </a:lnTo>
                  <a:lnTo>
                    <a:pt x="113" y="443"/>
                  </a:lnTo>
                  <a:lnTo>
                    <a:pt x="113" y="442"/>
                  </a:lnTo>
                  <a:lnTo>
                    <a:pt x="113" y="441"/>
                  </a:lnTo>
                  <a:lnTo>
                    <a:pt x="113" y="441"/>
                  </a:lnTo>
                  <a:lnTo>
                    <a:pt x="113" y="440"/>
                  </a:lnTo>
                  <a:lnTo>
                    <a:pt x="113" y="439"/>
                  </a:lnTo>
                  <a:lnTo>
                    <a:pt x="113" y="438"/>
                  </a:lnTo>
                  <a:lnTo>
                    <a:pt x="112" y="438"/>
                  </a:lnTo>
                  <a:lnTo>
                    <a:pt x="111" y="438"/>
                  </a:lnTo>
                  <a:lnTo>
                    <a:pt x="111" y="437"/>
                  </a:lnTo>
                  <a:lnTo>
                    <a:pt x="111" y="436"/>
                  </a:lnTo>
                  <a:lnTo>
                    <a:pt x="111" y="435"/>
                  </a:lnTo>
                  <a:lnTo>
                    <a:pt x="111" y="434"/>
                  </a:lnTo>
                  <a:lnTo>
                    <a:pt x="111" y="433"/>
                  </a:lnTo>
                  <a:lnTo>
                    <a:pt x="112" y="433"/>
                  </a:lnTo>
                  <a:lnTo>
                    <a:pt x="112" y="433"/>
                  </a:lnTo>
                  <a:lnTo>
                    <a:pt x="112" y="432"/>
                  </a:lnTo>
                  <a:lnTo>
                    <a:pt x="112" y="431"/>
                  </a:lnTo>
                  <a:lnTo>
                    <a:pt x="112" y="430"/>
                  </a:lnTo>
                  <a:lnTo>
                    <a:pt x="112" y="429"/>
                  </a:lnTo>
                  <a:lnTo>
                    <a:pt x="112" y="428"/>
                  </a:lnTo>
                  <a:lnTo>
                    <a:pt x="112" y="427"/>
                  </a:lnTo>
                  <a:lnTo>
                    <a:pt x="112" y="426"/>
                  </a:lnTo>
                  <a:lnTo>
                    <a:pt x="111" y="425"/>
                  </a:lnTo>
                  <a:lnTo>
                    <a:pt x="111" y="425"/>
                  </a:lnTo>
                  <a:lnTo>
                    <a:pt x="111" y="424"/>
                  </a:lnTo>
                  <a:lnTo>
                    <a:pt x="111" y="423"/>
                  </a:lnTo>
                  <a:lnTo>
                    <a:pt x="110" y="423"/>
                  </a:lnTo>
                  <a:lnTo>
                    <a:pt x="110" y="422"/>
                  </a:lnTo>
                  <a:lnTo>
                    <a:pt x="109" y="421"/>
                  </a:lnTo>
                  <a:lnTo>
                    <a:pt x="108" y="421"/>
                  </a:lnTo>
                  <a:lnTo>
                    <a:pt x="108" y="420"/>
                  </a:lnTo>
                  <a:lnTo>
                    <a:pt x="107" y="420"/>
                  </a:lnTo>
                  <a:lnTo>
                    <a:pt x="107" y="421"/>
                  </a:lnTo>
                  <a:lnTo>
                    <a:pt x="106" y="421"/>
                  </a:lnTo>
                  <a:lnTo>
                    <a:pt x="105" y="420"/>
                  </a:lnTo>
                  <a:lnTo>
                    <a:pt x="104" y="421"/>
                  </a:lnTo>
                  <a:lnTo>
                    <a:pt x="101" y="422"/>
                  </a:lnTo>
                  <a:lnTo>
                    <a:pt x="100" y="422"/>
                  </a:lnTo>
                  <a:lnTo>
                    <a:pt x="100" y="423"/>
                  </a:lnTo>
                  <a:lnTo>
                    <a:pt x="98" y="424"/>
                  </a:lnTo>
                  <a:lnTo>
                    <a:pt x="94" y="424"/>
                  </a:lnTo>
                  <a:lnTo>
                    <a:pt x="93" y="423"/>
                  </a:lnTo>
                  <a:lnTo>
                    <a:pt x="89" y="424"/>
                  </a:lnTo>
                  <a:lnTo>
                    <a:pt x="87" y="424"/>
                  </a:lnTo>
                  <a:lnTo>
                    <a:pt x="86" y="424"/>
                  </a:lnTo>
                  <a:lnTo>
                    <a:pt x="85" y="424"/>
                  </a:lnTo>
                  <a:lnTo>
                    <a:pt x="84" y="424"/>
                  </a:lnTo>
                  <a:lnTo>
                    <a:pt x="79" y="423"/>
                  </a:lnTo>
                  <a:lnTo>
                    <a:pt x="77" y="422"/>
                  </a:lnTo>
                  <a:lnTo>
                    <a:pt x="76" y="422"/>
                  </a:lnTo>
                  <a:lnTo>
                    <a:pt x="75" y="421"/>
                  </a:lnTo>
                  <a:lnTo>
                    <a:pt x="74" y="421"/>
                  </a:lnTo>
                  <a:lnTo>
                    <a:pt x="74" y="420"/>
                  </a:lnTo>
                  <a:lnTo>
                    <a:pt x="73" y="419"/>
                  </a:lnTo>
                  <a:lnTo>
                    <a:pt x="73" y="418"/>
                  </a:lnTo>
                  <a:lnTo>
                    <a:pt x="72" y="418"/>
                  </a:lnTo>
                  <a:lnTo>
                    <a:pt x="72" y="417"/>
                  </a:lnTo>
                  <a:lnTo>
                    <a:pt x="71" y="417"/>
                  </a:lnTo>
                  <a:lnTo>
                    <a:pt x="70" y="416"/>
                  </a:lnTo>
                  <a:lnTo>
                    <a:pt x="69" y="415"/>
                  </a:lnTo>
                  <a:lnTo>
                    <a:pt x="69" y="414"/>
                  </a:lnTo>
                  <a:lnTo>
                    <a:pt x="68" y="413"/>
                  </a:lnTo>
                  <a:lnTo>
                    <a:pt x="68" y="412"/>
                  </a:lnTo>
                  <a:lnTo>
                    <a:pt x="67" y="411"/>
                  </a:lnTo>
                  <a:lnTo>
                    <a:pt x="65" y="411"/>
                  </a:lnTo>
                  <a:lnTo>
                    <a:pt x="64" y="410"/>
                  </a:lnTo>
                  <a:lnTo>
                    <a:pt x="63" y="409"/>
                  </a:lnTo>
                  <a:lnTo>
                    <a:pt x="63" y="409"/>
                  </a:lnTo>
                  <a:lnTo>
                    <a:pt x="62" y="409"/>
                  </a:lnTo>
                  <a:lnTo>
                    <a:pt x="62" y="408"/>
                  </a:lnTo>
                  <a:lnTo>
                    <a:pt x="61" y="408"/>
                  </a:lnTo>
                  <a:lnTo>
                    <a:pt x="61" y="407"/>
                  </a:lnTo>
                  <a:lnTo>
                    <a:pt x="60" y="406"/>
                  </a:lnTo>
                  <a:lnTo>
                    <a:pt x="60" y="405"/>
                  </a:lnTo>
                  <a:lnTo>
                    <a:pt x="60" y="404"/>
                  </a:lnTo>
                  <a:lnTo>
                    <a:pt x="59" y="404"/>
                  </a:lnTo>
                  <a:lnTo>
                    <a:pt x="59" y="403"/>
                  </a:lnTo>
                  <a:lnTo>
                    <a:pt x="59" y="402"/>
                  </a:lnTo>
                  <a:lnTo>
                    <a:pt x="58" y="401"/>
                  </a:lnTo>
                  <a:lnTo>
                    <a:pt x="57" y="401"/>
                  </a:lnTo>
                  <a:lnTo>
                    <a:pt x="57" y="400"/>
                  </a:lnTo>
                  <a:lnTo>
                    <a:pt x="57" y="399"/>
                  </a:lnTo>
                  <a:lnTo>
                    <a:pt x="57" y="398"/>
                  </a:lnTo>
                  <a:lnTo>
                    <a:pt x="57" y="397"/>
                  </a:lnTo>
                  <a:lnTo>
                    <a:pt x="57" y="395"/>
                  </a:lnTo>
                  <a:lnTo>
                    <a:pt x="57" y="394"/>
                  </a:lnTo>
                  <a:lnTo>
                    <a:pt x="56" y="391"/>
                  </a:lnTo>
                  <a:lnTo>
                    <a:pt x="56" y="390"/>
                  </a:lnTo>
                  <a:lnTo>
                    <a:pt x="56" y="389"/>
                  </a:lnTo>
                  <a:lnTo>
                    <a:pt x="56" y="388"/>
                  </a:lnTo>
                  <a:lnTo>
                    <a:pt x="57" y="387"/>
                  </a:lnTo>
                  <a:lnTo>
                    <a:pt x="58" y="386"/>
                  </a:lnTo>
                  <a:lnTo>
                    <a:pt x="58" y="385"/>
                  </a:lnTo>
                  <a:lnTo>
                    <a:pt x="59" y="385"/>
                  </a:lnTo>
                  <a:lnTo>
                    <a:pt x="60" y="384"/>
                  </a:lnTo>
                  <a:lnTo>
                    <a:pt x="60" y="383"/>
                  </a:lnTo>
                  <a:lnTo>
                    <a:pt x="61" y="382"/>
                  </a:lnTo>
                  <a:lnTo>
                    <a:pt x="61" y="381"/>
                  </a:lnTo>
                  <a:lnTo>
                    <a:pt x="61" y="380"/>
                  </a:lnTo>
                  <a:lnTo>
                    <a:pt x="62" y="379"/>
                  </a:lnTo>
                  <a:lnTo>
                    <a:pt x="62" y="378"/>
                  </a:lnTo>
                  <a:lnTo>
                    <a:pt x="62" y="378"/>
                  </a:lnTo>
                  <a:lnTo>
                    <a:pt x="63" y="377"/>
                  </a:lnTo>
                  <a:lnTo>
                    <a:pt x="63" y="376"/>
                  </a:lnTo>
                  <a:lnTo>
                    <a:pt x="64" y="375"/>
                  </a:lnTo>
                  <a:lnTo>
                    <a:pt x="64" y="374"/>
                  </a:lnTo>
                  <a:lnTo>
                    <a:pt x="64" y="372"/>
                  </a:lnTo>
                  <a:lnTo>
                    <a:pt x="65" y="371"/>
                  </a:lnTo>
                  <a:lnTo>
                    <a:pt x="65" y="370"/>
                  </a:lnTo>
                  <a:lnTo>
                    <a:pt x="64" y="370"/>
                  </a:lnTo>
                  <a:lnTo>
                    <a:pt x="64" y="369"/>
                  </a:lnTo>
                  <a:lnTo>
                    <a:pt x="63" y="369"/>
                  </a:lnTo>
                  <a:lnTo>
                    <a:pt x="63" y="368"/>
                  </a:lnTo>
                  <a:lnTo>
                    <a:pt x="64" y="367"/>
                  </a:lnTo>
                  <a:lnTo>
                    <a:pt x="64" y="365"/>
                  </a:lnTo>
                  <a:lnTo>
                    <a:pt x="65" y="362"/>
                  </a:lnTo>
                  <a:lnTo>
                    <a:pt x="65" y="360"/>
                  </a:lnTo>
                  <a:lnTo>
                    <a:pt x="65" y="359"/>
                  </a:lnTo>
                  <a:lnTo>
                    <a:pt x="65" y="358"/>
                  </a:lnTo>
                  <a:lnTo>
                    <a:pt x="65" y="357"/>
                  </a:lnTo>
                  <a:lnTo>
                    <a:pt x="65" y="356"/>
                  </a:lnTo>
                  <a:lnTo>
                    <a:pt x="65" y="355"/>
                  </a:lnTo>
                  <a:lnTo>
                    <a:pt x="65" y="354"/>
                  </a:lnTo>
                  <a:lnTo>
                    <a:pt x="65" y="353"/>
                  </a:lnTo>
                  <a:lnTo>
                    <a:pt x="65" y="351"/>
                  </a:lnTo>
                  <a:lnTo>
                    <a:pt x="65" y="349"/>
                  </a:lnTo>
                  <a:lnTo>
                    <a:pt x="65" y="346"/>
                  </a:lnTo>
                  <a:lnTo>
                    <a:pt x="65" y="346"/>
                  </a:lnTo>
                  <a:lnTo>
                    <a:pt x="65" y="345"/>
                  </a:lnTo>
                  <a:lnTo>
                    <a:pt x="63" y="344"/>
                  </a:lnTo>
                  <a:lnTo>
                    <a:pt x="62" y="343"/>
                  </a:lnTo>
                  <a:lnTo>
                    <a:pt x="61" y="342"/>
                  </a:lnTo>
                  <a:lnTo>
                    <a:pt x="60" y="341"/>
                  </a:lnTo>
                  <a:lnTo>
                    <a:pt x="60" y="341"/>
                  </a:lnTo>
                  <a:lnTo>
                    <a:pt x="59" y="340"/>
                  </a:lnTo>
                  <a:lnTo>
                    <a:pt x="57" y="340"/>
                  </a:lnTo>
                  <a:lnTo>
                    <a:pt x="55" y="339"/>
                  </a:lnTo>
                  <a:lnTo>
                    <a:pt x="53" y="339"/>
                  </a:lnTo>
                  <a:lnTo>
                    <a:pt x="52" y="339"/>
                  </a:lnTo>
                  <a:lnTo>
                    <a:pt x="51" y="339"/>
                  </a:lnTo>
                  <a:lnTo>
                    <a:pt x="50" y="339"/>
                  </a:lnTo>
                  <a:lnTo>
                    <a:pt x="49" y="340"/>
                  </a:lnTo>
                  <a:lnTo>
                    <a:pt x="47" y="340"/>
                  </a:lnTo>
                  <a:lnTo>
                    <a:pt x="44" y="340"/>
                  </a:lnTo>
                  <a:lnTo>
                    <a:pt x="44" y="341"/>
                  </a:lnTo>
                  <a:lnTo>
                    <a:pt x="43" y="341"/>
                  </a:lnTo>
                  <a:lnTo>
                    <a:pt x="41" y="341"/>
                  </a:lnTo>
                  <a:lnTo>
                    <a:pt x="39" y="341"/>
                  </a:lnTo>
                  <a:lnTo>
                    <a:pt x="37" y="341"/>
                  </a:lnTo>
                  <a:lnTo>
                    <a:pt x="36" y="341"/>
                  </a:lnTo>
                  <a:lnTo>
                    <a:pt x="34" y="341"/>
                  </a:lnTo>
                  <a:lnTo>
                    <a:pt x="32" y="341"/>
                  </a:lnTo>
                  <a:lnTo>
                    <a:pt x="32" y="340"/>
                  </a:lnTo>
                  <a:lnTo>
                    <a:pt x="31" y="340"/>
                  </a:lnTo>
                  <a:lnTo>
                    <a:pt x="30" y="340"/>
                  </a:lnTo>
                  <a:lnTo>
                    <a:pt x="28" y="338"/>
                  </a:lnTo>
                  <a:lnTo>
                    <a:pt x="27" y="338"/>
                  </a:lnTo>
                  <a:lnTo>
                    <a:pt x="23" y="336"/>
                  </a:lnTo>
                  <a:lnTo>
                    <a:pt x="21" y="335"/>
                  </a:lnTo>
                  <a:lnTo>
                    <a:pt x="21" y="335"/>
                  </a:lnTo>
                  <a:lnTo>
                    <a:pt x="19" y="334"/>
                  </a:lnTo>
                  <a:lnTo>
                    <a:pt x="17" y="333"/>
                  </a:lnTo>
                  <a:lnTo>
                    <a:pt x="16" y="332"/>
                  </a:lnTo>
                  <a:lnTo>
                    <a:pt x="14" y="331"/>
                  </a:lnTo>
                  <a:lnTo>
                    <a:pt x="13" y="330"/>
                  </a:lnTo>
                  <a:lnTo>
                    <a:pt x="13" y="330"/>
                  </a:lnTo>
                  <a:lnTo>
                    <a:pt x="11" y="330"/>
                  </a:lnTo>
                  <a:lnTo>
                    <a:pt x="10" y="330"/>
                  </a:lnTo>
                  <a:lnTo>
                    <a:pt x="9" y="329"/>
                  </a:lnTo>
                  <a:lnTo>
                    <a:pt x="8" y="329"/>
                  </a:lnTo>
                  <a:lnTo>
                    <a:pt x="7" y="328"/>
                  </a:lnTo>
                  <a:lnTo>
                    <a:pt x="6" y="328"/>
                  </a:lnTo>
                  <a:lnTo>
                    <a:pt x="5" y="328"/>
                  </a:lnTo>
                  <a:lnTo>
                    <a:pt x="5" y="327"/>
                  </a:lnTo>
                  <a:lnTo>
                    <a:pt x="4" y="327"/>
                  </a:lnTo>
                  <a:lnTo>
                    <a:pt x="4" y="326"/>
                  </a:lnTo>
                  <a:lnTo>
                    <a:pt x="3" y="326"/>
                  </a:lnTo>
                  <a:lnTo>
                    <a:pt x="2" y="325"/>
                  </a:lnTo>
                  <a:lnTo>
                    <a:pt x="2" y="324"/>
                  </a:lnTo>
                  <a:lnTo>
                    <a:pt x="1" y="323"/>
                  </a:lnTo>
                  <a:lnTo>
                    <a:pt x="1" y="322"/>
                  </a:lnTo>
                  <a:lnTo>
                    <a:pt x="0" y="322"/>
                  </a:lnTo>
                  <a:lnTo>
                    <a:pt x="0" y="321"/>
                  </a:lnTo>
                  <a:lnTo>
                    <a:pt x="0" y="320"/>
                  </a:lnTo>
                  <a:lnTo>
                    <a:pt x="0" y="319"/>
                  </a:lnTo>
                  <a:lnTo>
                    <a:pt x="1" y="309"/>
                  </a:lnTo>
                  <a:lnTo>
                    <a:pt x="2" y="304"/>
                  </a:lnTo>
                  <a:lnTo>
                    <a:pt x="2" y="302"/>
                  </a:lnTo>
                  <a:lnTo>
                    <a:pt x="3" y="298"/>
                  </a:lnTo>
                  <a:lnTo>
                    <a:pt x="5" y="294"/>
                  </a:lnTo>
                  <a:lnTo>
                    <a:pt x="5" y="292"/>
                  </a:lnTo>
                  <a:lnTo>
                    <a:pt x="6" y="291"/>
                  </a:lnTo>
                  <a:lnTo>
                    <a:pt x="7" y="290"/>
                  </a:lnTo>
                  <a:lnTo>
                    <a:pt x="8" y="288"/>
                  </a:lnTo>
                  <a:lnTo>
                    <a:pt x="8" y="287"/>
                  </a:lnTo>
                  <a:lnTo>
                    <a:pt x="9" y="285"/>
                  </a:lnTo>
                  <a:lnTo>
                    <a:pt x="9" y="284"/>
                  </a:lnTo>
                  <a:lnTo>
                    <a:pt x="10" y="283"/>
                  </a:lnTo>
                  <a:lnTo>
                    <a:pt x="11" y="283"/>
                  </a:lnTo>
                  <a:lnTo>
                    <a:pt x="11" y="283"/>
                  </a:lnTo>
                  <a:lnTo>
                    <a:pt x="13" y="282"/>
                  </a:lnTo>
                  <a:lnTo>
                    <a:pt x="13" y="281"/>
                  </a:lnTo>
                  <a:lnTo>
                    <a:pt x="13" y="281"/>
                  </a:lnTo>
                  <a:lnTo>
                    <a:pt x="14" y="280"/>
                  </a:lnTo>
                  <a:lnTo>
                    <a:pt x="17" y="278"/>
                  </a:lnTo>
                  <a:lnTo>
                    <a:pt x="17" y="277"/>
                  </a:lnTo>
                  <a:lnTo>
                    <a:pt x="18" y="276"/>
                  </a:lnTo>
                  <a:lnTo>
                    <a:pt x="18" y="275"/>
                  </a:lnTo>
                  <a:lnTo>
                    <a:pt x="20" y="275"/>
                  </a:lnTo>
                  <a:lnTo>
                    <a:pt x="22" y="273"/>
                  </a:lnTo>
                  <a:lnTo>
                    <a:pt x="29" y="267"/>
                  </a:lnTo>
                  <a:lnTo>
                    <a:pt x="30" y="267"/>
                  </a:lnTo>
                  <a:lnTo>
                    <a:pt x="32" y="266"/>
                  </a:lnTo>
                  <a:lnTo>
                    <a:pt x="33" y="265"/>
                  </a:lnTo>
                  <a:lnTo>
                    <a:pt x="34" y="264"/>
                  </a:lnTo>
                  <a:lnTo>
                    <a:pt x="36" y="262"/>
                  </a:lnTo>
                  <a:lnTo>
                    <a:pt x="39" y="257"/>
                  </a:lnTo>
                  <a:lnTo>
                    <a:pt x="41" y="255"/>
                  </a:lnTo>
                  <a:lnTo>
                    <a:pt x="42" y="254"/>
                  </a:lnTo>
                  <a:lnTo>
                    <a:pt x="42" y="253"/>
                  </a:lnTo>
                  <a:lnTo>
                    <a:pt x="44" y="252"/>
                  </a:lnTo>
                  <a:lnTo>
                    <a:pt x="44" y="251"/>
                  </a:lnTo>
                  <a:lnTo>
                    <a:pt x="46" y="251"/>
                  </a:lnTo>
                  <a:lnTo>
                    <a:pt x="48" y="250"/>
                  </a:lnTo>
                  <a:lnTo>
                    <a:pt x="48" y="249"/>
                  </a:lnTo>
                  <a:lnTo>
                    <a:pt x="49" y="248"/>
                  </a:lnTo>
                  <a:lnTo>
                    <a:pt x="49" y="247"/>
                  </a:lnTo>
                  <a:lnTo>
                    <a:pt x="50" y="246"/>
                  </a:lnTo>
                  <a:lnTo>
                    <a:pt x="51" y="245"/>
                  </a:lnTo>
                  <a:lnTo>
                    <a:pt x="51" y="244"/>
                  </a:lnTo>
                  <a:lnTo>
                    <a:pt x="52" y="244"/>
                  </a:lnTo>
                  <a:lnTo>
                    <a:pt x="52" y="243"/>
                  </a:lnTo>
                  <a:lnTo>
                    <a:pt x="53" y="242"/>
                  </a:lnTo>
                  <a:lnTo>
                    <a:pt x="52" y="242"/>
                  </a:lnTo>
                  <a:lnTo>
                    <a:pt x="52" y="241"/>
                  </a:lnTo>
                  <a:lnTo>
                    <a:pt x="53" y="240"/>
                  </a:lnTo>
                  <a:lnTo>
                    <a:pt x="53" y="239"/>
                  </a:lnTo>
                  <a:lnTo>
                    <a:pt x="54" y="238"/>
                  </a:lnTo>
                  <a:lnTo>
                    <a:pt x="54" y="236"/>
                  </a:lnTo>
                  <a:lnTo>
                    <a:pt x="55" y="235"/>
                  </a:lnTo>
                  <a:lnTo>
                    <a:pt x="55" y="235"/>
                  </a:lnTo>
                  <a:lnTo>
                    <a:pt x="55" y="233"/>
                  </a:lnTo>
                  <a:lnTo>
                    <a:pt x="56" y="232"/>
                  </a:lnTo>
                  <a:lnTo>
                    <a:pt x="56" y="231"/>
                  </a:lnTo>
                  <a:lnTo>
                    <a:pt x="58" y="229"/>
                  </a:lnTo>
                  <a:lnTo>
                    <a:pt x="58" y="227"/>
                  </a:lnTo>
                  <a:lnTo>
                    <a:pt x="59" y="227"/>
                  </a:lnTo>
                  <a:lnTo>
                    <a:pt x="59" y="226"/>
                  </a:lnTo>
                  <a:lnTo>
                    <a:pt x="60" y="225"/>
                  </a:lnTo>
                  <a:lnTo>
                    <a:pt x="60" y="224"/>
                  </a:lnTo>
                  <a:lnTo>
                    <a:pt x="60" y="224"/>
                  </a:lnTo>
                  <a:lnTo>
                    <a:pt x="60" y="223"/>
                  </a:lnTo>
                  <a:lnTo>
                    <a:pt x="61" y="223"/>
                  </a:lnTo>
                  <a:lnTo>
                    <a:pt x="63" y="221"/>
                  </a:lnTo>
                  <a:lnTo>
                    <a:pt x="64" y="220"/>
                  </a:lnTo>
                  <a:lnTo>
                    <a:pt x="64" y="219"/>
                  </a:lnTo>
                  <a:lnTo>
                    <a:pt x="63" y="219"/>
                  </a:lnTo>
                  <a:lnTo>
                    <a:pt x="62" y="219"/>
                  </a:lnTo>
                  <a:lnTo>
                    <a:pt x="61" y="219"/>
                  </a:lnTo>
                  <a:lnTo>
                    <a:pt x="60" y="219"/>
                  </a:lnTo>
                  <a:lnTo>
                    <a:pt x="61" y="218"/>
                  </a:lnTo>
                  <a:lnTo>
                    <a:pt x="62" y="218"/>
                  </a:lnTo>
                  <a:lnTo>
                    <a:pt x="63" y="217"/>
                  </a:lnTo>
                  <a:lnTo>
                    <a:pt x="64" y="217"/>
                  </a:lnTo>
                  <a:lnTo>
                    <a:pt x="64" y="216"/>
                  </a:lnTo>
                  <a:lnTo>
                    <a:pt x="65" y="216"/>
                  </a:lnTo>
                  <a:lnTo>
                    <a:pt x="66" y="215"/>
                  </a:lnTo>
                  <a:lnTo>
                    <a:pt x="68" y="215"/>
                  </a:lnTo>
                  <a:lnTo>
                    <a:pt x="69" y="214"/>
                  </a:lnTo>
                  <a:lnTo>
                    <a:pt x="70" y="213"/>
                  </a:lnTo>
                  <a:lnTo>
                    <a:pt x="71" y="212"/>
                  </a:lnTo>
                  <a:lnTo>
                    <a:pt x="72" y="211"/>
                  </a:lnTo>
                  <a:lnTo>
                    <a:pt x="75" y="211"/>
                  </a:lnTo>
                  <a:lnTo>
                    <a:pt x="76" y="210"/>
                  </a:lnTo>
                  <a:lnTo>
                    <a:pt x="76" y="208"/>
                  </a:lnTo>
                  <a:lnTo>
                    <a:pt x="78" y="206"/>
                  </a:lnTo>
                  <a:lnTo>
                    <a:pt x="79" y="206"/>
                  </a:lnTo>
                  <a:lnTo>
                    <a:pt x="80" y="205"/>
                  </a:lnTo>
                  <a:lnTo>
                    <a:pt x="82" y="205"/>
                  </a:lnTo>
                  <a:lnTo>
                    <a:pt x="84" y="205"/>
                  </a:lnTo>
                  <a:lnTo>
                    <a:pt x="86" y="205"/>
                  </a:lnTo>
                  <a:lnTo>
                    <a:pt x="87" y="204"/>
                  </a:lnTo>
                  <a:lnTo>
                    <a:pt x="90" y="204"/>
                  </a:lnTo>
                  <a:lnTo>
                    <a:pt x="92" y="204"/>
                  </a:lnTo>
                  <a:lnTo>
                    <a:pt x="92" y="204"/>
                  </a:lnTo>
                  <a:lnTo>
                    <a:pt x="93" y="204"/>
                  </a:lnTo>
                  <a:lnTo>
                    <a:pt x="96" y="204"/>
                  </a:lnTo>
                  <a:lnTo>
                    <a:pt x="98" y="204"/>
                  </a:lnTo>
                  <a:lnTo>
                    <a:pt x="101" y="204"/>
                  </a:lnTo>
                  <a:lnTo>
                    <a:pt x="105" y="208"/>
                  </a:lnTo>
                  <a:lnTo>
                    <a:pt x="107" y="210"/>
                  </a:lnTo>
                  <a:lnTo>
                    <a:pt x="110" y="213"/>
                  </a:lnTo>
                  <a:lnTo>
                    <a:pt x="111" y="214"/>
                  </a:lnTo>
                  <a:lnTo>
                    <a:pt x="111" y="219"/>
                  </a:lnTo>
                  <a:lnTo>
                    <a:pt x="112" y="220"/>
                  </a:lnTo>
                  <a:lnTo>
                    <a:pt x="112" y="221"/>
                  </a:lnTo>
                  <a:lnTo>
                    <a:pt x="113" y="223"/>
                  </a:lnTo>
                  <a:lnTo>
                    <a:pt x="114" y="225"/>
                  </a:lnTo>
                  <a:lnTo>
                    <a:pt x="115" y="225"/>
                  </a:lnTo>
                  <a:lnTo>
                    <a:pt x="115" y="226"/>
                  </a:lnTo>
                  <a:lnTo>
                    <a:pt x="115" y="227"/>
                  </a:lnTo>
                  <a:lnTo>
                    <a:pt x="115" y="228"/>
                  </a:lnTo>
                  <a:lnTo>
                    <a:pt x="116" y="229"/>
                  </a:lnTo>
                  <a:lnTo>
                    <a:pt x="117" y="231"/>
                  </a:lnTo>
                  <a:lnTo>
                    <a:pt x="119" y="232"/>
                  </a:lnTo>
                  <a:lnTo>
                    <a:pt x="119" y="233"/>
                  </a:lnTo>
                  <a:lnTo>
                    <a:pt x="120" y="234"/>
                  </a:lnTo>
                  <a:lnTo>
                    <a:pt x="123" y="234"/>
                  </a:lnTo>
                  <a:lnTo>
                    <a:pt x="125" y="234"/>
                  </a:lnTo>
                  <a:lnTo>
                    <a:pt x="128" y="234"/>
                  </a:lnTo>
                  <a:lnTo>
                    <a:pt x="130" y="235"/>
                  </a:lnTo>
                  <a:lnTo>
                    <a:pt x="131" y="234"/>
                  </a:lnTo>
                  <a:lnTo>
                    <a:pt x="133" y="234"/>
                  </a:lnTo>
                  <a:lnTo>
                    <a:pt x="136" y="233"/>
                  </a:lnTo>
                  <a:lnTo>
                    <a:pt x="144" y="229"/>
                  </a:lnTo>
                  <a:lnTo>
                    <a:pt x="150" y="227"/>
                  </a:lnTo>
                  <a:lnTo>
                    <a:pt x="155" y="225"/>
                  </a:lnTo>
                  <a:lnTo>
                    <a:pt x="158" y="223"/>
                  </a:lnTo>
                  <a:lnTo>
                    <a:pt x="161" y="222"/>
                  </a:lnTo>
                  <a:lnTo>
                    <a:pt x="163" y="221"/>
                  </a:lnTo>
                  <a:lnTo>
                    <a:pt x="165" y="220"/>
                  </a:lnTo>
                  <a:lnTo>
                    <a:pt x="174" y="219"/>
                  </a:lnTo>
                  <a:lnTo>
                    <a:pt x="175" y="219"/>
                  </a:lnTo>
                  <a:lnTo>
                    <a:pt x="181" y="219"/>
                  </a:lnTo>
                  <a:lnTo>
                    <a:pt x="190" y="219"/>
                  </a:lnTo>
                  <a:lnTo>
                    <a:pt x="197" y="218"/>
                  </a:lnTo>
                  <a:lnTo>
                    <a:pt x="205" y="217"/>
                  </a:lnTo>
                  <a:lnTo>
                    <a:pt x="207" y="217"/>
                  </a:lnTo>
                  <a:lnTo>
                    <a:pt x="210" y="216"/>
                  </a:lnTo>
                  <a:lnTo>
                    <a:pt x="212" y="215"/>
                  </a:lnTo>
                  <a:lnTo>
                    <a:pt x="220" y="212"/>
                  </a:lnTo>
                  <a:lnTo>
                    <a:pt x="224" y="211"/>
                  </a:lnTo>
                  <a:lnTo>
                    <a:pt x="226" y="211"/>
                  </a:lnTo>
                  <a:lnTo>
                    <a:pt x="226" y="210"/>
                  </a:lnTo>
                  <a:lnTo>
                    <a:pt x="226" y="210"/>
                  </a:lnTo>
                  <a:lnTo>
                    <a:pt x="227" y="203"/>
                  </a:lnTo>
                  <a:lnTo>
                    <a:pt x="228" y="197"/>
                  </a:lnTo>
                  <a:lnTo>
                    <a:pt x="228" y="196"/>
                  </a:lnTo>
                  <a:lnTo>
                    <a:pt x="233" y="190"/>
                  </a:lnTo>
                  <a:lnTo>
                    <a:pt x="235" y="188"/>
                  </a:lnTo>
                  <a:lnTo>
                    <a:pt x="238" y="185"/>
                  </a:lnTo>
                  <a:lnTo>
                    <a:pt x="242" y="182"/>
                  </a:lnTo>
                  <a:lnTo>
                    <a:pt x="244" y="180"/>
                  </a:lnTo>
                  <a:lnTo>
                    <a:pt x="248" y="178"/>
                  </a:lnTo>
                  <a:lnTo>
                    <a:pt x="249" y="177"/>
                  </a:lnTo>
                  <a:lnTo>
                    <a:pt x="249" y="176"/>
                  </a:lnTo>
                  <a:lnTo>
                    <a:pt x="250" y="175"/>
                  </a:lnTo>
                  <a:lnTo>
                    <a:pt x="253" y="173"/>
                  </a:lnTo>
                  <a:lnTo>
                    <a:pt x="254" y="171"/>
                  </a:lnTo>
                  <a:lnTo>
                    <a:pt x="255" y="170"/>
                  </a:lnTo>
                  <a:lnTo>
                    <a:pt x="256" y="169"/>
                  </a:lnTo>
                  <a:lnTo>
                    <a:pt x="257" y="162"/>
                  </a:lnTo>
                  <a:lnTo>
                    <a:pt x="258" y="160"/>
                  </a:lnTo>
                  <a:lnTo>
                    <a:pt x="258" y="159"/>
                  </a:lnTo>
                  <a:lnTo>
                    <a:pt x="259" y="158"/>
                  </a:lnTo>
                  <a:lnTo>
                    <a:pt x="259" y="157"/>
                  </a:lnTo>
                  <a:lnTo>
                    <a:pt x="262" y="150"/>
                  </a:lnTo>
                  <a:lnTo>
                    <a:pt x="263" y="148"/>
                  </a:lnTo>
                  <a:lnTo>
                    <a:pt x="264" y="144"/>
                  </a:lnTo>
                  <a:lnTo>
                    <a:pt x="266" y="140"/>
                  </a:lnTo>
                  <a:lnTo>
                    <a:pt x="273" y="134"/>
                  </a:lnTo>
                  <a:lnTo>
                    <a:pt x="274" y="132"/>
                  </a:lnTo>
                  <a:lnTo>
                    <a:pt x="275" y="132"/>
                  </a:lnTo>
                  <a:lnTo>
                    <a:pt x="281" y="131"/>
                  </a:lnTo>
                  <a:lnTo>
                    <a:pt x="283" y="129"/>
                  </a:lnTo>
                  <a:lnTo>
                    <a:pt x="286" y="128"/>
                  </a:lnTo>
                  <a:lnTo>
                    <a:pt x="287" y="127"/>
                  </a:lnTo>
                  <a:lnTo>
                    <a:pt x="288" y="127"/>
                  </a:lnTo>
                  <a:lnTo>
                    <a:pt x="289" y="126"/>
                  </a:lnTo>
                  <a:lnTo>
                    <a:pt x="289" y="126"/>
                  </a:lnTo>
                  <a:lnTo>
                    <a:pt x="290" y="125"/>
                  </a:lnTo>
                  <a:lnTo>
                    <a:pt x="291" y="124"/>
                  </a:lnTo>
                  <a:lnTo>
                    <a:pt x="293" y="124"/>
                  </a:lnTo>
                  <a:lnTo>
                    <a:pt x="294" y="124"/>
                  </a:lnTo>
                  <a:lnTo>
                    <a:pt x="295" y="123"/>
                  </a:lnTo>
                  <a:lnTo>
                    <a:pt x="296" y="123"/>
                  </a:lnTo>
                  <a:lnTo>
                    <a:pt x="296" y="122"/>
                  </a:lnTo>
                  <a:lnTo>
                    <a:pt x="297" y="122"/>
                  </a:lnTo>
                  <a:lnTo>
                    <a:pt x="297" y="122"/>
                  </a:lnTo>
                  <a:lnTo>
                    <a:pt x="297" y="121"/>
                  </a:lnTo>
                  <a:lnTo>
                    <a:pt x="298" y="121"/>
                  </a:lnTo>
                  <a:lnTo>
                    <a:pt x="299" y="121"/>
                  </a:lnTo>
                  <a:lnTo>
                    <a:pt x="299" y="120"/>
                  </a:lnTo>
                  <a:lnTo>
                    <a:pt x="300" y="120"/>
                  </a:lnTo>
                  <a:lnTo>
                    <a:pt x="301" y="119"/>
                  </a:lnTo>
                  <a:lnTo>
                    <a:pt x="302" y="119"/>
                  </a:lnTo>
                  <a:lnTo>
                    <a:pt x="304" y="118"/>
                  </a:lnTo>
                  <a:lnTo>
                    <a:pt x="305" y="117"/>
                  </a:lnTo>
                  <a:lnTo>
                    <a:pt x="306" y="117"/>
                  </a:lnTo>
                  <a:lnTo>
                    <a:pt x="309" y="116"/>
                  </a:lnTo>
                  <a:lnTo>
                    <a:pt x="315" y="113"/>
                  </a:lnTo>
                  <a:lnTo>
                    <a:pt x="318" y="112"/>
                  </a:lnTo>
                  <a:lnTo>
                    <a:pt x="321" y="111"/>
                  </a:lnTo>
                  <a:lnTo>
                    <a:pt x="322" y="111"/>
                  </a:lnTo>
                  <a:lnTo>
                    <a:pt x="323" y="110"/>
                  </a:lnTo>
                  <a:lnTo>
                    <a:pt x="324" y="109"/>
                  </a:lnTo>
                  <a:lnTo>
                    <a:pt x="326" y="106"/>
                  </a:lnTo>
                  <a:lnTo>
                    <a:pt x="327" y="106"/>
                  </a:lnTo>
                  <a:lnTo>
                    <a:pt x="329" y="99"/>
                  </a:lnTo>
                  <a:lnTo>
                    <a:pt x="330" y="98"/>
                  </a:lnTo>
                  <a:lnTo>
                    <a:pt x="333" y="95"/>
                  </a:lnTo>
                  <a:lnTo>
                    <a:pt x="334" y="94"/>
                  </a:lnTo>
                  <a:lnTo>
                    <a:pt x="338" y="89"/>
                  </a:lnTo>
                  <a:lnTo>
                    <a:pt x="339" y="88"/>
                  </a:lnTo>
                  <a:lnTo>
                    <a:pt x="342" y="84"/>
                  </a:lnTo>
                  <a:lnTo>
                    <a:pt x="342" y="83"/>
                  </a:lnTo>
                  <a:lnTo>
                    <a:pt x="346" y="77"/>
                  </a:lnTo>
                  <a:lnTo>
                    <a:pt x="348" y="73"/>
                  </a:lnTo>
                  <a:lnTo>
                    <a:pt x="350" y="70"/>
                  </a:lnTo>
                  <a:lnTo>
                    <a:pt x="352" y="68"/>
                  </a:lnTo>
                  <a:lnTo>
                    <a:pt x="352" y="67"/>
                  </a:lnTo>
                  <a:lnTo>
                    <a:pt x="353" y="64"/>
                  </a:lnTo>
                  <a:lnTo>
                    <a:pt x="353" y="63"/>
                  </a:lnTo>
                  <a:lnTo>
                    <a:pt x="355" y="61"/>
                  </a:lnTo>
                  <a:lnTo>
                    <a:pt x="356" y="58"/>
                  </a:lnTo>
                  <a:lnTo>
                    <a:pt x="359" y="51"/>
                  </a:lnTo>
                  <a:lnTo>
                    <a:pt x="359" y="50"/>
                  </a:lnTo>
                  <a:lnTo>
                    <a:pt x="360" y="46"/>
                  </a:lnTo>
                  <a:lnTo>
                    <a:pt x="360" y="45"/>
                  </a:lnTo>
                  <a:lnTo>
                    <a:pt x="360" y="44"/>
                  </a:lnTo>
                  <a:lnTo>
                    <a:pt x="361" y="44"/>
                  </a:lnTo>
                  <a:lnTo>
                    <a:pt x="361" y="43"/>
                  </a:lnTo>
                  <a:lnTo>
                    <a:pt x="361" y="41"/>
                  </a:lnTo>
                  <a:lnTo>
                    <a:pt x="362" y="40"/>
                  </a:lnTo>
                  <a:lnTo>
                    <a:pt x="364" y="33"/>
                  </a:lnTo>
                  <a:lnTo>
                    <a:pt x="365" y="30"/>
                  </a:lnTo>
                  <a:lnTo>
                    <a:pt x="365" y="30"/>
                  </a:lnTo>
                  <a:lnTo>
                    <a:pt x="365" y="29"/>
                  </a:lnTo>
                  <a:lnTo>
                    <a:pt x="366" y="27"/>
                  </a:lnTo>
                  <a:lnTo>
                    <a:pt x="367" y="25"/>
                  </a:lnTo>
                  <a:lnTo>
                    <a:pt x="368" y="24"/>
                  </a:lnTo>
                  <a:lnTo>
                    <a:pt x="374" y="22"/>
                  </a:lnTo>
                  <a:lnTo>
                    <a:pt x="381" y="19"/>
                  </a:lnTo>
                  <a:lnTo>
                    <a:pt x="384" y="18"/>
                  </a:lnTo>
                  <a:lnTo>
                    <a:pt x="387" y="17"/>
                  </a:lnTo>
                  <a:lnTo>
                    <a:pt x="389" y="17"/>
                  </a:lnTo>
                  <a:lnTo>
                    <a:pt x="392" y="15"/>
                  </a:lnTo>
                  <a:lnTo>
                    <a:pt x="396" y="15"/>
                  </a:lnTo>
                  <a:lnTo>
                    <a:pt x="396" y="14"/>
                  </a:lnTo>
                  <a:lnTo>
                    <a:pt x="397" y="14"/>
                  </a:lnTo>
                  <a:lnTo>
                    <a:pt x="402" y="14"/>
                  </a:lnTo>
                  <a:lnTo>
                    <a:pt x="403" y="13"/>
                  </a:lnTo>
                  <a:lnTo>
                    <a:pt x="405" y="13"/>
                  </a:lnTo>
                  <a:lnTo>
                    <a:pt x="406" y="12"/>
                  </a:lnTo>
                  <a:lnTo>
                    <a:pt x="407" y="11"/>
                  </a:lnTo>
                  <a:lnTo>
                    <a:pt x="408" y="9"/>
                  </a:lnTo>
                  <a:lnTo>
                    <a:pt x="409" y="9"/>
                  </a:lnTo>
                  <a:lnTo>
                    <a:pt x="409" y="8"/>
                  </a:lnTo>
                  <a:lnTo>
                    <a:pt x="415" y="5"/>
                  </a:lnTo>
                  <a:lnTo>
                    <a:pt x="415" y="5"/>
                  </a:lnTo>
                  <a:lnTo>
                    <a:pt x="417" y="3"/>
                  </a:lnTo>
                  <a:lnTo>
                    <a:pt x="418" y="2"/>
                  </a:lnTo>
                  <a:lnTo>
                    <a:pt x="420" y="1"/>
                  </a:lnTo>
                  <a:lnTo>
                    <a:pt x="421" y="0"/>
                  </a:lnTo>
                  <a:lnTo>
                    <a:pt x="421" y="1"/>
                  </a:lnTo>
                  <a:lnTo>
                    <a:pt x="421" y="2"/>
                  </a:lnTo>
                  <a:lnTo>
                    <a:pt x="420" y="3"/>
                  </a:lnTo>
                  <a:lnTo>
                    <a:pt x="420" y="4"/>
                  </a:lnTo>
                  <a:lnTo>
                    <a:pt x="421" y="4"/>
                  </a:lnTo>
                  <a:lnTo>
                    <a:pt x="420" y="4"/>
                  </a:lnTo>
                  <a:lnTo>
                    <a:pt x="420" y="5"/>
                  </a:lnTo>
                  <a:lnTo>
                    <a:pt x="420" y="6"/>
                  </a:lnTo>
                  <a:lnTo>
                    <a:pt x="420" y="6"/>
                  </a:lnTo>
                  <a:lnTo>
                    <a:pt x="421" y="6"/>
                  </a:lnTo>
                  <a:lnTo>
                    <a:pt x="421" y="7"/>
                  </a:lnTo>
                  <a:lnTo>
                    <a:pt x="420" y="7"/>
                  </a:lnTo>
                  <a:lnTo>
                    <a:pt x="420" y="8"/>
                  </a:lnTo>
                  <a:lnTo>
                    <a:pt x="419" y="8"/>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14" name="Freeform 214"/>
            <p:cNvSpPr>
              <a:spLocks/>
            </p:cNvSpPr>
            <p:nvPr/>
          </p:nvSpPr>
          <p:spPr bwMode="auto">
            <a:xfrm>
              <a:off x="3246439" y="2209798"/>
              <a:ext cx="576264" cy="501650"/>
            </a:xfrm>
            <a:custGeom>
              <a:avLst/>
              <a:gdLst>
                <a:gd name="T0" fmla="*/ 2 w 363"/>
                <a:gd name="T1" fmla="*/ 6 h 316"/>
                <a:gd name="T2" fmla="*/ 3 w 363"/>
                <a:gd name="T3" fmla="*/ 14 h 316"/>
                <a:gd name="T4" fmla="*/ 17 w 363"/>
                <a:gd name="T5" fmla="*/ 14 h 316"/>
                <a:gd name="T6" fmla="*/ 37 w 363"/>
                <a:gd name="T7" fmla="*/ 15 h 316"/>
                <a:gd name="T8" fmla="*/ 57 w 363"/>
                <a:gd name="T9" fmla="*/ 16 h 316"/>
                <a:gd name="T10" fmla="*/ 60 w 363"/>
                <a:gd name="T11" fmla="*/ 21 h 316"/>
                <a:gd name="T12" fmla="*/ 59 w 363"/>
                <a:gd name="T13" fmla="*/ 36 h 316"/>
                <a:gd name="T14" fmla="*/ 67 w 363"/>
                <a:gd name="T15" fmla="*/ 39 h 316"/>
                <a:gd name="T16" fmla="*/ 69 w 363"/>
                <a:gd name="T17" fmla="*/ 54 h 316"/>
                <a:gd name="T18" fmla="*/ 65 w 363"/>
                <a:gd name="T19" fmla="*/ 69 h 316"/>
                <a:gd name="T20" fmla="*/ 83 w 363"/>
                <a:gd name="T21" fmla="*/ 71 h 316"/>
                <a:gd name="T22" fmla="*/ 99 w 363"/>
                <a:gd name="T23" fmla="*/ 77 h 316"/>
                <a:gd name="T24" fmla="*/ 116 w 363"/>
                <a:gd name="T25" fmla="*/ 82 h 316"/>
                <a:gd name="T26" fmla="*/ 130 w 363"/>
                <a:gd name="T27" fmla="*/ 81 h 316"/>
                <a:gd name="T28" fmla="*/ 141 w 363"/>
                <a:gd name="T29" fmla="*/ 80 h 316"/>
                <a:gd name="T30" fmla="*/ 140 w 363"/>
                <a:gd name="T31" fmla="*/ 93 h 316"/>
                <a:gd name="T32" fmla="*/ 146 w 363"/>
                <a:gd name="T33" fmla="*/ 103 h 316"/>
                <a:gd name="T34" fmla="*/ 149 w 363"/>
                <a:gd name="T35" fmla="*/ 111 h 316"/>
                <a:gd name="T36" fmla="*/ 153 w 363"/>
                <a:gd name="T37" fmla="*/ 121 h 316"/>
                <a:gd name="T38" fmla="*/ 154 w 363"/>
                <a:gd name="T39" fmla="*/ 133 h 316"/>
                <a:gd name="T40" fmla="*/ 167 w 363"/>
                <a:gd name="T41" fmla="*/ 148 h 316"/>
                <a:gd name="T42" fmla="*/ 179 w 363"/>
                <a:gd name="T43" fmla="*/ 160 h 316"/>
                <a:gd name="T44" fmla="*/ 191 w 363"/>
                <a:gd name="T45" fmla="*/ 166 h 316"/>
                <a:gd name="T46" fmla="*/ 203 w 363"/>
                <a:gd name="T47" fmla="*/ 178 h 316"/>
                <a:gd name="T48" fmla="*/ 199 w 363"/>
                <a:gd name="T49" fmla="*/ 184 h 316"/>
                <a:gd name="T50" fmla="*/ 197 w 363"/>
                <a:gd name="T51" fmla="*/ 194 h 316"/>
                <a:gd name="T52" fmla="*/ 198 w 363"/>
                <a:gd name="T53" fmla="*/ 201 h 316"/>
                <a:gd name="T54" fmla="*/ 195 w 363"/>
                <a:gd name="T55" fmla="*/ 207 h 316"/>
                <a:gd name="T56" fmla="*/ 202 w 363"/>
                <a:gd name="T57" fmla="*/ 213 h 316"/>
                <a:gd name="T58" fmla="*/ 216 w 363"/>
                <a:gd name="T59" fmla="*/ 215 h 316"/>
                <a:gd name="T60" fmla="*/ 215 w 363"/>
                <a:gd name="T61" fmla="*/ 203 h 316"/>
                <a:gd name="T62" fmla="*/ 218 w 363"/>
                <a:gd name="T63" fmla="*/ 195 h 316"/>
                <a:gd name="T64" fmla="*/ 222 w 363"/>
                <a:gd name="T65" fmla="*/ 192 h 316"/>
                <a:gd name="T66" fmla="*/ 229 w 363"/>
                <a:gd name="T67" fmla="*/ 190 h 316"/>
                <a:gd name="T68" fmla="*/ 224 w 363"/>
                <a:gd name="T69" fmla="*/ 183 h 316"/>
                <a:gd name="T70" fmla="*/ 235 w 363"/>
                <a:gd name="T71" fmla="*/ 186 h 316"/>
                <a:gd name="T72" fmla="*/ 243 w 363"/>
                <a:gd name="T73" fmla="*/ 189 h 316"/>
                <a:gd name="T74" fmla="*/ 245 w 363"/>
                <a:gd name="T75" fmla="*/ 195 h 316"/>
                <a:gd name="T76" fmla="*/ 252 w 363"/>
                <a:gd name="T77" fmla="*/ 201 h 316"/>
                <a:gd name="T78" fmla="*/ 262 w 363"/>
                <a:gd name="T79" fmla="*/ 190 h 316"/>
                <a:gd name="T80" fmla="*/ 272 w 363"/>
                <a:gd name="T81" fmla="*/ 183 h 316"/>
                <a:gd name="T82" fmla="*/ 282 w 363"/>
                <a:gd name="T83" fmla="*/ 181 h 316"/>
                <a:gd name="T84" fmla="*/ 286 w 363"/>
                <a:gd name="T85" fmla="*/ 202 h 316"/>
                <a:gd name="T86" fmla="*/ 284 w 363"/>
                <a:gd name="T87" fmla="*/ 217 h 316"/>
                <a:gd name="T88" fmla="*/ 283 w 363"/>
                <a:gd name="T89" fmla="*/ 227 h 316"/>
                <a:gd name="T90" fmla="*/ 289 w 363"/>
                <a:gd name="T91" fmla="*/ 231 h 316"/>
                <a:gd name="T92" fmla="*/ 299 w 363"/>
                <a:gd name="T93" fmla="*/ 220 h 316"/>
                <a:gd name="T94" fmla="*/ 302 w 363"/>
                <a:gd name="T95" fmla="*/ 219 h 316"/>
                <a:gd name="T96" fmla="*/ 309 w 363"/>
                <a:gd name="T97" fmla="*/ 217 h 316"/>
                <a:gd name="T98" fmla="*/ 318 w 363"/>
                <a:gd name="T99" fmla="*/ 218 h 316"/>
                <a:gd name="T100" fmla="*/ 324 w 363"/>
                <a:gd name="T101" fmla="*/ 227 h 316"/>
                <a:gd name="T102" fmla="*/ 324 w 363"/>
                <a:gd name="T103" fmla="*/ 243 h 316"/>
                <a:gd name="T104" fmla="*/ 333 w 363"/>
                <a:gd name="T105" fmla="*/ 254 h 316"/>
                <a:gd name="T106" fmla="*/ 348 w 363"/>
                <a:gd name="T107" fmla="*/ 261 h 316"/>
                <a:gd name="T108" fmla="*/ 349 w 363"/>
                <a:gd name="T109" fmla="*/ 267 h 316"/>
                <a:gd name="T110" fmla="*/ 353 w 363"/>
                <a:gd name="T111" fmla="*/ 276 h 316"/>
                <a:gd name="T112" fmla="*/ 341 w 363"/>
                <a:gd name="T113" fmla="*/ 283 h 316"/>
                <a:gd name="T114" fmla="*/ 344 w 363"/>
                <a:gd name="T115" fmla="*/ 290 h 316"/>
                <a:gd name="T116" fmla="*/ 357 w 363"/>
                <a:gd name="T117" fmla="*/ 291 h 316"/>
                <a:gd name="T118" fmla="*/ 363 w 363"/>
                <a:gd name="T119" fmla="*/ 291 h 316"/>
                <a:gd name="T120" fmla="*/ 349 w 363"/>
                <a:gd name="T121" fmla="*/ 298 h 316"/>
                <a:gd name="T122" fmla="*/ 332 w 363"/>
                <a:gd name="T123" fmla="*/ 306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3" h="316">
                  <a:moveTo>
                    <a:pt x="6" y="0"/>
                  </a:moveTo>
                  <a:lnTo>
                    <a:pt x="6" y="1"/>
                  </a:lnTo>
                  <a:lnTo>
                    <a:pt x="5" y="1"/>
                  </a:lnTo>
                  <a:lnTo>
                    <a:pt x="5" y="2"/>
                  </a:lnTo>
                  <a:lnTo>
                    <a:pt x="5" y="3"/>
                  </a:lnTo>
                  <a:lnTo>
                    <a:pt x="4" y="3"/>
                  </a:lnTo>
                  <a:lnTo>
                    <a:pt x="4" y="4"/>
                  </a:lnTo>
                  <a:lnTo>
                    <a:pt x="3" y="4"/>
                  </a:lnTo>
                  <a:lnTo>
                    <a:pt x="3" y="5"/>
                  </a:lnTo>
                  <a:lnTo>
                    <a:pt x="2" y="5"/>
                  </a:lnTo>
                  <a:lnTo>
                    <a:pt x="2" y="6"/>
                  </a:lnTo>
                  <a:lnTo>
                    <a:pt x="2" y="6"/>
                  </a:lnTo>
                  <a:lnTo>
                    <a:pt x="1" y="6"/>
                  </a:lnTo>
                  <a:lnTo>
                    <a:pt x="1" y="7"/>
                  </a:lnTo>
                  <a:lnTo>
                    <a:pt x="1" y="8"/>
                  </a:lnTo>
                  <a:lnTo>
                    <a:pt x="0" y="9"/>
                  </a:lnTo>
                  <a:lnTo>
                    <a:pt x="0" y="10"/>
                  </a:lnTo>
                  <a:lnTo>
                    <a:pt x="0" y="11"/>
                  </a:lnTo>
                  <a:lnTo>
                    <a:pt x="1" y="12"/>
                  </a:lnTo>
                  <a:lnTo>
                    <a:pt x="1" y="13"/>
                  </a:lnTo>
                  <a:lnTo>
                    <a:pt x="1" y="14"/>
                  </a:lnTo>
                  <a:lnTo>
                    <a:pt x="2" y="14"/>
                  </a:lnTo>
                  <a:lnTo>
                    <a:pt x="2" y="14"/>
                  </a:lnTo>
                  <a:lnTo>
                    <a:pt x="3" y="14"/>
                  </a:lnTo>
                  <a:lnTo>
                    <a:pt x="4" y="14"/>
                  </a:lnTo>
                  <a:lnTo>
                    <a:pt x="5" y="14"/>
                  </a:lnTo>
                  <a:lnTo>
                    <a:pt x="6" y="14"/>
                  </a:lnTo>
                  <a:lnTo>
                    <a:pt x="7" y="14"/>
                  </a:lnTo>
                  <a:lnTo>
                    <a:pt x="8" y="14"/>
                  </a:lnTo>
                  <a:lnTo>
                    <a:pt x="9" y="14"/>
                  </a:lnTo>
                  <a:lnTo>
                    <a:pt x="10" y="14"/>
                  </a:lnTo>
                  <a:lnTo>
                    <a:pt x="11" y="14"/>
                  </a:lnTo>
                  <a:lnTo>
                    <a:pt x="12" y="14"/>
                  </a:lnTo>
                  <a:lnTo>
                    <a:pt x="14" y="14"/>
                  </a:lnTo>
                  <a:lnTo>
                    <a:pt x="15" y="14"/>
                  </a:lnTo>
                  <a:lnTo>
                    <a:pt x="17" y="14"/>
                  </a:lnTo>
                  <a:lnTo>
                    <a:pt x="18" y="14"/>
                  </a:lnTo>
                  <a:lnTo>
                    <a:pt x="20" y="14"/>
                  </a:lnTo>
                  <a:lnTo>
                    <a:pt x="21" y="14"/>
                  </a:lnTo>
                  <a:lnTo>
                    <a:pt x="23" y="14"/>
                  </a:lnTo>
                  <a:lnTo>
                    <a:pt x="24" y="14"/>
                  </a:lnTo>
                  <a:lnTo>
                    <a:pt x="26" y="14"/>
                  </a:lnTo>
                  <a:lnTo>
                    <a:pt x="27" y="14"/>
                  </a:lnTo>
                  <a:lnTo>
                    <a:pt x="29" y="14"/>
                  </a:lnTo>
                  <a:lnTo>
                    <a:pt x="32" y="15"/>
                  </a:lnTo>
                  <a:lnTo>
                    <a:pt x="33" y="15"/>
                  </a:lnTo>
                  <a:lnTo>
                    <a:pt x="34" y="15"/>
                  </a:lnTo>
                  <a:lnTo>
                    <a:pt x="37" y="15"/>
                  </a:lnTo>
                  <a:lnTo>
                    <a:pt x="39" y="15"/>
                  </a:lnTo>
                  <a:lnTo>
                    <a:pt x="41" y="15"/>
                  </a:lnTo>
                  <a:lnTo>
                    <a:pt x="42" y="15"/>
                  </a:lnTo>
                  <a:lnTo>
                    <a:pt x="44" y="15"/>
                  </a:lnTo>
                  <a:lnTo>
                    <a:pt x="46" y="15"/>
                  </a:lnTo>
                  <a:lnTo>
                    <a:pt x="47" y="16"/>
                  </a:lnTo>
                  <a:lnTo>
                    <a:pt x="49" y="16"/>
                  </a:lnTo>
                  <a:lnTo>
                    <a:pt x="50" y="16"/>
                  </a:lnTo>
                  <a:lnTo>
                    <a:pt x="52" y="16"/>
                  </a:lnTo>
                  <a:lnTo>
                    <a:pt x="54" y="16"/>
                  </a:lnTo>
                  <a:lnTo>
                    <a:pt x="55" y="16"/>
                  </a:lnTo>
                  <a:lnTo>
                    <a:pt x="57" y="16"/>
                  </a:lnTo>
                  <a:lnTo>
                    <a:pt x="57" y="16"/>
                  </a:lnTo>
                  <a:lnTo>
                    <a:pt x="58" y="16"/>
                  </a:lnTo>
                  <a:lnTo>
                    <a:pt x="59" y="16"/>
                  </a:lnTo>
                  <a:lnTo>
                    <a:pt x="60" y="16"/>
                  </a:lnTo>
                  <a:lnTo>
                    <a:pt x="60" y="17"/>
                  </a:lnTo>
                  <a:lnTo>
                    <a:pt x="59" y="17"/>
                  </a:lnTo>
                  <a:lnTo>
                    <a:pt x="59" y="18"/>
                  </a:lnTo>
                  <a:lnTo>
                    <a:pt x="59" y="19"/>
                  </a:lnTo>
                  <a:lnTo>
                    <a:pt x="58" y="19"/>
                  </a:lnTo>
                  <a:lnTo>
                    <a:pt x="58" y="20"/>
                  </a:lnTo>
                  <a:lnTo>
                    <a:pt x="59" y="20"/>
                  </a:lnTo>
                  <a:lnTo>
                    <a:pt x="60" y="21"/>
                  </a:lnTo>
                  <a:lnTo>
                    <a:pt x="61" y="20"/>
                  </a:lnTo>
                  <a:lnTo>
                    <a:pt x="62" y="21"/>
                  </a:lnTo>
                  <a:lnTo>
                    <a:pt x="62" y="22"/>
                  </a:lnTo>
                  <a:lnTo>
                    <a:pt x="63" y="23"/>
                  </a:lnTo>
                  <a:lnTo>
                    <a:pt x="63" y="24"/>
                  </a:lnTo>
                  <a:lnTo>
                    <a:pt x="61" y="26"/>
                  </a:lnTo>
                  <a:lnTo>
                    <a:pt x="57" y="27"/>
                  </a:lnTo>
                  <a:lnTo>
                    <a:pt x="57" y="28"/>
                  </a:lnTo>
                  <a:lnTo>
                    <a:pt x="55" y="31"/>
                  </a:lnTo>
                  <a:lnTo>
                    <a:pt x="55" y="34"/>
                  </a:lnTo>
                  <a:lnTo>
                    <a:pt x="56" y="35"/>
                  </a:lnTo>
                  <a:lnTo>
                    <a:pt x="59" y="36"/>
                  </a:lnTo>
                  <a:lnTo>
                    <a:pt x="60" y="35"/>
                  </a:lnTo>
                  <a:lnTo>
                    <a:pt x="61" y="34"/>
                  </a:lnTo>
                  <a:lnTo>
                    <a:pt x="64" y="34"/>
                  </a:lnTo>
                  <a:lnTo>
                    <a:pt x="65" y="34"/>
                  </a:lnTo>
                  <a:lnTo>
                    <a:pt x="65" y="33"/>
                  </a:lnTo>
                  <a:lnTo>
                    <a:pt x="66" y="33"/>
                  </a:lnTo>
                  <a:lnTo>
                    <a:pt x="67" y="34"/>
                  </a:lnTo>
                  <a:lnTo>
                    <a:pt x="68" y="34"/>
                  </a:lnTo>
                  <a:lnTo>
                    <a:pt x="67" y="35"/>
                  </a:lnTo>
                  <a:lnTo>
                    <a:pt x="68" y="37"/>
                  </a:lnTo>
                  <a:lnTo>
                    <a:pt x="67" y="38"/>
                  </a:lnTo>
                  <a:lnTo>
                    <a:pt x="67" y="39"/>
                  </a:lnTo>
                  <a:lnTo>
                    <a:pt x="67" y="40"/>
                  </a:lnTo>
                  <a:lnTo>
                    <a:pt x="66" y="41"/>
                  </a:lnTo>
                  <a:lnTo>
                    <a:pt x="65" y="43"/>
                  </a:lnTo>
                  <a:lnTo>
                    <a:pt x="65" y="44"/>
                  </a:lnTo>
                  <a:lnTo>
                    <a:pt x="66" y="45"/>
                  </a:lnTo>
                  <a:lnTo>
                    <a:pt x="65" y="45"/>
                  </a:lnTo>
                  <a:lnTo>
                    <a:pt x="65" y="46"/>
                  </a:lnTo>
                  <a:lnTo>
                    <a:pt x="65" y="47"/>
                  </a:lnTo>
                  <a:lnTo>
                    <a:pt x="65" y="51"/>
                  </a:lnTo>
                  <a:lnTo>
                    <a:pt x="65" y="52"/>
                  </a:lnTo>
                  <a:lnTo>
                    <a:pt x="66" y="53"/>
                  </a:lnTo>
                  <a:lnTo>
                    <a:pt x="69" y="54"/>
                  </a:lnTo>
                  <a:lnTo>
                    <a:pt x="69" y="55"/>
                  </a:lnTo>
                  <a:lnTo>
                    <a:pt x="66" y="58"/>
                  </a:lnTo>
                  <a:lnTo>
                    <a:pt x="66" y="60"/>
                  </a:lnTo>
                  <a:lnTo>
                    <a:pt x="65" y="61"/>
                  </a:lnTo>
                  <a:lnTo>
                    <a:pt x="64" y="61"/>
                  </a:lnTo>
                  <a:lnTo>
                    <a:pt x="62" y="61"/>
                  </a:lnTo>
                  <a:lnTo>
                    <a:pt x="61" y="61"/>
                  </a:lnTo>
                  <a:lnTo>
                    <a:pt x="61" y="63"/>
                  </a:lnTo>
                  <a:lnTo>
                    <a:pt x="61" y="65"/>
                  </a:lnTo>
                  <a:lnTo>
                    <a:pt x="65" y="66"/>
                  </a:lnTo>
                  <a:lnTo>
                    <a:pt x="65" y="67"/>
                  </a:lnTo>
                  <a:lnTo>
                    <a:pt x="65" y="69"/>
                  </a:lnTo>
                  <a:lnTo>
                    <a:pt x="67" y="71"/>
                  </a:lnTo>
                  <a:lnTo>
                    <a:pt x="68" y="72"/>
                  </a:lnTo>
                  <a:lnTo>
                    <a:pt x="67" y="74"/>
                  </a:lnTo>
                  <a:lnTo>
                    <a:pt x="70" y="74"/>
                  </a:lnTo>
                  <a:lnTo>
                    <a:pt x="72" y="74"/>
                  </a:lnTo>
                  <a:lnTo>
                    <a:pt x="72" y="72"/>
                  </a:lnTo>
                  <a:lnTo>
                    <a:pt x="73" y="70"/>
                  </a:lnTo>
                  <a:lnTo>
                    <a:pt x="74" y="70"/>
                  </a:lnTo>
                  <a:lnTo>
                    <a:pt x="76" y="70"/>
                  </a:lnTo>
                  <a:lnTo>
                    <a:pt x="78" y="70"/>
                  </a:lnTo>
                  <a:lnTo>
                    <a:pt x="80" y="71"/>
                  </a:lnTo>
                  <a:lnTo>
                    <a:pt x="83" y="71"/>
                  </a:lnTo>
                  <a:lnTo>
                    <a:pt x="84" y="71"/>
                  </a:lnTo>
                  <a:lnTo>
                    <a:pt x="88" y="68"/>
                  </a:lnTo>
                  <a:lnTo>
                    <a:pt x="90" y="68"/>
                  </a:lnTo>
                  <a:lnTo>
                    <a:pt x="92" y="68"/>
                  </a:lnTo>
                  <a:lnTo>
                    <a:pt x="93" y="69"/>
                  </a:lnTo>
                  <a:lnTo>
                    <a:pt x="95" y="69"/>
                  </a:lnTo>
                  <a:lnTo>
                    <a:pt x="97" y="70"/>
                  </a:lnTo>
                  <a:lnTo>
                    <a:pt x="98" y="70"/>
                  </a:lnTo>
                  <a:lnTo>
                    <a:pt x="98" y="73"/>
                  </a:lnTo>
                  <a:lnTo>
                    <a:pt x="100" y="73"/>
                  </a:lnTo>
                  <a:lnTo>
                    <a:pt x="101" y="75"/>
                  </a:lnTo>
                  <a:lnTo>
                    <a:pt x="99" y="77"/>
                  </a:lnTo>
                  <a:lnTo>
                    <a:pt x="100" y="78"/>
                  </a:lnTo>
                  <a:lnTo>
                    <a:pt x="104" y="78"/>
                  </a:lnTo>
                  <a:lnTo>
                    <a:pt x="105" y="79"/>
                  </a:lnTo>
                  <a:lnTo>
                    <a:pt x="106" y="78"/>
                  </a:lnTo>
                  <a:lnTo>
                    <a:pt x="107" y="77"/>
                  </a:lnTo>
                  <a:lnTo>
                    <a:pt x="109" y="78"/>
                  </a:lnTo>
                  <a:lnTo>
                    <a:pt x="110" y="79"/>
                  </a:lnTo>
                  <a:lnTo>
                    <a:pt x="110" y="80"/>
                  </a:lnTo>
                  <a:lnTo>
                    <a:pt x="111" y="82"/>
                  </a:lnTo>
                  <a:lnTo>
                    <a:pt x="111" y="83"/>
                  </a:lnTo>
                  <a:lnTo>
                    <a:pt x="115" y="84"/>
                  </a:lnTo>
                  <a:lnTo>
                    <a:pt x="116" y="82"/>
                  </a:lnTo>
                  <a:lnTo>
                    <a:pt x="117" y="83"/>
                  </a:lnTo>
                  <a:lnTo>
                    <a:pt x="120" y="82"/>
                  </a:lnTo>
                  <a:lnTo>
                    <a:pt x="120" y="82"/>
                  </a:lnTo>
                  <a:lnTo>
                    <a:pt x="120" y="80"/>
                  </a:lnTo>
                  <a:lnTo>
                    <a:pt x="121" y="80"/>
                  </a:lnTo>
                  <a:lnTo>
                    <a:pt x="122" y="80"/>
                  </a:lnTo>
                  <a:lnTo>
                    <a:pt x="124" y="83"/>
                  </a:lnTo>
                  <a:lnTo>
                    <a:pt x="125" y="83"/>
                  </a:lnTo>
                  <a:lnTo>
                    <a:pt x="127" y="83"/>
                  </a:lnTo>
                  <a:lnTo>
                    <a:pt x="127" y="82"/>
                  </a:lnTo>
                  <a:lnTo>
                    <a:pt x="128" y="81"/>
                  </a:lnTo>
                  <a:lnTo>
                    <a:pt x="130" y="81"/>
                  </a:lnTo>
                  <a:lnTo>
                    <a:pt x="131" y="79"/>
                  </a:lnTo>
                  <a:lnTo>
                    <a:pt x="133" y="79"/>
                  </a:lnTo>
                  <a:lnTo>
                    <a:pt x="135" y="77"/>
                  </a:lnTo>
                  <a:lnTo>
                    <a:pt x="136" y="78"/>
                  </a:lnTo>
                  <a:lnTo>
                    <a:pt x="136" y="79"/>
                  </a:lnTo>
                  <a:lnTo>
                    <a:pt x="136" y="81"/>
                  </a:lnTo>
                  <a:lnTo>
                    <a:pt x="135" y="83"/>
                  </a:lnTo>
                  <a:lnTo>
                    <a:pt x="136" y="84"/>
                  </a:lnTo>
                  <a:lnTo>
                    <a:pt x="138" y="84"/>
                  </a:lnTo>
                  <a:lnTo>
                    <a:pt x="138" y="81"/>
                  </a:lnTo>
                  <a:lnTo>
                    <a:pt x="140" y="80"/>
                  </a:lnTo>
                  <a:lnTo>
                    <a:pt x="141" y="80"/>
                  </a:lnTo>
                  <a:lnTo>
                    <a:pt x="143" y="80"/>
                  </a:lnTo>
                  <a:lnTo>
                    <a:pt x="143" y="82"/>
                  </a:lnTo>
                  <a:lnTo>
                    <a:pt x="143" y="83"/>
                  </a:lnTo>
                  <a:lnTo>
                    <a:pt x="141" y="85"/>
                  </a:lnTo>
                  <a:lnTo>
                    <a:pt x="143" y="85"/>
                  </a:lnTo>
                  <a:lnTo>
                    <a:pt x="143" y="87"/>
                  </a:lnTo>
                  <a:lnTo>
                    <a:pt x="143" y="88"/>
                  </a:lnTo>
                  <a:lnTo>
                    <a:pt x="142" y="89"/>
                  </a:lnTo>
                  <a:lnTo>
                    <a:pt x="140" y="89"/>
                  </a:lnTo>
                  <a:lnTo>
                    <a:pt x="140" y="92"/>
                  </a:lnTo>
                  <a:lnTo>
                    <a:pt x="139" y="92"/>
                  </a:lnTo>
                  <a:lnTo>
                    <a:pt x="140" y="93"/>
                  </a:lnTo>
                  <a:lnTo>
                    <a:pt x="142" y="93"/>
                  </a:lnTo>
                  <a:lnTo>
                    <a:pt x="142" y="93"/>
                  </a:lnTo>
                  <a:lnTo>
                    <a:pt x="141" y="94"/>
                  </a:lnTo>
                  <a:lnTo>
                    <a:pt x="141" y="95"/>
                  </a:lnTo>
                  <a:lnTo>
                    <a:pt x="141" y="99"/>
                  </a:lnTo>
                  <a:lnTo>
                    <a:pt x="144" y="100"/>
                  </a:lnTo>
                  <a:lnTo>
                    <a:pt x="145" y="99"/>
                  </a:lnTo>
                  <a:lnTo>
                    <a:pt x="145" y="100"/>
                  </a:lnTo>
                  <a:lnTo>
                    <a:pt x="146" y="100"/>
                  </a:lnTo>
                  <a:lnTo>
                    <a:pt x="146" y="101"/>
                  </a:lnTo>
                  <a:lnTo>
                    <a:pt x="145" y="102"/>
                  </a:lnTo>
                  <a:lnTo>
                    <a:pt x="146" y="103"/>
                  </a:lnTo>
                  <a:lnTo>
                    <a:pt x="148" y="103"/>
                  </a:lnTo>
                  <a:lnTo>
                    <a:pt x="149" y="103"/>
                  </a:lnTo>
                  <a:lnTo>
                    <a:pt x="152" y="103"/>
                  </a:lnTo>
                  <a:lnTo>
                    <a:pt x="152" y="104"/>
                  </a:lnTo>
                  <a:lnTo>
                    <a:pt x="153" y="107"/>
                  </a:lnTo>
                  <a:lnTo>
                    <a:pt x="152" y="108"/>
                  </a:lnTo>
                  <a:lnTo>
                    <a:pt x="152" y="109"/>
                  </a:lnTo>
                  <a:lnTo>
                    <a:pt x="152" y="110"/>
                  </a:lnTo>
                  <a:lnTo>
                    <a:pt x="151" y="110"/>
                  </a:lnTo>
                  <a:lnTo>
                    <a:pt x="150" y="110"/>
                  </a:lnTo>
                  <a:lnTo>
                    <a:pt x="149" y="110"/>
                  </a:lnTo>
                  <a:lnTo>
                    <a:pt x="149" y="111"/>
                  </a:lnTo>
                  <a:lnTo>
                    <a:pt x="148" y="111"/>
                  </a:lnTo>
                  <a:lnTo>
                    <a:pt x="149" y="111"/>
                  </a:lnTo>
                  <a:lnTo>
                    <a:pt x="149" y="113"/>
                  </a:lnTo>
                  <a:lnTo>
                    <a:pt x="150" y="113"/>
                  </a:lnTo>
                  <a:lnTo>
                    <a:pt x="150" y="114"/>
                  </a:lnTo>
                  <a:lnTo>
                    <a:pt x="151" y="114"/>
                  </a:lnTo>
                  <a:lnTo>
                    <a:pt x="151" y="115"/>
                  </a:lnTo>
                  <a:lnTo>
                    <a:pt x="151" y="118"/>
                  </a:lnTo>
                  <a:lnTo>
                    <a:pt x="152" y="119"/>
                  </a:lnTo>
                  <a:lnTo>
                    <a:pt x="152" y="120"/>
                  </a:lnTo>
                  <a:lnTo>
                    <a:pt x="152" y="120"/>
                  </a:lnTo>
                  <a:lnTo>
                    <a:pt x="153" y="121"/>
                  </a:lnTo>
                  <a:lnTo>
                    <a:pt x="152" y="123"/>
                  </a:lnTo>
                  <a:lnTo>
                    <a:pt x="152" y="124"/>
                  </a:lnTo>
                  <a:lnTo>
                    <a:pt x="152" y="124"/>
                  </a:lnTo>
                  <a:lnTo>
                    <a:pt x="152" y="125"/>
                  </a:lnTo>
                  <a:lnTo>
                    <a:pt x="152" y="125"/>
                  </a:lnTo>
                  <a:lnTo>
                    <a:pt x="153" y="126"/>
                  </a:lnTo>
                  <a:lnTo>
                    <a:pt x="153" y="128"/>
                  </a:lnTo>
                  <a:lnTo>
                    <a:pt x="154" y="128"/>
                  </a:lnTo>
                  <a:lnTo>
                    <a:pt x="154" y="130"/>
                  </a:lnTo>
                  <a:lnTo>
                    <a:pt x="155" y="130"/>
                  </a:lnTo>
                  <a:lnTo>
                    <a:pt x="154" y="132"/>
                  </a:lnTo>
                  <a:lnTo>
                    <a:pt x="154" y="133"/>
                  </a:lnTo>
                  <a:lnTo>
                    <a:pt x="155" y="136"/>
                  </a:lnTo>
                  <a:lnTo>
                    <a:pt x="156" y="139"/>
                  </a:lnTo>
                  <a:lnTo>
                    <a:pt x="157" y="139"/>
                  </a:lnTo>
                  <a:lnTo>
                    <a:pt x="157" y="141"/>
                  </a:lnTo>
                  <a:lnTo>
                    <a:pt x="159" y="141"/>
                  </a:lnTo>
                  <a:lnTo>
                    <a:pt x="160" y="142"/>
                  </a:lnTo>
                  <a:lnTo>
                    <a:pt x="161" y="142"/>
                  </a:lnTo>
                  <a:lnTo>
                    <a:pt x="162" y="142"/>
                  </a:lnTo>
                  <a:lnTo>
                    <a:pt x="163" y="146"/>
                  </a:lnTo>
                  <a:lnTo>
                    <a:pt x="164" y="148"/>
                  </a:lnTo>
                  <a:lnTo>
                    <a:pt x="165" y="148"/>
                  </a:lnTo>
                  <a:lnTo>
                    <a:pt x="167" y="148"/>
                  </a:lnTo>
                  <a:lnTo>
                    <a:pt x="168" y="149"/>
                  </a:lnTo>
                  <a:lnTo>
                    <a:pt x="167" y="150"/>
                  </a:lnTo>
                  <a:lnTo>
                    <a:pt x="168" y="151"/>
                  </a:lnTo>
                  <a:lnTo>
                    <a:pt x="169" y="152"/>
                  </a:lnTo>
                  <a:lnTo>
                    <a:pt x="172" y="153"/>
                  </a:lnTo>
                  <a:lnTo>
                    <a:pt x="173" y="155"/>
                  </a:lnTo>
                  <a:lnTo>
                    <a:pt x="177" y="156"/>
                  </a:lnTo>
                  <a:lnTo>
                    <a:pt x="178" y="157"/>
                  </a:lnTo>
                  <a:lnTo>
                    <a:pt x="176" y="159"/>
                  </a:lnTo>
                  <a:lnTo>
                    <a:pt x="176" y="161"/>
                  </a:lnTo>
                  <a:lnTo>
                    <a:pt x="178" y="161"/>
                  </a:lnTo>
                  <a:lnTo>
                    <a:pt x="179" y="160"/>
                  </a:lnTo>
                  <a:lnTo>
                    <a:pt x="180" y="160"/>
                  </a:lnTo>
                  <a:lnTo>
                    <a:pt x="181" y="161"/>
                  </a:lnTo>
                  <a:lnTo>
                    <a:pt x="182" y="160"/>
                  </a:lnTo>
                  <a:lnTo>
                    <a:pt x="183" y="162"/>
                  </a:lnTo>
                  <a:lnTo>
                    <a:pt x="185" y="163"/>
                  </a:lnTo>
                  <a:lnTo>
                    <a:pt x="187" y="163"/>
                  </a:lnTo>
                  <a:lnTo>
                    <a:pt x="188" y="162"/>
                  </a:lnTo>
                  <a:lnTo>
                    <a:pt x="189" y="164"/>
                  </a:lnTo>
                  <a:lnTo>
                    <a:pt x="190" y="164"/>
                  </a:lnTo>
                  <a:lnTo>
                    <a:pt x="191" y="164"/>
                  </a:lnTo>
                  <a:lnTo>
                    <a:pt x="191" y="165"/>
                  </a:lnTo>
                  <a:lnTo>
                    <a:pt x="191" y="166"/>
                  </a:lnTo>
                  <a:lnTo>
                    <a:pt x="191" y="167"/>
                  </a:lnTo>
                  <a:lnTo>
                    <a:pt x="193" y="167"/>
                  </a:lnTo>
                  <a:lnTo>
                    <a:pt x="193" y="169"/>
                  </a:lnTo>
                  <a:lnTo>
                    <a:pt x="195" y="169"/>
                  </a:lnTo>
                  <a:lnTo>
                    <a:pt x="195" y="170"/>
                  </a:lnTo>
                  <a:lnTo>
                    <a:pt x="196" y="171"/>
                  </a:lnTo>
                  <a:lnTo>
                    <a:pt x="199" y="172"/>
                  </a:lnTo>
                  <a:lnTo>
                    <a:pt x="199" y="173"/>
                  </a:lnTo>
                  <a:lnTo>
                    <a:pt x="199" y="175"/>
                  </a:lnTo>
                  <a:lnTo>
                    <a:pt x="199" y="176"/>
                  </a:lnTo>
                  <a:lnTo>
                    <a:pt x="202" y="178"/>
                  </a:lnTo>
                  <a:lnTo>
                    <a:pt x="203" y="178"/>
                  </a:lnTo>
                  <a:lnTo>
                    <a:pt x="203" y="180"/>
                  </a:lnTo>
                  <a:lnTo>
                    <a:pt x="202" y="180"/>
                  </a:lnTo>
                  <a:lnTo>
                    <a:pt x="204" y="180"/>
                  </a:lnTo>
                  <a:lnTo>
                    <a:pt x="205" y="182"/>
                  </a:lnTo>
                  <a:lnTo>
                    <a:pt x="207" y="185"/>
                  </a:lnTo>
                  <a:lnTo>
                    <a:pt x="206" y="186"/>
                  </a:lnTo>
                  <a:lnTo>
                    <a:pt x="205" y="186"/>
                  </a:lnTo>
                  <a:lnTo>
                    <a:pt x="204" y="185"/>
                  </a:lnTo>
                  <a:lnTo>
                    <a:pt x="204" y="183"/>
                  </a:lnTo>
                  <a:lnTo>
                    <a:pt x="201" y="182"/>
                  </a:lnTo>
                  <a:lnTo>
                    <a:pt x="199" y="184"/>
                  </a:lnTo>
                  <a:lnTo>
                    <a:pt x="199" y="184"/>
                  </a:lnTo>
                  <a:lnTo>
                    <a:pt x="198" y="187"/>
                  </a:lnTo>
                  <a:lnTo>
                    <a:pt x="195" y="187"/>
                  </a:lnTo>
                  <a:lnTo>
                    <a:pt x="194" y="188"/>
                  </a:lnTo>
                  <a:lnTo>
                    <a:pt x="192" y="188"/>
                  </a:lnTo>
                  <a:lnTo>
                    <a:pt x="191" y="190"/>
                  </a:lnTo>
                  <a:lnTo>
                    <a:pt x="192" y="190"/>
                  </a:lnTo>
                  <a:lnTo>
                    <a:pt x="193" y="191"/>
                  </a:lnTo>
                  <a:lnTo>
                    <a:pt x="194" y="191"/>
                  </a:lnTo>
                  <a:lnTo>
                    <a:pt x="196" y="191"/>
                  </a:lnTo>
                  <a:lnTo>
                    <a:pt x="196" y="192"/>
                  </a:lnTo>
                  <a:lnTo>
                    <a:pt x="195" y="194"/>
                  </a:lnTo>
                  <a:lnTo>
                    <a:pt x="197" y="194"/>
                  </a:lnTo>
                  <a:lnTo>
                    <a:pt x="198" y="193"/>
                  </a:lnTo>
                  <a:lnTo>
                    <a:pt x="198" y="194"/>
                  </a:lnTo>
                  <a:lnTo>
                    <a:pt x="198" y="196"/>
                  </a:lnTo>
                  <a:lnTo>
                    <a:pt x="197" y="195"/>
                  </a:lnTo>
                  <a:lnTo>
                    <a:pt x="196" y="196"/>
                  </a:lnTo>
                  <a:lnTo>
                    <a:pt x="195" y="196"/>
                  </a:lnTo>
                  <a:lnTo>
                    <a:pt x="195" y="197"/>
                  </a:lnTo>
                  <a:lnTo>
                    <a:pt x="197" y="197"/>
                  </a:lnTo>
                  <a:lnTo>
                    <a:pt x="197" y="199"/>
                  </a:lnTo>
                  <a:lnTo>
                    <a:pt x="194" y="198"/>
                  </a:lnTo>
                  <a:lnTo>
                    <a:pt x="195" y="200"/>
                  </a:lnTo>
                  <a:lnTo>
                    <a:pt x="198" y="201"/>
                  </a:lnTo>
                  <a:lnTo>
                    <a:pt x="196" y="203"/>
                  </a:lnTo>
                  <a:lnTo>
                    <a:pt x="196" y="204"/>
                  </a:lnTo>
                  <a:lnTo>
                    <a:pt x="195" y="204"/>
                  </a:lnTo>
                  <a:lnTo>
                    <a:pt x="194" y="204"/>
                  </a:lnTo>
                  <a:lnTo>
                    <a:pt x="193" y="203"/>
                  </a:lnTo>
                  <a:lnTo>
                    <a:pt x="191" y="204"/>
                  </a:lnTo>
                  <a:lnTo>
                    <a:pt x="191" y="205"/>
                  </a:lnTo>
                  <a:lnTo>
                    <a:pt x="192" y="205"/>
                  </a:lnTo>
                  <a:lnTo>
                    <a:pt x="191" y="206"/>
                  </a:lnTo>
                  <a:lnTo>
                    <a:pt x="192" y="206"/>
                  </a:lnTo>
                  <a:lnTo>
                    <a:pt x="192" y="207"/>
                  </a:lnTo>
                  <a:lnTo>
                    <a:pt x="195" y="207"/>
                  </a:lnTo>
                  <a:lnTo>
                    <a:pt x="197" y="208"/>
                  </a:lnTo>
                  <a:lnTo>
                    <a:pt x="196" y="209"/>
                  </a:lnTo>
                  <a:lnTo>
                    <a:pt x="196" y="210"/>
                  </a:lnTo>
                  <a:lnTo>
                    <a:pt x="196" y="211"/>
                  </a:lnTo>
                  <a:lnTo>
                    <a:pt x="195" y="212"/>
                  </a:lnTo>
                  <a:lnTo>
                    <a:pt x="197" y="213"/>
                  </a:lnTo>
                  <a:lnTo>
                    <a:pt x="198" y="214"/>
                  </a:lnTo>
                  <a:lnTo>
                    <a:pt x="199" y="214"/>
                  </a:lnTo>
                  <a:lnTo>
                    <a:pt x="199" y="213"/>
                  </a:lnTo>
                  <a:lnTo>
                    <a:pt x="200" y="213"/>
                  </a:lnTo>
                  <a:lnTo>
                    <a:pt x="201" y="213"/>
                  </a:lnTo>
                  <a:lnTo>
                    <a:pt x="202" y="213"/>
                  </a:lnTo>
                  <a:lnTo>
                    <a:pt x="203" y="214"/>
                  </a:lnTo>
                  <a:lnTo>
                    <a:pt x="204" y="212"/>
                  </a:lnTo>
                  <a:lnTo>
                    <a:pt x="206" y="213"/>
                  </a:lnTo>
                  <a:lnTo>
                    <a:pt x="207" y="212"/>
                  </a:lnTo>
                  <a:lnTo>
                    <a:pt x="207" y="211"/>
                  </a:lnTo>
                  <a:lnTo>
                    <a:pt x="209" y="212"/>
                  </a:lnTo>
                  <a:lnTo>
                    <a:pt x="211" y="214"/>
                  </a:lnTo>
                  <a:lnTo>
                    <a:pt x="210" y="215"/>
                  </a:lnTo>
                  <a:lnTo>
                    <a:pt x="214" y="217"/>
                  </a:lnTo>
                  <a:lnTo>
                    <a:pt x="215" y="218"/>
                  </a:lnTo>
                  <a:lnTo>
                    <a:pt x="215" y="217"/>
                  </a:lnTo>
                  <a:lnTo>
                    <a:pt x="216" y="215"/>
                  </a:lnTo>
                  <a:lnTo>
                    <a:pt x="217" y="216"/>
                  </a:lnTo>
                  <a:lnTo>
                    <a:pt x="218" y="215"/>
                  </a:lnTo>
                  <a:lnTo>
                    <a:pt x="219" y="214"/>
                  </a:lnTo>
                  <a:lnTo>
                    <a:pt x="218" y="213"/>
                  </a:lnTo>
                  <a:lnTo>
                    <a:pt x="218" y="212"/>
                  </a:lnTo>
                  <a:lnTo>
                    <a:pt x="216" y="212"/>
                  </a:lnTo>
                  <a:lnTo>
                    <a:pt x="216" y="211"/>
                  </a:lnTo>
                  <a:lnTo>
                    <a:pt x="217" y="210"/>
                  </a:lnTo>
                  <a:lnTo>
                    <a:pt x="217" y="209"/>
                  </a:lnTo>
                  <a:lnTo>
                    <a:pt x="214" y="208"/>
                  </a:lnTo>
                  <a:lnTo>
                    <a:pt x="215" y="205"/>
                  </a:lnTo>
                  <a:lnTo>
                    <a:pt x="215" y="203"/>
                  </a:lnTo>
                  <a:lnTo>
                    <a:pt x="215" y="203"/>
                  </a:lnTo>
                  <a:lnTo>
                    <a:pt x="215" y="202"/>
                  </a:lnTo>
                  <a:lnTo>
                    <a:pt x="214" y="201"/>
                  </a:lnTo>
                  <a:lnTo>
                    <a:pt x="214" y="200"/>
                  </a:lnTo>
                  <a:lnTo>
                    <a:pt x="213" y="200"/>
                  </a:lnTo>
                  <a:lnTo>
                    <a:pt x="215" y="196"/>
                  </a:lnTo>
                  <a:lnTo>
                    <a:pt x="215" y="196"/>
                  </a:lnTo>
                  <a:lnTo>
                    <a:pt x="216" y="197"/>
                  </a:lnTo>
                  <a:lnTo>
                    <a:pt x="217" y="196"/>
                  </a:lnTo>
                  <a:lnTo>
                    <a:pt x="217" y="196"/>
                  </a:lnTo>
                  <a:lnTo>
                    <a:pt x="218" y="196"/>
                  </a:lnTo>
                  <a:lnTo>
                    <a:pt x="218" y="195"/>
                  </a:lnTo>
                  <a:lnTo>
                    <a:pt x="217" y="195"/>
                  </a:lnTo>
                  <a:lnTo>
                    <a:pt x="217" y="196"/>
                  </a:lnTo>
                  <a:lnTo>
                    <a:pt x="216" y="196"/>
                  </a:lnTo>
                  <a:lnTo>
                    <a:pt x="215" y="194"/>
                  </a:lnTo>
                  <a:lnTo>
                    <a:pt x="215" y="194"/>
                  </a:lnTo>
                  <a:lnTo>
                    <a:pt x="216" y="193"/>
                  </a:lnTo>
                  <a:lnTo>
                    <a:pt x="217" y="193"/>
                  </a:lnTo>
                  <a:lnTo>
                    <a:pt x="217" y="194"/>
                  </a:lnTo>
                  <a:lnTo>
                    <a:pt x="219" y="194"/>
                  </a:lnTo>
                  <a:lnTo>
                    <a:pt x="221" y="194"/>
                  </a:lnTo>
                  <a:lnTo>
                    <a:pt x="221" y="193"/>
                  </a:lnTo>
                  <a:lnTo>
                    <a:pt x="222" y="192"/>
                  </a:lnTo>
                  <a:lnTo>
                    <a:pt x="224" y="193"/>
                  </a:lnTo>
                  <a:lnTo>
                    <a:pt x="225" y="194"/>
                  </a:lnTo>
                  <a:lnTo>
                    <a:pt x="225" y="196"/>
                  </a:lnTo>
                  <a:lnTo>
                    <a:pt x="228" y="197"/>
                  </a:lnTo>
                  <a:lnTo>
                    <a:pt x="229" y="196"/>
                  </a:lnTo>
                  <a:lnTo>
                    <a:pt x="231" y="196"/>
                  </a:lnTo>
                  <a:lnTo>
                    <a:pt x="231" y="193"/>
                  </a:lnTo>
                  <a:lnTo>
                    <a:pt x="231" y="192"/>
                  </a:lnTo>
                  <a:lnTo>
                    <a:pt x="231" y="192"/>
                  </a:lnTo>
                  <a:lnTo>
                    <a:pt x="230" y="192"/>
                  </a:lnTo>
                  <a:lnTo>
                    <a:pt x="230" y="191"/>
                  </a:lnTo>
                  <a:lnTo>
                    <a:pt x="229" y="190"/>
                  </a:lnTo>
                  <a:lnTo>
                    <a:pt x="228" y="190"/>
                  </a:lnTo>
                  <a:lnTo>
                    <a:pt x="226" y="189"/>
                  </a:lnTo>
                  <a:lnTo>
                    <a:pt x="227" y="188"/>
                  </a:lnTo>
                  <a:lnTo>
                    <a:pt x="230" y="188"/>
                  </a:lnTo>
                  <a:lnTo>
                    <a:pt x="231" y="188"/>
                  </a:lnTo>
                  <a:lnTo>
                    <a:pt x="231" y="187"/>
                  </a:lnTo>
                  <a:lnTo>
                    <a:pt x="230" y="186"/>
                  </a:lnTo>
                  <a:lnTo>
                    <a:pt x="228" y="184"/>
                  </a:lnTo>
                  <a:lnTo>
                    <a:pt x="227" y="185"/>
                  </a:lnTo>
                  <a:lnTo>
                    <a:pt x="226" y="184"/>
                  </a:lnTo>
                  <a:lnTo>
                    <a:pt x="227" y="184"/>
                  </a:lnTo>
                  <a:lnTo>
                    <a:pt x="224" y="183"/>
                  </a:lnTo>
                  <a:lnTo>
                    <a:pt x="224" y="182"/>
                  </a:lnTo>
                  <a:lnTo>
                    <a:pt x="225" y="182"/>
                  </a:lnTo>
                  <a:lnTo>
                    <a:pt x="226" y="181"/>
                  </a:lnTo>
                  <a:lnTo>
                    <a:pt x="227" y="182"/>
                  </a:lnTo>
                  <a:lnTo>
                    <a:pt x="227" y="181"/>
                  </a:lnTo>
                  <a:lnTo>
                    <a:pt x="229" y="182"/>
                  </a:lnTo>
                  <a:lnTo>
                    <a:pt x="230" y="182"/>
                  </a:lnTo>
                  <a:lnTo>
                    <a:pt x="231" y="183"/>
                  </a:lnTo>
                  <a:lnTo>
                    <a:pt x="231" y="185"/>
                  </a:lnTo>
                  <a:lnTo>
                    <a:pt x="232" y="186"/>
                  </a:lnTo>
                  <a:lnTo>
                    <a:pt x="233" y="186"/>
                  </a:lnTo>
                  <a:lnTo>
                    <a:pt x="235" y="186"/>
                  </a:lnTo>
                  <a:lnTo>
                    <a:pt x="236" y="185"/>
                  </a:lnTo>
                  <a:lnTo>
                    <a:pt x="239" y="186"/>
                  </a:lnTo>
                  <a:lnTo>
                    <a:pt x="239" y="185"/>
                  </a:lnTo>
                  <a:lnTo>
                    <a:pt x="241" y="185"/>
                  </a:lnTo>
                  <a:lnTo>
                    <a:pt x="242" y="185"/>
                  </a:lnTo>
                  <a:lnTo>
                    <a:pt x="242" y="186"/>
                  </a:lnTo>
                  <a:lnTo>
                    <a:pt x="243" y="187"/>
                  </a:lnTo>
                  <a:lnTo>
                    <a:pt x="244" y="187"/>
                  </a:lnTo>
                  <a:lnTo>
                    <a:pt x="244" y="188"/>
                  </a:lnTo>
                  <a:lnTo>
                    <a:pt x="245" y="188"/>
                  </a:lnTo>
                  <a:lnTo>
                    <a:pt x="245" y="189"/>
                  </a:lnTo>
                  <a:lnTo>
                    <a:pt x="243" y="189"/>
                  </a:lnTo>
                  <a:lnTo>
                    <a:pt x="243" y="188"/>
                  </a:lnTo>
                  <a:lnTo>
                    <a:pt x="242" y="188"/>
                  </a:lnTo>
                  <a:lnTo>
                    <a:pt x="240" y="189"/>
                  </a:lnTo>
                  <a:lnTo>
                    <a:pt x="239" y="190"/>
                  </a:lnTo>
                  <a:lnTo>
                    <a:pt x="241" y="191"/>
                  </a:lnTo>
                  <a:lnTo>
                    <a:pt x="243" y="192"/>
                  </a:lnTo>
                  <a:lnTo>
                    <a:pt x="245" y="193"/>
                  </a:lnTo>
                  <a:lnTo>
                    <a:pt x="244" y="194"/>
                  </a:lnTo>
                  <a:lnTo>
                    <a:pt x="241" y="193"/>
                  </a:lnTo>
                  <a:lnTo>
                    <a:pt x="240" y="195"/>
                  </a:lnTo>
                  <a:lnTo>
                    <a:pt x="243" y="195"/>
                  </a:lnTo>
                  <a:lnTo>
                    <a:pt x="245" y="195"/>
                  </a:lnTo>
                  <a:lnTo>
                    <a:pt x="245" y="196"/>
                  </a:lnTo>
                  <a:lnTo>
                    <a:pt x="246" y="196"/>
                  </a:lnTo>
                  <a:lnTo>
                    <a:pt x="247" y="195"/>
                  </a:lnTo>
                  <a:lnTo>
                    <a:pt x="249" y="196"/>
                  </a:lnTo>
                  <a:lnTo>
                    <a:pt x="248" y="196"/>
                  </a:lnTo>
                  <a:lnTo>
                    <a:pt x="249" y="197"/>
                  </a:lnTo>
                  <a:lnTo>
                    <a:pt x="248" y="198"/>
                  </a:lnTo>
                  <a:lnTo>
                    <a:pt x="249" y="199"/>
                  </a:lnTo>
                  <a:lnTo>
                    <a:pt x="248" y="202"/>
                  </a:lnTo>
                  <a:lnTo>
                    <a:pt x="250" y="203"/>
                  </a:lnTo>
                  <a:lnTo>
                    <a:pt x="251" y="201"/>
                  </a:lnTo>
                  <a:lnTo>
                    <a:pt x="252" y="201"/>
                  </a:lnTo>
                  <a:lnTo>
                    <a:pt x="254" y="199"/>
                  </a:lnTo>
                  <a:lnTo>
                    <a:pt x="254" y="199"/>
                  </a:lnTo>
                  <a:lnTo>
                    <a:pt x="254" y="198"/>
                  </a:lnTo>
                  <a:lnTo>
                    <a:pt x="259" y="198"/>
                  </a:lnTo>
                  <a:lnTo>
                    <a:pt x="260" y="197"/>
                  </a:lnTo>
                  <a:lnTo>
                    <a:pt x="261" y="197"/>
                  </a:lnTo>
                  <a:lnTo>
                    <a:pt x="260" y="196"/>
                  </a:lnTo>
                  <a:lnTo>
                    <a:pt x="259" y="196"/>
                  </a:lnTo>
                  <a:lnTo>
                    <a:pt x="260" y="195"/>
                  </a:lnTo>
                  <a:lnTo>
                    <a:pt x="259" y="193"/>
                  </a:lnTo>
                  <a:lnTo>
                    <a:pt x="260" y="190"/>
                  </a:lnTo>
                  <a:lnTo>
                    <a:pt x="262" y="190"/>
                  </a:lnTo>
                  <a:lnTo>
                    <a:pt x="262" y="190"/>
                  </a:lnTo>
                  <a:lnTo>
                    <a:pt x="262" y="189"/>
                  </a:lnTo>
                  <a:lnTo>
                    <a:pt x="263" y="188"/>
                  </a:lnTo>
                  <a:lnTo>
                    <a:pt x="264" y="188"/>
                  </a:lnTo>
                  <a:lnTo>
                    <a:pt x="265" y="187"/>
                  </a:lnTo>
                  <a:lnTo>
                    <a:pt x="268" y="188"/>
                  </a:lnTo>
                  <a:lnTo>
                    <a:pt x="268" y="187"/>
                  </a:lnTo>
                  <a:lnTo>
                    <a:pt x="270" y="185"/>
                  </a:lnTo>
                  <a:lnTo>
                    <a:pt x="271" y="185"/>
                  </a:lnTo>
                  <a:lnTo>
                    <a:pt x="272" y="185"/>
                  </a:lnTo>
                  <a:lnTo>
                    <a:pt x="273" y="183"/>
                  </a:lnTo>
                  <a:lnTo>
                    <a:pt x="272" y="183"/>
                  </a:lnTo>
                  <a:lnTo>
                    <a:pt x="272" y="181"/>
                  </a:lnTo>
                  <a:lnTo>
                    <a:pt x="272" y="180"/>
                  </a:lnTo>
                  <a:lnTo>
                    <a:pt x="274" y="180"/>
                  </a:lnTo>
                  <a:lnTo>
                    <a:pt x="273" y="180"/>
                  </a:lnTo>
                  <a:lnTo>
                    <a:pt x="276" y="179"/>
                  </a:lnTo>
                  <a:lnTo>
                    <a:pt x="277" y="178"/>
                  </a:lnTo>
                  <a:lnTo>
                    <a:pt x="279" y="178"/>
                  </a:lnTo>
                  <a:lnTo>
                    <a:pt x="279" y="179"/>
                  </a:lnTo>
                  <a:lnTo>
                    <a:pt x="283" y="180"/>
                  </a:lnTo>
                  <a:lnTo>
                    <a:pt x="282" y="180"/>
                  </a:lnTo>
                  <a:lnTo>
                    <a:pt x="281" y="181"/>
                  </a:lnTo>
                  <a:lnTo>
                    <a:pt x="282" y="181"/>
                  </a:lnTo>
                  <a:lnTo>
                    <a:pt x="283" y="182"/>
                  </a:lnTo>
                  <a:lnTo>
                    <a:pt x="286" y="184"/>
                  </a:lnTo>
                  <a:lnTo>
                    <a:pt x="286" y="185"/>
                  </a:lnTo>
                  <a:lnTo>
                    <a:pt x="288" y="186"/>
                  </a:lnTo>
                  <a:lnTo>
                    <a:pt x="288" y="188"/>
                  </a:lnTo>
                  <a:lnTo>
                    <a:pt x="288" y="190"/>
                  </a:lnTo>
                  <a:lnTo>
                    <a:pt x="287" y="192"/>
                  </a:lnTo>
                  <a:lnTo>
                    <a:pt x="286" y="195"/>
                  </a:lnTo>
                  <a:lnTo>
                    <a:pt x="286" y="199"/>
                  </a:lnTo>
                  <a:lnTo>
                    <a:pt x="285" y="199"/>
                  </a:lnTo>
                  <a:lnTo>
                    <a:pt x="286" y="201"/>
                  </a:lnTo>
                  <a:lnTo>
                    <a:pt x="286" y="202"/>
                  </a:lnTo>
                  <a:lnTo>
                    <a:pt x="286" y="203"/>
                  </a:lnTo>
                  <a:lnTo>
                    <a:pt x="286" y="206"/>
                  </a:lnTo>
                  <a:lnTo>
                    <a:pt x="287" y="206"/>
                  </a:lnTo>
                  <a:lnTo>
                    <a:pt x="287" y="208"/>
                  </a:lnTo>
                  <a:lnTo>
                    <a:pt x="286" y="209"/>
                  </a:lnTo>
                  <a:lnTo>
                    <a:pt x="286" y="212"/>
                  </a:lnTo>
                  <a:lnTo>
                    <a:pt x="286" y="214"/>
                  </a:lnTo>
                  <a:lnTo>
                    <a:pt x="286" y="215"/>
                  </a:lnTo>
                  <a:lnTo>
                    <a:pt x="285" y="214"/>
                  </a:lnTo>
                  <a:lnTo>
                    <a:pt x="284" y="214"/>
                  </a:lnTo>
                  <a:lnTo>
                    <a:pt x="283" y="216"/>
                  </a:lnTo>
                  <a:lnTo>
                    <a:pt x="284" y="217"/>
                  </a:lnTo>
                  <a:lnTo>
                    <a:pt x="284" y="218"/>
                  </a:lnTo>
                  <a:lnTo>
                    <a:pt x="284" y="219"/>
                  </a:lnTo>
                  <a:lnTo>
                    <a:pt x="283" y="219"/>
                  </a:lnTo>
                  <a:lnTo>
                    <a:pt x="283" y="219"/>
                  </a:lnTo>
                  <a:lnTo>
                    <a:pt x="282" y="219"/>
                  </a:lnTo>
                  <a:lnTo>
                    <a:pt x="282" y="220"/>
                  </a:lnTo>
                  <a:lnTo>
                    <a:pt x="282" y="223"/>
                  </a:lnTo>
                  <a:lnTo>
                    <a:pt x="281" y="224"/>
                  </a:lnTo>
                  <a:lnTo>
                    <a:pt x="282" y="225"/>
                  </a:lnTo>
                  <a:lnTo>
                    <a:pt x="284" y="226"/>
                  </a:lnTo>
                  <a:lnTo>
                    <a:pt x="285" y="227"/>
                  </a:lnTo>
                  <a:lnTo>
                    <a:pt x="283" y="227"/>
                  </a:lnTo>
                  <a:lnTo>
                    <a:pt x="281" y="227"/>
                  </a:lnTo>
                  <a:lnTo>
                    <a:pt x="281" y="227"/>
                  </a:lnTo>
                  <a:lnTo>
                    <a:pt x="283" y="228"/>
                  </a:lnTo>
                  <a:lnTo>
                    <a:pt x="282" y="229"/>
                  </a:lnTo>
                  <a:lnTo>
                    <a:pt x="284" y="230"/>
                  </a:lnTo>
                  <a:lnTo>
                    <a:pt x="283" y="231"/>
                  </a:lnTo>
                  <a:lnTo>
                    <a:pt x="284" y="231"/>
                  </a:lnTo>
                  <a:lnTo>
                    <a:pt x="284" y="232"/>
                  </a:lnTo>
                  <a:lnTo>
                    <a:pt x="285" y="231"/>
                  </a:lnTo>
                  <a:lnTo>
                    <a:pt x="286" y="231"/>
                  </a:lnTo>
                  <a:lnTo>
                    <a:pt x="286" y="229"/>
                  </a:lnTo>
                  <a:lnTo>
                    <a:pt x="289" y="231"/>
                  </a:lnTo>
                  <a:lnTo>
                    <a:pt x="291" y="227"/>
                  </a:lnTo>
                  <a:lnTo>
                    <a:pt x="292" y="223"/>
                  </a:lnTo>
                  <a:lnTo>
                    <a:pt x="293" y="223"/>
                  </a:lnTo>
                  <a:lnTo>
                    <a:pt x="294" y="222"/>
                  </a:lnTo>
                  <a:lnTo>
                    <a:pt x="295" y="222"/>
                  </a:lnTo>
                  <a:lnTo>
                    <a:pt x="296" y="223"/>
                  </a:lnTo>
                  <a:lnTo>
                    <a:pt x="297" y="224"/>
                  </a:lnTo>
                  <a:lnTo>
                    <a:pt x="300" y="223"/>
                  </a:lnTo>
                  <a:lnTo>
                    <a:pt x="300" y="222"/>
                  </a:lnTo>
                  <a:lnTo>
                    <a:pt x="299" y="222"/>
                  </a:lnTo>
                  <a:lnTo>
                    <a:pt x="299" y="221"/>
                  </a:lnTo>
                  <a:lnTo>
                    <a:pt x="299" y="220"/>
                  </a:lnTo>
                  <a:lnTo>
                    <a:pt x="298" y="220"/>
                  </a:lnTo>
                  <a:lnTo>
                    <a:pt x="297" y="221"/>
                  </a:lnTo>
                  <a:lnTo>
                    <a:pt x="297" y="219"/>
                  </a:lnTo>
                  <a:lnTo>
                    <a:pt x="295" y="219"/>
                  </a:lnTo>
                  <a:lnTo>
                    <a:pt x="294" y="219"/>
                  </a:lnTo>
                  <a:lnTo>
                    <a:pt x="295" y="216"/>
                  </a:lnTo>
                  <a:lnTo>
                    <a:pt x="296" y="215"/>
                  </a:lnTo>
                  <a:lnTo>
                    <a:pt x="298" y="216"/>
                  </a:lnTo>
                  <a:lnTo>
                    <a:pt x="299" y="216"/>
                  </a:lnTo>
                  <a:lnTo>
                    <a:pt x="300" y="217"/>
                  </a:lnTo>
                  <a:lnTo>
                    <a:pt x="299" y="217"/>
                  </a:lnTo>
                  <a:lnTo>
                    <a:pt x="302" y="219"/>
                  </a:lnTo>
                  <a:lnTo>
                    <a:pt x="303" y="219"/>
                  </a:lnTo>
                  <a:lnTo>
                    <a:pt x="304" y="219"/>
                  </a:lnTo>
                  <a:lnTo>
                    <a:pt x="304" y="219"/>
                  </a:lnTo>
                  <a:lnTo>
                    <a:pt x="305" y="219"/>
                  </a:lnTo>
                  <a:lnTo>
                    <a:pt x="306" y="219"/>
                  </a:lnTo>
                  <a:lnTo>
                    <a:pt x="307" y="219"/>
                  </a:lnTo>
                  <a:lnTo>
                    <a:pt x="307" y="218"/>
                  </a:lnTo>
                  <a:lnTo>
                    <a:pt x="307" y="217"/>
                  </a:lnTo>
                  <a:lnTo>
                    <a:pt x="307" y="216"/>
                  </a:lnTo>
                  <a:lnTo>
                    <a:pt x="309" y="216"/>
                  </a:lnTo>
                  <a:lnTo>
                    <a:pt x="310" y="217"/>
                  </a:lnTo>
                  <a:lnTo>
                    <a:pt x="309" y="217"/>
                  </a:lnTo>
                  <a:lnTo>
                    <a:pt x="308" y="218"/>
                  </a:lnTo>
                  <a:lnTo>
                    <a:pt x="308" y="219"/>
                  </a:lnTo>
                  <a:lnTo>
                    <a:pt x="310" y="218"/>
                  </a:lnTo>
                  <a:lnTo>
                    <a:pt x="310" y="217"/>
                  </a:lnTo>
                  <a:lnTo>
                    <a:pt x="310" y="215"/>
                  </a:lnTo>
                  <a:lnTo>
                    <a:pt x="311" y="217"/>
                  </a:lnTo>
                  <a:lnTo>
                    <a:pt x="314" y="218"/>
                  </a:lnTo>
                  <a:lnTo>
                    <a:pt x="314" y="219"/>
                  </a:lnTo>
                  <a:lnTo>
                    <a:pt x="316" y="218"/>
                  </a:lnTo>
                  <a:lnTo>
                    <a:pt x="317" y="216"/>
                  </a:lnTo>
                  <a:lnTo>
                    <a:pt x="318" y="216"/>
                  </a:lnTo>
                  <a:lnTo>
                    <a:pt x="318" y="218"/>
                  </a:lnTo>
                  <a:lnTo>
                    <a:pt x="320" y="218"/>
                  </a:lnTo>
                  <a:lnTo>
                    <a:pt x="321" y="219"/>
                  </a:lnTo>
                  <a:lnTo>
                    <a:pt x="320" y="220"/>
                  </a:lnTo>
                  <a:lnTo>
                    <a:pt x="321" y="221"/>
                  </a:lnTo>
                  <a:lnTo>
                    <a:pt x="320" y="221"/>
                  </a:lnTo>
                  <a:lnTo>
                    <a:pt x="322" y="223"/>
                  </a:lnTo>
                  <a:lnTo>
                    <a:pt x="320" y="224"/>
                  </a:lnTo>
                  <a:lnTo>
                    <a:pt x="320" y="226"/>
                  </a:lnTo>
                  <a:lnTo>
                    <a:pt x="322" y="226"/>
                  </a:lnTo>
                  <a:lnTo>
                    <a:pt x="323" y="226"/>
                  </a:lnTo>
                  <a:lnTo>
                    <a:pt x="324" y="227"/>
                  </a:lnTo>
                  <a:lnTo>
                    <a:pt x="324" y="227"/>
                  </a:lnTo>
                  <a:lnTo>
                    <a:pt x="324" y="229"/>
                  </a:lnTo>
                  <a:lnTo>
                    <a:pt x="325" y="231"/>
                  </a:lnTo>
                  <a:lnTo>
                    <a:pt x="321" y="235"/>
                  </a:lnTo>
                  <a:lnTo>
                    <a:pt x="322" y="236"/>
                  </a:lnTo>
                  <a:lnTo>
                    <a:pt x="323" y="237"/>
                  </a:lnTo>
                  <a:lnTo>
                    <a:pt x="324" y="236"/>
                  </a:lnTo>
                  <a:lnTo>
                    <a:pt x="325" y="237"/>
                  </a:lnTo>
                  <a:lnTo>
                    <a:pt x="323" y="239"/>
                  </a:lnTo>
                  <a:lnTo>
                    <a:pt x="324" y="241"/>
                  </a:lnTo>
                  <a:lnTo>
                    <a:pt x="325" y="242"/>
                  </a:lnTo>
                  <a:lnTo>
                    <a:pt x="324" y="242"/>
                  </a:lnTo>
                  <a:lnTo>
                    <a:pt x="324" y="243"/>
                  </a:lnTo>
                  <a:lnTo>
                    <a:pt x="326" y="244"/>
                  </a:lnTo>
                  <a:lnTo>
                    <a:pt x="327" y="244"/>
                  </a:lnTo>
                  <a:lnTo>
                    <a:pt x="328" y="244"/>
                  </a:lnTo>
                  <a:lnTo>
                    <a:pt x="329" y="246"/>
                  </a:lnTo>
                  <a:lnTo>
                    <a:pt x="329" y="248"/>
                  </a:lnTo>
                  <a:lnTo>
                    <a:pt x="330" y="248"/>
                  </a:lnTo>
                  <a:lnTo>
                    <a:pt x="331" y="249"/>
                  </a:lnTo>
                  <a:lnTo>
                    <a:pt x="333" y="250"/>
                  </a:lnTo>
                  <a:lnTo>
                    <a:pt x="333" y="251"/>
                  </a:lnTo>
                  <a:lnTo>
                    <a:pt x="332" y="251"/>
                  </a:lnTo>
                  <a:lnTo>
                    <a:pt x="331" y="253"/>
                  </a:lnTo>
                  <a:lnTo>
                    <a:pt x="333" y="254"/>
                  </a:lnTo>
                  <a:lnTo>
                    <a:pt x="333" y="255"/>
                  </a:lnTo>
                  <a:lnTo>
                    <a:pt x="333" y="256"/>
                  </a:lnTo>
                  <a:lnTo>
                    <a:pt x="335" y="256"/>
                  </a:lnTo>
                  <a:lnTo>
                    <a:pt x="336" y="257"/>
                  </a:lnTo>
                  <a:lnTo>
                    <a:pt x="337" y="257"/>
                  </a:lnTo>
                  <a:lnTo>
                    <a:pt x="340" y="258"/>
                  </a:lnTo>
                  <a:lnTo>
                    <a:pt x="341" y="259"/>
                  </a:lnTo>
                  <a:lnTo>
                    <a:pt x="341" y="259"/>
                  </a:lnTo>
                  <a:lnTo>
                    <a:pt x="343" y="259"/>
                  </a:lnTo>
                  <a:lnTo>
                    <a:pt x="343" y="261"/>
                  </a:lnTo>
                  <a:lnTo>
                    <a:pt x="347" y="262"/>
                  </a:lnTo>
                  <a:lnTo>
                    <a:pt x="348" y="261"/>
                  </a:lnTo>
                  <a:lnTo>
                    <a:pt x="349" y="261"/>
                  </a:lnTo>
                  <a:lnTo>
                    <a:pt x="349" y="260"/>
                  </a:lnTo>
                  <a:lnTo>
                    <a:pt x="350" y="261"/>
                  </a:lnTo>
                  <a:lnTo>
                    <a:pt x="350" y="263"/>
                  </a:lnTo>
                  <a:lnTo>
                    <a:pt x="349" y="264"/>
                  </a:lnTo>
                  <a:lnTo>
                    <a:pt x="349" y="265"/>
                  </a:lnTo>
                  <a:lnTo>
                    <a:pt x="348" y="265"/>
                  </a:lnTo>
                  <a:lnTo>
                    <a:pt x="349" y="265"/>
                  </a:lnTo>
                  <a:lnTo>
                    <a:pt x="349" y="266"/>
                  </a:lnTo>
                  <a:lnTo>
                    <a:pt x="349" y="267"/>
                  </a:lnTo>
                  <a:lnTo>
                    <a:pt x="350" y="267"/>
                  </a:lnTo>
                  <a:lnTo>
                    <a:pt x="349" y="267"/>
                  </a:lnTo>
                  <a:lnTo>
                    <a:pt x="350" y="268"/>
                  </a:lnTo>
                  <a:lnTo>
                    <a:pt x="351" y="268"/>
                  </a:lnTo>
                  <a:lnTo>
                    <a:pt x="352" y="269"/>
                  </a:lnTo>
                  <a:lnTo>
                    <a:pt x="352" y="270"/>
                  </a:lnTo>
                  <a:lnTo>
                    <a:pt x="353" y="270"/>
                  </a:lnTo>
                  <a:lnTo>
                    <a:pt x="352" y="272"/>
                  </a:lnTo>
                  <a:lnTo>
                    <a:pt x="352" y="273"/>
                  </a:lnTo>
                  <a:lnTo>
                    <a:pt x="354" y="273"/>
                  </a:lnTo>
                  <a:lnTo>
                    <a:pt x="355" y="274"/>
                  </a:lnTo>
                  <a:lnTo>
                    <a:pt x="355" y="275"/>
                  </a:lnTo>
                  <a:lnTo>
                    <a:pt x="355" y="275"/>
                  </a:lnTo>
                  <a:lnTo>
                    <a:pt x="353" y="276"/>
                  </a:lnTo>
                  <a:lnTo>
                    <a:pt x="351" y="277"/>
                  </a:lnTo>
                  <a:lnTo>
                    <a:pt x="349" y="276"/>
                  </a:lnTo>
                  <a:lnTo>
                    <a:pt x="349" y="277"/>
                  </a:lnTo>
                  <a:lnTo>
                    <a:pt x="349" y="278"/>
                  </a:lnTo>
                  <a:lnTo>
                    <a:pt x="348" y="279"/>
                  </a:lnTo>
                  <a:lnTo>
                    <a:pt x="349" y="280"/>
                  </a:lnTo>
                  <a:lnTo>
                    <a:pt x="348" y="282"/>
                  </a:lnTo>
                  <a:lnTo>
                    <a:pt x="346" y="281"/>
                  </a:lnTo>
                  <a:lnTo>
                    <a:pt x="344" y="282"/>
                  </a:lnTo>
                  <a:lnTo>
                    <a:pt x="343" y="282"/>
                  </a:lnTo>
                  <a:lnTo>
                    <a:pt x="343" y="283"/>
                  </a:lnTo>
                  <a:lnTo>
                    <a:pt x="341" y="283"/>
                  </a:lnTo>
                  <a:lnTo>
                    <a:pt x="341" y="283"/>
                  </a:lnTo>
                  <a:lnTo>
                    <a:pt x="339" y="283"/>
                  </a:lnTo>
                  <a:lnTo>
                    <a:pt x="341" y="284"/>
                  </a:lnTo>
                  <a:lnTo>
                    <a:pt x="341" y="285"/>
                  </a:lnTo>
                  <a:lnTo>
                    <a:pt x="341" y="286"/>
                  </a:lnTo>
                  <a:lnTo>
                    <a:pt x="342" y="286"/>
                  </a:lnTo>
                  <a:lnTo>
                    <a:pt x="343" y="285"/>
                  </a:lnTo>
                  <a:lnTo>
                    <a:pt x="346" y="285"/>
                  </a:lnTo>
                  <a:lnTo>
                    <a:pt x="345" y="286"/>
                  </a:lnTo>
                  <a:lnTo>
                    <a:pt x="346" y="287"/>
                  </a:lnTo>
                  <a:lnTo>
                    <a:pt x="345" y="288"/>
                  </a:lnTo>
                  <a:lnTo>
                    <a:pt x="344" y="290"/>
                  </a:lnTo>
                  <a:lnTo>
                    <a:pt x="346" y="289"/>
                  </a:lnTo>
                  <a:lnTo>
                    <a:pt x="347" y="289"/>
                  </a:lnTo>
                  <a:lnTo>
                    <a:pt x="348" y="290"/>
                  </a:lnTo>
                  <a:lnTo>
                    <a:pt x="350" y="290"/>
                  </a:lnTo>
                  <a:lnTo>
                    <a:pt x="351" y="291"/>
                  </a:lnTo>
                  <a:lnTo>
                    <a:pt x="352" y="290"/>
                  </a:lnTo>
                  <a:lnTo>
                    <a:pt x="354" y="290"/>
                  </a:lnTo>
                  <a:lnTo>
                    <a:pt x="355" y="288"/>
                  </a:lnTo>
                  <a:lnTo>
                    <a:pt x="357" y="289"/>
                  </a:lnTo>
                  <a:lnTo>
                    <a:pt x="357" y="290"/>
                  </a:lnTo>
                  <a:lnTo>
                    <a:pt x="357" y="290"/>
                  </a:lnTo>
                  <a:lnTo>
                    <a:pt x="357" y="291"/>
                  </a:lnTo>
                  <a:lnTo>
                    <a:pt x="358" y="291"/>
                  </a:lnTo>
                  <a:lnTo>
                    <a:pt x="358" y="292"/>
                  </a:lnTo>
                  <a:lnTo>
                    <a:pt x="360" y="293"/>
                  </a:lnTo>
                  <a:lnTo>
                    <a:pt x="360" y="292"/>
                  </a:lnTo>
                  <a:lnTo>
                    <a:pt x="360" y="290"/>
                  </a:lnTo>
                  <a:lnTo>
                    <a:pt x="361" y="290"/>
                  </a:lnTo>
                  <a:lnTo>
                    <a:pt x="362" y="290"/>
                  </a:lnTo>
                  <a:lnTo>
                    <a:pt x="362" y="290"/>
                  </a:lnTo>
                  <a:lnTo>
                    <a:pt x="363" y="290"/>
                  </a:lnTo>
                  <a:lnTo>
                    <a:pt x="363" y="291"/>
                  </a:lnTo>
                  <a:lnTo>
                    <a:pt x="363" y="292"/>
                  </a:lnTo>
                  <a:lnTo>
                    <a:pt x="363" y="291"/>
                  </a:lnTo>
                  <a:lnTo>
                    <a:pt x="362" y="292"/>
                  </a:lnTo>
                  <a:lnTo>
                    <a:pt x="363" y="293"/>
                  </a:lnTo>
                  <a:lnTo>
                    <a:pt x="362" y="293"/>
                  </a:lnTo>
                  <a:lnTo>
                    <a:pt x="361" y="294"/>
                  </a:lnTo>
                  <a:lnTo>
                    <a:pt x="360" y="294"/>
                  </a:lnTo>
                  <a:lnTo>
                    <a:pt x="359" y="293"/>
                  </a:lnTo>
                  <a:lnTo>
                    <a:pt x="357" y="295"/>
                  </a:lnTo>
                  <a:lnTo>
                    <a:pt x="356" y="295"/>
                  </a:lnTo>
                  <a:lnTo>
                    <a:pt x="354" y="296"/>
                  </a:lnTo>
                  <a:lnTo>
                    <a:pt x="354" y="295"/>
                  </a:lnTo>
                  <a:lnTo>
                    <a:pt x="350" y="297"/>
                  </a:lnTo>
                  <a:lnTo>
                    <a:pt x="349" y="298"/>
                  </a:lnTo>
                  <a:lnTo>
                    <a:pt x="347" y="298"/>
                  </a:lnTo>
                  <a:lnTo>
                    <a:pt x="347" y="299"/>
                  </a:lnTo>
                  <a:lnTo>
                    <a:pt x="345" y="299"/>
                  </a:lnTo>
                  <a:lnTo>
                    <a:pt x="344" y="299"/>
                  </a:lnTo>
                  <a:lnTo>
                    <a:pt x="339" y="301"/>
                  </a:lnTo>
                  <a:lnTo>
                    <a:pt x="337" y="302"/>
                  </a:lnTo>
                  <a:lnTo>
                    <a:pt x="335" y="303"/>
                  </a:lnTo>
                  <a:lnTo>
                    <a:pt x="334" y="304"/>
                  </a:lnTo>
                  <a:lnTo>
                    <a:pt x="333" y="304"/>
                  </a:lnTo>
                  <a:lnTo>
                    <a:pt x="333" y="305"/>
                  </a:lnTo>
                  <a:lnTo>
                    <a:pt x="332" y="305"/>
                  </a:lnTo>
                  <a:lnTo>
                    <a:pt x="332" y="306"/>
                  </a:lnTo>
                  <a:lnTo>
                    <a:pt x="331" y="307"/>
                  </a:lnTo>
                  <a:lnTo>
                    <a:pt x="332" y="307"/>
                  </a:lnTo>
                  <a:lnTo>
                    <a:pt x="333" y="309"/>
                  </a:lnTo>
                  <a:lnTo>
                    <a:pt x="332" y="314"/>
                  </a:lnTo>
                  <a:lnTo>
                    <a:pt x="334" y="313"/>
                  </a:lnTo>
                  <a:lnTo>
                    <a:pt x="335" y="314"/>
                  </a:lnTo>
                  <a:lnTo>
                    <a:pt x="335" y="314"/>
                  </a:lnTo>
                  <a:lnTo>
                    <a:pt x="334" y="316"/>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15" name="Freeform 215"/>
            <p:cNvSpPr>
              <a:spLocks noEditPoints="1"/>
            </p:cNvSpPr>
            <p:nvPr/>
          </p:nvSpPr>
          <p:spPr bwMode="auto">
            <a:xfrm>
              <a:off x="3725864" y="2166935"/>
              <a:ext cx="1116013" cy="971549"/>
            </a:xfrm>
            <a:custGeom>
              <a:avLst/>
              <a:gdLst>
                <a:gd name="T0" fmla="*/ 168 w 703"/>
                <a:gd name="T1" fmla="*/ 561 h 612"/>
                <a:gd name="T2" fmla="*/ 108 w 703"/>
                <a:gd name="T3" fmla="*/ 551 h 612"/>
                <a:gd name="T4" fmla="*/ 119 w 703"/>
                <a:gd name="T5" fmla="*/ 486 h 612"/>
                <a:gd name="T6" fmla="*/ 134 w 703"/>
                <a:gd name="T7" fmla="*/ 454 h 612"/>
                <a:gd name="T8" fmla="*/ 164 w 703"/>
                <a:gd name="T9" fmla="*/ 428 h 612"/>
                <a:gd name="T10" fmla="*/ 188 w 703"/>
                <a:gd name="T11" fmla="*/ 373 h 612"/>
                <a:gd name="T12" fmla="*/ 152 w 703"/>
                <a:gd name="T13" fmla="*/ 341 h 612"/>
                <a:gd name="T14" fmla="*/ 102 w 703"/>
                <a:gd name="T15" fmla="*/ 325 h 612"/>
                <a:gd name="T16" fmla="*/ 58 w 703"/>
                <a:gd name="T17" fmla="*/ 326 h 612"/>
                <a:gd name="T18" fmla="*/ 48 w 703"/>
                <a:gd name="T19" fmla="*/ 324 h 612"/>
                <a:gd name="T20" fmla="*/ 47 w 703"/>
                <a:gd name="T21" fmla="*/ 307 h 612"/>
                <a:gd name="T22" fmla="*/ 24 w 703"/>
                <a:gd name="T23" fmla="*/ 271 h 612"/>
                <a:gd name="T24" fmla="*/ 39 w 703"/>
                <a:gd name="T25" fmla="*/ 229 h 612"/>
                <a:gd name="T26" fmla="*/ 34 w 703"/>
                <a:gd name="T27" fmla="*/ 183 h 612"/>
                <a:gd name="T28" fmla="*/ 3 w 703"/>
                <a:gd name="T29" fmla="*/ 112 h 612"/>
                <a:gd name="T30" fmla="*/ 16 w 703"/>
                <a:gd name="T31" fmla="*/ 33 h 612"/>
                <a:gd name="T32" fmla="*/ 69 w 703"/>
                <a:gd name="T33" fmla="*/ 9 h 612"/>
                <a:gd name="T34" fmla="*/ 63 w 703"/>
                <a:gd name="T35" fmla="*/ 41 h 612"/>
                <a:gd name="T36" fmla="*/ 80 w 703"/>
                <a:gd name="T37" fmla="*/ 62 h 612"/>
                <a:gd name="T38" fmla="*/ 100 w 703"/>
                <a:gd name="T39" fmla="*/ 49 h 612"/>
                <a:gd name="T40" fmla="*/ 131 w 703"/>
                <a:gd name="T41" fmla="*/ 64 h 612"/>
                <a:gd name="T42" fmla="*/ 165 w 703"/>
                <a:gd name="T43" fmla="*/ 90 h 612"/>
                <a:gd name="T44" fmla="*/ 152 w 703"/>
                <a:gd name="T45" fmla="*/ 103 h 612"/>
                <a:gd name="T46" fmla="*/ 185 w 703"/>
                <a:gd name="T47" fmla="*/ 120 h 612"/>
                <a:gd name="T48" fmla="*/ 215 w 703"/>
                <a:gd name="T49" fmla="*/ 139 h 612"/>
                <a:gd name="T50" fmla="*/ 244 w 703"/>
                <a:gd name="T51" fmla="*/ 145 h 612"/>
                <a:gd name="T52" fmla="*/ 264 w 703"/>
                <a:gd name="T53" fmla="*/ 154 h 612"/>
                <a:gd name="T54" fmla="*/ 292 w 703"/>
                <a:gd name="T55" fmla="*/ 154 h 612"/>
                <a:gd name="T56" fmla="*/ 318 w 703"/>
                <a:gd name="T57" fmla="*/ 172 h 612"/>
                <a:gd name="T58" fmla="*/ 334 w 703"/>
                <a:gd name="T59" fmla="*/ 167 h 612"/>
                <a:gd name="T60" fmla="*/ 356 w 703"/>
                <a:gd name="T61" fmla="*/ 183 h 612"/>
                <a:gd name="T62" fmla="*/ 377 w 703"/>
                <a:gd name="T63" fmla="*/ 191 h 612"/>
                <a:gd name="T64" fmla="*/ 399 w 703"/>
                <a:gd name="T65" fmla="*/ 209 h 612"/>
                <a:gd name="T66" fmla="*/ 431 w 703"/>
                <a:gd name="T67" fmla="*/ 228 h 612"/>
                <a:gd name="T68" fmla="*/ 464 w 703"/>
                <a:gd name="T69" fmla="*/ 233 h 612"/>
                <a:gd name="T70" fmla="*/ 499 w 703"/>
                <a:gd name="T71" fmla="*/ 254 h 612"/>
                <a:gd name="T72" fmla="*/ 528 w 703"/>
                <a:gd name="T73" fmla="*/ 259 h 612"/>
                <a:gd name="T74" fmla="*/ 547 w 703"/>
                <a:gd name="T75" fmla="*/ 273 h 612"/>
                <a:gd name="T76" fmla="*/ 583 w 703"/>
                <a:gd name="T77" fmla="*/ 288 h 612"/>
                <a:gd name="T78" fmla="*/ 607 w 703"/>
                <a:gd name="T79" fmla="*/ 275 h 612"/>
                <a:gd name="T80" fmla="*/ 645 w 703"/>
                <a:gd name="T81" fmla="*/ 310 h 612"/>
                <a:gd name="T82" fmla="*/ 655 w 703"/>
                <a:gd name="T83" fmla="*/ 360 h 612"/>
                <a:gd name="T84" fmla="*/ 658 w 703"/>
                <a:gd name="T85" fmla="*/ 407 h 612"/>
                <a:gd name="T86" fmla="*/ 657 w 703"/>
                <a:gd name="T87" fmla="*/ 439 h 612"/>
                <a:gd name="T88" fmla="*/ 584 w 703"/>
                <a:gd name="T89" fmla="*/ 502 h 612"/>
                <a:gd name="T90" fmla="*/ 591 w 703"/>
                <a:gd name="T91" fmla="*/ 570 h 612"/>
                <a:gd name="T92" fmla="*/ 524 w 703"/>
                <a:gd name="T93" fmla="*/ 559 h 612"/>
                <a:gd name="T94" fmla="*/ 468 w 703"/>
                <a:gd name="T95" fmla="*/ 526 h 612"/>
                <a:gd name="T96" fmla="*/ 422 w 703"/>
                <a:gd name="T97" fmla="*/ 498 h 612"/>
                <a:gd name="T98" fmla="*/ 396 w 703"/>
                <a:gd name="T99" fmla="*/ 496 h 612"/>
                <a:gd name="T100" fmla="*/ 363 w 703"/>
                <a:gd name="T101" fmla="*/ 513 h 612"/>
                <a:gd name="T102" fmla="*/ 349 w 703"/>
                <a:gd name="T103" fmla="*/ 492 h 612"/>
                <a:gd name="T104" fmla="*/ 329 w 703"/>
                <a:gd name="T105" fmla="*/ 497 h 612"/>
                <a:gd name="T106" fmla="*/ 312 w 703"/>
                <a:gd name="T107" fmla="*/ 507 h 612"/>
                <a:gd name="T108" fmla="*/ 305 w 703"/>
                <a:gd name="T109" fmla="*/ 493 h 612"/>
                <a:gd name="T110" fmla="*/ 257 w 703"/>
                <a:gd name="T111" fmla="*/ 492 h 612"/>
                <a:gd name="T112" fmla="*/ 200 w 703"/>
                <a:gd name="T113" fmla="*/ 492 h 612"/>
                <a:gd name="T114" fmla="*/ 180 w 703"/>
                <a:gd name="T115" fmla="*/ 483 h 612"/>
                <a:gd name="T116" fmla="*/ 165 w 703"/>
                <a:gd name="T117" fmla="*/ 481 h 612"/>
                <a:gd name="T118" fmla="*/ 169 w 703"/>
                <a:gd name="T119" fmla="*/ 465 h 612"/>
                <a:gd name="T120" fmla="*/ 152 w 703"/>
                <a:gd name="T121" fmla="*/ 460 h 612"/>
                <a:gd name="T122" fmla="*/ 139 w 703"/>
                <a:gd name="T123" fmla="*/ 47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03" h="612">
                  <a:moveTo>
                    <a:pt x="27" y="165"/>
                  </a:moveTo>
                  <a:lnTo>
                    <a:pt x="27" y="164"/>
                  </a:lnTo>
                  <a:lnTo>
                    <a:pt x="27" y="165"/>
                  </a:lnTo>
                  <a:close/>
                  <a:moveTo>
                    <a:pt x="27" y="164"/>
                  </a:moveTo>
                  <a:lnTo>
                    <a:pt x="26" y="164"/>
                  </a:lnTo>
                  <a:lnTo>
                    <a:pt x="27" y="164"/>
                  </a:lnTo>
                  <a:close/>
                  <a:moveTo>
                    <a:pt x="25" y="164"/>
                  </a:moveTo>
                  <a:lnTo>
                    <a:pt x="24" y="164"/>
                  </a:lnTo>
                  <a:lnTo>
                    <a:pt x="25" y="164"/>
                  </a:lnTo>
                  <a:close/>
                  <a:moveTo>
                    <a:pt x="426" y="304"/>
                  </a:moveTo>
                  <a:lnTo>
                    <a:pt x="426" y="304"/>
                  </a:lnTo>
                  <a:lnTo>
                    <a:pt x="426" y="304"/>
                  </a:lnTo>
                  <a:close/>
                  <a:moveTo>
                    <a:pt x="138" y="486"/>
                  </a:moveTo>
                  <a:lnTo>
                    <a:pt x="140" y="487"/>
                  </a:lnTo>
                  <a:lnTo>
                    <a:pt x="139" y="490"/>
                  </a:lnTo>
                  <a:lnTo>
                    <a:pt x="140" y="491"/>
                  </a:lnTo>
                  <a:lnTo>
                    <a:pt x="141" y="495"/>
                  </a:lnTo>
                  <a:lnTo>
                    <a:pt x="142" y="499"/>
                  </a:lnTo>
                  <a:lnTo>
                    <a:pt x="144" y="502"/>
                  </a:lnTo>
                  <a:lnTo>
                    <a:pt x="144" y="506"/>
                  </a:lnTo>
                  <a:lnTo>
                    <a:pt x="144" y="509"/>
                  </a:lnTo>
                  <a:lnTo>
                    <a:pt x="144" y="513"/>
                  </a:lnTo>
                  <a:lnTo>
                    <a:pt x="145" y="515"/>
                  </a:lnTo>
                  <a:lnTo>
                    <a:pt x="145" y="516"/>
                  </a:lnTo>
                  <a:lnTo>
                    <a:pt x="147" y="518"/>
                  </a:lnTo>
                  <a:lnTo>
                    <a:pt x="149" y="519"/>
                  </a:lnTo>
                  <a:lnTo>
                    <a:pt x="151" y="521"/>
                  </a:lnTo>
                  <a:lnTo>
                    <a:pt x="153" y="523"/>
                  </a:lnTo>
                  <a:lnTo>
                    <a:pt x="154" y="523"/>
                  </a:lnTo>
                  <a:lnTo>
                    <a:pt x="156" y="525"/>
                  </a:lnTo>
                  <a:lnTo>
                    <a:pt x="156" y="530"/>
                  </a:lnTo>
                  <a:lnTo>
                    <a:pt x="155" y="532"/>
                  </a:lnTo>
                  <a:lnTo>
                    <a:pt x="156" y="536"/>
                  </a:lnTo>
                  <a:lnTo>
                    <a:pt x="155" y="537"/>
                  </a:lnTo>
                  <a:lnTo>
                    <a:pt x="155" y="540"/>
                  </a:lnTo>
                  <a:lnTo>
                    <a:pt x="153" y="543"/>
                  </a:lnTo>
                  <a:lnTo>
                    <a:pt x="153" y="547"/>
                  </a:lnTo>
                  <a:lnTo>
                    <a:pt x="155" y="549"/>
                  </a:lnTo>
                  <a:lnTo>
                    <a:pt x="156" y="550"/>
                  </a:lnTo>
                  <a:lnTo>
                    <a:pt x="158" y="549"/>
                  </a:lnTo>
                  <a:lnTo>
                    <a:pt x="159" y="548"/>
                  </a:lnTo>
                  <a:lnTo>
                    <a:pt x="161" y="547"/>
                  </a:lnTo>
                  <a:lnTo>
                    <a:pt x="162" y="547"/>
                  </a:lnTo>
                  <a:lnTo>
                    <a:pt x="164" y="547"/>
                  </a:lnTo>
                  <a:lnTo>
                    <a:pt x="165" y="545"/>
                  </a:lnTo>
                  <a:lnTo>
                    <a:pt x="167" y="547"/>
                  </a:lnTo>
                  <a:lnTo>
                    <a:pt x="168" y="549"/>
                  </a:lnTo>
                  <a:lnTo>
                    <a:pt x="170" y="552"/>
                  </a:lnTo>
                  <a:lnTo>
                    <a:pt x="172" y="553"/>
                  </a:lnTo>
                  <a:lnTo>
                    <a:pt x="171" y="556"/>
                  </a:lnTo>
                  <a:lnTo>
                    <a:pt x="173" y="558"/>
                  </a:lnTo>
                  <a:lnTo>
                    <a:pt x="171" y="560"/>
                  </a:lnTo>
                  <a:lnTo>
                    <a:pt x="170" y="559"/>
                  </a:lnTo>
                  <a:lnTo>
                    <a:pt x="168" y="561"/>
                  </a:lnTo>
                  <a:lnTo>
                    <a:pt x="171" y="562"/>
                  </a:lnTo>
                  <a:lnTo>
                    <a:pt x="173" y="562"/>
                  </a:lnTo>
                  <a:lnTo>
                    <a:pt x="176" y="563"/>
                  </a:lnTo>
                  <a:lnTo>
                    <a:pt x="176" y="566"/>
                  </a:lnTo>
                  <a:lnTo>
                    <a:pt x="174" y="567"/>
                  </a:lnTo>
                  <a:lnTo>
                    <a:pt x="174" y="569"/>
                  </a:lnTo>
                  <a:lnTo>
                    <a:pt x="173" y="571"/>
                  </a:lnTo>
                  <a:lnTo>
                    <a:pt x="171" y="574"/>
                  </a:lnTo>
                  <a:lnTo>
                    <a:pt x="169" y="576"/>
                  </a:lnTo>
                  <a:lnTo>
                    <a:pt x="167" y="578"/>
                  </a:lnTo>
                  <a:lnTo>
                    <a:pt x="166" y="580"/>
                  </a:lnTo>
                  <a:lnTo>
                    <a:pt x="165" y="583"/>
                  </a:lnTo>
                  <a:lnTo>
                    <a:pt x="164" y="585"/>
                  </a:lnTo>
                  <a:lnTo>
                    <a:pt x="161" y="586"/>
                  </a:lnTo>
                  <a:lnTo>
                    <a:pt x="158" y="587"/>
                  </a:lnTo>
                  <a:lnTo>
                    <a:pt x="157" y="586"/>
                  </a:lnTo>
                  <a:lnTo>
                    <a:pt x="155" y="585"/>
                  </a:lnTo>
                  <a:lnTo>
                    <a:pt x="155" y="583"/>
                  </a:lnTo>
                  <a:lnTo>
                    <a:pt x="154" y="581"/>
                  </a:lnTo>
                  <a:lnTo>
                    <a:pt x="153" y="583"/>
                  </a:lnTo>
                  <a:lnTo>
                    <a:pt x="152" y="583"/>
                  </a:lnTo>
                  <a:lnTo>
                    <a:pt x="151" y="581"/>
                  </a:lnTo>
                  <a:lnTo>
                    <a:pt x="150" y="583"/>
                  </a:lnTo>
                  <a:lnTo>
                    <a:pt x="147" y="582"/>
                  </a:lnTo>
                  <a:lnTo>
                    <a:pt x="145" y="580"/>
                  </a:lnTo>
                  <a:lnTo>
                    <a:pt x="143" y="578"/>
                  </a:lnTo>
                  <a:lnTo>
                    <a:pt x="142" y="578"/>
                  </a:lnTo>
                  <a:lnTo>
                    <a:pt x="142" y="575"/>
                  </a:lnTo>
                  <a:lnTo>
                    <a:pt x="140" y="575"/>
                  </a:lnTo>
                  <a:lnTo>
                    <a:pt x="138" y="572"/>
                  </a:lnTo>
                  <a:lnTo>
                    <a:pt x="136" y="571"/>
                  </a:lnTo>
                  <a:lnTo>
                    <a:pt x="133" y="570"/>
                  </a:lnTo>
                  <a:lnTo>
                    <a:pt x="130" y="568"/>
                  </a:lnTo>
                  <a:lnTo>
                    <a:pt x="128" y="570"/>
                  </a:lnTo>
                  <a:lnTo>
                    <a:pt x="127" y="572"/>
                  </a:lnTo>
                  <a:lnTo>
                    <a:pt x="124" y="573"/>
                  </a:lnTo>
                  <a:lnTo>
                    <a:pt x="124" y="576"/>
                  </a:lnTo>
                  <a:lnTo>
                    <a:pt x="122" y="578"/>
                  </a:lnTo>
                  <a:lnTo>
                    <a:pt x="120" y="579"/>
                  </a:lnTo>
                  <a:lnTo>
                    <a:pt x="118" y="577"/>
                  </a:lnTo>
                  <a:lnTo>
                    <a:pt x="117" y="575"/>
                  </a:lnTo>
                  <a:lnTo>
                    <a:pt x="115" y="573"/>
                  </a:lnTo>
                  <a:lnTo>
                    <a:pt x="116" y="571"/>
                  </a:lnTo>
                  <a:lnTo>
                    <a:pt x="118" y="569"/>
                  </a:lnTo>
                  <a:lnTo>
                    <a:pt x="118" y="567"/>
                  </a:lnTo>
                  <a:lnTo>
                    <a:pt x="115" y="566"/>
                  </a:lnTo>
                  <a:lnTo>
                    <a:pt x="112" y="563"/>
                  </a:lnTo>
                  <a:lnTo>
                    <a:pt x="109" y="562"/>
                  </a:lnTo>
                  <a:lnTo>
                    <a:pt x="109" y="560"/>
                  </a:lnTo>
                  <a:lnTo>
                    <a:pt x="109" y="558"/>
                  </a:lnTo>
                  <a:lnTo>
                    <a:pt x="107" y="557"/>
                  </a:lnTo>
                  <a:lnTo>
                    <a:pt x="105" y="555"/>
                  </a:lnTo>
                  <a:lnTo>
                    <a:pt x="106" y="553"/>
                  </a:lnTo>
                  <a:lnTo>
                    <a:pt x="108" y="551"/>
                  </a:lnTo>
                  <a:lnTo>
                    <a:pt x="108" y="546"/>
                  </a:lnTo>
                  <a:lnTo>
                    <a:pt x="110" y="543"/>
                  </a:lnTo>
                  <a:lnTo>
                    <a:pt x="109" y="542"/>
                  </a:lnTo>
                  <a:lnTo>
                    <a:pt x="109" y="539"/>
                  </a:lnTo>
                  <a:lnTo>
                    <a:pt x="108" y="536"/>
                  </a:lnTo>
                  <a:lnTo>
                    <a:pt x="106" y="532"/>
                  </a:lnTo>
                  <a:lnTo>
                    <a:pt x="106" y="529"/>
                  </a:lnTo>
                  <a:lnTo>
                    <a:pt x="104" y="525"/>
                  </a:lnTo>
                  <a:lnTo>
                    <a:pt x="102" y="523"/>
                  </a:lnTo>
                  <a:lnTo>
                    <a:pt x="100" y="523"/>
                  </a:lnTo>
                  <a:lnTo>
                    <a:pt x="101" y="522"/>
                  </a:lnTo>
                  <a:lnTo>
                    <a:pt x="102" y="520"/>
                  </a:lnTo>
                  <a:lnTo>
                    <a:pt x="105" y="517"/>
                  </a:lnTo>
                  <a:lnTo>
                    <a:pt x="108" y="515"/>
                  </a:lnTo>
                  <a:lnTo>
                    <a:pt x="111" y="513"/>
                  </a:lnTo>
                  <a:lnTo>
                    <a:pt x="113" y="512"/>
                  </a:lnTo>
                  <a:lnTo>
                    <a:pt x="114" y="511"/>
                  </a:lnTo>
                  <a:lnTo>
                    <a:pt x="115" y="511"/>
                  </a:lnTo>
                  <a:lnTo>
                    <a:pt x="116" y="510"/>
                  </a:lnTo>
                  <a:lnTo>
                    <a:pt x="118" y="506"/>
                  </a:lnTo>
                  <a:lnTo>
                    <a:pt x="118" y="504"/>
                  </a:lnTo>
                  <a:lnTo>
                    <a:pt x="118" y="503"/>
                  </a:lnTo>
                  <a:lnTo>
                    <a:pt x="118" y="501"/>
                  </a:lnTo>
                  <a:lnTo>
                    <a:pt x="116" y="500"/>
                  </a:lnTo>
                  <a:lnTo>
                    <a:pt x="115" y="499"/>
                  </a:lnTo>
                  <a:lnTo>
                    <a:pt x="115" y="498"/>
                  </a:lnTo>
                  <a:lnTo>
                    <a:pt x="116" y="498"/>
                  </a:lnTo>
                  <a:lnTo>
                    <a:pt x="116" y="497"/>
                  </a:lnTo>
                  <a:lnTo>
                    <a:pt x="117" y="497"/>
                  </a:lnTo>
                  <a:lnTo>
                    <a:pt x="118" y="497"/>
                  </a:lnTo>
                  <a:lnTo>
                    <a:pt x="118" y="497"/>
                  </a:lnTo>
                  <a:lnTo>
                    <a:pt x="119" y="496"/>
                  </a:lnTo>
                  <a:lnTo>
                    <a:pt x="119" y="495"/>
                  </a:lnTo>
                  <a:lnTo>
                    <a:pt x="120" y="495"/>
                  </a:lnTo>
                  <a:lnTo>
                    <a:pt x="121" y="494"/>
                  </a:lnTo>
                  <a:lnTo>
                    <a:pt x="122" y="493"/>
                  </a:lnTo>
                  <a:lnTo>
                    <a:pt x="123" y="493"/>
                  </a:lnTo>
                  <a:lnTo>
                    <a:pt x="124" y="494"/>
                  </a:lnTo>
                  <a:lnTo>
                    <a:pt x="125" y="495"/>
                  </a:lnTo>
                  <a:lnTo>
                    <a:pt x="126" y="495"/>
                  </a:lnTo>
                  <a:lnTo>
                    <a:pt x="124" y="493"/>
                  </a:lnTo>
                  <a:lnTo>
                    <a:pt x="124" y="492"/>
                  </a:lnTo>
                  <a:lnTo>
                    <a:pt x="126" y="492"/>
                  </a:lnTo>
                  <a:lnTo>
                    <a:pt x="126" y="491"/>
                  </a:lnTo>
                  <a:lnTo>
                    <a:pt x="126" y="491"/>
                  </a:lnTo>
                  <a:lnTo>
                    <a:pt x="125" y="491"/>
                  </a:lnTo>
                  <a:lnTo>
                    <a:pt x="123" y="491"/>
                  </a:lnTo>
                  <a:lnTo>
                    <a:pt x="122" y="491"/>
                  </a:lnTo>
                  <a:lnTo>
                    <a:pt x="122" y="490"/>
                  </a:lnTo>
                  <a:lnTo>
                    <a:pt x="120" y="490"/>
                  </a:lnTo>
                  <a:lnTo>
                    <a:pt x="120" y="488"/>
                  </a:lnTo>
                  <a:lnTo>
                    <a:pt x="121" y="487"/>
                  </a:lnTo>
                  <a:lnTo>
                    <a:pt x="122" y="487"/>
                  </a:lnTo>
                  <a:lnTo>
                    <a:pt x="119" y="486"/>
                  </a:lnTo>
                  <a:lnTo>
                    <a:pt x="118" y="485"/>
                  </a:lnTo>
                  <a:lnTo>
                    <a:pt x="119" y="484"/>
                  </a:lnTo>
                  <a:lnTo>
                    <a:pt x="117" y="484"/>
                  </a:lnTo>
                  <a:lnTo>
                    <a:pt x="118" y="483"/>
                  </a:lnTo>
                  <a:lnTo>
                    <a:pt x="118" y="483"/>
                  </a:lnTo>
                  <a:lnTo>
                    <a:pt x="118" y="482"/>
                  </a:lnTo>
                  <a:lnTo>
                    <a:pt x="117" y="482"/>
                  </a:lnTo>
                  <a:lnTo>
                    <a:pt x="116" y="481"/>
                  </a:lnTo>
                  <a:lnTo>
                    <a:pt x="117" y="479"/>
                  </a:lnTo>
                  <a:lnTo>
                    <a:pt x="116" y="479"/>
                  </a:lnTo>
                  <a:lnTo>
                    <a:pt x="116" y="480"/>
                  </a:lnTo>
                  <a:lnTo>
                    <a:pt x="115" y="480"/>
                  </a:lnTo>
                  <a:lnTo>
                    <a:pt x="115" y="479"/>
                  </a:lnTo>
                  <a:lnTo>
                    <a:pt x="114" y="479"/>
                  </a:lnTo>
                  <a:lnTo>
                    <a:pt x="112" y="478"/>
                  </a:lnTo>
                  <a:lnTo>
                    <a:pt x="114" y="477"/>
                  </a:lnTo>
                  <a:lnTo>
                    <a:pt x="115" y="477"/>
                  </a:lnTo>
                  <a:lnTo>
                    <a:pt x="116" y="476"/>
                  </a:lnTo>
                  <a:lnTo>
                    <a:pt x="115" y="476"/>
                  </a:lnTo>
                  <a:lnTo>
                    <a:pt x="114" y="474"/>
                  </a:lnTo>
                  <a:lnTo>
                    <a:pt x="113" y="474"/>
                  </a:lnTo>
                  <a:lnTo>
                    <a:pt x="111" y="473"/>
                  </a:lnTo>
                  <a:lnTo>
                    <a:pt x="112" y="471"/>
                  </a:lnTo>
                  <a:lnTo>
                    <a:pt x="113" y="471"/>
                  </a:lnTo>
                  <a:lnTo>
                    <a:pt x="114" y="470"/>
                  </a:lnTo>
                  <a:lnTo>
                    <a:pt x="116" y="469"/>
                  </a:lnTo>
                  <a:lnTo>
                    <a:pt x="116" y="468"/>
                  </a:lnTo>
                  <a:lnTo>
                    <a:pt x="115" y="467"/>
                  </a:lnTo>
                  <a:lnTo>
                    <a:pt x="116" y="466"/>
                  </a:lnTo>
                  <a:lnTo>
                    <a:pt x="117" y="465"/>
                  </a:lnTo>
                  <a:lnTo>
                    <a:pt x="118" y="466"/>
                  </a:lnTo>
                  <a:lnTo>
                    <a:pt x="118" y="466"/>
                  </a:lnTo>
                  <a:lnTo>
                    <a:pt x="120" y="465"/>
                  </a:lnTo>
                  <a:lnTo>
                    <a:pt x="121" y="464"/>
                  </a:lnTo>
                  <a:lnTo>
                    <a:pt x="122" y="463"/>
                  </a:lnTo>
                  <a:lnTo>
                    <a:pt x="122" y="462"/>
                  </a:lnTo>
                  <a:lnTo>
                    <a:pt x="124" y="462"/>
                  </a:lnTo>
                  <a:lnTo>
                    <a:pt x="124" y="461"/>
                  </a:lnTo>
                  <a:lnTo>
                    <a:pt x="123" y="460"/>
                  </a:lnTo>
                  <a:lnTo>
                    <a:pt x="123" y="460"/>
                  </a:lnTo>
                  <a:lnTo>
                    <a:pt x="123" y="459"/>
                  </a:lnTo>
                  <a:lnTo>
                    <a:pt x="124" y="460"/>
                  </a:lnTo>
                  <a:lnTo>
                    <a:pt x="123" y="458"/>
                  </a:lnTo>
                  <a:lnTo>
                    <a:pt x="123" y="457"/>
                  </a:lnTo>
                  <a:lnTo>
                    <a:pt x="124" y="455"/>
                  </a:lnTo>
                  <a:lnTo>
                    <a:pt x="126" y="453"/>
                  </a:lnTo>
                  <a:lnTo>
                    <a:pt x="126" y="454"/>
                  </a:lnTo>
                  <a:lnTo>
                    <a:pt x="126" y="455"/>
                  </a:lnTo>
                  <a:lnTo>
                    <a:pt x="127" y="455"/>
                  </a:lnTo>
                  <a:lnTo>
                    <a:pt x="127" y="454"/>
                  </a:lnTo>
                  <a:lnTo>
                    <a:pt x="130" y="452"/>
                  </a:lnTo>
                  <a:lnTo>
                    <a:pt x="133" y="453"/>
                  </a:lnTo>
                  <a:lnTo>
                    <a:pt x="134" y="453"/>
                  </a:lnTo>
                  <a:lnTo>
                    <a:pt x="134" y="454"/>
                  </a:lnTo>
                  <a:lnTo>
                    <a:pt x="135" y="454"/>
                  </a:lnTo>
                  <a:lnTo>
                    <a:pt x="137" y="454"/>
                  </a:lnTo>
                  <a:lnTo>
                    <a:pt x="139" y="454"/>
                  </a:lnTo>
                  <a:lnTo>
                    <a:pt x="140" y="453"/>
                  </a:lnTo>
                  <a:lnTo>
                    <a:pt x="141" y="453"/>
                  </a:lnTo>
                  <a:lnTo>
                    <a:pt x="141" y="452"/>
                  </a:lnTo>
                  <a:lnTo>
                    <a:pt x="142" y="452"/>
                  </a:lnTo>
                  <a:lnTo>
                    <a:pt x="142" y="452"/>
                  </a:lnTo>
                  <a:lnTo>
                    <a:pt x="142" y="453"/>
                  </a:lnTo>
                  <a:lnTo>
                    <a:pt x="143" y="454"/>
                  </a:lnTo>
                  <a:lnTo>
                    <a:pt x="145" y="454"/>
                  </a:lnTo>
                  <a:lnTo>
                    <a:pt x="146" y="452"/>
                  </a:lnTo>
                  <a:lnTo>
                    <a:pt x="147" y="452"/>
                  </a:lnTo>
                  <a:lnTo>
                    <a:pt x="148" y="452"/>
                  </a:lnTo>
                  <a:lnTo>
                    <a:pt x="149" y="452"/>
                  </a:lnTo>
                  <a:lnTo>
                    <a:pt x="150" y="451"/>
                  </a:lnTo>
                  <a:lnTo>
                    <a:pt x="150" y="451"/>
                  </a:lnTo>
                  <a:lnTo>
                    <a:pt x="151" y="451"/>
                  </a:lnTo>
                  <a:lnTo>
                    <a:pt x="152" y="450"/>
                  </a:lnTo>
                  <a:lnTo>
                    <a:pt x="153" y="451"/>
                  </a:lnTo>
                  <a:lnTo>
                    <a:pt x="156" y="450"/>
                  </a:lnTo>
                  <a:lnTo>
                    <a:pt x="158" y="450"/>
                  </a:lnTo>
                  <a:lnTo>
                    <a:pt x="159" y="449"/>
                  </a:lnTo>
                  <a:lnTo>
                    <a:pt x="160" y="447"/>
                  </a:lnTo>
                  <a:lnTo>
                    <a:pt x="160" y="445"/>
                  </a:lnTo>
                  <a:lnTo>
                    <a:pt x="160" y="444"/>
                  </a:lnTo>
                  <a:lnTo>
                    <a:pt x="160" y="444"/>
                  </a:lnTo>
                  <a:lnTo>
                    <a:pt x="158" y="442"/>
                  </a:lnTo>
                  <a:lnTo>
                    <a:pt x="158" y="441"/>
                  </a:lnTo>
                  <a:lnTo>
                    <a:pt x="158" y="441"/>
                  </a:lnTo>
                  <a:lnTo>
                    <a:pt x="156" y="440"/>
                  </a:lnTo>
                  <a:lnTo>
                    <a:pt x="155" y="439"/>
                  </a:lnTo>
                  <a:lnTo>
                    <a:pt x="154" y="437"/>
                  </a:lnTo>
                  <a:lnTo>
                    <a:pt x="155" y="436"/>
                  </a:lnTo>
                  <a:lnTo>
                    <a:pt x="156" y="437"/>
                  </a:lnTo>
                  <a:lnTo>
                    <a:pt x="156" y="436"/>
                  </a:lnTo>
                  <a:lnTo>
                    <a:pt x="157" y="436"/>
                  </a:lnTo>
                  <a:lnTo>
                    <a:pt x="158" y="435"/>
                  </a:lnTo>
                  <a:lnTo>
                    <a:pt x="159" y="432"/>
                  </a:lnTo>
                  <a:lnTo>
                    <a:pt x="161" y="432"/>
                  </a:lnTo>
                  <a:lnTo>
                    <a:pt x="162" y="431"/>
                  </a:lnTo>
                  <a:lnTo>
                    <a:pt x="160" y="430"/>
                  </a:lnTo>
                  <a:lnTo>
                    <a:pt x="160" y="431"/>
                  </a:lnTo>
                  <a:lnTo>
                    <a:pt x="159" y="430"/>
                  </a:lnTo>
                  <a:lnTo>
                    <a:pt x="160" y="429"/>
                  </a:lnTo>
                  <a:lnTo>
                    <a:pt x="163" y="429"/>
                  </a:lnTo>
                  <a:lnTo>
                    <a:pt x="163" y="432"/>
                  </a:lnTo>
                  <a:lnTo>
                    <a:pt x="164" y="432"/>
                  </a:lnTo>
                  <a:lnTo>
                    <a:pt x="165" y="433"/>
                  </a:lnTo>
                  <a:lnTo>
                    <a:pt x="165" y="432"/>
                  </a:lnTo>
                  <a:lnTo>
                    <a:pt x="165" y="428"/>
                  </a:lnTo>
                  <a:lnTo>
                    <a:pt x="165" y="428"/>
                  </a:lnTo>
                  <a:lnTo>
                    <a:pt x="165" y="428"/>
                  </a:lnTo>
                  <a:lnTo>
                    <a:pt x="164" y="428"/>
                  </a:lnTo>
                  <a:lnTo>
                    <a:pt x="164" y="427"/>
                  </a:lnTo>
                  <a:lnTo>
                    <a:pt x="165" y="425"/>
                  </a:lnTo>
                  <a:lnTo>
                    <a:pt x="167" y="426"/>
                  </a:lnTo>
                  <a:lnTo>
                    <a:pt x="167" y="425"/>
                  </a:lnTo>
                  <a:lnTo>
                    <a:pt x="166" y="424"/>
                  </a:lnTo>
                  <a:lnTo>
                    <a:pt x="167" y="423"/>
                  </a:lnTo>
                  <a:lnTo>
                    <a:pt x="166" y="421"/>
                  </a:lnTo>
                  <a:lnTo>
                    <a:pt x="167" y="421"/>
                  </a:lnTo>
                  <a:lnTo>
                    <a:pt x="167" y="420"/>
                  </a:lnTo>
                  <a:lnTo>
                    <a:pt x="168" y="420"/>
                  </a:lnTo>
                  <a:lnTo>
                    <a:pt x="169" y="420"/>
                  </a:lnTo>
                  <a:lnTo>
                    <a:pt x="169" y="419"/>
                  </a:lnTo>
                  <a:lnTo>
                    <a:pt x="170" y="419"/>
                  </a:lnTo>
                  <a:lnTo>
                    <a:pt x="171" y="419"/>
                  </a:lnTo>
                  <a:lnTo>
                    <a:pt x="172" y="419"/>
                  </a:lnTo>
                  <a:lnTo>
                    <a:pt x="171" y="418"/>
                  </a:lnTo>
                  <a:lnTo>
                    <a:pt x="172" y="418"/>
                  </a:lnTo>
                  <a:lnTo>
                    <a:pt x="172" y="416"/>
                  </a:lnTo>
                  <a:lnTo>
                    <a:pt x="173" y="414"/>
                  </a:lnTo>
                  <a:lnTo>
                    <a:pt x="173" y="412"/>
                  </a:lnTo>
                  <a:lnTo>
                    <a:pt x="173" y="410"/>
                  </a:lnTo>
                  <a:lnTo>
                    <a:pt x="176" y="408"/>
                  </a:lnTo>
                  <a:lnTo>
                    <a:pt x="178" y="407"/>
                  </a:lnTo>
                  <a:lnTo>
                    <a:pt x="179" y="406"/>
                  </a:lnTo>
                  <a:lnTo>
                    <a:pt x="179" y="405"/>
                  </a:lnTo>
                  <a:lnTo>
                    <a:pt x="178" y="405"/>
                  </a:lnTo>
                  <a:lnTo>
                    <a:pt x="177" y="404"/>
                  </a:lnTo>
                  <a:lnTo>
                    <a:pt x="174" y="401"/>
                  </a:lnTo>
                  <a:lnTo>
                    <a:pt x="175" y="399"/>
                  </a:lnTo>
                  <a:lnTo>
                    <a:pt x="176" y="399"/>
                  </a:lnTo>
                  <a:lnTo>
                    <a:pt x="178" y="398"/>
                  </a:lnTo>
                  <a:lnTo>
                    <a:pt x="179" y="397"/>
                  </a:lnTo>
                  <a:lnTo>
                    <a:pt x="177" y="397"/>
                  </a:lnTo>
                  <a:lnTo>
                    <a:pt x="178" y="396"/>
                  </a:lnTo>
                  <a:lnTo>
                    <a:pt x="181" y="395"/>
                  </a:lnTo>
                  <a:lnTo>
                    <a:pt x="181" y="393"/>
                  </a:lnTo>
                  <a:lnTo>
                    <a:pt x="180" y="392"/>
                  </a:lnTo>
                  <a:lnTo>
                    <a:pt x="178" y="391"/>
                  </a:lnTo>
                  <a:lnTo>
                    <a:pt x="180" y="390"/>
                  </a:lnTo>
                  <a:lnTo>
                    <a:pt x="182" y="391"/>
                  </a:lnTo>
                  <a:lnTo>
                    <a:pt x="185" y="391"/>
                  </a:lnTo>
                  <a:lnTo>
                    <a:pt x="187" y="389"/>
                  </a:lnTo>
                  <a:lnTo>
                    <a:pt x="181" y="389"/>
                  </a:lnTo>
                  <a:lnTo>
                    <a:pt x="183" y="388"/>
                  </a:lnTo>
                  <a:lnTo>
                    <a:pt x="187" y="387"/>
                  </a:lnTo>
                  <a:lnTo>
                    <a:pt x="187" y="385"/>
                  </a:lnTo>
                  <a:lnTo>
                    <a:pt x="187" y="382"/>
                  </a:lnTo>
                  <a:lnTo>
                    <a:pt x="189" y="382"/>
                  </a:lnTo>
                  <a:lnTo>
                    <a:pt x="190" y="381"/>
                  </a:lnTo>
                  <a:lnTo>
                    <a:pt x="189" y="380"/>
                  </a:lnTo>
                  <a:lnTo>
                    <a:pt x="189" y="380"/>
                  </a:lnTo>
                  <a:lnTo>
                    <a:pt x="186" y="379"/>
                  </a:lnTo>
                  <a:lnTo>
                    <a:pt x="187" y="375"/>
                  </a:lnTo>
                  <a:lnTo>
                    <a:pt x="188" y="373"/>
                  </a:lnTo>
                  <a:lnTo>
                    <a:pt x="189" y="373"/>
                  </a:lnTo>
                  <a:lnTo>
                    <a:pt x="189" y="373"/>
                  </a:lnTo>
                  <a:lnTo>
                    <a:pt x="187" y="371"/>
                  </a:lnTo>
                  <a:lnTo>
                    <a:pt x="187" y="372"/>
                  </a:lnTo>
                  <a:lnTo>
                    <a:pt x="186" y="372"/>
                  </a:lnTo>
                  <a:lnTo>
                    <a:pt x="185" y="372"/>
                  </a:lnTo>
                  <a:lnTo>
                    <a:pt x="184" y="372"/>
                  </a:lnTo>
                  <a:lnTo>
                    <a:pt x="183" y="371"/>
                  </a:lnTo>
                  <a:lnTo>
                    <a:pt x="182" y="371"/>
                  </a:lnTo>
                  <a:lnTo>
                    <a:pt x="184" y="368"/>
                  </a:lnTo>
                  <a:lnTo>
                    <a:pt x="184" y="367"/>
                  </a:lnTo>
                  <a:lnTo>
                    <a:pt x="182" y="367"/>
                  </a:lnTo>
                  <a:lnTo>
                    <a:pt x="181" y="365"/>
                  </a:lnTo>
                  <a:lnTo>
                    <a:pt x="181" y="365"/>
                  </a:lnTo>
                  <a:lnTo>
                    <a:pt x="181" y="365"/>
                  </a:lnTo>
                  <a:lnTo>
                    <a:pt x="181" y="364"/>
                  </a:lnTo>
                  <a:lnTo>
                    <a:pt x="180" y="363"/>
                  </a:lnTo>
                  <a:lnTo>
                    <a:pt x="180" y="362"/>
                  </a:lnTo>
                  <a:lnTo>
                    <a:pt x="179" y="363"/>
                  </a:lnTo>
                  <a:lnTo>
                    <a:pt x="179" y="362"/>
                  </a:lnTo>
                  <a:lnTo>
                    <a:pt x="178" y="362"/>
                  </a:lnTo>
                  <a:lnTo>
                    <a:pt x="179" y="362"/>
                  </a:lnTo>
                  <a:lnTo>
                    <a:pt x="178" y="361"/>
                  </a:lnTo>
                  <a:lnTo>
                    <a:pt x="178" y="359"/>
                  </a:lnTo>
                  <a:lnTo>
                    <a:pt x="177" y="359"/>
                  </a:lnTo>
                  <a:lnTo>
                    <a:pt x="176" y="359"/>
                  </a:lnTo>
                  <a:lnTo>
                    <a:pt x="177" y="357"/>
                  </a:lnTo>
                  <a:lnTo>
                    <a:pt x="178" y="357"/>
                  </a:lnTo>
                  <a:lnTo>
                    <a:pt x="179" y="357"/>
                  </a:lnTo>
                  <a:lnTo>
                    <a:pt x="178" y="355"/>
                  </a:lnTo>
                  <a:lnTo>
                    <a:pt x="177" y="354"/>
                  </a:lnTo>
                  <a:lnTo>
                    <a:pt x="176" y="353"/>
                  </a:lnTo>
                  <a:lnTo>
                    <a:pt x="178" y="352"/>
                  </a:lnTo>
                  <a:lnTo>
                    <a:pt x="178" y="350"/>
                  </a:lnTo>
                  <a:lnTo>
                    <a:pt x="177" y="349"/>
                  </a:lnTo>
                  <a:lnTo>
                    <a:pt x="176" y="349"/>
                  </a:lnTo>
                  <a:lnTo>
                    <a:pt x="175" y="350"/>
                  </a:lnTo>
                  <a:lnTo>
                    <a:pt x="173" y="351"/>
                  </a:lnTo>
                  <a:lnTo>
                    <a:pt x="172" y="351"/>
                  </a:lnTo>
                  <a:lnTo>
                    <a:pt x="173" y="349"/>
                  </a:lnTo>
                  <a:lnTo>
                    <a:pt x="173" y="349"/>
                  </a:lnTo>
                  <a:lnTo>
                    <a:pt x="169" y="347"/>
                  </a:lnTo>
                  <a:lnTo>
                    <a:pt x="167" y="348"/>
                  </a:lnTo>
                  <a:lnTo>
                    <a:pt x="165" y="348"/>
                  </a:lnTo>
                  <a:lnTo>
                    <a:pt x="165" y="347"/>
                  </a:lnTo>
                  <a:lnTo>
                    <a:pt x="161" y="343"/>
                  </a:lnTo>
                  <a:lnTo>
                    <a:pt x="160" y="342"/>
                  </a:lnTo>
                  <a:lnTo>
                    <a:pt x="159" y="341"/>
                  </a:lnTo>
                  <a:lnTo>
                    <a:pt x="157" y="342"/>
                  </a:lnTo>
                  <a:lnTo>
                    <a:pt x="155" y="341"/>
                  </a:lnTo>
                  <a:lnTo>
                    <a:pt x="155" y="340"/>
                  </a:lnTo>
                  <a:lnTo>
                    <a:pt x="154" y="340"/>
                  </a:lnTo>
                  <a:lnTo>
                    <a:pt x="153" y="341"/>
                  </a:lnTo>
                  <a:lnTo>
                    <a:pt x="152" y="341"/>
                  </a:lnTo>
                  <a:lnTo>
                    <a:pt x="152" y="339"/>
                  </a:lnTo>
                  <a:lnTo>
                    <a:pt x="150" y="339"/>
                  </a:lnTo>
                  <a:lnTo>
                    <a:pt x="149" y="339"/>
                  </a:lnTo>
                  <a:lnTo>
                    <a:pt x="148" y="339"/>
                  </a:lnTo>
                  <a:lnTo>
                    <a:pt x="147" y="340"/>
                  </a:lnTo>
                  <a:lnTo>
                    <a:pt x="147" y="341"/>
                  </a:lnTo>
                  <a:lnTo>
                    <a:pt x="146" y="341"/>
                  </a:lnTo>
                  <a:lnTo>
                    <a:pt x="142" y="341"/>
                  </a:lnTo>
                  <a:lnTo>
                    <a:pt x="142" y="342"/>
                  </a:lnTo>
                  <a:lnTo>
                    <a:pt x="141" y="342"/>
                  </a:lnTo>
                  <a:lnTo>
                    <a:pt x="139" y="342"/>
                  </a:lnTo>
                  <a:lnTo>
                    <a:pt x="138" y="342"/>
                  </a:lnTo>
                  <a:lnTo>
                    <a:pt x="136" y="341"/>
                  </a:lnTo>
                  <a:lnTo>
                    <a:pt x="134" y="341"/>
                  </a:lnTo>
                  <a:lnTo>
                    <a:pt x="133" y="340"/>
                  </a:lnTo>
                  <a:lnTo>
                    <a:pt x="130" y="340"/>
                  </a:lnTo>
                  <a:lnTo>
                    <a:pt x="128" y="340"/>
                  </a:lnTo>
                  <a:lnTo>
                    <a:pt x="126" y="339"/>
                  </a:lnTo>
                  <a:lnTo>
                    <a:pt x="125" y="337"/>
                  </a:lnTo>
                  <a:lnTo>
                    <a:pt x="125" y="336"/>
                  </a:lnTo>
                  <a:lnTo>
                    <a:pt x="124" y="336"/>
                  </a:lnTo>
                  <a:lnTo>
                    <a:pt x="120" y="336"/>
                  </a:lnTo>
                  <a:lnTo>
                    <a:pt x="119" y="335"/>
                  </a:lnTo>
                  <a:lnTo>
                    <a:pt x="118" y="333"/>
                  </a:lnTo>
                  <a:lnTo>
                    <a:pt x="118" y="332"/>
                  </a:lnTo>
                  <a:lnTo>
                    <a:pt x="111" y="333"/>
                  </a:lnTo>
                  <a:lnTo>
                    <a:pt x="110" y="333"/>
                  </a:lnTo>
                  <a:lnTo>
                    <a:pt x="110" y="333"/>
                  </a:lnTo>
                  <a:lnTo>
                    <a:pt x="109" y="334"/>
                  </a:lnTo>
                  <a:lnTo>
                    <a:pt x="109" y="336"/>
                  </a:lnTo>
                  <a:lnTo>
                    <a:pt x="109" y="337"/>
                  </a:lnTo>
                  <a:lnTo>
                    <a:pt x="108" y="336"/>
                  </a:lnTo>
                  <a:lnTo>
                    <a:pt x="105" y="335"/>
                  </a:lnTo>
                  <a:lnTo>
                    <a:pt x="103" y="335"/>
                  </a:lnTo>
                  <a:lnTo>
                    <a:pt x="104" y="333"/>
                  </a:lnTo>
                  <a:lnTo>
                    <a:pt x="103" y="333"/>
                  </a:lnTo>
                  <a:lnTo>
                    <a:pt x="103" y="333"/>
                  </a:lnTo>
                  <a:lnTo>
                    <a:pt x="102" y="332"/>
                  </a:lnTo>
                  <a:lnTo>
                    <a:pt x="102" y="330"/>
                  </a:lnTo>
                  <a:lnTo>
                    <a:pt x="103" y="332"/>
                  </a:lnTo>
                  <a:lnTo>
                    <a:pt x="105" y="331"/>
                  </a:lnTo>
                  <a:lnTo>
                    <a:pt x="106" y="330"/>
                  </a:lnTo>
                  <a:lnTo>
                    <a:pt x="107" y="330"/>
                  </a:lnTo>
                  <a:lnTo>
                    <a:pt x="108" y="329"/>
                  </a:lnTo>
                  <a:lnTo>
                    <a:pt x="109" y="327"/>
                  </a:lnTo>
                  <a:lnTo>
                    <a:pt x="109" y="326"/>
                  </a:lnTo>
                  <a:lnTo>
                    <a:pt x="108" y="326"/>
                  </a:lnTo>
                  <a:lnTo>
                    <a:pt x="107" y="326"/>
                  </a:lnTo>
                  <a:lnTo>
                    <a:pt x="106" y="326"/>
                  </a:lnTo>
                  <a:lnTo>
                    <a:pt x="106" y="325"/>
                  </a:lnTo>
                  <a:lnTo>
                    <a:pt x="105" y="325"/>
                  </a:lnTo>
                  <a:lnTo>
                    <a:pt x="104" y="325"/>
                  </a:lnTo>
                  <a:lnTo>
                    <a:pt x="103" y="325"/>
                  </a:lnTo>
                  <a:lnTo>
                    <a:pt x="102" y="325"/>
                  </a:lnTo>
                  <a:lnTo>
                    <a:pt x="102" y="325"/>
                  </a:lnTo>
                  <a:lnTo>
                    <a:pt x="101" y="325"/>
                  </a:lnTo>
                  <a:lnTo>
                    <a:pt x="100" y="325"/>
                  </a:lnTo>
                  <a:lnTo>
                    <a:pt x="99" y="325"/>
                  </a:lnTo>
                  <a:lnTo>
                    <a:pt x="97" y="325"/>
                  </a:lnTo>
                  <a:lnTo>
                    <a:pt x="95" y="324"/>
                  </a:lnTo>
                  <a:lnTo>
                    <a:pt x="94" y="325"/>
                  </a:lnTo>
                  <a:lnTo>
                    <a:pt x="94" y="326"/>
                  </a:lnTo>
                  <a:lnTo>
                    <a:pt x="94" y="326"/>
                  </a:lnTo>
                  <a:lnTo>
                    <a:pt x="93" y="326"/>
                  </a:lnTo>
                  <a:lnTo>
                    <a:pt x="93" y="327"/>
                  </a:lnTo>
                  <a:lnTo>
                    <a:pt x="94" y="329"/>
                  </a:lnTo>
                  <a:lnTo>
                    <a:pt x="93" y="328"/>
                  </a:lnTo>
                  <a:lnTo>
                    <a:pt x="92" y="328"/>
                  </a:lnTo>
                  <a:lnTo>
                    <a:pt x="93" y="329"/>
                  </a:lnTo>
                  <a:lnTo>
                    <a:pt x="92" y="329"/>
                  </a:lnTo>
                  <a:lnTo>
                    <a:pt x="90" y="328"/>
                  </a:lnTo>
                  <a:lnTo>
                    <a:pt x="88" y="328"/>
                  </a:lnTo>
                  <a:lnTo>
                    <a:pt x="88" y="332"/>
                  </a:lnTo>
                  <a:lnTo>
                    <a:pt x="87" y="332"/>
                  </a:lnTo>
                  <a:lnTo>
                    <a:pt x="87" y="333"/>
                  </a:lnTo>
                  <a:lnTo>
                    <a:pt x="86" y="333"/>
                  </a:lnTo>
                  <a:lnTo>
                    <a:pt x="86" y="333"/>
                  </a:lnTo>
                  <a:lnTo>
                    <a:pt x="87" y="332"/>
                  </a:lnTo>
                  <a:lnTo>
                    <a:pt x="86" y="332"/>
                  </a:lnTo>
                  <a:lnTo>
                    <a:pt x="87" y="330"/>
                  </a:lnTo>
                  <a:lnTo>
                    <a:pt x="85" y="328"/>
                  </a:lnTo>
                  <a:lnTo>
                    <a:pt x="84" y="328"/>
                  </a:lnTo>
                  <a:lnTo>
                    <a:pt x="83" y="330"/>
                  </a:lnTo>
                  <a:lnTo>
                    <a:pt x="81" y="329"/>
                  </a:lnTo>
                  <a:lnTo>
                    <a:pt x="81" y="328"/>
                  </a:lnTo>
                  <a:lnTo>
                    <a:pt x="80" y="329"/>
                  </a:lnTo>
                  <a:lnTo>
                    <a:pt x="79" y="329"/>
                  </a:lnTo>
                  <a:lnTo>
                    <a:pt x="79" y="328"/>
                  </a:lnTo>
                  <a:lnTo>
                    <a:pt x="77" y="327"/>
                  </a:lnTo>
                  <a:lnTo>
                    <a:pt x="76" y="328"/>
                  </a:lnTo>
                  <a:lnTo>
                    <a:pt x="76" y="327"/>
                  </a:lnTo>
                  <a:lnTo>
                    <a:pt x="75" y="327"/>
                  </a:lnTo>
                  <a:lnTo>
                    <a:pt x="74" y="327"/>
                  </a:lnTo>
                  <a:lnTo>
                    <a:pt x="75" y="328"/>
                  </a:lnTo>
                  <a:lnTo>
                    <a:pt x="75" y="330"/>
                  </a:lnTo>
                  <a:lnTo>
                    <a:pt x="74" y="331"/>
                  </a:lnTo>
                  <a:lnTo>
                    <a:pt x="72" y="330"/>
                  </a:lnTo>
                  <a:lnTo>
                    <a:pt x="72" y="329"/>
                  </a:lnTo>
                  <a:lnTo>
                    <a:pt x="71" y="328"/>
                  </a:lnTo>
                  <a:lnTo>
                    <a:pt x="71" y="328"/>
                  </a:lnTo>
                  <a:lnTo>
                    <a:pt x="66" y="327"/>
                  </a:lnTo>
                  <a:lnTo>
                    <a:pt x="66" y="326"/>
                  </a:lnTo>
                  <a:lnTo>
                    <a:pt x="64" y="327"/>
                  </a:lnTo>
                  <a:lnTo>
                    <a:pt x="63" y="326"/>
                  </a:lnTo>
                  <a:lnTo>
                    <a:pt x="61" y="325"/>
                  </a:lnTo>
                  <a:lnTo>
                    <a:pt x="61" y="327"/>
                  </a:lnTo>
                  <a:lnTo>
                    <a:pt x="60" y="326"/>
                  </a:lnTo>
                  <a:lnTo>
                    <a:pt x="58" y="326"/>
                  </a:lnTo>
                  <a:lnTo>
                    <a:pt x="57" y="328"/>
                  </a:lnTo>
                  <a:lnTo>
                    <a:pt x="57" y="329"/>
                  </a:lnTo>
                  <a:lnTo>
                    <a:pt x="58" y="330"/>
                  </a:lnTo>
                  <a:lnTo>
                    <a:pt x="57" y="331"/>
                  </a:lnTo>
                  <a:lnTo>
                    <a:pt x="55" y="331"/>
                  </a:lnTo>
                  <a:lnTo>
                    <a:pt x="55" y="332"/>
                  </a:lnTo>
                  <a:lnTo>
                    <a:pt x="55" y="332"/>
                  </a:lnTo>
                  <a:lnTo>
                    <a:pt x="55" y="331"/>
                  </a:lnTo>
                  <a:lnTo>
                    <a:pt x="54" y="331"/>
                  </a:lnTo>
                  <a:lnTo>
                    <a:pt x="53" y="332"/>
                  </a:lnTo>
                  <a:lnTo>
                    <a:pt x="53" y="333"/>
                  </a:lnTo>
                  <a:lnTo>
                    <a:pt x="49" y="334"/>
                  </a:lnTo>
                  <a:lnTo>
                    <a:pt x="47" y="334"/>
                  </a:lnTo>
                  <a:lnTo>
                    <a:pt x="47" y="335"/>
                  </a:lnTo>
                  <a:lnTo>
                    <a:pt x="47" y="335"/>
                  </a:lnTo>
                  <a:lnTo>
                    <a:pt x="47" y="334"/>
                  </a:lnTo>
                  <a:lnTo>
                    <a:pt x="45" y="335"/>
                  </a:lnTo>
                  <a:lnTo>
                    <a:pt x="44" y="335"/>
                  </a:lnTo>
                  <a:lnTo>
                    <a:pt x="43" y="336"/>
                  </a:lnTo>
                  <a:lnTo>
                    <a:pt x="39" y="336"/>
                  </a:lnTo>
                  <a:lnTo>
                    <a:pt x="38" y="335"/>
                  </a:lnTo>
                  <a:lnTo>
                    <a:pt x="38" y="334"/>
                  </a:lnTo>
                  <a:lnTo>
                    <a:pt x="39" y="334"/>
                  </a:lnTo>
                  <a:lnTo>
                    <a:pt x="37" y="334"/>
                  </a:lnTo>
                  <a:lnTo>
                    <a:pt x="36" y="335"/>
                  </a:lnTo>
                  <a:lnTo>
                    <a:pt x="37" y="337"/>
                  </a:lnTo>
                  <a:lnTo>
                    <a:pt x="36" y="338"/>
                  </a:lnTo>
                  <a:lnTo>
                    <a:pt x="35" y="340"/>
                  </a:lnTo>
                  <a:lnTo>
                    <a:pt x="36" y="341"/>
                  </a:lnTo>
                  <a:lnTo>
                    <a:pt x="37" y="341"/>
                  </a:lnTo>
                  <a:lnTo>
                    <a:pt x="37" y="341"/>
                  </a:lnTo>
                  <a:lnTo>
                    <a:pt x="35" y="342"/>
                  </a:lnTo>
                  <a:lnTo>
                    <a:pt x="32" y="343"/>
                  </a:lnTo>
                  <a:lnTo>
                    <a:pt x="33" y="341"/>
                  </a:lnTo>
                  <a:lnTo>
                    <a:pt x="33" y="341"/>
                  </a:lnTo>
                  <a:lnTo>
                    <a:pt x="32" y="340"/>
                  </a:lnTo>
                  <a:lnTo>
                    <a:pt x="30" y="341"/>
                  </a:lnTo>
                  <a:lnTo>
                    <a:pt x="31" y="336"/>
                  </a:lnTo>
                  <a:lnTo>
                    <a:pt x="30" y="334"/>
                  </a:lnTo>
                  <a:lnTo>
                    <a:pt x="29" y="334"/>
                  </a:lnTo>
                  <a:lnTo>
                    <a:pt x="30" y="333"/>
                  </a:lnTo>
                  <a:lnTo>
                    <a:pt x="30" y="332"/>
                  </a:lnTo>
                  <a:lnTo>
                    <a:pt x="31" y="332"/>
                  </a:lnTo>
                  <a:lnTo>
                    <a:pt x="31" y="331"/>
                  </a:lnTo>
                  <a:lnTo>
                    <a:pt x="32" y="331"/>
                  </a:lnTo>
                  <a:lnTo>
                    <a:pt x="33" y="330"/>
                  </a:lnTo>
                  <a:lnTo>
                    <a:pt x="35" y="329"/>
                  </a:lnTo>
                  <a:lnTo>
                    <a:pt x="37" y="328"/>
                  </a:lnTo>
                  <a:lnTo>
                    <a:pt x="42" y="326"/>
                  </a:lnTo>
                  <a:lnTo>
                    <a:pt x="43" y="326"/>
                  </a:lnTo>
                  <a:lnTo>
                    <a:pt x="45" y="326"/>
                  </a:lnTo>
                  <a:lnTo>
                    <a:pt x="45" y="325"/>
                  </a:lnTo>
                  <a:lnTo>
                    <a:pt x="47" y="325"/>
                  </a:lnTo>
                  <a:lnTo>
                    <a:pt x="48" y="324"/>
                  </a:lnTo>
                  <a:lnTo>
                    <a:pt x="52" y="322"/>
                  </a:lnTo>
                  <a:lnTo>
                    <a:pt x="52" y="323"/>
                  </a:lnTo>
                  <a:lnTo>
                    <a:pt x="53" y="322"/>
                  </a:lnTo>
                  <a:lnTo>
                    <a:pt x="54" y="322"/>
                  </a:lnTo>
                  <a:lnTo>
                    <a:pt x="55" y="322"/>
                  </a:lnTo>
                  <a:lnTo>
                    <a:pt x="57" y="320"/>
                  </a:lnTo>
                  <a:lnTo>
                    <a:pt x="58" y="321"/>
                  </a:lnTo>
                  <a:lnTo>
                    <a:pt x="59" y="321"/>
                  </a:lnTo>
                  <a:lnTo>
                    <a:pt x="60" y="320"/>
                  </a:lnTo>
                  <a:lnTo>
                    <a:pt x="61" y="320"/>
                  </a:lnTo>
                  <a:lnTo>
                    <a:pt x="60" y="319"/>
                  </a:lnTo>
                  <a:lnTo>
                    <a:pt x="61" y="318"/>
                  </a:lnTo>
                  <a:lnTo>
                    <a:pt x="61" y="319"/>
                  </a:lnTo>
                  <a:lnTo>
                    <a:pt x="61" y="318"/>
                  </a:lnTo>
                  <a:lnTo>
                    <a:pt x="61" y="317"/>
                  </a:lnTo>
                  <a:lnTo>
                    <a:pt x="60" y="317"/>
                  </a:lnTo>
                  <a:lnTo>
                    <a:pt x="60" y="317"/>
                  </a:lnTo>
                  <a:lnTo>
                    <a:pt x="59" y="317"/>
                  </a:lnTo>
                  <a:lnTo>
                    <a:pt x="58" y="317"/>
                  </a:lnTo>
                  <a:lnTo>
                    <a:pt x="58" y="319"/>
                  </a:lnTo>
                  <a:lnTo>
                    <a:pt x="58" y="320"/>
                  </a:lnTo>
                  <a:lnTo>
                    <a:pt x="56" y="319"/>
                  </a:lnTo>
                  <a:lnTo>
                    <a:pt x="56" y="318"/>
                  </a:lnTo>
                  <a:lnTo>
                    <a:pt x="55" y="318"/>
                  </a:lnTo>
                  <a:lnTo>
                    <a:pt x="55" y="317"/>
                  </a:lnTo>
                  <a:lnTo>
                    <a:pt x="55" y="317"/>
                  </a:lnTo>
                  <a:lnTo>
                    <a:pt x="55" y="316"/>
                  </a:lnTo>
                  <a:lnTo>
                    <a:pt x="53" y="315"/>
                  </a:lnTo>
                  <a:lnTo>
                    <a:pt x="52" y="317"/>
                  </a:lnTo>
                  <a:lnTo>
                    <a:pt x="50" y="317"/>
                  </a:lnTo>
                  <a:lnTo>
                    <a:pt x="49" y="318"/>
                  </a:lnTo>
                  <a:lnTo>
                    <a:pt x="48" y="317"/>
                  </a:lnTo>
                  <a:lnTo>
                    <a:pt x="46" y="317"/>
                  </a:lnTo>
                  <a:lnTo>
                    <a:pt x="45" y="316"/>
                  </a:lnTo>
                  <a:lnTo>
                    <a:pt x="44" y="316"/>
                  </a:lnTo>
                  <a:lnTo>
                    <a:pt x="42" y="317"/>
                  </a:lnTo>
                  <a:lnTo>
                    <a:pt x="43" y="315"/>
                  </a:lnTo>
                  <a:lnTo>
                    <a:pt x="44" y="314"/>
                  </a:lnTo>
                  <a:lnTo>
                    <a:pt x="43" y="313"/>
                  </a:lnTo>
                  <a:lnTo>
                    <a:pt x="44" y="312"/>
                  </a:lnTo>
                  <a:lnTo>
                    <a:pt x="41" y="312"/>
                  </a:lnTo>
                  <a:lnTo>
                    <a:pt x="40" y="313"/>
                  </a:lnTo>
                  <a:lnTo>
                    <a:pt x="39" y="313"/>
                  </a:lnTo>
                  <a:lnTo>
                    <a:pt x="39" y="312"/>
                  </a:lnTo>
                  <a:lnTo>
                    <a:pt x="39" y="311"/>
                  </a:lnTo>
                  <a:lnTo>
                    <a:pt x="37" y="310"/>
                  </a:lnTo>
                  <a:lnTo>
                    <a:pt x="39" y="310"/>
                  </a:lnTo>
                  <a:lnTo>
                    <a:pt x="39" y="310"/>
                  </a:lnTo>
                  <a:lnTo>
                    <a:pt x="41" y="310"/>
                  </a:lnTo>
                  <a:lnTo>
                    <a:pt x="41" y="309"/>
                  </a:lnTo>
                  <a:lnTo>
                    <a:pt x="42" y="309"/>
                  </a:lnTo>
                  <a:lnTo>
                    <a:pt x="44" y="308"/>
                  </a:lnTo>
                  <a:lnTo>
                    <a:pt x="46" y="309"/>
                  </a:lnTo>
                  <a:lnTo>
                    <a:pt x="47" y="307"/>
                  </a:lnTo>
                  <a:lnTo>
                    <a:pt x="46" y="306"/>
                  </a:lnTo>
                  <a:lnTo>
                    <a:pt x="47" y="305"/>
                  </a:lnTo>
                  <a:lnTo>
                    <a:pt x="47" y="304"/>
                  </a:lnTo>
                  <a:lnTo>
                    <a:pt x="47" y="303"/>
                  </a:lnTo>
                  <a:lnTo>
                    <a:pt x="49" y="304"/>
                  </a:lnTo>
                  <a:lnTo>
                    <a:pt x="51" y="303"/>
                  </a:lnTo>
                  <a:lnTo>
                    <a:pt x="52" y="303"/>
                  </a:lnTo>
                  <a:lnTo>
                    <a:pt x="53" y="302"/>
                  </a:lnTo>
                  <a:lnTo>
                    <a:pt x="53" y="302"/>
                  </a:lnTo>
                  <a:lnTo>
                    <a:pt x="53" y="301"/>
                  </a:lnTo>
                  <a:lnTo>
                    <a:pt x="52" y="300"/>
                  </a:lnTo>
                  <a:lnTo>
                    <a:pt x="50" y="300"/>
                  </a:lnTo>
                  <a:lnTo>
                    <a:pt x="50" y="299"/>
                  </a:lnTo>
                  <a:lnTo>
                    <a:pt x="51" y="297"/>
                  </a:lnTo>
                  <a:lnTo>
                    <a:pt x="50" y="297"/>
                  </a:lnTo>
                  <a:lnTo>
                    <a:pt x="50" y="296"/>
                  </a:lnTo>
                  <a:lnTo>
                    <a:pt x="49" y="295"/>
                  </a:lnTo>
                  <a:lnTo>
                    <a:pt x="48" y="295"/>
                  </a:lnTo>
                  <a:lnTo>
                    <a:pt x="47" y="294"/>
                  </a:lnTo>
                  <a:lnTo>
                    <a:pt x="48" y="294"/>
                  </a:lnTo>
                  <a:lnTo>
                    <a:pt x="47" y="294"/>
                  </a:lnTo>
                  <a:lnTo>
                    <a:pt x="47" y="293"/>
                  </a:lnTo>
                  <a:lnTo>
                    <a:pt x="47" y="292"/>
                  </a:lnTo>
                  <a:lnTo>
                    <a:pt x="46" y="292"/>
                  </a:lnTo>
                  <a:lnTo>
                    <a:pt x="47" y="292"/>
                  </a:lnTo>
                  <a:lnTo>
                    <a:pt x="47" y="291"/>
                  </a:lnTo>
                  <a:lnTo>
                    <a:pt x="48" y="290"/>
                  </a:lnTo>
                  <a:lnTo>
                    <a:pt x="48" y="288"/>
                  </a:lnTo>
                  <a:lnTo>
                    <a:pt x="47" y="287"/>
                  </a:lnTo>
                  <a:lnTo>
                    <a:pt x="47" y="288"/>
                  </a:lnTo>
                  <a:lnTo>
                    <a:pt x="46" y="288"/>
                  </a:lnTo>
                  <a:lnTo>
                    <a:pt x="45" y="289"/>
                  </a:lnTo>
                  <a:lnTo>
                    <a:pt x="41" y="288"/>
                  </a:lnTo>
                  <a:lnTo>
                    <a:pt x="41" y="286"/>
                  </a:lnTo>
                  <a:lnTo>
                    <a:pt x="39" y="286"/>
                  </a:lnTo>
                  <a:lnTo>
                    <a:pt x="39" y="286"/>
                  </a:lnTo>
                  <a:lnTo>
                    <a:pt x="38" y="285"/>
                  </a:lnTo>
                  <a:lnTo>
                    <a:pt x="35" y="284"/>
                  </a:lnTo>
                  <a:lnTo>
                    <a:pt x="34" y="284"/>
                  </a:lnTo>
                  <a:lnTo>
                    <a:pt x="33" y="283"/>
                  </a:lnTo>
                  <a:lnTo>
                    <a:pt x="31" y="283"/>
                  </a:lnTo>
                  <a:lnTo>
                    <a:pt x="31" y="282"/>
                  </a:lnTo>
                  <a:lnTo>
                    <a:pt x="31" y="281"/>
                  </a:lnTo>
                  <a:lnTo>
                    <a:pt x="29" y="280"/>
                  </a:lnTo>
                  <a:lnTo>
                    <a:pt x="30" y="278"/>
                  </a:lnTo>
                  <a:lnTo>
                    <a:pt x="31" y="278"/>
                  </a:lnTo>
                  <a:lnTo>
                    <a:pt x="31" y="277"/>
                  </a:lnTo>
                  <a:lnTo>
                    <a:pt x="29" y="276"/>
                  </a:lnTo>
                  <a:lnTo>
                    <a:pt x="28" y="275"/>
                  </a:lnTo>
                  <a:lnTo>
                    <a:pt x="27" y="275"/>
                  </a:lnTo>
                  <a:lnTo>
                    <a:pt x="27" y="273"/>
                  </a:lnTo>
                  <a:lnTo>
                    <a:pt x="26" y="271"/>
                  </a:lnTo>
                  <a:lnTo>
                    <a:pt x="25" y="271"/>
                  </a:lnTo>
                  <a:lnTo>
                    <a:pt x="24" y="271"/>
                  </a:lnTo>
                  <a:lnTo>
                    <a:pt x="22" y="270"/>
                  </a:lnTo>
                  <a:lnTo>
                    <a:pt x="22" y="269"/>
                  </a:lnTo>
                  <a:lnTo>
                    <a:pt x="23" y="269"/>
                  </a:lnTo>
                  <a:lnTo>
                    <a:pt x="22" y="268"/>
                  </a:lnTo>
                  <a:lnTo>
                    <a:pt x="21" y="266"/>
                  </a:lnTo>
                  <a:lnTo>
                    <a:pt x="23" y="264"/>
                  </a:lnTo>
                  <a:lnTo>
                    <a:pt x="22" y="263"/>
                  </a:lnTo>
                  <a:lnTo>
                    <a:pt x="21" y="264"/>
                  </a:lnTo>
                  <a:lnTo>
                    <a:pt x="19" y="262"/>
                  </a:lnTo>
                  <a:lnTo>
                    <a:pt x="23" y="258"/>
                  </a:lnTo>
                  <a:lnTo>
                    <a:pt x="22" y="256"/>
                  </a:lnTo>
                  <a:lnTo>
                    <a:pt x="22" y="254"/>
                  </a:lnTo>
                  <a:lnTo>
                    <a:pt x="22" y="254"/>
                  </a:lnTo>
                  <a:lnTo>
                    <a:pt x="21" y="253"/>
                  </a:lnTo>
                  <a:lnTo>
                    <a:pt x="20" y="253"/>
                  </a:lnTo>
                  <a:lnTo>
                    <a:pt x="18" y="253"/>
                  </a:lnTo>
                  <a:lnTo>
                    <a:pt x="18" y="251"/>
                  </a:lnTo>
                  <a:lnTo>
                    <a:pt x="20" y="250"/>
                  </a:lnTo>
                  <a:lnTo>
                    <a:pt x="18" y="248"/>
                  </a:lnTo>
                  <a:lnTo>
                    <a:pt x="19" y="248"/>
                  </a:lnTo>
                  <a:lnTo>
                    <a:pt x="18" y="247"/>
                  </a:lnTo>
                  <a:lnTo>
                    <a:pt x="19" y="246"/>
                  </a:lnTo>
                  <a:lnTo>
                    <a:pt x="18" y="245"/>
                  </a:lnTo>
                  <a:lnTo>
                    <a:pt x="16" y="245"/>
                  </a:lnTo>
                  <a:lnTo>
                    <a:pt x="16" y="243"/>
                  </a:lnTo>
                  <a:lnTo>
                    <a:pt x="16" y="243"/>
                  </a:lnTo>
                  <a:lnTo>
                    <a:pt x="17" y="242"/>
                  </a:lnTo>
                  <a:lnTo>
                    <a:pt x="19" y="240"/>
                  </a:lnTo>
                  <a:lnTo>
                    <a:pt x="21" y="239"/>
                  </a:lnTo>
                  <a:lnTo>
                    <a:pt x="22" y="238"/>
                  </a:lnTo>
                  <a:lnTo>
                    <a:pt x="23" y="238"/>
                  </a:lnTo>
                  <a:lnTo>
                    <a:pt x="23" y="237"/>
                  </a:lnTo>
                  <a:lnTo>
                    <a:pt x="25" y="237"/>
                  </a:lnTo>
                  <a:lnTo>
                    <a:pt x="28" y="236"/>
                  </a:lnTo>
                  <a:lnTo>
                    <a:pt x="30" y="235"/>
                  </a:lnTo>
                  <a:lnTo>
                    <a:pt x="31" y="234"/>
                  </a:lnTo>
                  <a:lnTo>
                    <a:pt x="33" y="234"/>
                  </a:lnTo>
                  <a:lnTo>
                    <a:pt x="34" y="235"/>
                  </a:lnTo>
                  <a:lnTo>
                    <a:pt x="35" y="235"/>
                  </a:lnTo>
                  <a:lnTo>
                    <a:pt x="36" y="234"/>
                  </a:lnTo>
                  <a:lnTo>
                    <a:pt x="37" y="233"/>
                  </a:lnTo>
                  <a:lnTo>
                    <a:pt x="37" y="231"/>
                  </a:lnTo>
                  <a:lnTo>
                    <a:pt x="37" y="230"/>
                  </a:lnTo>
                  <a:lnTo>
                    <a:pt x="38" y="230"/>
                  </a:lnTo>
                  <a:lnTo>
                    <a:pt x="38" y="231"/>
                  </a:lnTo>
                  <a:lnTo>
                    <a:pt x="39" y="231"/>
                  </a:lnTo>
                  <a:lnTo>
                    <a:pt x="39" y="232"/>
                  </a:lnTo>
                  <a:lnTo>
                    <a:pt x="39" y="231"/>
                  </a:lnTo>
                  <a:lnTo>
                    <a:pt x="40" y="231"/>
                  </a:lnTo>
                  <a:lnTo>
                    <a:pt x="40" y="230"/>
                  </a:lnTo>
                  <a:lnTo>
                    <a:pt x="41" y="230"/>
                  </a:lnTo>
                  <a:lnTo>
                    <a:pt x="41" y="229"/>
                  </a:lnTo>
                  <a:lnTo>
                    <a:pt x="40" y="229"/>
                  </a:lnTo>
                  <a:lnTo>
                    <a:pt x="39" y="229"/>
                  </a:lnTo>
                  <a:lnTo>
                    <a:pt x="39" y="229"/>
                  </a:lnTo>
                  <a:lnTo>
                    <a:pt x="39" y="228"/>
                  </a:lnTo>
                  <a:lnTo>
                    <a:pt x="39" y="227"/>
                  </a:lnTo>
                  <a:lnTo>
                    <a:pt x="40" y="227"/>
                  </a:lnTo>
                  <a:lnTo>
                    <a:pt x="40" y="226"/>
                  </a:lnTo>
                  <a:lnTo>
                    <a:pt x="40" y="225"/>
                  </a:lnTo>
                  <a:lnTo>
                    <a:pt x="39" y="224"/>
                  </a:lnTo>
                  <a:lnTo>
                    <a:pt x="39" y="224"/>
                  </a:lnTo>
                  <a:lnTo>
                    <a:pt x="39" y="223"/>
                  </a:lnTo>
                  <a:lnTo>
                    <a:pt x="39" y="223"/>
                  </a:lnTo>
                  <a:lnTo>
                    <a:pt x="38" y="222"/>
                  </a:lnTo>
                  <a:lnTo>
                    <a:pt x="37" y="222"/>
                  </a:lnTo>
                  <a:lnTo>
                    <a:pt x="36" y="222"/>
                  </a:lnTo>
                  <a:lnTo>
                    <a:pt x="35" y="221"/>
                  </a:lnTo>
                  <a:lnTo>
                    <a:pt x="35" y="220"/>
                  </a:lnTo>
                  <a:lnTo>
                    <a:pt x="35" y="219"/>
                  </a:lnTo>
                  <a:lnTo>
                    <a:pt x="36" y="219"/>
                  </a:lnTo>
                  <a:lnTo>
                    <a:pt x="36" y="218"/>
                  </a:lnTo>
                  <a:lnTo>
                    <a:pt x="36" y="217"/>
                  </a:lnTo>
                  <a:lnTo>
                    <a:pt x="37" y="217"/>
                  </a:lnTo>
                  <a:lnTo>
                    <a:pt x="38" y="217"/>
                  </a:lnTo>
                  <a:lnTo>
                    <a:pt x="39" y="217"/>
                  </a:lnTo>
                  <a:lnTo>
                    <a:pt x="39" y="216"/>
                  </a:lnTo>
                  <a:lnTo>
                    <a:pt x="39" y="215"/>
                  </a:lnTo>
                  <a:lnTo>
                    <a:pt x="39" y="215"/>
                  </a:lnTo>
                  <a:lnTo>
                    <a:pt x="39" y="215"/>
                  </a:lnTo>
                  <a:lnTo>
                    <a:pt x="39" y="214"/>
                  </a:lnTo>
                  <a:lnTo>
                    <a:pt x="39" y="213"/>
                  </a:lnTo>
                  <a:lnTo>
                    <a:pt x="39" y="211"/>
                  </a:lnTo>
                  <a:lnTo>
                    <a:pt x="40" y="209"/>
                  </a:lnTo>
                  <a:lnTo>
                    <a:pt x="42" y="208"/>
                  </a:lnTo>
                  <a:lnTo>
                    <a:pt x="43" y="207"/>
                  </a:lnTo>
                  <a:lnTo>
                    <a:pt x="43" y="207"/>
                  </a:lnTo>
                  <a:lnTo>
                    <a:pt x="42" y="207"/>
                  </a:lnTo>
                  <a:lnTo>
                    <a:pt x="41" y="205"/>
                  </a:lnTo>
                  <a:lnTo>
                    <a:pt x="42" y="203"/>
                  </a:lnTo>
                  <a:lnTo>
                    <a:pt x="43" y="200"/>
                  </a:lnTo>
                  <a:lnTo>
                    <a:pt x="41" y="200"/>
                  </a:lnTo>
                  <a:lnTo>
                    <a:pt x="39" y="200"/>
                  </a:lnTo>
                  <a:lnTo>
                    <a:pt x="39" y="199"/>
                  </a:lnTo>
                  <a:lnTo>
                    <a:pt x="39" y="198"/>
                  </a:lnTo>
                  <a:lnTo>
                    <a:pt x="39" y="197"/>
                  </a:lnTo>
                  <a:lnTo>
                    <a:pt x="39" y="196"/>
                  </a:lnTo>
                  <a:lnTo>
                    <a:pt x="39" y="194"/>
                  </a:lnTo>
                  <a:lnTo>
                    <a:pt x="39" y="193"/>
                  </a:lnTo>
                  <a:lnTo>
                    <a:pt x="40" y="192"/>
                  </a:lnTo>
                  <a:lnTo>
                    <a:pt x="40" y="191"/>
                  </a:lnTo>
                  <a:lnTo>
                    <a:pt x="39" y="190"/>
                  </a:lnTo>
                  <a:lnTo>
                    <a:pt x="40" y="187"/>
                  </a:lnTo>
                  <a:lnTo>
                    <a:pt x="39" y="187"/>
                  </a:lnTo>
                  <a:lnTo>
                    <a:pt x="39" y="184"/>
                  </a:lnTo>
                  <a:lnTo>
                    <a:pt x="37" y="184"/>
                  </a:lnTo>
                  <a:lnTo>
                    <a:pt x="35" y="184"/>
                  </a:lnTo>
                  <a:lnTo>
                    <a:pt x="34" y="183"/>
                  </a:lnTo>
                  <a:lnTo>
                    <a:pt x="33" y="182"/>
                  </a:lnTo>
                  <a:lnTo>
                    <a:pt x="31" y="181"/>
                  </a:lnTo>
                  <a:lnTo>
                    <a:pt x="30" y="181"/>
                  </a:lnTo>
                  <a:lnTo>
                    <a:pt x="30" y="180"/>
                  </a:lnTo>
                  <a:lnTo>
                    <a:pt x="28" y="178"/>
                  </a:lnTo>
                  <a:lnTo>
                    <a:pt x="26" y="175"/>
                  </a:lnTo>
                  <a:lnTo>
                    <a:pt x="25" y="174"/>
                  </a:lnTo>
                  <a:lnTo>
                    <a:pt x="24" y="172"/>
                  </a:lnTo>
                  <a:lnTo>
                    <a:pt x="23" y="171"/>
                  </a:lnTo>
                  <a:lnTo>
                    <a:pt x="23" y="170"/>
                  </a:lnTo>
                  <a:lnTo>
                    <a:pt x="23" y="169"/>
                  </a:lnTo>
                  <a:lnTo>
                    <a:pt x="23" y="168"/>
                  </a:lnTo>
                  <a:lnTo>
                    <a:pt x="24" y="167"/>
                  </a:lnTo>
                  <a:lnTo>
                    <a:pt x="25" y="167"/>
                  </a:lnTo>
                  <a:lnTo>
                    <a:pt x="24" y="164"/>
                  </a:lnTo>
                  <a:lnTo>
                    <a:pt x="23" y="162"/>
                  </a:lnTo>
                  <a:lnTo>
                    <a:pt x="24" y="160"/>
                  </a:lnTo>
                  <a:lnTo>
                    <a:pt x="24" y="159"/>
                  </a:lnTo>
                  <a:lnTo>
                    <a:pt x="24" y="157"/>
                  </a:lnTo>
                  <a:lnTo>
                    <a:pt x="23" y="156"/>
                  </a:lnTo>
                  <a:lnTo>
                    <a:pt x="21" y="155"/>
                  </a:lnTo>
                  <a:lnTo>
                    <a:pt x="20" y="155"/>
                  </a:lnTo>
                  <a:lnTo>
                    <a:pt x="19" y="154"/>
                  </a:lnTo>
                  <a:lnTo>
                    <a:pt x="18" y="152"/>
                  </a:lnTo>
                  <a:lnTo>
                    <a:pt x="18" y="151"/>
                  </a:lnTo>
                  <a:lnTo>
                    <a:pt x="17" y="149"/>
                  </a:lnTo>
                  <a:lnTo>
                    <a:pt x="16" y="148"/>
                  </a:lnTo>
                  <a:lnTo>
                    <a:pt x="14" y="148"/>
                  </a:lnTo>
                  <a:lnTo>
                    <a:pt x="12" y="149"/>
                  </a:lnTo>
                  <a:lnTo>
                    <a:pt x="10" y="149"/>
                  </a:lnTo>
                  <a:lnTo>
                    <a:pt x="11" y="148"/>
                  </a:lnTo>
                  <a:lnTo>
                    <a:pt x="10" y="146"/>
                  </a:lnTo>
                  <a:lnTo>
                    <a:pt x="8" y="144"/>
                  </a:lnTo>
                  <a:lnTo>
                    <a:pt x="8" y="144"/>
                  </a:lnTo>
                  <a:lnTo>
                    <a:pt x="8" y="143"/>
                  </a:lnTo>
                  <a:lnTo>
                    <a:pt x="10" y="143"/>
                  </a:lnTo>
                  <a:lnTo>
                    <a:pt x="11" y="142"/>
                  </a:lnTo>
                  <a:lnTo>
                    <a:pt x="11" y="140"/>
                  </a:lnTo>
                  <a:lnTo>
                    <a:pt x="8" y="136"/>
                  </a:lnTo>
                  <a:lnTo>
                    <a:pt x="8" y="136"/>
                  </a:lnTo>
                  <a:lnTo>
                    <a:pt x="8" y="132"/>
                  </a:lnTo>
                  <a:lnTo>
                    <a:pt x="8" y="131"/>
                  </a:lnTo>
                  <a:lnTo>
                    <a:pt x="6" y="128"/>
                  </a:lnTo>
                  <a:lnTo>
                    <a:pt x="5" y="126"/>
                  </a:lnTo>
                  <a:lnTo>
                    <a:pt x="4" y="125"/>
                  </a:lnTo>
                  <a:lnTo>
                    <a:pt x="3" y="122"/>
                  </a:lnTo>
                  <a:lnTo>
                    <a:pt x="3" y="120"/>
                  </a:lnTo>
                  <a:lnTo>
                    <a:pt x="3" y="117"/>
                  </a:lnTo>
                  <a:lnTo>
                    <a:pt x="3" y="116"/>
                  </a:lnTo>
                  <a:lnTo>
                    <a:pt x="4" y="115"/>
                  </a:lnTo>
                  <a:lnTo>
                    <a:pt x="4" y="114"/>
                  </a:lnTo>
                  <a:lnTo>
                    <a:pt x="3" y="113"/>
                  </a:lnTo>
                  <a:lnTo>
                    <a:pt x="3" y="112"/>
                  </a:lnTo>
                  <a:lnTo>
                    <a:pt x="3" y="112"/>
                  </a:lnTo>
                  <a:lnTo>
                    <a:pt x="3" y="111"/>
                  </a:lnTo>
                  <a:lnTo>
                    <a:pt x="3" y="110"/>
                  </a:lnTo>
                  <a:lnTo>
                    <a:pt x="3" y="109"/>
                  </a:lnTo>
                  <a:lnTo>
                    <a:pt x="3" y="108"/>
                  </a:lnTo>
                  <a:lnTo>
                    <a:pt x="3" y="107"/>
                  </a:lnTo>
                  <a:lnTo>
                    <a:pt x="3" y="106"/>
                  </a:lnTo>
                  <a:lnTo>
                    <a:pt x="3" y="105"/>
                  </a:lnTo>
                  <a:lnTo>
                    <a:pt x="3" y="104"/>
                  </a:lnTo>
                  <a:lnTo>
                    <a:pt x="3" y="104"/>
                  </a:lnTo>
                  <a:lnTo>
                    <a:pt x="4" y="103"/>
                  </a:lnTo>
                  <a:lnTo>
                    <a:pt x="3" y="101"/>
                  </a:lnTo>
                  <a:lnTo>
                    <a:pt x="3" y="99"/>
                  </a:lnTo>
                  <a:lnTo>
                    <a:pt x="3" y="98"/>
                  </a:lnTo>
                  <a:lnTo>
                    <a:pt x="4" y="96"/>
                  </a:lnTo>
                  <a:lnTo>
                    <a:pt x="3" y="95"/>
                  </a:lnTo>
                  <a:lnTo>
                    <a:pt x="4" y="93"/>
                  </a:lnTo>
                  <a:lnTo>
                    <a:pt x="4" y="91"/>
                  </a:lnTo>
                  <a:lnTo>
                    <a:pt x="3" y="89"/>
                  </a:lnTo>
                  <a:lnTo>
                    <a:pt x="3" y="86"/>
                  </a:lnTo>
                  <a:lnTo>
                    <a:pt x="2" y="83"/>
                  </a:lnTo>
                  <a:lnTo>
                    <a:pt x="2" y="80"/>
                  </a:lnTo>
                  <a:lnTo>
                    <a:pt x="1" y="79"/>
                  </a:lnTo>
                  <a:lnTo>
                    <a:pt x="0" y="76"/>
                  </a:lnTo>
                  <a:lnTo>
                    <a:pt x="0" y="73"/>
                  </a:lnTo>
                  <a:lnTo>
                    <a:pt x="1" y="72"/>
                  </a:lnTo>
                  <a:lnTo>
                    <a:pt x="1" y="70"/>
                  </a:lnTo>
                  <a:lnTo>
                    <a:pt x="2" y="68"/>
                  </a:lnTo>
                  <a:lnTo>
                    <a:pt x="3" y="68"/>
                  </a:lnTo>
                  <a:lnTo>
                    <a:pt x="3" y="66"/>
                  </a:lnTo>
                  <a:lnTo>
                    <a:pt x="4" y="66"/>
                  </a:lnTo>
                  <a:lnTo>
                    <a:pt x="3" y="65"/>
                  </a:lnTo>
                  <a:lnTo>
                    <a:pt x="2" y="64"/>
                  </a:lnTo>
                  <a:lnTo>
                    <a:pt x="1" y="61"/>
                  </a:lnTo>
                  <a:lnTo>
                    <a:pt x="0" y="60"/>
                  </a:lnTo>
                  <a:lnTo>
                    <a:pt x="1" y="59"/>
                  </a:lnTo>
                  <a:lnTo>
                    <a:pt x="5" y="57"/>
                  </a:lnTo>
                  <a:lnTo>
                    <a:pt x="6" y="54"/>
                  </a:lnTo>
                  <a:lnTo>
                    <a:pt x="6" y="53"/>
                  </a:lnTo>
                  <a:lnTo>
                    <a:pt x="8" y="52"/>
                  </a:lnTo>
                  <a:lnTo>
                    <a:pt x="8" y="49"/>
                  </a:lnTo>
                  <a:lnTo>
                    <a:pt x="7" y="48"/>
                  </a:lnTo>
                  <a:lnTo>
                    <a:pt x="8" y="47"/>
                  </a:lnTo>
                  <a:lnTo>
                    <a:pt x="9" y="46"/>
                  </a:lnTo>
                  <a:lnTo>
                    <a:pt x="11" y="45"/>
                  </a:lnTo>
                  <a:lnTo>
                    <a:pt x="11" y="44"/>
                  </a:lnTo>
                  <a:lnTo>
                    <a:pt x="10" y="44"/>
                  </a:lnTo>
                  <a:lnTo>
                    <a:pt x="10" y="43"/>
                  </a:lnTo>
                  <a:lnTo>
                    <a:pt x="10" y="41"/>
                  </a:lnTo>
                  <a:lnTo>
                    <a:pt x="10" y="41"/>
                  </a:lnTo>
                  <a:lnTo>
                    <a:pt x="12" y="39"/>
                  </a:lnTo>
                  <a:lnTo>
                    <a:pt x="15" y="38"/>
                  </a:lnTo>
                  <a:lnTo>
                    <a:pt x="16" y="37"/>
                  </a:lnTo>
                  <a:lnTo>
                    <a:pt x="16" y="35"/>
                  </a:lnTo>
                  <a:lnTo>
                    <a:pt x="16" y="33"/>
                  </a:lnTo>
                  <a:lnTo>
                    <a:pt x="18" y="33"/>
                  </a:lnTo>
                  <a:lnTo>
                    <a:pt x="21" y="33"/>
                  </a:lnTo>
                  <a:lnTo>
                    <a:pt x="25" y="29"/>
                  </a:lnTo>
                  <a:lnTo>
                    <a:pt x="28" y="29"/>
                  </a:lnTo>
                  <a:lnTo>
                    <a:pt x="30" y="28"/>
                  </a:lnTo>
                  <a:lnTo>
                    <a:pt x="28" y="28"/>
                  </a:lnTo>
                  <a:lnTo>
                    <a:pt x="28" y="27"/>
                  </a:lnTo>
                  <a:lnTo>
                    <a:pt x="29" y="26"/>
                  </a:lnTo>
                  <a:lnTo>
                    <a:pt x="30" y="25"/>
                  </a:lnTo>
                  <a:lnTo>
                    <a:pt x="30" y="24"/>
                  </a:lnTo>
                  <a:lnTo>
                    <a:pt x="31" y="23"/>
                  </a:lnTo>
                  <a:lnTo>
                    <a:pt x="32" y="23"/>
                  </a:lnTo>
                  <a:lnTo>
                    <a:pt x="34" y="21"/>
                  </a:lnTo>
                  <a:lnTo>
                    <a:pt x="35" y="20"/>
                  </a:lnTo>
                  <a:lnTo>
                    <a:pt x="39" y="14"/>
                  </a:lnTo>
                  <a:lnTo>
                    <a:pt x="40" y="11"/>
                  </a:lnTo>
                  <a:lnTo>
                    <a:pt x="44" y="9"/>
                  </a:lnTo>
                  <a:lnTo>
                    <a:pt x="45" y="9"/>
                  </a:lnTo>
                  <a:lnTo>
                    <a:pt x="45" y="6"/>
                  </a:lnTo>
                  <a:lnTo>
                    <a:pt x="47" y="3"/>
                  </a:lnTo>
                  <a:lnTo>
                    <a:pt x="46" y="3"/>
                  </a:lnTo>
                  <a:lnTo>
                    <a:pt x="45" y="3"/>
                  </a:lnTo>
                  <a:lnTo>
                    <a:pt x="44" y="1"/>
                  </a:lnTo>
                  <a:lnTo>
                    <a:pt x="44" y="1"/>
                  </a:lnTo>
                  <a:lnTo>
                    <a:pt x="43" y="0"/>
                  </a:lnTo>
                  <a:lnTo>
                    <a:pt x="48" y="0"/>
                  </a:lnTo>
                  <a:lnTo>
                    <a:pt x="49" y="0"/>
                  </a:lnTo>
                  <a:lnTo>
                    <a:pt x="50" y="0"/>
                  </a:lnTo>
                  <a:lnTo>
                    <a:pt x="51" y="0"/>
                  </a:lnTo>
                  <a:lnTo>
                    <a:pt x="52" y="0"/>
                  </a:lnTo>
                  <a:lnTo>
                    <a:pt x="53" y="0"/>
                  </a:lnTo>
                  <a:lnTo>
                    <a:pt x="54" y="0"/>
                  </a:lnTo>
                  <a:lnTo>
                    <a:pt x="55" y="0"/>
                  </a:lnTo>
                  <a:lnTo>
                    <a:pt x="55" y="0"/>
                  </a:lnTo>
                  <a:lnTo>
                    <a:pt x="56" y="1"/>
                  </a:lnTo>
                  <a:lnTo>
                    <a:pt x="56" y="1"/>
                  </a:lnTo>
                  <a:lnTo>
                    <a:pt x="56" y="2"/>
                  </a:lnTo>
                  <a:lnTo>
                    <a:pt x="57" y="2"/>
                  </a:lnTo>
                  <a:lnTo>
                    <a:pt x="57" y="3"/>
                  </a:lnTo>
                  <a:lnTo>
                    <a:pt x="57" y="4"/>
                  </a:lnTo>
                  <a:lnTo>
                    <a:pt x="58" y="4"/>
                  </a:lnTo>
                  <a:lnTo>
                    <a:pt x="59" y="5"/>
                  </a:lnTo>
                  <a:lnTo>
                    <a:pt x="60" y="6"/>
                  </a:lnTo>
                  <a:lnTo>
                    <a:pt x="61" y="6"/>
                  </a:lnTo>
                  <a:lnTo>
                    <a:pt x="62" y="7"/>
                  </a:lnTo>
                  <a:lnTo>
                    <a:pt x="63" y="8"/>
                  </a:lnTo>
                  <a:lnTo>
                    <a:pt x="63" y="8"/>
                  </a:lnTo>
                  <a:lnTo>
                    <a:pt x="64" y="8"/>
                  </a:lnTo>
                  <a:lnTo>
                    <a:pt x="65" y="8"/>
                  </a:lnTo>
                  <a:lnTo>
                    <a:pt x="66" y="8"/>
                  </a:lnTo>
                  <a:lnTo>
                    <a:pt x="67" y="8"/>
                  </a:lnTo>
                  <a:lnTo>
                    <a:pt x="68" y="8"/>
                  </a:lnTo>
                  <a:lnTo>
                    <a:pt x="68" y="9"/>
                  </a:lnTo>
                  <a:lnTo>
                    <a:pt x="69" y="9"/>
                  </a:lnTo>
                  <a:lnTo>
                    <a:pt x="70" y="10"/>
                  </a:lnTo>
                  <a:lnTo>
                    <a:pt x="70" y="11"/>
                  </a:lnTo>
                  <a:lnTo>
                    <a:pt x="71" y="11"/>
                  </a:lnTo>
                  <a:lnTo>
                    <a:pt x="71" y="12"/>
                  </a:lnTo>
                  <a:lnTo>
                    <a:pt x="71" y="12"/>
                  </a:lnTo>
                  <a:lnTo>
                    <a:pt x="72" y="12"/>
                  </a:lnTo>
                  <a:lnTo>
                    <a:pt x="73" y="12"/>
                  </a:lnTo>
                  <a:lnTo>
                    <a:pt x="74" y="12"/>
                  </a:lnTo>
                  <a:lnTo>
                    <a:pt x="75" y="12"/>
                  </a:lnTo>
                  <a:lnTo>
                    <a:pt x="76" y="13"/>
                  </a:lnTo>
                  <a:lnTo>
                    <a:pt x="76" y="14"/>
                  </a:lnTo>
                  <a:lnTo>
                    <a:pt x="77" y="14"/>
                  </a:lnTo>
                  <a:lnTo>
                    <a:pt x="77" y="16"/>
                  </a:lnTo>
                  <a:lnTo>
                    <a:pt x="77" y="17"/>
                  </a:lnTo>
                  <a:lnTo>
                    <a:pt x="77" y="17"/>
                  </a:lnTo>
                  <a:lnTo>
                    <a:pt x="77" y="18"/>
                  </a:lnTo>
                  <a:lnTo>
                    <a:pt x="76" y="18"/>
                  </a:lnTo>
                  <a:lnTo>
                    <a:pt x="76" y="19"/>
                  </a:lnTo>
                  <a:lnTo>
                    <a:pt x="75" y="19"/>
                  </a:lnTo>
                  <a:lnTo>
                    <a:pt x="74" y="20"/>
                  </a:lnTo>
                  <a:lnTo>
                    <a:pt x="74" y="21"/>
                  </a:lnTo>
                  <a:lnTo>
                    <a:pt x="73" y="21"/>
                  </a:lnTo>
                  <a:lnTo>
                    <a:pt x="73" y="22"/>
                  </a:lnTo>
                  <a:lnTo>
                    <a:pt x="73" y="23"/>
                  </a:lnTo>
                  <a:lnTo>
                    <a:pt x="72" y="23"/>
                  </a:lnTo>
                  <a:lnTo>
                    <a:pt x="72" y="24"/>
                  </a:lnTo>
                  <a:lnTo>
                    <a:pt x="72" y="25"/>
                  </a:lnTo>
                  <a:lnTo>
                    <a:pt x="71" y="25"/>
                  </a:lnTo>
                  <a:lnTo>
                    <a:pt x="71" y="25"/>
                  </a:lnTo>
                  <a:lnTo>
                    <a:pt x="71" y="26"/>
                  </a:lnTo>
                  <a:lnTo>
                    <a:pt x="71" y="26"/>
                  </a:lnTo>
                  <a:lnTo>
                    <a:pt x="71" y="27"/>
                  </a:lnTo>
                  <a:lnTo>
                    <a:pt x="70" y="28"/>
                  </a:lnTo>
                  <a:lnTo>
                    <a:pt x="69" y="29"/>
                  </a:lnTo>
                  <a:lnTo>
                    <a:pt x="69" y="30"/>
                  </a:lnTo>
                  <a:lnTo>
                    <a:pt x="68" y="30"/>
                  </a:lnTo>
                  <a:lnTo>
                    <a:pt x="68" y="31"/>
                  </a:lnTo>
                  <a:lnTo>
                    <a:pt x="68" y="32"/>
                  </a:lnTo>
                  <a:lnTo>
                    <a:pt x="67" y="32"/>
                  </a:lnTo>
                  <a:lnTo>
                    <a:pt x="67" y="33"/>
                  </a:lnTo>
                  <a:lnTo>
                    <a:pt x="67" y="33"/>
                  </a:lnTo>
                  <a:lnTo>
                    <a:pt x="66" y="33"/>
                  </a:lnTo>
                  <a:lnTo>
                    <a:pt x="66" y="34"/>
                  </a:lnTo>
                  <a:lnTo>
                    <a:pt x="65" y="35"/>
                  </a:lnTo>
                  <a:lnTo>
                    <a:pt x="65" y="36"/>
                  </a:lnTo>
                  <a:lnTo>
                    <a:pt x="64" y="36"/>
                  </a:lnTo>
                  <a:lnTo>
                    <a:pt x="64" y="37"/>
                  </a:lnTo>
                  <a:lnTo>
                    <a:pt x="63" y="37"/>
                  </a:lnTo>
                  <a:lnTo>
                    <a:pt x="63" y="38"/>
                  </a:lnTo>
                  <a:lnTo>
                    <a:pt x="63" y="38"/>
                  </a:lnTo>
                  <a:lnTo>
                    <a:pt x="62" y="38"/>
                  </a:lnTo>
                  <a:lnTo>
                    <a:pt x="62" y="39"/>
                  </a:lnTo>
                  <a:lnTo>
                    <a:pt x="63" y="40"/>
                  </a:lnTo>
                  <a:lnTo>
                    <a:pt x="63" y="41"/>
                  </a:lnTo>
                  <a:lnTo>
                    <a:pt x="63" y="41"/>
                  </a:lnTo>
                  <a:lnTo>
                    <a:pt x="63" y="42"/>
                  </a:lnTo>
                  <a:lnTo>
                    <a:pt x="63" y="43"/>
                  </a:lnTo>
                  <a:lnTo>
                    <a:pt x="62" y="44"/>
                  </a:lnTo>
                  <a:lnTo>
                    <a:pt x="62" y="45"/>
                  </a:lnTo>
                  <a:lnTo>
                    <a:pt x="62" y="46"/>
                  </a:lnTo>
                  <a:lnTo>
                    <a:pt x="61" y="47"/>
                  </a:lnTo>
                  <a:lnTo>
                    <a:pt x="60" y="48"/>
                  </a:lnTo>
                  <a:lnTo>
                    <a:pt x="60" y="49"/>
                  </a:lnTo>
                  <a:lnTo>
                    <a:pt x="60" y="49"/>
                  </a:lnTo>
                  <a:lnTo>
                    <a:pt x="60" y="50"/>
                  </a:lnTo>
                  <a:lnTo>
                    <a:pt x="60" y="51"/>
                  </a:lnTo>
                  <a:lnTo>
                    <a:pt x="60" y="52"/>
                  </a:lnTo>
                  <a:lnTo>
                    <a:pt x="61" y="53"/>
                  </a:lnTo>
                  <a:lnTo>
                    <a:pt x="61" y="54"/>
                  </a:lnTo>
                  <a:lnTo>
                    <a:pt x="62" y="55"/>
                  </a:lnTo>
                  <a:lnTo>
                    <a:pt x="62" y="56"/>
                  </a:lnTo>
                  <a:lnTo>
                    <a:pt x="63" y="56"/>
                  </a:lnTo>
                  <a:lnTo>
                    <a:pt x="63" y="57"/>
                  </a:lnTo>
                  <a:lnTo>
                    <a:pt x="63" y="58"/>
                  </a:lnTo>
                  <a:lnTo>
                    <a:pt x="63" y="58"/>
                  </a:lnTo>
                  <a:lnTo>
                    <a:pt x="63" y="59"/>
                  </a:lnTo>
                  <a:lnTo>
                    <a:pt x="63" y="60"/>
                  </a:lnTo>
                  <a:lnTo>
                    <a:pt x="63" y="61"/>
                  </a:lnTo>
                  <a:lnTo>
                    <a:pt x="64" y="62"/>
                  </a:lnTo>
                  <a:lnTo>
                    <a:pt x="64" y="63"/>
                  </a:lnTo>
                  <a:lnTo>
                    <a:pt x="65" y="63"/>
                  </a:lnTo>
                  <a:lnTo>
                    <a:pt x="65" y="64"/>
                  </a:lnTo>
                  <a:lnTo>
                    <a:pt x="66" y="64"/>
                  </a:lnTo>
                  <a:lnTo>
                    <a:pt x="66" y="65"/>
                  </a:lnTo>
                  <a:lnTo>
                    <a:pt x="67" y="65"/>
                  </a:lnTo>
                  <a:lnTo>
                    <a:pt x="67" y="66"/>
                  </a:lnTo>
                  <a:lnTo>
                    <a:pt x="68" y="67"/>
                  </a:lnTo>
                  <a:lnTo>
                    <a:pt x="68" y="68"/>
                  </a:lnTo>
                  <a:lnTo>
                    <a:pt x="69" y="69"/>
                  </a:lnTo>
                  <a:lnTo>
                    <a:pt x="69" y="68"/>
                  </a:lnTo>
                  <a:lnTo>
                    <a:pt x="70" y="68"/>
                  </a:lnTo>
                  <a:lnTo>
                    <a:pt x="71" y="68"/>
                  </a:lnTo>
                  <a:lnTo>
                    <a:pt x="71" y="68"/>
                  </a:lnTo>
                  <a:lnTo>
                    <a:pt x="72" y="68"/>
                  </a:lnTo>
                  <a:lnTo>
                    <a:pt x="73" y="68"/>
                  </a:lnTo>
                  <a:lnTo>
                    <a:pt x="73" y="67"/>
                  </a:lnTo>
                  <a:lnTo>
                    <a:pt x="74" y="66"/>
                  </a:lnTo>
                  <a:lnTo>
                    <a:pt x="75" y="65"/>
                  </a:lnTo>
                  <a:lnTo>
                    <a:pt x="76" y="65"/>
                  </a:lnTo>
                  <a:lnTo>
                    <a:pt x="77" y="65"/>
                  </a:lnTo>
                  <a:lnTo>
                    <a:pt x="78" y="65"/>
                  </a:lnTo>
                  <a:lnTo>
                    <a:pt x="79" y="65"/>
                  </a:lnTo>
                  <a:lnTo>
                    <a:pt x="79" y="64"/>
                  </a:lnTo>
                  <a:lnTo>
                    <a:pt x="79" y="64"/>
                  </a:lnTo>
                  <a:lnTo>
                    <a:pt x="79" y="64"/>
                  </a:lnTo>
                  <a:lnTo>
                    <a:pt x="80" y="64"/>
                  </a:lnTo>
                  <a:lnTo>
                    <a:pt x="80" y="63"/>
                  </a:lnTo>
                  <a:lnTo>
                    <a:pt x="80" y="62"/>
                  </a:lnTo>
                  <a:lnTo>
                    <a:pt x="81" y="62"/>
                  </a:lnTo>
                  <a:lnTo>
                    <a:pt x="82" y="63"/>
                  </a:lnTo>
                  <a:lnTo>
                    <a:pt x="83" y="64"/>
                  </a:lnTo>
                  <a:lnTo>
                    <a:pt x="84" y="64"/>
                  </a:lnTo>
                  <a:lnTo>
                    <a:pt x="85" y="64"/>
                  </a:lnTo>
                  <a:lnTo>
                    <a:pt x="86" y="64"/>
                  </a:lnTo>
                  <a:lnTo>
                    <a:pt x="87" y="64"/>
                  </a:lnTo>
                  <a:lnTo>
                    <a:pt x="87" y="65"/>
                  </a:lnTo>
                  <a:lnTo>
                    <a:pt x="88" y="66"/>
                  </a:lnTo>
                  <a:lnTo>
                    <a:pt x="89" y="66"/>
                  </a:lnTo>
                  <a:lnTo>
                    <a:pt x="89" y="67"/>
                  </a:lnTo>
                  <a:lnTo>
                    <a:pt x="90" y="67"/>
                  </a:lnTo>
                  <a:lnTo>
                    <a:pt x="91" y="68"/>
                  </a:lnTo>
                  <a:lnTo>
                    <a:pt x="92" y="68"/>
                  </a:lnTo>
                  <a:lnTo>
                    <a:pt x="93" y="68"/>
                  </a:lnTo>
                  <a:lnTo>
                    <a:pt x="94" y="68"/>
                  </a:lnTo>
                  <a:lnTo>
                    <a:pt x="94" y="69"/>
                  </a:lnTo>
                  <a:lnTo>
                    <a:pt x="94" y="70"/>
                  </a:lnTo>
                  <a:lnTo>
                    <a:pt x="95" y="70"/>
                  </a:lnTo>
                  <a:lnTo>
                    <a:pt x="96" y="70"/>
                  </a:lnTo>
                  <a:lnTo>
                    <a:pt x="97" y="70"/>
                  </a:lnTo>
                  <a:lnTo>
                    <a:pt x="98" y="70"/>
                  </a:lnTo>
                  <a:lnTo>
                    <a:pt x="99" y="70"/>
                  </a:lnTo>
                  <a:lnTo>
                    <a:pt x="100" y="70"/>
                  </a:lnTo>
                  <a:lnTo>
                    <a:pt x="101" y="70"/>
                  </a:lnTo>
                  <a:lnTo>
                    <a:pt x="102" y="70"/>
                  </a:lnTo>
                  <a:lnTo>
                    <a:pt x="102" y="69"/>
                  </a:lnTo>
                  <a:lnTo>
                    <a:pt x="102" y="69"/>
                  </a:lnTo>
                  <a:lnTo>
                    <a:pt x="102" y="68"/>
                  </a:lnTo>
                  <a:lnTo>
                    <a:pt x="103" y="67"/>
                  </a:lnTo>
                  <a:lnTo>
                    <a:pt x="104" y="66"/>
                  </a:lnTo>
                  <a:lnTo>
                    <a:pt x="104" y="65"/>
                  </a:lnTo>
                  <a:lnTo>
                    <a:pt x="104" y="64"/>
                  </a:lnTo>
                  <a:lnTo>
                    <a:pt x="105" y="64"/>
                  </a:lnTo>
                  <a:lnTo>
                    <a:pt x="105" y="64"/>
                  </a:lnTo>
                  <a:lnTo>
                    <a:pt x="105" y="63"/>
                  </a:lnTo>
                  <a:lnTo>
                    <a:pt x="105" y="62"/>
                  </a:lnTo>
                  <a:lnTo>
                    <a:pt x="105" y="61"/>
                  </a:lnTo>
                  <a:lnTo>
                    <a:pt x="105" y="60"/>
                  </a:lnTo>
                  <a:lnTo>
                    <a:pt x="105" y="59"/>
                  </a:lnTo>
                  <a:lnTo>
                    <a:pt x="105" y="58"/>
                  </a:lnTo>
                  <a:lnTo>
                    <a:pt x="104" y="57"/>
                  </a:lnTo>
                  <a:lnTo>
                    <a:pt x="104" y="56"/>
                  </a:lnTo>
                  <a:lnTo>
                    <a:pt x="103" y="56"/>
                  </a:lnTo>
                  <a:lnTo>
                    <a:pt x="103" y="55"/>
                  </a:lnTo>
                  <a:lnTo>
                    <a:pt x="102" y="55"/>
                  </a:lnTo>
                  <a:lnTo>
                    <a:pt x="102" y="54"/>
                  </a:lnTo>
                  <a:lnTo>
                    <a:pt x="102" y="53"/>
                  </a:lnTo>
                  <a:lnTo>
                    <a:pt x="102" y="53"/>
                  </a:lnTo>
                  <a:lnTo>
                    <a:pt x="102" y="52"/>
                  </a:lnTo>
                  <a:lnTo>
                    <a:pt x="101" y="51"/>
                  </a:lnTo>
                  <a:lnTo>
                    <a:pt x="101" y="50"/>
                  </a:lnTo>
                  <a:lnTo>
                    <a:pt x="100" y="49"/>
                  </a:lnTo>
                  <a:lnTo>
                    <a:pt x="100" y="49"/>
                  </a:lnTo>
                  <a:lnTo>
                    <a:pt x="100" y="48"/>
                  </a:lnTo>
                  <a:lnTo>
                    <a:pt x="100" y="47"/>
                  </a:lnTo>
                  <a:lnTo>
                    <a:pt x="100" y="46"/>
                  </a:lnTo>
                  <a:lnTo>
                    <a:pt x="101" y="45"/>
                  </a:lnTo>
                  <a:lnTo>
                    <a:pt x="101" y="44"/>
                  </a:lnTo>
                  <a:lnTo>
                    <a:pt x="102" y="44"/>
                  </a:lnTo>
                  <a:lnTo>
                    <a:pt x="102" y="43"/>
                  </a:lnTo>
                  <a:lnTo>
                    <a:pt x="102" y="42"/>
                  </a:lnTo>
                  <a:lnTo>
                    <a:pt x="103" y="43"/>
                  </a:lnTo>
                  <a:lnTo>
                    <a:pt x="104" y="43"/>
                  </a:lnTo>
                  <a:lnTo>
                    <a:pt x="105" y="43"/>
                  </a:lnTo>
                  <a:lnTo>
                    <a:pt x="106" y="43"/>
                  </a:lnTo>
                  <a:lnTo>
                    <a:pt x="107" y="44"/>
                  </a:lnTo>
                  <a:lnTo>
                    <a:pt x="108" y="44"/>
                  </a:lnTo>
                  <a:lnTo>
                    <a:pt x="109" y="44"/>
                  </a:lnTo>
                  <a:lnTo>
                    <a:pt x="110" y="44"/>
                  </a:lnTo>
                  <a:lnTo>
                    <a:pt x="110" y="44"/>
                  </a:lnTo>
                  <a:lnTo>
                    <a:pt x="111" y="45"/>
                  </a:lnTo>
                  <a:lnTo>
                    <a:pt x="111" y="46"/>
                  </a:lnTo>
                  <a:lnTo>
                    <a:pt x="111" y="47"/>
                  </a:lnTo>
                  <a:lnTo>
                    <a:pt x="111" y="48"/>
                  </a:lnTo>
                  <a:lnTo>
                    <a:pt x="111" y="49"/>
                  </a:lnTo>
                  <a:lnTo>
                    <a:pt x="112" y="49"/>
                  </a:lnTo>
                  <a:lnTo>
                    <a:pt x="112" y="49"/>
                  </a:lnTo>
                  <a:lnTo>
                    <a:pt x="113" y="49"/>
                  </a:lnTo>
                  <a:lnTo>
                    <a:pt x="113" y="50"/>
                  </a:lnTo>
                  <a:lnTo>
                    <a:pt x="114" y="51"/>
                  </a:lnTo>
                  <a:lnTo>
                    <a:pt x="115" y="52"/>
                  </a:lnTo>
                  <a:lnTo>
                    <a:pt x="115" y="53"/>
                  </a:lnTo>
                  <a:lnTo>
                    <a:pt x="115" y="54"/>
                  </a:lnTo>
                  <a:lnTo>
                    <a:pt x="116" y="55"/>
                  </a:lnTo>
                  <a:lnTo>
                    <a:pt x="116" y="56"/>
                  </a:lnTo>
                  <a:lnTo>
                    <a:pt x="116" y="56"/>
                  </a:lnTo>
                  <a:lnTo>
                    <a:pt x="117" y="57"/>
                  </a:lnTo>
                  <a:lnTo>
                    <a:pt x="117" y="58"/>
                  </a:lnTo>
                  <a:lnTo>
                    <a:pt x="118" y="59"/>
                  </a:lnTo>
                  <a:lnTo>
                    <a:pt x="118" y="59"/>
                  </a:lnTo>
                  <a:lnTo>
                    <a:pt x="118" y="60"/>
                  </a:lnTo>
                  <a:lnTo>
                    <a:pt x="119" y="60"/>
                  </a:lnTo>
                  <a:lnTo>
                    <a:pt x="120" y="60"/>
                  </a:lnTo>
                  <a:lnTo>
                    <a:pt x="121" y="61"/>
                  </a:lnTo>
                  <a:lnTo>
                    <a:pt x="122" y="61"/>
                  </a:lnTo>
                  <a:lnTo>
                    <a:pt x="123" y="61"/>
                  </a:lnTo>
                  <a:lnTo>
                    <a:pt x="124" y="61"/>
                  </a:lnTo>
                  <a:lnTo>
                    <a:pt x="125" y="61"/>
                  </a:lnTo>
                  <a:lnTo>
                    <a:pt x="126" y="61"/>
                  </a:lnTo>
                  <a:lnTo>
                    <a:pt x="126" y="61"/>
                  </a:lnTo>
                  <a:lnTo>
                    <a:pt x="127" y="62"/>
                  </a:lnTo>
                  <a:lnTo>
                    <a:pt x="128" y="63"/>
                  </a:lnTo>
                  <a:lnTo>
                    <a:pt x="129" y="63"/>
                  </a:lnTo>
                  <a:lnTo>
                    <a:pt x="130" y="63"/>
                  </a:lnTo>
                  <a:lnTo>
                    <a:pt x="130" y="64"/>
                  </a:lnTo>
                  <a:lnTo>
                    <a:pt x="131" y="64"/>
                  </a:lnTo>
                  <a:lnTo>
                    <a:pt x="131" y="64"/>
                  </a:lnTo>
                  <a:lnTo>
                    <a:pt x="132" y="64"/>
                  </a:lnTo>
                  <a:lnTo>
                    <a:pt x="132" y="65"/>
                  </a:lnTo>
                  <a:lnTo>
                    <a:pt x="133" y="66"/>
                  </a:lnTo>
                  <a:lnTo>
                    <a:pt x="133" y="67"/>
                  </a:lnTo>
                  <a:lnTo>
                    <a:pt x="134" y="68"/>
                  </a:lnTo>
                  <a:lnTo>
                    <a:pt x="134" y="69"/>
                  </a:lnTo>
                  <a:lnTo>
                    <a:pt x="134" y="70"/>
                  </a:lnTo>
                  <a:lnTo>
                    <a:pt x="134" y="71"/>
                  </a:lnTo>
                  <a:lnTo>
                    <a:pt x="134" y="72"/>
                  </a:lnTo>
                  <a:lnTo>
                    <a:pt x="134" y="72"/>
                  </a:lnTo>
                  <a:lnTo>
                    <a:pt x="135" y="73"/>
                  </a:lnTo>
                  <a:lnTo>
                    <a:pt x="135" y="74"/>
                  </a:lnTo>
                  <a:lnTo>
                    <a:pt x="136" y="74"/>
                  </a:lnTo>
                  <a:lnTo>
                    <a:pt x="136" y="75"/>
                  </a:lnTo>
                  <a:lnTo>
                    <a:pt x="137" y="75"/>
                  </a:lnTo>
                  <a:lnTo>
                    <a:pt x="137" y="76"/>
                  </a:lnTo>
                  <a:lnTo>
                    <a:pt x="138" y="77"/>
                  </a:lnTo>
                  <a:lnTo>
                    <a:pt x="139" y="78"/>
                  </a:lnTo>
                  <a:lnTo>
                    <a:pt x="139" y="79"/>
                  </a:lnTo>
                  <a:lnTo>
                    <a:pt x="140" y="79"/>
                  </a:lnTo>
                  <a:lnTo>
                    <a:pt x="141" y="79"/>
                  </a:lnTo>
                  <a:lnTo>
                    <a:pt x="141" y="80"/>
                  </a:lnTo>
                  <a:lnTo>
                    <a:pt x="142" y="80"/>
                  </a:lnTo>
                  <a:lnTo>
                    <a:pt x="142" y="80"/>
                  </a:lnTo>
                  <a:lnTo>
                    <a:pt x="143" y="81"/>
                  </a:lnTo>
                  <a:lnTo>
                    <a:pt x="143" y="82"/>
                  </a:lnTo>
                  <a:lnTo>
                    <a:pt x="144" y="82"/>
                  </a:lnTo>
                  <a:lnTo>
                    <a:pt x="145" y="82"/>
                  </a:lnTo>
                  <a:lnTo>
                    <a:pt x="146" y="82"/>
                  </a:lnTo>
                  <a:lnTo>
                    <a:pt x="147" y="82"/>
                  </a:lnTo>
                  <a:lnTo>
                    <a:pt x="147" y="83"/>
                  </a:lnTo>
                  <a:lnTo>
                    <a:pt x="148" y="83"/>
                  </a:lnTo>
                  <a:lnTo>
                    <a:pt x="148" y="84"/>
                  </a:lnTo>
                  <a:lnTo>
                    <a:pt x="149" y="84"/>
                  </a:lnTo>
                  <a:lnTo>
                    <a:pt x="150" y="84"/>
                  </a:lnTo>
                  <a:lnTo>
                    <a:pt x="150" y="84"/>
                  </a:lnTo>
                  <a:lnTo>
                    <a:pt x="151" y="84"/>
                  </a:lnTo>
                  <a:lnTo>
                    <a:pt x="152" y="85"/>
                  </a:lnTo>
                  <a:lnTo>
                    <a:pt x="153" y="85"/>
                  </a:lnTo>
                  <a:lnTo>
                    <a:pt x="153" y="86"/>
                  </a:lnTo>
                  <a:lnTo>
                    <a:pt x="154" y="86"/>
                  </a:lnTo>
                  <a:lnTo>
                    <a:pt x="155" y="87"/>
                  </a:lnTo>
                  <a:lnTo>
                    <a:pt x="156" y="88"/>
                  </a:lnTo>
                  <a:lnTo>
                    <a:pt x="157" y="88"/>
                  </a:lnTo>
                  <a:lnTo>
                    <a:pt x="157" y="88"/>
                  </a:lnTo>
                  <a:lnTo>
                    <a:pt x="158" y="88"/>
                  </a:lnTo>
                  <a:lnTo>
                    <a:pt x="158" y="88"/>
                  </a:lnTo>
                  <a:lnTo>
                    <a:pt x="159" y="88"/>
                  </a:lnTo>
                  <a:lnTo>
                    <a:pt x="160" y="88"/>
                  </a:lnTo>
                  <a:lnTo>
                    <a:pt x="161" y="89"/>
                  </a:lnTo>
                  <a:lnTo>
                    <a:pt x="162" y="89"/>
                  </a:lnTo>
                  <a:lnTo>
                    <a:pt x="163" y="90"/>
                  </a:lnTo>
                  <a:lnTo>
                    <a:pt x="164" y="90"/>
                  </a:lnTo>
                  <a:lnTo>
                    <a:pt x="165" y="90"/>
                  </a:lnTo>
                  <a:lnTo>
                    <a:pt x="165" y="90"/>
                  </a:lnTo>
                  <a:lnTo>
                    <a:pt x="166" y="90"/>
                  </a:lnTo>
                  <a:lnTo>
                    <a:pt x="167" y="90"/>
                  </a:lnTo>
                  <a:lnTo>
                    <a:pt x="167" y="91"/>
                  </a:lnTo>
                  <a:lnTo>
                    <a:pt x="168" y="91"/>
                  </a:lnTo>
                  <a:lnTo>
                    <a:pt x="169" y="92"/>
                  </a:lnTo>
                  <a:lnTo>
                    <a:pt x="170" y="93"/>
                  </a:lnTo>
                  <a:lnTo>
                    <a:pt x="170" y="92"/>
                  </a:lnTo>
                  <a:lnTo>
                    <a:pt x="170" y="91"/>
                  </a:lnTo>
                  <a:lnTo>
                    <a:pt x="171" y="90"/>
                  </a:lnTo>
                  <a:lnTo>
                    <a:pt x="172" y="90"/>
                  </a:lnTo>
                  <a:lnTo>
                    <a:pt x="172" y="91"/>
                  </a:lnTo>
                  <a:lnTo>
                    <a:pt x="172" y="92"/>
                  </a:lnTo>
                  <a:lnTo>
                    <a:pt x="173" y="92"/>
                  </a:lnTo>
                  <a:lnTo>
                    <a:pt x="172" y="93"/>
                  </a:lnTo>
                  <a:lnTo>
                    <a:pt x="171" y="93"/>
                  </a:lnTo>
                  <a:lnTo>
                    <a:pt x="171" y="94"/>
                  </a:lnTo>
                  <a:lnTo>
                    <a:pt x="170" y="95"/>
                  </a:lnTo>
                  <a:lnTo>
                    <a:pt x="169" y="96"/>
                  </a:lnTo>
                  <a:lnTo>
                    <a:pt x="169" y="96"/>
                  </a:lnTo>
                  <a:lnTo>
                    <a:pt x="168" y="96"/>
                  </a:lnTo>
                  <a:lnTo>
                    <a:pt x="167" y="97"/>
                  </a:lnTo>
                  <a:lnTo>
                    <a:pt x="167" y="96"/>
                  </a:lnTo>
                  <a:lnTo>
                    <a:pt x="166" y="97"/>
                  </a:lnTo>
                  <a:lnTo>
                    <a:pt x="166" y="98"/>
                  </a:lnTo>
                  <a:lnTo>
                    <a:pt x="165" y="98"/>
                  </a:lnTo>
                  <a:lnTo>
                    <a:pt x="165" y="99"/>
                  </a:lnTo>
                  <a:lnTo>
                    <a:pt x="165" y="99"/>
                  </a:lnTo>
                  <a:lnTo>
                    <a:pt x="164" y="99"/>
                  </a:lnTo>
                  <a:lnTo>
                    <a:pt x="163" y="99"/>
                  </a:lnTo>
                  <a:lnTo>
                    <a:pt x="162" y="99"/>
                  </a:lnTo>
                  <a:lnTo>
                    <a:pt x="162" y="98"/>
                  </a:lnTo>
                  <a:lnTo>
                    <a:pt x="162" y="97"/>
                  </a:lnTo>
                  <a:lnTo>
                    <a:pt x="161" y="97"/>
                  </a:lnTo>
                  <a:lnTo>
                    <a:pt x="160" y="98"/>
                  </a:lnTo>
                  <a:lnTo>
                    <a:pt x="160" y="99"/>
                  </a:lnTo>
                  <a:lnTo>
                    <a:pt x="159" y="100"/>
                  </a:lnTo>
                  <a:lnTo>
                    <a:pt x="159" y="101"/>
                  </a:lnTo>
                  <a:lnTo>
                    <a:pt x="159" y="102"/>
                  </a:lnTo>
                  <a:lnTo>
                    <a:pt x="159" y="103"/>
                  </a:lnTo>
                  <a:lnTo>
                    <a:pt x="160" y="103"/>
                  </a:lnTo>
                  <a:lnTo>
                    <a:pt x="159" y="104"/>
                  </a:lnTo>
                  <a:lnTo>
                    <a:pt x="158" y="104"/>
                  </a:lnTo>
                  <a:lnTo>
                    <a:pt x="158" y="104"/>
                  </a:lnTo>
                  <a:lnTo>
                    <a:pt x="158" y="103"/>
                  </a:lnTo>
                  <a:lnTo>
                    <a:pt x="158" y="102"/>
                  </a:lnTo>
                  <a:lnTo>
                    <a:pt x="158" y="101"/>
                  </a:lnTo>
                  <a:lnTo>
                    <a:pt x="157" y="101"/>
                  </a:lnTo>
                  <a:lnTo>
                    <a:pt x="156" y="101"/>
                  </a:lnTo>
                  <a:lnTo>
                    <a:pt x="155" y="101"/>
                  </a:lnTo>
                  <a:lnTo>
                    <a:pt x="154" y="101"/>
                  </a:lnTo>
                  <a:lnTo>
                    <a:pt x="153" y="101"/>
                  </a:lnTo>
                  <a:lnTo>
                    <a:pt x="152" y="102"/>
                  </a:lnTo>
                  <a:lnTo>
                    <a:pt x="152" y="103"/>
                  </a:lnTo>
                  <a:lnTo>
                    <a:pt x="152" y="104"/>
                  </a:lnTo>
                  <a:lnTo>
                    <a:pt x="151" y="104"/>
                  </a:lnTo>
                  <a:lnTo>
                    <a:pt x="152" y="104"/>
                  </a:lnTo>
                  <a:lnTo>
                    <a:pt x="152" y="105"/>
                  </a:lnTo>
                  <a:lnTo>
                    <a:pt x="153" y="105"/>
                  </a:lnTo>
                  <a:lnTo>
                    <a:pt x="154" y="105"/>
                  </a:lnTo>
                  <a:lnTo>
                    <a:pt x="155" y="106"/>
                  </a:lnTo>
                  <a:lnTo>
                    <a:pt x="155" y="107"/>
                  </a:lnTo>
                  <a:lnTo>
                    <a:pt x="156" y="108"/>
                  </a:lnTo>
                  <a:lnTo>
                    <a:pt x="157" y="108"/>
                  </a:lnTo>
                  <a:lnTo>
                    <a:pt x="158" y="108"/>
                  </a:lnTo>
                  <a:lnTo>
                    <a:pt x="158" y="109"/>
                  </a:lnTo>
                  <a:lnTo>
                    <a:pt x="158" y="110"/>
                  </a:lnTo>
                  <a:lnTo>
                    <a:pt x="159" y="110"/>
                  </a:lnTo>
                  <a:lnTo>
                    <a:pt x="160" y="110"/>
                  </a:lnTo>
                  <a:lnTo>
                    <a:pt x="161" y="110"/>
                  </a:lnTo>
                  <a:lnTo>
                    <a:pt x="162" y="110"/>
                  </a:lnTo>
                  <a:lnTo>
                    <a:pt x="163" y="110"/>
                  </a:lnTo>
                  <a:lnTo>
                    <a:pt x="164" y="110"/>
                  </a:lnTo>
                  <a:lnTo>
                    <a:pt x="165" y="110"/>
                  </a:lnTo>
                  <a:lnTo>
                    <a:pt x="165" y="110"/>
                  </a:lnTo>
                  <a:lnTo>
                    <a:pt x="165" y="111"/>
                  </a:lnTo>
                  <a:lnTo>
                    <a:pt x="165" y="112"/>
                  </a:lnTo>
                  <a:lnTo>
                    <a:pt x="166" y="112"/>
                  </a:lnTo>
                  <a:lnTo>
                    <a:pt x="166" y="113"/>
                  </a:lnTo>
                  <a:lnTo>
                    <a:pt x="167" y="114"/>
                  </a:lnTo>
                  <a:lnTo>
                    <a:pt x="168" y="114"/>
                  </a:lnTo>
                  <a:lnTo>
                    <a:pt x="168" y="115"/>
                  </a:lnTo>
                  <a:lnTo>
                    <a:pt x="168" y="116"/>
                  </a:lnTo>
                  <a:lnTo>
                    <a:pt x="168" y="117"/>
                  </a:lnTo>
                  <a:lnTo>
                    <a:pt x="168" y="118"/>
                  </a:lnTo>
                  <a:lnTo>
                    <a:pt x="169" y="119"/>
                  </a:lnTo>
                  <a:lnTo>
                    <a:pt x="169" y="120"/>
                  </a:lnTo>
                  <a:lnTo>
                    <a:pt x="169" y="120"/>
                  </a:lnTo>
                  <a:lnTo>
                    <a:pt x="170" y="120"/>
                  </a:lnTo>
                  <a:lnTo>
                    <a:pt x="171" y="120"/>
                  </a:lnTo>
                  <a:lnTo>
                    <a:pt x="172" y="120"/>
                  </a:lnTo>
                  <a:lnTo>
                    <a:pt x="173" y="120"/>
                  </a:lnTo>
                  <a:lnTo>
                    <a:pt x="173" y="120"/>
                  </a:lnTo>
                  <a:lnTo>
                    <a:pt x="174" y="120"/>
                  </a:lnTo>
                  <a:lnTo>
                    <a:pt x="175" y="120"/>
                  </a:lnTo>
                  <a:lnTo>
                    <a:pt x="176" y="120"/>
                  </a:lnTo>
                  <a:lnTo>
                    <a:pt x="177" y="120"/>
                  </a:lnTo>
                  <a:lnTo>
                    <a:pt x="178" y="120"/>
                  </a:lnTo>
                  <a:lnTo>
                    <a:pt x="179" y="120"/>
                  </a:lnTo>
                  <a:lnTo>
                    <a:pt x="180" y="120"/>
                  </a:lnTo>
                  <a:lnTo>
                    <a:pt x="180" y="119"/>
                  </a:lnTo>
                  <a:lnTo>
                    <a:pt x="181" y="118"/>
                  </a:lnTo>
                  <a:lnTo>
                    <a:pt x="181" y="118"/>
                  </a:lnTo>
                  <a:lnTo>
                    <a:pt x="182" y="118"/>
                  </a:lnTo>
                  <a:lnTo>
                    <a:pt x="183" y="118"/>
                  </a:lnTo>
                  <a:lnTo>
                    <a:pt x="184" y="119"/>
                  </a:lnTo>
                  <a:lnTo>
                    <a:pt x="184" y="120"/>
                  </a:lnTo>
                  <a:lnTo>
                    <a:pt x="185" y="120"/>
                  </a:lnTo>
                  <a:lnTo>
                    <a:pt x="185" y="120"/>
                  </a:lnTo>
                  <a:lnTo>
                    <a:pt x="186" y="120"/>
                  </a:lnTo>
                  <a:lnTo>
                    <a:pt x="187" y="120"/>
                  </a:lnTo>
                  <a:lnTo>
                    <a:pt x="188" y="120"/>
                  </a:lnTo>
                  <a:lnTo>
                    <a:pt x="189" y="120"/>
                  </a:lnTo>
                  <a:lnTo>
                    <a:pt x="189" y="120"/>
                  </a:lnTo>
                  <a:lnTo>
                    <a:pt x="190" y="120"/>
                  </a:lnTo>
                  <a:lnTo>
                    <a:pt x="190" y="121"/>
                  </a:lnTo>
                  <a:lnTo>
                    <a:pt x="191" y="122"/>
                  </a:lnTo>
                  <a:lnTo>
                    <a:pt x="191" y="123"/>
                  </a:lnTo>
                  <a:lnTo>
                    <a:pt x="191" y="124"/>
                  </a:lnTo>
                  <a:lnTo>
                    <a:pt x="190" y="125"/>
                  </a:lnTo>
                  <a:lnTo>
                    <a:pt x="190" y="126"/>
                  </a:lnTo>
                  <a:lnTo>
                    <a:pt x="190" y="127"/>
                  </a:lnTo>
                  <a:lnTo>
                    <a:pt x="191" y="127"/>
                  </a:lnTo>
                  <a:lnTo>
                    <a:pt x="192" y="127"/>
                  </a:lnTo>
                  <a:lnTo>
                    <a:pt x="192" y="128"/>
                  </a:lnTo>
                  <a:lnTo>
                    <a:pt x="192" y="128"/>
                  </a:lnTo>
                  <a:lnTo>
                    <a:pt x="193" y="128"/>
                  </a:lnTo>
                  <a:lnTo>
                    <a:pt x="194" y="129"/>
                  </a:lnTo>
                  <a:lnTo>
                    <a:pt x="195" y="130"/>
                  </a:lnTo>
                  <a:lnTo>
                    <a:pt x="195" y="131"/>
                  </a:lnTo>
                  <a:lnTo>
                    <a:pt x="196" y="131"/>
                  </a:lnTo>
                  <a:lnTo>
                    <a:pt x="197" y="131"/>
                  </a:lnTo>
                  <a:lnTo>
                    <a:pt x="197" y="131"/>
                  </a:lnTo>
                  <a:lnTo>
                    <a:pt x="198" y="131"/>
                  </a:lnTo>
                  <a:lnTo>
                    <a:pt x="199" y="131"/>
                  </a:lnTo>
                  <a:lnTo>
                    <a:pt x="200" y="132"/>
                  </a:lnTo>
                  <a:lnTo>
                    <a:pt x="201" y="133"/>
                  </a:lnTo>
                  <a:lnTo>
                    <a:pt x="201" y="134"/>
                  </a:lnTo>
                  <a:lnTo>
                    <a:pt x="202" y="134"/>
                  </a:lnTo>
                  <a:lnTo>
                    <a:pt x="202" y="135"/>
                  </a:lnTo>
                  <a:lnTo>
                    <a:pt x="203" y="136"/>
                  </a:lnTo>
                  <a:lnTo>
                    <a:pt x="204" y="136"/>
                  </a:lnTo>
                  <a:lnTo>
                    <a:pt x="204" y="137"/>
                  </a:lnTo>
                  <a:lnTo>
                    <a:pt x="205" y="137"/>
                  </a:lnTo>
                  <a:lnTo>
                    <a:pt x="205" y="137"/>
                  </a:lnTo>
                  <a:lnTo>
                    <a:pt x="206" y="137"/>
                  </a:lnTo>
                  <a:lnTo>
                    <a:pt x="207" y="137"/>
                  </a:lnTo>
                  <a:lnTo>
                    <a:pt x="208" y="137"/>
                  </a:lnTo>
                  <a:lnTo>
                    <a:pt x="209" y="137"/>
                  </a:lnTo>
                  <a:lnTo>
                    <a:pt x="210" y="137"/>
                  </a:lnTo>
                  <a:lnTo>
                    <a:pt x="210" y="136"/>
                  </a:lnTo>
                  <a:lnTo>
                    <a:pt x="210" y="136"/>
                  </a:lnTo>
                  <a:lnTo>
                    <a:pt x="211" y="135"/>
                  </a:lnTo>
                  <a:lnTo>
                    <a:pt x="212" y="135"/>
                  </a:lnTo>
                  <a:lnTo>
                    <a:pt x="212" y="136"/>
                  </a:lnTo>
                  <a:lnTo>
                    <a:pt x="213" y="136"/>
                  </a:lnTo>
                  <a:lnTo>
                    <a:pt x="213" y="136"/>
                  </a:lnTo>
                  <a:lnTo>
                    <a:pt x="213" y="137"/>
                  </a:lnTo>
                  <a:lnTo>
                    <a:pt x="214" y="137"/>
                  </a:lnTo>
                  <a:lnTo>
                    <a:pt x="215" y="137"/>
                  </a:lnTo>
                  <a:lnTo>
                    <a:pt x="215" y="138"/>
                  </a:lnTo>
                  <a:lnTo>
                    <a:pt x="215" y="139"/>
                  </a:lnTo>
                  <a:lnTo>
                    <a:pt x="216" y="139"/>
                  </a:lnTo>
                  <a:lnTo>
                    <a:pt x="216" y="140"/>
                  </a:lnTo>
                  <a:lnTo>
                    <a:pt x="216" y="141"/>
                  </a:lnTo>
                  <a:lnTo>
                    <a:pt x="217" y="142"/>
                  </a:lnTo>
                  <a:lnTo>
                    <a:pt x="217" y="143"/>
                  </a:lnTo>
                  <a:lnTo>
                    <a:pt x="217" y="143"/>
                  </a:lnTo>
                  <a:lnTo>
                    <a:pt x="217" y="144"/>
                  </a:lnTo>
                  <a:lnTo>
                    <a:pt x="217" y="145"/>
                  </a:lnTo>
                  <a:lnTo>
                    <a:pt x="218" y="145"/>
                  </a:lnTo>
                  <a:lnTo>
                    <a:pt x="219" y="145"/>
                  </a:lnTo>
                  <a:lnTo>
                    <a:pt x="220" y="145"/>
                  </a:lnTo>
                  <a:lnTo>
                    <a:pt x="221" y="145"/>
                  </a:lnTo>
                  <a:lnTo>
                    <a:pt x="221" y="145"/>
                  </a:lnTo>
                  <a:lnTo>
                    <a:pt x="222" y="145"/>
                  </a:lnTo>
                  <a:lnTo>
                    <a:pt x="223" y="145"/>
                  </a:lnTo>
                  <a:lnTo>
                    <a:pt x="224" y="145"/>
                  </a:lnTo>
                  <a:lnTo>
                    <a:pt x="225" y="145"/>
                  </a:lnTo>
                  <a:lnTo>
                    <a:pt x="226" y="145"/>
                  </a:lnTo>
                  <a:lnTo>
                    <a:pt x="227" y="144"/>
                  </a:lnTo>
                  <a:lnTo>
                    <a:pt x="228" y="143"/>
                  </a:lnTo>
                  <a:lnTo>
                    <a:pt x="229" y="143"/>
                  </a:lnTo>
                  <a:lnTo>
                    <a:pt x="229" y="143"/>
                  </a:lnTo>
                  <a:lnTo>
                    <a:pt x="230" y="143"/>
                  </a:lnTo>
                  <a:lnTo>
                    <a:pt x="231" y="143"/>
                  </a:lnTo>
                  <a:lnTo>
                    <a:pt x="231" y="144"/>
                  </a:lnTo>
                  <a:lnTo>
                    <a:pt x="231" y="145"/>
                  </a:lnTo>
                  <a:lnTo>
                    <a:pt x="230" y="146"/>
                  </a:lnTo>
                  <a:lnTo>
                    <a:pt x="230" y="147"/>
                  </a:lnTo>
                  <a:lnTo>
                    <a:pt x="230" y="148"/>
                  </a:lnTo>
                  <a:lnTo>
                    <a:pt x="231" y="148"/>
                  </a:lnTo>
                  <a:lnTo>
                    <a:pt x="232" y="148"/>
                  </a:lnTo>
                  <a:lnTo>
                    <a:pt x="233" y="148"/>
                  </a:lnTo>
                  <a:lnTo>
                    <a:pt x="234" y="148"/>
                  </a:lnTo>
                  <a:lnTo>
                    <a:pt x="235" y="148"/>
                  </a:lnTo>
                  <a:lnTo>
                    <a:pt x="236" y="148"/>
                  </a:lnTo>
                  <a:lnTo>
                    <a:pt x="236" y="148"/>
                  </a:lnTo>
                  <a:lnTo>
                    <a:pt x="236" y="147"/>
                  </a:lnTo>
                  <a:lnTo>
                    <a:pt x="237" y="147"/>
                  </a:lnTo>
                  <a:lnTo>
                    <a:pt x="237" y="146"/>
                  </a:lnTo>
                  <a:lnTo>
                    <a:pt x="238" y="146"/>
                  </a:lnTo>
                  <a:lnTo>
                    <a:pt x="238" y="145"/>
                  </a:lnTo>
                  <a:lnTo>
                    <a:pt x="239" y="145"/>
                  </a:lnTo>
                  <a:lnTo>
                    <a:pt x="240" y="145"/>
                  </a:lnTo>
                  <a:lnTo>
                    <a:pt x="240" y="146"/>
                  </a:lnTo>
                  <a:lnTo>
                    <a:pt x="240" y="147"/>
                  </a:lnTo>
                  <a:lnTo>
                    <a:pt x="241" y="148"/>
                  </a:lnTo>
                  <a:lnTo>
                    <a:pt x="242" y="147"/>
                  </a:lnTo>
                  <a:lnTo>
                    <a:pt x="243" y="147"/>
                  </a:lnTo>
                  <a:lnTo>
                    <a:pt x="244" y="147"/>
                  </a:lnTo>
                  <a:lnTo>
                    <a:pt x="244" y="148"/>
                  </a:lnTo>
                  <a:lnTo>
                    <a:pt x="244" y="147"/>
                  </a:lnTo>
                  <a:lnTo>
                    <a:pt x="244" y="146"/>
                  </a:lnTo>
                  <a:lnTo>
                    <a:pt x="245" y="145"/>
                  </a:lnTo>
                  <a:lnTo>
                    <a:pt x="244" y="145"/>
                  </a:lnTo>
                  <a:lnTo>
                    <a:pt x="245" y="144"/>
                  </a:lnTo>
                  <a:lnTo>
                    <a:pt x="245" y="143"/>
                  </a:lnTo>
                  <a:lnTo>
                    <a:pt x="246" y="143"/>
                  </a:lnTo>
                  <a:lnTo>
                    <a:pt x="246" y="144"/>
                  </a:lnTo>
                  <a:lnTo>
                    <a:pt x="247" y="144"/>
                  </a:lnTo>
                  <a:lnTo>
                    <a:pt x="247" y="145"/>
                  </a:lnTo>
                  <a:lnTo>
                    <a:pt x="248" y="145"/>
                  </a:lnTo>
                  <a:lnTo>
                    <a:pt x="249" y="145"/>
                  </a:lnTo>
                  <a:lnTo>
                    <a:pt x="250" y="145"/>
                  </a:lnTo>
                  <a:lnTo>
                    <a:pt x="251" y="145"/>
                  </a:lnTo>
                  <a:lnTo>
                    <a:pt x="252" y="145"/>
                  </a:lnTo>
                  <a:lnTo>
                    <a:pt x="252" y="145"/>
                  </a:lnTo>
                  <a:lnTo>
                    <a:pt x="252" y="144"/>
                  </a:lnTo>
                  <a:lnTo>
                    <a:pt x="253" y="143"/>
                  </a:lnTo>
                  <a:lnTo>
                    <a:pt x="254" y="143"/>
                  </a:lnTo>
                  <a:lnTo>
                    <a:pt x="255" y="144"/>
                  </a:lnTo>
                  <a:lnTo>
                    <a:pt x="255" y="145"/>
                  </a:lnTo>
                  <a:lnTo>
                    <a:pt x="255" y="146"/>
                  </a:lnTo>
                  <a:lnTo>
                    <a:pt x="255" y="147"/>
                  </a:lnTo>
                  <a:lnTo>
                    <a:pt x="255" y="148"/>
                  </a:lnTo>
                  <a:lnTo>
                    <a:pt x="255" y="149"/>
                  </a:lnTo>
                  <a:lnTo>
                    <a:pt x="255" y="150"/>
                  </a:lnTo>
                  <a:lnTo>
                    <a:pt x="254" y="150"/>
                  </a:lnTo>
                  <a:lnTo>
                    <a:pt x="254" y="151"/>
                  </a:lnTo>
                  <a:lnTo>
                    <a:pt x="254" y="151"/>
                  </a:lnTo>
                  <a:lnTo>
                    <a:pt x="255" y="151"/>
                  </a:lnTo>
                  <a:lnTo>
                    <a:pt x="256" y="151"/>
                  </a:lnTo>
                  <a:lnTo>
                    <a:pt x="257" y="151"/>
                  </a:lnTo>
                  <a:lnTo>
                    <a:pt x="257" y="151"/>
                  </a:lnTo>
                  <a:lnTo>
                    <a:pt x="257" y="150"/>
                  </a:lnTo>
                  <a:lnTo>
                    <a:pt x="258" y="150"/>
                  </a:lnTo>
                  <a:lnTo>
                    <a:pt x="259" y="150"/>
                  </a:lnTo>
                  <a:lnTo>
                    <a:pt x="260" y="150"/>
                  </a:lnTo>
                  <a:lnTo>
                    <a:pt x="260" y="150"/>
                  </a:lnTo>
                  <a:lnTo>
                    <a:pt x="261" y="150"/>
                  </a:lnTo>
                  <a:lnTo>
                    <a:pt x="262" y="150"/>
                  </a:lnTo>
                  <a:lnTo>
                    <a:pt x="262" y="151"/>
                  </a:lnTo>
                  <a:lnTo>
                    <a:pt x="262" y="151"/>
                  </a:lnTo>
                  <a:lnTo>
                    <a:pt x="263" y="151"/>
                  </a:lnTo>
                  <a:lnTo>
                    <a:pt x="262" y="151"/>
                  </a:lnTo>
                  <a:lnTo>
                    <a:pt x="261" y="151"/>
                  </a:lnTo>
                  <a:lnTo>
                    <a:pt x="260" y="151"/>
                  </a:lnTo>
                  <a:lnTo>
                    <a:pt x="260" y="151"/>
                  </a:lnTo>
                  <a:lnTo>
                    <a:pt x="259" y="151"/>
                  </a:lnTo>
                  <a:lnTo>
                    <a:pt x="259" y="152"/>
                  </a:lnTo>
                  <a:lnTo>
                    <a:pt x="259" y="153"/>
                  </a:lnTo>
                  <a:lnTo>
                    <a:pt x="259" y="154"/>
                  </a:lnTo>
                  <a:lnTo>
                    <a:pt x="260" y="154"/>
                  </a:lnTo>
                  <a:lnTo>
                    <a:pt x="260" y="154"/>
                  </a:lnTo>
                  <a:lnTo>
                    <a:pt x="261" y="153"/>
                  </a:lnTo>
                  <a:lnTo>
                    <a:pt x="262" y="153"/>
                  </a:lnTo>
                  <a:lnTo>
                    <a:pt x="263" y="153"/>
                  </a:lnTo>
                  <a:lnTo>
                    <a:pt x="264" y="153"/>
                  </a:lnTo>
                  <a:lnTo>
                    <a:pt x="264" y="154"/>
                  </a:lnTo>
                  <a:lnTo>
                    <a:pt x="264" y="155"/>
                  </a:lnTo>
                  <a:lnTo>
                    <a:pt x="265" y="156"/>
                  </a:lnTo>
                  <a:lnTo>
                    <a:pt x="265" y="157"/>
                  </a:lnTo>
                  <a:lnTo>
                    <a:pt x="265" y="158"/>
                  </a:lnTo>
                  <a:lnTo>
                    <a:pt x="266" y="158"/>
                  </a:lnTo>
                  <a:lnTo>
                    <a:pt x="266" y="159"/>
                  </a:lnTo>
                  <a:lnTo>
                    <a:pt x="266" y="159"/>
                  </a:lnTo>
                  <a:lnTo>
                    <a:pt x="267" y="160"/>
                  </a:lnTo>
                  <a:lnTo>
                    <a:pt x="268" y="159"/>
                  </a:lnTo>
                  <a:lnTo>
                    <a:pt x="268" y="159"/>
                  </a:lnTo>
                  <a:lnTo>
                    <a:pt x="268" y="159"/>
                  </a:lnTo>
                  <a:lnTo>
                    <a:pt x="268" y="158"/>
                  </a:lnTo>
                  <a:lnTo>
                    <a:pt x="269" y="158"/>
                  </a:lnTo>
                  <a:lnTo>
                    <a:pt x="270" y="158"/>
                  </a:lnTo>
                  <a:lnTo>
                    <a:pt x="271" y="158"/>
                  </a:lnTo>
                  <a:lnTo>
                    <a:pt x="272" y="158"/>
                  </a:lnTo>
                  <a:lnTo>
                    <a:pt x="273" y="158"/>
                  </a:lnTo>
                  <a:lnTo>
                    <a:pt x="274" y="157"/>
                  </a:lnTo>
                  <a:lnTo>
                    <a:pt x="274" y="156"/>
                  </a:lnTo>
                  <a:lnTo>
                    <a:pt x="275" y="156"/>
                  </a:lnTo>
                  <a:lnTo>
                    <a:pt x="275" y="155"/>
                  </a:lnTo>
                  <a:lnTo>
                    <a:pt x="276" y="154"/>
                  </a:lnTo>
                  <a:lnTo>
                    <a:pt x="276" y="153"/>
                  </a:lnTo>
                  <a:lnTo>
                    <a:pt x="277" y="153"/>
                  </a:lnTo>
                  <a:lnTo>
                    <a:pt x="277" y="152"/>
                  </a:lnTo>
                  <a:lnTo>
                    <a:pt x="277" y="151"/>
                  </a:lnTo>
                  <a:lnTo>
                    <a:pt x="276" y="151"/>
                  </a:lnTo>
                  <a:lnTo>
                    <a:pt x="276" y="151"/>
                  </a:lnTo>
                  <a:lnTo>
                    <a:pt x="276" y="150"/>
                  </a:lnTo>
                  <a:lnTo>
                    <a:pt x="276" y="149"/>
                  </a:lnTo>
                  <a:lnTo>
                    <a:pt x="278" y="149"/>
                  </a:lnTo>
                  <a:lnTo>
                    <a:pt x="278" y="148"/>
                  </a:lnTo>
                  <a:lnTo>
                    <a:pt x="279" y="148"/>
                  </a:lnTo>
                  <a:lnTo>
                    <a:pt x="280" y="148"/>
                  </a:lnTo>
                  <a:lnTo>
                    <a:pt x="281" y="148"/>
                  </a:lnTo>
                  <a:lnTo>
                    <a:pt x="282" y="148"/>
                  </a:lnTo>
                  <a:lnTo>
                    <a:pt x="283" y="148"/>
                  </a:lnTo>
                  <a:lnTo>
                    <a:pt x="284" y="148"/>
                  </a:lnTo>
                  <a:lnTo>
                    <a:pt x="284" y="149"/>
                  </a:lnTo>
                  <a:lnTo>
                    <a:pt x="284" y="150"/>
                  </a:lnTo>
                  <a:lnTo>
                    <a:pt x="285" y="151"/>
                  </a:lnTo>
                  <a:lnTo>
                    <a:pt x="286" y="151"/>
                  </a:lnTo>
                  <a:lnTo>
                    <a:pt x="287" y="151"/>
                  </a:lnTo>
                  <a:lnTo>
                    <a:pt x="288" y="151"/>
                  </a:lnTo>
                  <a:lnTo>
                    <a:pt x="288" y="152"/>
                  </a:lnTo>
                  <a:lnTo>
                    <a:pt x="289" y="152"/>
                  </a:lnTo>
                  <a:lnTo>
                    <a:pt x="290" y="152"/>
                  </a:lnTo>
                  <a:lnTo>
                    <a:pt x="290" y="153"/>
                  </a:lnTo>
                  <a:lnTo>
                    <a:pt x="290" y="154"/>
                  </a:lnTo>
                  <a:lnTo>
                    <a:pt x="291" y="154"/>
                  </a:lnTo>
                  <a:lnTo>
                    <a:pt x="292" y="154"/>
                  </a:lnTo>
                  <a:lnTo>
                    <a:pt x="292" y="155"/>
                  </a:lnTo>
                  <a:lnTo>
                    <a:pt x="292" y="155"/>
                  </a:lnTo>
                  <a:lnTo>
                    <a:pt x="292" y="154"/>
                  </a:lnTo>
                  <a:lnTo>
                    <a:pt x="293" y="154"/>
                  </a:lnTo>
                  <a:lnTo>
                    <a:pt x="293" y="155"/>
                  </a:lnTo>
                  <a:lnTo>
                    <a:pt x="294" y="155"/>
                  </a:lnTo>
                  <a:lnTo>
                    <a:pt x="294" y="154"/>
                  </a:lnTo>
                  <a:lnTo>
                    <a:pt x="295" y="155"/>
                  </a:lnTo>
                  <a:lnTo>
                    <a:pt x="296" y="155"/>
                  </a:lnTo>
                  <a:lnTo>
                    <a:pt x="296" y="156"/>
                  </a:lnTo>
                  <a:lnTo>
                    <a:pt x="296" y="157"/>
                  </a:lnTo>
                  <a:lnTo>
                    <a:pt x="295" y="157"/>
                  </a:lnTo>
                  <a:lnTo>
                    <a:pt x="295" y="158"/>
                  </a:lnTo>
                  <a:lnTo>
                    <a:pt x="296" y="158"/>
                  </a:lnTo>
                  <a:lnTo>
                    <a:pt x="296" y="159"/>
                  </a:lnTo>
                  <a:lnTo>
                    <a:pt x="297" y="159"/>
                  </a:lnTo>
                  <a:lnTo>
                    <a:pt x="297" y="159"/>
                  </a:lnTo>
                  <a:lnTo>
                    <a:pt x="298" y="159"/>
                  </a:lnTo>
                  <a:lnTo>
                    <a:pt x="298" y="159"/>
                  </a:lnTo>
                  <a:lnTo>
                    <a:pt x="299" y="159"/>
                  </a:lnTo>
                  <a:lnTo>
                    <a:pt x="300" y="159"/>
                  </a:lnTo>
                  <a:lnTo>
                    <a:pt x="300" y="159"/>
                  </a:lnTo>
                  <a:lnTo>
                    <a:pt x="300" y="160"/>
                  </a:lnTo>
                  <a:lnTo>
                    <a:pt x="301" y="160"/>
                  </a:lnTo>
                  <a:lnTo>
                    <a:pt x="301" y="161"/>
                  </a:lnTo>
                  <a:lnTo>
                    <a:pt x="301" y="162"/>
                  </a:lnTo>
                  <a:lnTo>
                    <a:pt x="301" y="163"/>
                  </a:lnTo>
                  <a:lnTo>
                    <a:pt x="302" y="163"/>
                  </a:lnTo>
                  <a:lnTo>
                    <a:pt x="302" y="164"/>
                  </a:lnTo>
                  <a:lnTo>
                    <a:pt x="303" y="164"/>
                  </a:lnTo>
                  <a:lnTo>
                    <a:pt x="304" y="165"/>
                  </a:lnTo>
                  <a:lnTo>
                    <a:pt x="305" y="165"/>
                  </a:lnTo>
                  <a:lnTo>
                    <a:pt x="305" y="166"/>
                  </a:lnTo>
                  <a:lnTo>
                    <a:pt x="306" y="166"/>
                  </a:lnTo>
                  <a:lnTo>
                    <a:pt x="306" y="167"/>
                  </a:lnTo>
                  <a:lnTo>
                    <a:pt x="307" y="167"/>
                  </a:lnTo>
                  <a:lnTo>
                    <a:pt x="307" y="167"/>
                  </a:lnTo>
                  <a:lnTo>
                    <a:pt x="308" y="167"/>
                  </a:lnTo>
                  <a:lnTo>
                    <a:pt x="309" y="167"/>
                  </a:lnTo>
                  <a:lnTo>
                    <a:pt x="309" y="166"/>
                  </a:lnTo>
                  <a:lnTo>
                    <a:pt x="310" y="166"/>
                  </a:lnTo>
                  <a:lnTo>
                    <a:pt x="311" y="166"/>
                  </a:lnTo>
                  <a:lnTo>
                    <a:pt x="312" y="166"/>
                  </a:lnTo>
                  <a:lnTo>
                    <a:pt x="313" y="167"/>
                  </a:lnTo>
                  <a:lnTo>
                    <a:pt x="314" y="167"/>
                  </a:lnTo>
                  <a:lnTo>
                    <a:pt x="314" y="167"/>
                  </a:lnTo>
                  <a:lnTo>
                    <a:pt x="315" y="167"/>
                  </a:lnTo>
                  <a:lnTo>
                    <a:pt x="315" y="168"/>
                  </a:lnTo>
                  <a:lnTo>
                    <a:pt x="315" y="169"/>
                  </a:lnTo>
                  <a:lnTo>
                    <a:pt x="315" y="170"/>
                  </a:lnTo>
                  <a:lnTo>
                    <a:pt x="315" y="171"/>
                  </a:lnTo>
                  <a:lnTo>
                    <a:pt x="316" y="171"/>
                  </a:lnTo>
                  <a:lnTo>
                    <a:pt x="317" y="171"/>
                  </a:lnTo>
                  <a:lnTo>
                    <a:pt x="317" y="172"/>
                  </a:lnTo>
                  <a:lnTo>
                    <a:pt x="318" y="172"/>
                  </a:lnTo>
                  <a:lnTo>
                    <a:pt x="318" y="173"/>
                  </a:lnTo>
                  <a:lnTo>
                    <a:pt x="318" y="172"/>
                  </a:lnTo>
                  <a:lnTo>
                    <a:pt x="319" y="173"/>
                  </a:lnTo>
                  <a:lnTo>
                    <a:pt x="319" y="174"/>
                  </a:lnTo>
                  <a:lnTo>
                    <a:pt x="320" y="174"/>
                  </a:lnTo>
                  <a:lnTo>
                    <a:pt x="321" y="173"/>
                  </a:lnTo>
                  <a:lnTo>
                    <a:pt x="321" y="172"/>
                  </a:lnTo>
                  <a:lnTo>
                    <a:pt x="320" y="172"/>
                  </a:lnTo>
                  <a:lnTo>
                    <a:pt x="320" y="171"/>
                  </a:lnTo>
                  <a:lnTo>
                    <a:pt x="320" y="170"/>
                  </a:lnTo>
                  <a:lnTo>
                    <a:pt x="320" y="169"/>
                  </a:lnTo>
                  <a:lnTo>
                    <a:pt x="320" y="168"/>
                  </a:lnTo>
                  <a:lnTo>
                    <a:pt x="319" y="168"/>
                  </a:lnTo>
                  <a:lnTo>
                    <a:pt x="319" y="167"/>
                  </a:lnTo>
                  <a:lnTo>
                    <a:pt x="319" y="167"/>
                  </a:lnTo>
                  <a:lnTo>
                    <a:pt x="319" y="166"/>
                  </a:lnTo>
                  <a:lnTo>
                    <a:pt x="319" y="165"/>
                  </a:lnTo>
                  <a:lnTo>
                    <a:pt x="318" y="165"/>
                  </a:lnTo>
                  <a:lnTo>
                    <a:pt x="318" y="164"/>
                  </a:lnTo>
                  <a:lnTo>
                    <a:pt x="318" y="163"/>
                  </a:lnTo>
                  <a:lnTo>
                    <a:pt x="319" y="163"/>
                  </a:lnTo>
                  <a:lnTo>
                    <a:pt x="319" y="162"/>
                  </a:lnTo>
                  <a:lnTo>
                    <a:pt x="320" y="162"/>
                  </a:lnTo>
                  <a:lnTo>
                    <a:pt x="320" y="161"/>
                  </a:lnTo>
                  <a:lnTo>
                    <a:pt x="321" y="161"/>
                  </a:lnTo>
                  <a:lnTo>
                    <a:pt x="322" y="161"/>
                  </a:lnTo>
                  <a:lnTo>
                    <a:pt x="323" y="161"/>
                  </a:lnTo>
                  <a:lnTo>
                    <a:pt x="323" y="160"/>
                  </a:lnTo>
                  <a:lnTo>
                    <a:pt x="323" y="161"/>
                  </a:lnTo>
                  <a:lnTo>
                    <a:pt x="324" y="161"/>
                  </a:lnTo>
                  <a:lnTo>
                    <a:pt x="325" y="161"/>
                  </a:lnTo>
                  <a:lnTo>
                    <a:pt x="326" y="162"/>
                  </a:lnTo>
                  <a:lnTo>
                    <a:pt x="325" y="162"/>
                  </a:lnTo>
                  <a:lnTo>
                    <a:pt x="325" y="163"/>
                  </a:lnTo>
                  <a:lnTo>
                    <a:pt x="325" y="164"/>
                  </a:lnTo>
                  <a:lnTo>
                    <a:pt x="326" y="164"/>
                  </a:lnTo>
                  <a:lnTo>
                    <a:pt x="327" y="164"/>
                  </a:lnTo>
                  <a:lnTo>
                    <a:pt x="326" y="164"/>
                  </a:lnTo>
                  <a:lnTo>
                    <a:pt x="326" y="165"/>
                  </a:lnTo>
                  <a:lnTo>
                    <a:pt x="327" y="165"/>
                  </a:lnTo>
                  <a:lnTo>
                    <a:pt x="327" y="164"/>
                  </a:lnTo>
                  <a:lnTo>
                    <a:pt x="328" y="165"/>
                  </a:lnTo>
                  <a:lnTo>
                    <a:pt x="328" y="166"/>
                  </a:lnTo>
                  <a:lnTo>
                    <a:pt x="329" y="166"/>
                  </a:lnTo>
                  <a:lnTo>
                    <a:pt x="330" y="166"/>
                  </a:lnTo>
                  <a:lnTo>
                    <a:pt x="331" y="166"/>
                  </a:lnTo>
                  <a:lnTo>
                    <a:pt x="331" y="165"/>
                  </a:lnTo>
                  <a:lnTo>
                    <a:pt x="331" y="166"/>
                  </a:lnTo>
                  <a:lnTo>
                    <a:pt x="331" y="166"/>
                  </a:lnTo>
                  <a:lnTo>
                    <a:pt x="332" y="166"/>
                  </a:lnTo>
                  <a:lnTo>
                    <a:pt x="333" y="166"/>
                  </a:lnTo>
                  <a:lnTo>
                    <a:pt x="333" y="165"/>
                  </a:lnTo>
                  <a:lnTo>
                    <a:pt x="333" y="166"/>
                  </a:lnTo>
                  <a:lnTo>
                    <a:pt x="333" y="167"/>
                  </a:lnTo>
                  <a:lnTo>
                    <a:pt x="334" y="167"/>
                  </a:lnTo>
                  <a:lnTo>
                    <a:pt x="334" y="167"/>
                  </a:lnTo>
                  <a:lnTo>
                    <a:pt x="334" y="168"/>
                  </a:lnTo>
                  <a:lnTo>
                    <a:pt x="335" y="168"/>
                  </a:lnTo>
                  <a:lnTo>
                    <a:pt x="335" y="169"/>
                  </a:lnTo>
                  <a:lnTo>
                    <a:pt x="336" y="169"/>
                  </a:lnTo>
                  <a:lnTo>
                    <a:pt x="336" y="170"/>
                  </a:lnTo>
                  <a:lnTo>
                    <a:pt x="335" y="170"/>
                  </a:lnTo>
                  <a:lnTo>
                    <a:pt x="336" y="171"/>
                  </a:lnTo>
                  <a:lnTo>
                    <a:pt x="337" y="171"/>
                  </a:lnTo>
                  <a:lnTo>
                    <a:pt x="337" y="172"/>
                  </a:lnTo>
                  <a:lnTo>
                    <a:pt x="338" y="172"/>
                  </a:lnTo>
                  <a:lnTo>
                    <a:pt x="339" y="172"/>
                  </a:lnTo>
                  <a:lnTo>
                    <a:pt x="339" y="172"/>
                  </a:lnTo>
                  <a:lnTo>
                    <a:pt x="340" y="172"/>
                  </a:lnTo>
                  <a:lnTo>
                    <a:pt x="341" y="172"/>
                  </a:lnTo>
                  <a:lnTo>
                    <a:pt x="342" y="172"/>
                  </a:lnTo>
                  <a:lnTo>
                    <a:pt x="342" y="173"/>
                  </a:lnTo>
                  <a:lnTo>
                    <a:pt x="343" y="173"/>
                  </a:lnTo>
                  <a:lnTo>
                    <a:pt x="343" y="174"/>
                  </a:lnTo>
                  <a:lnTo>
                    <a:pt x="344" y="175"/>
                  </a:lnTo>
                  <a:lnTo>
                    <a:pt x="345" y="175"/>
                  </a:lnTo>
                  <a:lnTo>
                    <a:pt x="345" y="175"/>
                  </a:lnTo>
                  <a:lnTo>
                    <a:pt x="344" y="175"/>
                  </a:lnTo>
                  <a:lnTo>
                    <a:pt x="345" y="176"/>
                  </a:lnTo>
                  <a:lnTo>
                    <a:pt x="346" y="176"/>
                  </a:lnTo>
                  <a:lnTo>
                    <a:pt x="347" y="176"/>
                  </a:lnTo>
                  <a:lnTo>
                    <a:pt x="347" y="176"/>
                  </a:lnTo>
                  <a:lnTo>
                    <a:pt x="347" y="177"/>
                  </a:lnTo>
                  <a:lnTo>
                    <a:pt x="348" y="177"/>
                  </a:lnTo>
                  <a:lnTo>
                    <a:pt x="348" y="178"/>
                  </a:lnTo>
                  <a:lnTo>
                    <a:pt x="349" y="178"/>
                  </a:lnTo>
                  <a:lnTo>
                    <a:pt x="350" y="178"/>
                  </a:lnTo>
                  <a:lnTo>
                    <a:pt x="350" y="179"/>
                  </a:lnTo>
                  <a:lnTo>
                    <a:pt x="349" y="179"/>
                  </a:lnTo>
                  <a:lnTo>
                    <a:pt x="350" y="179"/>
                  </a:lnTo>
                  <a:lnTo>
                    <a:pt x="351" y="179"/>
                  </a:lnTo>
                  <a:lnTo>
                    <a:pt x="352" y="179"/>
                  </a:lnTo>
                  <a:lnTo>
                    <a:pt x="352" y="180"/>
                  </a:lnTo>
                  <a:lnTo>
                    <a:pt x="352" y="179"/>
                  </a:lnTo>
                  <a:lnTo>
                    <a:pt x="351" y="178"/>
                  </a:lnTo>
                  <a:lnTo>
                    <a:pt x="352" y="178"/>
                  </a:lnTo>
                  <a:lnTo>
                    <a:pt x="353" y="178"/>
                  </a:lnTo>
                  <a:lnTo>
                    <a:pt x="353" y="177"/>
                  </a:lnTo>
                  <a:lnTo>
                    <a:pt x="353" y="178"/>
                  </a:lnTo>
                  <a:lnTo>
                    <a:pt x="354" y="178"/>
                  </a:lnTo>
                  <a:lnTo>
                    <a:pt x="355" y="178"/>
                  </a:lnTo>
                  <a:lnTo>
                    <a:pt x="355" y="178"/>
                  </a:lnTo>
                  <a:lnTo>
                    <a:pt x="355" y="179"/>
                  </a:lnTo>
                  <a:lnTo>
                    <a:pt x="356" y="179"/>
                  </a:lnTo>
                  <a:lnTo>
                    <a:pt x="356" y="180"/>
                  </a:lnTo>
                  <a:lnTo>
                    <a:pt x="355" y="180"/>
                  </a:lnTo>
                  <a:lnTo>
                    <a:pt x="355" y="181"/>
                  </a:lnTo>
                  <a:lnTo>
                    <a:pt x="355" y="182"/>
                  </a:lnTo>
                  <a:lnTo>
                    <a:pt x="356" y="182"/>
                  </a:lnTo>
                  <a:lnTo>
                    <a:pt x="356" y="183"/>
                  </a:lnTo>
                  <a:lnTo>
                    <a:pt x="356" y="182"/>
                  </a:lnTo>
                  <a:lnTo>
                    <a:pt x="357" y="182"/>
                  </a:lnTo>
                  <a:lnTo>
                    <a:pt x="357" y="183"/>
                  </a:lnTo>
                  <a:lnTo>
                    <a:pt x="358" y="183"/>
                  </a:lnTo>
                  <a:lnTo>
                    <a:pt x="358" y="182"/>
                  </a:lnTo>
                  <a:lnTo>
                    <a:pt x="359" y="182"/>
                  </a:lnTo>
                  <a:lnTo>
                    <a:pt x="360" y="182"/>
                  </a:lnTo>
                  <a:lnTo>
                    <a:pt x="359" y="182"/>
                  </a:lnTo>
                  <a:lnTo>
                    <a:pt x="359" y="183"/>
                  </a:lnTo>
                  <a:lnTo>
                    <a:pt x="358" y="183"/>
                  </a:lnTo>
                  <a:lnTo>
                    <a:pt x="359" y="183"/>
                  </a:lnTo>
                  <a:lnTo>
                    <a:pt x="360" y="183"/>
                  </a:lnTo>
                  <a:lnTo>
                    <a:pt x="360" y="183"/>
                  </a:lnTo>
                  <a:lnTo>
                    <a:pt x="361" y="183"/>
                  </a:lnTo>
                  <a:lnTo>
                    <a:pt x="362" y="183"/>
                  </a:lnTo>
                  <a:lnTo>
                    <a:pt x="362" y="183"/>
                  </a:lnTo>
                  <a:lnTo>
                    <a:pt x="363" y="183"/>
                  </a:lnTo>
                  <a:lnTo>
                    <a:pt x="363" y="183"/>
                  </a:lnTo>
                  <a:lnTo>
                    <a:pt x="362" y="183"/>
                  </a:lnTo>
                  <a:lnTo>
                    <a:pt x="362" y="184"/>
                  </a:lnTo>
                  <a:lnTo>
                    <a:pt x="363" y="184"/>
                  </a:lnTo>
                  <a:lnTo>
                    <a:pt x="363" y="185"/>
                  </a:lnTo>
                  <a:lnTo>
                    <a:pt x="363" y="184"/>
                  </a:lnTo>
                  <a:lnTo>
                    <a:pt x="363" y="184"/>
                  </a:lnTo>
                  <a:lnTo>
                    <a:pt x="364" y="184"/>
                  </a:lnTo>
                  <a:lnTo>
                    <a:pt x="364" y="183"/>
                  </a:lnTo>
                  <a:lnTo>
                    <a:pt x="365" y="183"/>
                  </a:lnTo>
                  <a:lnTo>
                    <a:pt x="366" y="183"/>
                  </a:lnTo>
                  <a:lnTo>
                    <a:pt x="366" y="184"/>
                  </a:lnTo>
                  <a:lnTo>
                    <a:pt x="366" y="185"/>
                  </a:lnTo>
                  <a:lnTo>
                    <a:pt x="367" y="185"/>
                  </a:lnTo>
                  <a:lnTo>
                    <a:pt x="367" y="184"/>
                  </a:lnTo>
                  <a:lnTo>
                    <a:pt x="368" y="184"/>
                  </a:lnTo>
                  <a:lnTo>
                    <a:pt x="368" y="185"/>
                  </a:lnTo>
                  <a:lnTo>
                    <a:pt x="367" y="186"/>
                  </a:lnTo>
                  <a:lnTo>
                    <a:pt x="366" y="186"/>
                  </a:lnTo>
                  <a:lnTo>
                    <a:pt x="366" y="187"/>
                  </a:lnTo>
                  <a:lnTo>
                    <a:pt x="367" y="187"/>
                  </a:lnTo>
                  <a:lnTo>
                    <a:pt x="367" y="188"/>
                  </a:lnTo>
                  <a:lnTo>
                    <a:pt x="368" y="188"/>
                  </a:lnTo>
                  <a:lnTo>
                    <a:pt x="368" y="187"/>
                  </a:lnTo>
                  <a:lnTo>
                    <a:pt x="369" y="187"/>
                  </a:lnTo>
                  <a:lnTo>
                    <a:pt x="370" y="187"/>
                  </a:lnTo>
                  <a:lnTo>
                    <a:pt x="370" y="188"/>
                  </a:lnTo>
                  <a:lnTo>
                    <a:pt x="371" y="188"/>
                  </a:lnTo>
                  <a:lnTo>
                    <a:pt x="371" y="189"/>
                  </a:lnTo>
                  <a:lnTo>
                    <a:pt x="372" y="189"/>
                  </a:lnTo>
                  <a:lnTo>
                    <a:pt x="372" y="190"/>
                  </a:lnTo>
                  <a:lnTo>
                    <a:pt x="373" y="190"/>
                  </a:lnTo>
                  <a:lnTo>
                    <a:pt x="374" y="190"/>
                  </a:lnTo>
                  <a:lnTo>
                    <a:pt x="375" y="190"/>
                  </a:lnTo>
                  <a:lnTo>
                    <a:pt x="376" y="190"/>
                  </a:lnTo>
                  <a:lnTo>
                    <a:pt x="377" y="190"/>
                  </a:lnTo>
                  <a:lnTo>
                    <a:pt x="377" y="191"/>
                  </a:lnTo>
                  <a:lnTo>
                    <a:pt x="378" y="191"/>
                  </a:lnTo>
                  <a:lnTo>
                    <a:pt x="378" y="191"/>
                  </a:lnTo>
                  <a:lnTo>
                    <a:pt x="379" y="191"/>
                  </a:lnTo>
                  <a:lnTo>
                    <a:pt x="380" y="191"/>
                  </a:lnTo>
                  <a:lnTo>
                    <a:pt x="381" y="191"/>
                  </a:lnTo>
                  <a:lnTo>
                    <a:pt x="382" y="191"/>
                  </a:lnTo>
                  <a:lnTo>
                    <a:pt x="383" y="191"/>
                  </a:lnTo>
                  <a:lnTo>
                    <a:pt x="384" y="191"/>
                  </a:lnTo>
                  <a:lnTo>
                    <a:pt x="385" y="191"/>
                  </a:lnTo>
                  <a:lnTo>
                    <a:pt x="385" y="192"/>
                  </a:lnTo>
                  <a:lnTo>
                    <a:pt x="386" y="193"/>
                  </a:lnTo>
                  <a:lnTo>
                    <a:pt x="386" y="194"/>
                  </a:lnTo>
                  <a:lnTo>
                    <a:pt x="386" y="194"/>
                  </a:lnTo>
                  <a:lnTo>
                    <a:pt x="386" y="195"/>
                  </a:lnTo>
                  <a:lnTo>
                    <a:pt x="386" y="196"/>
                  </a:lnTo>
                  <a:lnTo>
                    <a:pt x="386" y="197"/>
                  </a:lnTo>
                  <a:lnTo>
                    <a:pt x="386" y="198"/>
                  </a:lnTo>
                  <a:lnTo>
                    <a:pt x="386" y="199"/>
                  </a:lnTo>
                  <a:lnTo>
                    <a:pt x="387" y="199"/>
                  </a:lnTo>
                  <a:lnTo>
                    <a:pt x="387" y="199"/>
                  </a:lnTo>
                  <a:lnTo>
                    <a:pt x="388" y="200"/>
                  </a:lnTo>
                  <a:lnTo>
                    <a:pt x="389" y="201"/>
                  </a:lnTo>
                  <a:lnTo>
                    <a:pt x="390" y="202"/>
                  </a:lnTo>
                  <a:lnTo>
                    <a:pt x="391" y="203"/>
                  </a:lnTo>
                  <a:lnTo>
                    <a:pt x="392" y="204"/>
                  </a:lnTo>
                  <a:lnTo>
                    <a:pt x="392" y="205"/>
                  </a:lnTo>
                  <a:lnTo>
                    <a:pt x="393" y="205"/>
                  </a:lnTo>
                  <a:lnTo>
                    <a:pt x="394" y="205"/>
                  </a:lnTo>
                  <a:lnTo>
                    <a:pt x="394" y="206"/>
                  </a:lnTo>
                  <a:lnTo>
                    <a:pt x="394" y="206"/>
                  </a:lnTo>
                  <a:lnTo>
                    <a:pt x="394" y="207"/>
                  </a:lnTo>
                  <a:lnTo>
                    <a:pt x="394" y="207"/>
                  </a:lnTo>
                  <a:lnTo>
                    <a:pt x="394" y="208"/>
                  </a:lnTo>
                  <a:lnTo>
                    <a:pt x="395" y="208"/>
                  </a:lnTo>
                  <a:lnTo>
                    <a:pt x="395" y="209"/>
                  </a:lnTo>
                  <a:lnTo>
                    <a:pt x="394" y="209"/>
                  </a:lnTo>
                  <a:lnTo>
                    <a:pt x="394" y="209"/>
                  </a:lnTo>
                  <a:lnTo>
                    <a:pt x="393" y="210"/>
                  </a:lnTo>
                  <a:lnTo>
                    <a:pt x="394" y="210"/>
                  </a:lnTo>
                  <a:lnTo>
                    <a:pt x="394" y="210"/>
                  </a:lnTo>
                  <a:lnTo>
                    <a:pt x="395" y="211"/>
                  </a:lnTo>
                  <a:lnTo>
                    <a:pt x="395" y="212"/>
                  </a:lnTo>
                  <a:lnTo>
                    <a:pt x="394" y="212"/>
                  </a:lnTo>
                  <a:lnTo>
                    <a:pt x="394" y="213"/>
                  </a:lnTo>
                  <a:lnTo>
                    <a:pt x="395" y="213"/>
                  </a:lnTo>
                  <a:lnTo>
                    <a:pt x="396" y="212"/>
                  </a:lnTo>
                  <a:lnTo>
                    <a:pt x="397" y="212"/>
                  </a:lnTo>
                  <a:lnTo>
                    <a:pt x="398" y="212"/>
                  </a:lnTo>
                  <a:lnTo>
                    <a:pt x="399" y="212"/>
                  </a:lnTo>
                  <a:lnTo>
                    <a:pt x="400" y="212"/>
                  </a:lnTo>
                  <a:lnTo>
                    <a:pt x="400" y="211"/>
                  </a:lnTo>
                  <a:lnTo>
                    <a:pt x="400" y="210"/>
                  </a:lnTo>
                  <a:lnTo>
                    <a:pt x="399" y="210"/>
                  </a:lnTo>
                  <a:lnTo>
                    <a:pt x="399" y="209"/>
                  </a:lnTo>
                  <a:lnTo>
                    <a:pt x="400" y="209"/>
                  </a:lnTo>
                  <a:lnTo>
                    <a:pt x="400" y="208"/>
                  </a:lnTo>
                  <a:lnTo>
                    <a:pt x="401" y="209"/>
                  </a:lnTo>
                  <a:lnTo>
                    <a:pt x="402" y="209"/>
                  </a:lnTo>
                  <a:lnTo>
                    <a:pt x="402" y="209"/>
                  </a:lnTo>
                  <a:lnTo>
                    <a:pt x="403" y="209"/>
                  </a:lnTo>
                  <a:lnTo>
                    <a:pt x="404" y="209"/>
                  </a:lnTo>
                  <a:lnTo>
                    <a:pt x="405" y="209"/>
                  </a:lnTo>
                  <a:lnTo>
                    <a:pt x="405" y="210"/>
                  </a:lnTo>
                  <a:lnTo>
                    <a:pt x="406" y="210"/>
                  </a:lnTo>
                  <a:lnTo>
                    <a:pt x="407" y="210"/>
                  </a:lnTo>
                  <a:lnTo>
                    <a:pt x="407" y="211"/>
                  </a:lnTo>
                  <a:lnTo>
                    <a:pt x="407" y="212"/>
                  </a:lnTo>
                  <a:lnTo>
                    <a:pt x="407" y="213"/>
                  </a:lnTo>
                  <a:lnTo>
                    <a:pt x="408" y="213"/>
                  </a:lnTo>
                  <a:lnTo>
                    <a:pt x="409" y="213"/>
                  </a:lnTo>
                  <a:lnTo>
                    <a:pt x="409" y="214"/>
                  </a:lnTo>
                  <a:lnTo>
                    <a:pt x="410" y="214"/>
                  </a:lnTo>
                  <a:lnTo>
                    <a:pt x="410" y="215"/>
                  </a:lnTo>
                  <a:lnTo>
                    <a:pt x="410" y="215"/>
                  </a:lnTo>
                  <a:lnTo>
                    <a:pt x="410" y="215"/>
                  </a:lnTo>
                  <a:lnTo>
                    <a:pt x="410" y="216"/>
                  </a:lnTo>
                  <a:lnTo>
                    <a:pt x="410" y="217"/>
                  </a:lnTo>
                  <a:lnTo>
                    <a:pt x="410" y="218"/>
                  </a:lnTo>
                  <a:lnTo>
                    <a:pt x="410" y="218"/>
                  </a:lnTo>
                  <a:lnTo>
                    <a:pt x="411" y="218"/>
                  </a:lnTo>
                  <a:lnTo>
                    <a:pt x="411" y="219"/>
                  </a:lnTo>
                  <a:lnTo>
                    <a:pt x="412" y="219"/>
                  </a:lnTo>
                  <a:lnTo>
                    <a:pt x="413" y="219"/>
                  </a:lnTo>
                  <a:lnTo>
                    <a:pt x="413" y="220"/>
                  </a:lnTo>
                  <a:lnTo>
                    <a:pt x="414" y="220"/>
                  </a:lnTo>
                  <a:lnTo>
                    <a:pt x="415" y="221"/>
                  </a:lnTo>
                  <a:lnTo>
                    <a:pt x="416" y="221"/>
                  </a:lnTo>
                  <a:lnTo>
                    <a:pt x="417" y="222"/>
                  </a:lnTo>
                  <a:lnTo>
                    <a:pt x="418" y="222"/>
                  </a:lnTo>
                  <a:lnTo>
                    <a:pt x="418" y="223"/>
                  </a:lnTo>
                  <a:lnTo>
                    <a:pt x="418" y="223"/>
                  </a:lnTo>
                  <a:lnTo>
                    <a:pt x="419" y="223"/>
                  </a:lnTo>
                  <a:lnTo>
                    <a:pt x="420" y="223"/>
                  </a:lnTo>
                  <a:lnTo>
                    <a:pt x="421" y="223"/>
                  </a:lnTo>
                  <a:lnTo>
                    <a:pt x="421" y="224"/>
                  </a:lnTo>
                  <a:lnTo>
                    <a:pt x="422" y="224"/>
                  </a:lnTo>
                  <a:lnTo>
                    <a:pt x="423" y="224"/>
                  </a:lnTo>
                  <a:lnTo>
                    <a:pt x="423" y="225"/>
                  </a:lnTo>
                  <a:lnTo>
                    <a:pt x="424" y="225"/>
                  </a:lnTo>
                  <a:lnTo>
                    <a:pt x="424" y="226"/>
                  </a:lnTo>
                  <a:lnTo>
                    <a:pt x="425" y="226"/>
                  </a:lnTo>
                  <a:lnTo>
                    <a:pt x="426" y="226"/>
                  </a:lnTo>
                  <a:lnTo>
                    <a:pt x="426" y="226"/>
                  </a:lnTo>
                  <a:lnTo>
                    <a:pt x="427" y="226"/>
                  </a:lnTo>
                  <a:lnTo>
                    <a:pt x="427" y="227"/>
                  </a:lnTo>
                  <a:lnTo>
                    <a:pt x="429" y="227"/>
                  </a:lnTo>
                  <a:lnTo>
                    <a:pt x="430" y="227"/>
                  </a:lnTo>
                  <a:lnTo>
                    <a:pt x="431" y="228"/>
                  </a:lnTo>
                  <a:lnTo>
                    <a:pt x="432" y="228"/>
                  </a:lnTo>
                  <a:lnTo>
                    <a:pt x="433" y="229"/>
                  </a:lnTo>
                  <a:lnTo>
                    <a:pt x="434" y="229"/>
                  </a:lnTo>
                  <a:lnTo>
                    <a:pt x="434" y="230"/>
                  </a:lnTo>
                  <a:lnTo>
                    <a:pt x="434" y="230"/>
                  </a:lnTo>
                  <a:lnTo>
                    <a:pt x="434" y="230"/>
                  </a:lnTo>
                  <a:lnTo>
                    <a:pt x="435" y="230"/>
                  </a:lnTo>
                  <a:lnTo>
                    <a:pt x="435" y="231"/>
                  </a:lnTo>
                  <a:lnTo>
                    <a:pt x="436" y="231"/>
                  </a:lnTo>
                  <a:lnTo>
                    <a:pt x="437" y="232"/>
                  </a:lnTo>
                  <a:lnTo>
                    <a:pt x="438" y="232"/>
                  </a:lnTo>
                  <a:lnTo>
                    <a:pt x="438" y="233"/>
                  </a:lnTo>
                  <a:lnTo>
                    <a:pt x="439" y="233"/>
                  </a:lnTo>
                  <a:lnTo>
                    <a:pt x="439" y="234"/>
                  </a:lnTo>
                  <a:lnTo>
                    <a:pt x="440" y="234"/>
                  </a:lnTo>
                  <a:lnTo>
                    <a:pt x="440" y="235"/>
                  </a:lnTo>
                  <a:lnTo>
                    <a:pt x="441" y="235"/>
                  </a:lnTo>
                  <a:lnTo>
                    <a:pt x="442" y="235"/>
                  </a:lnTo>
                  <a:lnTo>
                    <a:pt x="442" y="235"/>
                  </a:lnTo>
                  <a:lnTo>
                    <a:pt x="443" y="235"/>
                  </a:lnTo>
                  <a:lnTo>
                    <a:pt x="443" y="236"/>
                  </a:lnTo>
                  <a:lnTo>
                    <a:pt x="444" y="236"/>
                  </a:lnTo>
                  <a:lnTo>
                    <a:pt x="444" y="237"/>
                  </a:lnTo>
                  <a:lnTo>
                    <a:pt x="445" y="237"/>
                  </a:lnTo>
                  <a:lnTo>
                    <a:pt x="446" y="237"/>
                  </a:lnTo>
                  <a:lnTo>
                    <a:pt x="446" y="238"/>
                  </a:lnTo>
                  <a:lnTo>
                    <a:pt x="447" y="238"/>
                  </a:lnTo>
                  <a:lnTo>
                    <a:pt x="447" y="238"/>
                  </a:lnTo>
                  <a:lnTo>
                    <a:pt x="448" y="238"/>
                  </a:lnTo>
                  <a:lnTo>
                    <a:pt x="448" y="239"/>
                  </a:lnTo>
                  <a:lnTo>
                    <a:pt x="449" y="239"/>
                  </a:lnTo>
                  <a:lnTo>
                    <a:pt x="449" y="239"/>
                  </a:lnTo>
                  <a:lnTo>
                    <a:pt x="450" y="239"/>
                  </a:lnTo>
                  <a:lnTo>
                    <a:pt x="451" y="238"/>
                  </a:lnTo>
                  <a:lnTo>
                    <a:pt x="451" y="238"/>
                  </a:lnTo>
                  <a:lnTo>
                    <a:pt x="451" y="237"/>
                  </a:lnTo>
                  <a:lnTo>
                    <a:pt x="452" y="237"/>
                  </a:lnTo>
                  <a:lnTo>
                    <a:pt x="452" y="236"/>
                  </a:lnTo>
                  <a:lnTo>
                    <a:pt x="453" y="236"/>
                  </a:lnTo>
                  <a:lnTo>
                    <a:pt x="453" y="235"/>
                  </a:lnTo>
                  <a:lnTo>
                    <a:pt x="454" y="235"/>
                  </a:lnTo>
                  <a:lnTo>
                    <a:pt x="454" y="234"/>
                  </a:lnTo>
                  <a:lnTo>
                    <a:pt x="455" y="233"/>
                  </a:lnTo>
                  <a:lnTo>
                    <a:pt x="455" y="232"/>
                  </a:lnTo>
                  <a:lnTo>
                    <a:pt x="456" y="232"/>
                  </a:lnTo>
                  <a:lnTo>
                    <a:pt x="457" y="232"/>
                  </a:lnTo>
                  <a:lnTo>
                    <a:pt x="457" y="232"/>
                  </a:lnTo>
                  <a:lnTo>
                    <a:pt x="458" y="232"/>
                  </a:lnTo>
                  <a:lnTo>
                    <a:pt x="459" y="232"/>
                  </a:lnTo>
                  <a:lnTo>
                    <a:pt x="460" y="232"/>
                  </a:lnTo>
                  <a:lnTo>
                    <a:pt x="461" y="232"/>
                  </a:lnTo>
                  <a:lnTo>
                    <a:pt x="462" y="232"/>
                  </a:lnTo>
                  <a:lnTo>
                    <a:pt x="463" y="232"/>
                  </a:lnTo>
                  <a:lnTo>
                    <a:pt x="464" y="233"/>
                  </a:lnTo>
                  <a:lnTo>
                    <a:pt x="465" y="233"/>
                  </a:lnTo>
                  <a:lnTo>
                    <a:pt x="465" y="233"/>
                  </a:lnTo>
                  <a:lnTo>
                    <a:pt x="465" y="234"/>
                  </a:lnTo>
                  <a:lnTo>
                    <a:pt x="466" y="234"/>
                  </a:lnTo>
                  <a:lnTo>
                    <a:pt x="466" y="235"/>
                  </a:lnTo>
                  <a:lnTo>
                    <a:pt x="467" y="235"/>
                  </a:lnTo>
                  <a:lnTo>
                    <a:pt x="467" y="236"/>
                  </a:lnTo>
                  <a:lnTo>
                    <a:pt x="468" y="236"/>
                  </a:lnTo>
                  <a:lnTo>
                    <a:pt x="468" y="237"/>
                  </a:lnTo>
                  <a:lnTo>
                    <a:pt x="469" y="237"/>
                  </a:lnTo>
                  <a:lnTo>
                    <a:pt x="470" y="238"/>
                  </a:lnTo>
                  <a:lnTo>
                    <a:pt x="470" y="238"/>
                  </a:lnTo>
                  <a:lnTo>
                    <a:pt x="471" y="238"/>
                  </a:lnTo>
                  <a:lnTo>
                    <a:pt x="472" y="238"/>
                  </a:lnTo>
                  <a:lnTo>
                    <a:pt x="473" y="238"/>
                  </a:lnTo>
                  <a:lnTo>
                    <a:pt x="473" y="238"/>
                  </a:lnTo>
                  <a:lnTo>
                    <a:pt x="473" y="238"/>
                  </a:lnTo>
                  <a:lnTo>
                    <a:pt x="473" y="238"/>
                  </a:lnTo>
                  <a:lnTo>
                    <a:pt x="474" y="238"/>
                  </a:lnTo>
                  <a:lnTo>
                    <a:pt x="475" y="239"/>
                  </a:lnTo>
                  <a:lnTo>
                    <a:pt x="476" y="239"/>
                  </a:lnTo>
                  <a:lnTo>
                    <a:pt x="477" y="240"/>
                  </a:lnTo>
                  <a:lnTo>
                    <a:pt x="478" y="240"/>
                  </a:lnTo>
                  <a:lnTo>
                    <a:pt x="479" y="240"/>
                  </a:lnTo>
                  <a:lnTo>
                    <a:pt x="479" y="241"/>
                  </a:lnTo>
                  <a:lnTo>
                    <a:pt x="480" y="241"/>
                  </a:lnTo>
                  <a:lnTo>
                    <a:pt x="480" y="242"/>
                  </a:lnTo>
                  <a:lnTo>
                    <a:pt x="481" y="242"/>
                  </a:lnTo>
                  <a:lnTo>
                    <a:pt x="481" y="243"/>
                  </a:lnTo>
                  <a:lnTo>
                    <a:pt x="482" y="243"/>
                  </a:lnTo>
                  <a:lnTo>
                    <a:pt x="482" y="244"/>
                  </a:lnTo>
                  <a:lnTo>
                    <a:pt x="484" y="245"/>
                  </a:lnTo>
                  <a:lnTo>
                    <a:pt x="485" y="245"/>
                  </a:lnTo>
                  <a:lnTo>
                    <a:pt x="486" y="246"/>
                  </a:lnTo>
                  <a:lnTo>
                    <a:pt x="486" y="246"/>
                  </a:lnTo>
                  <a:lnTo>
                    <a:pt x="487" y="246"/>
                  </a:lnTo>
                  <a:lnTo>
                    <a:pt x="488" y="247"/>
                  </a:lnTo>
                  <a:lnTo>
                    <a:pt x="489" y="247"/>
                  </a:lnTo>
                  <a:lnTo>
                    <a:pt x="489" y="248"/>
                  </a:lnTo>
                  <a:lnTo>
                    <a:pt x="490" y="248"/>
                  </a:lnTo>
                  <a:lnTo>
                    <a:pt x="491" y="249"/>
                  </a:lnTo>
                  <a:lnTo>
                    <a:pt x="492" y="249"/>
                  </a:lnTo>
                  <a:lnTo>
                    <a:pt x="493" y="249"/>
                  </a:lnTo>
                  <a:lnTo>
                    <a:pt x="493" y="250"/>
                  </a:lnTo>
                  <a:lnTo>
                    <a:pt x="494" y="250"/>
                  </a:lnTo>
                  <a:lnTo>
                    <a:pt x="494" y="251"/>
                  </a:lnTo>
                  <a:lnTo>
                    <a:pt x="495" y="252"/>
                  </a:lnTo>
                  <a:lnTo>
                    <a:pt x="495" y="253"/>
                  </a:lnTo>
                  <a:lnTo>
                    <a:pt x="496" y="253"/>
                  </a:lnTo>
                  <a:lnTo>
                    <a:pt x="497" y="254"/>
                  </a:lnTo>
                  <a:lnTo>
                    <a:pt x="497" y="254"/>
                  </a:lnTo>
                  <a:lnTo>
                    <a:pt x="498" y="254"/>
                  </a:lnTo>
                  <a:lnTo>
                    <a:pt x="498" y="254"/>
                  </a:lnTo>
                  <a:lnTo>
                    <a:pt x="499" y="254"/>
                  </a:lnTo>
                  <a:lnTo>
                    <a:pt x="499" y="255"/>
                  </a:lnTo>
                  <a:lnTo>
                    <a:pt x="500" y="255"/>
                  </a:lnTo>
                  <a:lnTo>
                    <a:pt x="501" y="255"/>
                  </a:lnTo>
                  <a:lnTo>
                    <a:pt x="502" y="255"/>
                  </a:lnTo>
                  <a:lnTo>
                    <a:pt x="502" y="256"/>
                  </a:lnTo>
                  <a:lnTo>
                    <a:pt x="503" y="256"/>
                  </a:lnTo>
                  <a:lnTo>
                    <a:pt x="504" y="255"/>
                  </a:lnTo>
                  <a:lnTo>
                    <a:pt x="505" y="255"/>
                  </a:lnTo>
                  <a:lnTo>
                    <a:pt x="505" y="255"/>
                  </a:lnTo>
                  <a:lnTo>
                    <a:pt x="506" y="254"/>
                  </a:lnTo>
                  <a:lnTo>
                    <a:pt x="507" y="254"/>
                  </a:lnTo>
                  <a:lnTo>
                    <a:pt x="508" y="254"/>
                  </a:lnTo>
                  <a:lnTo>
                    <a:pt x="508" y="255"/>
                  </a:lnTo>
                  <a:lnTo>
                    <a:pt x="509" y="255"/>
                  </a:lnTo>
                  <a:lnTo>
                    <a:pt x="510" y="255"/>
                  </a:lnTo>
                  <a:lnTo>
                    <a:pt x="510" y="254"/>
                  </a:lnTo>
                  <a:lnTo>
                    <a:pt x="511" y="254"/>
                  </a:lnTo>
                  <a:lnTo>
                    <a:pt x="512" y="254"/>
                  </a:lnTo>
                  <a:lnTo>
                    <a:pt x="513" y="254"/>
                  </a:lnTo>
                  <a:lnTo>
                    <a:pt x="513" y="254"/>
                  </a:lnTo>
                  <a:lnTo>
                    <a:pt x="513" y="254"/>
                  </a:lnTo>
                  <a:lnTo>
                    <a:pt x="514" y="254"/>
                  </a:lnTo>
                  <a:lnTo>
                    <a:pt x="514" y="254"/>
                  </a:lnTo>
                  <a:lnTo>
                    <a:pt x="514" y="254"/>
                  </a:lnTo>
                  <a:lnTo>
                    <a:pt x="515" y="254"/>
                  </a:lnTo>
                  <a:lnTo>
                    <a:pt x="516" y="254"/>
                  </a:lnTo>
                  <a:lnTo>
                    <a:pt x="517" y="254"/>
                  </a:lnTo>
                  <a:lnTo>
                    <a:pt x="517" y="253"/>
                  </a:lnTo>
                  <a:lnTo>
                    <a:pt x="518" y="253"/>
                  </a:lnTo>
                  <a:lnTo>
                    <a:pt x="519" y="253"/>
                  </a:lnTo>
                  <a:lnTo>
                    <a:pt x="520" y="253"/>
                  </a:lnTo>
                  <a:lnTo>
                    <a:pt x="520" y="253"/>
                  </a:lnTo>
                  <a:lnTo>
                    <a:pt x="520" y="252"/>
                  </a:lnTo>
                  <a:lnTo>
                    <a:pt x="521" y="252"/>
                  </a:lnTo>
                  <a:lnTo>
                    <a:pt x="521" y="253"/>
                  </a:lnTo>
                  <a:lnTo>
                    <a:pt x="522" y="253"/>
                  </a:lnTo>
                  <a:lnTo>
                    <a:pt x="523" y="253"/>
                  </a:lnTo>
                  <a:lnTo>
                    <a:pt x="523" y="252"/>
                  </a:lnTo>
                  <a:lnTo>
                    <a:pt x="524" y="252"/>
                  </a:lnTo>
                  <a:lnTo>
                    <a:pt x="525" y="252"/>
                  </a:lnTo>
                  <a:lnTo>
                    <a:pt x="525" y="253"/>
                  </a:lnTo>
                  <a:lnTo>
                    <a:pt x="525" y="254"/>
                  </a:lnTo>
                  <a:lnTo>
                    <a:pt x="526" y="254"/>
                  </a:lnTo>
                  <a:lnTo>
                    <a:pt x="526" y="254"/>
                  </a:lnTo>
                  <a:lnTo>
                    <a:pt x="526" y="255"/>
                  </a:lnTo>
                  <a:lnTo>
                    <a:pt x="526" y="256"/>
                  </a:lnTo>
                  <a:lnTo>
                    <a:pt x="527" y="256"/>
                  </a:lnTo>
                  <a:lnTo>
                    <a:pt x="526" y="257"/>
                  </a:lnTo>
                  <a:lnTo>
                    <a:pt x="527" y="257"/>
                  </a:lnTo>
                  <a:lnTo>
                    <a:pt x="527" y="258"/>
                  </a:lnTo>
                  <a:lnTo>
                    <a:pt x="527" y="257"/>
                  </a:lnTo>
                  <a:lnTo>
                    <a:pt x="527" y="258"/>
                  </a:lnTo>
                  <a:lnTo>
                    <a:pt x="528" y="258"/>
                  </a:lnTo>
                  <a:lnTo>
                    <a:pt x="528" y="259"/>
                  </a:lnTo>
                  <a:lnTo>
                    <a:pt x="528" y="259"/>
                  </a:lnTo>
                  <a:lnTo>
                    <a:pt x="528" y="260"/>
                  </a:lnTo>
                  <a:lnTo>
                    <a:pt x="528" y="260"/>
                  </a:lnTo>
                  <a:lnTo>
                    <a:pt x="528" y="260"/>
                  </a:lnTo>
                  <a:lnTo>
                    <a:pt x="528" y="260"/>
                  </a:lnTo>
                  <a:lnTo>
                    <a:pt x="528" y="261"/>
                  </a:lnTo>
                  <a:lnTo>
                    <a:pt x="528" y="261"/>
                  </a:lnTo>
                  <a:lnTo>
                    <a:pt x="528" y="262"/>
                  </a:lnTo>
                  <a:lnTo>
                    <a:pt x="528" y="262"/>
                  </a:lnTo>
                  <a:lnTo>
                    <a:pt x="528" y="262"/>
                  </a:lnTo>
                  <a:lnTo>
                    <a:pt x="529" y="263"/>
                  </a:lnTo>
                  <a:lnTo>
                    <a:pt x="528" y="263"/>
                  </a:lnTo>
                  <a:lnTo>
                    <a:pt x="529" y="263"/>
                  </a:lnTo>
                  <a:lnTo>
                    <a:pt x="529" y="264"/>
                  </a:lnTo>
                  <a:lnTo>
                    <a:pt x="529" y="265"/>
                  </a:lnTo>
                  <a:lnTo>
                    <a:pt x="528" y="266"/>
                  </a:lnTo>
                  <a:lnTo>
                    <a:pt x="528" y="267"/>
                  </a:lnTo>
                  <a:lnTo>
                    <a:pt x="528" y="268"/>
                  </a:lnTo>
                  <a:lnTo>
                    <a:pt x="528" y="268"/>
                  </a:lnTo>
                  <a:lnTo>
                    <a:pt x="528" y="268"/>
                  </a:lnTo>
                  <a:lnTo>
                    <a:pt x="528" y="268"/>
                  </a:lnTo>
                  <a:lnTo>
                    <a:pt x="528" y="268"/>
                  </a:lnTo>
                  <a:lnTo>
                    <a:pt x="528" y="269"/>
                  </a:lnTo>
                  <a:lnTo>
                    <a:pt x="528" y="270"/>
                  </a:lnTo>
                  <a:lnTo>
                    <a:pt x="529" y="270"/>
                  </a:lnTo>
                  <a:lnTo>
                    <a:pt x="528" y="270"/>
                  </a:lnTo>
                  <a:lnTo>
                    <a:pt x="529" y="270"/>
                  </a:lnTo>
                  <a:lnTo>
                    <a:pt x="528" y="270"/>
                  </a:lnTo>
                  <a:lnTo>
                    <a:pt x="528" y="270"/>
                  </a:lnTo>
                  <a:lnTo>
                    <a:pt x="528" y="271"/>
                  </a:lnTo>
                  <a:lnTo>
                    <a:pt x="528" y="272"/>
                  </a:lnTo>
                  <a:lnTo>
                    <a:pt x="528" y="272"/>
                  </a:lnTo>
                  <a:lnTo>
                    <a:pt x="529" y="272"/>
                  </a:lnTo>
                  <a:lnTo>
                    <a:pt x="530" y="272"/>
                  </a:lnTo>
                  <a:lnTo>
                    <a:pt x="531" y="272"/>
                  </a:lnTo>
                  <a:lnTo>
                    <a:pt x="532" y="272"/>
                  </a:lnTo>
                  <a:lnTo>
                    <a:pt x="533" y="272"/>
                  </a:lnTo>
                  <a:lnTo>
                    <a:pt x="534" y="273"/>
                  </a:lnTo>
                  <a:lnTo>
                    <a:pt x="535" y="272"/>
                  </a:lnTo>
                  <a:lnTo>
                    <a:pt x="536" y="272"/>
                  </a:lnTo>
                  <a:lnTo>
                    <a:pt x="536" y="272"/>
                  </a:lnTo>
                  <a:lnTo>
                    <a:pt x="537" y="272"/>
                  </a:lnTo>
                  <a:lnTo>
                    <a:pt x="538" y="272"/>
                  </a:lnTo>
                  <a:lnTo>
                    <a:pt x="539" y="272"/>
                  </a:lnTo>
                  <a:lnTo>
                    <a:pt x="540" y="272"/>
                  </a:lnTo>
                  <a:lnTo>
                    <a:pt x="541" y="272"/>
                  </a:lnTo>
                  <a:lnTo>
                    <a:pt x="542" y="272"/>
                  </a:lnTo>
                  <a:lnTo>
                    <a:pt x="543" y="272"/>
                  </a:lnTo>
                  <a:lnTo>
                    <a:pt x="544" y="272"/>
                  </a:lnTo>
                  <a:lnTo>
                    <a:pt x="544" y="272"/>
                  </a:lnTo>
                  <a:lnTo>
                    <a:pt x="545" y="272"/>
                  </a:lnTo>
                  <a:lnTo>
                    <a:pt x="546" y="272"/>
                  </a:lnTo>
                  <a:lnTo>
                    <a:pt x="546" y="273"/>
                  </a:lnTo>
                  <a:lnTo>
                    <a:pt x="547" y="273"/>
                  </a:lnTo>
                  <a:lnTo>
                    <a:pt x="547" y="274"/>
                  </a:lnTo>
                  <a:lnTo>
                    <a:pt x="547" y="275"/>
                  </a:lnTo>
                  <a:lnTo>
                    <a:pt x="548" y="276"/>
                  </a:lnTo>
                  <a:lnTo>
                    <a:pt x="549" y="276"/>
                  </a:lnTo>
                  <a:lnTo>
                    <a:pt x="550" y="276"/>
                  </a:lnTo>
                  <a:lnTo>
                    <a:pt x="551" y="276"/>
                  </a:lnTo>
                  <a:lnTo>
                    <a:pt x="552" y="276"/>
                  </a:lnTo>
                  <a:lnTo>
                    <a:pt x="552" y="277"/>
                  </a:lnTo>
                  <a:lnTo>
                    <a:pt x="552" y="277"/>
                  </a:lnTo>
                  <a:lnTo>
                    <a:pt x="553" y="277"/>
                  </a:lnTo>
                  <a:lnTo>
                    <a:pt x="554" y="277"/>
                  </a:lnTo>
                  <a:lnTo>
                    <a:pt x="555" y="278"/>
                  </a:lnTo>
                  <a:lnTo>
                    <a:pt x="556" y="278"/>
                  </a:lnTo>
                  <a:lnTo>
                    <a:pt x="557" y="278"/>
                  </a:lnTo>
                  <a:lnTo>
                    <a:pt x="558" y="277"/>
                  </a:lnTo>
                  <a:lnTo>
                    <a:pt x="559" y="277"/>
                  </a:lnTo>
                  <a:lnTo>
                    <a:pt x="560" y="277"/>
                  </a:lnTo>
                  <a:lnTo>
                    <a:pt x="560" y="277"/>
                  </a:lnTo>
                  <a:lnTo>
                    <a:pt x="561" y="277"/>
                  </a:lnTo>
                  <a:lnTo>
                    <a:pt x="562" y="277"/>
                  </a:lnTo>
                  <a:lnTo>
                    <a:pt x="563" y="277"/>
                  </a:lnTo>
                  <a:lnTo>
                    <a:pt x="564" y="277"/>
                  </a:lnTo>
                  <a:lnTo>
                    <a:pt x="565" y="277"/>
                  </a:lnTo>
                  <a:lnTo>
                    <a:pt x="566" y="277"/>
                  </a:lnTo>
                  <a:lnTo>
                    <a:pt x="567" y="277"/>
                  </a:lnTo>
                  <a:lnTo>
                    <a:pt x="568" y="277"/>
                  </a:lnTo>
                  <a:lnTo>
                    <a:pt x="568" y="277"/>
                  </a:lnTo>
                  <a:lnTo>
                    <a:pt x="569" y="277"/>
                  </a:lnTo>
                  <a:lnTo>
                    <a:pt x="570" y="277"/>
                  </a:lnTo>
                  <a:lnTo>
                    <a:pt x="570" y="278"/>
                  </a:lnTo>
                  <a:lnTo>
                    <a:pt x="571" y="278"/>
                  </a:lnTo>
                  <a:lnTo>
                    <a:pt x="571" y="278"/>
                  </a:lnTo>
                  <a:lnTo>
                    <a:pt x="572" y="279"/>
                  </a:lnTo>
                  <a:lnTo>
                    <a:pt x="572" y="280"/>
                  </a:lnTo>
                  <a:lnTo>
                    <a:pt x="573" y="280"/>
                  </a:lnTo>
                  <a:lnTo>
                    <a:pt x="574" y="281"/>
                  </a:lnTo>
                  <a:lnTo>
                    <a:pt x="575" y="281"/>
                  </a:lnTo>
                  <a:lnTo>
                    <a:pt x="576" y="282"/>
                  </a:lnTo>
                  <a:lnTo>
                    <a:pt x="576" y="282"/>
                  </a:lnTo>
                  <a:lnTo>
                    <a:pt x="576" y="283"/>
                  </a:lnTo>
                  <a:lnTo>
                    <a:pt x="577" y="283"/>
                  </a:lnTo>
                  <a:lnTo>
                    <a:pt x="578" y="283"/>
                  </a:lnTo>
                  <a:lnTo>
                    <a:pt x="578" y="284"/>
                  </a:lnTo>
                  <a:lnTo>
                    <a:pt x="577" y="284"/>
                  </a:lnTo>
                  <a:lnTo>
                    <a:pt x="577" y="285"/>
                  </a:lnTo>
                  <a:lnTo>
                    <a:pt x="577" y="286"/>
                  </a:lnTo>
                  <a:lnTo>
                    <a:pt x="578" y="286"/>
                  </a:lnTo>
                  <a:lnTo>
                    <a:pt x="579" y="286"/>
                  </a:lnTo>
                  <a:lnTo>
                    <a:pt x="579" y="287"/>
                  </a:lnTo>
                  <a:lnTo>
                    <a:pt x="580" y="287"/>
                  </a:lnTo>
                  <a:lnTo>
                    <a:pt x="580" y="288"/>
                  </a:lnTo>
                  <a:lnTo>
                    <a:pt x="581" y="288"/>
                  </a:lnTo>
                  <a:lnTo>
                    <a:pt x="582" y="288"/>
                  </a:lnTo>
                  <a:lnTo>
                    <a:pt x="583" y="288"/>
                  </a:lnTo>
                  <a:lnTo>
                    <a:pt x="582" y="288"/>
                  </a:lnTo>
                  <a:lnTo>
                    <a:pt x="583" y="288"/>
                  </a:lnTo>
                  <a:lnTo>
                    <a:pt x="583" y="287"/>
                  </a:lnTo>
                  <a:lnTo>
                    <a:pt x="583" y="288"/>
                  </a:lnTo>
                  <a:lnTo>
                    <a:pt x="584" y="288"/>
                  </a:lnTo>
                  <a:lnTo>
                    <a:pt x="584" y="288"/>
                  </a:lnTo>
                  <a:lnTo>
                    <a:pt x="584" y="287"/>
                  </a:lnTo>
                  <a:lnTo>
                    <a:pt x="585" y="287"/>
                  </a:lnTo>
                  <a:lnTo>
                    <a:pt x="586" y="287"/>
                  </a:lnTo>
                  <a:lnTo>
                    <a:pt x="586" y="286"/>
                  </a:lnTo>
                  <a:lnTo>
                    <a:pt x="587" y="286"/>
                  </a:lnTo>
                  <a:lnTo>
                    <a:pt x="587" y="285"/>
                  </a:lnTo>
                  <a:lnTo>
                    <a:pt x="588" y="285"/>
                  </a:lnTo>
                  <a:lnTo>
                    <a:pt x="589" y="285"/>
                  </a:lnTo>
                  <a:lnTo>
                    <a:pt x="589" y="284"/>
                  </a:lnTo>
                  <a:lnTo>
                    <a:pt x="589" y="283"/>
                  </a:lnTo>
                  <a:lnTo>
                    <a:pt x="589" y="282"/>
                  </a:lnTo>
                  <a:lnTo>
                    <a:pt x="590" y="282"/>
                  </a:lnTo>
                  <a:lnTo>
                    <a:pt x="591" y="281"/>
                  </a:lnTo>
                  <a:lnTo>
                    <a:pt x="591" y="280"/>
                  </a:lnTo>
                  <a:lnTo>
                    <a:pt x="590" y="280"/>
                  </a:lnTo>
                  <a:lnTo>
                    <a:pt x="590" y="279"/>
                  </a:lnTo>
                  <a:lnTo>
                    <a:pt x="589" y="279"/>
                  </a:lnTo>
                  <a:lnTo>
                    <a:pt x="589" y="278"/>
                  </a:lnTo>
                  <a:lnTo>
                    <a:pt x="589" y="278"/>
                  </a:lnTo>
                  <a:lnTo>
                    <a:pt x="590" y="278"/>
                  </a:lnTo>
                  <a:lnTo>
                    <a:pt x="590" y="277"/>
                  </a:lnTo>
                  <a:lnTo>
                    <a:pt x="590" y="276"/>
                  </a:lnTo>
                  <a:lnTo>
                    <a:pt x="590" y="275"/>
                  </a:lnTo>
                  <a:lnTo>
                    <a:pt x="589" y="275"/>
                  </a:lnTo>
                  <a:lnTo>
                    <a:pt x="589" y="274"/>
                  </a:lnTo>
                  <a:lnTo>
                    <a:pt x="590" y="274"/>
                  </a:lnTo>
                  <a:lnTo>
                    <a:pt x="590" y="275"/>
                  </a:lnTo>
                  <a:lnTo>
                    <a:pt x="591" y="274"/>
                  </a:lnTo>
                  <a:lnTo>
                    <a:pt x="591" y="274"/>
                  </a:lnTo>
                  <a:lnTo>
                    <a:pt x="591" y="275"/>
                  </a:lnTo>
                  <a:lnTo>
                    <a:pt x="592" y="275"/>
                  </a:lnTo>
                  <a:lnTo>
                    <a:pt x="593" y="275"/>
                  </a:lnTo>
                  <a:lnTo>
                    <a:pt x="594" y="275"/>
                  </a:lnTo>
                  <a:lnTo>
                    <a:pt x="595" y="275"/>
                  </a:lnTo>
                  <a:lnTo>
                    <a:pt x="596" y="275"/>
                  </a:lnTo>
                  <a:lnTo>
                    <a:pt x="597" y="275"/>
                  </a:lnTo>
                  <a:lnTo>
                    <a:pt x="598" y="275"/>
                  </a:lnTo>
                  <a:lnTo>
                    <a:pt x="599" y="275"/>
                  </a:lnTo>
                  <a:lnTo>
                    <a:pt x="599" y="275"/>
                  </a:lnTo>
                  <a:lnTo>
                    <a:pt x="600" y="275"/>
                  </a:lnTo>
                  <a:lnTo>
                    <a:pt x="601" y="275"/>
                  </a:lnTo>
                  <a:lnTo>
                    <a:pt x="602" y="275"/>
                  </a:lnTo>
                  <a:lnTo>
                    <a:pt x="603" y="275"/>
                  </a:lnTo>
                  <a:lnTo>
                    <a:pt x="604" y="275"/>
                  </a:lnTo>
                  <a:lnTo>
                    <a:pt x="605" y="275"/>
                  </a:lnTo>
                  <a:lnTo>
                    <a:pt x="606" y="275"/>
                  </a:lnTo>
                  <a:lnTo>
                    <a:pt x="607" y="275"/>
                  </a:lnTo>
                  <a:lnTo>
                    <a:pt x="607" y="275"/>
                  </a:lnTo>
                  <a:lnTo>
                    <a:pt x="608" y="275"/>
                  </a:lnTo>
                  <a:lnTo>
                    <a:pt x="609" y="275"/>
                  </a:lnTo>
                  <a:lnTo>
                    <a:pt x="610" y="275"/>
                  </a:lnTo>
                  <a:lnTo>
                    <a:pt x="610" y="276"/>
                  </a:lnTo>
                  <a:lnTo>
                    <a:pt x="611" y="276"/>
                  </a:lnTo>
                  <a:lnTo>
                    <a:pt x="612" y="276"/>
                  </a:lnTo>
                  <a:lnTo>
                    <a:pt x="612" y="277"/>
                  </a:lnTo>
                  <a:lnTo>
                    <a:pt x="613" y="277"/>
                  </a:lnTo>
                  <a:lnTo>
                    <a:pt x="614" y="277"/>
                  </a:lnTo>
                  <a:lnTo>
                    <a:pt x="614" y="278"/>
                  </a:lnTo>
                  <a:lnTo>
                    <a:pt x="615" y="278"/>
                  </a:lnTo>
                  <a:lnTo>
                    <a:pt x="615" y="278"/>
                  </a:lnTo>
                  <a:lnTo>
                    <a:pt x="615" y="278"/>
                  </a:lnTo>
                  <a:lnTo>
                    <a:pt x="616" y="278"/>
                  </a:lnTo>
                  <a:lnTo>
                    <a:pt x="617" y="278"/>
                  </a:lnTo>
                  <a:lnTo>
                    <a:pt x="617" y="279"/>
                  </a:lnTo>
                  <a:lnTo>
                    <a:pt x="618" y="279"/>
                  </a:lnTo>
                  <a:lnTo>
                    <a:pt x="619" y="279"/>
                  </a:lnTo>
                  <a:lnTo>
                    <a:pt x="620" y="280"/>
                  </a:lnTo>
                  <a:lnTo>
                    <a:pt x="621" y="280"/>
                  </a:lnTo>
                  <a:lnTo>
                    <a:pt x="622" y="281"/>
                  </a:lnTo>
                  <a:lnTo>
                    <a:pt x="623" y="281"/>
                  </a:lnTo>
                  <a:lnTo>
                    <a:pt x="623" y="282"/>
                  </a:lnTo>
                  <a:lnTo>
                    <a:pt x="624" y="282"/>
                  </a:lnTo>
                  <a:lnTo>
                    <a:pt x="625" y="282"/>
                  </a:lnTo>
                  <a:lnTo>
                    <a:pt x="625" y="283"/>
                  </a:lnTo>
                  <a:lnTo>
                    <a:pt x="626" y="283"/>
                  </a:lnTo>
                  <a:lnTo>
                    <a:pt x="627" y="283"/>
                  </a:lnTo>
                  <a:lnTo>
                    <a:pt x="627" y="284"/>
                  </a:lnTo>
                  <a:lnTo>
                    <a:pt x="628" y="284"/>
                  </a:lnTo>
                  <a:lnTo>
                    <a:pt x="629" y="284"/>
                  </a:lnTo>
                  <a:lnTo>
                    <a:pt x="629" y="285"/>
                  </a:lnTo>
                  <a:lnTo>
                    <a:pt x="630" y="285"/>
                  </a:lnTo>
                  <a:lnTo>
                    <a:pt x="631" y="285"/>
                  </a:lnTo>
                  <a:lnTo>
                    <a:pt x="631" y="286"/>
                  </a:lnTo>
                  <a:lnTo>
                    <a:pt x="631" y="286"/>
                  </a:lnTo>
                  <a:lnTo>
                    <a:pt x="632" y="286"/>
                  </a:lnTo>
                  <a:lnTo>
                    <a:pt x="633" y="286"/>
                  </a:lnTo>
                  <a:lnTo>
                    <a:pt x="634" y="287"/>
                  </a:lnTo>
                  <a:lnTo>
                    <a:pt x="635" y="288"/>
                  </a:lnTo>
                  <a:lnTo>
                    <a:pt x="637" y="289"/>
                  </a:lnTo>
                  <a:lnTo>
                    <a:pt x="639" y="288"/>
                  </a:lnTo>
                  <a:lnTo>
                    <a:pt x="641" y="289"/>
                  </a:lnTo>
                  <a:lnTo>
                    <a:pt x="641" y="291"/>
                  </a:lnTo>
                  <a:lnTo>
                    <a:pt x="640" y="292"/>
                  </a:lnTo>
                  <a:lnTo>
                    <a:pt x="640" y="293"/>
                  </a:lnTo>
                  <a:lnTo>
                    <a:pt x="642" y="294"/>
                  </a:lnTo>
                  <a:lnTo>
                    <a:pt x="645" y="295"/>
                  </a:lnTo>
                  <a:lnTo>
                    <a:pt x="645" y="297"/>
                  </a:lnTo>
                  <a:lnTo>
                    <a:pt x="646" y="300"/>
                  </a:lnTo>
                  <a:lnTo>
                    <a:pt x="646" y="302"/>
                  </a:lnTo>
                  <a:lnTo>
                    <a:pt x="646" y="305"/>
                  </a:lnTo>
                  <a:lnTo>
                    <a:pt x="646" y="308"/>
                  </a:lnTo>
                  <a:lnTo>
                    <a:pt x="645" y="310"/>
                  </a:lnTo>
                  <a:lnTo>
                    <a:pt x="647" y="310"/>
                  </a:lnTo>
                  <a:lnTo>
                    <a:pt x="650" y="310"/>
                  </a:lnTo>
                  <a:lnTo>
                    <a:pt x="650" y="311"/>
                  </a:lnTo>
                  <a:lnTo>
                    <a:pt x="650" y="312"/>
                  </a:lnTo>
                  <a:lnTo>
                    <a:pt x="651" y="313"/>
                  </a:lnTo>
                  <a:lnTo>
                    <a:pt x="651" y="315"/>
                  </a:lnTo>
                  <a:lnTo>
                    <a:pt x="653" y="317"/>
                  </a:lnTo>
                  <a:lnTo>
                    <a:pt x="654" y="319"/>
                  </a:lnTo>
                  <a:lnTo>
                    <a:pt x="655" y="322"/>
                  </a:lnTo>
                  <a:lnTo>
                    <a:pt x="654" y="323"/>
                  </a:lnTo>
                  <a:lnTo>
                    <a:pt x="654" y="325"/>
                  </a:lnTo>
                  <a:lnTo>
                    <a:pt x="655" y="326"/>
                  </a:lnTo>
                  <a:lnTo>
                    <a:pt x="655" y="328"/>
                  </a:lnTo>
                  <a:lnTo>
                    <a:pt x="657" y="329"/>
                  </a:lnTo>
                  <a:lnTo>
                    <a:pt x="659" y="328"/>
                  </a:lnTo>
                  <a:lnTo>
                    <a:pt x="661" y="329"/>
                  </a:lnTo>
                  <a:lnTo>
                    <a:pt x="662" y="331"/>
                  </a:lnTo>
                  <a:lnTo>
                    <a:pt x="662" y="333"/>
                  </a:lnTo>
                  <a:lnTo>
                    <a:pt x="663" y="334"/>
                  </a:lnTo>
                  <a:lnTo>
                    <a:pt x="667" y="332"/>
                  </a:lnTo>
                  <a:lnTo>
                    <a:pt x="669" y="331"/>
                  </a:lnTo>
                  <a:lnTo>
                    <a:pt x="670" y="332"/>
                  </a:lnTo>
                  <a:lnTo>
                    <a:pt x="672" y="333"/>
                  </a:lnTo>
                  <a:lnTo>
                    <a:pt x="672" y="335"/>
                  </a:lnTo>
                  <a:lnTo>
                    <a:pt x="672" y="338"/>
                  </a:lnTo>
                  <a:lnTo>
                    <a:pt x="672" y="341"/>
                  </a:lnTo>
                  <a:lnTo>
                    <a:pt x="671" y="342"/>
                  </a:lnTo>
                  <a:lnTo>
                    <a:pt x="671" y="343"/>
                  </a:lnTo>
                  <a:lnTo>
                    <a:pt x="675" y="343"/>
                  </a:lnTo>
                  <a:lnTo>
                    <a:pt x="678" y="344"/>
                  </a:lnTo>
                  <a:lnTo>
                    <a:pt x="678" y="346"/>
                  </a:lnTo>
                  <a:lnTo>
                    <a:pt x="679" y="348"/>
                  </a:lnTo>
                  <a:lnTo>
                    <a:pt x="681" y="349"/>
                  </a:lnTo>
                  <a:lnTo>
                    <a:pt x="683" y="349"/>
                  </a:lnTo>
                  <a:lnTo>
                    <a:pt x="685" y="350"/>
                  </a:lnTo>
                  <a:lnTo>
                    <a:pt x="686" y="353"/>
                  </a:lnTo>
                  <a:lnTo>
                    <a:pt x="686" y="355"/>
                  </a:lnTo>
                  <a:lnTo>
                    <a:pt x="684" y="355"/>
                  </a:lnTo>
                  <a:lnTo>
                    <a:pt x="681" y="355"/>
                  </a:lnTo>
                  <a:lnTo>
                    <a:pt x="679" y="355"/>
                  </a:lnTo>
                  <a:lnTo>
                    <a:pt x="677" y="355"/>
                  </a:lnTo>
                  <a:lnTo>
                    <a:pt x="675" y="356"/>
                  </a:lnTo>
                  <a:lnTo>
                    <a:pt x="672" y="357"/>
                  </a:lnTo>
                  <a:lnTo>
                    <a:pt x="670" y="356"/>
                  </a:lnTo>
                  <a:lnTo>
                    <a:pt x="667" y="357"/>
                  </a:lnTo>
                  <a:lnTo>
                    <a:pt x="666" y="357"/>
                  </a:lnTo>
                  <a:lnTo>
                    <a:pt x="664" y="356"/>
                  </a:lnTo>
                  <a:lnTo>
                    <a:pt x="663" y="355"/>
                  </a:lnTo>
                  <a:lnTo>
                    <a:pt x="662" y="354"/>
                  </a:lnTo>
                  <a:lnTo>
                    <a:pt x="660" y="354"/>
                  </a:lnTo>
                  <a:lnTo>
                    <a:pt x="656" y="354"/>
                  </a:lnTo>
                  <a:lnTo>
                    <a:pt x="656" y="356"/>
                  </a:lnTo>
                  <a:lnTo>
                    <a:pt x="655" y="357"/>
                  </a:lnTo>
                  <a:lnTo>
                    <a:pt x="655" y="360"/>
                  </a:lnTo>
                  <a:lnTo>
                    <a:pt x="655" y="361"/>
                  </a:lnTo>
                  <a:lnTo>
                    <a:pt x="655" y="362"/>
                  </a:lnTo>
                  <a:lnTo>
                    <a:pt x="652" y="363"/>
                  </a:lnTo>
                  <a:lnTo>
                    <a:pt x="650" y="363"/>
                  </a:lnTo>
                  <a:lnTo>
                    <a:pt x="648" y="364"/>
                  </a:lnTo>
                  <a:lnTo>
                    <a:pt x="647" y="362"/>
                  </a:lnTo>
                  <a:lnTo>
                    <a:pt x="646" y="363"/>
                  </a:lnTo>
                  <a:lnTo>
                    <a:pt x="645" y="365"/>
                  </a:lnTo>
                  <a:lnTo>
                    <a:pt x="644" y="363"/>
                  </a:lnTo>
                  <a:lnTo>
                    <a:pt x="641" y="363"/>
                  </a:lnTo>
                  <a:lnTo>
                    <a:pt x="640" y="364"/>
                  </a:lnTo>
                  <a:lnTo>
                    <a:pt x="640" y="365"/>
                  </a:lnTo>
                  <a:lnTo>
                    <a:pt x="640" y="367"/>
                  </a:lnTo>
                  <a:lnTo>
                    <a:pt x="640" y="368"/>
                  </a:lnTo>
                  <a:lnTo>
                    <a:pt x="641" y="370"/>
                  </a:lnTo>
                  <a:lnTo>
                    <a:pt x="644" y="371"/>
                  </a:lnTo>
                  <a:lnTo>
                    <a:pt x="647" y="371"/>
                  </a:lnTo>
                  <a:lnTo>
                    <a:pt x="648" y="372"/>
                  </a:lnTo>
                  <a:lnTo>
                    <a:pt x="650" y="371"/>
                  </a:lnTo>
                  <a:lnTo>
                    <a:pt x="651" y="373"/>
                  </a:lnTo>
                  <a:lnTo>
                    <a:pt x="651" y="373"/>
                  </a:lnTo>
                  <a:lnTo>
                    <a:pt x="653" y="374"/>
                  </a:lnTo>
                  <a:lnTo>
                    <a:pt x="655" y="376"/>
                  </a:lnTo>
                  <a:lnTo>
                    <a:pt x="660" y="377"/>
                  </a:lnTo>
                  <a:lnTo>
                    <a:pt x="662" y="378"/>
                  </a:lnTo>
                  <a:lnTo>
                    <a:pt x="665" y="380"/>
                  </a:lnTo>
                  <a:lnTo>
                    <a:pt x="664" y="381"/>
                  </a:lnTo>
                  <a:lnTo>
                    <a:pt x="665" y="384"/>
                  </a:lnTo>
                  <a:lnTo>
                    <a:pt x="665" y="387"/>
                  </a:lnTo>
                  <a:lnTo>
                    <a:pt x="664" y="389"/>
                  </a:lnTo>
                  <a:lnTo>
                    <a:pt x="663" y="389"/>
                  </a:lnTo>
                  <a:lnTo>
                    <a:pt x="662" y="389"/>
                  </a:lnTo>
                  <a:lnTo>
                    <a:pt x="661" y="389"/>
                  </a:lnTo>
                  <a:lnTo>
                    <a:pt x="659" y="390"/>
                  </a:lnTo>
                  <a:lnTo>
                    <a:pt x="657" y="391"/>
                  </a:lnTo>
                  <a:lnTo>
                    <a:pt x="655" y="391"/>
                  </a:lnTo>
                  <a:lnTo>
                    <a:pt x="653" y="391"/>
                  </a:lnTo>
                  <a:lnTo>
                    <a:pt x="652" y="391"/>
                  </a:lnTo>
                  <a:lnTo>
                    <a:pt x="650" y="390"/>
                  </a:lnTo>
                  <a:lnTo>
                    <a:pt x="649" y="391"/>
                  </a:lnTo>
                  <a:lnTo>
                    <a:pt x="650" y="393"/>
                  </a:lnTo>
                  <a:lnTo>
                    <a:pt x="650" y="395"/>
                  </a:lnTo>
                  <a:lnTo>
                    <a:pt x="649" y="396"/>
                  </a:lnTo>
                  <a:lnTo>
                    <a:pt x="650" y="397"/>
                  </a:lnTo>
                  <a:lnTo>
                    <a:pt x="651" y="399"/>
                  </a:lnTo>
                  <a:lnTo>
                    <a:pt x="652" y="400"/>
                  </a:lnTo>
                  <a:lnTo>
                    <a:pt x="652" y="401"/>
                  </a:lnTo>
                  <a:lnTo>
                    <a:pt x="653" y="402"/>
                  </a:lnTo>
                  <a:lnTo>
                    <a:pt x="653" y="404"/>
                  </a:lnTo>
                  <a:lnTo>
                    <a:pt x="654" y="404"/>
                  </a:lnTo>
                  <a:lnTo>
                    <a:pt x="655" y="404"/>
                  </a:lnTo>
                  <a:lnTo>
                    <a:pt x="656" y="405"/>
                  </a:lnTo>
                  <a:lnTo>
                    <a:pt x="657" y="406"/>
                  </a:lnTo>
                  <a:lnTo>
                    <a:pt x="658" y="407"/>
                  </a:lnTo>
                  <a:lnTo>
                    <a:pt x="659" y="409"/>
                  </a:lnTo>
                  <a:lnTo>
                    <a:pt x="660" y="410"/>
                  </a:lnTo>
                  <a:lnTo>
                    <a:pt x="662" y="412"/>
                  </a:lnTo>
                  <a:lnTo>
                    <a:pt x="662" y="413"/>
                  </a:lnTo>
                  <a:lnTo>
                    <a:pt x="665" y="414"/>
                  </a:lnTo>
                  <a:lnTo>
                    <a:pt x="667" y="416"/>
                  </a:lnTo>
                  <a:lnTo>
                    <a:pt x="669" y="417"/>
                  </a:lnTo>
                  <a:lnTo>
                    <a:pt x="672" y="418"/>
                  </a:lnTo>
                  <a:lnTo>
                    <a:pt x="673" y="418"/>
                  </a:lnTo>
                  <a:lnTo>
                    <a:pt x="676" y="419"/>
                  </a:lnTo>
                  <a:lnTo>
                    <a:pt x="678" y="420"/>
                  </a:lnTo>
                  <a:lnTo>
                    <a:pt x="681" y="420"/>
                  </a:lnTo>
                  <a:lnTo>
                    <a:pt x="683" y="422"/>
                  </a:lnTo>
                  <a:lnTo>
                    <a:pt x="685" y="424"/>
                  </a:lnTo>
                  <a:lnTo>
                    <a:pt x="686" y="425"/>
                  </a:lnTo>
                  <a:lnTo>
                    <a:pt x="688" y="426"/>
                  </a:lnTo>
                  <a:lnTo>
                    <a:pt x="689" y="426"/>
                  </a:lnTo>
                  <a:lnTo>
                    <a:pt x="692" y="427"/>
                  </a:lnTo>
                  <a:lnTo>
                    <a:pt x="693" y="427"/>
                  </a:lnTo>
                  <a:lnTo>
                    <a:pt x="694" y="428"/>
                  </a:lnTo>
                  <a:lnTo>
                    <a:pt x="695" y="429"/>
                  </a:lnTo>
                  <a:lnTo>
                    <a:pt x="696" y="430"/>
                  </a:lnTo>
                  <a:lnTo>
                    <a:pt x="697" y="430"/>
                  </a:lnTo>
                  <a:lnTo>
                    <a:pt x="699" y="432"/>
                  </a:lnTo>
                  <a:lnTo>
                    <a:pt x="701" y="434"/>
                  </a:lnTo>
                  <a:lnTo>
                    <a:pt x="702" y="436"/>
                  </a:lnTo>
                  <a:lnTo>
                    <a:pt x="701" y="437"/>
                  </a:lnTo>
                  <a:lnTo>
                    <a:pt x="703" y="440"/>
                  </a:lnTo>
                  <a:lnTo>
                    <a:pt x="700" y="440"/>
                  </a:lnTo>
                  <a:lnTo>
                    <a:pt x="698" y="440"/>
                  </a:lnTo>
                  <a:lnTo>
                    <a:pt x="695" y="441"/>
                  </a:lnTo>
                  <a:lnTo>
                    <a:pt x="694" y="442"/>
                  </a:lnTo>
                  <a:lnTo>
                    <a:pt x="694" y="443"/>
                  </a:lnTo>
                  <a:lnTo>
                    <a:pt x="690" y="444"/>
                  </a:lnTo>
                  <a:lnTo>
                    <a:pt x="688" y="443"/>
                  </a:lnTo>
                  <a:lnTo>
                    <a:pt x="686" y="442"/>
                  </a:lnTo>
                  <a:lnTo>
                    <a:pt x="683" y="442"/>
                  </a:lnTo>
                  <a:lnTo>
                    <a:pt x="681" y="439"/>
                  </a:lnTo>
                  <a:lnTo>
                    <a:pt x="679" y="438"/>
                  </a:lnTo>
                  <a:lnTo>
                    <a:pt x="679" y="437"/>
                  </a:lnTo>
                  <a:lnTo>
                    <a:pt x="676" y="438"/>
                  </a:lnTo>
                  <a:lnTo>
                    <a:pt x="675" y="441"/>
                  </a:lnTo>
                  <a:lnTo>
                    <a:pt x="675" y="444"/>
                  </a:lnTo>
                  <a:lnTo>
                    <a:pt x="675" y="444"/>
                  </a:lnTo>
                  <a:lnTo>
                    <a:pt x="672" y="444"/>
                  </a:lnTo>
                  <a:lnTo>
                    <a:pt x="670" y="445"/>
                  </a:lnTo>
                  <a:lnTo>
                    <a:pt x="669" y="444"/>
                  </a:lnTo>
                  <a:lnTo>
                    <a:pt x="665" y="444"/>
                  </a:lnTo>
                  <a:lnTo>
                    <a:pt x="664" y="443"/>
                  </a:lnTo>
                  <a:lnTo>
                    <a:pt x="664" y="441"/>
                  </a:lnTo>
                  <a:lnTo>
                    <a:pt x="663" y="440"/>
                  </a:lnTo>
                  <a:lnTo>
                    <a:pt x="661" y="440"/>
                  </a:lnTo>
                  <a:lnTo>
                    <a:pt x="658" y="439"/>
                  </a:lnTo>
                  <a:lnTo>
                    <a:pt x="657" y="439"/>
                  </a:lnTo>
                  <a:lnTo>
                    <a:pt x="655" y="441"/>
                  </a:lnTo>
                  <a:lnTo>
                    <a:pt x="655" y="442"/>
                  </a:lnTo>
                  <a:lnTo>
                    <a:pt x="654" y="442"/>
                  </a:lnTo>
                  <a:lnTo>
                    <a:pt x="654" y="445"/>
                  </a:lnTo>
                  <a:lnTo>
                    <a:pt x="653" y="447"/>
                  </a:lnTo>
                  <a:lnTo>
                    <a:pt x="650" y="448"/>
                  </a:lnTo>
                  <a:lnTo>
                    <a:pt x="647" y="450"/>
                  </a:lnTo>
                  <a:lnTo>
                    <a:pt x="644" y="452"/>
                  </a:lnTo>
                  <a:lnTo>
                    <a:pt x="643" y="452"/>
                  </a:lnTo>
                  <a:lnTo>
                    <a:pt x="639" y="454"/>
                  </a:lnTo>
                  <a:lnTo>
                    <a:pt x="636" y="457"/>
                  </a:lnTo>
                  <a:lnTo>
                    <a:pt x="634" y="459"/>
                  </a:lnTo>
                  <a:lnTo>
                    <a:pt x="632" y="460"/>
                  </a:lnTo>
                  <a:lnTo>
                    <a:pt x="631" y="462"/>
                  </a:lnTo>
                  <a:lnTo>
                    <a:pt x="628" y="463"/>
                  </a:lnTo>
                  <a:lnTo>
                    <a:pt x="630" y="465"/>
                  </a:lnTo>
                  <a:lnTo>
                    <a:pt x="630" y="466"/>
                  </a:lnTo>
                  <a:lnTo>
                    <a:pt x="627" y="467"/>
                  </a:lnTo>
                  <a:lnTo>
                    <a:pt x="626" y="468"/>
                  </a:lnTo>
                  <a:lnTo>
                    <a:pt x="623" y="468"/>
                  </a:lnTo>
                  <a:lnTo>
                    <a:pt x="622" y="468"/>
                  </a:lnTo>
                  <a:lnTo>
                    <a:pt x="620" y="468"/>
                  </a:lnTo>
                  <a:lnTo>
                    <a:pt x="618" y="469"/>
                  </a:lnTo>
                  <a:lnTo>
                    <a:pt x="617" y="470"/>
                  </a:lnTo>
                  <a:lnTo>
                    <a:pt x="615" y="472"/>
                  </a:lnTo>
                  <a:lnTo>
                    <a:pt x="614" y="472"/>
                  </a:lnTo>
                  <a:lnTo>
                    <a:pt x="613" y="473"/>
                  </a:lnTo>
                  <a:lnTo>
                    <a:pt x="611" y="475"/>
                  </a:lnTo>
                  <a:lnTo>
                    <a:pt x="608" y="476"/>
                  </a:lnTo>
                  <a:lnTo>
                    <a:pt x="606" y="476"/>
                  </a:lnTo>
                  <a:lnTo>
                    <a:pt x="603" y="476"/>
                  </a:lnTo>
                  <a:lnTo>
                    <a:pt x="603" y="477"/>
                  </a:lnTo>
                  <a:lnTo>
                    <a:pt x="606" y="477"/>
                  </a:lnTo>
                  <a:lnTo>
                    <a:pt x="599" y="481"/>
                  </a:lnTo>
                  <a:lnTo>
                    <a:pt x="598" y="481"/>
                  </a:lnTo>
                  <a:lnTo>
                    <a:pt x="596" y="483"/>
                  </a:lnTo>
                  <a:lnTo>
                    <a:pt x="595" y="484"/>
                  </a:lnTo>
                  <a:lnTo>
                    <a:pt x="592" y="484"/>
                  </a:lnTo>
                  <a:lnTo>
                    <a:pt x="591" y="485"/>
                  </a:lnTo>
                  <a:lnTo>
                    <a:pt x="591" y="486"/>
                  </a:lnTo>
                  <a:lnTo>
                    <a:pt x="590" y="487"/>
                  </a:lnTo>
                  <a:lnTo>
                    <a:pt x="589" y="487"/>
                  </a:lnTo>
                  <a:lnTo>
                    <a:pt x="588" y="487"/>
                  </a:lnTo>
                  <a:lnTo>
                    <a:pt x="588" y="489"/>
                  </a:lnTo>
                  <a:lnTo>
                    <a:pt x="587" y="489"/>
                  </a:lnTo>
                  <a:lnTo>
                    <a:pt x="586" y="489"/>
                  </a:lnTo>
                  <a:lnTo>
                    <a:pt x="585" y="490"/>
                  </a:lnTo>
                  <a:lnTo>
                    <a:pt x="585" y="491"/>
                  </a:lnTo>
                  <a:lnTo>
                    <a:pt x="585" y="492"/>
                  </a:lnTo>
                  <a:lnTo>
                    <a:pt x="587" y="493"/>
                  </a:lnTo>
                  <a:lnTo>
                    <a:pt x="586" y="494"/>
                  </a:lnTo>
                  <a:lnTo>
                    <a:pt x="587" y="496"/>
                  </a:lnTo>
                  <a:lnTo>
                    <a:pt x="585" y="498"/>
                  </a:lnTo>
                  <a:lnTo>
                    <a:pt x="584" y="502"/>
                  </a:lnTo>
                  <a:lnTo>
                    <a:pt x="583" y="504"/>
                  </a:lnTo>
                  <a:lnTo>
                    <a:pt x="583" y="506"/>
                  </a:lnTo>
                  <a:lnTo>
                    <a:pt x="584" y="506"/>
                  </a:lnTo>
                  <a:lnTo>
                    <a:pt x="585" y="507"/>
                  </a:lnTo>
                  <a:lnTo>
                    <a:pt x="585" y="507"/>
                  </a:lnTo>
                  <a:lnTo>
                    <a:pt x="584" y="509"/>
                  </a:lnTo>
                  <a:lnTo>
                    <a:pt x="584" y="510"/>
                  </a:lnTo>
                  <a:lnTo>
                    <a:pt x="585" y="511"/>
                  </a:lnTo>
                  <a:lnTo>
                    <a:pt x="586" y="512"/>
                  </a:lnTo>
                  <a:lnTo>
                    <a:pt x="587" y="514"/>
                  </a:lnTo>
                  <a:lnTo>
                    <a:pt x="585" y="516"/>
                  </a:lnTo>
                  <a:lnTo>
                    <a:pt x="587" y="518"/>
                  </a:lnTo>
                  <a:lnTo>
                    <a:pt x="587" y="519"/>
                  </a:lnTo>
                  <a:lnTo>
                    <a:pt x="585" y="519"/>
                  </a:lnTo>
                  <a:lnTo>
                    <a:pt x="586" y="520"/>
                  </a:lnTo>
                  <a:lnTo>
                    <a:pt x="589" y="521"/>
                  </a:lnTo>
                  <a:lnTo>
                    <a:pt x="590" y="522"/>
                  </a:lnTo>
                  <a:lnTo>
                    <a:pt x="590" y="523"/>
                  </a:lnTo>
                  <a:lnTo>
                    <a:pt x="589" y="524"/>
                  </a:lnTo>
                  <a:lnTo>
                    <a:pt x="591" y="525"/>
                  </a:lnTo>
                  <a:lnTo>
                    <a:pt x="591" y="526"/>
                  </a:lnTo>
                  <a:lnTo>
                    <a:pt x="591" y="527"/>
                  </a:lnTo>
                  <a:lnTo>
                    <a:pt x="590" y="527"/>
                  </a:lnTo>
                  <a:lnTo>
                    <a:pt x="591" y="528"/>
                  </a:lnTo>
                  <a:lnTo>
                    <a:pt x="591" y="529"/>
                  </a:lnTo>
                  <a:lnTo>
                    <a:pt x="593" y="530"/>
                  </a:lnTo>
                  <a:lnTo>
                    <a:pt x="595" y="531"/>
                  </a:lnTo>
                  <a:lnTo>
                    <a:pt x="597" y="531"/>
                  </a:lnTo>
                  <a:lnTo>
                    <a:pt x="598" y="533"/>
                  </a:lnTo>
                  <a:lnTo>
                    <a:pt x="598" y="535"/>
                  </a:lnTo>
                  <a:lnTo>
                    <a:pt x="600" y="536"/>
                  </a:lnTo>
                  <a:lnTo>
                    <a:pt x="600" y="537"/>
                  </a:lnTo>
                  <a:lnTo>
                    <a:pt x="599" y="538"/>
                  </a:lnTo>
                  <a:lnTo>
                    <a:pt x="600" y="539"/>
                  </a:lnTo>
                  <a:lnTo>
                    <a:pt x="602" y="541"/>
                  </a:lnTo>
                  <a:lnTo>
                    <a:pt x="603" y="542"/>
                  </a:lnTo>
                  <a:lnTo>
                    <a:pt x="602" y="544"/>
                  </a:lnTo>
                  <a:lnTo>
                    <a:pt x="602" y="547"/>
                  </a:lnTo>
                  <a:lnTo>
                    <a:pt x="600" y="547"/>
                  </a:lnTo>
                  <a:lnTo>
                    <a:pt x="599" y="549"/>
                  </a:lnTo>
                  <a:lnTo>
                    <a:pt x="599" y="550"/>
                  </a:lnTo>
                  <a:lnTo>
                    <a:pt x="596" y="550"/>
                  </a:lnTo>
                  <a:lnTo>
                    <a:pt x="592" y="552"/>
                  </a:lnTo>
                  <a:lnTo>
                    <a:pt x="590" y="551"/>
                  </a:lnTo>
                  <a:lnTo>
                    <a:pt x="590" y="552"/>
                  </a:lnTo>
                  <a:lnTo>
                    <a:pt x="588" y="554"/>
                  </a:lnTo>
                  <a:lnTo>
                    <a:pt x="588" y="557"/>
                  </a:lnTo>
                  <a:lnTo>
                    <a:pt x="589" y="559"/>
                  </a:lnTo>
                  <a:lnTo>
                    <a:pt x="590" y="562"/>
                  </a:lnTo>
                  <a:lnTo>
                    <a:pt x="591" y="563"/>
                  </a:lnTo>
                  <a:lnTo>
                    <a:pt x="592" y="566"/>
                  </a:lnTo>
                  <a:lnTo>
                    <a:pt x="593" y="568"/>
                  </a:lnTo>
                  <a:lnTo>
                    <a:pt x="591" y="570"/>
                  </a:lnTo>
                  <a:lnTo>
                    <a:pt x="591" y="570"/>
                  </a:lnTo>
                  <a:lnTo>
                    <a:pt x="589" y="572"/>
                  </a:lnTo>
                  <a:lnTo>
                    <a:pt x="590" y="575"/>
                  </a:lnTo>
                  <a:lnTo>
                    <a:pt x="589" y="578"/>
                  </a:lnTo>
                  <a:lnTo>
                    <a:pt x="588" y="582"/>
                  </a:lnTo>
                  <a:lnTo>
                    <a:pt x="587" y="584"/>
                  </a:lnTo>
                  <a:lnTo>
                    <a:pt x="585" y="586"/>
                  </a:lnTo>
                  <a:lnTo>
                    <a:pt x="585" y="587"/>
                  </a:lnTo>
                  <a:lnTo>
                    <a:pt x="585" y="589"/>
                  </a:lnTo>
                  <a:lnTo>
                    <a:pt x="582" y="588"/>
                  </a:lnTo>
                  <a:lnTo>
                    <a:pt x="581" y="588"/>
                  </a:lnTo>
                  <a:lnTo>
                    <a:pt x="579" y="590"/>
                  </a:lnTo>
                  <a:lnTo>
                    <a:pt x="577" y="593"/>
                  </a:lnTo>
                  <a:lnTo>
                    <a:pt x="576" y="594"/>
                  </a:lnTo>
                  <a:lnTo>
                    <a:pt x="574" y="596"/>
                  </a:lnTo>
                  <a:lnTo>
                    <a:pt x="572" y="598"/>
                  </a:lnTo>
                  <a:lnTo>
                    <a:pt x="572" y="601"/>
                  </a:lnTo>
                  <a:lnTo>
                    <a:pt x="571" y="603"/>
                  </a:lnTo>
                  <a:lnTo>
                    <a:pt x="570" y="606"/>
                  </a:lnTo>
                  <a:lnTo>
                    <a:pt x="568" y="609"/>
                  </a:lnTo>
                  <a:lnTo>
                    <a:pt x="566" y="610"/>
                  </a:lnTo>
                  <a:lnTo>
                    <a:pt x="561" y="610"/>
                  </a:lnTo>
                  <a:lnTo>
                    <a:pt x="556" y="611"/>
                  </a:lnTo>
                  <a:lnTo>
                    <a:pt x="552" y="611"/>
                  </a:lnTo>
                  <a:lnTo>
                    <a:pt x="548" y="611"/>
                  </a:lnTo>
                  <a:lnTo>
                    <a:pt x="546" y="612"/>
                  </a:lnTo>
                  <a:lnTo>
                    <a:pt x="543" y="610"/>
                  </a:lnTo>
                  <a:lnTo>
                    <a:pt x="540" y="609"/>
                  </a:lnTo>
                  <a:lnTo>
                    <a:pt x="539" y="608"/>
                  </a:lnTo>
                  <a:lnTo>
                    <a:pt x="537" y="607"/>
                  </a:lnTo>
                  <a:lnTo>
                    <a:pt x="535" y="604"/>
                  </a:lnTo>
                  <a:lnTo>
                    <a:pt x="533" y="603"/>
                  </a:lnTo>
                  <a:lnTo>
                    <a:pt x="530" y="603"/>
                  </a:lnTo>
                  <a:lnTo>
                    <a:pt x="530" y="602"/>
                  </a:lnTo>
                  <a:lnTo>
                    <a:pt x="530" y="601"/>
                  </a:lnTo>
                  <a:lnTo>
                    <a:pt x="529" y="600"/>
                  </a:lnTo>
                  <a:lnTo>
                    <a:pt x="527" y="599"/>
                  </a:lnTo>
                  <a:lnTo>
                    <a:pt x="525" y="598"/>
                  </a:lnTo>
                  <a:lnTo>
                    <a:pt x="527" y="594"/>
                  </a:lnTo>
                  <a:lnTo>
                    <a:pt x="525" y="593"/>
                  </a:lnTo>
                  <a:lnTo>
                    <a:pt x="521" y="591"/>
                  </a:lnTo>
                  <a:lnTo>
                    <a:pt x="519" y="588"/>
                  </a:lnTo>
                  <a:lnTo>
                    <a:pt x="517" y="585"/>
                  </a:lnTo>
                  <a:lnTo>
                    <a:pt x="521" y="586"/>
                  </a:lnTo>
                  <a:lnTo>
                    <a:pt x="523" y="586"/>
                  </a:lnTo>
                  <a:lnTo>
                    <a:pt x="525" y="586"/>
                  </a:lnTo>
                  <a:lnTo>
                    <a:pt x="526" y="583"/>
                  </a:lnTo>
                  <a:lnTo>
                    <a:pt x="525" y="578"/>
                  </a:lnTo>
                  <a:lnTo>
                    <a:pt x="527" y="577"/>
                  </a:lnTo>
                  <a:lnTo>
                    <a:pt x="527" y="572"/>
                  </a:lnTo>
                  <a:lnTo>
                    <a:pt x="528" y="567"/>
                  </a:lnTo>
                  <a:lnTo>
                    <a:pt x="527" y="564"/>
                  </a:lnTo>
                  <a:lnTo>
                    <a:pt x="524" y="565"/>
                  </a:lnTo>
                  <a:lnTo>
                    <a:pt x="523" y="563"/>
                  </a:lnTo>
                  <a:lnTo>
                    <a:pt x="524" y="559"/>
                  </a:lnTo>
                  <a:lnTo>
                    <a:pt x="524" y="554"/>
                  </a:lnTo>
                  <a:lnTo>
                    <a:pt x="523" y="552"/>
                  </a:lnTo>
                  <a:lnTo>
                    <a:pt x="522" y="548"/>
                  </a:lnTo>
                  <a:lnTo>
                    <a:pt x="526" y="549"/>
                  </a:lnTo>
                  <a:lnTo>
                    <a:pt x="530" y="549"/>
                  </a:lnTo>
                  <a:lnTo>
                    <a:pt x="530" y="547"/>
                  </a:lnTo>
                  <a:lnTo>
                    <a:pt x="529" y="545"/>
                  </a:lnTo>
                  <a:lnTo>
                    <a:pt x="528" y="545"/>
                  </a:lnTo>
                  <a:lnTo>
                    <a:pt x="528" y="542"/>
                  </a:lnTo>
                  <a:lnTo>
                    <a:pt x="526" y="541"/>
                  </a:lnTo>
                  <a:lnTo>
                    <a:pt x="523" y="541"/>
                  </a:lnTo>
                  <a:lnTo>
                    <a:pt x="521" y="539"/>
                  </a:lnTo>
                  <a:lnTo>
                    <a:pt x="520" y="537"/>
                  </a:lnTo>
                  <a:lnTo>
                    <a:pt x="518" y="535"/>
                  </a:lnTo>
                  <a:lnTo>
                    <a:pt x="513" y="537"/>
                  </a:lnTo>
                  <a:lnTo>
                    <a:pt x="509" y="539"/>
                  </a:lnTo>
                  <a:lnTo>
                    <a:pt x="505" y="540"/>
                  </a:lnTo>
                  <a:lnTo>
                    <a:pt x="504" y="539"/>
                  </a:lnTo>
                  <a:lnTo>
                    <a:pt x="501" y="538"/>
                  </a:lnTo>
                  <a:lnTo>
                    <a:pt x="499" y="538"/>
                  </a:lnTo>
                  <a:lnTo>
                    <a:pt x="497" y="537"/>
                  </a:lnTo>
                  <a:lnTo>
                    <a:pt x="495" y="536"/>
                  </a:lnTo>
                  <a:lnTo>
                    <a:pt x="493" y="538"/>
                  </a:lnTo>
                  <a:lnTo>
                    <a:pt x="494" y="541"/>
                  </a:lnTo>
                  <a:lnTo>
                    <a:pt x="494" y="545"/>
                  </a:lnTo>
                  <a:lnTo>
                    <a:pt x="493" y="546"/>
                  </a:lnTo>
                  <a:lnTo>
                    <a:pt x="490" y="545"/>
                  </a:lnTo>
                  <a:lnTo>
                    <a:pt x="489" y="543"/>
                  </a:lnTo>
                  <a:lnTo>
                    <a:pt x="485" y="543"/>
                  </a:lnTo>
                  <a:lnTo>
                    <a:pt x="485" y="541"/>
                  </a:lnTo>
                  <a:lnTo>
                    <a:pt x="486" y="539"/>
                  </a:lnTo>
                  <a:lnTo>
                    <a:pt x="484" y="537"/>
                  </a:lnTo>
                  <a:lnTo>
                    <a:pt x="481" y="537"/>
                  </a:lnTo>
                  <a:lnTo>
                    <a:pt x="481" y="538"/>
                  </a:lnTo>
                  <a:lnTo>
                    <a:pt x="479" y="539"/>
                  </a:lnTo>
                  <a:lnTo>
                    <a:pt x="477" y="537"/>
                  </a:lnTo>
                  <a:lnTo>
                    <a:pt x="479" y="535"/>
                  </a:lnTo>
                  <a:lnTo>
                    <a:pt x="479" y="533"/>
                  </a:lnTo>
                  <a:lnTo>
                    <a:pt x="480" y="531"/>
                  </a:lnTo>
                  <a:lnTo>
                    <a:pt x="479" y="529"/>
                  </a:lnTo>
                  <a:lnTo>
                    <a:pt x="478" y="531"/>
                  </a:lnTo>
                  <a:lnTo>
                    <a:pt x="476" y="531"/>
                  </a:lnTo>
                  <a:lnTo>
                    <a:pt x="474" y="532"/>
                  </a:lnTo>
                  <a:lnTo>
                    <a:pt x="474" y="531"/>
                  </a:lnTo>
                  <a:lnTo>
                    <a:pt x="475" y="529"/>
                  </a:lnTo>
                  <a:lnTo>
                    <a:pt x="473" y="528"/>
                  </a:lnTo>
                  <a:lnTo>
                    <a:pt x="474" y="526"/>
                  </a:lnTo>
                  <a:lnTo>
                    <a:pt x="472" y="527"/>
                  </a:lnTo>
                  <a:lnTo>
                    <a:pt x="469" y="528"/>
                  </a:lnTo>
                  <a:lnTo>
                    <a:pt x="468" y="528"/>
                  </a:lnTo>
                  <a:lnTo>
                    <a:pt x="466" y="527"/>
                  </a:lnTo>
                  <a:lnTo>
                    <a:pt x="467" y="527"/>
                  </a:lnTo>
                  <a:lnTo>
                    <a:pt x="467" y="526"/>
                  </a:lnTo>
                  <a:lnTo>
                    <a:pt x="468" y="526"/>
                  </a:lnTo>
                  <a:lnTo>
                    <a:pt x="468" y="525"/>
                  </a:lnTo>
                  <a:lnTo>
                    <a:pt x="466" y="526"/>
                  </a:lnTo>
                  <a:lnTo>
                    <a:pt x="464" y="525"/>
                  </a:lnTo>
                  <a:lnTo>
                    <a:pt x="463" y="525"/>
                  </a:lnTo>
                  <a:lnTo>
                    <a:pt x="460" y="523"/>
                  </a:lnTo>
                  <a:lnTo>
                    <a:pt x="459" y="523"/>
                  </a:lnTo>
                  <a:lnTo>
                    <a:pt x="457" y="523"/>
                  </a:lnTo>
                  <a:lnTo>
                    <a:pt x="457" y="523"/>
                  </a:lnTo>
                  <a:lnTo>
                    <a:pt x="456" y="523"/>
                  </a:lnTo>
                  <a:lnTo>
                    <a:pt x="454" y="523"/>
                  </a:lnTo>
                  <a:lnTo>
                    <a:pt x="453" y="523"/>
                  </a:lnTo>
                  <a:lnTo>
                    <a:pt x="453" y="522"/>
                  </a:lnTo>
                  <a:lnTo>
                    <a:pt x="452" y="520"/>
                  </a:lnTo>
                  <a:lnTo>
                    <a:pt x="449" y="519"/>
                  </a:lnTo>
                  <a:lnTo>
                    <a:pt x="448" y="517"/>
                  </a:lnTo>
                  <a:lnTo>
                    <a:pt x="448" y="516"/>
                  </a:lnTo>
                  <a:lnTo>
                    <a:pt x="448" y="515"/>
                  </a:lnTo>
                  <a:lnTo>
                    <a:pt x="449" y="515"/>
                  </a:lnTo>
                  <a:lnTo>
                    <a:pt x="448" y="515"/>
                  </a:lnTo>
                  <a:lnTo>
                    <a:pt x="448" y="514"/>
                  </a:lnTo>
                  <a:lnTo>
                    <a:pt x="447" y="513"/>
                  </a:lnTo>
                  <a:lnTo>
                    <a:pt x="447" y="512"/>
                  </a:lnTo>
                  <a:lnTo>
                    <a:pt x="447" y="511"/>
                  </a:lnTo>
                  <a:lnTo>
                    <a:pt x="446" y="510"/>
                  </a:lnTo>
                  <a:lnTo>
                    <a:pt x="447" y="510"/>
                  </a:lnTo>
                  <a:lnTo>
                    <a:pt x="446" y="509"/>
                  </a:lnTo>
                  <a:lnTo>
                    <a:pt x="446" y="508"/>
                  </a:lnTo>
                  <a:lnTo>
                    <a:pt x="446" y="507"/>
                  </a:lnTo>
                  <a:lnTo>
                    <a:pt x="445" y="508"/>
                  </a:lnTo>
                  <a:lnTo>
                    <a:pt x="443" y="508"/>
                  </a:lnTo>
                  <a:lnTo>
                    <a:pt x="442" y="507"/>
                  </a:lnTo>
                  <a:lnTo>
                    <a:pt x="442" y="507"/>
                  </a:lnTo>
                  <a:lnTo>
                    <a:pt x="440" y="506"/>
                  </a:lnTo>
                  <a:lnTo>
                    <a:pt x="438" y="506"/>
                  </a:lnTo>
                  <a:lnTo>
                    <a:pt x="436" y="504"/>
                  </a:lnTo>
                  <a:lnTo>
                    <a:pt x="435" y="504"/>
                  </a:lnTo>
                  <a:lnTo>
                    <a:pt x="434" y="505"/>
                  </a:lnTo>
                  <a:lnTo>
                    <a:pt x="433" y="504"/>
                  </a:lnTo>
                  <a:lnTo>
                    <a:pt x="432" y="504"/>
                  </a:lnTo>
                  <a:lnTo>
                    <a:pt x="430" y="505"/>
                  </a:lnTo>
                  <a:lnTo>
                    <a:pt x="430" y="504"/>
                  </a:lnTo>
                  <a:lnTo>
                    <a:pt x="428" y="504"/>
                  </a:lnTo>
                  <a:lnTo>
                    <a:pt x="427" y="503"/>
                  </a:lnTo>
                  <a:lnTo>
                    <a:pt x="426" y="502"/>
                  </a:lnTo>
                  <a:lnTo>
                    <a:pt x="426" y="501"/>
                  </a:lnTo>
                  <a:lnTo>
                    <a:pt x="425" y="501"/>
                  </a:lnTo>
                  <a:lnTo>
                    <a:pt x="424" y="501"/>
                  </a:lnTo>
                  <a:lnTo>
                    <a:pt x="422" y="501"/>
                  </a:lnTo>
                  <a:lnTo>
                    <a:pt x="421" y="501"/>
                  </a:lnTo>
                  <a:lnTo>
                    <a:pt x="419" y="499"/>
                  </a:lnTo>
                  <a:lnTo>
                    <a:pt x="421" y="499"/>
                  </a:lnTo>
                  <a:lnTo>
                    <a:pt x="422" y="499"/>
                  </a:lnTo>
                  <a:lnTo>
                    <a:pt x="423" y="498"/>
                  </a:lnTo>
                  <a:lnTo>
                    <a:pt x="422" y="498"/>
                  </a:lnTo>
                  <a:lnTo>
                    <a:pt x="422" y="497"/>
                  </a:lnTo>
                  <a:lnTo>
                    <a:pt x="422" y="496"/>
                  </a:lnTo>
                  <a:lnTo>
                    <a:pt x="421" y="496"/>
                  </a:lnTo>
                  <a:lnTo>
                    <a:pt x="421" y="495"/>
                  </a:lnTo>
                  <a:lnTo>
                    <a:pt x="422" y="494"/>
                  </a:lnTo>
                  <a:lnTo>
                    <a:pt x="423" y="493"/>
                  </a:lnTo>
                  <a:lnTo>
                    <a:pt x="423" y="491"/>
                  </a:lnTo>
                  <a:lnTo>
                    <a:pt x="420" y="491"/>
                  </a:lnTo>
                  <a:lnTo>
                    <a:pt x="421" y="491"/>
                  </a:lnTo>
                  <a:lnTo>
                    <a:pt x="418" y="489"/>
                  </a:lnTo>
                  <a:lnTo>
                    <a:pt x="418" y="489"/>
                  </a:lnTo>
                  <a:lnTo>
                    <a:pt x="416" y="490"/>
                  </a:lnTo>
                  <a:lnTo>
                    <a:pt x="415" y="490"/>
                  </a:lnTo>
                  <a:lnTo>
                    <a:pt x="414" y="490"/>
                  </a:lnTo>
                  <a:lnTo>
                    <a:pt x="413" y="490"/>
                  </a:lnTo>
                  <a:lnTo>
                    <a:pt x="413" y="489"/>
                  </a:lnTo>
                  <a:lnTo>
                    <a:pt x="413" y="490"/>
                  </a:lnTo>
                  <a:lnTo>
                    <a:pt x="413" y="491"/>
                  </a:lnTo>
                  <a:lnTo>
                    <a:pt x="414" y="491"/>
                  </a:lnTo>
                  <a:lnTo>
                    <a:pt x="415" y="491"/>
                  </a:lnTo>
                  <a:lnTo>
                    <a:pt x="415" y="492"/>
                  </a:lnTo>
                  <a:lnTo>
                    <a:pt x="414" y="493"/>
                  </a:lnTo>
                  <a:lnTo>
                    <a:pt x="415" y="493"/>
                  </a:lnTo>
                  <a:lnTo>
                    <a:pt x="414" y="494"/>
                  </a:lnTo>
                  <a:lnTo>
                    <a:pt x="411" y="493"/>
                  </a:lnTo>
                  <a:lnTo>
                    <a:pt x="411" y="495"/>
                  </a:lnTo>
                  <a:lnTo>
                    <a:pt x="411" y="494"/>
                  </a:lnTo>
                  <a:lnTo>
                    <a:pt x="410" y="494"/>
                  </a:lnTo>
                  <a:lnTo>
                    <a:pt x="410" y="495"/>
                  </a:lnTo>
                  <a:lnTo>
                    <a:pt x="410" y="496"/>
                  </a:lnTo>
                  <a:lnTo>
                    <a:pt x="413" y="497"/>
                  </a:lnTo>
                  <a:lnTo>
                    <a:pt x="412" y="498"/>
                  </a:lnTo>
                  <a:lnTo>
                    <a:pt x="412" y="499"/>
                  </a:lnTo>
                  <a:lnTo>
                    <a:pt x="411" y="499"/>
                  </a:lnTo>
                  <a:lnTo>
                    <a:pt x="410" y="500"/>
                  </a:lnTo>
                  <a:lnTo>
                    <a:pt x="409" y="499"/>
                  </a:lnTo>
                  <a:lnTo>
                    <a:pt x="408" y="499"/>
                  </a:lnTo>
                  <a:lnTo>
                    <a:pt x="405" y="498"/>
                  </a:lnTo>
                  <a:lnTo>
                    <a:pt x="403" y="497"/>
                  </a:lnTo>
                  <a:lnTo>
                    <a:pt x="406" y="497"/>
                  </a:lnTo>
                  <a:lnTo>
                    <a:pt x="405" y="494"/>
                  </a:lnTo>
                  <a:lnTo>
                    <a:pt x="403" y="495"/>
                  </a:lnTo>
                  <a:lnTo>
                    <a:pt x="402" y="496"/>
                  </a:lnTo>
                  <a:lnTo>
                    <a:pt x="402" y="494"/>
                  </a:lnTo>
                  <a:lnTo>
                    <a:pt x="401" y="494"/>
                  </a:lnTo>
                  <a:lnTo>
                    <a:pt x="400" y="494"/>
                  </a:lnTo>
                  <a:lnTo>
                    <a:pt x="399" y="493"/>
                  </a:lnTo>
                  <a:lnTo>
                    <a:pt x="398" y="491"/>
                  </a:lnTo>
                  <a:lnTo>
                    <a:pt x="396" y="491"/>
                  </a:lnTo>
                  <a:lnTo>
                    <a:pt x="395" y="492"/>
                  </a:lnTo>
                  <a:lnTo>
                    <a:pt x="394" y="493"/>
                  </a:lnTo>
                  <a:lnTo>
                    <a:pt x="395" y="494"/>
                  </a:lnTo>
                  <a:lnTo>
                    <a:pt x="395" y="496"/>
                  </a:lnTo>
                  <a:lnTo>
                    <a:pt x="396" y="496"/>
                  </a:lnTo>
                  <a:lnTo>
                    <a:pt x="395" y="496"/>
                  </a:lnTo>
                  <a:lnTo>
                    <a:pt x="394" y="494"/>
                  </a:lnTo>
                  <a:lnTo>
                    <a:pt x="394" y="491"/>
                  </a:lnTo>
                  <a:lnTo>
                    <a:pt x="392" y="491"/>
                  </a:lnTo>
                  <a:lnTo>
                    <a:pt x="391" y="491"/>
                  </a:lnTo>
                  <a:lnTo>
                    <a:pt x="391" y="492"/>
                  </a:lnTo>
                  <a:lnTo>
                    <a:pt x="391" y="493"/>
                  </a:lnTo>
                  <a:lnTo>
                    <a:pt x="390" y="494"/>
                  </a:lnTo>
                  <a:lnTo>
                    <a:pt x="390" y="495"/>
                  </a:lnTo>
                  <a:lnTo>
                    <a:pt x="389" y="495"/>
                  </a:lnTo>
                  <a:lnTo>
                    <a:pt x="390" y="496"/>
                  </a:lnTo>
                  <a:lnTo>
                    <a:pt x="389" y="497"/>
                  </a:lnTo>
                  <a:lnTo>
                    <a:pt x="388" y="497"/>
                  </a:lnTo>
                  <a:lnTo>
                    <a:pt x="390" y="499"/>
                  </a:lnTo>
                  <a:lnTo>
                    <a:pt x="389" y="499"/>
                  </a:lnTo>
                  <a:lnTo>
                    <a:pt x="390" y="500"/>
                  </a:lnTo>
                  <a:lnTo>
                    <a:pt x="389" y="501"/>
                  </a:lnTo>
                  <a:lnTo>
                    <a:pt x="390" y="502"/>
                  </a:lnTo>
                  <a:lnTo>
                    <a:pt x="387" y="505"/>
                  </a:lnTo>
                  <a:lnTo>
                    <a:pt x="386" y="507"/>
                  </a:lnTo>
                  <a:lnTo>
                    <a:pt x="386" y="507"/>
                  </a:lnTo>
                  <a:lnTo>
                    <a:pt x="385" y="507"/>
                  </a:lnTo>
                  <a:lnTo>
                    <a:pt x="385" y="507"/>
                  </a:lnTo>
                  <a:lnTo>
                    <a:pt x="386" y="509"/>
                  </a:lnTo>
                  <a:lnTo>
                    <a:pt x="384" y="510"/>
                  </a:lnTo>
                  <a:lnTo>
                    <a:pt x="385" y="511"/>
                  </a:lnTo>
                  <a:lnTo>
                    <a:pt x="385" y="514"/>
                  </a:lnTo>
                  <a:lnTo>
                    <a:pt x="385" y="513"/>
                  </a:lnTo>
                  <a:lnTo>
                    <a:pt x="385" y="514"/>
                  </a:lnTo>
                  <a:lnTo>
                    <a:pt x="384" y="515"/>
                  </a:lnTo>
                  <a:lnTo>
                    <a:pt x="383" y="514"/>
                  </a:lnTo>
                  <a:lnTo>
                    <a:pt x="384" y="514"/>
                  </a:lnTo>
                  <a:lnTo>
                    <a:pt x="384" y="513"/>
                  </a:lnTo>
                  <a:lnTo>
                    <a:pt x="382" y="512"/>
                  </a:lnTo>
                  <a:lnTo>
                    <a:pt x="380" y="511"/>
                  </a:lnTo>
                  <a:lnTo>
                    <a:pt x="379" y="514"/>
                  </a:lnTo>
                  <a:lnTo>
                    <a:pt x="379" y="515"/>
                  </a:lnTo>
                  <a:lnTo>
                    <a:pt x="378" y="515"/>
                  </a:lnTo>
                  <a:lnTo>
                    <a:pt x="378" y="516"/>
                  </a:lnTo>
                  <a:lnTo>
                    <a:pt x="378" y="517"/>
                  </a:lnTo>
                  <a:lnTo>
                    <a:pt x="374" y="514"/>
                  </a:lnTo>
                  <a:lnTo>
                    <a:pt x="373" y="513"/>
                  </a:lnTo>
                  <a:lnTo>
                    <a:pt x="373" y="512"/>
                  </a:lnTo>
                  <a:lnTo>
                    <a:pt x="368" y="511"/>
                  </a:lnTo>
                  <a:lnTo>
                    <a:pt x="367" y="512"/>
                  </a:lnTo>
                  <a:lnTo>
                    <a:pt x="367" y="513"/>
                  </a:lnTo>
                  <a:lnTo>
                    <a:pt x="366" y="512"/>
                  </a:lnTo>
                  <a:lnTo>
                    <a:pt x="366" y="513"/>
                  </a:lnTo>
                  <a:lnTo>
                    <a:pt x="368" y="513"/>
                  </a:lnTo>
                  <a:lnTo>
                    <a:pt x="367" y="514"/>
                  </a:lnTo>
                  <a:lnTo>
                    <a:pt x="366" y="514"/>
                  </a:lnTo>
                  <a:lnTo>
                    <a:pt x="365" y="513"/>
                  </a:lnTo>
                  <a:lnTo>
                    <a:pt x="363" y="514"/>
                  </a:lnTo>
                  <a:lnTo>
                    <a:pt x="363" y="513"/>
                  </a:lnTo>
                  <a:lnTo>
                    <a:pt x="362" y="514"/>
                  </a:lnTo>
                  <a:lnTo>
                    <a:pt x="361" y="515"/>
                  </a:lnTo>
                  <a:lnTo>
                    <a:pt x="361" y="514"/>
                  </a:lnTo>
                  <a:lnTo>
                    <a:pt x="361" y="513"/>
                  </a:lnTo>
                  <a:lnTo>
                    <a:pt x="360" y="513"/>
                  </a:lnTo>
                  <a:lnTo>
                    <a:pt x="361" y="511"/>
                  </a:lnTo>
                  <a:lnTo>
                    <a:pt x="360" y="510"/>
                  </a:lnTo>
                  <a:lnTo>
                    <a:pt x="355" y="512"/>
                  </a:lnTo>
                  <a:lnTo>
                    <a:pt x="356" y="513"/>
                  </a:lnTo>
                  <a:lnTo>
                    <a:pt x="355" y="512"/>
                  </a:lnTo>
                  <a:lnTo>
                    <a:pt x="354" y="513"/>
                  </a:lnTo>
                  <a:lnTo>
                    <a:pt x="352" y="514"/>
                  </a:lnTo>
                  <a:lnTo>
                    <a:pt x="349" y="514"/>
                  </a:lnTo>
                  <a:lnTo>
                    <a:pt x="349" y="515"/>
                  </a:lnTo>
                  <a:lnTo>
                    <a:pt x="348" y="515"/>
                  </a:lnTo>
                  <a:lnTo>
                    <a:pt x="347" y="515"/>
                  </a:lnTo>
                  <a:lnTo>
                    <a:pt x="347" y="514"/>
                  </a:lnTo>
                  <a:lnTo>
                    <a:pt x="348" y="514"/>
                  </a:lnTo>
                  <a:lnTo>
                    <a:pt x="347" y="513"/>
                  </a:lnTo>
                  <a:lnTo>
                    <a:pt x="347" y="512"/>
                  </a:lnTo>
                  <a:lnTo>
                    <a:pt x="346" y="511"/>
                  </a:lnTo>
                  <a:lnTo>
                    <a:pt x="346" y="510"/>
                  </a:lnTo>
                  <a:lnTo>
                    <a:pt x="348" y="510"/>
                  </a:lnTo>
                  <a:lnTo>
                    <a:pt x="349" y="508"/>
                  </a:lnTo>
                  <a:lnTo>
                    <a:pt x="350" y="508"/>
                  </a:lnTo>
                  <a:lnTo>
                    <a:pt x="351" y="507"/>
                  </a:lnTo>
                  <a:lnTo>
                    <a:pt x="351" y="507"/>
                  </a:lnTo>
                  <a:lnTo>
                    <a:pt x="350" y="505"/>
                  </a:lnTo>
                  <a:lnTo>
                    <a:pt x="349" y="505"/>
                  </a:lnTo>
                  <a:lnTo>
                    <a:pt x="349" y="504"/>
                  </a:lnTo>
                  <a:lnTo>
                    <a:pt x="350" y="504"/>
                  </a:lnTo>
                  <a:lnTo>
                    <a:pt x="350" y="503"/>
                  </a:lnTo>
                  <a:lnTo>
                    <a:pt x="351" y="503"/>
                  </a:lnTo>
                  <a:lnTo>
                    <a:pt x="353" y="500"/>
                  </a:lnTo>
                  <a:lnTo>
                    <a:pt x="352" y="500"/>
                  </a:lnTo>
                  <a:lnTo>
                    <a:pt x="352" y="499"/>
                  </a:lnTo>
                  <a:lnTo>
                    <a:pt x="354" y="498"/>
                  </a:lnTo>
                  <a:lnTo>
                    <a:pt x="353" y="497"/>
                  </a:lnTo>
                  <a:lnTo>
                    <a:pt x="352" y="496"/>
                  </a:lnTo>
                  <a:lnTo>
                    <a:pt x="353" y="495"/>
                  </a:lnTo>
                  <a:lnTo>
                    <a:pt x="354" y="494"/>
                  </a:lnTo>
                  <a:lnTo>
                    <a:pt x="355" y="494"/>
                  </a:lnTo>
                  <a:lnTo>
                    <a:pt x="355" y="493"/>
                  </a:lnTo>
                  <a:lnTo>
                    <a:pt x="355" y="492"/>
                  </a:lnTo>
                  <a:lnTo>
                    <a:pt x="356" y="492"/>
                  </a:lnTo>
                  <a:lnTo>
                    <a:pt x="355" y="491"/>
                  </a:lnTo>
                  <a:lnTo>
                    <a:pt x="354" y="490"/>
                  </a:lnTo>
                  <a:lnTo>
                    <a:pt x="353" y="491"/>
                  </a:lnTo>
                  <a:lnTo>
                    <a:pt x="352" y="490"/>
                  </a:lnTo>
                  <a:lnTo>
                    <a:pt x="350" y="490"/>
                  </a:lnTo>
                  <a:lnTo>
                    <a:pt x="349" y="490"/>
                  </a:lnTo>
                  <a:lnTo>
                    <a:pt x="351" y="491"/>
                  </a:lnTo>
                  <a:lnTo>
                    <a:pt x="350" y="492"/>
                  </a:lnTo>
                  <a:lnTo>
                    <a:pt x="349" y="492"/>
                  </a:lnTo>
                  <a:lnTo>
                    <a:pt x="350" y="493"/>
                  </a:lnTo>
                  <a:lnTo>
                    <a:pt x="349" y="494"/>
                  </a:lnTo>
                  <a:lnTo>
                    <a:pt x="350" y="497"/>
                  </a:lnTo>
                  <a:lnTo>
                    <a:pt x="349" y="498"/>
                  </a:lnTo>
                  <a:lnTo>
                    <a:pt x="348" y="498"/>
                  </a:lnTo>
                  <a:lnTo>
                    <a:pt x="348" y="497"/>
                  </a:lnTo>
                  <a:lnTo>
                    <a:pt x="348" y="495"/>
                  </a:lnTo>
                  <a:lnTo>
                    <a:pt x="347" y="495"/>
                  </a:lnTo>
                  <a:lnTo>
                    <a:pt x="347" y="494"/>
                  </a:lnTo>
                  <a:lnTo>
                    <a:pt x="347" y="494"/>
                  </a:lnTo>
                  <a:lnTo>
                    <a:pt x="345" y="495"/>
                  </a:lnTo>
                  <a:lnTo>
                    <a:pt x="344" y="493"/>
                  </a:lnTo>
                  <a:lnTo>
                    <a:pt x="343" y="494"/>
                  </a:lnTo>
                  <a:lnTo>
                    <a:pt x="342" y="494"/>
                  </a:lnTo>
                  <a:lnTo>
                    <a:pt x="340" y="495"/>
                  </a:lnTo>
                  <a:lnTo>
                    <a:pt x="339" y="494"/>
                  </a:lnTo>
                  <a:lnTo>
                    <a:pt x="339" y="493"/>
                  </a:lnTo>
                  <a:lnTo>
                    <a:pt x="339" y="494"/>
                  </a:lnTo>
                  <a:lnTo>
                    <a:pt x="339" y="494"/>
                  </a:lnTo>
                  <a:lnTo>
                    <a:pt x="339" y="495"/>
                  </a:lnTo>
                  <a:lnTo>
                    <a:pt x="337" y="495"/>
                  </a:lnTo>
                  <a:lnTo>
                    <a:pt x="338" y="496"/>
                  </a:lnTo>
                  <a:lnTo>
                    <a:pt x="339" y="495"/>
                  </a:lnTo>
                  <a:lnTo>
                    <a:pt x="339" y="496"/>
                  </a:lnTo>
                  <a:lnTo>
                    <a:pt x="339" y="497"/>
                  </a:lnTo>
                  <a:lnTo>
                    <a:pt x="339" y="498"/>
                  </a:lnTo>
                  <a:lnTo>
                    <a:pt x="339" y="499"/>
                  </a:lnTo>
                  <a:lnTo>
                    <a:pt x="340" y="498"/>
                  </a:lnTo>
                  <a:lnTo>
                    <a:pt x="341" y="498"/>
                  </a:lnTo>
                  <a:lnTo>
                    <a:pt x="342" y="499"/>
                  </a:lnTo>
                  <a:lnTo>
                    <a:pt x="342" y="499"/>
                  </a:lnTo>
                  <a:lnTo>
                    <a:pt x="345" y="499"/>
                  </a:lnTo>
                  <a:lnTo>
                    <a:pt x="345" y="501"/>
                  </a:lnTo>
                  <a:lnTo>
                    <a:pt x="344" y="502"/>
                  </a:lnTo>
                  <a:lnTo>
                    <a:pt x="343" y="502"/>
                  </a:lnTo>
                  <a:lnTo>
                    <a:pt x="341" y="501"/>
                  </a:lnTo>
                  <a:lnTo>
                    <a:pt x="341" y="502"/>
                  </a:lnTo>
                  <a:lnTo>
                    <a:pt x="340" y="502"/>
                  </a:lnTo>
                  <a:lnTo>
                    <a:pt x="339" y="501"/>
                  </a:lnTo>
                  <a:lnTo>
                    <a:pt x="339" y="501"/>
                  </a:lnTo>
                  <a:lnTo>
                    <a:pt x="334" y="502"/>
                  </a:lnTo>
                  <a:lnTo>
                    <a:pt x="334" y="501"/>
                  </a:lnTo>
                  <a:lnTo>
                    <a:pt x="335" y="500"/>
                  </a:lnTo>
                  <a:lnTo>
                    <a:pt x="335" y="499"/>
                  </a:lnTo>
                  <a:lnTo>
                    <a:pt x="334" y="499"/>
                  </a:lnTo>
                  <a:lnTo>
                    <a:pt x="334" y="500"/>
                  </a:lnTo>
                  <a:lnTo>
                    <a:pt x="332" y="500"/>
                  </a:lnTo>
                  <a:lnTo>
                    <a:pt x="332" y="499"/>
                  </a:lnTo>
                  <a:lnTo>
                    <a:pt x="331" y="499"/>
                  </a:lnTo>
                  <a:lnTo>
                    <a:pt x="331" y="499"/>
                  </a:lnTo>
                  <a:lnTo>
                    <a:pt x="330" y="499"/>
                  </a:lnTo>
                  <a:lnTo>
                    <a:pt x="328" y="498"/>
                  </a:lnTo>
                  <a:lnTo>
                    <a:pt x="329" y="498"/>
                  </a:lnTo>
                  <a:lnTo>
                    <a:pt x="329" y="497"/>
                  </a:lnTo>
                  <a:lnTo>
                    <a:pt x="330" y="496"/>
                  </a:lnTo>
                  <a:lnTo>
                    <a:pt x="331" y="496"/>
                  </a:lnTo>
                  <a:lnTo>
                    <a:pt x="330" y="495"/>
                  </a:lnTo>
                  <a:lnTo>
                    <a:pt x="330" y="494"/>
                  </a:lnTo>
                  <a:lnTo>
                    <a:pt x="328" y="495"/>
                  </a:lnTo>
                  <a:lnTo>
                    <a:pt x="328" y="493"/>
                  </a:lnTo>
                  <a:lnTo>
                    <a:pt x="327" y="493"/>
                  </a:lnTo>
                  <a:lnTo>
                    <a:pt x="327" y="495"/>
                  </a:lnTo>
                  <a:lnTo>
                    <a:pt x="328" y="496"/>
                  </a:lnTo>
                  <a:lnTo>
                    <a:pt x="327" y="496"/>
                  </a:lnTo>
                  <a:lnTo>
                    <a:pt x="326" y="497"/>
                  </a:lnTo>
                  <a:lnTo>
                    <a:pt x="327" y="499"/>
                  </a:lnTo>
                  <a:lnTo>
                    <a:pt x="328" y="499"/>
                  </a:lnTo>
                  <a:lnTo>
                    <a:pt x="329" y="500"/>
                  </a:lnTo>
                  <a:lnTo>
                    <a:pt x="328" y="500"/>
                  </a:lnTo>
                  <a:lnTo>
                    <a:pt x="326" y="499"/>
                  </a:lnTo>
                  <a:lnTo>
                    <a:pt x="324" y="499"/>
                  </a:lnTo>
                  <a:lnTo>
                    <a:pt x="324" y="500"/>
                  </a:lnTo>
                  <a:lnTo>
                    <a:pt x="323" y="501"/>
                  </a:lnTo>
                  <a:lnTo>
                    <a:pt x="322" y="500"/>
                  </a:lnTo>
                  <a:lnTo>
                    <a:pt x="321" y="500"/>
                  </a:lnTo>
                  <a:lnTo>
                    <a:pt x="320" y="499"/>
                  </a:lnTo>
                  <a:lnTo>
                    <a:pt x="320" y="499"/>
                  </a:lnTo>
                  <a:lnTo>
                    <a:pt x="319" y="498"/>
                  </a:lnTo>
                  <a:lnTo>
                    <a:pt x="318" y="498"/>
                  </a:lnTo>
                  <a:lnTo>
                    <a:pt x="317" y="498"/>
                  </a:lnTo>
                  <a:lnTo>
                    <a:pt x="316" y="498"/>
                  </a:lnTo>
                  <a:lnTo>
                    <a:pt x="318" y="499"/>
                  </a:lnTo>
                  <a:lnTo>
                    <a:pt x="318" y="499"/>
                  </a:lnTo>
                  <a:lnTo>
                    <a:pt x="317" y="500"/>
                  </a:lnTo>
                  <a:lnTo>
                    <a:pt x="318" y="500"/>
                  </a:lnTo>
                  <a:lnTo>
                    <a:pt x="318" y="501"/>
                  </a:lnTo>
                  <a:lnTo>
                    <a:pt x="318" y="502"/>
                  </a:lnTo>
                  <a:lnTo>
                    <a:pt x="318" y="503"/>
                  </a:lnTo>
                  <a:lnTo>
                    <a:pt x="320" y="503"/>
                  </a:lnTo>
                  <a:lnTo>
                    <a:pt x="323" y="504"/>
                  </a:lnTo>
                  <a:lnTo>
                    <a:pt x="322" y="505"/>
                  </a:lnTo>
                  <a:lnTo>
                    <a:pt x="323" y="507"/>
                  </a:lnTo>
                  <a:lnTo>
                    <a:pt x="321" y="507"/>
                  </a:lnTo>
                  <a:lnTo>
                    <a:pt x="319" y="506"/>
                  </a:lnTo>
                  <a:lnTo>
                    <a:pt x="319" y="507"/>
                  </a:lnTo>
                  <a:lnTo>
                    <a:pt x="318" y="507"/>
                  </a:lnTo>
                  <a:lnTo>
                    <a:pt x="317" y="507"/>
                  </a:lnTo>
                  <a:lnTo>
                    <a:pt x="316" y="508"/>
                  </a:lnTo>
                  <a:lnTo>
                    <a:pt x="315" y="509"/>
                  </a:lnTo>
                  <a:lnTo>
                    <a:pt x="315" y="509"/>
                  </a:lnTo>
                  <a:lnTo>
                    <a:pt x="314" y="508"/>
                  </a:lnTo>
                  <a:lnTo>
                    <a:pt x="315" y="507"/>
                  </a:lnTo>
                  <a:lnTo>
                    <a:pt x="315" y="507"/>
                  </a:lnTo>
                  <a:lnTo>
                    <a:pt x="314" y="507"/>
                  </a:lnTo>
                  <a:lnTo>
                    <a:pt x="313" y="507"/>
                  </a:lnTo>
                  <a:lnTo>
                    <a:pt x="313" y="507"/>
                  </a:lnTo>
                  <a:lnTo>
                    <a:pt x="312" y="507"/>
                  </a:lnTo>
                  <a:lnTo>
                    <a:pt x="312" y="507"/>
                  </a:lnTo>
                  <a:lnTo>
                    <a:pt x="314" y="506"/>
                  </a:lnTo>
                  <a:lnTo>
                    <a:pt x="313" y="505"/>
                  </a:lnTo>
                  <a:lnTo>
                    <a:pt x="312" y="505"/>
                  </a:lnTo>
                  <a:lnTo>
                    <a:pt x="311" y="505"/>
                  </a:lnTo>
                  <a:lnTo>
                    <a:pt x="314" y="503"/>
                  </a:lnTo>
                  <a:lnTo>
                    <a:pt x="315" y="503"/>
                  </a:lnTo>
                  <a:lnTo>
                    <a:pt x="315" y="504"/>
                  </a:lnTo>
                  <a:lnTo>
                    <a:pt x="316" y="504"/>
                  </a:lnTo>
                  <a:lnTo>
                    <a:pt x="317" y="504"/>
                  </a:lnTo>
                  <a:lnTo>
                    <a:pt x="318" y="503"/>
                  </a:lnTo>
                  <a:lnTo>
                    <a:pt x="316" y="503"/>
                  </a:lnTo>
                  <a:lnTo>
                    <a:pt x="315" y="503"/>
                  </a:lnTo>
                  <a:lnTo>
                    <a:pt x="315" y="500"/>
                  </a:lnTo>
                  <a:lnTo>
                    <a:pt x="313" y="501"/>
                  </a:lnTo>
                  <a:lnTo>
                    <a:pt x="313" y="499"/>
                  </a:lnTo>
                  <a:lnTo>
                    <a:pt x="311" y="500"/>
                  </a:lnTo>
                  <a:lnTo>
                    <a:pt x="310" y="500"/>
                  </a:lnTo>
                  <a:lnTo>
                    <a:pt x="310" y="501"/>
                  </a:lnTo>
                  <a:lnTo>
                    <a:pt x="309" y="501"/>
                  </a:lnTo>
                  <a:lnTo>
                    <a:pt x="308" y="500"/>
                  </a:lnTo>
                  <a:lnTo>
                    <a:pt x="307" y="501"/>
                  </a:lnTo>
                  <a:lnTo>
                    <a:pt x="307" y="502"/>
                  </a:lnTo>
                  <a:lnTo>
                    <a:pt x="306" y="501"/>
                  </a:lnTo>
                  <a:lnTo>
                    <a:pt x="306" y="503"/>
                  </a:lnTo>
                  <a:lnTo>
                    <a:pt x="307" y="503"/>
                  </a:lnTo>
                  <a:lnTo>
                    <a:pt x="307" y="505"/>
                  </a:lnTo>
                  <a:lnTo>
                    <a:pt x="308" y="506"/>
                  </a:lnTo>
                  <a:lnTo>
                    <a:pt x="307" y="507"/>
                  </a:lnTo>
                  <a:lnTo>
                    <a:pt x="306" y="505"/>
                  </a:lnTo>
                  <a:lnTo>
                    <a:pt x="305" y="505"/>
                  </a:lnTo>
                  <a:lnTo>
                    <a:pt x="305" y="506"/>
                  </a:lnTo>
                  <a:lnTo>
                    <a:pt x="303" y="506"/>
                  </a:lnTo>
                  <a:lnTo>
                    <a:pt x="302" y="507"/>
                  </a:lnTo>
                  <a:lnTo>
                    <a:pt x="301" y="507"/>
                  </a:lnTo>
                  <a:lnTo>
                    <a:pt x="301" y="507"/>
                  </a:lnTo>
                  <a:lnTo>
                    <a:pt x="298" y="505"/>
                  </a:lnTo>
                  <a:lnTo>
                    <a:pt x="297" y="504"/>
                  </a:lnTo>
                  <a:lnTo>
                    <a:pt x="298" y="503"/>
                  </a:lnTo>
                  <a:lnTo>
                    <a:pt x="298" y="501"/>
                  </a:lnTo>
                  <a:lnTo>
                    <a:pt x="300" y="502"/>
                  </a:lnTo>
                  <a:lnTo>
                    <a:pt x="300" y="502"/>
                  </a:lnTo>
                  <a:lnTo>
                    <a:pt x="302" y="502"/>
                  </a:lnTo>
                  <a:lnTo>
                    <a:pt x="302" y="501"/>
                  </a:lnTo>
                  <a:lnTo>
                    <a:pt x="303" y="501"/>
                  </a:lnTo>
                  <a:lnTo>
                    <a:pt x="304" y="501"/>
                  </a:lnTo>
                  <a:lnTo>
                    <a:pt x="303" y="500"/>
                  </a:lnTo>
                  <a:lnTo>
                    <a:pt x="304" y="499"/>
                  </a:lnTo>
                  <a:lnTo>
                    <a:pt x="304" y="499"/>
                  </a:lnTo>
                  <a:lnTo>
                    <a:pt x="304" y="498"/>
                  </a:lnTo>
                  <a:lnTo>
                    <a:pt x="306" y="497"/>
                  </a:lnTo>
                  <a:lnTo>
                    <a:pt x="306" y="496"/>
                  </a:lnTo>
                  <a:lnTo>
                    <a:pt x="304" y="495"/>
                  </a:lnTo>
                  <a:lnTo>
                    <a:pt x="304" y="494"/>
                  </a:lnTo>
                  <a:lnTo>
                    <a:pt x="305" y="493"/>
                  </a:lnTo>
                  <a:lnTo>
                    <a:pt x="307" y="493"/>
                  </a:lnTo>
                  <a:lnTo>
                    <a:pt x="307" y="492"/>
                  </a:lnTo>
                  <a:lnTo>
                    <a:pt x="311" y="491"/>
                  </a:lnTo>
                  <a:lnTo>
                    <a:pt x="311" y="490"/>
                  </a:lnTo>
                  <a:lnTo>
                    <a:pt x="311" y="489"/>
                  </a:lnTo>
                  <a:lnTo>
                    <a:pt x="309" y="487"/>
                  </a:lnTo>
                  <a:lnTo>
                    <a:pt x="309" y="485"/>
                  </a:lnTo>
                  <a:lnTo>
                    <a:pt x="308" y="484"/>
                  </a:lnTo>
                  <a:lnTo>
                    <a:pt x="307" y="484"/>
                  </a:lnTo>
                  <a:lnTo>
                    <a:pt x="305" y="484"/>
                  </a:lnTo>
                  <a:lnTo>
                    <a:pt x="304" y="481"/>
                  </a:lnTo>
                  <a:lnTo>
                    <a:pt x="301" y="481"/>
                  </a:lnTo>
                  <a:lnTo>
                    <a:pt x="300" y="480"/>
                  </a:lnTo>
                  <a:lnTo>
                    <a:pt x="300" y="479"/>
                  </a:lnTo>
                  <a:lnTo>
                    <a:pt x="301" y="477"/>
                  </a:lnTo>
                  <a:lnTo>
                    <a:pt x="301" y="476"/>
                  </a:lnTo>
                  <a:lnTo>
                    <a:pt x="300" y="475"/>
                  </a:lnTo>
                  <a:lnTo>
                    <a:pt x="300" y="474"/>
                  </a:lnTo>
                  <a:lnTo>
                    <a:pt x="301" y="472"/>
                  </a:lnTo>
                  <a:lnTo>
                    <a:pt x="300" y="469"/>
                  </a:lnTo>
                  <a:lnTo>
                    <a:pt x="298" y="468"/>
                  </a:lnTo>
                  <a:lnTo>
                    <a:pt x="296" y="467"/>
                  </a:lnTo>
                  <a:lnTo>
                    <a:pt x="295" y="469"/>
                  </a:lnTo>
                  <a:lnTo>
                    <a:pt x="293" y="468"/>
                  </a:lnTo>
                  <a:lnTo>
                    <a:pt x="292" y="469"/>
                  </a:lnTo>
                  <a:lnTo>
                    <a:pt x="291" y="468"/>
                  </a:lnTo>
                  <a:lnTo>
                    <a:pt x="291" y="468"/>
                  </a:lnTo>
                  <a:lnTo>
                    <a:pt x="291" y="468"/>
                  </a:lnTo>
                  <a:lnTo>
                    <a:pt x="290" y="471"/>
                  </a:lnTo>
                  <a:lnTo>
                    <a:pt x="287" y="471"/>
                  </a:lnTo>
                  <a:lnTo>
                    <a:pt x="287" y="473"/>
                  </a:lnTo>
                  <a:lnTo>
                    <a:pt x="285" y="473"/>
                  </a:lnTo>
                  <a:lnTo>
                    <a:pt x="284" y="476"/>
                  </a:lnTo>
                  <a:lnTo>
                    <a:pt x="283" y="475"/>
                  </a:lnTo>
                  <a:lnTo>
                    <a:pt x="282" y="475"/>
                  </a:lnTo>
                  <a:lnTo>
                    <a:pt x="283" y="475"/>
                  </a:lnTo>
                  <a:lnTo>
                    <a:pt x="283" y="476"/>
                  </a:lnTo>
                  <a:lnTo>
                    <a:pt x="284" y="476"/>
                  </a:lnTo>
                  <a:lnTo>
                    <a:pt x="284" y="476"/>
                  </a:lnTo>
                  <a:lnTo>
                    <a:pt x="282" y="478"/>
                  </a:lnTo>
                  <a:lnTo>
                    <a:pt x="279" y="477"/>
                  </a:lnTo>
                  <a:lnTo>
                    <a:pt x="275" y="478"/>
                  </a:lnTo>
                  <a:lnTo>
                    <a:pt x="273" y="479"/>
                  </a:lnTo>
                  <a:lnTo>
                    <a:pt x="273" y="482"/>
                  </a:lnTo>
                  <a:lnTo>
                    <a:pt x="271" y="483"/>
                  </a:lnTo>
                  <a:lnTo>
                    <a:pt x="269" y="484"/>
                  </a:lnTo>
                  <a:lnTo>
                    <a:pt x="268" y="486"/>
                  </a:lnTo>
                  <a:lnTo>
                    <a:pt x="266" y="486"/>
                  </a:lnTo>
                  <a:lnTo>
                    <a:pt x="263" y="487"/>
                  </a:lnTo>
                  <a:lnTo>
                    <a:pt x="263" y="489"/>
                  </a:lnTo>
                  <a:lnTo>
                    <a:pt x="262" y="488"/>
                  </a:lnTo>
                  <a:lnTo>
                    <a:pt x="259" y="488"/>
                  </a:lnTo>
                  <a:lnTo>
                    <a:pt x="258" y="489"/>
                  </a:lnTo>
                  <a:lnTo>
                    <a:pt x="257" y="492"/>
                  </a:lnTo>
                  <a:lnTo>
                    <a:pt x="258" y="495"/>
                  </a:lnTo>
                  <a:lnTo>
                    <a:pt x="259" y="496"/>
                  </a:lnTo>
                  <a:lnTo>
                    <a:pt x="258" y="498"/>
                  </a:lnTo>
                  <a:lnTo>
                    <a:pt x="257" y="500"/>
                  </a:lnTo>
                  <a:lnTo>
                    <a:pt x="254" y="501"/>
                  </a:lnTo>
                  <a:lnTo>
                    <a:pt x="252" y="499"/>
                  </a:lnTo>
                  <a:lnTo>
                    <a:pt x="247" y="499"/>
                  </a:lnTo>
                  <a:lnTo>
                    <a:pt x="244" y="498"/>
                  </a:lnTo>
                  <a:lnTo>
                    <a:pt x="241" y="499"/>
                  </a:lnTo>
                  <a:lnTo>
                    <a:pt x="237" y="498"/>
                  </a:lnTo>
                  <a:lnTo>
                    <a:pt x="234" y="497"/>
                  </a:lnTo>
                  <a:lnTo>
                    <a:pt x="230" y="496"/>
                  </a:lnTo>
                  <a:lnTo>
                    <a:pt x="229" y="496"/>
                  </a:lnTo>
                  <a:lnTo>
                    <a:pt x="227" y="498"/>
                  </a:lnTo>
                  <a:lnTo>
                    <a:pt x="226" y="500"/>
                  </a:lnTo>
                  <a:lnTo>
                    <a:pt x="222" y="502"/>
                  </a:lnTo>
                  <a:lnTo>
                    <a:pt x="221" y="502"/>
                  </a:lnTo>
                  <a:lnTo>
                    <a:pt x="221" y="499"/>
                  </a:lnTo>
                  <a:lnTo>
                    <a:pt x="221" y="499"/>
                  </a:lnTo>
                  <a:lnTo>
                    <a:pt x="220" y="499"/>
                  </a:lnTo>
                  <a:lnTo>
                    <a:pt x="218" y="498"/>
                  </a:lnTo>
                  <a:lnTo>
                    <a:pt x="216" y="499"/>
                  </a:lnTo>
                  <a:lnTo>
                    <a:pt x="215" y="498"/>
                  </a:lnTo>
                  <a:lnTo>
                    <a:pt x="214" y="494"/>
                  </a:lnTo>
                  <a:lnTo>
                    <a:pt x="215" y="492"/>
                  </a:lnTo>
                  <a:lnTo>
                    <a:pt x="216" y="491"/>
                  </a:lnTo>
                  <a:lnTo>
                    <a:pt x="219" y="491"/>
                  </a:lnTo>
                  <a:lnTo>
                    <a:pt x="220" y="489"/>
                  </a:lnTo>
                  <a:lnTo>
                    <a:pt x="221" y="487"/>
                  </a:lnTo>
                  <a:lnTo>
                    <a:pt x="222" y="484"/>
                  </a:lnTo>
                  <a:lnTo>
                    <a:pt x="220" y="485"/>
                  </a:lnTo>
                  <a:lnTo>
                    <a:pt x="218" y="486"/>
                  </a:lnTo>
                  <a:lnTo>
                    <a:pt x="216" y="485"/>
                  </a:lnTo>
                  <a:lnTo>
                    <a:pt x="214" y="484"/>
                  </a:lnTo>
                  <a:lnTo>
                    <a:pt x="213" y="484"/>
                  </a:lnTo>
                  <a:lnTo>
                    <a:pt x="212" y="484"/>
                  </a:lnTo>
                  <a:lnTo>
                    <a:pt x="210" y="484"/>
                  </a:lnTo>
                  <a:lnTo>
                    <a:pt x="210" y="481"/>
                  </a:lnTo>
                  <a:lnTo>
                    <a:pt x="210" y="479"/>
                  </a:lnTo>
                  <a:lnTo>
                    <a:pt x="206" y="479"/>
                  </a:lnTo>
                  <a:lnTo>
                    <a:pt x="205" y="480"/>
                  </a:lnTo>
                  <a:lnTo>
                    <a:pt x="205" y="480"/>
                  </a:lnTo>
                  <a:lnTo>
                    <a:pt x="203" y="482"/>
                  </a:lnTo>
                  <a:lnTo>
                    <a:pt x="203" y="483"/>
                  </a:lnTo>
                  <a:lnTo>
                    <a:pt x="204" y="483"/>
                  </a:lnTo>
                  <a:lnTo>
                    <a:pt x="204" y="484"/>
                  </a:lnTo>
                  <a:lnTo>
                    <a:pt x="204" y="484"/>
                  </a:lnTo>
                  <a:lnTo>
                    <a:pt x="204" y="485"/>
                  </a:lnTo>
                  <a:lnTo>
                    <a:pt x="204" y="488"/>
                  </a:lnTo>
                  <a:lnTo>
                    <a:pt x="204" y="489"/>
                  </a:lnTo>
                  <a:lnTo>
                    <a:pt x="204" y="491"/>
                  </a:lnTo>
                  <a:lnTo>
                    <a:pt x="203" y="491"/>
                  </a:lnTo>
                  <a:lnTo>
                    <a:pt x="202" y="492"/>
                  </a:lnTo>
                  <a:lnTo>
                    <a:pt x="200" y="492"/>
                  </a:lnTo>
                  <a:lnTo>
                    <a:pt x="198" y="493"/>
                  </a:lnTo>
                  <a:lnTo>
                    <a:pt x="199" y="493"/>
                  </a:lnTo>
                  <a:lnTo>
                    <a:pt x="201" y="494"/>
                  </a:lnTo>
                  <a:lnTo>
                    <a:pt x="200" y="495"/>
                  </a:lnTo>
                  <a:lnTo>
                    <a:pt x="201" y="496"/>
                  </a:lnTo>
                  <a:lnTo>
                    <a:pt x="200" y="496"/>
                  </a:lnTo>
                  <a:lnTo>
                    <a:pt x="198" y="495"/>
                  </a:lnTo>
                  <a:lnTo>
                    <a:pt x="197" y="497"/>
                  </a:lnTo>
                  <a:lnTo>
                    <a:pt x="197" y="496"/>
                  </a:lnTo>
                  <a:lnTo>
                    <a:pt x="197" y="495"/>
                  </a:lnTo>
                  <a:lnTo>
                    <a:pt x="197" y="495"/>
                  </a:lnTo>
                  <a:lnTo>
                    <a:pt x="197" y="494"/>
                  </a:lnTo>
                  <a:lnTo>
                    <a:pt x="196" y="493"/>
                  </a:lnTo>
                  <a:lnTo>
                    <a:pt x="195" y="493"/>
                  </a:lnTo>
                  <a:lnTo>
                    <a:pt x="194" y="494"/>
                  </a:lnTo>
                  <a:lnTo>
                    <a:pt x="194" y="495"/>
                  </a:lnTo>
                  <a:lnTo>
                    <a:pt x="195" y="495"/>
                  </a:lnTo>
                  <a:lnTo>
                    <a:pt x="195" y="496"/>
                  </a:lnTo>
                  <a:lnTo>
                    <a:pt x="194" y="496"/>
                  </a:lnTo>
                  <a:lnTo>
                    <a:pt x="194" y="497"/>
                  </a:lnTo>
                  <a:lnTo>
                    <a:pt x="192" y="497"/>
                  </a:lnTo>
                  <a:lnTo>
                    <a:pt x="191" y="496"/>
                  </a:lnTo>
                  <a:lnTo>
                    <a:pt x="190" y="496"/>
                  </a:lnTo>
                  <a:lnTo>
                    <a:pt x="190" y="497"/>
                  </a:lnTo>
                  <a:lnTo>
                    <a:pt x="189" y="497"/>
                  </a:lnTo>
                  <a:lnTo>
                    <a:pt x="189" y="496"/>
                  </a:lnTo>
                  <a:lnTo>
                    <a:pt x="189" y="495"/>
                  </a:lnTo>
                  <a:lnTo>
                    <a:pt x="189" y="493"/>
                  </a:lnTo>
                  <a:lnTo>
                    <a:pt x="189" y="491"/>
                  </a:lnTo>
                  <a:lnTo>
                    <a:pt x="186" y="491"/>
                  </a:lnTo>
                  <a:lnTo>
                    <a:pt x="186" y="490"/>
                  </a:lnTo>
                  <a:lnTo>
                    <a:pt x="186" y="489"/>
                  </a:lnTo>
                  <a:lnTo>
                    <a:pt x="184" y="491"/>
                  </a:lnTo>
                  <a:lnTo>
                    <a:pt x="183" y="493"/>
                  </a:lnTo>
                  <a:lnTo>
                    <a:pt x="182" y="494"/>
                  </a:lnTo>
                  <a:lnTo>
                    <a:pt x="181" y="494"/>
                  </a:lnTo>
                  <a:lnTo>
                    <a:pt x="180" y="494"/>
                  </a:lnTo>
                  <a:lnTo>
                    <a:pt x="181" y="491"/>
                  </a:lnTo>
                  <a:lnTo>
                    <a:pt x="181" y="491"/>
                  </a:lnTo>
                  <a:lnTo>
                    <a:pt x="180" y="491"/>
                  </a:lnTo>
                  <a:lnTo>
                    <a:pt x="180" y="490"/>
                  </a:lnTo>
                  <a:lnTo>
                    <a:pt x="182" y="487"/>
                  </a:lnTo>
                  <a:lnTo>
                    <a:pt x="182" y="488"/>
                  </a:lnTo>
                  <a:lnTo>
                    <a:pt x="181" y="489"/>
                  </a:lnTo>
                  <a:lnTo>
                    <a:pt x="182" y="490"/>
                  </a:lnTo>
                  <a:lnTo>
                    <a:pt x="182" y="489"/>
                  </a:lnTo>
                  <a:lnTo>
                    <a:pt x="183" y="488"/>
                  </a:lnTo>
                  <a:lnTo>
                    <a:pt x="182" y="487"/>
                  </a:lnTo>
                  <a:lnTo>
                    <a:pt x="183" y="486"/>
                  </a:lnTo>
                  <a:lnTo>
                    <a:pt x="181" y="485"/>
                  </a:lnTo>
                  <a:lnTo>
                    <a:pt x="181" y="484"/>
                  </a:lnTo>
                  <a:lnTo>
                    <a:pt x="180" y="484"/>
                  </a:lnTo>
                  <a:lnTo>
                    <a:pt x="179" y="484"/>
                  </a:lnTo>
                  <a:lnTo>
                    <a:pt x="180" y="483"/>
                  </a:lnTo>
                  <a:lnTo>
                    <a:pt x="179" y="482"/>
                  </a:lnTo>
                  <a:lnTo>
                    <a:pt x="178" y="482"/>
                  </a:lnTo>
                  <a:lnTo>
                    <a:pt x="177" y="481"/>
                  </a:lnTo>
                  <a:lnTo>
                    <a:pt x="177" y="482"/>
                  </a:lnTo>
                  <a:lnTo>
                    <a:pt x="175" y="483"/>
                  </a:lnTo>
                  <a:lnTo>
                    <a:pt x="175" y="484"/>
                  </a:lnTo>
                  <a:lnTo>
                    <a:pt x="177" y="485"/>
                  </a:lnTo>
                  <a:lnTo>
                    <a:pt x="177" y="486"/>
                  </a:lnTo>
                  <a:lnTo>
                    <a:pt x="178" y="487"/>
                  </a:lnTo>
                  <a:lnTo>
                    <a:pt x="178" y="489"/>
                  </a:lnTo>
                  <a:lnTo>
                    <a:pt x="176" y="488"/>
                  </a:lnTo>
                  <a:lnTo>
                    <a:pt x="175" y="488"/>
                  </a:lnTo>
                  <a:lnTo>
                    <a:pt x="175" y="487"/>
                  </a:lnTo>
                  <a:lnTo>
                    <a:pt x="173" y="486"/>
                  </a:lnTo>
                  <a:lnTo>
                    <a:pt x="173" y="487"/>
                  </a:lnTo>
                  <a:lnTo>
                    <a:pt x="173" y="486"/>
                  </a:lnTo>
                  <a:lnTo>
                    <a:pt x="173" y="487"/>
                  </a:lnTo>
                  <a:lnTo>
                    <a:pt x="171" y="487"/>
                  </a:lnTo>
                  <a:lnTo>
                    <a:pt x="169" y="488"/>
                  </a:lnTo>
                  <a:lnTo>
                    <a:pt x="168" y="491"/>
                  </a:lnTo>
                  <a:lnTo>
                    <a:pt x="165" y="492"/>
                  </a:lnTo>
                  <a:lnTo>
                    <a:pt x="165" y="489"/>
                  </a:lnTo>
                  <a:lnTo>
                    <a:pt x="166" y="488"/>
                  </a:lnTo>
                  <a:lnTo>
                    <a:pt x="166" y="487"/>
                  </a:lnTo>
                  <a:lnTo>
                    <a:pt x="165" y="485"/>
                  </a:lnTo>
                  <a:lnTo>
                    <a:pt x="165" y="484"/>
                  </a:lnTo>
                  <a:lnTo>
                    <a:pt x="166" y="483"/>
                  </a:lnTo>
                  <a:lnTo>
                    <a:pt x="167" y="484"/>
                  </a:lnTo>
                  <a:lnTo>
                    <a:pt x="169" y="482"/>
                  </a:lnTo>
                  <a:lnTo>
                    <a:pt x="169" y="481"/>
                  </a:lnTo>
                  <a:lnTo>
                    <a:pt x="171" y="482"/>
                  </a:lnTo>
                  <a:lnTo>
                    <a:pt x="171" y="483"/>
                  </a:lnTo>
                  <a:lnTo>
                    <a:pt x="172" y="483"/>
                  </a:lnTo>
                  <a:lnTo>
                    <a:pt x="173" y="482"/>
                  </a:lnTo>
                  <a:lnTo>
                    <a:pt x="173" y="481"/>
                  </a:lnTo>
                  <a:lnTo>
                    <a:pt x="173" y="480"/>
                  </a:lnTo>
                  <a:lnTo>
                    <a:pt x="175" y="481"/>
                  </a:lnTo>
                  <a:lnTo>
                    <a:pt x="174" y="480"/>
                  </a:lnTo>
                  <a:lnTo>
                    <a:pt x="173" y="478"/>
                  </a:lnTo>
                  <a:lnTo>
                    <a:pt x="173" y="475"/>
                  </a:lnTo>
                  <a:lnTo>
                    <a:pt x="173" y="475"/>
                  </a:lnTo>
                  <a:lnTo>
                    <a:pt x="173" y="476"/>
                  </a:lnTo>
                  <a:lnTo>
                    <a:pt x="171" y="476"/>
                  </a:lnTo>
                  <a:lnTo>
                    <a:pt x="170" y="476"/>
                  </a:lnTo>
                  <a:lnTo>
                    <a:pt x="171" y="476"/>
                  </a:lnTo>
                  <a:lnTo>
                    <a:pt x="170" y="475"/>
                  </a:lnTo>
                  <a:lnTo>
                    <a:pt x="169" y="476"/>
                  </a:lnTo>
                  <a:lnTo>
                    <a:pt x="166" y="475"/>
                  </a:lnTo>
                  <a:lnTo>
                    <a:pt x="166" y="476"/>
                  </a:lnTo>
                  <a:lnTo>
                    <a:pt x="165" y="476"/>
                  </a:lnTo>
                  <a:lnTo>
                    <a:pt x="164" y="477"/>
                  </a:lnTo>
                  <a:lnTo>
                    <a:pt x="165" y="478"/>
                  </a:lnTo>
                  <a:lnTo>
                    <a:pt x="165" y="478"/>
                  </a:lnTo>
                  <a:lnTo>
                    <a:pt x="165" y="481"/>
                  </a:lnTo>
                  <a:lnTo>
                    <a:pt x="165" y="481"/>
                  </a:lnTo>
                  <a:lnTo>
                    <a:pt x="165" y="483"/>
                  </a:lnTo>
                  <a:lnTo>
                    <a:pt x="164" y="484"/>
                  </a:lnTo>
                  <a:lnTo>
                    <a:pt x="163" y="485"/>
                  </a:lnTo>
                  <a:lnTo>
                    <a:pt x="162" y="485"/>
                  </a:lnTo>
                  <a:lnTo>
                    <a:pt x="161" y="484"/>
                  </a:lnTo>
                  <a:lnTo>
                    <a:pt x="159" y="482"/>
                  </a:lnTo>
                  <a:lnTo>
                    <a:pt x="160" y="480"/>
                  </a:lnTo>
                  <a:lnTo>
                    <a:pt x="160" y="478"/>
                  </a:lnTo>
                  <a:lnTo>
                    <a:pt x="158" y="480"/>
                  </a:lnTo>
                  <a:lnTo>
                    <a:pt x="158" y="480"/>
                  </a:lnTo>
                  <a:lnTo>
                    <a:pt x="158" y="479"/>
                  </a:lnTo>
                  <a:lnTo>
                    <a:pt x="158" y="477"/>
                  </a:lnTo>
                  <a:lnTo>
                    <a:pt x="160" y="478"/>
                  </a:lnTo>
                  <a:lnTo>
                    <a:pt x="160" y="477"/>
                  </a:lnTo>
                  <a:lnTo>
                    <a:pt x="161" y="477"/>
                  </a:lnTo>
                  <a:lnTo>
                    <a:pt x="162" y="476"/>
                  </a:lnTo>
                  <a:lnTo>
                    <a:pt x="163" y="476"/>
                  </a:lnTo>
                  <a:lnTo>
                    <a:pt x="163" y="476"/>
                  </a:lnTo>
                  <a:lnTo>
                    <a:pt x="163" y="475"/>
                  </a:lnTo>
                  <a:lnTo>
                    <a:pt x="162" y="475"/>
                  </a:lnTo>
                  <a:lnTo>
                    <a:pt x="163" y="474"/>
                  </a:lnTo>
                  <a:lnTo>
                    <a:pt x="166" y="470"/>
                  </a:lnTo>
                  <a:lnTo>
                    <a:pt x="169" y="471"/>
                  </a:lnTo>
                  <a:lnTo>
                    <a:pt x="170" y="469"/>
                  </a:lnTo>
                  <a:lnTo>
                    <a:pt x="171" y="469"/>
                  </a:lnTo>
                  <a:lnTo>
                    <a:pt x="172" y="469"/>
                  </a:lnTo>
                  <a:lnTo>
                    <a:pt x="173" y="469"/>
                  </a:lnTo>
                  <a:lnTo>
                    <a:pt x="173" y="470"/>
                  </a:lnTo>
                  <a:lnTo>
                    <a:pt x="172" y="471"/>
                  </a:lnTo>
                  <a:lnTo>
                    <a:pt x="172" y="472"/>
                  </a:lnTo>
                  <a:lnTo>
                    <a:pt x="170" y="471"/>
                  </a:lnTo>
                  <a:lnTo>
                    <a:pt x="167" y="472"/>
                  </a:lnTo>
                  <a:lnTo>
                    <a:pt x="168" y="473"/>
                  </a:lnTo>
                  <a:lnTo>
                    <a:pt x="169" y="473"/>
                  </a:lnTo>
                  <a:lnTo>
                    <a:pt x="170" y="473"/>
                  </a:lnTo>
                  <a:lnTo>
                    <a:pt x="171" y="474"/>
                  </a:lnTo>
                  <a:lnTo>
                    <a:pt x="172" y="475"/>
                  </a:lnTo>
                  <a:lnTo>
                    <a:pt x="173" y="472"/>
                  </a:lnTo>
                  <a:lnTo>
                    <a:pt x="174" y="473"/>
                  </a:lnTo>
                  <a:lnTo>
                    <a:pt x="175" y="472"/>
                  </a:lnTo>
                  <a:lnTo>
                    <a:pt x="176" y="472"/>
                  </a:lnTo>
                  <a:lnTo>
                    <a:pt x="176" y="471"/>
                  </a:lnTo>
                  <a:lnTo>
                    <a:pt x="174" y="470"/>
                  </a:lnTo>
                  <a:lnTo>
                    <a:pt x="174" y="468"/>
                  </a:lnTo>
                  <a:lnTo>
                    <a:pt x="175" y="468"/>
                  </a:lnTo>
                  <a:lnTo>
                    <a:pt x="174" y="467"/>
                  </a:lnTo>
                  <a:lnTo>
                    <a:pt x="173" y="466"/>
                  </a:lnTo>
                  <a:lnTo>
                    <a:pt x="173" y="466"/>
                  </a:lnTo>
                  <a:lnTo>
                    <a:pt x="172" y="467"/>
                  </a:lnTo>
                  <a:lnTo>
                    <a:pt x="171" y="468"/>
                  </a:lnTo>
                  <a:lnTo>
                    <a:pt x="171" y="467"/>
                  </a:lnTo>
                  <a:lnTo>
                    <a:pt x="168" y="466"/>
                  </a:lnTo>
                  <a:lnTo>
                    <a:pt x="169" y="465"/>
                  </a:lnTo>
                  <a:lnTo>
                    <a:pt x="170" y="464"/>
                  </a:lnTo>
                  <a:lnTo>
                    <a:pt x="171" y="463"/>
                  </a:lnTo>
                  <a:lnTo>
                    <a:pt x="172" y="462"/>
                  </a:lnTo>
                  <a:lnTo>
                    <a:pt x="172" y="461"/>
                  </a:lnTo>
                  <a:lnTo>
                    <a:pt x="170" y="461"/>
                  </a:lnTo>
                  <a:lnTo>
                    <a:pt x="170" y="460"/>
                  </a:lnTo>
                  <a:lnTo>
                    <a:pt x="172" y="460"/>
                  </a:lnTo>
                  <a:lnTo>
                    <a:pt x="171" y="460"/>
                  </a:lnTo>
                  <a:lnTo>
                    <a:pt x="171" y="460"/>
                  </a:lnTo>
                  <a:lnTo>
                    <a:pt x="170" y="459"/>
                  </a:lnTo>
                  <a:lnTo>
                    <a:pt x="170" y="458"/>
                  </a:lnTo>
                  <a:lnTo>
                    <a:pt x="172" y="458"/>
                  </a:lnTo>
                  <a:lnTo>
                    <a:pt x="173" y="457"/>
                  </a:lnTo>
                  <a:lnTo>
                    <a:pt x="173" y="456"/>
                  </a:lnTo>
                  <a:lnTo>
                    <a:pt x="173" y="455"/>
                  </a:lnTo>
                  <a:lnTo>
                    <a:pt x="171" y="455"/>
                  </a:lnTo>
                  <a:lnTo>
                    <a:pt x="169" y="455"/>
                  </a:lnTo>
                  <a:lnTo>
                    <a:pt x="166" y="455"/>
                  </a:lnTo>
                  <a:lnTo>
                    <a:pt x="165" y="456"/>
                  </a:lnTo>
                  <a:lnTo>
                    <a:pt x="166" y="457"/>
                  </a:lnTo>
                  <a:lnTo>
                    <a:pt x="166" y="459"/>
                  </a:lnTo>
                  <a:lnTo>
                    <a:pt x="165" y="459"/>
                  </a:lnTo>
                  <a:lnTo>
                    <a:pt x="165" y="459"/>
                  </a:lnTo>
                  <a:lnTo>
                    <a:pt x="163" y="459"/>
                  </a:lnTo>
                  <a:lnTo>
                    <a:pt x="161" y="460"/>
                  </a:lnTo>
                  <a:lnTo>
                    <a:pt x="162" y="460"/>
                  </a:lnTo>
                  <a:lnTo>
                    <a:pt x="162" y="460"/>
                  </a:lnTo>
                  <a:lnTo>
                    <a:pt x="163" y="460"/>
                  </a:lnTo>
                  <a:lnTo>
                    <a:pt x="162" y="460"/>
                  </a:lnTo>
                  <a:lnTo>
                    <a:pt x="164" y="461"/>
                  </a:lnTo>
                  <a:lnTo>
                    <a:pt x="165" y="463"/>
                  </a:lnTo>
                  <a:lnTo>
                    <a:pt x="164" y="465"/>
                  </a:lnTo>
                  <a:lnTo>
                    <a:pt x="163" y="466"/>
                  </a:lnTo>
                  <a:lnTo>
                    <a:pt x="163" y="467"/>
                  </a:lnTo>
                  <a:lnTo>
                    <a:pt x="161" y="467"/>
                  </a:lnTo>
                  <a:lnTo>
                    <a:pt x="160" y="466"/>
                  </a:lnTo>
                  <a:lnTo>
                    <a:pt x="161" y="465"/>
                  </a:lnTo>
                  <a:lnTo>
                    <a:pt x="163" y="466"/>
                  </a:lnTo>
                  <a:lnTo>
                    <a:pt x="164" y="465"/>
                  </a:lnTo>
                  <a:lnTo>
                    <a:pt x="162" y="464"/>
                  </a:lnTo>
                  <a:lnTo>
                    <a:pt x="162" y="463"/>
                  </a:lnTo>
                  <a:lnTo>
                    <a:pt x="161" y="464"/>
                  </a:lnTo>
                  <a:lnTo>
                    <a:pt x="160" y="463"/>
                  </a:lnTo>
                  <a:lnTo>
                    <a:pt x="159" y="464"/>
                  </a:lnTo>
                  <a:lnTo>
                    <a:pt x="160" y="462"/>
                  </a:lnTo>
                  <a:lnTo>
                    <a:pt x="158" y="462"/>
                  </a:lnTo>
                  <a:lnTo>
                    <a:pt x="158" y="461"/>
                  </a:lnTo>
                  <a:lnTo>
                    <a:pt x="156" y="462"/>
                  </a:lnTo>
                  <a:lnTo>
                    <a:pt x="155" y="462"/>
                  </a:lnTo>
                  <a:lnTo>
                    <a:pt x="154" y="462"/>
                  </a:lnTo>
                  <a:lnTo>
                    <a:pt x="154" y="461"/>
                  </a:lnTo>
                  <a:lnTo>
                    <a:pt x="153" y="461"/>
                  </a:lnTo>
                  <a:lnTo>
                    <a:pt x="153" y="460"/>
                  </a:lnTo>
                  <a:lnTo>
                    <a:pt x="152" y="460"/>
                  </a:lnTo>
                  <a:lnTo>
                    <a:pt x="152" y="464"/>
                  </a:lnTo>
                  <a:lnTo>
                    <a:pt x="154" y="465"/>
                  </a:lnTo>
                  <a:lnTo>
                    <a:pt x="155" y="467"/>
                  </a:lnTo>
                  <a:lnTo>
                    <a:pt x="156" y="468"/>
                  </a:lnTo>
                  <a:lnTo>
                    <a:pt x="157" y="466"/>
                  </a:lnTo>
                  <a:lnTo>
                    <a:pt x="158" y="466"/>
                  </a:lnTo>
                  <a:lnTo>
                    <a:pt x="160" y="468"/>
                  </a:lnTo>
                  <a:lnTo>
                    <a:pt x="158" y="468"/>
                  </a:lnTo>
                  <a:lnTo>
                    <a:pt x="158" y="468"/>
                  </a:lnTo>
                  <a:lnTo>
                    <a:pt x="157" y="468"/>
                  </a:lnTo>
                  <a:lnTo>
                    <a:pt x="157" y="468"/>
                  </a:lnTo>
                  <a:lnTo>
                    <a:pt x="154" y="468"/>
                  </a:lnTo>
                  <a:lnTo>
                    <a:pt x="153" y="469"/>
                  </a:lnTo>
                  <a:lnTo>
                    <a:pt x="154" y="470"/>
                  </a:lnTo>
                  <a:lnTo>
                    <a:pt x="155" y="469"/>
                  </a:lnTo>
                  <a:lnTo>
                    <a:pt x="155" y="470"/>
                  </a:lnTo>
                  <a:lnTo>
                    <a:pt x="154" y="471"/>
                  </a:lnTo>
                  <a:lnTo>
                    <a:pt x="156" y="472"/>
                  </a:lnTo>
                  <a:lnTo>
                    <a:pt x="156" y="474"/>
                  </a:lnTo>
                  <a:lnTo>
                    <a:pt x="155" y="474"/>
                  </a:lnTo>
                  <a:lnTo>
                    <a:pt x="154" y="475"/>
                  </a:lnTo>
                  <a:lnTo>
                    <a:pt x="153" y="475"/>
                  </a:lnTo>
                  <a:lnTo>
                    <a:pt x="152" y="475"/>
                  </a:lnTo>
                  <a:lnTo>
                    <a:pt x="152" y="474"/>
                  </a:lnTo>
                  <a:lnTo>
                    <a:pt x="151" y="475"/>
                  </a:lnTo>
                  <a:lnTo>
                    <a:pt x="150" y="474"/>
                  </a:lnTo>
                  <a:lnTo>
                    <a:pt x="150" y="473"/>
                  </a:lnTo>
                  <a:lnTo>
                    <a:pt x="150" y="472"/>
                  </a:lnTo>
                  <a:lnTo>
                    <a:pt x="150" y="472"/>
                  </a:lnTo>
                  <a:lnTo>
                    <a:pt x="149" y="471"/>
                  </a:lnTo>
                  <a:lnTo>
                    <a:pt x="149" y="472"/>
                  </a:lnTo>
                  <a:lnTo>
                    <a:pt x="145" y="470"/>
                  </a:lnTo>
                  <a:lnTo>
                    <a:pt x="146" y="469"/>
                  </a:lnTo>
                  <a:lnTo>
                    <a:pt x="145" y="468"/>
                  </a:lnTo>
                  <a:lnTo>
                    <a:pt x="146" y="468"/>
                  </a:lnTo>
                  <a:lnTo>
                    <a:pt x="146" y="469"/>
                  </a:lnTo>
                  <a:lnTo>
                    <a:pt x="150" y="467"/>
                  </a:lnTo>
                  <a:lnTo>
                    <a:pt x="150" y="467"/>
                  </a:lnTo>
                  <a:lnTo>
                    <a:pt x="149" y="467"/>
                  </a:lnTo>
                  <a:lnTo>
                    <a:pt x="149" y="466"/>
                  </a:lnTo>
                  <a:lnTo>
                    <a:pt x="148" y="465"/>
                  </a:lnTo>
                  <a:lnTo>
                    <a:pt x="148" y="467"/>
                  </a:lnTo>
                  <a:lnTo>
                    <a:pt x="146" y="466"/>
                  </a:lnTo>
                  <a:lnTo>
                    <a:pt x="144" y="466"/>
                  </a:lnTo>
                  <a:lnTo>
                    <a:pt x="143" y="466"/>
                  </a:lnTo>
                  <a:lnTo>
                    <a:pt x="143" y="467"/>
                  </a:lnTo>
                  <a:lnTo>
                    <a:pt x="144" y="468"/>
                  </a:lnTo>
                  <a:lnTo>
                    <a:pt x="142" y="469"/>
                  </a:lnTo>
                  <a:lnTo>
                    <a:pt x="142" y="469"/>
                  </a:lnTo>
                  <a:lnTo>
                    <a:pt x="142" y="468"/>
                  </a:lnTo>
                  <a:lnTo>
                    <a:pt x="141" y="468"/>
                  </a:lnTo>
                  <a:lnTo>
                    <a:pt x="140" y="468"/>
                  </a:lnTo>
                  <a:lnTo>
                    <a:pt x="140" y="469"/>
                  </a:lnTo>
                  <a:lnTo>
                    <a:pt x="139" y="470"/>
                  </a:lnTo>
                  <a:lnTo>
                    <a:pt x="138" y="470"/>
                  </a:lnTo>
                  <a:lnTo>
                    <a:pt x="136" y="470"/>
                  </a:lnTo>
                  <a:lnTo>
                    <a:pt x="136" y="471"/>
                  </a:lnTo>
                  <a:lnTo>
                    <a:pt x="137" y="471"/>
                  </a:lnTo>
                  <a:lnTo>
                    <a:pt x="138" y="472"/>
                  </a:lnTo>
                  <a:lnTo>
                    <a:pt x="139" y="473"/>
                  </a:lnTo>
                  <a:lnTo>
                    <a:pt x="138" y="474"/>
                  </a:lnTo>
                  <a:lnTo>
                    <a:pt x="136" y="475"/>
                  </a:lnTo>
                  <a:lnTo>
                    <a:pt x="135" y="473"/>
                  </a:lnTo>
                  <a:lnTo>
                    <a:pt x="134" y="473"/>
                  </a:lnTo>
                  <a:lnTo>
                    <a:pt x="133" y="474"/>
                  </a:lnTo>
                  <a:lnTo>
                    <a:pt x="134" y="474"/>
                  </a:lnTo>
                  <a:lnTo>
                    <a:pt x="134" y="475"/>
                  </a:lnTo>
                  <a:lnTo>
                    <a:pt x="134" y="476"/>
                  </a:lnTo>
                  <a:lnTo>
                    <a:pt x="135" y="476"/>
                  </a:lnTo>
                  <a:lnTo>
                    <a:pt x="134" y="477"/>
                  </a:lnTo>
                  <a:lnTo>
                    <a:pt x="134" y="477"/>
                  </a:lnTo>
                  <a:lnTo>
                    <a:pt x="134" y="478"/>
                  </a:lnTo>
                  <a:lnTo>
                    <a:pt x="131" y="479"/>
                  </a:lnTo>
                  <a:lnTo>
                    <a:pt x="130" y="478"/>
                  </a:lnTo>
                  <a:lnTo>
                    <a:pt x="130" y="476"/>
                  </a:lnTo>
                  <a:lnTo>
                    <a:pt x="129" y="477"/>
                  </a:lnTo>
                  <a:lnTo>
                    <a:pt x="128" y="478"/>
                  </a:lnTo>
                  <a:lnTo>
                    <a:pt x="128" y="480"/>
                  </a:lnTo>
                  <a:lnTo>
                    <a:pt x="127" y="480"/>
                  </a:lnTo>
                  <a:lnTo>
                    <a:pt x="127" y="479"/>
                  </a:lnTo>
                  <a:lnTo>
                    <a:pt x="126" y="478"/>
                  </a:lnTo>
                  <a:lnTo>
                    <a:pt x="125" y="478"/>
                  </a:lnTo>
                  <a:lnTo>
                    <a:pt x="125" y="480"/>
                  </a:lnTo>
                  <a:lnTo>
                    <a:pt x="125" y="482"/>
                  </a:lnTo>
                  <a:lnTo>
                    <a:pt x="126" y="482"/>
                  </a:lnTo>
                  <a:lnTo>
                    <a:pt x="126" y="482"/>
                  </a:lnTo>
                  <a:lnTo>
                    <a:pt x="127" y="481"/>
                  </a:lnTo>
                  <a:lnTo>
                    <a:pt x="131" y="479"/>
                  </a:lnTo>
                  <a:lnTo>
                    <a:pt x="131" y="481"/>
                  </a:lnTo>
                  <a:lnTo>
                    <a:pt x="133" y="480"/>
                  </a:lnTo>
                  <a:lnTo>
                    <a:pt x="134" y="482"/>
                  </a:lnTo>
                  <a:lnTo>
                    <a:pt x="136" y="482"/>
                  </a:lnTo>
                  <a:lnTo>
                    <a:pt x="137" y="483"/>
                  </a:lnTo>
                  <a:lnTo>
                    <a:pt x="138" y="483"/>
                  </a:lnTo>
                  <a:lnTo>
                    <a:pt x="137" y="484"/>
                  </a:lnTo>
                  <a:lnTo>
                    <a:pt x="136" y="485"/>
                  </a:lnTo>
                  <a:lnTo>
                    <a:pt x="137" y="485"/>
                  </a:lnTo>
                  <a:lnTo>
                    <a:pt x="138" y="486"/>
                  </a:lnTo>
                  <a:close/>
                </a:path>
              </a:pathLst>
            </a:custGeom>
            <a:solidFill>
              <a:srgbClr val="FFC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216" name="Freeform 216"/>
            <p:cNvSpPr>
              <a:spLocks/>
            </p:cNvSpPr>
            <p:nvPr/>
          </p:nvSpPr>
          <p:spPr bwMode="auto">
            <a:xfrm>
              <a:off x="3768726" y="2427285"/>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17" name="Freeform 217"/>
            <p:cNvSpPr>
              <a:spLocks/>
            </p:cNvSpPr>
            <p:nvPr/>
          </p:nvSpPr>
          <p:spPr bwMode="auto">
            <a:xfrm>
              <a:off x="3767139" y="2427285"/>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18" name="Freeform 218"/>
            <p:cNvSpPr>
              <a:spLocks/>
            </p:cNvSpPr>
            <p:nvPr/>
          </p:nvSpPr>
          <p:spPr bwMode="auto">
            <a:xfrm>
              <a:off x="3763964" y="2427285"/>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19" name="Freeform 219"/>
            <p:cNvSpPr>
              <a:spLocks/>
            </p:cNvSpPr>
            <p:nvPr/>
          </p:nvSpPr>
          <p:spPr bwMode="auto">
            <a:xfrm>
              <a:off x="4402139" y="264953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20" name="Freeform 220"/>
            <p:cNvSpPr>
              <a:spLocks/>
            </p:cNvSpPr>
            <p:nvPr/>
          </p:nvSpPr>
          <p:spPr bwMode="auto">
            <a:xfrm>
              <a:off x="3725864" y="2166935"/>
              <a:ext cx="301625" cy="931862"/>
            </a:xfrm>
            <a:custGeom>
              <a:avLst/>
              <a:gdLst>
                <a:gd name="T0" fmla="*/ 154 w 190"/>
                <a:gd name="T1" fmla="*/ 523 h 587"/>
                <a:gd name="T2" fmla="*/ 167 w 190"/>
                <a:gd name="T3" fmla="*/ 547 h 587"/>
                <a:gd name="T4" fmla="*/ 169 w 190"/>
                <a:gd name="T5" fmla="*/ 576 h 587"/>
                <a:gd name="T6" fmla="*/ 143 w 190"/>
                <a:gd name="T7" fmla="*/ 578 h 587"/>
                <a:gd name="T8" fmla="*/ 116 w 190"/>
                <a:gd name="T9" fmla="*/ 571 h 587"/>
                <a:gd name="T10" fmla="*/ 106 w 190"/>
                <a:gd name="T11" fmla="*/ 532 h 587"/>
                <a:gd name="T12" fmla="*/ 118 w 190"/>
                <a:gd name="T13" fmla="*/ 501 h 587"/>
                <a:gd name="T14" fmla="*/ 126 w 190"/>
                <a:gd name="T15" fmla="*/ 495 h 587"/>
                <a:gd name="T16" fmla="*/ 117 w 190"/>
                <a:gd name="T17" fmla="*/ 484 h 587"/>
                <a:gd name="T18" fmla="*/ 114 w 190"/>
                <a:gd name="T19" fmla="*/ 474 h 587"/>
                <a:gd name="T20" fmla="*/ 124 w 190"/>
                <a:gd name="T21" fmla="*/ 462 h 587"/>
                <a:gd name="T22" fmla="*/ 134 w 190"/>
                <a:gd name="T23" fmla="*/ 454 h 587"/>
                <a:gd name="T24" fmla="*/ 150 w 190"/>
                <a:gd name="T25" fmla="*/ 451 h 587"/>
                <a:gd name="T26" fmla="*/ 155 w 190"/>
                <a:gd name="T27" fmla="*/ 436 h 587"/>
                <a:gd name="T28" fmla="*/ 165 w 190"/>
                <a:gd name="T29" fmla="*/ 428 h 587"/>
                <a:gd name="T30" fmla="*/ 171 w 190"/>
                <a:gd name="T31" fmla="*/ 419 h 587"/>
                <a:gd name="T32" fmla="*/ 178 w 190"/>
                <a:gd name="T33" fmla="*/ 398 h 587"/>
                <a:gd name="T34" fmla="*/ 189 w 190"/>
                <a:gd name="T35" fmla="*/ 382 h 587"/>
                <a:gd name="T36" fmla="*/ 184 w 190"/>
                <a:gd name="T37" fmla="*/ 367 h 587"/>
                <a:gd name="T38" fmla="*/ 178 w 190"/>
                <a:gd name="T39" fmla="*/ 357 h 587"/>
                <a:gd name="T40" fmla="*/ 165 w 190"/>
                <a:gd name="T41" fmla="*/ 347 h 587"/>
                <a:gd name="T42" fmla="*/ 142 w 190"/>
                <a:gd name="T43" fmla="*/ 341 h 587"/>
                <a:gd name="T44" fmla="*/ 118 w 190"/>
                <a:gd name="T45" fmla="*/ 332 h 587"/>
                <a:gd name="T46" fmla="*/ 106 w 190"/>
                <a:gd name="T47" fmla="*/ 330 h 587"/>
                <a:gd name="T48" fmla="*/ 97 w 190"/>
                <a:gd name="T49" fmla="*/ 325 h 587"/>
                <a:gd name="T50" fmla="*/ 86 w 190"/>
                <a:gd name="T51" fmla="*/ 333 h 587"/>
                <a:gd name="T52" fmla="*/ 74 w 190"/>
                <a:gd name="T53" fmla="*/ 327 h 587"/>
                <a:gd name="T54" fmla="*/ 57 w 190"/>
                <a:gd name="T55" fmla="*/ 329 h 587"/>
                <a:gd name="T56" fmla="*/ 43 w 190"/>
                <a:gd name="T57" fmla="*/ 336 h 587"/>
                <a:gd name="T58" fmla="*/ 32 w 190"/>
                <a:gd name="T59" fmla="*/ 340 h 587"/>
                <a:gd name="T60" fmla="*/ 47 w 190"/>
                <a:gd name="T61" fmla="*/ 325 h 587"/>
                <a:gd name="T62" fmla="*/ 60 w 190"/>
                <a:gd name="T63" fmla="*/ 317 h 587"/>
                <a:gd name="T64" fmla="*/ 46 w 190"/>
                <a:gd name="T65" fmla="*/ 317 h 587"/>
                <a:gd name="T66" fmla="*/ 41 w 190"/>
                <a:gd name="T67" fmla="*/ 309 h 587"/>
                <a:gd name="T68" fmla="*/ 50 w 190"/>
                <a:gd name="T69" fmla="*/ 299 h 587"/>
                <a:gd name="T70" fmla="*/ 47 w 190"/>
                <a:gd name="T71" fmla="*/ 288 h 587"/>
                <a:gd name="T72" fmla="*/ 31 w 190"/>
                <a:gd name="T73" fmla="*/ 277 h 587"/>
                <a:gd name="T74" fmla="*/ 23 w 190"/>
                <a:gd name="T75" fmla="*/ 258 h 587"/>
                <a:gd name="T76" fmla="*/ 17 w 190"/>
                <a:gd name="T77" fmla="*/ 242 h 587"/>
                <a:gd name="T78" fmla="*/ 38 w 190"/>
                <a:gd name="T79" fmla="*/ 230 h 587"/>
                <a:gd name="T80" fmla="*/ 39 w 190"/>
                <a:gd name="T81" fmla="*/ 224 h 587"/>
                <a:gd name="T82" fmla="*/ 39 w 190"/>
                <a:gd name="T83" fmla="*/ 215 h 587"/>
                <a:gd name="T84" fmla="*/ 39 w 190"/>
                <a:gd name="T85" fmla="*/ 198 h 587"/>
                <a:gd name="T86" fmla="*/ 30 w 190"/>
                <a:gd name="T87" fmla="*/ 180 h 587"/>
                <a:gd name="T88" fmla="*/ 21 w 190"/>
                <a:gd name="T89" fmla="*/ 155 h 587"/>
                <a:gd name="T90" fmla="*/ 11 w 190"/>
                <a:gd name="T91" fmla="*/ 140 h 587"/>
                <a:gd name="T92" fmla="*/ 3 w 190"/>
                <a:gd name="T93" fmla="*/ 111 h 587"/>
                <a:gd name="T94" fmla="*/ 3 w 190"/>
                <a:gd name="T95" fmla="*/ 89 h 587"/>
                <a:gd name="T96" fmla="*/ 1 w 190"/>
                <a:gd name="T97" fmla="*/ 59 h 587"/>
                <a:gd name="T98" fmla="*/ 16 w 190"/>
                <a:gd name="T99" fmla="*/ 37 h 587"/>
                <a:gd name="T100" fmla="*/ 39 w 190"/>
                <a:gd name="T101" fmla="*/ 14 h 587"/>
                <a:gd name="T102" fmla="*/ 54 w 190"/>
                <a:gd name="T103" fmla="*/ 0 h 587"/>
                <a:gd name="T104" fmla="*/ 65 w 190"/>
                <a:gd name="T105" fmla="*/ 8 h 587"/>
                <a:gd name="T106" fmla="*/ 77 w 190"/>
                <a:gd name="T107" fmla="*/ 14 h 587"/>
                <a:gd name="T108" fmla="*/ 71 w 190"/>
                <a:gd name="T109" fmla="*/ 25 h 587"/>
                <a:gd name="T110" fmla="*/ 64 w 190"/>
                <a:gd name="T111" fmla="*/ 36 h 587"/>
                <a:gd name="T112" fmla="*/ 60 w 190"/>
                <a:gd name="T113" fmla="*/ 49 h 587"/>
                <a:gd name="T114" fmla="*/ 64 w 190"/>
                <a:gd name="T115" fmla="*/ 63 h 587"/>
                <a:gd name="T116" fmla="*/ 74 w 190"/>
                <a:gd name="T117" fmla="*/ 66 h 587"/>
                <a:gd name="T118" fmla="*/ 86 w 190"/>
                <a:gd name="T119" fmla="*/ 64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0" h="587">
                  <a:moveTo>
                    <a:pt x="138" y="486"/>
                  </a:moveTo>
                  <a:lnTo>
                    <a:pt x="140" y="487"/>
                  </a:lnTo>
                  <a:lnTo>
                    <a:pt x="139" y="490"/>
                  </a:lnTo>
                  <a:lnTo>
                    <a:pt x="140" y="491"/>
                  </a:lnTo>
                  <a:lnTo>
                    <a:pt x="141" y="495"/>
                  </a:lnTo>
                  <a:lnTo>
                    <a:pt x="142" y="499"/>
                  </a:lnTo>
                  <a:lnTo>
                    <a:pt x="144" y="502"/>
                  </a:lnTo>
                  <a:lnTo>
                    <a:pt x="144" y="506"/>
                  </a:lnTo>
                  <a:lnTo>
                    <a:pt x="144" y="509"/>
                  </a:lnTo>
                  <a:lnTo>
                    <a:pt x="144" y="513"/>
                  </a:lnTo>
                  <a:lnTo>
                    <a:pt x="145" y="515"/>
                  </a:lnTo>
                  <a:lnTo>
                    <a:pt x="145" y="516"/>
                  </a:lnTo>
                  <a:lnTo>
                    <a:pt x="147" y="518"/>
                  </a:lnTo>
                  <a:lnTo>
                    <a:pt x="149" y="519"/>
                  </a:lnTo>
                  <a:lnTo>
                    <a:pt x="151" y="521"/>
                  </a:lnTo>
                  <a:lnTo>
                    <a:pt x="153" y="523"/>
                  </a:lnTo>
                  <a:lnTo>
                    <a:pt x="154" y="523"/>
                  </a:lnTo>
                  <a:lnTo>
                    <a:pt x="156" y="525"/>
                  </a:lnTo>
                  <a:lnTo>
                    <a:pt x="156" y="530"/>
                  </a:lnTo>
                  <a:lnTo>
                    <a:pt x="155" y="532"/>
                  </a:lnTo>
                  <a:lnTo>
                    <a:pt x="156" y="536"/>
                  </a:lnTo>
                  <a:lnTo>
                    <a:pt x="155" y="537"/>
                  </a:lnTo>
                  <a:lnTo>
                    <a:pt x="155" y="540"/>
                  </a:lnTo>
                  <a:lnTo>
                    <a:pt x="153" y="543"/>
                  </a:lnTo>
                  <a:lnTo>
                    <a:pt x="153" y="547"/>
                  </a:lnTo>
                  <a:lnTo>
                    <a:pt x="155" y="549"/>
                  </a:lnTo>
                  <a:lnTo>
                    <a:pt x="156" y="550"/>
                  </a:lnTo>
                  <a:lnTo>
                    <a:pt x="158" y="549"/>
                  </a:lnTo>
                  <a:lnTo>
                    <a:pt x="159" y="548"/>
                  </a:lnTo>
                  <a:lnTo>
                    <a:pt x="161" y="547"/>
                  </a:lnTo>
                  <a:lnTo>
                    <a:pt x="162" y="547"/>
                  </a:lnTo>
                  <a:lnTo>
                    <a:pt x="164" y="547"/>
                  </a:lnTo>
                  <a:lnTo>
                    <a:pt x="165" y="545"/>
                  </a:lnTo>
                  <a:lnTo>
                    <a:pt x="167" y="547"/>
                  </a:lnTo>
                  <a:lnTo>
                    <a:pt x="168" y="549"/>
                  </a:lnTo>
                  <a:lnTo>
                    <a:pt x="170" y="552"/>
                  </a:lnTo>
                  <a:lnTo>
                    <a:pt x="172" y="553"/>
                  </a:lnTo>
                  <a:lnTo>
                    <a:pt x="171" y="556"/>
                  </a:lnTo>
                  <a:lnTo>
                    <a:pt x="173" y="558"/>
                  </a:lnTo>
                  <a:lnTo>
                    <a:pt x="171" y="560"/>
                  </a:lnTo>
                  <a:lnTo>
                    <a:pt x="170" y="559"/>
                  </a:lnTo>
                  <a:lnTo>
                    <a:pt x="168" y="561"/>
                  </a:lnTo>
                  <a:lnTo>
                    <a:pt x="171" y="562"/>
                  </a:lnTo>
                  <a:lnTo>
                    <a:pt x="173" y="562"/>
                  </a:lnTo>
                  <a:lnTo>
                    <a:pt x="176" y="563"/>
                  </a:lnTo>
                  <a:lnTo>
                    <a:pt x="176" y="566"/>
                  </a:lnTo>
                  <a:lnTo>
                    <a:pt x="174" y="567"/>
                  </a:lnTo>
                  <a:lnTo>
                    <a:pt x="174" y="569"/>
                  </a:lnTo>
                  <a:lnTo>
                    <a:pt x="173" y="571"/>
                  </a:lnTo>
                  <a:lnTo>
                    <a:pt x="171" y="574"/>
                  </a:lnTo>
                  <a:lnTo>
                    <a:pt x="169" y="576"/>
                  </a:lnTo>
                  <a:lnTo>
                    <a:pt x="167" y="578"/>
                  </a:lnTo>
                  <a:lnTo>
                    <a:pt x="166" y="580"/>
                  </a:lnTo>
                  <a:lnTo>
                    <a:pt x="165" y="583"/>
                  </a:lnTo>
                  <a:lnTo>
                    <a:pt x="164" y="585"/>
                  </a:lnTo>
                  <a:lnTo>
                    <a:pt x="161" y="586"/>
                  </a:lnTo>
                  <a:lnTo>
                    <a:pt x="158" y="587"/>
                  </a:lnTo>
                  <a:lnTo>
                    <a:pt x="157" y="586"/>
                  </a:lnTo>
                  <a:lnTo>
                    <a:pt x="155" y="585"/>
                  </a:lnTo>
                  <a:lnTo>
                    <a:pt x="155" y="583"/>
                  </a:lnTo>
                  <a:lnTo>
                    <a:pt x="154" y="581"/>
                  </a:lnTo>
                  <a:lnTo>
                    <a:pt x="153" y="583"/>
                  </a:lnTo>
                  <a:lnTo>
                    <a:pt x="152" y="583"/>
                  </a:lnTo>
                  <a:lnTo>
                    <a:pt x="151" y="581"/>
                  </a:lnTo>
                  <a:lnTo>
                    <a:pt x="150" y="583"/>
                  </a:lnTo>
                  <a:lnTo>
                    <a:pt x="147" y="582"/>
                  </a:lnTo>
                  <a:lnTo>
                    <a:pt x="145" y="580"/>
                  </a:lnTo>
                  <a:lnTo>
                    <a:pt x="143" y="578"/>
                  </a:lnTo>
                  <a:lnTo>
                    <a:pt x="142" y="578"/>
                  </a:lnTo>
                  <a:lnTo>
                    <a:pt x="142" y="575"/>
                  </a:lnTo>
                  <a:lnTo>
                    <a:pt x="140" y="575"/>
                  </a:lnTo>
                  <a:lnTo>
                    <a:pt x="138" y="572"/>
                  </a:lnTo>
                  <a:lnTo>
                    <a:pt x="136" y="571"/>
                  </a:lnTo>
                  <a:lnTo>
                    <a:pt x="133" y="570"/>
                  </a:lnTo>
                  <a:lnTo>
                    <a:pt x="130" y="568"/>
                  </a:lnTo>
                  <a:lnTo>
                    <a:pt x="128" y="570"/>
                  </a:lnTo>
                  <a:lnTo>
                    <a:pt x="127" y="572"/>
                  </a:lnTo>
                  <a:lnTo>
                    <a:pt x="124" y="573"/>
                  </a:lnTo>
                  <a:lnTo>
                    <a:pt x="124" y="576"/>
                  </a:lnTo>
                  <a:lnTo>
                    <a:pt x="122" y="578"/>
                  </a:lnTo>
                  <a:lnTo>
                    <a:pt x="120" y="579"/>
                  </a:lnTo>
                  <a:lnTo>
                    <a:pt x="118" y="577"/>
                  </a:lnTo>
                  <a:lnTo>
                    <a:pt x="117" y="575"/>
                  </a:lnTo>
                  <a:lnTo>
                    <a:pt x="115" y="573"/>
                  </a:lnTo>
                  <a:lnTo>
                    <a:pt x="116" y="571"/>
                  </a:lnTo>
                  <a:lnTo>
                    <a:pt x="118" y="569"/>
                  </a:lnTo>
                  <a:lnTo>
                    <a:pt x="118" y="567"/>
                  </a:lnTo>
                  <a:lnTo>
                    <a:pt x="115" y="566"/>
                  </a:lnTo>
                  <a:lnTo>
                    <a:pt x="112" y="563"/>
                  </a:lnTo>
                  <a:lnTo>
                    <a:pt x="109" y="562"/>
                  </a:lnTo>
                  <a:lnTo>
                    <a:pt x="109" y="560"/>
                  </a:lnTo>
                  <a:lnTo>
                    <a:pt x="109" y="558"/>
                  </a:lnTo>
                  <a:lnTo>
                    <a:pt x="107" y="557"/>
                  </a:lnTo>
                  <a:lnTo>
                    <a:pt x="105" y="555"/>
                  </a:lnTo>
                  <a:lnTo>
                    <a:pt x="106" y="553"/>
                  </a:lnTo>
                  <a:lnTo>
                    <a:pt x="108" y="551"/>
                  </a:lnTo>
                  <a:lnTo>
                    <a:pt x="108" y="546"/>
                  </a:lnTo>
                  <a:lnTo>
                    <a:pt x="110" y="543"/>
                  </a:lnTo>
                  <a:lnTo>
                    <a:pt x="109" y="542"/>
                  </a:lnTo>
                  <a:lnTo>
                    <a:pt x="109" y="539"/>
                  </a:lnTo>
                  <a:lnTo>
                    <a:pt x="108" y="536"/>
                  </a:lnTo>
                  <a:lnTo>
                    <a:pt x="106" y="532"/>
                  </a:lnTo>
                  <a:lnTo>
                    <a:pt x="106" y="529"/>
                  </a:lnTo>
                  <a:lnTo>
                    <a:pt x="104" y="525"/>
                  </a:lnTo>
                  <a:lnTo>
                    <a:pt x="102" y="523"/>
                  </a:lnTo>
                  <a:lnTo>
                    <a:pt x="100" y="523"/>
                  </a:lnTo>
                  <a:lnTo>
                    <a:pt x="101" y="522"/>
                  </a:lnTo>
                  <a:lnTo>
                    <a:pt x="102" y="520"/>
                  </a:lnTo>
                  <a:lnTo>
                    <a:pt x="105" y="517"/>
                  </a:lnTo>
                  <a:lnTo>
                    <a:pt x="108" y="515"/>
                  </a:lnTo>
                  <a:lnTo>
                    <a:pt x="111" y="513"/>
                  </a:lnTo>
                  <a:lnTo>
                    <a:pt x="113" y="512"/>
                  </a:lnTo>
                  <a:lnTo>
                    <a:pt x="114" y="511"/>
                  </a:lnTo>
                  <a:lnTo>
                    <a:pt x="115" y="511"/>
                  </a:lnTo>
                  <a:lnTo>
                    <a:pt x="116" y="510"/>
                  </a:lnTo>
                  <a:lnTo>
                    <a:pt x="118" y="506"/>
                  </a:lnTo>
                  <a:lnTo>
                    <a:pt x="118" y="504"/>
                  </a:lnTo>
                  <a:lnTo>
                    <a:pt x="118" y="503"/>
                  </a:lnTo>
                  <a:lnTo>
                    <a:pt x="118" y="501"/>
                  </a:lnTo>
                  <a:lnTo>
                    <a:pt x="116" y="500"/>
                  </a:lnTo>
                  <a:lnTo>
                    <a:pt x="115" y="499"/>
                  </a:lnTo>
                  <a:lnTo>
                    <a:pt x="115" y="498"/>
                  </a:lnTo>
                  <a:lnTo>
                    <a:pt x="116" y="498"/>
                  </a:lnTo>
                  <a:lnTo>
                    <a:pt x="116" y="497"/>
                  </a:lnTo>
                  <a:lnTo>
                    <a:pt x="117" y="497"/>
                  </a:lnTo>
                  <a:lnTo>
                    <a:pt x="118" y="497"/>
                  </a:lnTo>
                  <a:lnTo>
                    <a:pt x="118" y="497"/>
                  </a:lnTo>
                  <a:lnTo>
                    <a:pt x="119" y="496"/>
                  </a:lnTo>
                  <a:lnTo>
                    <a:pt x="119" y="495"/>
                  </a:lnTo>
                  <a:lnTo>
                    <a:pt x="120" y="495"/>
                  </a:lnTo>
                  <a:lnTo>
                    <a:pt x="121" y="494"/>
                  </a:lnTo>
                  <a:lnTo>
                    <a:pt x="122" y="493"/>
                  </a:lnTo>
                  <a:lnTo>
                    <a:pt x="123" y="493"/>
                  </a:lnTo>
                  <a:lnTo>
                    <a:pt x="124" y="494"/>
                  </a:lnTo>
                  <a:lnTo>
                    <a:pt x="125" y="495"/>
                  </a:lnTo>
                  <a:lnTo>
                    <a:pt x="126" y="495"/>
                  </a:lnTo>
                  <a:lnTo>
                    <a:pt x="124" y="493"/>
                  </a:lnTo>
                  <a:lnTo>
                    <a:pt x="124" y="492"/>
                  </a:lnTo>
                  <a:lnTo>
                    <a:pt x="126" y="492"/>
                  </a:lnTo>
                  <a:lnTo>
                    <a:pt x="126" y="491"/>
                  </a:lnTo>
                  <a:lnTo>
                    <a:pt x="126" y="491"/>
                  </a:lnTo>
                  <a:lnTo>
                    <a:pt x="125" y="491"/>
                  </a:lnTo>
                  <a:lnTo>
                    <a:pt x="123" y="491"/>
                  </a:lnTo>
                  <a:lnTo>
                    <a:pt x="122" y="491"/>
                  </a:lnTo>
                  <a:lnTo>
                    <a:pt x="122" y="490"/>
                  </a:lnTo>
                  <a:lnTo>
                    <a:pt x="120" y="490"/>
                  </a:lnTo>
                  <a:lnTo>
                    <a:pt x="120" y="488"/>
                  </a:lnTo>
                  <a:lnTo>
                    <a:pt x="121" y="487"/>
                  </a:lnTo>
                  <a:lnTo>
                    <a:pt x="122" y="487"/>
                  </a:lnTo>
                  <a:lnTo>
                    <a:pt x="119" y="486"/>
                  </a:lnTo>
                  <a:lnTo>
                    <a:pt x="118" y="485"/>
                  </a:lnTo>
                  <a:lnTo>
                    <a:pt x="119" y="484"/>
                  </a:lnTo>
                  <a:lnTo>
                    <a:pt x="117" y="484"/>
                  </a:lnTo>
                  <a:lnTo>
                    <a:pt x="118" y="483"/>
                  </a:lnTo>
                  <a:lnTo>
                    <a:pt x="118" y="483"/>
                  </a:lnTo>
                  <a:lnTo>
                    <a:pt x="118" y="482"/>
                  </a:lnTo>
                  <a:lnTo>
                    <a:pt x="117" y="482"/>
                  </a:lnTo>
                  <a:lnTo>
                    <a:pt x="116" y="481"/>
                  </a:lnTo>
                  <a:lnTo>
                    <a:pt x="117" y="479"/>
                  </a:lnTo>
                  <a:lnTo>
                    <a:pt x="116" y="479"/>
                  </a:lnTo>
                  <a:lnTo>
                    <a:pt x="116" y="480"/>
                  </a:lnTo>
                  <a:lnTo>
                    <a:pt x="115" y="480"/>
                  </a:lnTo>
                  <a:lnTo>
                    <a:pt x="115" y="479"/>
                  </a:lnTo>
                  <a:lnTo>
                    <a:pt x="114" y="479"/>
                  </a:lnTo>
                  <a:lnTo>
                    <a:pt x="112" y="478"/>
                  </a:lnTo>
                  <a:lnTo>
                    <a:pt x="114" y="477"/>
                  </a:lnTo>
                  <a:lnTo>
                    <a:pt x="115" y="477"/>
                  </a:lnTo>
                  <a:lnTo>
                    <a:pt x="116" y="476"/>
                  </a:lnTo>
                  <a:lnTo>
                    <a:pt x="115" y="476"/>
                  </a:lnTo>
                  <a:lnTo>
                    <a:pt x="114" y="474"/>
                  </a:lnTo>
                  <a:lnTo>
                    <a:pt x="113" y="474"/>
                  </a:lnTo>
                  <a:lnTo>
                    <a:pt x="111" y="473"/>
                  </a:lnTo>
                  <a:lnTo>
                    <a:pt x="112" y="471"/>
                  </a:lnTo>
                  <a:lnTo>
                    <a:pt x="113" y="471"/>
                  </a:lnTo>
                  <a:lnTo>
                    <a:pt x="114" y="470"/>
                  </a:lnTo>
                  <a:lnTo>
                    <a:pt x="116" y="469"/>
                  </a:lnTo>
                  <a:lnTo>
                    <a:pt x="116" y="468"/>
                  </a:lnTo>
                  <a:lnTo>
                    <a:pt x="115" y="467"/>
                  </a:lnTo>
                  <a:lnTo>
                    <a:pt x="116" y="466"/>
                  </a:lnTo>
                  <a:lnTo>
                    <a:pt x="117" y="465"/>
                  </a:lnTo>
                  <a:lnTo>
                    <a:pt x="118" y="466"/>
                  </a:lnTo>
                  <a:lnTo>
                    <a:pt x="118" y="466"/>
                  </a:lnTo>
                  <a:lnTo>
                    <a:pt x="120" y="465"/>
                  </a:lnTo>
                  <a:lnTo>
                    <a:pt x="121" y="464"/>
                  </a:lnTo>
                  <a:lnTo>
                    <a:pt x="122" y="463"/>
                  </a:lnTo>
                  <a:lnTo>
                    <a:pt x="122" y="462"/>
                  </a:lnTo>
                  <a:lnTo>
                    <a:pt x="124" y="462"/>
                  </a:lnTo>
                  <a:lnTo>
                    <a:pt x="124" y="461"/>
                  </a:lnTo>
                  <a:lnTo>
                    <a:pt x="123" y="460"/>
                  </a:lnTo>
                  <a:lnTo>
                    <a:pt x="123" y="460"/>
                  </a:lnTo>
                  <a:lnTo>
                    <a:pt x="123" y="459"/>
                  </a:lnTo>
                  <a:lnTo>
                    <a:pt x="124" y="460"/>
                  </a:lnTo>
                  <a:lnTo>
                    <a:pt x="123" y="458"/>
                  </a:lnTo>
                  <a:lnTo>
                    <a:pt x="123" y="457"/>
                  </a:lnTo>
                  <a:lnTo>
                    <a:pt x="124" y="455"/>
                  </a:lnTo>
                  <a:lnTo>
                    <a:pt x="126" y="453"/>
                  </a:lnTo>
                  <a:lnTo>
                    <a:pt x="126" y="454"/>
                  </a:lnTo>
                  <a:lnTo>
                    <a:pt x="126" y="455"/>
                  </a:lnTo>
                  <a:lnTo>
                    <a:pt x="127" y="455"/>
                  </a:lnTo>
                  <a:lnTo>
                    <a:pt x="127" y="454"/>
                  </a:lnTo>
                  <a:lnTo>
                    <a:pt x="130" y="452"/>
                  </a:lnTo>
                  <a:lnTo>
                    <a:pt x="133" y="453"/>
                  </a:lnTo>
                  <a:lnTo>
                    <a:pt x="134" y="453"/>
                  </a:lnTo>
                  <a:lnTo>
                    <a:pt x="134" y="454"/>
                  </a:lnTo>
                  <a:lnTo>
                    <a:pt x="135" y="454"/>
                  </a:lnTo>
                  <a:lnTo>
                    <a:pt x="137" y="454"/>
                  </a:lnTo>
                  <a:lnTo>
                    <a:pt x="139" y="454"/>
                  </a:lnTo>
                  <a:lnTo>
                    <a:pt x="140" y="453"/>
                  </a:lnTo>
                  <a:lnTo>
                    <a:pt x="141" y="453"/>
                  </a:lnTo>
                  <a:lnTo>
                    <a:pt x="141" y="452"/>
                  </a:lnTo>
                  <a:lnTo>
                    <a:pt x="142" y="452"/>
                  </a:lnTo>
                  <a:lnTo>
                    <a:pt x="142" y="452"/>
                  </a:lnTo>
                  <a:lnTo>
                    <a:pt x="142" y="453"/>
                  </a:lnTo>
                  <a:lnTo>
                    <a:pt x="143" y="454"/>
                  </a:lnTo>
                  <a:lnTo>
                    <a:pt x="145" y="454"/>
                  </a:lnTo>
                  <a:lnTo>
                    <a:pt x="146" y="452"/>
                  </a:lnTo>
                  <a:lnTo>
                    <a:pt x="147" y="452"/>
                  </a:lnTo>
                  <a:lnTo>
                    <a:pt x="148" y="452"/>
                  </a:lnTo>
                  <a:lnTo>
                    <a:pt x="149" y="452"/>
                  </a:lnTo>
                  <a:lnTo>
                    <a:pt x="150" y="451"/>
                  </a:lnTo>
                  <a:lnTo>
                    <a:pt x="150" y="451"/>
                  </a:lnTo>
                  <a:lnTo>
                    <a:pt x="151" y="451"/>
                  </a:lnTo>
                  <a:lnTo>
                    <a:pt x="152" y="450"/>
                  </a:lnTo>
                  <a:lnTo>
                    <a:pt x="153" y="451"/>
                  </a:lnTo>
                  <a:lnTo>
                    <a:pt x="156" y="450"/>
                  </a:lnTo>
                  <a:lnTo>
                    <a:pt x="158" y="450"/>
                  </a:lnTo>
                  <a:lnTo>
                    <a:pt x="159" y="449"/>
                  </a:lnTo>
                  <a:lnTo>
                    <a:pt x="160" y="447"/>
                  </a:lnTo>
                  <a:lnTo>
                    <a:pt x="160" y="445"/>
                  </a:lnTo>
                  <a:lnTo>
                    <a:pt x="160" y="444"/>
                  </a:lnTo>
                  <a:lnTo>
                    <a:pt x="160" y="444"/>
                  </a:lnTo>
                  <a:lnTo>
                    <a:pt x="158" y="442"/>
                  </a:lnTo>
                  <a:lnTo>
                    <a:pt x="158" y="441"/>
                  </a:lnTo>
                  <a:lnTo>
                    <a:pt x="158" y="441"/>
                  </a:lnTo>
                  <a:lnTo>
                    <a:pt x="156" y="440"/>
                  </a:lnTo>
                  <a:lnTo>
                    <a:pt x="155" y="439"/>
                  </a:lnTo>
                  <a:lnTo>
                    <a:pt x="154" y="437"/>
                  </a:lnTo>
                  <a:lnTo>
                    <a:pt x="155" y="436"/>
                  </a:lnTo>
                  <a:lnTo>
                    <a:pt x="156" y="437"/>
                  </a:lnTo>
                  <a:lnTo>
                    <a:pt x="156" y="436"/>
                  </a:lnTo>
                  <a:lnTo>
                    <a:pt x="157" y="436"/>
                  </a:lnTo>
                  <a:lnTo>
                    <a:pt x="158" y="435"/>
                  </a:lnTo>
                  <a:lnTo>
                    <a:pt x="159" y="432"/>
                  </a:lnTo>
                  <a:lnTo>
                    <a:pt x="161" y="432"/>
                  </a:lnTo>
                  <a:lnTo>
                    <a:pt x="162" y="431"/>
                  </a:lnTo>
                  <a:lnTo>
                    <a:pt x="160" y="430"/>
                  </a:lnTo>
                  <a:lnTo>
                    <a:pt x="160" y="431"/>
                  </a:lnTo>
                  <a:lnTo>
                    <a:pt x="159" y="430"/>
                  </a:lnTo>
                  <a:lnTo>
                    <a:pt x="160" y="429"/>
                  </a:lnTo>
                  <a:lnTo>
                    <a:pt x="163" y="429"/>
                  </a:lnTo>
                  <a:lnTo>
                    <a:pt x="163" y="432"/>
                  </a:lnTo>
                  <a:lnTo>
                    <a:pt x="164" y="432"/>
                  </a:lnTo>
                  <a:lnTo>
                    <a:pt x="165" y="433"/>
                  </a:lnTo>
                  <a:lnTo>
                    <a:pt x="165" y="432"/>
                  </a:lnTo>
                  <a:lnTo>
                    <a:pt x="165" y="428"/>
                  </a:lnTo>
                  <a:lnTo>
                    <a:pt x="165" y="428"/>
                  </a:lnTo>
                  <a:lnTo>
                    <a:pt x="165" y="428"/>
                  </a:lnTo>
                  <a:lnTo>
                    <a:pt x="164" y="428"/>
                  </a:lnTo>
                  <a:lnTo>
                    <a:pt x="164" y="427"/>
                  </a:lnTo>
                  <a:lnTo>
                    <a:pt x="165" y="425"/>
                  </a:lnTo>
                  <a:lnTo>
                    <a:pt x="167" y="426"/>
                  </a:lnTo>
                  <a:lnTo>
                    <a:pt x="167" y="425"/>
                  </a:lnTo>
                  <a:lnTo>
                    <a:pt x="166" y="424"/>
                  </a:lnTo>
                  <a:lnTo>
                    <a:pt x="167" y="423"/>
                  </a:lnTo>
                  <a:lnTo>
                    <a:pt x="166" y="421"/>
                  </a:lnTo>
                  <a:lnTo>
                    <a:pt x="167" y="421"/>
                  </a:lnTo>
                  <a:lnTo>
                    <a:pt x="167" y="420"/>
                  </a:lnTo>
                  <a:lnTo>
                    <a:pt x="168" y="420"/>
                  </a:lnTo>
                  <a:lnTo>
                    <a:pt x="169" y="420"/>
                  </a:lnTo>
                  <a:lnTo>
                    <a:pt x="169" y="419"/>
                  </a:lnTo>
                  <a:lnTo>
                    <a:pt x="170" y="419"/>
                  </a:lnTo>
                  <a:lnTo>
                    <a:pt x="171" y="419"/>
                  </a:lnTo>
                  <a:lnTo>
                    <a:pt x="172" y="419"/>
                  </a:lnTo>
                  <a:lnTo>
                    <a:pt x="171" y="418"/>
                  </a:lnTo>
                  <a:lnTo>
                    <a:pt x="172" y="418"/>
                  </a:lnTo>
                  <a:lnTo>
                    <a:pt x="172" y="416"/>
                  </a:lnTo>
                  <a:lnTo>
                    <a:pt x="173" y="414"/>
                  </a:lnTo>
                  <a:lnTo>
                    <a:pt x="173" y="412"/>
                  </a:lnTo>
                  <a:lnTo>
                    <a:pt x="173" y="410"/>
                  </a:lnTo>
                  <a:lnTo>
                    <a:pt x="176" y="408"/>
                  </a:lnTo>
                  <a:lnTo>
                    <a:pt x="178" y="407"/>
                  </a:lnTo>
                  <a:lnTo>
                    <a:pt x="179" y="406"/>
                  </a:lnTo>
                  <a:lnTo>
                    <a:pt x="179" y="405"/>
                  </a:lnTo>
                  <a:lnTo>
                    <a:pt x="178" y="405"/>
                  </a:lnTo>
                  <a:lnTo>
                    <a:pt x="177" y="404"/>
                  </a:lnTo>
                  <a:lnTo>
                    <a:pt x="174" y="401"/>
                  </a:lnTo>
                  <a:lnTo>
                    <a:pt x="175" y="399"/>
                  </a:lnTo>
                  <a:lnTo>
                    <a:pt x="176" y="399"/>
                  </a:lnTo>
                  <a:lnTo>
                    <a:pt x="178" y="398"/>
                  </a:lnTo>
                  <a:lnTo>
                    <a:pt x="179" y="397"/>
                  </a:lnTo>
                  <a:lnTo>
                    <a:pt x="177" y="397"/>
                  </a:lnTo>
                  <a:lnTo>
                    <a:pt x="178" y="396"/>
                  </a:lnTo>
                  <a:lnTo>
                    <a:pt x="181" y="395"/>
                  </a:lnTo>
                  <a:lnTo>
                    <a:pt x="181" y="393"/>
                  </a:lnTo>
                  <a:lnTo>
                    <a:pt x="180" y="392"/>
                  </a:lnTo>
                  <a:lnTo>
                    <a:pt x="178" y="391"/>
                  </a:lnTo>
                  <a:lnTo>
                    <a:pt x="180" y="390"/>
                  </a:lnTo>
                  <a:lnTo>
                    <a:pt x="182" y="391"/>
                  </a:lnTo>
                  <a:lnTo>
                    <a:pt x="185" y="391"/>
                  </a:lnTo>
                  <a:lnTo>
                    <a:pt x="187" y="389"/>
                  </a:lnTo>
                  <a:lnTo>
                    <a:pt x="181" y="389"/>
                  </a:lnTo>
                  <a:lnTo>
                    <a:pt x="183" y="388"/>
                  </a:lnTo>
                  <a:lnTo>
                    <a:pt x="187" y="387"/>
                  </a:lnTo>
                  <a:lnTo>
                    <a:pt x="187" y="385"/>
                  </a:lnTo>
                  <a:lnTo>
                    <a:pt x="187" y="382"/>
                  </a:lnTo>
                  <a:lnTo>
                    <a:pt x="189" y="382"/>
                  </a:lnTo>
                  <a:lnTo>
                    <a:pt x="190" y="381"/>
                  </a:lnTo>
                  <a:lnTo>
                    <a:pt x="189" y="380"/>
                  </a:lnTo>
                  <a:lnTo>
                    <a:pt x="189" y="380"/>
                  </a:lnTo>
                  <a:lnTo>
                    <a:pt x="186" y="379"/>
                  </a:lnTo>
                  <a:lnTo>
                    <a:pt x="187" y="375"/>
                  </a:lnTo>
                  <a:lnTo>
                    <a:pt x="188" y="373"/>
                  </a:lnTo>
                  <a:lnTo>
                    <a:pt x="189" y="373"/>
                  </a:lnTo>
                  <a:lnTo>
                    <a:pt x="189" y="373"/>
                  </a:lnTo>
                  <a:lnTo>
                    <a:pt x="187" y="371"/>
                  </a:lnTo>
                  <a:lnTo>
                    <a:pt x="187" y="372"/>
                  </a:lnTo>
                  <a:lnTo>
                    <a:pt x="186" y="372"/>
                  </a:lnTo>
                  <a:lnTo>
                    <a:pt x="185" y="372"/>
                  </a:lnTo>
                  <a:lnTo>
                    <a:pt x="184" y="372"/>
                  </a:lnTo>
                  <a:lnTo>
                    <a:pt x="183" y="371"/>
                  </a:lnTo>
                  <a:lnTo>
                    <a:pt x="182" y="371"/>
                  </a:lnTo>
                  <a:lnTo>
                    <a:pt x="184" y="368"/>
                  </a:lnTo>
                  <a:lnTo>
                    <a:pt x="184" y="367"/>
                  </a:lnTo>
                  <a:lnTo>
                    <a:pt x="182" y="367"/>
                  </a:lnTo>
                  <a:lnTo>
                    <a:pt x="181" y="365"/>
                  </a:lnTo>
                  <a:lnTo>
                    <a:pt x="181" y="365"/>
                  </a:lnTo>
                  <a:lnTo>
                    <a:pt x="181" y="365"/>
                  </a:lnTo>
                  <a:lnTo>
                    <a:pt x="181" y="364"/>
                  </a:lnTo>
                  <a:lnTo>
                    <a:pt x="180" y="363"/>
                  </a:lnTo>
                  <a:lnTo>
                    <a:pt x="180" y="362"/>
                  </a:lnTo>
                  <a:lnTo>
                    <a:pt x="179" y="363"/>
                  </a:lnTo>
                  <a:lnTo>
                    <a:pt x="179" y="362"/>
                  </a:lnTo>
                  <a:lnTo>
                    <a:pt x="178" y="362"/>
                  </a:lnTo>
                  <a:lnTo>
                    <a:pt x="179" y="362"/>
                  </a:lnTo>
                  <a:lnTo>
                    <a:pt x="178" y="361"/>
                  </a:lnTo>
                  <a:lnTo>
                    <a:pt x="178" y="359"/>
                  </a:lnTo>
                  <a:lnTo>
                    <a:pt x="177" y="359"/>
                  </a:lnTo>
                  <a:lnTo>
                    <a:pt x="176" y="359"/>
                  </a:lnTo>
                  <a:lnTo>
                    <a:pt x="177" y="357"/>
                  </a:lnTo>
                  <a:lnTo>
                    <a:pt x="178" y="357"/>
                  </a:lnTo>
                  <a:lnTo>
                    <a:pt x="179" y="357"/>
                  </a:lnTo>
                  <a:lnTo>
                    <a:pt x="178" y="355"/>
                  </a:lnTo>
                  <a:lnTo>
                    <a:pt x="177" y="354"/>
                  </a:lnTo>
                  <a:lnTo>
                    <a:pt x="176" y="353"/>
                  </a:lnTo>
                  <a:lnTo>
                    <a:pt x="178" y="352"/>
                  </a:lnTo>
                  <a:lnTo>
                    <a:pt x="178" y="350"/>
                  </a:lnTo>
                  <a:lnTo>
                    <a:pt x="177" y="349"/>
                  </a:lnTo>
                  <a:lnTo>
                    <a:pt x="176" y="349"/>
                  </a:lnTo>
                  <a:lnTo>
                    <a:pt x="175" y="350"/>
                  </a:lnTo>
                  <a:lnTo>
                    <a:pt x="173" y="351"/>
                  </a:lnTo>
                  <a:lnTo>
                    <a:pt x="172" y="351"/>
                  </a:lnTo>
                  <a:lnTo>
                    <a:pt x="173" y="349"/>
                  </a:lnTo>
                  <a:lnTo>
                    <a:pt x="173" y="349"/>
                  </a:lnTo>
                  <a:lnTo>
                    <a:pt x="169" y="347"/>
                  </a:lnTo>
                  <a:lnTo>
                    <a:pt x="167" y="348"/>
                  </a:lnTo>
                  <a:lnTo>
                    <a:pt x="165" y="348"/>
                  </a:lnTo>
                  <a:lnTo>
                    <a:pt x="165" y="347"/>
                  </a:lnTo>
                  <a:lnTo>
                    <a:pt x="161" y="343"/>
                  </a:lnTo>
                  <a:lnTo>
                    <a:pt x="160" y="342"/>
                  </a:lnTo>
                  <a:lnTo>
                    <a:pt x="159" y="341"/>
                  </a:lnTo>
                  <a:lnTo>
                    <a:pt x="157" y="342"/>
                  </a:lnTo>
                  <a:lnTo>
                    <a:pt x="155" y="341"/>
                  </a:lnTo>
                  <a:lnTo>
                    <a:pt x="155" y="340"/>
                  </a:lnTo>
                  <a:lnTo>
                    <a:pt x="154" y="340"/>
                  </a:lnTo>
                  <a:lnTo>
                    <a:pt x="153" y="341"/>
                  </a:lnTo>
                  <a:lnTo>
                    <a:pt x="152" y="341"/>
                  </a:lnTo>
                  <a:lnTo>
                    <a:pt x="152" y="339"/>
                  </a:lnTo>
                  <a:lnTo>
                    <a:pt x="150" y="339"/>
                  </a:lnTo>
                  <a:lnTo>
                    <a:pt x="149" y="339"/>
                  </a:lnTo>
                  <a:lnTo>
                    <a:pt x="148" y="339"/>
                  </a:lnTo>
                  <a:lnTo>
                    <a:pt x="147" y="340"/>
                  </a:lnTo>
                  <a:lnTo>
                    <a:pt x="147" y="341"/>
                  </a:lnTo>
                  <a:lnTo>
                    <a:pt x="146" y="341"/>
                  </a:lnTo>
                  <a:lnTo>
                    <a:pt x="142" y="341"/>
                  </a:lnTo>
                  <a:lnTo>
                    <a:pt x="142" y="342"/>
                  </a:lnTo>
                  <a:lnTo>
                    <a:pt x="141" y="342"/>
                  </a:lnTo>
                  <a:lnTo>
                    <a:pt x="139" y="342"/>
                  </a:lnTo>
                  <a:lnTo>
                    <a:pt x="138" y="342"/>
                  </a:lnTo>
                  <a:lnTo>
                    <a:pt x="136" y="341"/>
                  </a:lnTo>
                  <a:lnTo>
                    <a:pt x="134" y="341"/>
                  </a:lnTo>
                  <a:lnTo>
                    <a:pt x="133" y="340"/>
                  </a:lnTo>
                  <a:lnTo>
                    <a:pt x="130" y="340"/>
                  </a:lnTo>
                  <a:lnTo>
                    <a:pt x="128" y="340"/>
                  </a:lnTo>
                  <a:lnTo>
                    <a:pt x="126" y="339"/>
                  </a:lnTo>
                  <a:lnTo>
                    <a:pt x="125" y="337"/>
                  </a:lnTo>
                  <a:lnTo>
                    <a:pt x="125" y="336"/>
                  </a:lnTo>
                  <a:lnTo>
                    <a:pt x="124" y="336"/>
                  </a:lnTo>
                  <a:lnTo>
                    <a:pt x="120" y="336"/>
                  </a:lnTo>
                  <a:lnTo>
                    <a:pt x="119" y="335"/>
                  </a:lnTo>
                  <a:lnTo>
                    <a:pt x="118" y="333"/>
                  </a:lnTo>
                  <a:lnTo>
                    <a:pt x="118" y="332"/>
                  </a:lnTo>
                  <a:lnTo>
                    <a:pt x="111" y="333"/>
                  </a:lnTo>
                  <a:lnTo>
                    <a:pt x="110" y="333"/>
                  </a:lnTo>
                  <a:lnTo>
                    <a:pt x="110" y="333"/>
                  </a:lnTo>
                  <a:lnTo>
                    <a:pt x="109" y="334"/>
                  </a:lnTo>
                  <a:lnTo>
                    <a:pt x="109" y="336"/>
                  </a:lnTo>
                  <a:lnTo>
                    <a:pt x="109" y="337"/>
                  </a:lnTo>
                  <a:lnTo>
                    <a:pt x="108" y="336"/>
                  </a:lnTo>
                  <a:lnTo>
                    <a:pt x="105" y="335"/>
                  </a:lnTo>
                  <a:lnTo>
                    <a:pt x="103" y="335"/>
                  </a:lnTo>
                  <a:lnTo>
                    <a:pt x="104" y="333"/>
                  </a:lnTo>
                  <a:lnTo>
                    <a:pt x="103" y="333"/>
                  </a:lnTo>
                  <a:lnTo>
                    <a:pt x="103" y="333"/>
                  </a:lnTo>
                  <a:lnTo>
                    <a:pt x="102" y="332"/>
                  </a:lnTo>
                  <a:lnTo>
                    <a:pt x="102" y="330"/>
                  </a:lnTo>
                  <a:lnTo>
                    <a:pt x="103" y="332"/>
                  </a:lnTo>
                  <a:lnTo>
                    <a:pt x="105" y="331"/>
                  </a:lnTo>
                  <a:lnTo>
                    <a:pt x="106" y="330"/>
                  </a:lnTo>
                  <a:lnTo>
                    <a:pt x="107" y="330"/>
                  </a:lnTo>
                  <a:lnTo>
                    <a:pt x="108" y="329"/>
                  </a:lnTo>
                  <a:lnTo>
                    <a:pt x="109" y="327"/>
                  </a:lnTo>
                  <a:lnTo>
                    <a:pt x="109" y="326"/>
                  </a:lnTo>
                  <a:lnTo>
                    <a:pt x="108" y="326"/>
                  </a:lnTo>
                  <a:lnTo>
                    <a:pt x="107" y="326"/>
                  </a:lnTo>
                  <a:lnTo>
                    <a:pt x="106" y="326"/>
                  </a:lnTo>
                  <a:lnTo>
                    <a:pt x="106" y="325"/>
                  </a:lnTo>
                  <a:lnTo>
                    <a:pt x="105" y="325"/>
                  </a:lnTo>
                  <a:lnTo>
                    <a:pt x="104" y="325"/>
                  </a:lnTo>
                  <a:lnTo>
                    <a:pt x="103" y="325"/>
                  </a:lnTo>
                  <a:lnTo>
                    <a:pt x="102" y="325"/>
                  </a:lnTo>
                  <a:lnTo>
                    <a:pt x="102" y="325"/>
                  </a:lnTo>
                  <a:lnTo>
                    <a:pt x="101" y="325"/>
                  </a:lnTo>
                  <a:lnTo>
                    <a:pt x="100" y="325"/>
                  </a:lnTo>
                  <a:lnTo>
                    <a:pt x="99" y="325"/>
                  </a:lnTo>
                  <a:lnTo>
                    <a:pt x="97" y="325"/>
                  </a:lnTo>
                  <a:lnTo>
                    <a:pt x="95" y="324"/>
                  </a:lnTo>
                  <a:lnTo>
                    <a:pt x="94" y="325"/>
                  </a:lnTo>
                  <a:lnTo>
                    <a:pt x="94" y="326"/>
                  </a:lnTo>
                  <a:lnTo>
                    <a:pt x="94" y="326"/>
                  </a:lnTo>
                  <a:lnTo>
                    <a:pt x="93" y="326"/>
                  </a:lnTo>
                  <a:lnTo>
                    <a:pt x="93" y="327"/>
                  </a:lnTo>
                  <a:lnTo>
                    <a:pt x="94" y="329"/>
                  </a:lnTo>
                  <a:lnTo>
                    <a:pt x="93" y="328"/>
                  </a:lnTo>
                  <a:lnTo>
                    <a:pt x="92" y="328"/>
                  </a:lnTo>
                  <a:lnTo>
                    <a:pt x="93" y="329"/>
                  </a:lnTo>
                  <a:lnTo>
                    <a:pt x="92" y="329"/>
                  </a:lnTo>
                  <a:lnTo>
                    <a:pt x="90" y="328"/>
                  </a:lnTo>
                  <a:lnTo>
                    <a:pt x="88" y="328"/>
                  </a:lnTo>
                  <a:lnTo>
                    <a:pt x="88" y="332"/>
                  </a:lnTo>
                  <a:lnTo>
                    <a:pt x="87" y="332"/>
                  </a:lnTo>
                  <a:lnTo>
                    <a:pt x="87" y="333"/>
                  </a:lnTo>
                  <a:lnTo>
                    <a:pt x="86" y="333"/>
                  </a:lnTo>
                  <a:lnTo>
                    <a:pt x="86" y="333"/>
                  </a:lnTo>
                  <a:lnTo>
                    <a:pt x="87" y="332"/>
                  </a:lnTo>
                  <a:lnTo>
                    <a:pt x="86" y="332"/>
                  </a:lnTo>
                  <a:lnTo>
                    <a:pt x="87" y="330"/>
                  </a:lnTo>
                  <a:lnTo>
                    <a:pt x="85" y="328"/>
                  </a:lnTo>
                  <a:lnTo>
                    <a:pt x="84" y="328"/>
                  </a:lnTo>
                  <a:lnTo>
                    <a:pt x="83" y="330"/>
                  </a:lnTo>
                  <a:lnTo>
                    <a:pt x="81" y="329"/>
                  </a:lnTo>
                  <a:lnTo>
                    <a:pt x="81" y="328"/>
                  </a:lnTo>
                  <a:lnTo>
                    <a:pt x="80" y="329"/>
                  </a:lnTo>
                  <a:lnTo>
                    <a:pt x="79" y="329"/>
                  </a:lnTo>
                  <a:lnTo>
                    <a:pt x="79" y="328"/>
                  </a:lnTo>
                  <a:lnTo>
                    <a:pt x="77" y="327"/>
                  </a:lnTo>
                  <a:lnTo>
                    <a:pt x="76" y="328"/>
                  </a:lnTo>
                  <a:lnTo>
                    <a:pt x="76" y="327"/>
                  </a:lnTo>
                  <a:lnTo>
                    <a:pt x="75" y="327"/>
                  </a:lnTo>
                  <a:lnTo>
                    <a:pt x="74" y="327"/>
                  </a:lnTo>
                  <a:lnTo>
                    <a:pt x="75" y="328"/>
                  </a:lnTo>
                  <a:lnTo>
                    <a:pt x="75" y="330"/>
                  </a:lnTo>
                  <a:lnTo>
                    <a:pt x="74" y="331"/>
                  </a:lnTo>
                  <a:lnTo>
                    <a:pt x="72" y="330"/>
                  </a:lnTo>
                  <a:lnTo>
                    <a:pt x="72" y="329"/>
                  </a:lnTo>
                  <a:lnTo>
                    <a:pt x="71" y="328"/>
                  </a:lnTo>
                  <a:lnTo>
                    <a:pt x="71" y="328"/>
                  </a:lnTo>
                  <a:lnTo>
                    <a:pt x="66" y="327"/>
                  </a:lnTo>
                  <a:lnTo>
                    <a:pt x="66" y="326"/>
                  </a:lnTo>
                  <a:lnTo>
                    <a:pt x="64" y="327"/>
                  </a:lnTo>
                  <a:lnTo>
                    <a:pt x="63" y="326"/>
                  </a:lnTo>
                  <a:lnTo>
                    <a:pt x="61" y="325"/>
                  </a:lnTo>
                  <a:lnTo>
                    <a:pt x="61" y="327"/>
                  </a:lnTo>
                  <a:lnTo>
                    <a:pt x="60" y="326"/>
                  </a:lnTo>
                  <a:lnTo>
                    <a:pt x="58" y="326"/>
                  </a:lnTo>
                  <a:lnTo>
                    <a:pt x="57" y="328"/>
                  </a:lnTo>
                  <a:lnTo>
                    <a:pt x="57" y="329"/>
                  </a:lnTo>
                  <a:lnTo>
                    <a:pt x="58" y="330"/>
                  </a:lnTo>
                  <a:lnTo>
                    <a:pt x="57" y="331"/>
                  </a:lnTo>
                  <a:lnTo>
                    <a:pt x="55" y="331"/>
                  </a:lnTo>
                  <a:lnTo>
                    <a:pt x="55" y="332"/>
                  </a:lnTo>
                  <a:lnTo>
                    <a:pt x="55" y="332"/>
                  </a:lnTo>
                  <a:lnTo>
                    <a:pt x="55" y="331"/>
                  </a:lnTo>
                  <a:lnTo>
                    <a:pt x="54" y="331"/>
                  </a:lnTo>
                  <a:lnTo>
                    <a:pt x="53" y="332"/>
                  </a:lnTo>
                  <a:lnTo>
                    <a:pt x="53" y="333"/>
                  </a:lnTo>
                  <a:lnTo>
                    <a:pt x="49" y="334"/>
                  </a:lnTo>
                  <a:lnTo>
                    <a:pt x="47" y="334"/>
                  </a:lnTo>
                  <a:lnTo>
                    <a:pt x="47" y="335"/>
                  </a:lnTo>
                  <a:lnTo>
                    <a:pt x="47" y="335"/>
                  </a:lnTo>
                  <a:lnTo>
                    <a:pt x="47" y="334"/>
                  </a:lnTo>
                  <a:lnTo>
                    <a:pt x="45" y="335"/>
                  </a:lnTo>
                  <a:lnTo>
                    <a:pt x="44" y="335"/>
                  </a:lnTo>
                  <a:lnTo>
                    <a:pt x="43" y="336"/>
                  </a:lnTo>
                  <a:lnTo>
                    <a:pt x="39" y="336"/>
                  </a:lnTo>
                  <a:lnTo>
                    <a:pt x="38" y="335"/>
                  </a:lnTo>
                  <a:lnTo>
                    <a:pt x="38" y="334"/>
                  </a:lnTo>
                  <a:lnTo>
                    <a:pt x="39" y="334"/>
                  </a:lnTo>
                  <a:lnTo>
                    <a:pt x="37" y="334"/>
                  </a:lnTo>
                  <a:lnTo>
                    <a:pt x="36" y="335"/>
                  </a:lnTo>
                  <a:lnTo>
                    <a:pt x="37" y="337"/>
                  </a:lnTo>
                  <a:lnTo>
                    <a:pt x="36" y="338"/>
                  </a:lnTo>
                  <a:lnTo>
                    <a:pt x="35" y="340"/>
                  </a:lnTo>
                  <a:lnTo>
                    <a:pt x="36" y="341"/>
                  </a:lnTo>
                  <a:lnTo>
                    <a:pt x="37" y="341"/>
                  </a:lnTo>
                  <a:lnTo>
                    <a:pt x="37" y="341"/>
                  </a:lnTo>
                  <a:lnTo>
                    <a:pt x="35" y="342"/>
                  </a:lnTo>
                  <a:lnTo>
                    <a:pt x="32" y="343"/>
                  </a:lnTo>
                  <a:lnTo>
                    <a:pt x="33" y="341"/>
                  </a:lnTo>
                  <a:lnTo>
                    <a:pt x="33" y="341"/>
                  </a:lnTo>
                  <a:lnTo>
                    <a:pt x="32" y="340"/>
                  </a:lnTo>
                  <a:lnTo>
                    <a:pt x="30" y="341"/>
                  </a:lnTo>
                  <a:lnTo>
                    <a:pt x="31" y="336"/>
                  </a:lnTo>
                  <a:lnTo>
                    <a:pt x="30" y="334"/>
                  </a:lnTo>
                  <a:lnTo>
                    <a:pt x="29" y="334"/>
                  </a:lnTo>
                  <a:lnTo>
                    <a:pt x="30" y="333"/>
                  </a:lnTo>
                  <a:lnTo>
                    <a:pt x="30" y="332"/>
                  </a:lnTo>
                  <a:lnTo>
                    <a:pt x="31" y="332"/>
                  </a:lnTo>
                  <a:lnTo>
                    <a:pt x="31" y="331"/>
                  </a:lnTo>
                  <a:lnTo>
                    <a:pt x="32" y="331"/>
                  </a:lnTo>
                  <a:lnTo>
                    <a:pt x="33" y="330"/>
                  </a:lnTo>
                  <a:lnTo>
                    <a:pt x="35" y="329"/>
                  </a:lnTo>
                  <a:lnTo>
                    <a:pt x="37" y="328"/>
                  </a:lnTo>
                  <a:lnTo>
                    <a:pt x="42" y="326"/>
                  </a:lnTo>
                  <a:lnTo>
                    <a:pt x="43" y="326"/>
                  </a:lnTo>
                  <a:lnTo>
                    <a:pt x="45" y="326"/>
                  </a:lnTo>
                  <a:lnTo>
                    <a:pt x="45" y="325"/>
                  </a:lnTo>
                  <a:lnTo>
                    <a:pt x="47" y="325"/>
                  </a:lnTo>
                  <a:lnTo>
                    <a:pt x="48" y="324"/>
                  </a:lnTo>
                  <a:lnTo>
                    <a:pt x="52" y="322"/>
                  </a:lnTo>
                  <a:lnTo>
                    <a:pt x="52" y="323"/>
                  </a:lnTo>
                  <a:lnTo>
                    <a:pt x="53" y="322"/>
                  </a:lnTo>
                  <a:lnTo>
                    <a:pt x="54" y="322"/>
                  </a:lnTo>
                  <a:lnTo>
                    <a:pt x="55" y="322"/>
                  </a:lnTo>
                  <a:lnTo>
                    <a:pt x="57" y="320"/>
                  </a:lnTo>
                  <a:lnTo>
                    <a:pt x="58" y="321"/>
                  </a:lnTo>
                  <a:lnTo>
                    <a:pt x="59" y="321"/>
                  </a:lnTo>
                  <a:lnTo>
                    <a:pt x="60" y="320"/>
                  </a:lnTo>
                  <a:lnTo>
                    <a:pt x="61" y="320"/>
                  </a:lnTo>
                  <a:lnTo>
                    <a:pt x="60" y="319"/>
                  </a:lnTo>
                  <a:lnTo>
                    <a:pt x="61" y="318"/>
                  </a:lnTo>
                  <a:lnTo>
                    <a:pt x="61" y="319"/>
                  </a:lnTo>
                  <a:lnTo>
                    <a:pt x="61" y="318"/>
                  </a:lnTo>
                  <a:lnTo>
                    <a:pt x="61" y="317"/>
                  </a:lnTo>
                  <a:lnTo>
                    <a:pt x="60" y="317"/>
                  </a:lnTo>
                  <a:lnTo>
                    <a:pt x="60" y="317"/>
                  </a:lnTo>
                  <a:lnTo>
                    <a:pt x="59" y="317"/>
                  </a:lnTo>
                  <a:lnTo>
                    <a:pt x="58" y="317"/>
                  </a:lnTo>
                  <a:lnTo>
                    <a:pt x="58" y="319"/>
                  </a:lnTo>
                  <a:lnTo>
                    <a:pt x="58" y="320"/>
                  </a:lnTo>
                  <a:lnTo>
                    <a:pt x="56" y="319"/>
                  </a:lnTo>
                  <a:lnTo>
                    <a:pt x="56" y="318"/>
                  </a:lnTo>
                  <a:lnTo>
                    <a:pt x="55" y="318"/>
                  </a:lnTo>
                  <a:lnTo>
                    <a:pt x="55" y="317"/>
                  </a:lnTo>
                  <a:lnTo>
                    <a:pt x="55" y="317"/>
                  </a:lnTo>
                  <a:lnTo>
                    <a:pt x="55" y="316"/>
                  </a:lnTo>
                  <a:lnTo>
                    <a:pt x="53" y="315"/>
                  </a:lnTo>
                  <a:lnTo>
                    <a:pt x="52" y="317"/>
                  </a:lnTo>
                  <a:lnTo>
                    <a:pt x="50" y="317"/>
                  </a:lnTo>
                  <a:lnTo>
                    <a:pt x="49" y="318"/>
                  </a:lnTo>
                  <a:lnTo>
                    <a:pt x="48" y="317"/>
                  </a:lnTo>
                  <a:lnTo>
                    <a:pt x="46" y="317"/>
                  </a:lnTo>
                  <a:lnTo>
                    <a:pt x="45" y="316"/>
                  </a:lnTo>
                  <a:lnTo>
                    <a:pt x="44" y="316"/>
                  </a:lnTo>
                  <a:lnTo>
                    <a:pt x="42" y="317"/>
                  </a:lnTo>
                  <a:lnTo>
                    <a:pt x="43" y="315"/>
                  </a:lnTo>
                  <a:lnTo>
                    <a:pt x="44" y="314"/>
                  </a:lnTo>
                  <a:lnTo>
                    <a:pt x="43" y="313"/>
                  </a:lnTo>
                  <a:lnTo>
                    <a:pt x="44" y="312"/>
                  </a:lnTo>
                  <a:lnTo>
                    <a:pt x="41" y="312"/>
                  </a:lnTo>
                  <a:lnTo>
                    <a:pt x="40" y="313"/>
                  </a:lnTo>
                  <a:lnTo>
                    <a:pt x="39" y="313"/>
                  </a:lnTo>
                  <a:lnTo>
                    <a:pt x="39" y="312"/>
                  </a:lnTo>
                  <a:lnTo>
                    <a:pt x="39" y="311"/>
                  </a:lnTo>
                  <a:lnTo>
                    <a:pt x="37" y="310"/>
                  </a:lnTo>
                  <a:lnTo>
                    <a:pt x="39" y="310"/>
                  </a:lnTo>
                  <a:lnTo>
                    <a:pt x="39" y="310"/>
                  </a:lnTo>
                  <a:lnTo>
                    <a:pt x="41" y="310"/>
                  </a:lnTo>
                  <a:lnTo>
                    <a:pt x="41" y="309"/>
                  </a:lnTo>
                  <a:lnTo>
                    <a:pt x="42" y="309"/>
                  </a:lnTo>
                  <a:lnTo>
                    <a:pt x="44" y="308"/>
                  </a:lnTo>
                  <a:lnTo>
                    <a:pt x="46" y="309"/>
                  </a:lnTo>
                  <a:lnTo>
                    <a:pt x="47" y="307"/>
                  </a:lnTo>
                  <a:lnTo>
                    <a:pt x="46" y="306"/>
                  </a:lnTo>
                  <a:lnTo>
                    <a:pt x="47" y="305"/>
                  </a:lnTo>
                  <a:lnTo>
                    <a:pt x="47" y="304"/>
                  </a:lnTo>
                  <a:lnTo>
                    <a:pt x="47" y="303"/>
                  </a:lnTo>
                  <a:lnTo>
                    <a:pt x="49" y="304"/>
                  </a:lnTo>
                  <a:lnTo>
                    <a:pt x="51" y="303"/>
                  </a:lnTo>
                  <a:lnTo>
                    <a:pt x="52" y="303"/>
                  </a:lnTo>
                  <a:lnTo>
                    <a:pt x="53" y="302"/>
                  </a:lnTo>
                  <a:lnTo>
                    <a:pt x="53" y="302"/>
                  </a:lnTo>
                  <a:lnTo>
                    <a:pt x="53" y="301"/>
                  </a:lnTo>
                  <a:lnTo>
                    <a:pt x="52" y="300"/>
                  </a:lnTo>
                  <a:lnTo>
                    <a:pt x="50" y="300"/>
                  </a:lnTo>
                  <a:lnTo>
                    <a:pt x="50" y="299"/>
                  </a:lnTo>
                  <a:lnTo>
                    <a:pt x="51" y="297"/>
                  </a:lnTo>
                  <a:lnTo>
                    <a:pt x="50" y="297"/>
                  </a:lnTo>
                  <a:lnTo>
                    <a:pt x="50" y="296"/>
                  </a:lnTo>
                  <a:lnTo>
                    <a:pt x="49" y="295"/>
                  </a:lnTo>
                  <a:lnTo>
                    <a:pt x="48" y="295"/>
                  </a:lnTo>
                  <a:lnTo>
                    <a:pt x="47" y="294"/>
                  </a:lnTo>
                  <a:lnTo>
                    <a:pt x="48" y="294"/>
                  </a:lnTo>
                  <a:lnTo>
                    <a:pt x="47" y="294"/>
                  </a:lnTo>
                  <a:lnTo>
                    <a:pt x="47" y="293"/>
                  </a:lnTo>
                  <a:lnTo>
                    <a:pt x="47" y="292"/>
                  </a:lnTo>
                  <a:lnTo>
                    <a:pt x="46" y="292"/>
                  </a:lnTo>
                  <a:lnTo>
                    <a:pt x="47" y="292"/>
                  </a:lnTo>
                  <a:lnTo>
                    <a:pt x="47" y="291"/>
                  </a:lnTo>
                  <a:lnTo>
                    <a:pt x="48" y="290"/>
                  </a:lnTo>
                  <a:lnTo>
                    <a:pt x="48" y="288"/>
                  </a:lnTo>
                  <a:lnTo>
                    <a:pt x="47" y="287"/>
                  </a:lnTo>
                  <a:lnTo>
                    <a:pt x="47" y="288"/>
                  </a:lnTo>
                  <a:lnTo>
                    <a:pt x="46" y="288"/>
                  </a:lnTo>
                  <a:lnTo>
                    <a:pt x="45" y="289"/>
                  </a:lnTo>
                  <a:lnTo>
                    <a:pt x="41" y="288"/>
                  </a:lnTo>
                  <a:lnTo>
                    <a:pt x="41" y="286"/>
                  </a:lnTo>
                  <a:lnTo>
                    <a:pt x="39" y="286"/>
                  </a:lnTo>
                  <a:lnTo>
                    <a:pt x="39" y="286"/>
                  </a:lnTo>
                  <a:lnTo>
                    <a:pt x="38" y="285"/>
                  </a:lnTo>
                  <a:lnTo>
                    <a:pt x="35" y="284"/>
                  </a:lnTo>
                  <a:lnTo>
                    <a:pt x="34" y="284"/>
                  </a:lnTo>
                  <a:lnTo>
                    <a:pt x="33" y="283"/>
                  </a:lnTo>
                  <a:lnTo>
                    <a:pt x="31" y="283"/>
                  </a:lnTo>
                  <a:lnTo>
                    <a:pt x="31" y="282"/>
                  </a:lnTo>
                  <a:lnTo>
                    <a:pt x="31" y="281"/>
                  </a:lnTo>
                  <a:lnTo>
                    <a:pt x="29" y="280"/>
                  </a:lnTo>
                  <a:lnTo>
                    <a:pt x="30" y="278"/>
                  </a:lnTo>
                  <a:lnTo>
                    <a:pt x="31" y="278"/>
                  </a:lnTo>
                  <a:lnTo>
                    <a:pt x="31" y="277"/>
                  </a:lnTo>
                  <a:lnTo>
                    <a:pt x="29" y="276"/>
                  </a:lnTo>
                  <a:lnTo>
                    <a:pt x="28" y="275"/>
                  </a:lnTo>
                  <a:lnTo>
                    <a:pt x="27" y="275"/>
                  </a:lnTo>
                  <a:lnTo>
                    <a:pt x="27" y="273"/>
                  </a:lnTo>
                  <a:lnTo>
                    <a:pt x="26" y="271"/>
                  </a:lnTo>
                  <a:lnTo>
                    <a:pt x="25" y="271"/>
                  </a:lnTo>
                  <a:lnTo>
                    <a:pt x="24" y="271"/>
                  </a:lnTo>
                  <a:lnTo>
                    <a:pt x="22" y="270"/>
                  </a:lnTo>
                  <a:lnTo>
                    <a:pt x="22" y="269"/>
                  </a:lnTo>
                  <a:lnTo>
                    <a:pt x="23" y="269"/>
                  </a:lnTo>
                  <a:lnTo>
                    <a:pt x="22" y="268"/>
                  </a:lnTo>
                  <a:lnTo>
                    <a:pt x="21" y="266"/>
                  </a:lnTo>
                  <a:lnTo>
                    <a:pt x="23" y="264"/>
                  </a:lnTo>
                  <a:lnTo>
                    <a:pt x="22" y="263"/>
                  </a:lnTo>
                  <a:lnTo>
                    <a:pt x="21" y="264"/>
                  </a:lnTo>
                  <a:lnTo>
                    <a:pt x="19" y="262"/>
                  </a:lnTo>
                  <a:lnTo>
                    <a:pt x="23" y="258"/>
                  </a:lnTo>
                  <a:lnTo>
                    <a:pt x="22" y="256"/>
                  </a:lnTo>
                  <a:lnTo>
                    <a:pt x="22" y="254"/>
                  </a:lnTo>
                  <a:lnTo>
                    <a:pt x="22" y="254"/>
                  </a:lnTo>
                  <a:lnTo>
                    <a:pt x="21" y="253"/>
                  </a:lnTo>
                  <a:lnTo>
                    <a:pt x="20" y="253"/>
                  </a:lnTo>
                  <a:lnTo>
                    <a:pt x="18" y="253"/>
                  </a:lnTo>
                  <a:lnTo>
                    <a:pt x="18" y="251"/>
                  </a:lnTo>
                  <a:lnTo>
                    <a:pt x="20" y="250"/>
                  </a:lnTo>
                  <a:lnTo>
                    <a:pt x="18" y="248"/>
                  </a:lnTo>
                  <a:lnTo>
                    <a:pt x="19" y="248"/>
                  </a:lnTo>
                  <a:lnTo>
                    <a:pt x="18" y="247"/>
                  </a:lnTo>
                  <a:lnTo>
                    <a:pt x="19" y="246"/>
                  </a:lnTo>
                  <a:lnTo>
                    <a:pt x="18" y="245"/>
                  </a:lnTo>
                  <a:lnTo>
                    <a:pt x="16" y="245"/>
                  </a:lnTo>
                  <a:lnTo>
                    <a:pt x="16" y="243"/>
                  </a:lnTo>
                  <a:lnTo>
                    <a:pt x="16" y="243"/>
                  </a:lnTo>
                  <a:lnTo>
                    <a:pt x="17" y="242"/>
                  </a:lnTo>
                  <a:lnTo>
                    <a:pt x="19" y="240"/>
                  </a:lnTo>
                  <a:lnTo>
                    <a:pt x="21" y="239"/>
                  </a:lnTo>
                  <a:lnTo>
                    <a:pt x="22" y="238"/>
                  </a:lnTo>
                  <a:lnTo>
                    <a:pt x="23" y="238"/>
                  </a:lnTo>
                  <a:lnTo>
                    <a:pt x="23" y="237"/>
                  </a:lnTo>
                  <a:lnTo>
                    <a:pt x="25" y="237"/>
                  </a:lnTo>
                  <a:lnTo>
                    <a:pt x="28" y="236"/>
                  </a:lnTo>
                  <a:lnTo>
                    <a:pt x="30" y="235"/>
                  </a:lnTo>
                  <a:lnTo>
                    <a:pt x="31" y="234"/>
                  </a:lnTo>
                  <a:lnTo>
                    <a:pt x="33" y="234"/>
                  </a:lnTo>
                  <a:lnTo>
                    <a:pt x="34" y="235"/>
                  </a:lnTo>
                  <a:lnTo>
                    <a:pt x="35" y="235"/>
                  </a:lnTo>
                  <a:lnTo>
                    <a:pt x="36" y="234"/>
                  </a:lnTo>
                  <a:lnTo>
                    <a:pt x="37" y="233"/>
                  </a:lnTo>
                  <a:lnTo>
                    <a:pt x="37" y="231"/>
                  </a:lnTo>
                  <a:lnTo>
                    <a:pt x="37" y="230"/>
                  </a:lnTo>
                  <a:lnTo>
                    <a:pt x="38" y="230"/>
                  </a:lnTo>
                  <a:lnTo>
                    <a:pt x="38" y="231"/>
                  </a:lnTo>
                  <a:lnTo>
                    <a:pt x="39" y="231"/>
                  </a:lnTo>
                  <a:lnTo>
                    <a:pt x="39" y="232"/>
                  </a:lnTo>
                  <a:lnTo>
                    <a:pt x="39" y="231"/>
                  </a:lnTo>
                  <a:lnTo>
                    <a:pt x="40" y="231"/>
                  </a:lnTo>
                  <a:lnTo>
                    <a:pt x="40" y="230"/>
                  </a:lnTo>
                  <a:lnTo>
                    <a:pt x="41" y="230"/>
                  </a:lnTo>
                  <a:lnTo>
                    <a:pt x="41" y="229"/>
                  </a:lnTo>
                  <a:lnTo>
                    <a:pt x="40" y="229"/>
                  </a:lnTo>
                  <a:lnTo>
                    <a:pt x="39" y="229"/>
                  </a:lnTo>
                  <a:lnTo>
                    <a:pt x="39" y="229"/>
                  </a:lnTo>
                  <a:lnTo>
                    <a:pt x="39" y="228"/>
                  </a:lnTo>
                  <a:lnTo>
                    <a:pt x="39" y="227"/>
                  </a:lnTo>
                  <a:lnTo>
                    <a:pt x="40" y="227"/>
                  </a:lnTo>
                  <a:lnTo>
                    <a:pt x="40" y="226"/>
                  </a:lnTo>
                  <a:lnTo>
                    <a:pt x="40" y="225"/>
                  </a:lnTo>
                  <a:lnTo>
                    <a:pt x="39" y="224"/>
                  </a:lnTo>
                  <a:lnTo>
                    <a:pt x="39" y="224"/>
                  </a:lnTo>
                  <a:lnTo>
                    <a:pt x="39" y="223"/>
                  </a:lnTo>
                  <a:lnTo>
                    <a:pt x="39" y="223"/>
                  </a:lnTo>
                  <a:lnTo>
                    <a:pt x="38" y="222"/>
                  </a:lnTo>
                  <a:lnTo>
                    <a:pt x="37" y="222"/>
                  </a:lnTo>
                  <a:lnTo>
                    <a:pt x="36" y="222"/>
                  </a:lnTo>
                  <a:lnTo>
                    <a:pt x="35" y="221"/>
                  </a:lnTo>
                  <a:lnTo>
                    <a:pt x="35" y="220"/>
                  </a:lnTo>
                  <a:lnTo>
                    <a:pt x="35" y="219"/>
                  </a:lnTo>
                  <a:lnTo>
                    <a:pt x="36" y="219"/>
                  </a:lnTo>
                  <a:lnTo>
                    <a:pt x="36" y="218"/>
                  </a:lnTo>
                  <a:lnTo>
                    <a:pt x="36" y="217"/>
                  </a:lnTo>
                  <a:lnTo>
                    <a:pt x="37" y="217"/>
                  </a:lnTo>
                  <a:lnTo>
                    <a:pt x="38" y="217"/>
                  </a:lnTo>
                  <a:lnTo>
                    <a:pt x="39" y="217"/>
                  </a:lnTo>
                  <a:lnTo>
                    <a:pt x="39" y="216"/>
                  </a:lnTo>
                  <a:lnTo>
                    <a:pt x="39" y="215"/>
                  </a:lnTo>
                  <a:lnTo>
                    <a:pt x="39" y="215"/>
                  </a:lnTo>
                  <a:lnTo>
                    <a:pt x="39" y="215"/>
                  </a:lnTo>
                  <a:lnTo>
                    <a:pt x="39" y="214"/>
                  </a:lnTo>
                  <a:lnTo>
                    <a:pt x="39" y="213"/>
                  </a:lnTo>
                  <a:lnTo>
                    <a:pt x="39" y="211"/>
                  </a:lnTo>
                  <a:lnTo>
                    <a:pt x="40" y="209"/>
                  </a:lnTo>
                  <a:lnTo>
                    <a:pt x="42" y="208"/>
                  </a:lnTo>
                  <a:lnTo>
                    <a:pt x="43" y="207"/>
                  </a:lnTo>
                  <a:lnTo>
                    <a:pt x="43" y="207"/>
                  </a:lnTo>
                  <a:lnTo>
                    <a:pt x="42" y="207"/>
                  </a:lnTo>
                  <a:lnTo>
                    <a:pt x="41" y="205"/>
                  </a:lnTo>
                  <a:lnTo>
                    <a:pt x="42" y="203"/>
                  </a:lnTo>
                  <a:lnTo>
                    <a:pt x="43" y="200"/>
                  </a:lnTo>
                  <a:lnTo>
                    <a:pt x="41" y="200"/>
                  </a:lnTo>
                  <a:lnTo>
                    <a:pt x="39" y="200"/>
                  </a:lnTo>
                  <a:lnTo>
                    <a:pt x="39" y="199"/>
                  </a:lnTo>
                  <a:lnTo>
                    <a:pt x="39" y="198"/>
                  </a:lnTo>
                  <a:lnTo>
                    <a:pt x="39" y="197"/>
                  </a:lnTo>
                  <a:lnTo>
                    <a:pt x="39" y="196"/>
                  </a:lnTo>
                  <a:lnTo>
                    <a:pt x="39" y="194"/>
                  </a:lnTo>
                  <a:lnTo>
                    <a:pt x="39" y="193"/>
                  </a:lnTo>
                  <a:lnTo>
                    <a:pt x="40" y="192"/>
                  </a:lnTo>
                  <a:lnTo>
                    <a:pt x="40" y="191"/>
                  </a:lnTo>
                  <a:lnTo>
                    <a:pt x="39" y="190"/>
                  </a:lnTo>
                  <a:lnTo>
                    <a:pt x="40" y="187"/>
                  </a:lnTo>
                  <a:lnTo>
                    <a:pt x="39" y="187"/>
                  </a:lnTo>
                  <a:lnTo>
                    <a:pt x="39" y="184"/>
                  </a:lnTo>
                  <a:lnTo>
                    <a:pt x="37" y="184"/>
                  </a:lnTo>
                  <a:lnTo>
                    <a:pt x="35" y="184"/>
                  </a:lnTo>
                  <a:lnTo>
                    <a:pt x="34" y="183"/>
                  </a:lnTo>
                  <a:lnTo>
                    <a:pt x="33" y="182"/>
                  </a:lnTo>
                  <a:lnTo>
                    <a:pt x="31" y="181"/>
                  </a:lnTo>
                  <a:lnTo>
                    <a:pt x="30" y="181"/>
                  </a:lnTo>
                  <a:lnTo>
                    <a:pt x="30" y="180"/>
                  </a:lnTo>
                  <a:lnTo>
                    <a:pt x="28" y="178"/>
                  </a:lnTo>
                  <a:lnTo>
                    <a:pt x="26" y="175"/>
                  </a:lnTo>
                  <a:lnTo>
                    <a:pt x="25" y="174"/>
                  </a:lnTo>
                  <a:lnTo>
                    <a:pt x="24" y="172"/>
                  </a:lnTo>
                  <a:lnTo>
                    <a:pt x="23" y="171"/>
                  </a:lnTo>
                  <a:lnTo>
                    <a:pt x="23" y="170"/>
                  </a:lnTo>
                  <a:lnTo>
                    <a:pt x="23" y="169"/>
                  </a:lnTo>
                  <a:lnTo>
                    <a:pt x="23" y="168"/>
                  </a:lnTo>
                  <a:lnTo>
                    <a:pt x="24" y="167"/>
                  </a:lnTo>
                  <a:lnTo>
                    <a:pt x="25" y="167"/>
                  </a:lnTo>
                  <a:lnTo>
                    <a:pt x="24" y="164"/>
                  </a:lnTo>
                  <a:lnTo>
                    <a:pt x="23" y="162"/>
                  </a:lnTo>
                  <a:lnTo>
                    <a:pt x="24" y="160"/>
                  </a:lnTo>
                  <a:lnTo>
                    <a:pt x="24" y="159"/>
                  </a:lnTo>
                  <a:lnTo>
                    <a:pt x="24" y="157"/>
                  </a:lnTo>
                  <a:lnTo>
                    <a:pt x="23" y="156"/>
                  </a:lnTo>
                  <a:lnTo>
                    <a:pt x="21" y="155"/>
                  </a:lnTo>
                  <a:lnTo>
                    <a:pt x="20" y="155"/>
                  </a:lnTo>
                  <a:lnTo>
                    <a:pt x="19" y="154"/>
                  </a:lnTo>
                  <a:lnTo>
                    <a:pt x="18" y="152"/>
                  </a:lnTo>
                  <a:lnTo>
                    <a:pt x="18" y="151"/>
                  </a:lnTo>
                  <a:lnTo>
                    <a:pt x="17" y="149"/>
                  </a:lnTo>
                  <a:lnTo>
                    <a:pt x="16" y="148"/>
                  </a:lnTo>
                  <a:lnTo>
                    <a:pt x="14" y="148"/>
                  </a:lnTo>
                  <a:lnTo>
                    <a:pt x="12" y="149"/>
                  </a:lnTo>
                  <a:lnTo>
                    <a:pt x="10" y="149"/>
                  </a:lnTo>
                  <a:lnTo>
                    <a:pt x="11" y="148"/>
                  </a:lnTo>
                  <a:lnTo>
                    <a:pt x="10" y="146"/>
                  </a:lnTo>
                  <a:lnTo>
                    <a:pt x="8" y="144"/>
                  </a:lnTo>
                  <a:lnTo>
                    <a:pt x="8" y="144"/>
                  </a:lnTo>
                  <a:lnTo>
                    <a:pt x="8" y="143"/>
                  </a:lnTo>
                  <a:lnTo>
                    <a:pt x="10" y="143"/>
                  </a:lnTo>
                  <a:lnTo>
                    <a:pt x="11" y="142"/>
                  </a:lnTo>
                  <a:lnTo>
                    <a:pt x="11" y="140"/>
                  </a:lnTo>
                  <a:lnTo>
                    <a:pt x="8" y="136"/>
                  </a:lnTo>
                  <a:lnTo>
                    <a:pt x="8" y="136"/>
                  </a:lnTo>
                  <a:lnTo>
                    <a:pt x="8" y="132"/>
                  </a:lnTo>
                  <a:lnTo>
                    <a:pt x="8" y="131"/>
                  </a:lnTo>
                  <a:lnTo>
                    <a:pt x="6" y="128"/>
                  </a:lnTo>
                  <a:lnTo>
                    <a:pt x="5" y="126"/>
                  </a:lnTo>
                  <a:lnTo>
                    <a:pt x="4" y="125"/>
                  </a:lnTo>
                  <a:lnTo>
                    <a:pt x="3" y="122"/>
                  </a:lnTo>
                  <a:lnTo>
                    <a:pt x="3" y="120"/>
                  </a:lnTo>
                  <a:lnTo>
                    <a:pt x="3" y="117"/>
                  </a:lnTo>
                  <a:lnTo>
                    <a:pt x="3" y="116"/>
                  </a:lnTo>
                  <a:lnTo>
                    <a:pt x="4" y="115"/>
                  </a:lnTo>
                  <a:lnTo>
                    <a:pt x="4" y="114"/>
                  </a:lnTo>
                  <a:lnTo>
                    <a:pt x="3" y="113"/>
                  </a:lnTo>
                  <a:lnTo>
                    <a:pt x="3" y="112"/>
                  </a:lnTo>
                  <a:lnTo>
                    <a:pt x="3" y="112"/>
                  </a:lnTo>
                  <a:lnTo>
                    <a:pt x="3" y="111"/>
                  </a:lnTo>
                  <a:lnTo>
                    <a:pt x="3" y="110"/>
                  </a:lnTo>
                  <a:lnTo>
                    <a:pt x="3" y="109"/>
                  </a:lnTo>
                  <a:lnTo>
                    <a:pt x="3" y="108"/>
                  </a:lnTo>
                  <a:lnTo>
                    <a:pt x="3" y="107"/>
                  </a:lnTo>
                  <a:lnTo>
                    <a:pt x="3" y="106"/>
                  </a:lnTo>
                  <a:lnTo>
                    <a:pt x="3" y="105"/>
                  </a:lnTo>
                  <a:lnTo>
                    <a:pt x="3" y="104"/>
                  </a:lnTo>
                  <a:lnTo>
                    <a:pt x="3" y="104"/>
                  </a:lnTo>
                  <a:lnTo>
                    <a:pt x="4" y="103"/>
                  </a:lnTo>
                  <a:lnTo>
                    <a:pt x="3" y="101"/>
                  </a:lnTo>
                  <a:lnTo>
                    <a:pt x="3" y="99"/>
                  </a:lnTo>
                  <a:lnTo>
                    <a:pt x="3" y="98"/>
                  </a:lnTo>
                  <a:lnTo>
                    <a:pt x="4" y="96"/>
                  </a:lnTo>
                  <a:lnTo>
                    <a:pt x="3" y="95"/>
                  </a:lnTo>
                  <a:lnTo>
                    <a:pt x="4" y="93"/>
                  </a:lnTo>
                  <a:lnTo>
                    <a:pt x="4" y="91"/>
                  </a:lnTo>
                  <a:lnTo>
                    <a:pt x="3" y="89"/>
                  </a:lnTo>
                  <a:lnTo>
                    <a:pt x="3" y="86"/>
                  </a:lnTo>
                  <a:lnTo>
                    <a:pt x="2" y="83"/>
                  </a:lnTo>
                  <a:lnTo>
                    <a:pt x="2" y="80"/>
                  </a:lnTo>
                  <a:lnTo>
                    <a:pt x="1" y="79"/>
                  </a:lnTo>
                  <a:lnTo>
                    <a:pt x="0" y="76"/>
                  </a:lnTo>
                  <a:lnTo>
                    <a:pt x="0" y="73"/>
                  </a:lnTo>
                  <a:lnTo>
                    <a:pt x="1" y="72"/>
                  </a:lnTo>
                  <a:lnTo>
                    <a:pt x="1" y="70"/>
                  </a:lnTo>
                  <a:lnTo>
                    <a:pt x="2" y="68"/>
                  </a:lnTo>
                  <a:lnTo>
                    <a:pt x="3" y="68"/>
                  </a:lnTo>
                  <a:lnTo>
                    <a:pt x="3" y="66"/>
                  </a:lnTo>
                  <a:lnTo>
                    <a:pt x="4" y="66"/>
                  </a:lnTo>
                  <a:lnTo>
                    <a:pt x="3" y="65"/>
                  </a:lnTo>
                  <a:lnTo>
                    <a:pt x="2" y="64"/>
                  </a:lnTo>
                  <a:lnTo>
                    <a:pt x="1" y="61"/>
                  </a:lnTo>
                  <a:lnTo>
                    <a:pt x="0" y="60"/>
                  </a:lnTo>
                  <a:lnTo>
                    <a:pt x="1" y="59"/>
                  </a:lnTo>
                  <a:lnTo>
                    <a:pt x="5" y="57"/>
                  </a:lnTo>
                  <a:lnTo>
                    <a:pt x="6" y="54"/>
                  </a:lnTo>
                  <a:lnTo>
                    <a:pt x="6" y="53"/>
                  </a:lnTo>
                  <a:lnTo>
                    <a:pt x="8" y="52"/>
                  </a:lnTo>
                  <a:lnTo>
                    <a:pt x="8" y="49"/>
                  </a:lnTo>
                  <a:lnTo>
                    <a:pt x="7" y="48"/>
                  </a:lnTo>
                  <a:lnTo>
                    <a:pt x="8" y="47"/>
                  </a:lnTo>
                  <a:lnTo>
                    <a:pt x="9" y="46"/>
                  </a:lnTo>
                  <a:lnTo>
                    <a:pt x="11" y="45"/>
                  </a:lnTo>
                  <a:lnTo>
                    <a:pt x="11" y="44"/>
                  </a:lnTo>
                  <a:lnTo>
                    <a:pt x="10" y="44"/>
                  </a:lnTo>
                  <a:lnTo>
                    <a:pt x="10" y="43"/>
                  </a:lnTo>
                  <a:lnTo>
                    <a:pt x="10" y="41"/>
                  </a:lnTo>
                  <a:lnTo>
                    <a:pt x="10" y="41"/>
                  </a:lnTo>
                  <a:lnTo>
                    <a:pt x="12" y="39"/>
                  </a:lnTo>
                  <a:lnTo>
                    <a:pt x="15" y="38"/>
                  </a:lnTo>
                  <a:lnTo>
                    <a:pt x="16" y="37"/>
                  </a:lnTo>
                  <a:lnTo>
                    <a:pt x="16" y="35"/>
                  </a:lnTo>
                  <a:lnTo>
                    <a:pt x="16" y="33"/>
                  </a:lnTo>
                  <a:lnTo>
                    <a:pt x="18" y="33"/>
                  </a:lnTo>
                  <a:lnTo>
                    <a:pt x="21" y="33"/>
                  </a:lnTo>
                  <a:lnTo>
                    <a:pt x="25" y="29"/>
                  </a:lnTo>
                  <a:lnTo>
                    <a:pt x="28" y="29"/>
                  </a:lnTo>
                  <a:lnTo>
                    <a:pt x="30" y="28"/>
                  </a:lnTo>
                  <a:lnTo>
                    <a:pt x="28" y="28"/>
                  </a:lnTo>
                  <a:lnTo>
                    <a:pt x="28" y="27"/>
                  </a:lnTo>
                  <a:lnTo>
                    <a:pt x="29" y="26"/>
                  </a:lnTo>
                  <a:lnTo>
                    <a:pt x="30" y="25"/>
                  </a:lnTo>
                  <a:lnTo>
                    <a:pt x="30" y="24"/>
                  </a:lnTo>
                  <a:lnTo>
                    <a:pt x="31" y="23"/>
                  </a:lnTo>
                  <a:lnTo>
                    <a:pt x="32" y="23"/>
                  </a:lnTo>
                  <a:lnTo>
                    <a:pt x="34" y="21"/>
                  </a:lnTo>
                  <a:lnTo>
                    <a:pt x="35" y="20"/>
                  </a:lnTo>
                  <a:lnTo>
                    <a:pt x="39" y="14"/>
                  </a:lnTo>
                  <a:lnTo>
                    <a:pt x="40" y="11"/>
                  </a:lnTo>
                  <a:lnTo>
                    <a:pt x="44" y="9"/>
                  </a:lnTo>
                  <a:lnTo>
                    <a:pt x="45" y="9"/>
                  </a:lnTo>
                  <a:lnTo>
                    <a:pt x="45" y="6"/>
                  </a:lnTo>
                  <a:lnTo>
                    <a:pt x="47" y="3"/>
                  </a:lnTo>
                  <a:lnTo>
                    <a:pt x="46" y="3"/>
                  </a:lnTo>
                  <a:lnTo>
                    <a:pt x="45" y="3"/>
                  </a:lnTo>
                  <a:lnTo>
                    <a:pt x="44" y="1"/>
                  </a:lnTo>
                  <a:lnTo>
                    <a:pt x="44" y="1"/>
                  </a:lnTo>
                  <a:lnTo>
                    <a:pt x="43" y="0"/>
                  </a:lnTo>
                  <a:lnTo>
                    <a:pt x="48" y="0"/>
                  </a:lnTo>
                  <a:lnTo>
                    <a:pt x="49" y="0"/>
                  </a:lnTo>
                  <a:lnTo>
                    <a:pt x="50" y="0"/>
                  </a:lnTo>
                  <a:lnTo>
                    <a:pt x="51" y="0"/>
                  </a:lnTo>
                  <a:lnTo>
                    <a:pt x="52" y="0"/>
                  </a:lnTo>
                  <a:lnTo>
                    <a:pt x="53" y="0"/>
                  </a:lnTo>
                  <a:lnTo>
                    <a:pt x="54" y="0"/>
                  </a:lnTo>
                  <a:lnTo>
                    <a:pt x="55" y="0"/>
                  </a:lnTo>
                  <a:lnTo>
                    <a:pt x="55" y="0"/>
                  </a:lnTo>
                  <a:lnTo>
                    <a:pt x="56" y="1"/>
                  </a:lnTo>
                  <a:lnTo>
                    <a:pt x="56" y="1"/>
                  </a:lnTo>
                  <a:lnTo>
                    <a:pt x="56" y="2"/>
                  </a:lnTo>
                  <a:lnTo>
                    <a:pt x="57" y="2"/>
                  </a:lnTo>
                  <a:lnTo>
                    <a:pt x="57" y="3"/>
                  </a:lnTo>
                  <a:lnTo>
                    <a:pt x="57" y="4"/>
                  </a:lnTo>
                  <a:lnTo>
                    <a:pt x="58" y="4"/>
                  </a:lnTo>
                  <a:lnTo>
                    <a:pt x="59" y="5"/>
                  </a:lnTo>
                  <a:lnTo>
                    <a:pt x="60" y="6"/>
                  </a:lnTo>
                  <a:lnTo>
                    <a:pt x="61" y="6"/>
                  </a:lnTo>
                  <a:lnTo>
                    <a:pt x="62" y="7"/>
                  </a:lnTo>
                  <a:lnTo>
                    <a:pt x="63" y="8"/>
                  </a:lnTo>
                  <a:lnTo>
                    <a:pt x="63" y="8"/>
                  </a:lnTo>
                  <a:lnTo>
                    <a:pt x="64" y="8"/>
                  </a:lnTo>
                  <a:lnTo>
                    <a:pt x="65" y="8"/>
                  </a:lnTo>
                  <a:lnTo>
                    <a:pt x="66" y="8"/>
                  </a:lnTo>
                  <a:lnTo>
                    <a:pt x="67" y="8"/>
                  </a:lnTo>
                  <a:lnTo>
                    <a:pt x="68" y="8"/>
                  </a:lnTo>
                  <a:lnTo>
                    <a:pt x="68" y="9"/>
                  </a:lnTo>
                  <a:lnTo>
                    <a:pt x="69" y="9"/>
                  </a:lnTo>
                  <a:lnTo>
                    <a:pt x="70" y="10"/>
                  </a:lnTo>
                  <a:lnTo>
                    <a:pt x="70" y="11"/>
                  </a:lnTo>
                  <a:lnTo>
                    <a:pt x="71" y="11"/>
                  </a:lnTo>
                  <a:lnTo>
                    <a:pt x="71" y="12"/>
                  </a:lnTo>
                  <a:lnTo>
                    <a:pt x="71" y="12"/>
                  </a:lnTo>
                  <a:lnTo>
                    <a:pt x="72" y="12"/>
                  </a:lnTo>
                  <a:lnTo>
                    <a:pt x="73" y="12"/>
                  </a:lnTo>
                  <a:lnTo>
                    <a:pt x="74" y="12"/>
                  </a:lnTo>
                  <a:lnTo>
                    <a:pt x="75" y="12"/>
                  </a:lnTo>
                  <a:lnTo>
                    <a:pt x="76" y="13"/>
                  </a:lnTo>
                  <a:lnTo>
                    <a:pt x="76" y="14"/>
                  </a:lnTo>
                  <a:lnTo>
                    <a:pt x="77" y="14"/>
                  </a:lnTo>
                  <a:lnTo>
                    <a:pt x="77" y="16"/>
                  </a:lnTo>
                  <a:lnTo>
                    <a:pt x="77" y="17"/>
                  </a:lnTo>
                  <a:lnTo>
                    <a:pt x="77" y="17"/>
                  </a:lnTo>
                  <a:lnTo>
                    <a:pt x="77" y="18"/>
                  </a:lnTo>
                  <a:lnTo>
                    <a:pt x="76" y="18"/>
                  </a:lnTo>
                  <a:lnTo>
                    <a:pt x="76" y="19"/>
                  </a:lnTo>
                  <a:lnTo>
                    <a:pt x="75" y="19"/>
                  </a:lnTo>
                  <a:lnTo>
                    <a:pt x="74" y="20"/>
                  </a:lnTo>
                  <a:lnTo>
                    <a:pt x="74" y="21"/>
                  </a:lnTo>
                  <a:lnTo>
                    <a:pt x="73" y="21"/>
                  </a:lnTo>
                  <a:lnTo>
                    <a:pt x="73" y="22"/>
                  </a:lnTo>
                  <a:lnTo>
                    <a:pt x="73" y="23"/>
                  </a:lnTo>
                  <a:lnTo>
                    <a:pt x="72" y="23"/>
                  </a:lnTo>
                  <a:lnTo>
                    <a:pt x="72" y="24"/>
                  </a:lnTo>
                  <a:lnTo>
                    <a:pt x="72" y="25"/>
                  </a:lnTo>
                  <a:lnTo>
                    <a:pt x="71" y="25"/>
                  </a:lnTo>
                  <a:lnTo>
                    <a:pt x="71" y="25"/>
                  </a:lnTo>
                  <a:lnTo>
                    <a:pt x="71" y="26"/>
                  </a:lnTo>
                  <a:lnTo>
                    <a:pt x="71" y="26"/>
                  </a:lnTo>
                  <a:lnTo>
                    <a:pt x="71" y="27"/>
                  </a:lnTo>
                  <a:lnTo>
                    <a:pt x="70" y="28"/>
                  </a:lnTo>
                  <a:lnTo>
                    <a:pt x="69" y="29"/>
                  </a:lnTo>
                  <a:lnTo>
                    <a:pt x="69" y="30"/>
                  </a:lnTo>
                  <a:lnTo>
                    <a:pt x="68" y="30"/>
                  </a:lnTo>
                  <a:lnTo>
                    <a:pt x="68" y="31"/>
                  </a:lnTo>
                  <a:lnTo>
                    <a:pt x="68" y="32"/>
                  </a:lnTo>
                  <a:lnTo>
                    <a:pt x="67" y="32"/>
                  </a:lnTo>
                  <a:lnTo>
                    <a:pt x="67" y="33"/>
                  </a:lnTo>
                  <a:lnTo>
                    <a:pt x="67" y="33"/>
                  </a:lnTo>
                  <a:lnTo>
                    <a:pt x="66" y="33"/>
                  </a:lnTo>
                  <a:lnTo>
                    <a:pt x="66" y="34"/>
                  </a:lnTo>
                  <a:lnTo>
                    <a:pt x="65" y="35"/>
                  </a:lnTo>
                  <a:lnTo>
                    <a:pt x="65" y="36"/>
                  </a:lnTo>
                  <a:lnTo>
                    <a:pt x="64" y="36"/>
                  </a:lnTo>
                  <a:lnTo>
                    <a:pt x="64" y="37"/>
                  </a:lnTo>
                  <a:lnTo>
                    <a:pt x="63" y="37"/>
                  </a:lnTo>
                  <a:lnTo>
                    <a:pt x="63" y="38"/>
                  </a:lnTo>
                  <a:lnTo>
                    <a:pt x="63" y="38"/>
                  </a:lnTo>
                  <a:lnTo>
                    <a:pt x="62" y="38"/>
                  </a:lnTo>
                  <a:lnTo>
                    <a:pt x="62" y="39"/>
                  </a:lnTo>
                  <a:lnTo>
                    <a:pt x="63" y="40"/>
                  </a:lnTo>
                  <a:lnTo>
                    <a:pt x="63" y="41"/>
                  </a:lnTo>
                  <a:lnTo>
                    <a:pt x="63" y="41"/>
                  </a:lnTo>
                  <a:lnTo>
                    <a:pt x="63" y="42"/>
                  </a:lnTo>
                  <a:lnTo>
                    <a:pt x="63" y="43"/>
                  </a:lnTo>
                  <a:lnTo>
                    <a:pt x="62" y="44"/>
                  </a:lnTo>
                  <a:lnTo>
                    <a:pt x="62" y="45"/>
                  </a:lnTo>
                  <a:lnTo>
                    <a:pt x="62" y="46"/>
                  </a:lnTo>
                  <a:lnTo>
                    <a:pt x="61" y="47"/>
                  </a:lnTo>
                  <a:lnTo>
                    <a:pt x="60" y="48"/>
                  </a:lnTo>
                  <a:lnTo>
                    <a:pt x="60" y="49"/>
                  </a:lnTo>
                  <a:lnTo>
                    <a:pt x="60" y="49"/>
                  </a:lnTo>
                  <a:lnTo>
                    <a:pt x="60" y="50"/>
                  </a:lnTo>
                  <a:lnTo>
                    <a:pt x="60" y="51"/>
                  </a:lnTo>
                  <a:lnTo>
                    <a:pt x="60" y="52"/>
                  </a:lnTo>
                  <a:lnTo>
                    <a:pt x="61" y="53"/>
                  </a:lnTo>
                  <a:lnTo>
                    <a:pt x="61" y="54"/>
                  </a:lnTo>
                  <a:lnTo>
                    <a:pt x="62" y="55"/>
                  </a:lnTo>
                  <a:lnTo>
                    <a:pt x="62" y="56"/>
                  </a:lnTo>
                  <a:lnTo>
                    <a:pt x="63" y="56"/>
                  </a:lnTo>
                  <a:lnTo>
                    <a:pt x="63" y="57"/>
                  </a:lnTo>
                  <a:lnTo>
                    <a:pt x="63" y="58"/>
                  </a:lnTo>
                  <a:lnTo>
                    <a:pt x="63" y="58"/>
                  </a:lnTo>
                  <a:lnTo>
                    <a:pt x="63" y="59"/>
                  </a:lnTo>
                  <a:lnTo>
                    <a:pt x="63" y="60"/>
                  </a:lnTo>
                  <a:lnTo>
                    <a:pt x="63" y="61"/>
                  </a:lnTo>
                  <a:lnTo>
                    <a:pt x="64" y="62"/>
                  </a:lnTo>
                  <a:lnTo>
                    <a:pt x="64" y="63"/>
                  </a:lnTo>
                  <a:lnTo>
                    <a:pt x="65" y="63"/>
                  </a:lnTo>
                  <a:lnTo>
                    <a:pt x="65" y="64"/>
                  </a:lnTo>
                  <a:lnTo>
                    <a:pt x="66" y="64"/>
                  </a:lnTo>
                  <a:lnTo>
                    <a:pt x="66" y="65"/>
                  </a:lnTo>
                  <a:lnTo>
                    <a:pt x="67" y="65"/>
                  </a:lnTo>
                  <a:lnTo>
                    <a:pt x="67" y="66"/>
                  </a:lnTo>
                  <a:lnTo>
                    <a:pt x="68" y="67"/>
                  </a:lnTo>
                  <a:lnTo>
                    <a:pt x="68" y="68"/>
                  </a:lnTo>
                  <a:lnTo>
                    <a:pt x="69" y="69"/>
                  </a:lnTo>
                  <a:lnTo>
                    <a:pt x="69" y="68"/>
                  </a:lnTo>
                  <a:lnTo>
                    <a:pt x="70" y="68"/>
                  </a:lnTo>
                  <a:lnTo>
                    <a:pt x="71" y="68"/>
                  </a:lnTo>
                  <a:lnTo>
                    <a:pt x="71" y="68"/>
                  </a:lnTo>
                  <a:lnTo>
                    <a:pt x="72" y="68"/>
                  </a:lnTo>
                  <a:lnTo>
                    <a:pt x="73" y="68"/>
                  </a:lnTo>
                  <a:lnTo>
                    <a:pt x="73" y="67"/>
                  </a:lnTo>
                  <a:lnTo>
                    <a:pt x="74" y="66"/>
                  </a:lnTo>
                  <a:lnTo>
                    <a:pt x="75" y="65"/>
                  </a:lnTo>
                  <a:lnTo>
                    <a:pt x="76" y="65"/>
                  </a:lnTo>
                  <a:lnTo>
                    <a:pt x="77" y="65"/>
                  </a:lnTo>
                  <a:lnTo>
                    <a:pt x="78" y="65"/>
                  </a:lnTo>
                  <a:lnTo>
                    <a:pt x="79" y="65"/>
                  </a:lnTo>
                  <a:lnTo>
                    <a:pt x="79" y="64"/>
                  </a:lnTo>
                  <a:lnTo>
                    <a:pt x="79" y="64"/>
                  </a:lnTo>
                  <a:lnTo>
                    <a:pt x="79" y="64"/>
                  </a:lnTo>
                  <a:lnTo>
                    <a:pt x="80" y="64"/>
                  </a:lnTo>
                  <a:lnTo>
                    <a:pt x="80" y="63"/>
                  </a:lnTo>
                  <a:lnTo>
                    <a:pt x="80" y="62"/>
                  </a:lnTo>
                  <a:lnTo>
                    <a:pt x="81" y="62"/>
                  </a:lnTo>
                  <a:lnTo>
                    <a:pt x="82" y="63"/>
                  </a:lnTo>
                  <a:lnTo>
                    <a:pt x="83" y="64"/>
                  </a:lnTo>
                  <a:lnTo>
                    <a:pt x="84" y="64"/>
                  </a:lnTo>
                  <a:lnTo>
                    <a:pt x="85" y="64"/>
                  </a:lnTo>
                  <a:lnTo>
                    <a:pt x="86" y="64"/>
                  </a:lnTo>
                  <a:lnTo>
                    <a:pt x="87" y="64"/>
                  </a:lnTo>
                  <a:lnTo>
                    <a:pt x="87" y="65"/>
                  </a:lnTo>
                  <a:lnTo>
                    <a:pt x="88" y="66"/>
                  </a:lnTo>
                  <a:lnTo>
                    <a:pt x="89" y="66"/>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21" name="Freeform 221"/>
            <p:cNvSpPr>
              <a:spLocks/>
            </p:cNvSpPr>
            <p:nvPr/>
          </p:nvSpPr>
          <p:spPr bwMode="auto">
            <a:xfrm>
              <a:off x="3867151" y="2233610"/>
              <a:ext cx="735013" cy="371475"/>
            </a:xfrm>
            <a:custGeom>
              <a:avLst/>
              <a:gdLst>
                <a:gd name="T0" fmla="*/ 13 w 463"/>
                <a:gd name="T1" fmla="*/ 28 h 234"/>
                <a:gd name="T2" fmla="*/ 15 w 463"/>
                <a:gd name="T3" fmla="*/ 14 h 234"/>
                <a:gd name="T4" fmla="*/ 13 w 463"/>
                <a:gd name="T5" fmla="*/ 2 h 234"/>
                <a:gd name="T6" fmla="*/ 23 w 463"/>
                <a:gd name="T7" fmla="*/ 7 h 234"/>
                <a:gd name="T8" fmla="*/ 31 w 463"/>
                <a:gd name="T9" fmla="*/ 18 h 234"/>
                <a:gd name="T10" fmla="*/ 44 w 463"/>
                <a:gd name="T11" fmla="*/ 24 h 234"/>
                <a:gd name="T12" fmla="*/ 51 w 463"/>
                <a:gd name="T13" fmla="*/ 37 h 234"/>
                <a:gd name="T14" fmla="*/ 62 w 463"/>
                <a:gd name="T15" fmla="*/ 42 h 234"/>
                <a:gd name="T16" fmla="*/ 76 w 463"/>
                <a:gd name="T17" fmla="*/ 48 h 234"/>
                <a:gd name="T18" fmla="*/ 82 w 463"/>
                <a:gd name="T19" fmla="*/ 52 h 234"/>
                <a:gd name="T20" fmla="*/ 72 w 463"/>
                <a:gd name="T21" fmla="*/ 55 h 234"/>
                <a:gd name="T22" fmla="*/ 65 w 463"/>
                <a:gd name="T23" fmla="*/ 59 h 234"/>
                <a:gd name="T24" fmla="*/ 70 w 463"/>
                <a:gd name="T25" fmla="*/ 68 h 234"/>
                <a:gd name="T26" fmla="*/ 79 w 463"/>
                <a:gd name="T27" fmla="*/ 76 h 234"/>
                <a:gd name="T28" fmla="*/ 92 w 463"/>
                <a:gd name="T29" fmla="*/ 76 h 234"/>
                <a:gd name="T30" fmla="*/ 102 w 463"/>
                <a:gd name="T31" fmla="*/ 82 h 234"/>
                <a:gd name="T32" fmla="*/ 111 w 463"/>
                <a:gd name="T33" fmla="*/ 90 h 234"/>
                <a:gd name="T34" fmla="*/ 122 w 463"/>
                <a:gd name="T35" fmla="*/ 93 h 234"/>
                <a:gd name="T36" fmla="*/ 128 w 463"/>
                <a:gd name="T37" fmla="*/ 103 h 234"/>
                <a:gd name="T38" fmla="*/ 142 w 463"/>
                <a:gd name="T39" fmla="*/ 102 h 234"/>
                <a:gd name="T40" fmla="*/ 150 w 463"/>
                <a:gd name="T41" fmla="*/ 103 h 234"/>
                <a:gd name="T42" fmla="*/ 158 w 463"/>
                <a:gd name="T43" fmla="*/ 102 h 234"/>
                <a:gd name="T44" fmla="*/ 166 w 463"/>
                <a:gd name="T45" fmla="*/ 108 h 234"/>
                <a:gd name="T46" fmla="*/ 174 w 463"/>
                <a:gd name="T47" fmla="*/ 109 h 234"/>
                <a:gd name="T48" fmla="*/ 176 w 463"/>
                <a:gd name="T49" fmla="*/ 114 h 234"/>
                <a:gd name="T50" fmla="*/ 185 w 463"/>
                <a:gd name="T51" fmla="*/ 114 h 234"/>
                <a:gd name="T52" fmla="*/ 193 w 463"/>
                <a:gd name="T53" fmla="*/ 106 h 234"/>
                <a:gd name="T54" fmla="*/ 203 w 463"/>
                <a:gd name="T55" fmla="*/ 113 h 234"/>
                <a:gd name="T56" fmla="*/ 209 w 463"/>
                <a:gd name="T57" fmla="*/ 117 h 234"/>
                <a:gd name="T58" fmla="*/ 218 w 463"/>
                <a:gd name="T59" fmla="*/ 125 h 234"/>
                <a:gd name="T60" fmla="*/ 228 w 463"/>
                <a:gd name="T61" fmla="*/ 129 h 234"/>
                <a:gd name="T62" fmla="*/ 230 w 463"/>
                <a:gd name="T63" fmla="*/ 125 h 234"/>
                <a:gd name="T64" fmla="*/ 237 w 463"/>
                <a:gd name="T65" fmla="*/ 120 h 234"/>
                <a:gd name="T66" fmla="*/ 242 w 463"/>
                <a:gd name="T67" fmla="*/ 124 h 234"/>
                <a:gd name="T68" fmla="*/ 249 w 463"/>
                <a:gd name="T69" fmla="*/ 130 h 234"/>
                <a:gd name="T70" fmla="*/ 258 w 463"/>
                <a:gd name="T71" fmla="*/ 135 h 234"/>
                <a:gd name="T72" fmla="*/ 265 w 463"/>
                <a:gd name="T73" fmla="*/ 136 h 234"/>
                <a:gd name="T74" fmla="*/ 271 w 463"/>
                <a:gd name="T75" fmla="*/ 140 h 234"/>
                <a:gd name="T76" fmla="*/ 274 w 463"/>
                <a:gd name="T77" fmla="*/ 142 h 234"/>
                <a:gd name="T78" fmla="*/ 279 w 463"/>
                <a:gd name="T79" fmla="*/ 145 h 234"/>
                <a:gd name="T80" fmla="*/ 291 w 463"/>
                <a:gd name="T81" fmla="*/ 149 h 234"/>
                <a:gd name="T82" fmla="*/ 299 w 463"/>
                <a:gd name="T83" fmla="*/ 158 h 234"/>
                <a:gd name="T84" fmla="*/ 304 w 463"/>
                <a:gd name="T85" fmla="*/ 168 h 234"/>
                <a:gd name="T86" fmla="*/ 311 w 463"/>
                <a:gd name="T87" fmla="*/ 167 h 234"/>
                <a:gd name="T88" fmla="*/ 321 w 463"/>
                <a:gd name="T89" fmla="*/ 172 h 234"/>
                <a:gd name="T90" fmla="*/ 329 w 463"/>
                <a:gd name="T91" fmla="*/ 180 h 234"/>
                <a:gd name="T92" fmla="*/ 340 w 463"/>
                <a:gd name="T93" fmla="*/ 185 h 234"/>
                <a:gd name="T94" fmla="*/ 351 w 463"/>
                <a:gd name="T95" fmla="*/ 192 h 234"/>
                <a:gd name="T96" fmla="*/ 360 w 463"/>
                <a:gd name="T97" fmla="*/ 197 h 234"/>
                <a:gd name="T98" fmla="*/ 370 w 463"/>
                <a:gd name="T99" fmla="*/ 190 h 234"/>
                <a:gd name="T100" fmla="*/ 381 w 463"/>
                <a:gd name="T101" fmla="*/ 196 h 234"/>
                <a:gd name="T102" fmla="*/ 392 w 463"/>
                <a:gd name="T103" fmla="*/ 201 h 234"/>
                <a:gd name="T104" fmla="*/ 405 w 463"/>
                <a:gd name="T105" fmla="*/ 209 h 234"/>
                <a:gd name="T106" fmla="*/ 416 w 463"/>
                <a:gd name="T107" fmla="*/ 213 h 234"/>
                <a:gd name="T108" fmla="*/ 427 w 463"/>
                <a:gd name="T109" fmla="*/ 212 h 234"/>
                <a:gd name="T110" fmla="*/ 437 w 463"/>
                <a:gd name="T111" fmla="*/ 212 h 234"/>
                <a:gd name="T112" fmla="*/ 439 w 463"/>
                <a:gd name="T113" fmla="*/ 219 h 234"/>
                <a:gd name="T114" fmla="*/ 439 w 463"/>
                <a:gd name="T115" fmla="*/ 227 h 234"/>
                <a:gd name="T116" fmla="*/ 447 w 463"/>
                <a:gd name="T117" fmla="*/ 230 h 234"/>
                <a:gd name="T118" fmla="*/ 459 w 463"/>
                <a:gd name="T119"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3" h="234">
                  <a:moveTo>
                    <a:pt x="0" y="24"/>
                  </a:moveTo>
                  <a:lnTo>
                    <a:pt x="0" y="25"/>
                  </a:lnTo>
                  <a:lnTo>
                    <a:pt x="1" y="25"/>
                  </a:lnTo>
                  <a:lnTo>
                    <a:pt x="2" y="26"/>
                  </a:lnTo>
                  <a:lnTo>
                    <a:pt x="3" y="26"/>
                  </a:lnTo>
                  <a:lnTo>
                    <a:pt x="4" y="26"/>
                  </a:lnTo>
                  <a:lnTo>
                    <a:pt x="5" y="26"/>
                  </a:lnTo>
                  <a:lnTo>
                    <a:pt x="5" y="27"/>
                  </a:lnTo>
                  <a:lnTo>
                    <a:pt x="5" y="28"/>
                  </a:lnTo>
                  <a:lnTo>
                    <a:pt x="6" y="28"/>
                  </a:lnTo>
                  <a:lnTo>
                    <a:pt x="7" y="28"/>
                  </a:lnTo>
                  <a:lnTo>
                    <a:pt x="8" y="28"/>
                  </a:lnTo>
                  <a:lnTo>
                    <a:pt x="9" y="28"/>
                  </a:lnTo>
                  <a:lnTo>
                    <a:pt x="10" y="28"/>
                  </a:lnTo>
                  <a:lnTo>
                    <a:pt x="11" y="28"/>
                  </a:lnTo>
                  <a:lnTo>
                    <a:pt x="12" y="28"/>
                  </a:lnTo>
                  <a:lnTo>
                    <a:pt x="13" y="28"/>
                  </a:lnTo>
                  <a:lnTo>
                    <a:pt x="13" y="27"/>
                  </a:lnTo>
                  <a:lnTo>
                    <a:pt x="13" y="27"/>
                  </a:lnTo>
                  <a:lnTo>
                    <a:pt x="13" y="26"/>
                  </a:lnTo>
                  <a:lnTo>
                    <a:pt x="14" y="25"/>
                  </a:lnTo>
                  <a:lnTo>
                    <a:pt x="15" y="24"/>
                  </a:lnTo>
                  <a:lnTo>
                    <a:pt x="15" y="23"/>
                  </a:lnTo>
                  <a:lnTo>
                    <a:pt x="15" y="22"/>
                  </a:lnTo>
                  <a:lnTo>
                    <a:pt x="16" y="22"/>
                  </a:lnTo>
                  <a:lnTo>
                    <a:pt x="16" y="22"/>
                  </a:lnTo>
                  <a:lnTo>
                    <a:pt x="16" y="21"/>
                  </a:lnTo>
                  <a:lnTo>
                    <a:pt x="16" y="20"/>
                  </a:lnTo>
                  <a:lnTo>
                    <a:pt x="16" y="19"/>
                  </a:lnTo>
                  <a:lnTo>
                    <a:pt x="16" y="18"/>
                  </a:lnTo>
                  <a:lnTo>
                    <a:pt x="16" y="17"/>
                  </a:lnTo>
                  <a:lnTo>
                    <a:pt x="16" y="16"/>
                  </a:lnTo>
                  <a:lnTo>
                    <a:pt x="15" y="15"/>
                  </a:lnTo>
                  <a:lnTo>
                    <a:pt x="15" y="14"/>
                  </a:lnTo>
                  <a:lnTo>
                    <a:pt x="14" y="14"/>
                  </a:lnTo>
                  <a:lnTo>
                    <a:pt x="14" y="13"/>
                  </a:lnTo>
                  <a:lnTo>
                    <a:pt x="13" y="13"/>
                  </a:lnTo>
                  <a:lnTo>
                    <a:pt x="13" y="12"/>
                  </a:lnTo>
                  <a:lnTo>
                    <a:pt x="13" y="11"/>
                  </a:lnTo>
                  <a:lnTo>
                    <a:pt x="13" y="11"/>
                  </a:lnTo>
                  <a:lnTo>
                    <a:pt x="13" y="10"/>
                  </a:lnTo>
                  <a:lnTo>
                    <a:pt x="12" y="9"/>
                  </a:lnTo>
                  <a:lnTo>
                    <a:pt x="12" y="8"/>
                  </a:lnTo>
                  <a:lnTo>
                    <a:pt x="11" y="7"/>
                  </a:lnTo>
                  <a:lnTo>
                    <a:pt x="11" y="7"/>
                  </a:lnTo>
                  <a:lnTo>
                    <a:pt x="11" y="6"/>
                  </a:lnTo>
                  <a:lnTo>
                    <a:pt x="11" y="5"/>
                  </a:lnTo>
                  <a:lnTo>
                    <a:pt x="11" y="4"/>
                  </a:lnTo>
                  <a:lnTo>
                    <a:pt x="12" y="3"/>
                  </a:lnTo>
                  <a:lnTo>
                    <a:pt x="12" y="2"/>
                  </a:lnTo>
                  <a:lnTo>
                    <a:pt x="13" y="2"/>
                  </a:lnTo>
                  <a:lnTo>
                    <a:pt x="13" y="1"/>
                  </a:lnTo>
                  <a:lnTo>
                    <a:pt x="13" y="0"/>
                  </a:lnTo>
                  <a:lnTo>
                    <a:pt x="14" y="1"/>
                  </a:lnTo>
                  <a:lnTo>
                    <a:pt x="15" y="1"/>
                  </a:lnTo>
                  <a:lnTo>
                    <a:pt x="16" y="1"/>
                  </a:lnTo>
                  <a:lnTo>
                    <a:pt x="17" y="1"/>
                  </a:lnTo>
                  <a:lnTo>
                    <a:pt x="18" y="2"/>
                  </a:lnTo>
                  <a:lnTo>
                    <a:pt x="19" y="2"/>
                  </a:lnTo>
                  <a:lnTo>
                    <a:pt x="20" y="2"/>
                  </a:lnTo>
                  <a:lnTo>
                    <a:pt x="21" y="2"/>
                  </a:lnTo>
                  <a:lnTo>
                    <a:pt x="21" y="2"/>
                  </a:lnTo>
                  <a:lnTo>
                    <a:pt x="22" y="3"/>
                  </a:lnTo>
                  <a:lnTo>
                    <a:pt x="22" y="4"/>
                  </a:lnTo>
                  <a:lnTo>
                    <a:pt x="22" y="5"/>
                  </a:lnTo>
                  <a:lnTo>
                    <a:pt x="22" y="6"/>
                  </a:lnTo>
                  <a:lnTo>
                    <a:pt x="22" y="7"/>
                  </a:lnTo>
                  <a:lnTo>
                    <a:pt x="23" y="7"/>
                  </a:lnTo>
                  <a:lnTo>
                    <a:pt x="23" y="7"/>
                  </a:lnTo>
                  <a:lnTo>
                    <a:pt x="24" y="7"/>
                  </a:lnTo>
                  <a:lnTo>
                    <a:pt x="24" y="8"/>
                  </a:lnTo>
                  <a:lnTo>
                    <a:pt x="25" y="9"/>
                  </a:lnTo>
                  <a:lnTo>
                    <a:pt x="26" y="10"/>
                  </a:lnTo>
                  <a:lnTo>
                    <a:pt x="26" y="11"/>
                  </a:lnTo>
                  <a:lnTo>
                    <a:pt x="26" y="12"/>
                  </a:lnTo>
                  <a:lnTo>
                    <a:pt x="27" y="13"/>
                  </a:lnTo>
                  <a:lnTo>
                    <a:pt x="27" y="14"/>
                  </a:lnTo>
                  <a:lnTo>
                    <a:pt x="27" y="14"/>
                  </a:lnTo>
                  <a:lnTo>
                    <a:pt x="28" y="15"/>
                  </a:lnTo>
                  <a:lnTo>
                    <a:pt x="28" y="16"/>
                  </a:lnTo>
                  <a:lnTo>
                    <a:pt x="29" y="17"/>
                  </a:lnTo>
                  <a:lnTo>
                    <a:pt x="29" y="17"/>
                  </a:lnTo>
                  <a:lnTo>
                    <a:pt x="29" y="18"/>
                  </a:lnTo>
                  <a:lnTo>
                    <a:pt x="30" y="18"/>
                  </a:lnTo>
                  <a:lnTo>
                    <a:pt x="31" y="18"/>
                  </a:lnTo>
                  <a:lnTo>
                    <a:pt x="32" y="19"/>
                  </a:lnTo>
                  <a:lnTo>
                    <a:pt x="33" y="19"/>
                  </a:lnTo>
                  <a:lnTo>
                    <a:pt x="34" y="19"/>
                  </a:lnTo>
                  <a:lnTo>
                    <a:pt x="35" y="19"/>
                  </a:lnTo>
                  <a:lnTo>
                    <a:pt x="36" y="19"/>
                  </a:lnTo>
                  <a:lnTo>
                    <a:pt x="37" y="19"/>
                  </a:lnTo>
                  <a:lnTo>
                    <a:pt x="37" y="19"/>
                  </a:lnTo>
                  <a:lnTo>
                    <a:pt x="38" y="20"/>
                  </a:lnTo>
                  <a:lnTo>
                    <a:pt x="39" y="21"/>
                  </a:lnTo>
                  <a:lnTo>
                    <a:pt x="40" y="21"/>
                  </a:lnTo>
                  <a:lnTo>
                    <a:pt x="41" y="21"/>
                  </a:lnTo>
                  <a:lnTo>
                    <a:pt x="41" y="22"/>
                  </a:lnTo>
                  <a:lnTo>
                    <a:pt x="42" y="22"/>
                  </a:lnTo>
                  <a:lnTo>
                    <a:pt x="42" y="22"/>
                  </a:lnTo>
                  <a:lnTo>
                    <a:pt x="43" y="22"/>
                  </a:lnTo>
                  <a:lnTo>
                    <a:pt x="43" y="23"/>
                  </a:lnTo>
                  <a:lnTo>
                    <a:pt x="44" y="24"/>
                  </a:lnTo>
                  <a:lnTo>
                    <a:pt x="44" y="25"/>
                  </a:lnTo>
                  <a:lnTo>
                    <a:pt x="45" y="26"/>
                  </a:lnTo>
                  <a:lnTo>
                    <a:pt x="45" y="27"/>
                  </a:lnTo>
                  <a:lnTo>
                    <a:pt x="45" y="28"/>
                  </a:lnTo>
                  <a:lnTo>
                    <a:pt x="45" y="29"/>
                  </a:lnTo>
                  <a:lnTo>
                    <a:pt x="45" y="30"/>
                  </a:lnTo>
                  <a:lnTo>
                    <a:pt x="45" y="30"/>
                  </a:lnTo>
                  <a:lnTo>
                    <a:pt x="46" y="31"/>
                  </a:lnTo>
                  <a:lnTo>
                    <a:pt x="46" y="32"/>
                  </a:lnTo>
                  <a:lnTo>
                    <a:pt x="47" y="32"/>
                  </a:lnTo>
                  <a:lnTo>
                    <a:pt x="47" y="33"/>
                  </a:lnTo>
                  <a:lnTo>
                    <a:pt x="48" y="33"/>
                  </a:lnTo>
                  <a:lnTo>
                    <a:pt x="48" y="34"/>
                  </a:lnTo>
                  <a:lnTo>
                    <a:pt x="49" y="35"/>
                  </a:lnTo>
                  <a:lnTo>
                    <a:pt x="50" y="36"/>
                  </a:lnTo>
                  <a:lnTo>
                    <a:pt x="50" y="37"/>
                  </a:lnTo>
                  <a:lnTo>
                    <a:pt x="51" y="37"/>
                  </a:lnTo>
                  <a:lnTo>
                    <a:pt x="52" y="37"/>
                  </a:lnTo>
                  <a:lnTo>
                    <a:pt x="52" y="38"/>
                  </a:lnTo>
                  <a:lnTo>
                    <a:pt x="53" y="38"/>
                  </a:lnTo>
                  <a:lnTo>
                    <a:pt x="53" y="38"/>
                  </a:lnTo>
                  <a:lnTo>
                    <a:pt x="54" y="39"/>
                  </a:lnTo>
                  <a:lnTo>
                    <a:pt x="54" y="40"/>
                  </a:lnTo>
                  <a:lnTo>
                    <a:pt x="55" y="40"/>
                  </a:lnTo>
                  <a:lnTo>
                    <a:pt x="56" y="40"/>
                  </a:lnTo>
                  <a:lnTo>
                    <a:pt x="57" y="40"/>
                  </a:lnTo>
                  <a:lnTo>
                    <a:pt x="58" y="40"/>
                  </a:lnTo>
                  <a:lnTo>
                    <a:pt x="58" y="41"/>
                  </a:lnTo>
                  <a:lnTo>
                    <a:pt x="59" y="41"/>
                  </a:lnTo>
                  <a:lnTo>
                    <a:pt x="59" y="42"/>
                  </a:lnTo>
                  <a:lnTo>
                    <a:pt x="60" y="42"/>
                  </a:lnTo>
                  <a:lnTo>
                    <a:pt x="61" y="42"/>
                  </a:lnTo>
                  <a:lnTo>
                    <a:pt x="61" y="42"/>
                  </a:lnTo>
                  <a:lnTo>
                    <a:pt x="62" y="42"/>
                  </a:lnTo>
                  <a:lnTo>
                    <a:pt x="63" y="43"/>
                  </a:lnTo>
                  <a:lnTo>
                    <a:pt x="64" y="43"/>
                  </a:lnTo>
                  <a:lnTo>
                    <a:pt x="64" y="44"/>
                  </a:lnTo>
                  <a:lnTo>
                    <a:pt x="65" y="44"/>
                  </a:lnTo>
                  <a:lnTo>
                    <a:pt x="66" y="45"/>
                  </a:lnTo>
                  <a:lnTo>
                    <a:pt x="67" y="46"/>
                  </a:lnTo>
                  <a:lnTo>
                    <a:pt x="68" y="46"/>
                  </a:lnTo>
                  <a:lnTo>
                    <a:pt x="68" y="46"/>
                  </a:lnTo>
                  <a:lnTo>
                    <a:pt x="69" y="46"/>
                  </a:lnTo>
                  <a:lnTo>
                    <a:pt x="69" y="46"/>
                  </a:lnTo>
                  <a:lnTo>
                    <a:pt x="70" y="46"/>
                  </a:lnTo>
                  <a:lnTo>
                    <a:pt x="71" y="46"/>
                  </a:lnTo>
                  <a:lnTo>
                    <a:pt x="72" y="47"/>
                  </a:lnTo>
                  <a:lnTo>
                    <a:pt x="73" y="47"/>
                  </a:lnTo>
                  <a:lnTo>
                    <a:pt x="74" y="48"/>
                  </a:lnTo>
                  <a:lnTo>
                    <a:pt x="75" y="48"/>
                  </a:lnTo>
                  <a:lnTo>
                    <a:pt x="76" y="48"/>
                  </a:lnTo>
                  <a:lnTo>
                    <a:pt x="76" y="48"/>
                  </a:lnTo>
                  <a:lnTo>
                    <a:pt x="77" y="48"/>
                  </a:lnTo>
                  <a:lnTo>
                    <a:pt x="78" y="48"/>
                  </a:lnTo>
                  <a:lnTo>
                    <a:pt x="78" y="49"/>
                  </a:lnTo>
                  <a:lnTo>
                    <a:pt x="79" y="49"/>
                  </a:lnTo>
                  <a:lnTo>
                    <a:pt x="80" y="50"/>
                  </a:lnTo>
                  <a:lnTo>
                    <a:pt x="81" y="51"/>
                  </a:lnTo>
                  <a:lnTo>
                    <a:pt x="81" y="50"/>
                  </a:lnTo>
                  <a:lnTo>
                    <a:pt x="81" y="49"/>
                  </a:lnTo>
                  <a:lnTo>
                    <a:pt x="82" y="48"/>
                  </a:lnTo>
                  <a:lnTo>
                    <a:pt x="83" y="48"/>
                  </a:lnTo>
                  <a:lnTo>
                    <a:pt x="83" y="49"/>
                  </a:lnTo>
                  <a:lnTo>
                    <a:pt x="83" y="50"/>
                  </a:lnTo>
                  <a:lnTo>
                    <a:pt x="84" y="50"/>
                  </a:lnTo>
                  <a:lnTo>
                    <a:pt x="83" y="51"/>
                  </a:lnTo>
                  <a:lnTo>
                    <a:pt x="82" y="51"/>
                  </a:lnTo>
                  <a:lnTo>
                    <a:pt x="82" y="52"/>
                  </a:lnTo>
                  <a:lnTo>
                    <a:pt x="81" y="53"/>
                  </a:lnTo>
                  <a:lnTo>
                    <a:pt x="80" y="54"/>
                  </a:lnTo>
                  <a:lnTo>
                    <a:pt x="80" y="54"/>
                  </a:lnTo>
                  <a:lnTo>
                    <a:pt x="79" y="54"/>
                  </a:lnTo>
                  <a:lnTo>
                    <a:pt x="78" y="55"/>
                  </a:lnTo>
                  <a:lnTo>
                    <a:pt x="78" y="54"/>
                  </a:lnTo>
                  <a:lnTo>
                    <a:pt x="77" y="55"/>
                  </a:lnTo>
                  <a:lnTo>
                    <a:pt x="77" y="56"/>
                  </a:lnTo>
                  <a:lnTo>
                    <a:pt x="76" y="56"/>
                  </a:lnTo>
                  <a:lnTo>
                    <a:pt x="76" y="57"/>
                  </a:lnTo>
                  <a:lnTo>
                    <a:pt x="76" y="57"/>
                  </a:lnTo>
                  <a:lnTo>
                    <a:pt x="75" y="57"/>
                  </a:lnTo>
                  <a:lnTo>
                    <a:pt x="74" y="57"/>
                  </a:lnTo>
                  <a:lnTo>
                    <a:pt x="73" y="57"/>
                  </a:lnTo>
                  <a:lnTo>
                    <a:pt x="73" y="56"/>
                  </a:lnTo>
                  <a:lnTo>
                    <a:pt x="73" y="55"/>
                  </a:lnTo>
                  <a:lnTo>
                    <a:pt x="72" y="55"/>
                  </a:lnTo>
                  <a:lnTo>
                    <a:pt x="71" y="56"/>
                  </a:lnTo>
                  <a:lnTo>
                    <a:pt x="71" y="57"/>
                  </a:lnTo>
                  <a:lnTo>
                    <a:pt x="70" y="58"/>
                  </a:lnTo>
                  <a:lnTo>
                    <a:pt x="70" y="59"/>
                  </a:lnTo>
                  <a:lnTo>
                    <a:pt x="70" y="60"/>
                  </a:lnTo>
                  <a:lnTo>
                    <a:pt x="70" y="61"/>
                  </a:lnTo>
                  <a:lnTo>
                    <a:pt x="71" y="61"/>
                  </a:lnTo>
                  <a:lnTo>
                    <a:pt x="70" y="62"/>
                  </a:lnTo>
                  <a:lnTo>
                    <a:pt x="69" y="62"/>
                  </a:lnTo>
                  <a:lnTo>
                    <a:pt x="69" y="62"/>
                  </a:lnTo>
                  <a:lnTo>
                    <a:pt x="69" y="61"/>
                  </a:lnTo>
                  <a:lnTo>
                    <a:pt x="69" y="60"/>
                  </a:lnTo>
                  <a:lnTo>
                    <a:pt x="69" y="59"/>
                  </a:lnTo>
                  <a:lnTo>
                    <a:pt x="68" y="59"/>
                  </a:lnTo>
                  <a:lnTo>
                    <a:pt x="67" y="59"/>
                  </a:lnTo>
                  <a:lnTo>
                    <a:pt x="66" y="59"/>
                  </a:lnTo>
                  <a:lnTo>
                    <a:pt x="65" y="59"/>
                  </a:lnTo>
                  <a:lnTo>
                    <a:pt x="64" y="59"/>
                  </a:lnTo>
                  <a:lnTo>
                    <a:pt x="63" y="60"/>
                  </a:lnTo>
                  <a:lnTo>
                    <a:pt x="63" y="61"/>
                  </a:lnTo>
                  <a:lnTo>
                    <a:pt x="63" y="62"/>
                  </a:lnTo>
                  <a:lnTo>
                    <a:pt x="62" y="62"/>
                  </a:lnTo>
                  <a:lnTo>
                    <a:pt x="63" y="62"/>
                  </a:lnTo>
                  <a:lnTo>
                    <a:pt x="63" y="63"/>
                  </a:lnTo>
                  <a:lnTo>
                    <a:pt x="64" y="63"/>
                  </a:lnTo>
                  <a:lnTo>
                    <a:pt x="65" y="63"/>
                  </a:lnTo>
                  <a:lnTo>
                    <a:pt x="66" y="64"/>
                  </a:lnTo>
                  <a:lnTo>
                    <a:pt x="66" y="65"/>
                  </a:lnTo>
                  <a:lnTo>
                    <a:pt x="67" y="66"/>
                  </a:lnTo>
                  <a:lnTo>
                    <a:pt x="68" y="66"/>
                  </a:lnTo>
                  <a:lnTo>
                    <a:pt x="69" y="66"/>
                  </a:lnTo>
                  <a:lnTo>
                    <a:pt x="69" y="67"/>
                  </a:lnTo>
                  <a:lnTo>
                    <a:pt x="69" y="68"/>
                  </a:lnTo>
                  <a:lnTo>
                    <a:pt x="70" y="68"/>
                  </a:lnTo>
                  <a:lnTo>
                    <a:pt x="71" y="68"/>
                  </a:lnTo>
                  <a:lnTo>
                    <a:pt x="72" y="68"/>
                  </a:lnTo>
                  <a:lnTo>
                    <a:pt x="73" y="68"/>
                  </a:lnTo>
                  <a:lnTo>
                    <a:pt x="74" y="68"/>
                  </a:lnTo>
                  <a:lnTo>
                    <a:pt x="75" y="68"/>
                  </a:lnTo>
                  <a:lnTo>
                    <a:pt x="76" y="68"/>
                  </a:lnTo>
                  <a:lnTo>
                    <a:pt x="76" y="68"/>
                  </a:lnTo>
                  <a:lnTo>
                    <a:pt x="76" y="69"/>
                  </a:lnTo>
                  <a:lnTo>
                    <a:pt x="76" y="70"/>
                  </a:lnTo>
                  <a:lnTo>
                    <a:pt x="77" y="70"/>
                  </a:lnTo>
                  <a:lnTo>
                    <a:pt x="77" y="71"/>
                  </a:lnTo>
                  <a:lnTo>
                    <a:pt x="78" y="72"/>
                  </a:lnTo>
                  <a:lnTo>
                    <a:pt x="79" y="72"/>
                  </a:lnTo>
                  <a:lnTo>
                    <a:pt x="79" y="73"/>
                  </a:lnTo>
                  <a:lnTo>
                    <a:pt x="79" y="74"/>
                  </a:lnTo>
                  <a:lnTo>
                    <a:pt x="79" y="75"/>
                  </a:lnTo>
                  <a:lnTo>
                    <a:pt x="79" y="76"/>
                  </a:lnTo>
                  <a:lnTo>
                    <a:pt x="80" y="77"/>
                  </a:lnTo>
                  <a:lnTo>
                    <a:pt x="80" y="78"/>
                  </a:lnTo>
                  <a:lnTo>
                    <a:pt x="80" y="78"/>
                  </a:lnTo>
                  <a:lnTo>
                    <a:pt x="81" y="78"/>
                  </a:lnTo>
                  <a:lnTo>
                    <a:pt x="82" y="78"/>
                  </a:lnTo>
                  <a:lnTo>
                    <a:pt x="83" y="78"/>
                  </a:lnTo>
                  <a:lnTo>
                    <a:pt x="84" y="78"/>
                  </a:lnTo>
                  <a:lnTo>
                    <a:pt x="84" y="78"/>
                  </a:lnTo>
                  <a:lnTo>
                    <a:pt x="85" y="78"/>
                  </a:lnTo>
                  <a:lnTo>
                    <a:pt x="86" y="78"/>
                  </a:lnTo>
                  <a:lnTo>
                    <a:pt x="87" y="78"/>
                  </a:lnTo>
                  <a:lnTo>
                    <a:pt x="88" y="78"/>
                  </a:lnTo>
                  <a:lnTo>
                    <a:pt x="89" y="78"/>
                  </a:lnTo>
                  <a:lnTo>
                    <a:pt x="90" y="78"/>
                  </a:lnTo>
                  <a:lnTo>
                    <a:pt x="91" y="78"/>
                  </a:lnTo>
                  <a:lnTo>
                    <a:pt x="91" y="77"/>
                  </a:lnTo>
                  <a:lnTo>
                    <a:pt x="92" y="76"/>
                  </a:lnTo>
                  <a:lnTo>
                    <a:pt x="92" y="76"/>
                  </a:lnTo>
                  <a:lnTo>
                    <a:pt x="93" y="76"/>
                  </a:lnTo>
                  <a:lnTo>
                    <a:pt x="94" y="76"/>
                  </a:lnTo>
                  <a:lnTo>
                    <a:pt x="95" y="77"/>
                  </a:lnTo>
                  <a:lnTo>
                    <a:pt x="95" y="78"/>
                  </a:lnTo>
                  <a:lnTo>
                    <a:pt x="96" y="78"/>
                  </a:lnTo>
                  <a:lnTo>
                    <a:pt x="96" y="78"/>
                  </a:lnTo>
                  <a:lnTo>
                    <a:pt x="97" y="78"/>
                  </a:lnTo>
                  <a:lnTo>
                    <a:pt x="98" y="78"/>
                  </a:lnTo>
                  <a:lnTo>
                    <a:pt x="99" y="78"/>
                  </a:lnTo>
                  <a:lnTo>
                    <a:pt x="100" y="78"/>
                  </a:lnTo>
                  <a:lnTo>
                    <a:pt x="100" y="78"/>
                  </a:lnTo>
                  <a:lnTo>
                    <a:pt x="101" y="78"/>
                  </a:lnTo>
                  <a:lnTo>
                    <a:pt x="101" y="79"/>
                  </a:lnTo>
                  <a:lnTo>
                    <a:pt x="102" y="80"/>
                  </a:lnTo>
                  <a:lnTo>
                    <a:pt x="102" y="81"/>
                  </a:lnTo>
                  <a:lnTo>
                    <a:pt x="102" y="82"/>
                  </a:lnTo>
                  <a:lnTo>
                    <a:pt x="101" y="83"/>
                  </a:lnTo>
                  <a:lnTo>
                    <a:pt x="101" y="84"/>
                  </a:lnTo>
                  <a:lnTo>
                    <a:pt x="101" y="85"/>
                  </a:lnTo>
                  <a:lnTo>
                    <a:pt x="102" y="85"/>
                  </a:lnTo>
                  <a:lnTo>
                    <a:pt x="103" y="85"/>
                  </a:lnTo>
                  <a:lnTo>
                    <a:pt x="103" y="86"/>
                  </a:lnTo>
                  <a:lnTo>
                    <a:pt x="103" y="86"/>
                  </a:lnTo>
                  <a:lnTo>
                    <a:pt x="104" y="86"/>
                  </a:lnTo>
                  <a:lnTo>
                    <a:pt x="105" y="87"/>
                  </a:lnTo>
                  <a:lnTo>
                    <a:pt x="106" y="88"/>
                  </a:lnTo>
                  <a:lnTo>
                    <a:pt x="106" y="89"/>
                  </a:lnTo>
                  <a:lnTo>
                    <a:pt x="107" y="89"/>
                  </a:lnTo>
                  <a:lnTo>
                    <a:pt x="108" y="89"/>
                  </a:lnTo>
                  <a:lnTo>
                    <a:pt x="108" y="89"/>
                  </a:lnTo>
                  <a:lnTo>
                    <a:pt x="109" y="89"/>
                  </a:lnTo>
                  <a:lnTo>
                    <a:pt x="110" y="89"/>
                  </a:lnTo>
                  <a:lnTo>
                    <a:pt x="111" y="90"/>
                  </a:lnTo>
                  <a:lnTo>
                    <a:pt x="112" y="91"/>
                  </a:lnTo>
                  <a:lnTo>
                    <a:pt x="112" y="92"/>
                  </a:lnTo>
                  <a:lnTo>
                    <a:pt x="113" y="92"/>
                  </a:lnTo>
                  <a:lnTo>
                    <a:pt x="113" y="93"/>
                  </a:lnTo>
                  <a:lnTo>
                    <a:pt x="114" y="94"/>
                  </a:lnTo>
                  <a:lnTo>
                    <a:pt x="115" y="94"/>
                  </a:lnTo>
                  <a:lnTo>
                    <a:pt x="115" y="95"/>
                  </a:lnTo>
                  <a:lnTo>
                    <a:pt x="116" y="95"/>
                  </a:lnTo>
                  <a:lnTo>
                    <a:pt x="116" y="95"/>
                  </a:lnTo>
                  <a:lnTo>
                    <a:pt x="117" y="95"/>
                  </a:lnTo>
                  <a:lnTo>
                    <a:pt x="118" y="95"/>
                  </a:lnTo>
                  <a:lnTo>
                    <a:pt x="119" y="95"/>
                  </a:lnTo>
                  <a:lnTo>
                    <a:pt x="120" y="95"/>
                  </a:lnTo>
                  <a:lnTo>
                    <a:pt x="121" y="95"/>
                  </a:lnTo>
                  <a:lnTo>
                    <a:pt x="121" y="94"/>
                  </a:lnTo>
                  <a:lnTo>
                    <a:pt x="121" y="94"/>
                  </a:lnTo>
                  <a:lnTo>
                    <a:pt x="122" y="93"/>
                  </a:lnTo>
                  <a:lnTo>
                    <a:pt x="123" y="93"/>
                  </a:lnTo>
                  <a:lnTo>
                    <a:pt x="123" y="94"/>
                  </a:lnTo>
                  <a:lnTo>
                    <a:pt x="124" y="94"/>
                  </a:lnTo>
                  <a:lnTo>
                    <a:pt x="124" y="94"/>
                  </a:lnTo>
                  <a:lnTo>
                    <a:pt x="124" y="95"/>
                  </a:lnTo>
                  <a:lnTo>
                    <a:pt x="125" y="95"/>
                  </a:lnTo>
                  <a:lnTo>
                    <a:pt x="126" y="95"/>
                  </a:lnTo>
                  <a:lnTo>
                    <a:pt x="126" y="96"/>
                  </a:lnTo>
                  <a:lnTo>
                    <a:pt x="126" y="97"/>
                  </a:lnTo>
                  <a:lnTo>
                    <a:pt x="127" y="97"/>
                  </a:lnTo>
                  <a:lnTo>
                    <a:pt x="127" y="98"/>
                  </a:lnTo>
                  <a:lnTo>
                    <a:pt x="127" y="99"/>
                  </a:lnTo>
                  <a:lnTo>
                    <a:pt x="128" y="100"/>
                  </a:lnTo>
                  <a:lnTo>
                    <a:pt x="128" y="101"/>
                  </a:lnTo>
                  <a:lnTo>
                    <a:pt x="128" y="101"/>
                  </a:lnTo>
                  <a:lnTo>
                    <a:pt x="128" y="102"/>
                  </a:lnTo>
                  <a:lnTo>
                    <a:pt x="128" y="103"/>
                  </a:lnTo>
                  <a:lnTo>
                    <a:pt x="129" y="103"/>
                  </a:lnTo>
                  <a:lnTo>
                    <a:pt x="130" y="103"/>
                  </a:lnTo>
                  <a:lnTo>
                    <a:pt x="131" y="103"/>
                  </a:lnTo>
                  <a:lnTo>
                    <a:pt x="132" y="103"/>
                  </a:lnTo>
                  <a:lnTo>
                    <a:pt x="132" y="103"/>
                  </a:lnTo>
                  <a:lnTo>
                    <a:pt x="133" y="103"/>
                  </a:lnTo>
                  <a:lnTo>
                    <a:pt x="134" y="103"/>
                  </a:lnTo>
                  <a:lnTo>
                    <a:pt x="135" y="103"/>
                  </a:lnTo>
                  <a:lnTo>
                    <a:pt x="136" y="103"/>
                  </a:lnTo>
                  <a:lnTo>
                    <a:pt x="137" y="103"/>
                  </a:lnTo>
                  <a:lnTo>
                    <a:pt x="138" y="102"/>
                  </a:lnTo>
                  <a:lnTo>
                    <a:pt x="139" y="101"/>
                  </a:lnTo>
                  <a:lnTo>
                    <a:pt x="140" y="101"/>
                  </a:lnTo>
                  <a:lnTo>
                    <a:pt x="140" y="101"/>
                  </a:lnTo>
                  <a:lnTo>
                    <a:pt x="141" y="101"/>
                  </a:lnTo>
                  <a:lnTo>
                    <a:pt x="142" y="101"/>
                  </a:lnTo>
                  <a:lnTo>
                    <a:pt x="142" y="102"/>
                  </a:lnTo>
                  <a:lnTo>
                    <a:pt x="142" y="103"/>
                  </a:lnTo>
                  <a:lnTo>
                    <a:pt x="141" y="104"/>
                  </a:lnTo>
                  <a:lnTo>
                    <a:pt x="141" y="105"/>
                  </a:lnTo>
                  <a:lnTo>
                    <a:pt x="141" y="106"/>
                  </a:lnTo>
                  <a:lnTo>
                    <a:pt x="142" y="106"/>
                  </a:lnTo>
                  <a:lnTo>
                    <a:pt x="143" y="106"/>
                  </a:lnTo>
                  <a:lnTo>
                    <a:pt x="144" y="106"/>
                  </a:lnTo>
                  <a:lnTo>
                    <a:pt x="145" y="106"/>
                  </a:lnTo>
                  <a:lnTo>
                    <a:pt x="146" y="106"/>
                  </a:lnTo>
                  <a:lnTo>
                    <a:pt x="147" y="106"/>
                  </a:lnTo>
                  <a:lnTo>
                    <a:pt x="147" y="106"/>
                  </a:lnTo>
                  <a:lnTo>
                    <a:pt x="147" y="105"/>
                  </a:lnTo>
                  <a:lnTo>
                    <a:pt x="148" y="105"/>
                  </a:lnTo>
                  <a:lnTo>
                    <a:pt x="148" y="104"/>
                  </a:lnTo>
                  <a:lnTo>
                    <a:pt x="149" y="104"/>
                  </a:lnTo>
                  <a:lnTo>
                    <a:pt x="149" y="103"/>
                  </a:lnTo>
                  <a:lnTo>
                    <a:pt x="150" y="103"/>
                  </a:lnTo>
                  <a:lnTo>
                    <a:pt x="151" y="103"/>
                  </a:lnTo>
                  <a:lnTo>
                    <a:pt x="151" y="104"/>
                  </a:lnTo>
                  <a:lnTo>
                    <a:pt x="151" y="105"/>
                  </a:lnTo>
                  <a:lnTo>
                    <a:pt x="152" y="106"/>
                  </a:lnTo>
                  <a:lnTo>
                    <a:pt x="153" y="105"/>
                  </a:lnTo>
                  <a:lnTo>
                    <a:pt x="154" y="105"/>
                  </a:lnTo>
                  <a:lnTo>
                    <a:pt x="155" y="105"/>
                  </a:lnTo>
                  <a:lnTo>
                    <a:pt x="155" y="106"/>
                  </a:lnTo>
                  <a:lnTo>
                    <a:pt x="155" y="105"/>
                  </a:lnTo>
                  <a:lnTo>
                    <a:pt x="155" y="104"/>
                  </a:lnTo>
                  <a:lnTo>
                    <a:pt x="156" y="103"/>
                  </a:lnTo>
                  <a:lnTo>
                    <a:pt x="155" y="103"/>
                  </a:lnTo>
                  <a:lnTo>
                    <a:pt x="156" y="102"/>
                  </a:lnTo>
                  <a:lnTo>
                    <a:pt x="156" y="101"/>
                  </a:lnTo>
                  <a:lnTo>
                    <a:pt x="157" y="101"/>
                  </a:lnTo>
                  <a:lnTo>
                    <a:pt x="157" y="102"/>
                  </a:lnTo>
                  <a:lnTo>
                    <a:pt x="158" y="102"/>
                  </a:lnTo>
                  <a:lnTo>
                    <a:pt x="158" y="103"/>
                  </a:lnTo>
                  <a:lnTo>
                    <a:pt x="159" y="103"/>
                  </a:lnTo>
                  <a:lnTo>
                    <a:pt x="160" y="103"/>
                  </a:lnTo>
                  <a:lnTo>
                    <a:pt x="161" y="103"/>
                  </a:lnTo>
                  <a:lnTo>
                    <a:pt x="162" y="103"/>
                  </a:lnTo>
                  <a:lnTo>
                    <a:pt x="163" y="103"/>
                  </a:lnTo>
                  <a:lnTo>
                    <a:pt x="163" y="103"/>
                  </a:lnTo>
                  <a:lnTo>
                    <a:pt x="163" y="102"/>
                  </a:lnTo>
                  <a:lnTo>
                    <a:pt x="164" y="101"/>
                  </a:lnTo>
                  <a:lnTo>
                    <a:pt x="165" y="101"/>
                  </a:lnTo>
                  <a:lnTo>
                    <a:pt x="166" y="102"/>
                  </a:lnTo>
                  <a:lnTo>
                    <a:pt x="166" y="103"/>
                  </a:lnTo>
                  <a:lnTo>
                    <a:pt x="166" y="104"/>
                  </a:lnTo>
                  <a:lnTo>
                    <a:pt x="166" y="105"/>
                  </a:lnTo>
                  <a:lnTo>
                    <a:pt x="166" y="106"/>
                  </a:lnTo>
                  <a:lnTo>
                    <a:pt x="166" y="107"/>
                  </a:lnTo>
                  <a:lnTo>
                    <a:pt x="166" y="108"/>
                  </a:lnTo>
                  <a:lnTo>
                    <a:pt x="165" y="108"/>
                  </a:lnTo>
                  <a:lnTo>
                    <a:pt x="165" y="109"/>
                  </a:lnTo>
                  <a:lnTo>
                    <a:pt x="165" y="109"/>
                  </a:lnTo>
                  <a:lnTo>
                    <a:pt x="166" y="109"/>
                  </a:lnTo>
                  <a:lnTo>
                    <a:pt x="167" y="109"/>
                  </a:lnTo>
                  <a:lnTo>
                    <a:pt x="168" y="109"/>
                  </a:lnTo>
                  <a:lnTo>
                    <a:pt x="168" y="109"/>
                  </a:lnTo>
                  <a:lnTo>
                    <a:pt x="168" y="108"/>
                  </a:lnTo>
                  <a:lnTo>
                    <a:pt x="169" y="108"/>
                  </a:lnTo>
                  <a:lnTo>
                    <a:pt x="170" y="108"/>
                  </a:lnTo>
                  <a:lnTo>
                    <a:pt x="171" y="108"/>
                  </a:lnTo>
                  <a:lnTo>
                    <a:pt x="171" y="108"/>
                  </a:lnTo>
                  <a:lnTo>
                    <a:pt x="172" y="108"/>
                  </a:lnTo>
                  <a:lnTo>
                    <a:pt x="173" y="108"/>
                  </a:lnTo>
                  <a:lnTo>
                    <a:pt x="173" y="109"/>
                  </a:lnTo>
                  <a:lnTo>
                    <a:pt x="173" y="109"/>
                  </a:lnTo>
                  <a:lnTo>
                    <a:pt x="174" y="109"/>
                  </a:lnTo>
                  <a:lnTo>
                    <a:pt x="173" y="109"/>
                  </a:lnTo>
                  <a:lnTo>
                    <a:pt x="172" y="109"/>
                  </a:lnTo>
                  <a:lnTo>
                    <a:pt x="171" y="109"/>
                  </a:lnTo>
                  <a:lnTo>
                    <a:pt x="171" y="109"/>
                  </a:lnTo>
                  <a:lnTo>
                    <a:pt x="170" y="109"/>
                  </a:lnTo>
                  <a:lnTo>
                    <a:pt x="170" y="110"/>
                  </a:lnTo>
                  <a:lnTo>
                    <a:pt x="170" y="111"/>
                  </a:lnTo>
                  <a:lnTo>
                    <a:pt x="170" y="112"/>
                  </a:lnTo>
                  <a:lnTo>
                    <a:pt x="171" y="112"/>
                  </a:lnTo>
                  <a:lnTo>
                    <a:pt x="171" y="112"/>
                  </a:lnTo>
                  <a:lnTo>
                    <a:pt x="172" y="111"/>
                  </a:lnTo>
                  <a:lnTo>
                    <a:pt x="173" y="111"/>
                  </a:lnTo>
                  <a:lnTo>
                    <a:pt x="174" y="111"/>
                  </a:lnTo>
                  <a:lnTo>
                    <a:pt x="175" y="111"/>
                  </a:lnTo>
                  <a:lnTo>
                    <a:pt x="175" y="112"/>
                  </a:lnTo>
                  <a:lnTo>
                    <a:pt x="175" y="113"/>
                  </a:lnTo>
                  <a:lnTo>
                    <a:pt x="176" y="114"/>
                  </a:lnTo>
                  <a:lnTo>
                    <a:pt x="176" y="115"/>
                  </a:lnTo>
                  <a:lnTo>
                    <a:pt x="176" y="116"/>
                  </a:lnTo>
                  <a:lnTo>
                    <a:pt x="177" y="116"/>
                  </a:lnTo>
                  <a:lnTo>
                    <a:pt x="177" y="117"/>
                  </a:lnTo>
                  <a:lnTo>
                    <a:pt x="177" y="117"/>
                  </a:lnTo>
                  <a:lnTo>
                    <a:pt x="178" y="118"/>
                  </a:lnTo>
                  <a:lnTo>
                    <a:pt x="179" y="117"/>
                  </a:lnTo>
                  <a:lnTo>
                    <a:pt x="179" y="117"/>
                  </a:lnTo>
                  <a:lnTo>
                    <a:pt x="179" y="117"/>
                  </a:lnTo>
                  <a:lnTo>
                    <a:pt x="179" y="116"/>
                  </a:lnTo>
                  <a:lnTo>
                    <a:pt x="180" y="116"/>
                  </a:lnTo>
                  <a:lnTo>
                    <a:pt x="181" y="116"/>
                  </a:lnTo>
                  <a:lnTo>
                    <a:pt x="182" y="116"/>
                  </a:lnTo>
                  <a:lnTo>
                    <a:pt x="183" y="116"/>
                  </a:lnTo>
                  <a:lnTo>
                    <a:pt x="184" y="116"/>
                  </a:lnTo>
                  <a:lnTo>
                    <a:pt x="185" y="115"/>
                  </a:lnTo>
                  <a:lnTo>
                    <a:pt x="185" y="114"/>
                  </a:lnTo>
                  <a:lnTo>
                    <a:pt x="186" y="114"/>
                  </a:lnTo>
                  <a:lnTo>
                    <a:pt x="186" y="113"/>
                  </a:lnTo>
                  <a:lnTo>
                    <a:pt x="187" y="112"/>
                  </a:lnTo>
                  <a:lnTo>
                    <a:pt x="187" y="111"/>
                  </a:lnTo>
                  <a:lnTo>
                    <a:pt x="188" y="111"/>
                  </a:lnTo>
                  <a:lnTo>
                    <a:pt x="188" y="110"/>
                  </a:lnTo>
                  <a:lnTo>
                    <a:pt x="188" y="109"/>
                  </a:lnTo>
                  <a:lnTo>
                    <a:pt x="187" y="109"/>
                  </a:lnTo>
                  <a:lnTo>
                    <a:pt x="187" y="109"/>
                  </a:lnTo>
                  <a:lnTo>
                    <a:pt x="187" y="108"/>
                  </a:lnTo>
                  <a:lnTo>
                    <a:pt x="187" y="107"/>
                  </a:lnTo>
                  <a:lnTo>
                    <a:pt x="189" y="107"/>
                  </a:lnTo>
                  <a:lnTo>
                    <a:pt x="189" y="106"/>
                  </a:lnTo>
                  <a:lnTo>
                    <a:pt x="190" y="106"/>
                  </a:lnTo>
                  <a:lnTo>
                    <a:pt x="191" y="106"/>
                  </a:lnTo>
                  <a:lnTo>
                    <a:pt x="192" y="106"/>
                  </a:lnTo>
                  <a:lnTo>
                    <a:pt x="193" y="106"/>
                  </a:lnTo>
                  <a:lnTo>
                    <a:pt x="194" y="106"/>
                  </a:lnTo>
                  <a:lnTo>
                    <a:pt x="195" y="106"/>
                  </a:lnTo>
                  <a:lnTo>
                    <a:pt x="195" y="107"/>
                  </a:lnTo>
                  <a:lnTo>
                    <a:pt x="195" y="108"/>
                  </a:lnTo>
                  <a:lnTo>
                    <a:pt x="196" y="109"/>
                  </a:lnTo>
                  <a:lnTo>
                    <a:pt x="197" y="109"/>
                  </a:lnTo>
                  <a:lnTo>
                    <a:pt x="198" y="109"/>
                  </a:lnTo>
                  <a:lnTo>
                    <a:pt x="199" y="109"/>
                  </a:lnTo>
                  <a:lnTo>
                    <a:pt x="199" y="110"/>
                  </a:lnTo>
                  <a:lnTo>
                    <a:pt x="200" y="110"/>
                  </a:lnTo>
                  <a:lnTo>
                    <a:pt x="201" y="110"/>
                  </a:lnTo>
                  <a:lnTo>
                    <a:pt x="201" y="111"/>
                  </a:lnTo>
                  <a:lnTo>
                    <a:pt x="201" y="112"/>
                  </a:lnTo>
                  <a:lnTo>
                    <a:pt x="202" y="112"/>
                  </a:lnTo>
                  <a:lnTo>
                    <a:pt x="203" y="112"/>
                  </a:lnTo>
                  <a:lnTo>
                    <a:pt x="203" y="113"/>
                  </a:lnTo>
                  <a:lnTo>
                    <a:pt x="203" y="113"/>
                  </a:lnTo>
                  <a:lnTo>
                    <a:pt x="203" y="112"/>
                  </a:lnTo>
                  <a:lnTo>
                    <a:pt x="204" y="112"/>
                  </a:lnTo>
                  <a:lnTo>
                    <a:pt x="204" y="113"/>
                  </a:lnTo>
                  <a:lnTo>
                    <a:pt x="205" y="113"/>
                  </a:lnTo>
                  <a:lnTo>
                    <a:pt x="205" y="112"/>
                  </a:lnTo>
                  <a:lnTo>
                    <a:pt x="206" y="113"/>
                  </a:lnTo>
                  <a:lnTo>
                    <a:pt x="207" y="113"/>
                  </a:lnTo>
                  <a:lnTo>
                    <a:pt x="207" y="114"/>
                  </a:lnTo>
                  <a:lnTo>
                    <a:pt x="207" y="115"/>
                  </a:lnTo>
                  <a:lnTo>
                    <a:pt x="206" y="115"/>
                  </a:lnTo>
                  <a:lnTo>
                    <a:pt x="206" y="116"/>
                  </a:lnTo>
                  <a:lnTo>
                    <a:pt x="207" y="116"/>
                  </a:lnTo>
                  <a:lnTo>
                    <a:pt x="207" y="117"/>
                  </a:lnTo>
                  <a:lnTo>
                    <a:pt x="208" y="117"/>
                  </a:lnTo>
                  <a:lnTo>
                    <a:pt x="208" y="117"/>
                  </a:lnTo>
                  <a:lnTo>
                    <a:pt x="209" y="117"/>
                  </a:lnTo>
                  <a:lnTo>
                    <a:pt x="209" y="117"/>
                  </a:lnTo>
                  <a:lnTo>
                    <a:pt x="210" y="117"/>
                  </a:lnTo>
                  <a:lnTo>
                    <a:pt x="211" y="117"/>
                  </a:lnTo>
                  <a:lnTo>
                    <a:pt x="211" y="117"/>
                  </a:lnTo>
                  <a:lnTo>
                    <a:pt x="211" y="118"/>
                  </a:lnTo>
                  <a:lnTo>
                    <a:pt x="212" y="118"/>
                  </a:lnTo>
                  <a:lnTo>
                    <a:pt x="212" y="119"/>
                  </a:lnTo>
                  <a:lnTo>
                    <a:pt x="212" y="120"/>
                  </a:lnTo>
                  <a:lnTo>
                    <a:pt x="212" y="121"/>
                  </a:lnTo>
                  <a:lnTo>
                    <a:pt x="213" y="121"/>
                  </a:lnTo>
                  <a:lnTo>
                    <a:pt x="213" y="122"/>
                  </a:lnTo>
                  <a:lnTo>
                    <a:pt x="214" y="122"/>
                  </a:lnTo>
                  <a:lnTo>
                    <a:pt x="215" y="123"/>
                  </a:lnTo>
                  <a:lnTo>
                    <a:pt x="216" y="123"/>
                  </a:lnTo>
                  <a:lnTo>
                    <a:pt x="216" y="124"/>
                  </a:lnTo>
                  <a:lnTo>
                    <a:pt x="217" y="124"/>
                  </a:lnTo>
                  <a:lnTo>
                    <a:pt x="217" y="125"/>
                  </a:lnTo>
                  <a:lnTo>
                    <a:pt x="218" y="125"/>
                  </a:lnTo>
                  <a:lnTo>
                    <a:pt x="218" y="125"/>
                  </a:lnTo>
                  <a:lnTo>
                    <a:pt x="219" y="125"/>
                  </a:lnTo>
                  <a:lnTo>
                    <a:pt x="220" y="125"/>
                  </a:lnTo>
                  <a:lnTo>
                    <a:pt x="220" y="124"/>
                  </a:lnTo>
                  <a:lnTo>
                    <a:pt x="221" y="124"/>
                  </a:lnTo>
                  <a:lnTo>
                    <a:pt x="222" y="124"/>
                  </a:lnTo>
                  <a:lnTo>
                    <a:pt x="223" y="124"/>
                  </a:lnTo>
                  <a:lnTo>
                    <a:pt x="224" y="125"/>
                  </a:lnTo>
                  <a:lnTo>
                    <a:pt x="225" y="125"/>
                  </a:lnTo>
                  <a:lnTo>
                    <a:pt x="225" y="125"/>
                  </a:lnTo>
                  <a:lnTo>
                    <a:pt x="226" y="125"/>
                  </a:lnTo>
                  <a:lnTo>
                    <a:pt x="226" y="126"/>
                  </a:lnTo>
                  <a:lnTo>
                    <a:pt x="226" y="127"/>
                  </a:lnTo>
                  <a:lnTo>
                    <a:pt x="226" y="128"/>
                  </a:lnTo>
                  <a:lnTo>
                    <a:pt x="226" y="129"/>
                  </a:lnTo>
                  <a:lnTo>
                    <a:pt x="227" y="129"/>
                  </a:lnTo>
                  <a:lnTo>
                    <a:pt x="228" y="129"/>
                  </a:lnTo>
                  <a:lnTo>
                    <a:pt x="228" y="130"/>
                  </a:lnTo>
                  <a:lnTo>
                    <a:pt x="229" y="130"/>
                  </a:lnTo>
                  <a:lnTo>
                    <a:pt x="229" y="131"/>
                  </a:lnTo>
                  <a:lnTo>
                    <a:pt x="229" y="130"/>
                  </a:lnTo>
                  <a:lnTo>
                    <a:pt x="230" y="131"/>
                  </a:lnTo>
                  <a:lnTo>
                    <a:pt x="230" y="132"/>
                  </a:lnTo>
                  <a:lnTo>
                    <a:pt x="231" y="132"/>
                  </a:lnTo>
                  <a:lnTo>
                    <a:pt x="232" y="131"/>
                  </a:lnTo>
                  <a:lnTo>
                    <a:pt x="232" y="130"/>
                  </a:lnTo>
                  <a:lnTo>
                    <a:pt x="231" y="130"/>
                  </a:lnTo>
                  <a:lnTo>
                    <a:pt x="231" y="129"/>
                  </a:lnTo>
                  <a:lnTo>
                    <a:pt x="231" y="128"/>
                  </a:lnTo>
                  <a:lnTo>
                    <a:pt x="231" y="127"/>
                  </a:lnTo>
                  <a:lnTo>
                    <a:pt x="231" y="126"/>
                  </a:lnTo>
                  <a:lnTo>
                    <a:pt x="230" y="126"/>
                  </a:lnTo>
                  <a:lnTo>
                    <a:pt x="230" y="125"/>
                  </a:lnTo>
                  <a:lnTo>
                    <a:pt x="230" y="125"/>
                  </a:lnTo>
                  <a:lnTo>
                    <a:pt x="230" y="124"/>
                  </a:lnTo>
                  <a:lnTo>
                    <a:pt x="230" y="123"/>
                  </a:lnTo>
                  <a:lnTo>
                    <a:pt x="229" y="123"/>
                  </a:lnTo>
                  <a:lnTo>
                    <a:pt x="229" y="122"/>
                  </a:lnTo>
                  <a:lnTo>
                    <a:pt x="229" y="121"/>
                  </a:lnTo>
                  <a:lnTo>
                    <a:pt x="230" y="121"/>
                  </a:lnTo>
                  <a:lnTo>
                    <a:pt x="230" y="120"/>
                  </a:lnTo>
                  <a:lnTo>
                    <a:pt x="231" y="120"/>
                  </a:lnTo>
                  <a:lnTo>
                    <a:pt x="231" y="119"/>
                  </a:lnTo>
                  <a:lnTo>
                    <a:pt x="232" y="119"/>
                  </a:lnTo>
                  <a:lnTo>
                    <a:pt x="233" y="119"/>
                  </a:lnTo>
                  <a:lnTo>
                    <a:pt x="234" y="119"/>
                  </a:lnTo>
                  <a:lnTo>
                    <a:pt x="234" y="118"/>
                  </a:lnTo>
                  <a:lnTo>
                    <a:pt x="234" y="119"/>
                  </a:lnTo>
                  <a:lnTo>
                    <a:pt x="235" y="119"/>
                  </a:lnTo>
                  <a:lnTo>
                    <a:pt x="236" y="119"/>
                  </a:lnTo>
                  <a:lnTo>
                    <a:pt x="237" y="120"/>
                  </a:lnTo>
                  <a:lnTo>
                    <a:pt x="236" y="120"/>
                  </a:lnTo>
                  <a:lnTo>
                    <a:pt x="236" y="121"/>
                  </a:lnTo>
                  <a:lnTo>
                    <a:pt x="236" y="122"/>
                  </a:lnTo>
                  <a:lnTo>
                    <a:pt x="237" y="122"/>
                  </a:lnTo>
                  <a:lnTo>
                    <a:pt x="238" y="122"/>
                  </a:lnTo>
                  <a:lnTo>
                    <a:pt x="237" y="122"/>
                  </a:lnTo>
                  <a:lnTo>
                    <a:pt x="237" y="123"/>
                  </a:lnTo>
                  <a:lnTo>
                    <a:pt x="238" y="123"/>
                  </a:lnTo>
                  <a:lnTo>
                    <a:pt x="238" y="122"/>
                  </a:lnTo>
                  <a:lnTo>
                    <a:pt x="239" y="123"/>
                  </a:lnTo>
                  <a:lnTo>
                    <a:pt x="239" y="124"/>
                  </a:lnTo>
                  <a:lnTo>
                    <a:pt x="240" y="124"/>
                  </a:lnTo>
                  <a:lnTo>
                    <a:pt x="241" y="124"/>
                  </a:lnTo>
                  <a:lnTo>
                    <a:pt x="242" y="124"/>
                  </a:lnTo>
                  <a:lnTo>
                    <a:pt x="242" y="123"/>
                  </a:lnTo>
                  <a:lnTo>
                    <a:pt x="242" y="124"/>
                  </a:lnTo>
                  <a:lnTo>
                    <a:pt x="242" y="124"/>
                  </a:lnTo>
                  <a:lnTo>
                    <a:pt x="243" y="124"/>
                  </a:lnTo>
                  <a:lnTo>
                    <a:pt x="244" y="124"/>
                  </a:lnTo>
                  <a:lnTo>
                    <a:pt x="244" y="123"/>
                  </a:lnTo>
                  <a:lnTo>
                    <a:pt x="244" y="124"/>
                  </a:lnTo>
                  <a:lnTo>
                    <a:pt x="244" y="125"/>
                  </a:lnTo>
                  <a:lnTo>
                    <a:pt x="245" y="125"/>
                  </a:lnTo>
                  <a:lnTo>
                    <a:pt x="245" y="125"/>
                  </a:lnTo>
                  <a:lnTo>
                    <a:pt x="245" y="126"/>
                  </a:lnTo>
                  <a:lnTo>
                    <a:pt x="246" y="126"/>
                  </a:lnTo>
                  <a:lnTo>
                    <a:pt x="246" y="127"/>
                  </a:lnTo>
                  <a:lnTo>
                    <a:pt x="247" y="127"/>
                  </a:lnTo>
                  <a:lnTo>
                    <a:pt x="247" y="128"/>
                  </a:lnTo>
                  <a:lnTo>
                    <a:pt x="246" y="128"/>
                  </a:lnTo>
                  <a:lnTo>
                    <a:pt x="247" y="129"/>
                  </a:lnTo>
                  <a:lnTo>
                    <a:pt x="248" y="129"/>
                  </a:lnTo>
                  <a:lnTo>
                    <a:pt x="248" y="130"/>
                  </a:lnTo>
                  <a:lnTo>
                    <a:pt x="249" y="130"/>
                  </a:lnTo>
                  <a:lnTo>
                    <a:pt x="250" y="130"/>
                  </a:lnTo>
                  <a:lnTo>
                    <a:pt x="250" y="130"/>
                  </a:lnTo>
                  <a:lnTo>
                    <a:pt x="251" y="130"/>
                  </a:lnTo>
                  <a:lnTo>
                    <a:pt x="252" y="130"/>
                  </a:lnTo>
                  <a:lnTo>
                    <a:pt x="253" y="130"/>
                  </a:lnTo>
                  <a:lnTo>
                    <a:pt x="253" y="131"/>
                  </a:lnTo>
                  <a:lnTo>
                    <a:pt x="254" y="131"/>
                  </a:lnTo>
                  <a:lnTo>
                    <a:pt x="254" y="132"/>
                  </a:lnTo>
                  <a:lnTo>
                    <a:pt x="255" y="133"/>
                  </a:lnTo>
                  <a:lnTo>
                    <a:pt x="256" y="133"/>
                  </a:lnTo>
                  <a:lnTo>
                    <a:pt x="256" y="133"/>
                  </a:lnTo>
                  <a:lnTo>
                    <a:pt x="255" y="133"/>
                  </a:lnTo>
                  <a:lnTo>
                    <a:pt x="256" y="134"/>
                  </a:lnTo>
                  <a:lnTo>
                    <a:pt x="257" y="134"/>
                  </a:lnTo>
                  <a:lnTo>
                    <a:pt x="258" y="134"/>
                  </a:lnTo>
                  <a:lnTo>
                    <a:pt x="258" y="134"/>
                  </a:lnTo>
                  <a:lnTo>
                    <a:pt x="258" y="135"/>
                  </a:lnTo>
                  <a:lnTo>
                    <a:pt x="259" y="135"/>
                  </a:lnTo>
                  <a:lnTo>
                    <a:pt x="259" y="136"/>
                  </a:lnTo>
                  <a:lnTo>
                    <a:pt x="260" y="136"/>
                  </a:lnTo>
                  <a:lnTo>
                    <a:pt x="261" y="136"/>
                  </a:lnTo>
                  <a:lnTo>
                    <a:pt x="261" y="137"/>
                  </a:lnTo>
                  <a:lnTo>
                    <a:pt x="260" y="137"/>
                  </a:lnTo>
                  <a:lnTo>
                    <a:pt x="261" y="137"/>
                  </a:lnTo>
                  <a:lnTo>
                    <a:pt x="262" y="137"/>
                  </a:lnTo>
                  <a:lnTo>
                    <a:pt x="263" y="137"/>
                  </a:lnTo>
                  <a:lnTo>
                    <a:pt x="263" y="138"/>
                  </a:lnTo>
                  <a:lnTo>
                    <a:pt x="263" y="137"/>
                  </a:lnTo>
                  <a:lnTo>
                    <a:pt x="262" y="136"/>
                  </a:lnTo>
                  <a:lnTo>
                    <a:pt x="263" y="136"/>
                  </a:lnTo>
                  <a:lnTo>
                    <a:pt x="264" y="136"/>
                  </a:lnTo>
                  <a:lnTo>
                    <a:pt x="264" y="135"/>
                  </a:lnTo>
                  <a:lnTo>
                    <a:pt x="264" y="136"/>
                  </a:lnTo>
                  <a:lnTo>
                    <a:pt x="265" y="136"/>
                  </a:lnTo>
                  <a:lnTo>
                    <a:pt x="266" y="136"/>
                  </a:lnTo>
                  <a:lnTo>
                    <a:pt x="266" y="136"/>
                  </a:lnTo>
                  <a:lnTo>
                    <a:pt x="266" y="137"/>
                  </a:lnTo>
                  <a:lnTo>
                    <a:pt x="267" y="137"/>
                  </a:lnTo>
                  <a:lnTo>
                    <a:pt x="267" y="138"/>
                  </a:lnTo>
                  <a:lnTo>
                    <a:pt x="266" y="138"/>
                  </a:lnTo>
                  <a:lnTo>
                    <a:pt x="266" y="139"/>
                  </a:lnTo>
                  <a:lnTo>
                    <a:pt x="266" y="140"/>
                  </a:lnTo>
                  <a:lnTo>
                    <a:pt x="267" y="140"/>
                  </a:lnTo>
                  <a:lnTo>
                    <a:pt x="267" y="141"/>
                  </a:lnTo>
                  <a:lnTo>
                    <a:pt x="267" y="140"/>
                  </a:lnTo>
                  <a:lnTo>
                    <a:pt x="268" y="140"/>
                  </a:lnTo>
                  <a:lnTo>
                    <a:pt x="268" y="141"/>
                  </a:lnTo>
                  <a:lnTo>
                    <a:pt x="269" y="141"/>
                  </a:lnTo>
                  <a:lnTo>
                    <a:pt x="269" y="140"/>
                  </a:lnTo>
                  <a:lnTo>
                    <a:pt x="270" y="140"/>
                  </a:lnTo>
                  <a:lnTo>
                    <a:pt x="271" y="140"/>
                  </a:lnTo>
                  <a:lnTo>
                    <a:pt x="270" y="140"/>
                  </a:lnTo>
                  <a:lnTo>
                    <a:pt x="270" y="141"/>
                  </a:lnTo>
                  <a:lnTo>
                    <a:pt x="269" y="141"/>
                  </a:lnTo>
                  <a:lnTo>
                    <a:pt x="270" y="141"/>
                  </a:lnTo>
                  <a:lnTo>
                    <a:pt x="271" y="141"/>
                  </a:lnTo>
                  <a:lnTo>
                    <a:pt x="271" y="141"/>
                  </a:lnTo>
                  <a:lnTo>
                    <a:pt x="272" y="141"/>
                  </a:lnTo>
                  <a:lnTo>
                    <a:pt x="273" y="141"/>
                  </a:lnTo>
                  <a:lnTo>
                    <a:pt x="273" y="141"/>
                  </a:lnTo>
                  <a:lnTo>
                    <a:pt x="274" y="141"/>
                  </a:lnTo>
                  <a:lnTo>
                    <a:pt x="274" y="141"/>
                  </a:lnTo>
                  <a:lnTo>
                    <a:pt x="273" y="141"/>
                  </a:lnTo>
                  <a:lnTo>
                    <a:pt x="273" y="142"/>
                  </a:lnTo>
                  <a:lnTo>
                    <a:pt x="274" y="142"/>
                  </a:lnTo>
                  <a:lnTo>
                    <a:pt x="274" y="143"/>
                  </a:lnTo>
                  <a:lnTo>
                    <a:pt x="274" y="142"/>
                  </a:lnTo>
                  <a:lnTo>
                    <a:pt x="274" y="142"/>
                  </a:lnTo>
                  <a:lnTo>
                    <a:pt x="275" y="142"/>
                  </a:lnTo>
                  <a:lnTo>
                    <a:pt x="275" y="141"/>
                  </a:lnTo>
                  <a:lnTo>
                    <a:pt x="276" y="141"/>
                  </a:lnTo>
                  <a:lnTo>
                    <a:pt x="277" y="141"/>
                  </a:lnTo>
                  <a:lnTo>
                    <a:pt x="277" y="142"/>
                  </a:lnTo>
                  <a:lnTo>
                    <a:pt x="277" y="143"/>
                  </a:lnTo>
                  <a:lnTo>
                    <a:pt x="278" y="143"/>
                  </a:lnTo>
                  <a:lnTo>
                    <a:pt x="278" y="142"/>
                  </a:lnTo>
                  <a:lnTo>
                    <a:pt x="279" y="142"/>
                  </a:lnTo>
                  <a:lnTo>
                    <a:pt x="279" y="143"/>
                  </a:lnTo>
                  <a:lnTo>
                    <a:pt x="278" y="144"/>
                  </a:lnTo>
                  <a:lnTo>
                    <a:pt x="277" y="144"/>
                  </a:lnTo>
                  <a:lnTo>
                    <a:pt x="277" y="145"/>
                  </a:lnTo>
                  <a:lnTo>
                    <a:pt x="278" y="145"/>
                  </a:lnTo>
                  <a:lnTo>
                    <a:pt x="278" y="146"/>
                  </a:lnTo>
                  <a:lnTo>
                    <a:pt x="279" y="146"/>
                  </a:lnTo>
                  <a:lnTo>
                    <a:pt x="279" y="145"/>
                  </a:lnTo>
                  <a:lnTo>
                    <a:pt x="280" y="145"/>
                  </a:lnTo>
                  <a:lnTo>
                    <a:pt x="281" y="145"/>
                  </a:lnTo>
                  <a:lnTo>
                    <a:pt x="281" y="146"/>
                  </a:lnTo>
                  <a:lnTo>
                    <a:pt x="282" y="146"/>
                  </a:lnTo>
                  <a:lnTo>
                    <a:pt x="282" y="147"/>
                  </a:lnTo>
                  <a:lnTo>
                    <a:pt x="283" y="147"/>
                  </a:lnTo>
                  <a:lnTo>
                    <a:pt x="283" y="148"/>
                  </a:lnTo>
                  <a:lnTo>
                    <a:pt x="284" y="148"/>
                  </a:lnTo>
                  <a:lnTo>
                    <a:pt x="285" y="148"/>
                  </a:lnTo>
                  <a:lnTo>
                    <a:pt x="286" y="148"/>
                  </a:lnTo>
                  <a:lnTo>
                    <a:pt x="287" y="148"/>
                  </a:lnTo>
                  <a:lnTo>
                    <a:pt x="288" y="148"/>
                  </a:lnTo>
                  <a:lnTo>
                    <a:pt x="288" y="149"/>
                  </a:lnTo>
                  <a:lnTo>
                    <a:pt x="289" y="149"/>
                  </a:lnTo>
                  <a:lnTo>
                    <a:pt x="289" y="149"/>
                  </a:lnTo>
                  <a:lnTo>
                    <a:pt x="290" y="149"/>
                  </a:lnTo>
                  <a:lnTo>
                    <a:pt x="291" y="149"/>
                  </a:lnTo>
                  <a:lnTo>
                    <a:pt x="292" y="149"/>
                  </a:lnTo>
                  <a:lnTo>
                    <a:pt x="293" y="149"/>
                  </a:lnTo>
                  <a:lnTo>
                    <a:pt x="294" y="149"/>
                  </a:lnTo>
                  <a:lnTo>
                    <a:pt x="295" y="149"/>
                  </a:lnTo>
                  <a:lnTo>
                    <a:pt x="296" y="149"/>
                  </a:lnTo>
                  <a:lnTo>
                    <a:pt x="296" y="150"/>
                  </a:lnTo>
                  <a:lnTo>
                    <a:pt x="297" y="151"/>
                  </a:lnTo>
                  <a:lnTo>
                    <a:pt x="297" y="152"/>
                  </a:lnTo>
                  <a:lnTo>
                    <a:pt x="297" y="152"/>
                  </a:lnTo>
                  <a:lnTo>
                    <a:pt x="297" y="153"/>
                  </a:lnTo>
                  <a:lnTo>
                    <a:pt x="297" y="154"/>
                  </a:lnTo>
                  <a:lnTo>
                    <a:pt x="297" y="155"/>
                  </a:lnTo>
                  <a:lnTo>
                    <a:pt x="297" y="156"/>
                  </a:lnTo>
                  <a:lnTo>
                    <a:pt x="297" y="157"/>
                  </a:lnTo>
                  <a:lnTo>
                    <a:pt x="298" y="157"/>
                  </a:lnTo>
                  <a:lnTo>
                    <a:pt x="298" y="157"/>
                  </a:lnTo>
                  <a:lnTo>
                    <a:pt x="299" y="158"/>
                  </a:lnTo>
                  <a:lnTo>
                    <a:pt x="300" y="159"/>
                  </a:lnTo>
                  <a:lnTo>
                    <a:pt x="301" y="160"/>
                  </a:lnTo>
                  <a:lnTo>
                    <a:pt x="302" y="161"/>
                  </a:lnTo>
                  <a:lnTo>
                    <a:pt x="303" y="162"/>
                  </a:lnTo>
                  <a:lnTo>
                    <a:pt x="303" y="163"/>
                  </a:lnTo>
                  <a:lnTo>
                    <a:pt x="304" y="163"/>
                  </a:lnTo>
                  <a:lnTo>
                    <a:pt x="305" y="163"/>
                  </a:lnTo>
                  <a:lnTo>
                    <a:pt x="305" y="164"/>
                  </a:lnTo>
                  <a:lnTo>
                    <a:pt x="305" y="164"/>
                  </a:lnTo>
                  <a:lnTo>
                    <a:pt x="305" y="165"/>
                  </a:lnTo>
                  <a:lnTo>
                    <a:pt x="305" y="165"/>
                  </a:lnTo>
                  <a:lnTo>
                    <a:pt x="305" y="166"/>
                  </a:lnTo>
                  <a:lnTo>
                    <a:pt x="306" y="166"/>
                  </a:lnTo>
                  <a:lnTo>
                    <a:pt x="306" y="167"/>
                  </a:lnTo>
                  <a:lnTo>
                    <a:pt x="305" y="167"/>
                  </a:lnTo>
                  <a:lnTo>
                    <a:pt x="305" y="167"/>
                  </a:lnTo>
                  <a:lnTo>
                    <a:pt x="304" y="168"/>
                  </a:lnTo>
                  <a:lnTo>
                    <a:pt x="305" y="168"/>
                  </a:lnTo>
                  <a:lnTo>
                    <a:pt x="305" y="168"/>
                  </a:lnTo>
                  <a:lnTo>
                    <a:pt x="306" y="169"/>
                  </a:lnTo>
                  <a:lnTo>
                    <a:pt x="306" y="170"/>
                  </a:lnTo>
                  <a:lnTo>
                    <a:pt x="305" y="170"/>
                  </a:lnTo>
                  <a:lnTo>
                    <a:pt x="305" y="171"/>
                  </a:lnTo>
                  <a:lnTo>
                    <a:pt x="306" y="171"/>
                  </a:lnTo>
                  <a:lnTo>
                    <a:pt x="307" y="170"/>
                  </a:lnTo>
                  <a:lnTo>
                    <a:pt x="308" y="170"/>
                  </a:lnTo>
                  <a:lnTo>
                    <a:pt x="309" y="170"/>
                  </a:lnTo>
                  <a:lnTo>
                    <a:pt x="310" y="170"/>
                  </a:lnTo>
                  <a:lnTo>
                    <a:pt x="311" y="170"/>
                  </a:lnTo>
                  <a:lnTo>
                    <a:pt x="311" y="169"/>
                  </a:lnTo>
                  <a:lnTo>
                    <a:pt x="311" y="168"/>
                  </a:lnTo>
                  <a:lnTo>
                    <a:pt x="310" y="168"/>
                  </a:lnTo>
                  <a:lnTo>
                    <a:pt x="310" y="167"/>
                  </a:lnTo>
                  <a:lnTo>
                    <a:pt x="311" y="167"/>
                  </a:lnTo>
                  <a:lnTo>
                    <a:pt x="311" y="166"/>
                  </a:lnTo>
                  <a:lnTo>
                    <a:pt x="312" y="167"/>
                  </a:lnTo>
                  <a:lnTo>
                    <a:pt x="313" y="167"/>
                  </a:lnTo>
                  <a:lnTo>
                    <a:pt x="313" y="167"/>
                  </a:lnTo>
                  <a:lnTo>
                    <a:pt x="314" y="167"/>
                  </a:lnTo>
                  <a:lnTo>
                    <a:pt x="315" y="167"/>
                  </a:lnTo>
                  <a:lnTo>
                    <a:pt x="316" y="167"/>
                  </a:lnTo>
                  <a:lnTo>
                    <a:pt x="316" y="168"/>
                  </a:lnTo>
                  <a:lnTo>
                    <a:pt x="317" y="168"/>
                  </a:lnTo>
                  <a:lnTo>
                    <a:pt x="318" y="168"/>
                  </a:lnTo>
                  <a:lnTo>
                    <a:pt x="318" y="169"/>
                  </a:lnTo>
                  <a:lnTo>
                    <a:pt x="318" y="170"/>
                  </a:lnTo>
                  <a:lnTo>
                    <a:pt x="318" y="171"/>
                  </a:lnTo>
                  <a:lnTo>
                    <a:pt x="319" y="171"/>
                  </a:lnTo>
                  <a:lnTo>
                    <a:pt x="320" y="171"/>
                  </a:lnTo>
                  <a:lnTo>
                    <a:pt x="320" y="172"/>
                  </a:lnTo>
                  <a:lnTo>
                    <a:pt x="321" y="172"/>
                  </a:lnTo>
                  <a:lnTo>
                    <a:pt x="321" y="173"/>
                  </a:lnTo>
                  <a:lnTo>
                    <a:pt x="321" y="173"/>
                  </a:lnTo>
                  <a:lnTo>
                    <a:pt x="321" y="173"/>
                  </a:lnTo>
                  <a:lnTo>
                    <a:pt x="321" y="174"/>
                  </a:lnTo>
                  <a:lnTo>
                    <a:pt x="321" y="175"/>
                  </a:lnTo>
                  <a:lnTo>
                    <a:pt x="321" y="176"/>
                  </a:lnTo>
                  <a:lnTo>
                    <a:pt x="321" y="176"/>
                  </a:lnTo>
                  <a:lnTo>
                    <a:pt x="322" y="176"/>
                  </a:lnTo>
                  <a:lnTo>
                    <a:pt x="322" y="177"/>
                  </a:lnTo>
                  <a:lnTo>
                    <a:pt x="323" y="177"/>
                  </a:lnTo>
                  <a:lnTo>
                    <a:pt x="324" y="177"/>
                  </a:lnTo>
                  <a:lnTo>
                    <a:pt x="324" y="178"/>
                  </a:lnTo>
                  <a:lnTo>
                    <a:pt x="325" y="178"/>
                  </a:lnTo>
                  <a:lnTo>
                    <a:pt x="326" y="179"/>
                  </a:lnTo>
                  <a:lnTo>
                    <a:pt x="327" y="179"/>
                  </a:lnTo>
                  <a:lnTo>
                    <a:pt x="328" y="180"/>
                  </a:lnTo>
                  <a:lnTo>
                    <a:pt x="329" y="180"/>
                  </a:lnTo>
                  <a:lnTo>
                    <a:pt x="329" y="181"/>
                  </a:lnTo>
                  <a:lnTo>
                    <a:pt x="329" y="181"/>
                  </a:lnTo>
                  <a:lnTo>
                    <a:pt x="330" y="181"/>
                  </a:lnTo>
                  <a:lnTo>
                    <a:pt x="331" y="181"/>
                  </a:lnTo>
                  <a:lnTo>
                    <a:pt x="332" y="181"/>
                  </a:lnTo>
                  <a:lnTo>
                    <a:pt x="332" y="182"/>
                  </a:lnTo>
                  <a:lnTo>
                    <a:pt x="333" y="182"/>
                  </a:lnTo>
                  <a:lnTo>
                    <a:pt x="334" y="182"/>
                  </a:lnTo>
                  <a:lnTo>
                    <a:pt x="334" y="183"/>
                  </a:lnTo>
                  <a:lnTo>
                    <a:pt x="335" y="183"/>
                  </a:lnTo>
                  <a:lnTo>
                    <a:pt x="335" y="184"/>
                  </a:lnTo>
                  <a:lnTo>
                    <a:pt x="336" y="184"/>
                  </a:lnTo>
                  <a:lnTo>
                    <a:pt x="337" y="184"/>
                  </a:lnTo>
                  <a:lnTo>
                    <a:pt x="337" y="184"/>
                  </a:lnTo>
                  <a:lnTo>
                    <a:pt x="338" y="184"/>
                  </a:lnTo>
                  <a:lnTo>
                    <a:pt x="338" y="185"/>
                  </a:lnTo>
                  <a:lnTo>
                    <a:pt x="340" y="185"/>
                  </a:lnTo>
                  <a:lnTo>
                    <a:pt x="341" y="185"/>
                  </a:lnTo>
                  <a:lnTo>
                    <a:pt x="342" y="186"/>
                  </a:lnTo>
                  <a:lnTo>
                    <a:pt x="343" y="186"/>
                  </a:lnTo>
                  <a:lnTo>
                    <a:pt x="344" y="187"/>
                  </a:lnTo>
                  <a:lnTo>
                    <a:pt x="345" y="187"/>
                  </a:lnTo>
                  <a:lnTo>
                    <a:pt x="345" y="188"/>
                  </a:lnTo>
                  <a:lnTo>
                    <a:pt x="345" y="188"/>
                  </a:lnTo>
                  <a:lnTo>
                    <a:pt x="345" y="188"/>
                  </a:lnTo>
                  <a:lnTo>
                    <a:pt x="346" y="188"/>
                  </a:lnTo>
                  <a:lnTo>
                    <a:pt x="346" y="189"/>
                  </a:lnTo>
                  <a:lnTo>
                    <a:pt x="347" y="189"/>
                  </a:lnTo>
                  <a:lnTo>
                    <a:pt x="348" y="190"/>
                  </a:lnTo>
                  <a:lnTo>
                    <a:pt x="349" y="190"/>
                  </a:lnTo>
                  <a:lnTo>
                    <a:pt x="349" y="191"/>
                  </a:lnTo>
                  <a:lnTo>
                    <a:pt x="350" y="191"/>
                  </a:lnTo>
                  <a:lnTo>
                    <a:pt x="350" y="192"/>
                  </a:lnTo>
                  <a:lnTo>
                    <a:pt x="351" y="192"/>
                  </a:lnTo>
                  <a:lnTo>
                    <a:pt x="351" y="193"/>
                  </a:lnTo>
                  <a:lnTo>
                    <a:pt x="352" y="193"/>
                  </a:lnTo>
                  <a:lnTo>
                    <a:pt x="353" y="193"/>
                  </a:lnTo>
                  <a:lnTo>
                    <a:pt x="353" y="193"/>
                  </a:lnTo>
                  <a:lnTo>
                    <a:pt x="354" y="193"/>
                  </a:lnTo>
                  <a:lnTo>
                    <a:pt x="354" y="194"/>
                  </a:lnTo>
                  <a:lnTo>
                    <a:pt x="355" y="194"/>
                  </a:lnTo>
                  <a:lnTo>
                    <a:pt x="355" y="195"/>
                  </a:lnTo>
                  <a:lnTo>
                    <a:pt x="356" y="195"/>
                  </a:lnTo>
                  <a:lnTo>
                    <a:pt x="357" y="195"/>
                  </a:lnTo>
                  <a:lnTo>
                    <a:pt x="357" y="196"/>
                  </a:lnTo>
                  <a:lnTo>
                    <a:pt x="358" y="196"/>
                  </a:lnTo>
                  <a:lnTo>
                    <a:pt x="358" y="196"/>
                  </a:lnTo>
                  <a:lnTo>
                    <a:pt x="359" y="196"/>
                  </a:lnTo>
                  <a:lnTo>
                    <a:pt x="359" y="197"/>
                  </a:lnTo>
                  <a:lnTo>
                    <a:pt x="360" y="197"/>
                  </a:lnTo>
                  <a:lnTo>
                    <a:pt x="360" y="197"/>
                  </a:lnTo>
                  <a:lnTo>
                    <a:pt x="361" y="197"/>
                  </a:lnTo>
                  <a:lnTo>
                    <a:pt x="362" y="196"/>
                  </a:lnTo>
                  <a:lnTo>
                    <a:pt x="362" y="196"/>
                  </a:lnTo>
                  <a:lnTo>
                    <a:pt x="362" y="195"/>
                  </a:lnTo>
                  <a:lnTo>
                    <a:pt x="363" y="195"/>
                  </a:lnTo>
                  <a:lnTo>
                    <a:pt x="363" y="194"/>
                  </a:lnTo>
                  <a:lnTo>
                    <a:pt x="364" y="194"/>
                  </a:lnTo>
                  <a:lnTo>
                    <a:pt x="364" y="193"/>
                  </a:lnTo>
                  <a:lnTo>
                    <a:pt x="365" y="193"/>
                  </a:lnTo>
                  <a:lnTo>
                    <a:pt x="365" y="192"/>
                  </a:lnTo>
                  <a:lnTo>
                    <a:pt x="366" y="191"/>
                  </a:lnTo>
                  <a:lnTo>
                    <a:pt x="366" y="190"/>
                  </a:lnTo>
                  <a:lnTo>
                    <a:pt x="367" y="190"/>
                  </a:lnTo>
                  <a:lnTo>
                    <a:pt x="368" y="190"/>
                  </a:lnTo>
                  <a:lnTo>
                    <a:pt x="368" y="190"/>
                  </a:lnTo>
                  <a:lnTo>
                    <a:pt x="369" y="190"/>
                  </a:lnTo>
                  <a:lnTo>
                    <a:pt x="370" y="190"/>
                  </a:lnTo>
                  <a:lnTo>
                    <a:pt x="371" y="190"/>
                  </a:lnTo>
                  <a:lnTo>
                    <a:pt x="372" y="190"/>
                  </a:lnTo>
                  <a:lnTo>
                    <a:pt x="373" y="190"/>
                  </a:lnTo>
                  <a:lnTo>
                    <a:pt x="374" y="190"/>
                  </a:lnTo>
                  <a:lnTo>
                    <a:pt x="375" y="191"/>
                  </a:lnTo>
                  <a:lnTo>
                    <a:pt x="376" y="191"/>
                  </a:lnTo>
                  <a:lnTo>
                    <a:pt x="376" y="191"/>
                  </a:lnTo>
                  <a:lnTo>
                    <a:pt x="376" y="192"/>
                  </a:lnTo>
                  <a:lnTo>
                    <a:pt x="377" y="192"/>
                  </a:lnTo>
                  <a:lnTo>
                    <a:pt x="377" y="193"/>
                  </a:lnTo>
                  <a:lnTo>
                    <a:pt x="378" y="193"/>
                  </a:lnTo>
                  <a:lnTo>
                    <a:pt x="378" y="194"/>
                  </a:lnTo>
                  <a:lnTo>
                    <a:pt x="379" y="194"/>
                  </a:lnTo>
                  <a:lnTo>
                    <a:pt x="379" y="195"/>
                  </a:lnTo>
                  <a:lnTo>
                    <a:pt x="380" y="195"/>
                  </a:lnTo>
                  <a:lnTo>
                    <a:pt x="381" y="196"/>
                  </a:lnTo>
                  <a:lnTo>
                    <a:pt x="381" y="196"/>
                  </a:lnTo>
                  <a:lnTo>
                    <a:pt x="382" y="196"/>
                  </a:lnTo>
                  <a:lnTo>
                    <a:pt x="383" y="196"/>
                  </a:lnTo>
                  <a:lnTo>
                    <a:pt x="384" y="196"/>
                  </a:lnTo>
                  <a:lnTo>
                    <a:pt x="384" y="196"/>
                  </a:lnTo>
                  <a:lnTo>
                    <a:pt x="384" y="196"/>
                  </a:lnTo>
                  <a:lnTo>
                    <a:pt x="384" y="196"/>
                  </a:lnTo>
                  <a:lnTo>
                    <a:pt x="385" y="196"/>
                  </a:lnTo>
                  <a:lnTo>
                    <a:pt x="386" y="197"/>
                  </a:lnTo>
                  <a:lnTo>
                    <a:pt x="387" y="197"/>
                  </a:lnTo>
                  <a:lnTo>
                    <a:pt x="388" y="198"/>
                  </a:lnTo>
                  <a:lnTo>
                    <a:pt x="389" y="198"/>
                  </a:lnTo>
                  <a:lnTo>
                    <a:pt x="390" y="198"/>
                  </a:lnTo>
                  <a:lnTo>
                    <a:pt x="390" y="199"/>
                  </a:lnTo>
                  <a:lnTo>
                    <a:pt x="391" y="199"/>
                  </a:lnTo>
                  <a:lnTo>
                    <a:pt x="391" y="200"/>
                  </a:lnTo>
                  <a:lnTo>
                    <a:pt x="392" y="200"/>
                  </a:lnTo>
                  <a:lnTo>
                    <a:pt x="392" y="201"/>
                  </a:lnTo>
                  <a:lnTo>
                    <a:pt x="393" y="201"/>
                  </a:lnTo>
                  <a:lnTo>
                    <a:pt x="393" y="202"/>
                  </a:lnTo>
                  <a:lnTo>
                    <a:pt x="395" y="203"/>
                  </a:lnTo>
                  <a:lnTo>
                    <a:pt x="396" y="203"/>
                  </a:lnTo>
                  <a:lnTo>
                    <a:pt x="397" y="204"/>
                  </a:lnTo>
                  <a:lnTo>
                    <a:pt x="397" y="204"/>
                  </a:lnTo>
                  <a:lnTo>
                    <a:pt x="398" y="204"/>
                  </a:lnTo>
                  <a:lnTo>
                    <a:pt x="399" y="205"/>
                  </a:lnTo>
                  <a:lnTo>
                    <a:pt x="400" y="205"/>
                  </a:lnTo>
                  <a:lnTo>
                    <a:pt x="400" y="206"/>
                  </a:lnTo>
                  <a:lnTo>
                    <a:pt x="401" y="206"/>
                  </a:lnTo>
                  <a:lnTo>
                    <a:pt x="402" y="207"/>
                  </a:lnTo>
                  <a:lnTo>
                    <a:pt x="403" y="207"/>
                  </a:lnTo>
                  <a:lnTo>
                    <a:pt x="404" y="207"/>
                  </a:lnTo>
                  <a:lnTo>
                    <a:pt x="404" y="208"/>
                  </a:lnTo>
                  <a:lnTo>
                    <a:pt x="405" y="208"/>
                  </a:lnTo>
                  <a:lnTo>
                    <a:pt x="405" y="209"/>
                  </a:lnTo>
                  <a:lnTo>
                    <a:pt x="406" y="210"/>
                  </a:lnTo>
                  <a:lnTo>
                    <a:pt x="406" y="211"/>
                  </a:lnTo>
                  <a:lnTo>
                    <a:pt x="407" y="211"/>
                  </a:lnTo>
                  <a:lnTo>
                    <a:pt x="408" y="212"/>
                  </a:lnTo>
                  <a:lnTo>
                    <a:pt x="408" y="212"/>
                  </a:lnTo>
                  <a:lnTo>
                    <a:pt x="409" y="212"/>
                  </a:lnTo>
                  <a:lnTo>
                    <a:pt x="409" y="212"/>
                  </a:lnTo>
                  <a:lnTo>
                    <a:pt x="410" y="212"/>
                  </a:lnTo>
                  <a:lnTo>
                    <a:pt x="410" y="213"/>
                  </a:lnTo>
                  <a:lnTo>
                    <a:pt x="411" y="213"/>
                  </a:lnTo>
                  <a:lnTo>
                    <a:pt x="412" y="213"/>
                  </a:lnTo>
                  <a:lnTo>
                    <a:pt x="413" y="213"/>
                  </a:lnTo>
                  <a:lnTo>
                    <a:pt x="413" y="214"/>
                  </a:lnTo>
                  <a:lnTo>
                    <a:pt x="414" y="214"/>
                  </a:lnTo>
                  <a:lnTo>
                    <a:pt x="415" y="213"/>
                  </a:lnTo>
                  <a:lnTo>
                    <a:pt x="416" y="213"/>
                  </a:lnTo>
                  <a:lnTo>
                    <a:pt x="416" y="213"/>
                  </a:lnTo>
                  <a:lnTo>
                    <a:pt x="417" y="212"/>
                  </a:lnTo>
                  <a:lnTo>
                    <a:pt x="418" y="212"/>
                  </a:lnTo>
                  <a:lnTo>
                    <a:pt x="419" y="212"/>
                  </a:lnTo>
                  <a:lnTo>
                    <a:pt x="419" y="213"/>
                  </a:lnTo>
                  <a:lnTo>
                    <a:pt x="420" y="213"/>
                  </a:lnTo>
                  <a:lnTo>
                    <a:pt x="421" y="213"/>
                  </a:lnTo>
                  <a:lnTo>
                    <a:pt x="421" y="212"/>
                  </a:lnTo>
                  <a:lnTo>
                    <a:pt x="422" y="212"/>
                  </a:lnTo>
                  <a:lnTo>
                    <a:pt x="423" y="212"/>
                  </a:lnTo>
                  <a:lnTo>
                    <a:pt x="424" y="212"/>
                  </a:lnTo>
                  <a:lnTo>
                    <a:pt x="424" y="212"/>
                  </a:lnTo>
                  <a:lnTo>
                    <a:pt x="424" y="212"/>
                  </a:lnTo>
                  <a:lnTo>
                    <a:pt x="425" y="212"/>
                  </a:lnTo>
                  <a:lnTo>
                    <a:pt x="425" y="212"/>
                  </a:lnTo>
                  <a:lnTo>
                    <a:pt x="425" y="212"/>
                  </a:lnTo>
                  <a:lnTo>
                    <a:pt x="426" y="212"/>
                  </a:lnTo>
                  <a:lnTo>
                    <a:pt x="427" y="212"/>
                  </a:lnTo>
                  <a:lnTo>
                    <a:pt x="428" y="212"/>
                  </a:lnTo>
                  <a:lnTo>
                    <a:pt x="428" y="211"/>
                  </a:lnTo>
                  <a:lnTo>
                    <a:pt x="429" y="211"/>
                  </a:lnTo>
                  <a:lnTo>
                    <a:pt x="430" y="211"/>
                  </a:lnTo>
                  <a:lnTo>
                    <a:pt x="431" y="211"/>
                  </a:lnTo>
                  <a:lnTo>
                    <a:pt x="431" y="211"/>
                  </a:lnTo>
                  <a:lnTo>
                    <a:pt x="431" y="210"/>
                  </a:lnTo>
                  <a:lnTo>
                    <a:pt x="432" y="210"/>
                  </a:lnTo>
                  <a:lnTo>
                    <a:pt x="432" y="211"/>
                  </a:lnTo>
                  <a:lnTo>
                    <a:pt x="433" y="211"/>
                  </a:lnTo>
                  <a:lnTo>
                    <a:pt x="434" y="211"/>
                  </a:lnTo>
                  <a:lnTo>
                    <a:pt x="434" y="210"/>
                  </a:lnTo>
                  <a:lnTo>
                    <a:pt x="435" y="210"/>
                  </a:lnTo>
                  <a:lnTo>
                    <a:pt x="436" y="210"/>
                  </a:lnTo>
                  <a:lnTo>
                    <a:pt x="436" y="211"/>
                  </a:lnTo>
                  <a:lnTo>
                    <a:pt x="436" y="212"/>
                  </a:lnTo>
                  <a:lnTo>
                    <a:pt x="437" y="212"/>
                  </a:lnTo>
                  <a:lnTo>
                    <a:pt x="437" y="212"/>
                  </a:lnTo>
                  <a:lnTo>
                    <a:pt x="437" y="213"/>
                  </a:lnTo>
                  <a:lnTo>
                    <a:pt x="437" y="214"/>
                  </a:lnTo>
                  <a:lnTo>
                    <a:pt x="438" y="214"/>
                  </a:lnTo>
                  <a:lnTo>
                    <a:pt x="437" y="215"/>
                  </a:lnTo>
                  <a:lnTo>
                    <a:pt x="438" y="215"/>
                  </a:lnTo>
                  <a:lnTo>
                    <a:pt x="438" y="216"/>
                  </a:lnTo>
                  <a:lnTo>
                    <a:pt x="438" y="215"/>
                  </a:lnTo>
                  <a:lnTo>
                    <a:pt x="438" y="216"/>
                  </a:lnTo>
                  <a:lnTo>
                    <a:pt x="439" y="216"/>
                  </a:lnTo>
                  <a:lnTo>
                    <a:pt x="439" y="217"/>
                  </a:lnTo>
                  <a:lnTo>
                    <a:pt x="439" y="217"/>
                  </a:lnTo>
                  <a:lnTo>
                    <a:pt x="439" y="218"/>
                  </a:lnTo>
                  <a:lnTo>
                    <a:pt x="439" y="218"/>
                  </a:lnTo>
                  <a:lnTo>
                    <a:pt x="439" y="218"/>
                  </a:lnTo>
                  <a:lnTo>
                    <a:pt x="439" y="218"/>
                  </a:lnTo>
                  <a:lnTo>
                    <a:pt x="439" y="219"/>
                  </a:lnTo>
                  <a:lnTo>
                    <a:pt x="439" y="219"/>
                  </a:lnTo>
                  <a:lnTo>
                    <a:pt x="439" y="220"/>
                  </a:lnTo>
                  <a:lnTo>
                    <a:pt x="439" y="220"/>
                  </a:lnTo>
                  <a:lnTo>
                    <a:pt x="439" y="220"/>
                  </a:lnTo>
                  <a:lnTo>
                    <a:pt x="440" y="221"/>
                  </a:lnTo>
                  <a:lnTo>
                    <a:pt x="439" y="221"/>
                  </a:lnTo>
                  <a:lnTo>
                    <a:pt x="440" y="221"/>
                  </a:lnTo>
                  <a:lnTo>
                    <a:pt x="440" y="222"/>
                  </a:lnTo>
                  <a:lnTo>
                    <a:pt x="440" y="223"/>
                  </a:lnTo>
                  <a:lnTo>
                    <a:pt x="439" y="224"/>
                  </a:lnTo>
                  <a:lnTo>
                    <a:pt x="439" y="225"/>
                  </a:lnTo>
                  <a:lnTo>
                    <a:pt x="439" y="226"/>
                  </a:lnTo>
                  <a:lnTo>
                    <a:pt x="439" y="226"/>
                  </a:lnTo>
                  <a:lnTo>
                    <a:pt x="439" y="226"/>
                  </a:lnTo>
                  <a:lnTo>
                    <a:pt x="439" y="226"/>
                  </a:lnTo>
                  <a:lnTo>
                    <a:pt x="439" y="226"/>
                  </a:lnTo>
                  <a:lnTo>
                    <a:pt x="439" y="227"/>
                  </a:lnTo>
                  <a:lnTo>
                    <a:pt x="439" y="228"/>
                  </a:lnTo>
                  <a:lnTo>
                    <a:pt x="440" y="228"/>
                  </a:lnTo>
                  <a:lnTo>
                    <a:pt x="439" y="228"/>
                  </a:lnTo>
                  <a:lnTo>
                    <a:pt x="440" y="228"/>
                  </a:lnTo>
                  <a:lnTo>
                    <a:pt x="439" y="228"/>
                  </a:lnTo>
                  <a:lnTo>
                    <a:pt x="439" y="228"/>
                  </a:lnTo>
                  <a:lnTo>
                    <a:pt x="439" y="229"/>
                  </a:lnTo>
                  <a:lnTo>
                    <a:pt x="439" y="230"/>
                  </a:lnTo>
                  <a:lnTo>
                    <a:pt x="439" y="230"/>
                  </a:lnTo>
                  <a:lnTo>
                    <a:pt x="440" y="230"/>
                  </a:lnTo>
                  <a:lnTo>
                    <a:pt x="441" y="230"/>
                  </a:lnTo>
                  <a:lnTo>
                    <a:pt x="442" y="230"/>
                  </a:lnTo>
                  <a:lnTo>
                    <a:pt x="443" y="230"/>
                  </a:lnTo>
                  <a:lnTo>
                    <a:pt x="444" y="230"/>
                  </a:lnTo>
                  <a:lnTo>
                    <a:pt x="445" y="231"/>
                  </a:lnTo>
                  <a:lnTo>
                    <a:pt x="446" y="230"/>
                  </a:lnTo>
                  <a:lnTo>
                    <a:pt x="447" y="230"/>
                  </a:lnTo>
                  <a:lnTo>
                    <a:pt x="447" y="230"/>
                  </a:lnTo>
                  <a:lnTo>
                    <a:pt x="448" y="230"/>
                  </a:lnTo>
                  <a:lnTo>
                    <a:pt x="449" y="230"/>
                  </a:lnTo>
                  <a:lnTo>
                    <a:pt x="450" y="230"/>
                  </a:lnTo>
                  <a:lnTo>
                    <a:pt x="451" y="230"/>
                  </a:lnTo>
                  <a:lnTo>
                    <a:pt x="452" y="230"/>
                  </a:lnTo>
                  <a:lnTo>
                    <a:pt x="453" y="230"/>
                  </a:lnTo>
                  <a:lnTo>
                    <a:pt x="454" y="230"/>
                  </a:lnTo>
                  <a:lnTo>
                    <a:pt x="455" y="230"/>
                  </a:lnTo>
                  <a:lnTo>
                    <a:pt x="455" y="230"/>
                  </a:lnTo>
                  <a:lnTo>
                    <a:pt x="456" y="230"/>
                  </a:lnTo>
                  <a:lnTo>
                    <a:pt x="457" y="230"/>
                  </a:lnTo>
                  <a:lnTo>
                    <a:pt x="457" y="231"/>
                  </a:lnTo>
                  <a:lnTo>
                    <a:pt x="458" y="231"/>
                  </a:lnTo>
                  <a:lnTo>
                    <a:pt x="458" y="232"/>
                  </a:lnTo>
                  <a:lnTo>
                    <a:pt x="458" y="233"/>
                  </a:lnTo>
                  <a:lnTo>
                    <a:pt x="459" y="234"/>
                  </a:lnTo>
                  <a:lnTo>
                    <a:pt x="460" y="234"/>
                  </a:lnTo>
                  <a:lnTo>
                    <a:pt x="461" y="234"/>
                  </a:lnTo>
                  <a:lnTo>
                    <a:pt x="462" y="234"/>
                  </a:lnTo>
                  <a:lnTo>
                    <a:pt x="463" y="234"/>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22" name="Freeform 222"/>
            <p:cNvSpPr>
              <a:spLocks/>
            </p:cNvSpPr>
            <p:nvPr/>
          </p:nvSpPr>
          <p:spPr bwMode="auto">
            <a:xfrm>
              <a:off x="4040189" y="2601910"/>
              <a:ext cx="801689" cy="536574"/>
            </a:xfrm>
            <a:custGeom>
              <a:avLst/>
              <a:gdLst>
                <a:gd name="T0" fmla="*/ 367 w 505"/>
                <a:gd name="T1" fmla="*/ 3 h 338"/>
                <a:gd name="T2" fmla="*/ 378 w 505"/>
                <a:gd name="T3" fmla="*/ 9 h 338"/>
                <a:gd name="T4" fmla="*/ 385 w 505"/>
                <a:gd name="T5" fmla="*/ 13 h 338"/>
                <a:gd name="T6" fmla="*/ 393 w 505"/>
                <a:gd name="T7" fmla="*/ 6 h 338"/>
                <a:gd name="T8" fmla="*/ 394 w 505"/>
                <a:gd name="T9" fmla="*/ 1 h 338"/>
                <a:gd name="T10" fmla="*/ 409 w 505"/>
                <a:gd name="T11" fmla="*/ 1 h 338"/>
                <a:gd name="T12" fmla="*/ 420 w 505"/>
                <a:gd name="T13" fmla="*/ 5 h 338"/>
                <a:gd name="T14" fmla="*/ 433 w 505"/>
                <a:gd name="T15" fmla="*/ 11 h 338"/>
                <a:gd name="T16" fmla="*/ 448 w 505"/>
                <a:gd name="T17" fmla="*/ 28 h 338"/>
                <a:gd name="T18" fmla="*/ 459 w 505"/>
                <a:gd name="T19" fmla="*/ 55 h 338"/>
                <a:gd name="T20" fmla="*/ 480 w 505"/>
                <a:gd name="T21" fmla="*/ 72 h 338"/>
                <a:gd name="T22" fmla="*/ 465 w 505"/>
                <a:gd name="T23" fmla="*/ 81 h 338"/>
                <a:gd name="T24" fmla="*/ 442 w 505"/>
                <a:gd name="T25" fmla="*/ 90 h 338"/>
                <a:gd name="T26" fmla="*/ 467 w 505"/>
                <a:gd name="T27" fmla="*/ 110 h 338"/>
                <a:gd name="T28" fmla="*/ 453 w 505"/>
                <a:gd name="T29" fmla="*/ 125 h 338"/>
                <a:gd name="T30" fmla="*/ 474 w 505"/>
                <a:gd name="T31" fmla="*/ 144 h 338"/>
                <a:gd name="T32" fmla="*/ 503 w 505"/>
                <a:gd name="T33" fmla="*/ 160 h 338"/>
                <a:gd name="T34" fmla="*/ 477 w 505"/>
                <a:gd name="T35" fmla="*/ 167 h 338"/>
                <a:gd name="T36" fmla="*/ 455 w 505"/>
                <a:gd name="T37" fmla="*/ 173 h 338"/>
                <a:gd name="T38" fmla="*/ 422 w 505"/>
                <a:gd name="T39" fmla="*/ 194 h 338"/>
                <a:gd name="T40" fmla="*/ 393 w 505"/>
                <a:gd name="T41" fmla="*/ 211 h 338"/>
                <a:gd name="T42" fmla="*/ 385 w 505"/>
                <a:gd name="T43" fmla="*/ 232 h 338"/>
                <a:gd name="T44" fmla="*/ 391 w 505"/>
                <a:gd name="T45" fmla="*/ 250 h 338"/>
                <a:gd name="T46" fmla="*/ 405 w 505"/>
                <a:gd name="T47" fmla="*/ 268 h 338"/>
                <a:gd name="T48" fmla="*/ 393 w 505"/>
                <a:gd name="T49" fmla="*/ 296 h 338"/>
                <a:gd name="T50" fmla="*/ 374 w 505"/>
                <a:gd name="T51" fmla="*/ 327 h 338"/>
                <a:gd name="T52" fmla="*/ 332 w 505"/>
                <a:gd name="T53" fmla="*/ 328 h 338"/>
                <a:gd name="T54" fmla="*/ 330 w 505"/>
                <a:gd name="T55" fmla="*/ 293 h 338"/>
                <a:gd name="T56" fmla="*/ 322 w 505"/>
                <a:gd name="T57" fmla="*/ 263 h 338"/>
                <a:gd name="T58" fmla="*/ 287 w 505"/>
                <a:gd name="T59" fmla="*/ 267 h 338"/>
                <a:gd name="T60" fmla="*/ 276 w 505"/>
                <a:gd name="T61" fmla="*/ 252 h 338"/>
                <a:gd name="T62" fmla="*/ 256 w 505"/>
                <a:gd name="T63" fmla="*/ 249 h 338"/>
                <a:gd name="T64" fmla="*/ 248 w 505"/>
                <a:gd name="T65" fmla="*/ 234 h 338"/>
                <a:gd name="T66" fmla="*/ 228 w 505"/>
                <a:gd name="T67" fmla="*/ 228 h 338"/>
                <a:gd name="T68" fmla="*/ 225 w 505"/>
                <a:gd name="T69" fmla="*/ 217 h 338"/>
                <a:gd name="T70" fmla="*/ 216 w 505"/>
                <a:gd name="T71" fmla="*/ 220 h 338"/>
                <a:gd name="T72" fmla="*/ 207 w 505"/>
                <a:gd name="T73" fmla="*/ 220 h 338"/>
                <a:gd name="T74" fmla="*/ 194 w 505"/>
                <a:gd name="T75" fmla="*/ 217 h 338"/>
                <a:gd name="T76" fmla="*/ 188 w 505"/>
                <a:gd name="T77" fmla="*/ 233 h 338"/>
                <a:gd name="T78" fmla="*/ 180 w 505"/>
                <a:gd name="T79" fmla="*/ 241 h 338"/>
                <a:gd name="T80" fmla="*/ 164 w 505"/>
                <a:gd name="T81" fmla="*/ 240 h 338"/>
                <a:gd name="T82" fmla="*/ 150 w 505"/>
                <a:gd name="T83" fmla="*/ 240 h 338"/>
                <a:gd name="T84" fmla="*/ 154 w 505"/>
                <a:gd name="T85" fmla="*/ 226 h 338"/>
                <a:gd name="T86" fmla="*/ 153 w 505"/>
                <a:gd name="T87" fmla="*/ 217 h 338"/>
                <a:gd name="T88" fmla="*/ 142 w 505"/>
                <a:gd name="T89" fmla="*/ 221 h 338"/>
                <a:gd name="T90" fmla="*/ 147 w 505"/>
                <a:gd name="T91" fmla="*/ 225 h 338"/>
                <a:gd name="T92" fmla="*/ 133 w 505"/>
                <a:gd name="T93" fmla="*/ 225 h 338"/>
                <a:gd name="T94" fmla="*/ 129 w 505"/>
                <a:gd name="T95" fmla="*/ 225 h 338"/>
                <a:gd name="T96" fmla="*/ 120 w 505"/>
                <a:gd name="T97" fmla="*/ 225 h 338"/>
                <a:gd name="T98" fmla="*/ 117 w 505"/>
                <a:gd name="T99" fmla="*/ 235 h 338"/>
                <a:gd name="T100" fmla="*/ 119 w 505"/>
                <a:gd name="T101" fmla="*/ 230 h 338"/>
                <a:gd name="T102" fmla="*/ 109 w 505"/>
                <a:gd name="T103" fmla="*/ 231 h 338"/>
                <a:gd name="T104" fmla="*/ 104 w 505"/>
                <a:gd name="T105" fmla="*/ 227 h 338"/>
                <a:gd name="T106" fmla="*/ 111 w 505"/>
                <a:gd name="T107" fmla="*/ 213 h 338"/>
                <a:gd name="T108" fmla="*/ 97 w 505"/>
                <a:gd name="T109" fmla="*/ 195 h 338"/>
                <a:gd name="T110" fmla="*/ 84 w 505"/>
                <a:gd name="T111" fmla="*/ 204 h 338"/>
                <a:gd name="T112" fmla="*/ 60 w 505"/>
                <a:gd name="T113" fmla="*/ 224 h 338"/>
                <a:gd name="T114" fmla="*/ 22 w 505"/>
                <a:gd name="T115" fmla="*/ 225 h 338"/>
                <a:gd name="T116" fmla="*/ 12 w 505"/>
                <a:gd name="T117" fmla="*/ 210 h 338"/>
                <a:gd name="T118" fmla="*/ 2 w 505"/>
                <a:gd name="T119" fmla="*/ 21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05" h="338">
                  <a:moveTo>
                    <a:pt x="354" y="2"/>
                  </a:moveTo>
                  <a:lnTo>
                    <a:pt x="354" y="3"/>
                  </a:lnTo>
                  <a:lnTo>
                    <a:pt x="354" y="3"/>
                  </a:lnTo>
                  <a:lnTo>
                    <a:pt x="355" y="3"/>
                  </a:lnTo>
                  <a:lnTo>
                    <a:pt x="356" y="3"/>
                  </a:lnTo>
                  <a:lnTo>
                    <a:pt x="357" y="4"/>
                  </a:lnTo>
                  <a:lnTo>
                    <a:pt x="358" y="4"/>
                  </a:lnTo>
                  <a:lnTo>
                    <a:pt x="359" y="4"/>
                  </a:lnTo>
                  <a:lnTo>
                    <a:pt x="360" y="3"/>
                  </a:lnTo>
                  <a:lnTo>
                    <a:pt x="361" y="3"/>
                  </a:lnTo>
                  <a:lnTo>
                    <a:pt x="362" y="3"/>
                  </a:lnTo>
                  <a:lnTo>
                    <a:pt x="362" y="3"/>
                  </a:lnTo>
                  <a:lnTo>
                    <a:pt x="363" y="3"/>
                  </a:lnTo>
                  <a:lnTo>
                    <a:pt x="364" y="3"/>
                  </a:lnTo>
                  <a:lnTo>
                    <a:pt x="365" y="3"/>
                  </a:lnTo>
                  <a:lnTo>
                    <a:pt x="366" y="3"/>
                  </a:lnTo>
                  <a:lnTo>
                    <a:pt x="367" y="3"/>
                  </a:lnTo>
                  <a:lnTo>
                    <a:pt x="368" y="3"/>
                  </a:lnTo>
                  <a:lnTo>
                    <a:pt x="369" y="3"/>
                  </a:lnTo>
                  <a:lnTo>
                    <a:pt x="370" y="3"/>
                  </a:lnTo>
                  <a:lnTo>
                    <a:pt x="370" y="3"/>
                  </a:lnTo>
                  <a:lnTo>
                    <a:pt x="371" y="3"/>
                  </a:lnTo>
                  <a:lnTo>
                    <a:pt x="372" y="3"/>
                  </a:lnTo>
                  <a:lnTo>
                    <a:pt x="372" y="4"/>
                  </a:lnTo>
                  <a:lnTo>
                    <a:pt x="373" y="4"/>
                  </a:lnTo>
                  <a:lnTo>
                    <a:pt x="373" y="4"/>
                  </a:lnTo>
                  <a:lnTo>
                    <a:pt x="374" y="5"/>
                  </a:lnTo>
                  <a:lnTo>
                    <a:pt x="374" y="6"/>
                  </a:lnTo>
                  <a:lnTo>
                    <a:pt x="375" y="6"/>
                  </a:lnTo>
                  <a:lnTo>
                    <a:pt x="376" y="7"/>
                  </a:lnTo>
                  <a:lnTo>
                    <a:pt x="377" y="7"/>
                  </a:lnTo>
                  <a:lnTo>
                    <a:pt x="378" y="8"/>
                  </a:lnTo>
                  <a:lnTo>
                    <a:pt x="378" y="8"/>
                  </a:lnTo>
                  <a:lnTo>
                    <a:pt x="378" y="9"/>
                  </a:lnTo>
                  <a:lnTo>
                    <a:pt x="379" y="9"/>
                  </a:lnTo>
                  <a:lnTo>
                    <a:pt x="380" y="9"/>
                  </a:lnTo>
                  <a:lnTo>
                    <a:pt x="380" y="10"/>
                  </a:lnTo>
                  <a:lnTo>
                    <a:pt x="379" y="10"/>
                  </a:lnTo>
                  <a:lnTo>
                    <a:pt x="379" y="11"/>
                  </a:lnTo>
                  <a:lnTo>
                    <a:pt x="379" y="12"/>
                  </a:lnTo>
                  <a:lnTo>
                    <a:pt x="380" y="12"/>
                  </a:lnTo>
                  <a:lnTo>
                    <a:pt x="381" y="12"/>
                  </a:lnTo>
                  <a:lnTo>
                    <a:pt x="381" y="13"/>
                  </a:lnTo>
                  <a:lnTo>
                    <a:pt x="382" y="13"/>
                  </a:lnTo>
                  <a:lnTo>
                    <a:pt x="382" y="14"/>
                  </a:lnTo>
                  <a:lnTo>
                    <a:pt x="383" y="14"/>
                  </a:lnTo>
                  <a:lnTo>
                    <a:pt x="384" y="14"/>
                  </a:lnTo>
                  <a:lnTo>
                    <a:pt x="385" y="14"/>
                  </a:lnTo>
                  <a:lnTo>
                    <a:pt x="384" y="14"/>
                  </a:lnTo>
                  <a:lnTo>
                    <a:pt x="385" y="14"/>
                  </a:lnTo>
                  <a:lnTo>
                    <a:pt x="385" y="13"/>
                  </a:lnTo>
                  <a:lnTo>
                    <a:pt x="385" y="14"/>
                  </a:lnTo>
                  <a:lnTo>
                    <a:pt x="386" y="14"/>
                  </a:lnTo>
                  <a:lnTo>
                    <a:pt x="386" y="14"/>
                  </a:lnTo>
                  <a:lnTo>
                    <a:pt x="386" y="13"/>
                  </a:lnTo>
                  <a:lnTo>
                    <a:pt x="387" y="13"/>
                  </a:lnTo>
                  <a:lnTo>
                    <a:pt x="388" y="13"/>
                  </a:lnTo>
                  <a:lnTo>
                    <a:pt x="388" y="12"/>
                  </a:lnTo>
                  <a:lnTo>
                    <a:pt x="389" y="12"/>
                  </a:lnTo>
                  <a:lnTo>
                    <a:pt x="389" y="11"/>
                  </a:lnTo>
                  <a:lnTo>
                    <a:pt x="390" y="11"/>
                  </a:lnTo>
                  <a:lnTo>
                    <a:pt x="391" y="11"/>
                  </a:lnTo>
                  <a:lnTo>
                    <a:pt x="391" y="10"/>
                  </a:lnTo>
                  <a:lnTo>
                    <a:pt x="391" y="9"/>
                  </a:lnTo>
                  <a:lnTo>
                    <a:pt x="391" y="8"/>
                  </a:lnTo>
                  <a:lnTo>
                    <a:pt x="392" y="8"/>
                  </a:lnTo>
                  <a:lnTo>
                    <a:pt x="393" y="7"/>
                  </a:lnTo>
                  <a:lnTo>
                    <a:pt x="393" y="6"/>
                  </a:lnTo>
                  <a:lnTo>
                    <a:pt x="392" y="6"/>
                  </a:lnTo>
                  <a:lnTo>
                    <a:pt x="392" y="5"/>
                  </a:lnTo>
                  <a:lnTo>
                    <a:pt x="391" y="5"/>
                  </a:lnTo>
                  <a:lnTo>
                    <a:pt x="391" y="4"/>
                  </a:lnTo>
                  <a:lnTo>
                    <a:pt x="391" y="4"/>
                  </a:lnTo>
                  <a:lnTo>
                    <a:pt x="392" y="4"/>
                  </a:lnTo>
                  <a:lnTo>
                    <a:pt x="392" y="3"/>
                  </a:lnTo>
                  <a:lnTo>
                    <a:pt x="392" y="2"/>
                  </a:lnTo>
                  <a:lnTo>
                    <a:pt x="392" y="1"/>
                  </a:lnTo>
                  <a:lnTo>
                    <a:pt x="391" y="1"/>
                  </a:lnTo>
                  <a:lnTo>
                    <a:pt x="391" y="0"/>
                  </a:lnTo>
                  <a:lnTo>
                    <a:pt x="392" y="0"/>
                  </a:lnTo>
                  <a:lnTo>
                    <a:pt x="392" y="1"/>
                  </a:lnTo>
                  <a:lnTo>
                    <a:pt x="393" y="0"/>
                  </a:lnTo>
                  <a:lnTo>
                    <a:pt x="393" y="0"/>
                  </a:lnTo>
                  <a:lnTo>
                    <a:pt x="393" y="1"/>
                  </a:lnTo>
                  <a:lnTo>
                    <a:pt x="394" y="1"/>
                  </a:lnTo>
                  <a:lnTo>
                    <a:pt x="395" y="1"/>
                  </a:lnTo>
                  <a:lnTo>
                    <a:pt x="396" y="1"/>
                  </a:lnTo>
                  <a:lnTo>
                    <a:pt x="397" y="1"/>
                  </a:lnTo>
                  <a:lnTo>
                    <a:pt x="398" y="1"/>
                  </a:lnTo>
                  <a:lnTo>
                    <a:pt x="399" y="1"/>
                  </a:lnTo>
                  <a:lnTo>
                    <a:pt x="400" y="1"/>
                  </a:lnTo>
                  <a:lnTo>
                    <a:pt x="401" y="1"/>
                  </a:lnTo>
                  <a:lnTo>
                    <a:pt x="401" y="1"/>
                  </a:lnTo>
                  <a:lnTo>
                    <a:pt x="402" y="1"/>
                  </a:lnTo>
                  <a:lnTo>
                    <a:pt x="403" y="1"/>
                  </a:lnTo>
                  <a:lnTo>
                    <a:pt x="404" y="1"/>
                  </a:lnTo>
                  <a:lnTo>
                    <a:pt x="405" y="1"/>
                  </a:lnTo>
                  <a:lnTo>
                    <a:pt x="406" y="1"/>
                  </a:lnTo>
                  <a:lnTo>
                    <a:pt x="407" y="1"/>
                  </a:lnTo>
                  <a:lnTo>
                    <a:pt x="408" y="1"/>
                  </a:lnTo>
                  <a:lnTo>
                    <a:pt x="409" y="1"/>
                  </a:lnTo>
                  <a:lnTo>
                    <a:pt x="409" y="1"/>
                  </a:lnTo>
                  <a:lnTo>
                    <a:pt x="410" y="1"/>
                  </a:lnTo>
                  <a:lnTo>
                    <a:pt x="411" y="1"/>
                  </a:lnTo>
                  <a:lnTo>
                    <a:pt x="412" y="1"/>
                  </a:lnTo>
                  <a:lnTo>
                    <a:pt x="412" y="2"/>
                  </a:lnTo>
                  <a:lnTo>
                    <a:pt x="413" y="2"/>
                  </a:lnTo>
                  <a:lnTo>
                    <a:pt x="414" y="2"/>
                  </a:lnTo>
                  <a:lnTo>
                    <a:pt x="414" y="3"/>
                  </a:lnTo>
                  <a:lnTo>
                    <a:pt x="415" y="3"/>
                  </a:lnTo>
                  <a:lnTo>
                    <a:pt x="416" y="3"/>
                  </a:lnTo>
                  <a:lnTo>
                    <a:pt x="416" y="4"/>
                  </a:lnTo>
                  <a:lnTo>
                    <a:pt x="417" y="4"/>
                  </a:lnTo>
                  <a:lnTo>
                    <a:pt x="417" y="4"/>
                  </a:lnTo>
                  <a:lnTo>
                    <a:pt x="417" y="4"/>
                  </a:lnTo>
                  <a:lnTo>
                    <a:pt x="418" y="4"/>
                  </a:lnTo>
                  <a:lnTo>
                    <a:pt x="419" y="4"/>
                  </a:lnTo>
                  <a:lnTo>
                    <a:pt x="419" y="5"/>
                  </a:lnTo>
                  <a:lnTo>
                    <a:pt x="420" y="5"/>
                  </a:lnTo>
                  <a:lnTo>
                    <a:pt x="421" y="5"/>
                  </a:lnTo>
                  <a:lnTo>
                    <a:pt x="422" y="6"/>
                  </a:lnTo>
                  <a:lnTo>
                    <a:pt x="423" y="6"/>
                  </a:lnTo>
                  <a:lnTo>
                    <a:pt x="424" y="7"/>
                  </a:lnTo>
                  <a:lnTo>
                    <a:pt x="425" y="7"/>
                  </a:lnTo>
                  <a:lnTo>
                    <a:pt x="425" y="8"/>
                  </a:lnTo>
                  <a:lnTo>
                    <a:pt x="426" y="8"/>
                  </a:lnTo>
                  <a:lnTo>
                    <a:pt x="427" y="8"/>
                  </a:lnTo>
                  <a:lnTo>
                    <a:pt x="427" y="9"/>
                  </a:lnTo>
                  <a:lnTo>
                    <a:pt x="428" y="9"/>
                  </a:lnTo>
                  <a:lnTo>
                    <a:pt x="429" y="9"/>
                  </a:lnTo>
                  <a:lnTo>
                    <a:pt x="429" y="10"/>
                  </a:lnTo>
                  <a:lnTo>
                    <a:pt x="430" y="10"/>
                  </a:lnTo>
                  <a:lnTo>
                    <a:pt x="431" y="10"/>
                  </a:lnTo>
                  <a:lnTo>
                    <a:pt x="431" y="11"/>
                  </a:lnTo>
                  <a:lnTo>
                    <a:pt x="432" y="11"/>
                  </a:lnTo>
                  <a:lnTo>
                    <a:pt x="433" y="11"/>
                  </a:lnTo>
                  <a:lnTo>
                    <a:pt x="433" y="12"/>
                  </a:lnTo>
                  <a:lnTo>
                    <a:pt x="433" y="12"/>
                  </a:lnTo>
                  <a:lnTo>
                    <a:pt x="434" y="12"/>
                  </a:lnTo>
                  <a:lnTo>
                    <a:pt x="435" y="12"/>
                  </a:lnTo>
                  <a:lnTo>
                    <a:pt x="436" y="13"/>
                  </a:lnTo>
                  <a:lnTo>
                    <a:pt x="437" y="14"/>
                  </a:lnTo>
                  <a:lnTo>
                    <a:pt x="439" y="15"/>
                  </a:lnTo>
                  <a:lnTo>
                    <a:pt x="441" y="14"/>
                  </a:lnTo>
                  <a:lnTo>
                    <a:pt x="443" y="15"/>
                  </a:lnTo>
                  <a:lnTo>
                    <a:pt x="443" y="17"/>
                  </a:lnTo>
                  <a:lnTo>
                    <a:pt x="442" y="18"/>
                  </a:lnTo>
                  <a:lnTo>
                    <a:pt x="442" y="19"/>
                  </a:lnTo>
                  <a:lnTo>
                    <a:pt x="444" y="20"/>
                  </a:lnTo>
                  <a:lnTo>
                    <a:pt x="447" y="21"/>
                  </a:lnTo>
                  <a:lnTo>
                    <a:pt x="447" y="23"/>
                  </a:lnTo>
                  <a:lnTo>
                    <a:pt x="448" y="26"/>
                  </a:lnTo>
                  <a:lnTo>
                    <a:pt x="448" y="28"/>
                  </a:lnTo>
                  <a:lnTo>
                    <a:pt x="448" y="31"/>
                  </a:lnTo>
                  <a:lnTo>
                    <a:pt x="448" y="34"/>
                  </a:lnTo>
                  <a:lnTo>
                    <a:pt x="447" y="36"/>
                  </a:lnTo>
                  <a:lnTo>
                    <a:pt x="449" y="36"/>
                  </a:lnTo>
                  <a:lnTo>
                    <a:pt x="452" y="36"/>
                  </a:lnTo>
                  <a:lnTo>
                    <a:pt x="452" y="37"/>
                  </a:lnTo>
                  <a:lnTo>
                    <a:pt x="452" y="38"/>
                  </a:lnTo>
                  <a:lnTo>
                    <a:pt x="453" y="39"/>
                  </a:lnTo>
                  <a:lnTo>
                    <a:pt x="453" y="41"/>
                  </a:lnTo>
                  <a:lnTo>
                    <a:pt x="455" y="43"/>
                  </a:lnTo>
                  <a:lnTo>
                    <a:pt x="456" y="45"/>
                  </a:lnTo>
                  <a:lnTo>
                    <a:pt x="457" y="48"/>
                  </a:lnTo>
                  <a:lnTo>
                    <a:pt x="456" y="49"/>
                  </a:lnTo>
                  <a:lnTo>
                    <a:pt x="456" y="51"/>
                  </a:lnTo>
                  <a:lnTo>
                    <a:pt x="457" y="52"/>
                  </a:lnTo>
                  <a:lnTo>
                    <a:pt x="457" y="54"/>
                  </a:lnTo>
                  <a:lnTo>
                    <a:pt x="459" y="55"/>
                  </a:lnTo>
                  <a:lnTo>
                    <a:pt x="461" y="54"/>
                  </a:lnTo>
                  <a:lnTo>
                    <a:pt x="463" y="55"/>
                  </a:lnTo>
                  <a:lnTo>
                    <a:pt x="464" y="57"/>
                  </a:lnTo>
                  <a:lnTo>
                    <a:pt x="464" y="59"/>
                  </a:lnTo>
                  <a:lnTo>
                    <a:pt x="465" y="60"/>
                  </a:lnTo>
                  <a:lnTo>
                    <a:pt x="469" y="58"/>
                  </a:lnTo>
                  <a:lnTo>
                    <a:pt x="471" y="57"/>
                  </a:lnTo>
                  <a:lnTo>
                    <a:pt x="472" y="58"/>
                  </a:lnTo>
                  <a:lnTo>
                    <a:pt x="474" y="59"/>
                  </a:lnTo>
                  <a:lnTo>
                    <a:pt x="474" y="61"/>
                  </a:lnTo>
                  <a:lnTo>
                    <a:pt x="474" y="64"/>
                  </a:lnTo>
                  <a:lnTo>
                    <a:pt x="474" y="67"/>
                  </a:lnTo>
                  <a:lnTo>
                    <a:pt x="473" y="68"/>
                  </a:lnTo>
                  <a:lnTo>
                    <a:pt x="473" y="69"/>
                  </a:lnTo>
                  <a:lnTo>
                    <a:pt x="477" y="69"/>
                  </a:lnTo>
                  <a:lnTo>
                    <a:pt x="480" y="70"/>
                  </a:lnTo>
                  <a:lnTo>
                    <a:pt x="480" y="72"/>
                  </a:lnTo>
                  <a:lnTo>
                    <a:pt x="481" y="74"/>
                  </a:lnTo>
                  <a:lnTo>
                    <a:pt x="483" y="75"/>
                  </a:lnTo>
                  <a:lnTo>
                    <a:pt x="485" y="75"/>
                  </a:lnTo>
                  <a:lnTo>
                    <a:pt x="487" y="76"/>
                  </a:lnTo>
                  <a:lnTo>
                    <a:pt x="488" y="79"/>
                  </a:lnTo>
                  <a:lnTo>
                    <a:pt x="488" y="81"/>
                  </a:lnTo>
                  <a:lnTo>
                    <a:pt x="486" y="81"/>
                  </a:lnTo>
                  <a:lnTo>
                    <a:pt x="483" y="81"/>
                  </a:lnTo>
                  <a:lnTo>
                    <a:pt x="481" y="81"/>
                  </a:lnTo>
                  <a:lnTo>
                    <a:pt x="479" y="81"/>
                  </a:lnTo>
                  <a:lnTo>
                    <a:pt x="477" y="82"/>
                  </a:lnTo>
                  <a:lnTo>
                    <a:pt x="474" y="83"/>
                  </a:lnTo>
                  <a:lnTo>
                    <a:pt x="472" y="82"/>
                  </a:lnTo>
                  <a:lnTo>
                    <a:pt x="469" y="83"/>
                  </a:lnTo>
                  <a:lnTo>
                    <a:pt x="468" y="83"/>
                  </a:lnTo>
                  <a:lnTo>
                    <a:pt x="466" y="82"/>
                  </a:lnTo>
                  <a:lnTo>
                    <a:pt x="465" y="81"/>
                  </a:lnTo>
                  <a:lnTo>
                    <a:pt x="464" y="80"/>
                  </a:lnTo>
                  <a:lnTo>
                    <a:pt x="462" y="80"/>
                  </a:lnTo>
                  <a:lnTo>
                    <a:pt x="458" y="80"/>
                  </a:lnTo>
                  <a:lnTo>
                    <a:pt x="458" y="82"/>
                  </a:lnTo>
                  <a:lnTo>
                    <a:pt x="457" y="83"/>
                  </a:lnTo>
                  <a:lnTo>
                    <a:pt x="457" y="86"/>
                  </a:lnTo>
                  <a:lnTo>
                    <a:pt x="457" y="87"/>
                  </a:lnTo>
                  <a:lnTo>
                    <a:pt x="457" y="88"/>
                  </a:lnTo>
                  <a:lnTo>
                    <a:pt x="454" y="89"/>
                  </a:lnTo>
                  <a:lnTo>
                    <a:pt x="452" y="89"/>
                  </a:lnTo>
                  <a:lnTo>
                    <a:pt x="450" y="90"/>
                  </a:lnTo>
                  <a:lnTo>
                    <a:pt x="449" y="88"/>
                  </a:lnTo>
                  <a:lnTo>
                    <a:pt x="448" y="89"/>
                  </a:lnTo>
                  <a:lnTo>
                    <a:pt x="447" y="91"/>
                  </a:lnTo>
                  <a:lnTo>
                    <a:pt x="446" y="89"/>
                  </a:lnTo>
                  <a:lnTo>
                    <a:pt x="443" y="89"/>
                  </a:lnTo>
                  <a:lnTo>
                    <a:pt x="442" y="90"/>
                  </a:lnTo>
                  <a:lnTo>
                    <a:pt x="442" y="91"/>
                  </a:lnTo>
                  <a:lnTo>
                    <a:pt x="442" y="93"/>
                  </a:lnTo>
                  <a:lnTo>
                    <a:pt x="442" y="94"/>
                  </a:lnTo>
                  <a:lnTo>
                    <a:pt x="443" y="96"/>
                  </a:lnTo>
                  <a:lnTo>
                    <a:pt x="446" y="97"/>
                  </a:lnTo>
                  <a:lnTo>
                    <a:pt x="449" y="97"/>
                  </a:lnTo>
                  <a:lnTo>
                    <a:pt x="450" y="98"/>
                  </a:lnTo>
                  <a:lnTo>
                    <a:pt x="452" y="97"/>
                  </a:lnTo>
                  <a:lnTo>
                    <a:pt x="453" y="99"/>
                  </a:lnTo>
                  <a:lnTo>
                    <a:pt x="453" y="99"/>
                  </a:lnTo>
                  <a:lnTo>
                    <a:pt x="455" y="100"/>
                  </a:lnTo>
                  <a:lnTo>
                    <a:pt x="457" y="102"/>
                  </a:lnTo>
                  <a:lnTo>
                    <a:pt x="462" y="103"/>
                  </a:lnTo>
                  <a:lnTo>
                    <a:pt x="464" y="104"/>
                  </a:lnTo>
                  <a:lnTo>
                    <a:pt x="467" y="106"/>
                  </a:lnTo>
                  <a:lnTo>
                    <a:pt x="466" y="107"/>
                  </a:lnTo>
                  <a:lnTo>
                    <a:pt x="467" y="110"/>
                  </a:lnTo>
                  <a:lnTo>
                    <a:pt x="467" y="113"/>
                  </a:lnTo>
                  <a:lnTo>
                    <a:pt x="466" y="115"/>
                  </a:lnTo>
                  <a:lnTo>
                    <a:pt x="465" y="115"/>
                  </a:lnTo>
                  <a:lnTo>
                    <a:pt x="464" y="115"/>
                  </a:lnTo>
                  <a:lnTo>
                    <a:pt x="463" y="115"/>
                  </a:lnTo>
                  <a:lnTo>
                    <a:pt x="461" y="116"/>
                  </a:lnTo>
                  <a:lnTo>
                    <a:pt x="459" y="117"/>
                  </a:lnTo>
                  <a:lnTo>
                    <a:pt x="457" y="117"/>
                  </a:lnTo>
                  <a:lnTo>
                    <a:pt x="455" y="117"/>
                  </a:lnTo>
                  <a:lnTo>
                    <a:pt x="454" y="117"/>
                  </a:lnTo>
                  <a:lnTo>
                    <a:pt x="452" y="116"/>
                  </a:lnTo>
                  <a:lnTo>
                    <a:pt x="451" y="117"/>
                  </a:lnTo>
                  <a:lnTo>
                    <a:pt x="452" y="119"/>
                  </a:lnTo>
                  <a:lnTo>
                    <a:pt x="452" y="121"/>
                  </a:lnTo>
                  <a:lnTo>
                    <a:pt x="451" y="122"/>
                  </a:lnTo>
                  <a:lnTo>
                    <a:pt x="452" y="123"/>
                  </a:lnTo>
                  <a:lnTo>
                    <a:pt x="453" y="125"/>
                  </a:lnTo>
                  <a:lnTo>
                    <a:pt x="454" y="126"/>
                  </a:lnTo>
                  <a:lnTo>
                    <a:pt x="454" y="127"/>
                  </a:lnTo>
                  <a:lnTo>
                    <a:pt x="455" y="128"/>
                  </a:lnTo>
                  <a:lnTo>
                    <a:pt x="455" y="130"/>
                  </a:lnTo>
                  <a:lnTo>
                    <a:pt x="456" y="130"/>
                  </a:lnTo>
                  <a:lnTo>
                    <a:pt x="457" y="130"/>
                  </a:lnTo>
                  <a:lnTo>
                    <a:pt x="458" y="131"/>
                  </a:lnTo>
                  <a:lnTo>
                    <a:pt x="459" y="132"/>
                  </a:lnTo>
                  <a:lnTo>
                    <a:pt x="460" y="133"/>
                  </a:lnTo>
                  <a:lnTo>
                    <a:pt x="461" y="135"/>
                  </a:lnTo>
                  <a:lnTo>
                    <a:pt x="462" y="136"/>
                  </a:lnTo>
                  <a:lnTo>
                    <a:pt x="464" y="138"/>
                  </a:lnTo>
                  <a:lnTo>
                    <a:pt x="464" y="139"/>
                  </a:lnTo>
                  <a:lnTo>
                    <a:pt x="467" y="140"/>
                  </a:lnTo>
                  <a:lnTo>
                    <a:pt x="469" y="142"/>
                  </a:lnTo>
                  <a:lnTo>
                    <a:pt x="471" y="143"/>
                  </a:lnTo>
                  <a:lnTo>
                    <a:pt x="474" y="144"/>
                  </a:lnTo>
                  <a:lnTo>
                    <a:pt x="475" y="144"/>
                  </a:lnTo>
                  <a:lnTo>
                    <a:pt x="478" y="145"/>
                  </a:lnTo>
                  <a:lnTo>
                    <a:pt x="480" y="146"/>
                  </a:lnTo>
                  <a:lnTo>
                    <a:pt x="483" y="146"/>
                  </a:lnTo>
                  <a:lnTo>
                    <a:pt x="485" y="148"/>
                  </a:lnTo>
                  <a:lnTo>
                    <a:pt x="487" y="150"/>
                  </a:lnTo>
                  <a:lnTo>
                    <a:pt x="488" y="151"/>
                  </a:lnTo>
                  <a:lnTo>
                    <a:pt x="490" y="152"/>
                  </a:lnTo>
                  <a:lnTo>
                    <a:pt x="491" y="152"/>
                  </a:lnTo>
                  <a:lnTo>
                    <a:pt x="494" y="153"/>
                  </a:lnTo>
                  <a:lnTo>
                    <a:pt x="495" y="153"/>
                  </a:lnTo>
                  <a:lnTo>
                    <a:pt x="496" y="154"/>
                  </a:lnTo>
                  <a:lnTo>
                    <a:pt x="497" y="155"/>
                  </a:lnTo>
                  <a:lnTo>
                    <a:pt x="498" y="156"/>
                  </a:lnTo>
                  <a:lnTo>
                    <a:pt x="499" y="156"/>
                  </a:lnTo>
                  <a:lnTo>
                    <a:pt x="501" y="158"/>
                  </a:lnTo>
                  <a:lnTo>
                    <a:pt x="503" y="160"/>
                  </a:lnTo>
                  <a:lnTo>
                    <a:pt x="504" y="162"/>
                  </a:lnTo>
                  <a:lnTo>
                    <a:pt x="503" y="163"/>
                  </a:lnTo>
                  <a:lnTo>
                    <a:pt x="505" y="166"/>
                  </a:lnTo>
                  <a:lnTo>
                    <a:pt x="502" y="166"/>
                  </a:lnTo>
                  <a:lnTo>
                    <a:pt x="500" y="166"/>
                  </a:lnTo>
                  <a:lnTo>
                    <a:pt x="497" y="167"/>
                  </a:lnTo>
                  <a:lnTo>
                    <a:pt x="496" y="168"/>
                  </a:lnTo>
                  <a:lnTo>
                    <a:pt x="496" y="169"/>
                  </a:lnTo>
                  <a:lnTo>
                    <a:pt x="492" y="170"/>
                  </a:lnTo>
                  <a:lnTo>
                    <a:pt x="490" y="169"/>
                  </a:lnTo>
                  <a:lnTo>
                    <a:pt x="488" y="168"/>
                  </a:lnTo>
                  <a:lnTo>
                    <a:pt x="485" y="168"/>
                  </a:lnTo>
                  <a:lnTo>
                    <a:pt x="483" y="165"/>
                  </a:lnTo>
                  <a:lnTo>
                    <a:pt x="481" y="164"/>
                  </a:lnTo>
                  <a:lnTo>
                    <a:pt x="481" y="163"/>
                  </a:lnTo>
                  <a:lnTo>
                    <a:pt x="478" y="164"/>
                  </a:lnTo>
                  <a:lnTo>
                    <a:pt x="477" y="167"/>
                  </a:lnTo>
                  <a:lnTo>
                    <a:pt x="477" y="170"/>
                  </a:lnTo>
                  <a:lnTo>
                    <a:pt x="477" y="170"/>
                  </a:lnTo>
                  <a:lnTo>
                    <a:pt x="474" y="170"/>
                  </a:lnTo>
                  <a:lnTo>
                    <a:pt x="472" y="171"/>
                  </a:lnTo>
                  <a:lnTo>
                    <a:pt x="471" y="170"/>
                  </a:lnTo>
                  <a:lnTo>
                    <a:pt x="467" y="170"/>
                  </a:lnTo>
                  <a:lnTo>
                    <a:pt x="466" y="169"/>
                  </a:lnTo>
                  <a:lnTo>
                    <a:pt x="466" y="167"/>
                  </a:lnTo>
                  <a:lnTo>
                    <a:pt x="465" y="166"/>
                  </a:lnTo>
                  <a:lnTo>
                    <a:pt x="463" y="166"/>
                  </a:lnTo>
                  <a:lnTo>
                    <a:pt x="460" y="165"/>
                  </a:lnTo>
                  <a:lnTo>
                    <a:pt x="459" y="165"/>
                  </a:lnTo>
                  <a:lnTo>
                    <a:pt x="457" y="167"/>
                  </a:lnTo>
                  <a:lnTo>
                    <a:pt x="457" y="168"/>
                  </a:lnTo>
                  <a:lnTo>
                    <a:pt x="456" y="168"/>
                  </a:lnTo>
                  <a:lnTo>
                    <a:pt x="456" y="171"/>
                  </a:lnTo>
                  <a:lnTo>
                    <a:pt x="455" y="173"/>
                  </a:lnTo>
                  <a:lnTo>
                    <a:pt x="452" y="174"/>
                  </a:lnTo>
                  <a:lnTo>
                    <a:pt x="449" y="176"/>
                  </a:lnTo>
                  <a:lnTo>
                    <a:pt x="446" y="178"/>
                  </a:lnTo>
                  <a:lnTo>
                    <a:pt x="445" y="178"/>
                  </a:lnTo>
                  <a:lnTo>
                    <a:pt x="441" y="180"/>
                  </a:lnTo>
                  <a:lnTo>
                    <a:pt x="438" y="183"/>
                  </a:lnTo>
                  <a:lnTo>
                    <a:pt x="436" y="185"/>
                  </a:lnTo>
                  <a:lnTo>
                    <a:pt x="434" y="186"/>
                  </a:lnTo>
                  <a:lnTo>
                    <a:pt x="433" y="188"/>
                  </a:lnTo>
                  <a:lnTo>
                    <a:pt x="430" y="189"/>
                  </a:lnTo>
                  <a:lnTo>
                    <a:pt x="432" y="191"/>
                  </a:lnTo>
                  <a:lnTo>
                    <a:pt x="432" y="192"/>
                  </a:lnTo>
                  <a:lnTo>
                    <a:pt x="429" y="193"/>
                  </a:lnTo>
                  <a:lnTo>
                    <a:pt x="428" y="194"/>
                  </a:lnTo>
                  <a:lnTo>
                    <a:pt x="425" y="194"/>
                  </a:lnTo>
                  <a:lnTo>
                    <a:pt x="424" y="194"/>
                  </a:lnTo>
                  <a:lnTo>
                    <a:pt x="422" y="194"/>
                  </a:lnTo>
                  <a:lnTo>
                    <a:pt x="420" y="195"/>
                  </a:lnTo>
                  <a:lnTo>
                    <a:pt x="419" y="196"/>
                  </a:lnTo>
                  <a:lnTo>
                    <a:pt x="417" y="198"/>
                  </a:lnTo>
                  <a:lnTo>
                    <a:pt x="416" y="198"/>
                  </a:lnTo>
                  <a:lnTo>
                    <a:pt x="415" y="199"/>
                  </a:lnTo>
                  <a:lnTo>
                    <a:pt x="413" y="201"/>
                  </a:lnTo>
                  <a:lnTo>
                    <a:pt x="410" y="202"/>
                  </a:lnTo>
                  <a:lnTo>
                    <a:pt x="408" y="202"/>
                  </a:lnTo>
                  <a:lnTo>
                    <a:pt x="405" y="202"/>
                  </a:lnTo>
                  <a:lnTo>
                    <a:pt x="405" y="203"/>
                  </a:lnTo>
                  <a:lnTo>
                    <a:pt x="408" y="203"/>
                  </a:lnTo>
                  <a:lnTo>
                    <a:pt x="401" y="207"/>
                  </a:lnTo>
                  <a:lnTo>
                    <a:pt x="400" y="207"/>
                  </a:lnTo>
                  <a:lnTo>
                    <a:pt x="398" y="209"/>
                  </a:lnTo>
                  <a:lnTo>
                    <a:pt x="397" y="210"/>
                  </a:lnTo>
                  <a:lnTo>
                    <a:pt x="394" y="210"/>
                  </a:lnTo>
                  <a:lnTo>
                    <a:pt x="393" y="211"/>
                  </a:lnTo>
                  <a:lnTo>
                    <a:pt x="393" y="212"/>
                  </a:lnTo>
                  <a:lnTo>
                    <a:pt x="392" y="213"/>
                  </a:lnTo>
                  <a:lnTo>
                    <a:pt x="391" y="213"/>
                  </a:lnTo>
                  <a:lnTo>
                    <a:pt x="390" y="213"/>
                  </a:lnTo>
                  <a:lnTo>
                    <a:pt x="390" y="215"/>
                  </a:lnTo>
                  <a:lnTo>
                    <a:pt x="389" y="215"/>
                  </a:lnTo>
                  <a:lnTo>
                    <a:pt x="388" y="215"/>
                  </a:lnTo>
                  <a:lnTo>
                    <a:pt x="387" y="216"/>
                  </a:lnTo>
                  <a:lnTo>
                    <a:pt x="387" y="217"/>
                  </a:lnTo>
                  <a:lnTo>
                    <a:pt x="387" y="218"/>
                  </a:lnTo>
                  <a:lnTo>
                    <a:pt x="389" y="219"/>
                  </a:lnTo>
                  <a:lnTo>
                    <a:pt x="388" y="220"/>
                  </a:lnTo>
                  <a:lnTo>
                    <a:pt x="389" y="222"/>
                  </a:lnTo>
                  <a:lnTo>
                    <a:pt x="387" y="224"/>
                  </a:lnTo>
                  <a:lnTo>
                    <a:pt x="386" y="228"/>
                  </a:lnTo>
                  <a:lnTo>
                    <a:pt x="385" y="230"/>
                  </a:lnTo>
                  <a:lnTo>
                    <a:pt x="385" y="232"/>
                  </a:lnTo>
                  <a:lnTo>
                    <a:pt x="386" y="232"/>
                  </a:lnTo>
                  <a:lnTo>
                    <a:pt x="387" y="233"/>
                  </a:lnTo>
                  <a:lnTo>
                    <a:pt x="387" y="233"/>
                  </a:lnTo>
                  <a:lnTo>
                    <a:pt x="386" y="235"/>
                  </a:lnTo>
                  <a:lnTo>
                    <a:pt x="386" y="236"/>
                  </a:lnTo>
                  <a:lnTo>
                    <a:pt x="387" y="237"/>
                  </a:lnTo>
                  <a:lnTo>
                    <a:pt x="388" y="238"/>
                  </a:lnTo>
                  <a:lnTo>
                    <a:pt x="389" y="240"/>
                  </a:lnTo>
                  <a:lnTo>
                    <a:pt x="387" y="242"/>
                  </a:lnTo>
                  <a:lnTo>
                    <a:pt x="389" y="244"/>
                  </a:lnTo>
                  <a:lnTo>
                    <a:pt x="389" y="245"/>
                  </a:lnTo>
                  <a:lnTo>
                    <a:pt x="387" y="245"/>
                  </a:lnTo>
                  <a:lnTo>
                    <a:pt x="388" y="246"/>
                  </a:lnTo>
                  <a:lnTo>
                    <a:pt x="391" y="247"/>
                  </a:lnTo>
                  <a:lnTo>
                    <a:pt x="392" y="248"/>
                  </a:lnTo>
                  <a:lnTo>
                    <a:pt x="392" y="249"/>
                  </a:lnTo>
                  <a:lnTo>
                    <a:pt x="391" y="250"/>
                  </a:lnTo>
                  <a:lnTo>
                    <a:pt x="393" y="251"/>
                  </a:lnTo>
                  <a:lnTo>
                    <a:pt x="393" y="252"/>
                  </a:lnTo>
                  <a:lnTo>
                    <a:pt x="393" y="253"/>
                  </a:lnTo>
                  <a:lnTo>
                    <a:pt x="392" y="253"/>
                  </a:lnTo>
                  <a:lnTo>
                    <a:pt x="393" y="254"/>
                  </a:lnTo>
                  <a:lnTo>
                    <a:pt x="393" y="255"/>
                  </a:lnTo>
                  <a:lnTo>
                    <a:pt x="395" y="256"/>
                  </a:lnTo>
                  <a:lnTo>
                    <a:pt x="397" y="257"/>
                  </a:lnTo>
                  <a:lnTo>
                    <a:pt x="399" y="257"/>
                  </a:lnTo>
                  <a:lnTo>
                    <a:pt x="400" y="259"/>
                  </a:lnTo>
                  <a:lnTo>
                    <a:pt x="400" y="261"/>
                  </a:lnTo>
                  <a:lnTo>
                    <a:pt x="402" y="262"/>
                  </a:lnTo>
                  <a:lnTo>
                    <a:pt x="402" y="263"/>
                  </a:lnTo>
                  <a:lnTo>
                    <a:pt x="401" y="264"/>
                  </a:lnTo>
                  <a:lnTo>
                    <a:pt x="402" y="265"/>
                  </a:lnTo>
                  <a:lnTo>
                    <a:pt x="404" y="267"/>
                  </a:lnTo>
                  <a:lnTo>
                    <a:pt x="405" y="268"/>
                  </a:lnTo>
                  <a:lnTo>
                    <a:pt x="404" y="270"/>
                  </a:lnTo>
                  <a:lnTo>
                    <a:pt x="404" y="273"/>
                  </a:lnTo>
                  <a:lnTo>
                    <a:pt x="402" y="273"/>
                  </a:lnTo>
                  <a:lnTo>
                    <a:pt x="401" y="275"/>
                  </a:lnTo>
                  <a:lnTo>
                    <a:pt x="401" y="276"/>
                  </a:lnTo>
                  <a:lnTo>
                    <a:pt x="398" y="276"/>
                  </a:lnTo>
                  <a:lnTo>
                    <a:pt x="394" y="278"/>
                  </a:lnTo>
                  <a:lnTo>
                    <a:pt x="392" y="277"/>
                  </a:lnTo>
                  <a:lnTo>
                    <a:pt x="392" y="278"/>
                  </a:lnTo>
                  <a:lnTo>
                    <a:pt x="390" y="280"/>
                  </a:lnTo>
                  <a:lnTo>
                    <a:pt x="390" y="283"/>
                  </a:lnTo>
                  <a:lnTo>
                    <a:pt x="391" y="285"/>
                  </a:lnTo>
                  <a:lnTo>
                    <a:pt x="392" y="288"/>
                  </a:lnTo>
                  <a:lnTo>
                    <a:pt x="393" y="289"/>
                  </a:lnTo>
                  <a:lnTo>
                    <a:pt x="394" y="292"/>
                  </a:lnTo>
                  <a:lnTo>
                    <a:pt x="395" y="294"/>
                  </a:lnTo>
                  <a:lnTo>
                    <a:pt x="393" y="296"/>
                  </a:lnTo>
                  <a:lnTo>
                    <a:pt x="393" y="296"/>
                  </a:lnTo>
                  <a:lnTo>
                    <a:pt x="391" y="298"/>
                  </a:lnTo>
                  <a:lnTo>
                    <a:pt x="392" y="301"/>
                  </a:lnTo>
                  <a:lnTo>
                    <a:pt x="391" y="304"/>
                  </a:lnTo>
                  <a:lnTo>
                    <a:pt x="390" y="308"/>
                  </a:lnTo>
                  <a:lnTo>
                    <a:pt x="389" y="310"/>
                  </a:lnTo>
                  <a:lnTo>
                    <a:pt x="387" y="312"/>
                  </a:lnTo>
                  <a:lnTo>
                    <a:pt x="387" y="313"/>
                  </a:lnTo>
                  <a:lnTo>
                    <a:pt x="387" y="315"/>
                  </a:lnTo>
                  <a:lnTo>
                    <a:pt x="384" y="314"/>
                  </a:lnTo>
                  <a:lnTo>
                    <a:pt x="383" y="314"/>
                  </a:lnTo>
                  <a:lnTo>
                    <a:pt x="381" y="316"/>
                  </a:lnTo>
                  <a:lnTo>
                    <a:pt x="379" y="319"/>
                  </a:lnTo>
                  <a:lnTo>
                    <a:pt x="378" y="320"/>
                  </a:lnTo>
                  <a:lnTo>
                    <a:pt x="376" y="322"/>
                  </a:lnTo>
                  <a:lnTo>
                    <a:pt x="374" y="324"/>
                  </a:lnTo>
                  <a:lnTo>
                    <a:pt x="374" y="327"/>
                  </a:lnTo>
                  <a:lnTo>
                    <a:pt x="373" y="329"/>
                  </a:lnTo>
                  <a:lnTo>
                    <a:pt x="372" y="332"/>
                  </a:lnTo>
                  <a:lnTo>
                    <a:pt x="370" y="335"/>
                  </a:lnTo>
                  <a:lnTo>
                    <a:pt x="368" y="336"/>
                  </a:lnTo>
                  <a:lnTo>
                    <a:pt x="363" y="336"/>
                  </a:lnTo>
                  <a:lnTo>
                    <a:pt x="358" y="337"/>
                  </a:lnTo>
                  <a:lnTo>
                    <a:pt x="354" y="337"/>
                  </a:lnTo>
                  <a:lnTo>
                    <a:pt x="350" y="337"/>
                  </a:lnTo>
                  <a:lnTo>
                    <a:pt x="348" y="338"/>
                  </a:lnTo>
                  <a:lnTo>
                    <a:pt x="345" y="336"/>
                  </a:lnTo>
                  <a:lnTo>
                    <a:pt x="342" y="335"/>
                  </a:lnTo>
                  <a:lnTo>
                    <a:pt x="341" y="334"/>
                  </a:lnTo>
                  <a:lnTo>
                    <a:pt x="339" y="333"/>
                  </a:lnTo>
                  <a:lnTo>
                    <a:pt x="337" y="330"/>
                  </a:lnTo>
                  <a:lnTo>
                    <a:pt x="335" y="329"/>
                  </a:lnTo>
                  <a:lnTo>
                    <a:pt x="332" y="329"/>
                  </a:lnTo>
                  <a:lnTo>
                    <a:pt x="332" y="328"/>
                  </a:lnTo>
                  <a:lnTo>
                    <a:pt x="332" y="327"/>
                  </a:lnTo>
                  <a:lnTo>
                    <a:pt x="331" y="326"/>
                  </a:lnTo>
                  <a:lnTo>
                    <a:pt x="329" y="325"/>
                  </a:lnTo>
                  <a:lnTo>
                    <a:pt x="327" y="324"/>
                  </a:lnTo>
                  <a:lnTo>
                    <a:pt x="329" y="320"/>
                  </a:lnTo>
                  <a:lnTo>
                    <a:pt x="327" y="319"/>
                  </a:lnTo>
                  <a:lnTo>
                    <a:pt x="323" y="317"/>
                  </a:lnTo>
                  <a:lnTo>
                    <a:pt x="321" y="314"/>
                  </a:lnTo>
                  <a:lnTo>
                    <a:pt x="319" y="311"/>
                  </a:lnTo>
                  <a:lnTo>
                    <a:pt x="323" y="312"/>
                  </a:lnTo>
                  <a:lnTo>
                    <a:pt x="325" y="312"/>
                  </a:lnTo>
                  <a:lnTo>
                    <a:pt x="327" y="312"/>
                  </a:lnTo>
                  <a:lnTo>
                    <a:pt x="328" y="309"/>
                  </a:lnTo>
                  <a:lnTo>
                    <a:pt x="327" y="304"/>
                  </a:lnTo>
                  <a:lnTo>
                    <a:pt x="329" y="303"/>
                  </a:lnTo>
                  <a:lnTo>
                    <a:pt x="329" y="298"/>
                  </a:lnTo>
                  <a:lnTo>
                    <a:pt x="330" y="293"/>
                  </a:lnTo>
                  <a:lnTo>
                    <a:pt x="329" y="290"/>
                  </a:lnTo>
                  <a:lnTo>
                    <a:pt x="326" y="291"/>
                  </a:lnTo>
                  <a:lnTo>
                    <a:pt x="325" y="289"/>
                  </a:lnTo>
                  <a:lnTo>
                    <a:pt x="326" y="285"/>
                  </a:lnTo>
                  <a:lnTo>
                    <a:pt x="326" y="280"/>
                  </a:lnTo>
                  <a:lnTo>
                    <a:pt x="325" y="278"/>
                  </a:lnTo>
                  <a:lnTo>
                    <a:pt x="324" y="274"/>
                  </a:lnTo>
                  <a:lnTo>
                    <a:pt x="328" y="275"/>
                  </a:lnTo>
                  <a:lnTo>
                    <a:pt x="332" y="275"/>
                  </a:lnTo>
                  <a:lnTo>
                    <a:pt x="332" y="273"/>
                  </a:lnTo>
                  <a:lnTo>
                    <a:pt x="331" y="271"/>
                  </a:lnTo>
                  <a:lnTo>
                    <a:pt x="330" y="271"/>
                  </a:lnTo>
                  <a:lnTo>
                    <a:pt x="330" y="268"/>
                  </a:lnTo>
                  <a:lnTo>
                    <a:pt x="328" y="267"/>
                  </a:lnTo>
                  <a:lnTo>
                    <a:pt x="325" y="267"/>
                  </a:lnTo>
                  <a:lnTo>
                    <a:pt x="323" y="265"/>
                  </a:lnTo>
                  <a:lnTo>
                    <a:pt x="322" y="263"/>
                  </a:lnTo>
                  <a:lnTo>
                    <a:pt x="320" y="261"/>
                  </a:lnTo>
                  <a:lnTo>
                    <a:pt x="315" y="263"/>
                  </a:lnTo>
                  <a:lnTo>
                    <a:pt x="311" y="265"/>
                  </a:lnTo>
                  <a:lnTo>
                    <a:pt x="307" y="266"/>
                  </a:lnTo>
                  <a:lnTo>
                    <a:pt x="306" y="265"/>
                  </a:lnTo>
                  <a:lnTo>
                    <a:pt x="303" y="264"/>
                  </a:lnTo>
                  <a:lnTo>
                    <a:pt x="301" y="264"/>
                  </a:lnTo>
                  <a:lnTo>
                    <a:pt x="299" y="263"/>
                  </a:lnTo>
                  <a:lnTo>
                    <a:pt x="297" y="262"/>
                  </a:lnTo>
                  <a:lnTo>
                    <a:pt x="295" y="264"/>
                  </a:lnTo>
                  <a:lnTo>
                    <a:pt x="296" y="267"/>
                  </a:lnTo>
                  <a:lnTo>
                    <a:pt x="296" y="271"/>
                  </a:lnTo>
                  <a:lnTo>
                    <a:pt x="295" y="272"/>
                  </a:lnTo>
                  <a:lnTo>
                    <a:pt x="292" y="271"/>
                  </a:lnTo>
                  <a:lnTo>
                    <a:pt x="291" y="269"/>
                  </a:lnTo>
                  <a:lnTo>
                    <a:pt x="287" y="269"/>
                  </a:lnTo>
                  <a:lnTo>
                    <a:pt x="287" y="267"/>
                  </a:lnTo>
                  <a:lnTo>
                    <a:pt x="288" y="265"/>
                  </a:lnTo>
                  <a:lnTo>
                    <a:pt x="286" y="263"/>
                  </a:lnTo>
                  <a:lnTo>
                    <a:pt x="283" y="263"/>
                  </a:lnTo>
                  <a:lnTo>
                    <a:pt x="283" y="264"/>
                  </a:lnTo>
                  <a:lnTo>
                    <a:pt x="281" y="265"/>
                  </a:lnTo>
                  <a:lnTo>
                    <a:pt x="279" y="263"/>
                  </a:lnTo>
                  <a:lnTo>
                    <a:pt x="281" y="261"/>
                  </a:lnTo>
                  <a:lnTo>
                    <a:pt x="281" y="259"/>
                  </a:lnTo>
                  <a:lnTo>
                    <a:pt x="282" y="257"/>
                  </a:lnTo>
                  <a:lnTo>
                    <a:pt x="281" y="255"/>
                  </a:lnTo>
                  <a:lnTo>
                    <a:pt x="280" y="257"/>
                  </a:lnTo>
                  <a:lnTo>
                    <a:pt x="278" y="257"/>
                  </a:lnTo>
                  <a:lnTo>
                    <a:pt x="276" y="258"/>
                  </a:lnTo>
                  <a:lnTo>
                    <a:pt x="276" y="257"/>
                  </a:lnTo>
                  <a:lnTo>
                    <a:pt x="277" y="255"/>
                  </a:lnTo>
                  <a:lnTo>
                    <a:pt x="275" y="254"/>
                  </a:lnTo>
                  <a:lnTo>
                    <a:pt x="276" y="252"/>
                  </a:lnTo>
                  <a:lnTo>
                    <a:pt x="274" y="253"/>
                  </a:lnTo>
                  <a:lnTo>
                    <a:pt x="271" y="254"/>
                  </a:lnTo>
                  <a:lnTo>
                    <a:pt x="270" y="254"/>
                  </a:lnTo>
                  <a:lnTo>
                    <a:pt x="268" y="253"/>
                  </a:lnTo>
                  <a:lnTo>
                    <a:pt x="269" y="253"/>
                  </a:lnTo>
                  <a:lnTo>
                    <a:pt x="269" y="252"/>
                  </a:lnTo>
                  <a:lnTo>
                    <a:pt x="270" y="252"/>
                  </a:lnTo>
                  <a:lnTo>
                    <a:pt x="270" y="251"/>
                  </a:lnTo>
                  <a:lnTo>
                    <a:pt x="268" y="252"/>
                  </a:lnTo>
                  <a:lnTo>
                    <a:pt x="266" y="251"/>
                  </a:lnTo>
                  <a:lnTo>
                    <a:pt x="265" y="251"/>
                  </a:lnTo>
                  <a:lnTo>
                    <a:pt x="262" y="249"/>
                  </a:lnTo>
                  <a:lnTo>
                    <a:pt x="261" y="249"/>
                  </a:lnTo>
                  <a:lnTo>
                    <a:pt x="259" y="249"/>
                  </a:lnTo>
                  <a:lnTo>
                    <a:pt x="259" y="249"/>
                  </a:lnTo>
                  <a:lnTo>
                    <a:pt x="258" y="249"/>
                  </a:lnTo>
                  <a:lnTo>
                    <a:pt x="256" y="249"/>
                  </a:lnTo>
                  <a:lnTo>
                    <a:pt x="255" y="249"/>
                  </a:lnTo>
                  <a:lnTo>
                    <a:pt x="255" y="248"/>
                  </a:lnTo>
                  <a:lnTo>
                    <a:pt x="254" y="246"/>
                  </a:lnTo>
                  <a:lnTo>
                    <a:pt x="251" y="245"/>
                  </a:lnTo>
                  <a:lnTo>
                    <a:pt x="250" y="243"/>
                  </a:lnTo>
                  <a:lnTo>
                    <a:pt x="250" y="242"/>
                  </a:lnTo>
                  <a:lnTo>
                    <a:pt x="250" y="241"/>
                  </a:lnTo>
                  <a:lnTo>
                    <a:pt x="251" y="241"/>
                  </a:lnTo>
                  <a:lnTo>
                    <a:pt x="250" y="241"/>
                  </a:lnTo>
                  <a:lnTo>
                    <a:pt x="250" y="240"/>
                  </a:lnTo>
                  <a:lnTo>
                    <a:pt x="249" y="239"/>
                  </a:lnTo>
                  <a:lnTo>
                    <a:pt x="249" y="238"/>
                  </a:lnTo>
                  <a:lnTo>
                    <a:pt x="249" y="237"/>
                  </a:lnTo>
                  <a:lnTo>
                    <a:pt x="248" y="236"/>
                  </a:lnTo>
                  <a:lnTo>
                    <a:pt x="249" y="236"/>
                  </a:lnTo>
                  <a:lnTo>
                    <a:pt x="248" y="235"/>
                  </a:lnTo>
                  <a:lnTo>
                    <a:pt x="248" y="234"/>
                  </a:lnTo>
                  <a:lnTo>
                    <a:pt x="248" y="233"/>
                  </a:lnTo>
                  <a:lnTo>
                    <a:pt x="247" y="234"/>
                  </a:lnTo>
                  <a:lnTo>
                    <a:pt x="245" y="234"/>
                  </a:lnTo>
                  <a:lnTo>
                    <a:pt x="244" y="233"/>
                  </a:lnTo>
                  <a:lnTo>
                    <a:pt x="244" y="233"/>
                  </a:lnTo>
                  <a:lnTo>
                    <a:pt x="242" y="232"/>
                  </a:lnTo>
                  <a:lnTo>
                    <a:pt x="240" y="232"/>
                  </a:lnTo>
                  <a:lnTo>
                    <a:pt x="238" y="230"/>
                  </a:lnTo>
                  <a:lnTo>
                    <a:pt x="237" y="230"/>
                  </a:lnTo>
                  <a:lnTo>
                    <a:pt x="236" y="231"/>
                  </a:lnTo>
                  <a:lnTo>
                    <a:pt x="235" y="230"/>
                  </a:lnTo>
                  <a:lnTo>
                    <a:pt x="234" y="230"/>
                  </a:lnTo>
                  <a:lnTo>
                    <a:pt x="232" y="231"/>
                  </a:lnTo>
                  <a:lnTo>
                    <a:pt x="232" y="230"/>
                  </a:lnTo>
                  <a:lnTo>
                    <a:pt x="230" y="230"/>
                  </a:lnTo>
                  <a:lnTo>
                    <a:pt x="229" y="229"/>
                  </a:lnTo>
                  <a:lnTo>
                    <a:pt x="228" y="228"/>
                  </a:lnTo>
                  <a:lnTo>
                    <a:pt x="228" y="227"/>
                  </a:lnTo>
                  <a:lnTo>
                    <a:pt x="227" y="227"/>
                  </a:lnTo>
                  <a:lnTo>
                    <a:pt x="226" y="227"/>
                  </a:lnTo>
                  <a:lnTo>
                    <a:pt x="224" y="227"/>
                  </a:lnTo>
                  <a:lnTo>
                    <a:pt x="223" y="227"/>
                  </a:lnTo>
                  <a:lnTo>
                    <a:pt x="221" y="225"/>
                  </a:lnTo>
                  <a:lnTo>
                    <a:pt x="223" y="225"/>
                  </a:lnTo>
                  <a:lnTo>
                    <a:pt x="224" y="225"/>
                  </a:lnTo>
                  <a:lnTo>
                    <a:pt x="225" y="224"/>
                  </a:lnTo>
                  <a:lnTo>
                    <a:pt x="224" y="224"/>
                  </a:lnTo>
                  <a:lnTo>
                    <a:pt x="224" y="223"/>
                  </a:lnTo>
                  <a:lnTo>
                    <a:pt x="224" y="222"/>
                  </a:lnTo>
                  <a:lnTo>
                    <a:pt x="223" y="222"/>
                  </a:lnTo>
                  <a:lnTo>
                    <a:pt x="223" y="221"/>
                  </a:lnTo>
                  <a:lnTo>
                    <a:pt x="224" y="220"/>
                  </a:lnTo>
                  <a:lnTo>
                    <a:pt x="225" y="219"/>
                  </a:lnTo>
                  <a:lnTo>
                    <a:pt x="225" y="217"/>
                  </a:lnTo>
                  <a:lnTo>
                    <a:pt x="222" y="217"/>
                  </a:lnTo>
                  <a:lnTo>
                    <a:pt x="223" y="217"/>
                  </a:lnTo>
                  <a:lnTo>
                    <a:pt x="220" y="215"/>
                  </a:lnTo>
                  <a:lnTo>
                    <a:pt x="220" y="215"/>
                  </a:lnTo>
                  <a:lnTo>
                    <a:pt x="218" y="216"/>
                  </a:lnTo>
                  <a:lnTo>
                    <a:pt x="217" y="216"/>
                  </a:lnTo>
                  <a:lnTo>
                    <a:pt x="216" y="216"/>
                  </a:lnTo>
                  <a:lnTo>
                    <a:pt x="215" y="216"/>
                  </a:lnTo>
                  <a:lnTo>
                    <a:pt x="215" y="215"/>
                  </a:lnTo>
                  <a:lnTo>
                    <a:pt x="215" y="216"/>
                  </a:lnTo>
                  <a:lnTo>
                    <a:pt x="215" y="217"/>
                  </a:lnTo>
                  <a:lnTo>
                    <a:pt x="216" y="217"/>
                  </a:lnTo>
                  <a:lnTo>
                    <a:pt x="217" y="217"/>
                  </a:lnTo>
                  <a:lnTo>
                    <a:pt x="217" y="218"/>
                  </a:lnTo>
                  <a:lnTo>
                    <a:pt x="216" y="219"/>
                  </a:lnTo>
                  <a:lnTo>
                    <a:pt x="217" y="219"/>
                  </a:lnTo>
                  <a:lnTo>
                    <a:pt x="216" y="220"/>
                  </a:lnTo>
                  <a:lnTo>
                    <a:pt x="213" y="219"/>
                  </a:lnTo>
                  <a:lnTo>
                    <a:pt x="213" y="221"/>
                  </a:lnTo>
                  <a:lnTo>
                    <a:pt x="213" y="220"/>
                  </a:lnTo>
                  <a:lnTo>
                    <a:pt x="212" y="220"/>
                  </a:lnTo>
                  <a:lnTo>
                    <a:pt x="212" y="221"/>
                  </a:lnTo>
                  <a:lnTo>
                    <a:pt x="212" y="222"/>
                  </a:lnTo>
                  <a:lnTo>
                    <a:pt x="215" y="223"/>
                  </a:lnTo>
                  <a:lnTo>
                    <a:pt x="214" y="224"/>
                  </a:lnTo>
                  <a:lnTo>
                    <a:pt x="214" y="225"/>
                  </a:lnTo>
                  <a:lnTo>
                    <a:pt x="213" y="225"/>
                  </a:lnTo>
                  <a:lnTo>
                    <a:pt x="212" y="226"/>
                  </a:lnTo>
                  <a:lnTo>
                    <a:pt x="211" y="225"/>
                  </a:lnTo>
                  <a:lnTo>
                    <a:pt x="210" y="225"/>
                  </a:lnTo>
                  <a:lnTo>
                    <a:pt x="207" y="224"/>
                  </a:lnTo>
                  <a:lnTo>
                    <a:pt x="205" y="223"/>
                  </a:lnTo>
                  <a:lnTo>
                    <a:pt x="208" y="223"/>
                  </a:lnTo>
                  <a:lnTo>
                    <a:pt x="207" y="220"/>
                  </a:lnTo>
                  <a:lnTo>
                    <a:pt x="205" y="221"/>
                  </a:lnTo>
                  <a:lnTo>
                    <a:pt x="204" y="222"/>
                  </a:lnTo>
                  <a:lnTo>
                    <a:pt x="204" y="220"/>
                  </a:lnTo>
                  <a:lnTo>
                    <a:pt x="203" y="220"/>
                  </a:lnTo>
                  <a:lnTo>
                    <a:pt x="202" y="220"/>
                  </a:lnTo>
                  <a:lnTo>
                    <a:pt x="201" y="219"/>
                  </a:lnTo>
                  <a:lnTo>
                    <a:pt x="200" y="217"/>
                  </a:lnTo>
                  <a:lnTo>
                    <a:pt x="198" y="217"/>
                  </a:lnTo>
                  <a:lnTo>
                    <a:pt x="197" y="218"/>
                  </a:lnTo>
                  <a:lnTo>
                    <a:pt x="196" y="219"/>
                  </a:lnTo>
                  <a:lnTo>
                    <a:pt x="197" y="220"/>
                  </a:lnTo>
                  <a:lnTo>
                    <a:pt x="197" y="222"/>
                  </a:lnTo>
                  <a:lnTo>
                    <a:pt x="198" y="222"/>
                  </a:lnTo>
                  <a:lnTo>
                    <a:pt x="197" y="222"/>
                  </a:lnTo>
                  <a:lnTo>
                    <a:pt x="196" y="220"/>
                  </a:lnTo>
                  <a:lnTo>
                    <a:pt x="196" y="217"/>
                  </a:lnTo>
                  <a:lnTo>
                    <a:pt x="194" y="217"/>
                  </a:lnTo>
                  <a:lnTo>
                    <a:pt x="193" y="217"/>
                  </a:lnTo>
                  <a:lnTo>
                    <a:pt x="193" y="218"/>
                  </a:lnTo>
                  <a:lnTo>
                    <a:pt x="193" y="219"/>
                  </a:lnTo>
                  <a:lnTo>
                    <a:pt x="192" y="220"/>
                  </a:lnTo>
                  <a:lnTo>
                    <a:pt x="192" y="221"/>
                  </a:lnTo>
                  <a:lnTo>
                    <a:pt x="191" y="221"/>
                  </a:lnTo>
                  <a:lnTo>
                    <a:pt x="192" y="222"/>
                  </a:lnTo>
                  <a:lnTo>
                    <a:pt x="191" y="223"/>
                  </a:lnTo>
                  <a:lnTo>
                    <a:pt x="190" y="223"/>
                  </a:lnTo>
                  <a:lnTo>
                    <a:pt x="192" y="225"/>
                  </a:lnTo>
                  <a:lnTo>
                    <a:pt x="191" y="225"/>
                  </a:lnTo>
                  <a:lnTo>
                    <a:pt x="192" y="226"/>
                  </a:lnTo>
                  <a:lnTo>
                    <a:pt x="191" y="227"/>
                  </a:lnTo>
                  <a:lnTo>
                    <a:pt x="192" y="228"/>
                  </a:lnTo>
                  <a:lnTo>
                    <a:pt x="189" y="231"/>
                  </a:lnTo>
                  <a:lnTo>
                    <a:pt x="188" y="233"/>
                  </a:lnTo>
                  <a:lnTo>
                    <a:pt x="188" y="233"/>
                  </a:lnTo>
                  <a:lnTo>
                    <a:pt x="187" y="233"/>
                  </a:lnTo>
                  <a:lnTo>
                    <a:pt x="187" y="233"/>
                  </a:lnTo>
                  <a:lnTo>
                    <a:pt x="188" y="235"/>
                  </a:lnTo>
                  <a:lnTo>
                    <a:pt x="186" y="236"/>
                  </a:lnTo>
                  <a:lnTo>
                    <a:pt x="187" y="237"/>
                  </a:lnTo>
                  <a:lnTo>
                    <a:pt x="187" y="240"/>
                  </a:lnTo>
                  <a:lnTo>
                    <a:pt x="187" y="239"/>
                  </a:lnTo>
                  <a:lnTo>
                    <a:pt x="187" y="240"/>
                  </a:lnTo>
                  <a:lnTo>
                    <a:pt x="186" y="241"/>
                  </a:lnTo>
                  <a:lnTo>
                    <a:pt x="185" y="240"/>
                  </a:lnTo>
                  <a:lnTo>
                    <a:pt x="186" y="240"/>
                  </a:lnTo>
                  <a:lnTo>
                    <a:pt x="186" y="239"/>
                  </a:lnTo>
                  <a:lnTo>
                    <a:pt x="184" y="238"/>
                  </a:lnTo>
                  <a:lnTo>
                    <a:pt x="182" y="237"/>
                  </a:lnTo>
                  <a:lnTo>
                    <a:pt x="181" y="240"/>
                  </a:lnTo>
                  <a:lnTo>
                    <a:pt x="181" y="241"/>
                  </a:lnTo>
                  <a:lnTo>
                    <a:pt x="180" y="241"/>
                  </a:lnTo>
                  <a:lnTo>
                    <a:pt x="180" y="242"/>
                  </a:lnTo>
                  <a:lnTo>
                    <a:pt x="180" y="243"/>
                  </a:lnTo>
                  <a:lnTo>
                    <a:pt x="176" y="240"/>
                  </a:lnTo>
                  <a:lnTo>
                    <a:pt x="175" y="239"/>
                  </a:lnTo>
                  <a:lnTo>
                    <a:pt x="175" y="238"/>
                  </a:lnTo>
                  <a:lnTo>
                    <a:pt x="170" y="237"/>
                  </a:lnTo>
                  <a:lnTo>
                    <a:pt x="169" y="238"/>
                  </a:lnTo>
                  <a:lnTo>
                    <a:pt x="169" y="239"/>
                  </a:lnTo>
                  <a:lnTo>
                    <a:pt x="168" y="238"/>
                  </a:lnTo>
                  <a:lnTo>
                    <a:pt x="168" y="239"/>
                  </a:lnTo>
                  <a:lnTo>
                    <a:pt x="170" y="239"/>
                  </a:lnTo>
                  <a:lnTo>
                    <a:pt x="169" y="240"/>
                  </a:lnTo>
                  <a:lnTo>
                    <a:pt x="168" y="240"/>
                  </a:lnTo>
                  <a:lnTo>
                    <a:pt x="167" y="239"/>
                  </a:lnTo>
                  <a:lnTo>
                    <a:pt x="165" y="240"/>
                  </a:lnTo>
                  <a:lnTo>
                    <a:pt x="165" y="239"/>
                  </a:lnTo>
                  <a:lnTo>
                    <a:pt x="164" y="240"/>
                  </a:lnTo>
                  <a:lnTo>
                    <a:pt x="163" y="241"/>
                  </a:lnTo>
                  <a:lnTo>
                    <a:pt x="163" y="240"/>
                  </a:lnTo>
                  <a:lnTo>
                    <a:pt x="163" y="239"/>
                  </a:lnTo>
                  <a:lnTo>
                    <a:pt x="162" y="239"/>
                  </a:lnTo>
                  <a:lnTo>
                    <a:pt x="163" y="237"/>
                  </a:lnTo>
                  <a:lnTo>
                    <a:pt x="162" y="236"/>
                  </a:lnTo>
                  <a:lnTo>
                    <a:pt x="157" y="238"/>
                  </a:lnTo>
                  <a:lnTo>
                    <a:pt x="158" y="239"/>
                  </a:lnTo>
                  <a:lnTo>
                    <a:pt x="157" y="238"/>
                  </a:lnTo>
                  <a:lnTo>
                    <a:pt x="156" y="239"/>
                  </a:lnTo>
                  <a:lnTo>
                    <a:pt x="154" y="240"/>
                  </a:lnTo>
                  <a:lnTo>
                    <a:pt x="151" y="240"/>
                  </a:lnTo>
                  <a:lnTo>
                    <a:pt x="151" y="241"/>
                  </a:lnTo>
                  <a:lnTo>
                    <a:pt x="150" y="241"/>
                  </a:lnTo>
                  <a:lnTo>
                    <a:pt x="149" y="241"/>
                  </a:lnTo>
                  <a:lnTo>
                    <a:pt x="149" y="240"/>
                  </a:lnTo>
                  <a:lnTo>
                    <a:pt x="150" y="240"/>
                  </a:lnTo>
                  <a:lnTo>
                    <a:pt x="149" y="239"/>
                  </a:lnTo>
                  <a:lnTo>
                    <a:pt x="149" y="238"/>
                  </a:lnTo>
                  <a:lnTo>
                    <a:pt x="148" y="237"/>
                  </a:lnTo>
                  <a:lnTo>
                    <a:pt x="148" y="236"/>
                  </a:lnTo>
                  <a:lnTo>
                    <a:pt x="150" y="236"/>
                  </a:lnTo>
                  <a:lnTo>
                    <a:pt x="151" y="234"/>
                  </a:lnTo>
                  <a:lnTo>
                    <a:pt x="152" y="234"/>
                  </a:lnTo>
                  <a:lnTo>
                    <a:pt x="153" y="233"/>
                  </a:lnTo>
                  <a:lnTo>
                    <a:pt x="153" y="233"/>
                  </a:lnTo>
                  <a:lnTo>
                    <a:pt x="152" y="231"/>
                  </a:lnTo>
                  <a:lnTo>
                    <a:pt x="151" y="231"/>
                  </a:lnTo>
                  <a:lnTo>
                    <a:pt x="151" y="230"/>
                  </a:lnTo>
                  <a:lnTo>
                    <a:pt x="152" y="230"/>
                  </a:lnTo>
                  <a:lnTo>
                    <a:pt x="152" y="229"/>
                  </a:lnTo>
                  <a:lnTo>
                    <a:pt x="153" y="229"/>
                  </a:lnTo>
                  <a:lnTo>
                    <a:pt x="155" y="226"/>
                  </a:lnTo>
                  <a:lnTo>
                    <a:pt x="154" y="226"/>
                  </a:lnTo>
                  <a:lnTo>
                    <a:pt x="154" y="225"/>
                  </a:lnTo>
                  <a:lnTo>
                    <a:pt x="156" y="224"/>
                  </a:lnTo>
                  <a:lnTo>
                    <a:pt x="155" y="223"/>
                  </a:lnTo>
                  <a:lnTo>
                    <a:pt x="154" y="222"/>
                  </a:lnTo>
                  <a:lnTo>
                    <a:pt x="155" y="221"/>
                  </a:lnTo>
                  <a:lnTo>
                    <a:pt x="156" y="220"/>
                  </a:lnTo>
                  <a:lnTo>
                    <a:pt x="157" y="220"/>
                  </a:lnTo>
                  <a:lnTo>
                    <a:pt x="157" y="219"/>
                  </a:lnTo>
                  <a:lnTo>
                    <a:pt x="157" y="218"/>
                  </a:lnTo>
                  <a:lnTo>
                    <a:pt x="158" y="218"/>
                  </a:lnTo>
                  <a:lnTo>
                    <a:pt x="157" y="217"/>
                  </a:lnTo>
                  <a:lnTo>
                    <a:pt x="156" y="216"/>
                  </a:lnTo>
                  <a:lnTo>
                    <a:pt x="155" y="217"/>
                  </a:lnTo>
                  <a:lnTo>
                    <a:pt x="154" y="216"/>
                  </a:lnTo>
                  <a:lnTo>
                    <a:pt x="152" y="216"/>
                  </a:lnTo>
                  <a:lnTo>
                    <a:pt x="151" y="216"/>
                  </a:lnTo>
                  <a:lnTo>
                    <a:pt x="153" y="217"/>
                  </a:lnTo>
                  <a:lnTo>
                    <a:pt x="152" y="218"/>
                  </a:lnTo>
                  <a:lnTo>
                    <a:pt x="151" y="218"/>
                  </a:lnTo>
                  <a:lnTo>
                    <a:pt x="152" y="219"/>
                  </a:lnTo>
                  <a:lnTo>
                    <a:pt x="151" y="220"/>
                  </a:lnTo>
                  <a:lnTo>
                    <a:pt x="152" y="223"/>
                  </a:lnTo>
                  <a:lnTo>
                    <a:pt x="151" y="224"/>
                  </a:lnTo>
                  <a:lnTo>
                    <a:pt x="150" y="224"/>
                  </a:lnTo>
                  <a:lnTo>
                    <a:pt x="150" y="223"/>
                  </a:lnTo>
                  <a:lnTo>
                    <a:pt x="150" y="221"/>
                  </a:lnTo>
                  <a:lnTo>
                    <a:pt x="149" y="221"/>
                  </a:lnTo>
                  <a:lnTo>
                    <a:pt x="149" y="220"/>
                  </a:lnTo>
                  <a:lnTo>
                    <a:pt x="149" y="220"/>
                  </a:lnTo>
                  <a:lnTo>
                    <a:pt x="147" y="221"/>
                  </a:lnTo>
                  <a:lnTo>
                    <a:pt x="146" y="219"/>
                  </a:lnTo>
                  <a:lnTo>
                    <a:pt x="145" y="220"/>
                  </a:lnTo>
                  <a:lnTo>
                    <a:pt x="144" y="220"/>
                  </a:lnTo>
                  <a:lnTo>
                    <a:pt x="142" y="221"/>
                  </a:lnTo>
                  <a:lnTo>
                    <a:pt x="141" y="220"/>
                  </a:lnTo>
                  <a:lnTo>
                    <a:pt x="141" y="219"/>
                  </a:lnTo>
                  <a:lnTo>
                    <a:pt x="141" y="220"/>
                  </a:lnTo>
                  <a:lnTo>
                    <a:pt x="141" y="220"/>
                  </a:lnTo>
                  <a:lnTo>
                    <a:pt x="141" y="221"/>
                  </a:lnTo>
                  <a:lnTo>
                    <a:pt x="139" y="221"/>
                  </a:lnTo>
                  <a:lnTo>
                    <a:pt x="140" y="222"/>
                  </a:lnTo>
                  <a:lnTo>
                    <a:pt x="141" y="221"/>
                  </a:lnTo>
                  <a:lnTo>
                    <a:pt x="141" y="222"/>
                  </a:lnTo>
                  <a:lnTo>
                    <a:pt x="141" y="223"/>
                  </a:lnTo>
                  <a:lnTo>
                    <a:pt x="141" y="224"/>
                  </a:lnTo>
                  <a:lnTo>
                    <a:pt x="141" y="225"/>
                  </a:lnTo>
                  <a:lnTo>
                    <a:pt x="142" y="224"/>
                  </a:lnTo>
                  <a:lnTo>
                    <a:pt x="143" y="224"/>
                  </a:lnTo>
                  <a:lnTo>
                    <a:pt x="144" y="225"/>
                  </a:lnTo>
                  <a:lnTo>
                    <a:pt x="144" y="225"/>
                  </a:lnTo>
                  <a:lnTo>
                    <a:pt x="147" y="225"/>
                  </a:lnTo>
                  <a:lnTo>
                    <a:pt x="147" y="227"/>
                  </a:lnTo>
                  <a:lnTo>
                    <a:pt x="146" y="228"/>
                  </a:lnTo>
                  <a:lnTo>
                    <a:pt x="145" y="228"/>
                  </a:lnTo>
                  <a:lnTo>
                    <a:pt x="143" y="227"/>
                  </a:lnTo>
                  <a:lnTo>
                    <a:pt x="143" y="228"/>
                  </a:lnTo>
                  <a:lnTo>
                    <a:pt x="142" y="228"/>
                  </a:lnTo>
                  <a:lnTo>
                    <a:pt x="141" y="227"/>
                  </a:lnTo>
                  <a:lnTo>
                    <a:pt x="141" y="227"/>
                  </a:lnTo>
                  <a:lnTo>
                    <a:pt x="136" y="228"/>
                  </a:lnTo>
                  <a:lnTo>
                    <a:pt x="136" y="227"/>
                  </a:lnTo>
                  <a:lnTo>
                    <a:pt x="137" y="226"/>
                  </a:lnTo>
                  <a:lnTo>
                    <a:pt x="137" y="225"/>
                  </a:lnTo>
                  <a:lnTo>
                    <a:pt x="136" y="225"/>
                  </a:lnTo>
                  <a:lnTo>
                    <a:pt x="136" y="226"/>
                  </a:lnTo>
                  <a:lnTo>
                    <a:pt x="134" y="226"/>
                  </a:lnTo>
                  <a:lnTo>
                    <a:pt x="134" y="225"/>
                  </a:lnTo>
                  <a:lnTo>
                    <a:pt x="133" y="225"/>
                  </a:lnTo>
                  <a:lnTo>
                    <a:pt x="133" y="225"/>
                  </a:lnTo>
                  <a:lnTo>
                    <a:pt x="132" y="225"/>
                  </a:lnTo>
                  <a:lnTo>
                    <a:pt x="130" y="224"/>
                  </a:lnTo>
                  <a:lnTo>
                    <a:pt x="131" y="224"/>
                  </a:lnTo>
                  <a:lnTo>
                    <a:pt x="131" y="223"/>
                  </a:lnTo>
                  <a:lnTo>
                    <a:pt x="132" y="222"/>
                  </a:lnTo>
                  <a:lnTo>
                    <a:pt x="133" y="222"/>
                  </a:lnTo>
                  <a:lnTo>
                    <a:pt x="132" y="221"/>
                  </a:lnTo>
                  <a:lnTo>
                    <a:pt x="132" y="220"/>
                  </a:lnTo>
                  <a:lnTo>
                    <a:pt x="130" y="221"/>
                  </a:lnTo>
                  <a:lnTo>
                    <a:pt x="130" y="219"/>
                  </a:lnTo>
                  <a:lnTo>
                    <a:pt x="129" y="219"/>
                  </a:lnTo>
                  <a:lnTo>
                    <a:pt x="129" y="221"/>
                  </a:lnTo>
                  <a:lnTo>
                    <a:pt x="130" y="222"/>
                  </a:lnTo>
                  <a:lnTo>
                    <a:pt x="129" y="222"/>
                  </a:lnTo>
                  <a:lnTo>
                    <a:pt x="128" y="223"/>
                  </a:lnTo>
                  <a:lnTo>
                    <a:pt x="129" y="225"/>
                  </a:lnTo>
                  <a:lnTo>
                    <a:pt x="130" y="225"/>
                  </a:lnTo>
                  <a:lnTo>
                    <a:pt x="131" y="226"/>
                  </a:lnTo>
                  <a:lnTo>
                    <a:pt x="130" y="226"/>
                  </a:lnTo>
                  <a:lnTo>
                    <a:pt x="128" y="225"/>
                  </a:lnTo>
                  <a:lnTo>
                    <a:pt x="126" y="225"/>
                  </a:lnTo>
                  <a:lnTo>
                    <a:pt x="126" y="226"/>
                  </a:lnTo>
                  <a:lnTo>
                    <a:pt x="125" y="227"/>
                  </a:lnTo>
                  <a:lnTo>
                    <a:pt x="124" y="226"/>
                  </a:lnTo>
                  <a:lnTo>
                    <a:pt x="123" y="226"/>
                  </a:lnTo>
                  <a:lnTo>
                    <a:pt x="122" y="225"/>
                  </a:lnTo>
                  <a:lnTo>
                    <a:pt x="122" y="225"/>
                  </a:lnTo>
                  <a:lnTo>
                    <a:pt x="121" y="224"/>
                  </a:lnTo>
                  <a:lnTo>
                    <a:pt x="120" y="224"/>
                  </a:lnTo>
                  <a:lnTo>
                    <a:pt x="119" y="224"/>
                  </a:lnTo>
                  <a:lnTo>
                    <a:pt x="118" y="224"/>
                  </a:lnTo>
                  <a:lnTo>
                    <a:pt x="120" y="225"/>
                  </a:lnTo>
                  <a:lnTo>
                    <a:pt x="120" y="225"/>
                  </a:lnTo>
                  <a:lnTo>
                    <a:pt x="119" y="226"/>
                  </a:lnTo>
                  <a:lnTo>
                    <a:pt x="120" y="226"/>
                  </a:lnTo>
                  <a:lnTo>
                    <a:pt x="120" y="227"/>
                  </a:lnTo>
                  <a:lnTo>
                    <a:pt x="120" y="228"/>
                  </a:lnTo>
                  <a:lnTo>
                    <a:pt x="120" y="229"/>
                  </a:lnTo>
                  <a:lnTo>
                    <a:pt x="122" y="229"/>
                  </a:lnTo>
                  <a:lnTo>
                    <a:pt x="125" y="230"/>
                  </a:lnTo>
                  <a:lnTo>
                    <a:pt x="124" y="231"/>
                  </a:lnTo>
                  <a:lnTo>
                    <a:pt x="125" y="233"/>
                  </a:lnTo>
                  <a:lnTo>
                    <a:pt x="123" y="233"/>
                  </a:lnTo>
                  <a:lnTo>
                    <a:pt x="121" y="232"/>
                  </a:lnTo>
                  <a:lnTo>
                    <a:pt x="121" y="233"/>
                  </a:lnTo>
                  <a:lnTo>
                    <a:pt x="120" y="233"/>
                  </a:lnTo>
                  <a:lnTo>
                    <a:pt x="119" y="233"/>
                  </a:lnTo>
                  <a:lnTo>
                    <a:pt x="118" y="234"/>
                  </a:lnTo>
                  <a:lnTo>
                    <a:pt x="117" y="235"/>
                  </a:lnTo>
                  <a:lnTo>
                    <a:pt x="117" y="235"/>
                  </a:lnTo>
                  <a:lnTo>
                    <a:pt x="116" y="234"/>
                  </a:lnTo>
                  <a:lnTo>
                    <a:pt x="117" y="233"/>
                  </a:lnTo>
                  <a:lnTo>
                    <a:pt x="117" y="233"/>
                  </a:lnTo>
                  <a:lnTo>
                    <a:pt x="116" y="233"/>
                  </a:lnTo>
                  <a:lnTo>
                    <a:pt x="115" y="233"/>
                  </a:lnTo>
                  <a:lnTo>
                    <a:pt x="115" y="233"/>
                  </a:lnTo>
                  <a:lnTo>
                    <a:pt x="114" y="233"/>
                  </a:lnTo>
                  <a:lnTo>
                    <a:pt x="114" y="233"/>
                  </a:lnTo>
                  <a:lnTo>
                    <a:pt x="116" y="232"/>
                  </a:lnTo>
                  <a:lnTo>
                    <a:pt x="115" y="231"/>
                  </a:lnTo>
                  <a:lnTo>
                    <a:pt x="114" y="231"/>
                  </a:lnTo>
                  <a:lnTo>
                    <a:pt x="113" y="231"/>
                  </a:lnTo>
                  <a:lnTo>
                    <a:pt x="116" y="229"/>
                  </a:lnTo>
                  <a:lnTo>
                    <a:pt x="117" y="229"/>
                  </a:lnTo>
                  <a:lnTo>
                    <a:pt x="117" y="230"/>
                  </a:lnTo>
                  <a:lnTo>
                    <a:pt x="118" y="230"/>
                  </a:lnTo>
                  <a:lnTo>
                    <a:pt x="119" y="230"/>
                  </a:lnTo>
                  <a:lnTo>
                    <a:pt x="120" y="229"/>
                  </a:lnTo>
                  <a:lnTo>
                    <a:pt x="118" y="229"/>
                  </a:lnTo>
                  <a:lnTo>
                    <a:pt x="117" y="229"/>
                  </a:lnTo>
                  <a:lnTo>
                    <a:pt x="117" y="226"/>
                  </a:lnTo>
                  <a:lnTo>
                    <a:pt x="115" y="227"/>
                  </a:lnTo>
                  <a:lnTo>
                    <a:pt x="115" y="225"/>
                  </a:lnTo>
                  <a:lnTo>
                    <a:pt x="113" y="226"/>
                  </a:lnTo>
                  <a:lnTo>
                    <a:pt x="112" y="226"/>
                  </a:lnTo>
                  <a:lnTo>
                    <a:pt x="112" y="227"/>
                  </a:lnTo>
                  <a:lnTo>
                    <a:pt x="111" y="227"/>
                  </a:lnTo>
                  <a:lnTo>
                    <a:pt x="110" y="226"/>
                  </a:lnTo>
                  <a:lnTo>
                    <a:pt x="109" y="227"/>
                  </a:lnTo>
                  <a:lnTo>
                    <a:pt x="109" y="228"/>
                  </a:lnTo>
                  <a:lnTo>
                    <a:pt x="108" y="227"/>
                  </a:lnTo>
                  <a:lnTo>
                    <a:pt x="108" y="229"/>
                  </a:lnTo>
                  <a:lnTo>
                    <a:pt x="109" y="229"/>
                  </a:lnTo>
                  <a:lnTo>
                    <a:pt x="109" y="231"/>
                  </a:lnTo>
                  <a:lnTo>
                    <a:pt x="110" y="232"/>
                  </a:lnTo>
                  <a:lnTo>
                    <a:pt x="109" y="233"/>
                  </a:lnTo>
                  <a:lnTo>
                    <a:pt x="108" y="231"/>
                  </a:lnTo>
                  <a:lnTo>
                    <a:pt x="107" y="231"/>
                  </a:lnTo>
                  <a:lnTo>
                    <a:pt x="107" y="232"/>
                  </a:lnTo>
                  <a:lnTo>
                    <a:pt x="105" y="232"/>
                  </a:lnTo>
                  <a:lnTo>
                    <a:pt x="104" y="233"/>
                  </a:lnTo>
                  <a:lnTo>
                    <a:pt x="103" y="233"/>
                  </a:lnTo>
                  <a:lnTo>
                    <a:pt x="103" y="233"/>
                  </a:lnTo>
                  <a:lnTo>
                    <a:pt x="100" y="231"/>
                  </a:lnTo>
                  <a:lnTo>
                    <a:pt x="99" y="230"/>
                  </a:lnTo>
                  <a:lnTo>
                    <a:pt x="100" y="229"/>
                  </a:lnTo>
                  <a:lnTo>
                    <a:pt x="100" y="227"/>
                  </a:lnTo>
                  <a:lnTo>
                    <a:pt x="102" y="228"/>
                  </a:lnTo>
                  <a:lnTo>
                    <a:pt x="102" y="228"/>
                  </a:lnTo>
                  <a:lnTo>
                    <a:pt x="104" y="228"/>
                  </a:lnTo>
                  <a:lnTo>
                    <a:pt x="104" y="227"/>
                  </a:lnTo>
                  <a:lnTo>
                    <a:pt x="105" y="227"/>
                  </a:lnTo>
                  <a:lnTo>
                    <a:pt x="106" y="227"/>
                  </a:lnTo>
                  <a:lnTo>
                    <a:pt x="105" y="226"/>
                  </a:lnTo>
                  <a:lnTo>
                    <a:pt x="106" y="225"/>
                  </a:lnTo>
                  <a:lnTo>
                    <a:pt x="106" y="225"/>
                  </a:lnTo>
                  <a:lnTo>
                    <a:pt x="106" y="224"/>
                  </a:lnTo>
                  <a:lnTo>
                    <a:pt x="108" y="223"/>
                  </a:lnTo>
                  <a:lnTo>
                    <a:pt x="108" y="222"/>
                  </a:lnTo>
                  <a:lnTo>
                    <a:pt x="106" y="221"/>
                  </a:lnTo>
                  <a:lnTo>
                    <a:pt x="106" y="220"/>
                  </a:lnTo>
                  <a:lnTo>
                    <a:pt x="107" y="219"/>
                  </a:lnTo>
                  <a:lnTo>
                    <a:pt x="109" y="219"/>
                  </a:lnTo>
                  <a:lnTo>
                    <a:pt x="109" y="218"/>
                  </a:lnTo>
                  <a:lnTo>
                    <a:pt x="113" y="217"/>
                  </a:lnTo>
                  <a:lnTo>
                    <a:pt x="113" y="216"/>
                  </a:lnTo>
                  <a:lnTo>
                    <a:pt x="113" y="215"/>
                  </a:lnTo>
                  <a:lnTo>
                    <a:pt x="111" y="213"/>
                  </a:lnTo>
                  <a:lnTo>
                    <a:pt x="111" y="211"/>
                  </a:lnTo>
                  <a:lnTo>
                    <a:pt x="110" y="210"/>
                  </a:lnTo>
                  <a:lnTo>
                    <a:pt x="109" y="210"/>
                  </a:lnTo>
                  <a:lnTo>
                    <a:pt x="107" y="210"/>
                  </a:lnTo>
                  <a:lnTo>
                    <a:pt x="106" y="207"/>
                  </a:lnTo>
                  <a:lnTo>
                    <a:pt x="103" y="207"/>
                  </a:lnTo>
                  <a:lnTo>
                    <a:pt x="102" y="206"/>
                  </a:lnTo>
                  <a:lnTo>
                    <a:pt x="102" y="205"/>
                  </a:lnTo>
                  <a:lnTo>
                    <a:pt x="103" y="203"/>
                  </a:lnTo>
                  <a:lnTo>
                    <a:pt x="103" y="202"/>
                  </a:lnTo>
                  <a:lnTo>
                    <a:pt x="102" y="201"/>
                  </a:lnTo>
                  <a:lnTo>
                    <a:pt x="102" y="200"/>
                  </a:lnTo>
                  <a:lnTo>
                    <a:pt x="103" y="198"/>
                  </a:lnTo>
                  <a:lnTo>
                    <a:pt x="102" y="195"/>
                  </a:lnTo>
                  <a:lnTo>
                    <a:pt x="100" y="194"/>
                  </a:lnTo>
                  <a:lnTo>
                    <a:pt x="98" y="193"/>
                  </a:lnTo>
                  <a:lnTo>
                    <a:pt x="97" y="195"/>
                  </a:lnTo>
                  <a:lnTo>
                    <a:pt x="95" y="194"/>
                  </a:lnTo>
                  <a:lnTo>
                    <a:pt x="94" y="195"/>
                  </a:lnTo>
                  <a:lnTo>
                    <a:pt x="93" y="194"/>
                  </a:lnTo>
                  <a:lnTo>
                    <a:pt x="93" y="194"/>
                  </a:lnTo>
                  <a:lnTo>
                    <a:pt x="93" y="194"/>
                  </a:lnTo>
                  <a:lnTo>
                    <a:pt x="92" y="197"/>
                  </a:lnTo>
                  <a:lnTo>
                    <a:pt x="89" y="197"/>
                  </a:lnTo>
                  <a:lnTo>
                    <a:pt x="89" y="199"/>
                  </a:lnTo>
                  <a:lnTo>
                    <a:pt x="87" y="199"/>
                  </a:lnTo>
                  <a:lnTo>
                    <a:pt x="86" y="202"/>
                  </a:lnTo>
                  <a:lnTo>
                    <a:pt x="85" y="201"/>
                  </a:lnTo>
                  <a:lnTo>
                    <a:pt x="84" y="201"/>
                  </a:lnTo>
                  <a:lnTo>
                    <a:pt x="85" y="201"/>
                  </a:lnTo>
                  <a:lnTo>
                    <a:pt x="85" y="202"/>
                  </a:lnTo>
                  <a:lnTo>
                    <a:pt x="86" y="202"/>
                  </a:lnTo>
                  <a:lnTo>
                    <a:pt x="86" y="202"/>
                  </a:lnTo>
                  <a:lnTo>
                    <a:pt x="84" y="204"/>
                  </a:lnTo>
                  <a:lnTo>
                    <a:pt x="81" y="203"/>
                  </a:lnTo>
                  <a:lnTo>
                    <a:pt x="77" y="204"/>
                  </a:lnTo>
                  <a:lnTo>
                    <a:pt x="75" y="205"/>
                  </a:lnTo>
                  <a:lnTo>
                    <a:pt x="75" y="208"/>
                  </a:lnTo>
                  <a:lnTo>
                    <a:pt x="73" y="209"/>
                  </a:lnTo>
                  <a:lnTo>
                    <a:pt x="71" y="210"/>
                  </a:lnTo>
                  <a:lnTo>
                    <a:pt x="70" y="212"/>
                  </a:lnTo>
                  <a:lnTo>
                    <a:pt x="68" y="212"/>
                  </a:lnTo>
                  <a:lnTo>
                    <a:pt x="65" y="213"/>
                  </a:lnTo>
                  <a:lnTo>
                    <a:pt x="65" y="215"/>
                  </a:lnTo>
                  <a:lnTo>
                    <a:pt x="64" y="214"/>
                  </a:lnTo>
                  <a:lnTo>
                    <a:pt x="61" y="214"/>
                  </a:lnTo>
                  <a:lnTo>
                    <a:pt x="60" y="215"/>
                  </a:lnTo>
                  <a:lnTo>
                    <a:pt x="59" y="218"/>
                  </a:lnTo>
                  <a:lnTo>
                    <a:pt x="60" y="221"/>
                  </a:lnTo>
                  <a:lnTo>
                    <a:pt x="61" y="222"/>
                  </a:lnTo>
                  <a:lnTo>
                    <a:pt x="60" y="224"/>
                  </a:lnTo>
                  <a:lnTo>
                    <a:pt x="59" y="226"/>
                  </a:lnTo>
                  <a:lnTo>
                    <a:pt x="56" y="227"/>
                  </a:lnTo>
                  <a:lnTo>
                    <a:pt x="54" y="225"/>
                  </a:lnTo>
                  <a:lnTo>
                    <a:pt x="49" y="225"/>
                  </a:lnTo>
                  <a:lnTo>
                    <a:pt x="46" y="224"/>
                  </a:lnTo>
                  <a:lnTo>
                    <a:pt x="43" y="225"/>
                  </a:lnTo>
                  <a:lnTo>
                    <a:pt x="39" y="224"/>
                  </a:lnTo>
                  <a:lnTo>
                    <a:pt x="36" y="223"/>
                  </a:lnTo>
                  <a:lnTo>
                    <a:pt x="32" y="222"/>
                  </a:lnTo>
                  <a:lnTo>
                    <a:pt x="31" y="222"/>
                  </a:lnTo>
                  <a:lnTo>
                    <a:pt x="29" y="224"/>
                  </a:lnTo>
                  <a:lnTo>
                    <a:pt x="28" y="226"/>
                  </a:lnTo>
                  <a:lnTo>
                    <a:pt x="24" y="228"/>
                  </a:lnTo>
                  <a:lnTo>
                    <a:pt x="23" y="228"/>
                  </a:lnTo>
                  <a:lnTo>
                    <a:pt x="23" y="225"/>
                  </a:lnTo>
                  <a:lnTo>
                    <a:pt x="23" y="225"/>
                  </a:lnTo>
                  <a:lnTo>
                    <a:pt x="22" y="225"/>
                  </a:lnTo>
                  <a:lnTo>
                    <a:pt x="20" y="224"/>
                  </a:lnTo>
                  <a:lnTo>
                    <a:pt x="18" y="225"/>
                  </a:lnTo>
                  <a:lnTo>
                    <a:pt x="17" y="224"/>
                  </a:lnTo>
                  <a:lnTo>
                    <a:pt x="16" y="220"/>
                  </a:lnTo>
                  <a:lnTo>
                    <a:pt x="17" y="218"/>
                  </a:lnTo>
                  <a:lnTo>
                    <a:pt x="18" y="217"/>
                  </a:lnTo>
                  <a:lnTo>
                    <a:pt x="21" y="217"/>
                  </a:lnTo>
                  <a:lnTo>
                    <a:pt x="22" y="215"/>
                  </a:lnTo>
                  <a:lnTo>
                    <a:pt x="23" y="213"/>
                  </a:lnTo>
                  <a:lnTo>
                    <a:pt x="24" y="210"/>
                  </a:lnTo>
                  <a:lnTo>
                    <a:pt x="22" y="211"/>
                  </a:lnTo>
                  <a:lnTo>
                    <a:pt x="20" y="212"/>
                  </a:lnTo>
                  <a:lnTo>
                    <a:pt x="18" y="211"/>
                  </a:lnTo>
                  <a:lnTo>
                    <a:pt x="16" y="210"/>
                  </a:lnTo>
                  <a:lnTo>
                    <a:pt x="15" y="210"/>
                  </a:lnTo>
                  <a:lnTo>
                    <a:pt x="14" y="210"/>
                  </a:lnTo>
                  <a:lnTo>
                    <a:pt x="12" y="210"/>
                  </a:lnTo>
                  <a:lnTo>
                    <a:pt x="12" y="207"/>
                  </a:lnTo>
                  <a:lnTo>
                    <a:pt x="12" y="205"/>
                  </a:lnTo>
                  <a:lnTo>
                    <a:pt x="8" y="205"/>
                  </a:lnTo>
                  <a:lnTo>
                    <a:pt x="7" y="206"/>
                  </a:lnTo>
                  <a:lnTo>
                    <a:pt x="7" y="206"/>
                  </a:lnTo>
                  <a:lnTo>
                    <a:pt x="5" y="208"/>
                  </a:lnTo>
                  <a:lnTo>
                    <a:pt x="5" y="209"/>
                  </a:lnTo>
                  <a:lnTo>
                    <a:pt x="6" y="209"/>
                  </a:lnTo>
                  <a:lnTo>
                    <a:pt x="6" y="210"/>
                  </a:lnTo>
                  <a:lnTo>
                    <a:pt x="6" y="210"/>
                  </a:lnTo>
                  <a:lnTo>
                    <a:pt x="6" y="211"/>
                  </a:lnTo>
                  <a:lnTo>
                    <a:pt x="6" y="214"/>
                  </a:lnTo>
                  <a:lnTo>
                    <a:pt x="6" y="215"/>
                  </a:lnTo>
                  <a:lnTo>
                    <a:pt x="6" y="217"/>
                  </a:lnTo>
                  <a:lnTo>
                    <a:pt x="5" y="217"/>
                  </a:lnTo>
                  <a:lnTo>
                    <a:pt x="4" y="218"/>
                  </a:lnTo>
                  <a:lnTo>
                    <a:pt x="2" y="218"/>
                  </a:lnTo>
                  <a:lnTo>
                    <a:pt x="0" y="219"/>
                  </a:lnTo>
                  <a:lnTo>
                    <a:pt x="1" y="219"/>
                  </a:lnTo>
                  <a:lnTo>
                    <a:pt x="3" y="220"/>
                  </a:lnTo>
                  <a:lnTo>
                    <a:pt x="2" y="22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23" name="Freeform 223"/>
            <p:cNvSpPr>
              <a:spLocks/>
            </p:cNvSpPr>
            <p:nvPr/>
          </p:nvSpPr>
          <p:spPr bwMode="auto">
            <a:xfrm>
              <a:off x="3924301" y="2889247"/>
              <a:ext cx="120650" cy="66675"/>
            </a:xfrm>
            <a:custGeom>
              <a:avLst/>
              <a:gdLst>
                <a:gd name="T0" fmla="*/ 72 w 76"/>
                <a:gd name="T1" fmla="*/ 42 h 42"/>
                <a:gd name="T2" fmla="*/ 71 w 76"/>
                <a:gd name="T3" fmla="*/ 38 h 42"/>
                <a:gd name="T4" fmla="*/ 70 w 76"/>
                <a:gd name="T5" fmla="*/ 41 h 42"/>
                <a:gd name="T6" fmla="*/ 65 w 76"/>
                <a:gd name="T7" fmla="*/ 41 h 42"/>
                <a:gd name="T8" fmla="*/ 64 w 76"/>
                <a:gd name="T9" fmla="*/ 38 h 42"/>
                <a:gd name="T10" fmla="*/ 59 w 76"/>
                <a:gd name="T11" fmla="*/ 36 h 42"/>
                <a:gd name="T12" fmla="*/ 56 w 76"/>
                <a:gd name="T13" fmla="*/ 36 h 42"/>
                <a:gd name="T14" fmla="*/ 57 w 76"/>
                <a:gd name="T15" fmla="*/ 33 h 42"/>
                <a:gd name="T16" fmla="*/ 57 w 76"/>
                <a:gd name="T17" fmla="*/ 32 h 42"/>
                <a:gd name="T18" fmla="*/ 54 w 76"/>
                <a:gd name="T19" fmla="*/ 29 h 42"/>
                <a:gd name="T20" fmla="*/ 52 w 76"/>
                <a:gd name="T21" fmla="*/ 27 h 42"/>
                <a:gd name="T22" fmla="*/ 53 w 76"/>
                <a:gd name="T23" fmla="*/ 32 h 42"/>
                <a:gd name="T24" fmla="*/ 48 w 76"/>
                <a:gd name="T25" fmla="*/ 31 h 42"/>
                <a:gd name="T26" fmla="*/ 44 w 76"/>
                <a:gd name="T27" fmla="*/ 33 h 42"/>
                <a:gd name="T28" fmla="*/ 41 w 76"/>
                <a:gd name="T29" fmla="*/ 32 h 42"/>
                <a:gd name="T30" fmla="*/ 44 w 76"/>
                <a:gd name="T31" fmla="*/ 27 h 42"/>
                <a:gd name="T32" fmla="*/ 48 w 76"/>
                <a:gd name="T33" fmla="*/ 27 h 42"/>
                <a:gd name="T34" fmla="*/ 48 w 76"/>
                <a:gd name="T35" fmla="*/ 23 h 42"/>
                <a:gd name="T36" fmla="*/ 45 w 76"/>
                <a:gd name="T37" fmla="*/ 21 h 42"/>
                <a:gd name="T38" fmla="*/ 41 w 76"/>
                <a:gd name="T39" fmla="*/ 21 h 42"/>
                <a:gd name="T40" fmla="*/ 40 w 76"/>
                <a:gd name="T41" fmla="*/ 26 h 42"/>
                <a:gd name="T42" fmla="*/ 37 w 76"/>
                <a:gd name="T43" fmla="*/ 30 h 42"/>
                <a:gd name="T44" fmla="*/ 33 w 76"/>
                <a:gd name="T45" fmla="*/ 25 h 42"/>
                <a:gd name="T46" fmla="*/ 35 w 76"/>
                <a:gd name="T47" fmla="*/ 22 h 42"/>
                <a:gd name="T48" fmla="*/ 38 w 76"/>
                <a:gd name="T49" fmla="*/ 20 h 42"/>
                <a:gd name="T50" fmla="*/ 45 w 76"/>
                <a:gd name="T51" fmla="*/ 14 h 42"/>
                <a:gd name="T52" fmla="*/ 47 w 76"/>
                <a:gd name="T53" fmla="*/ 16 h 42"/>
                <a:gd name="T54" fmla="*/ 44 w 76"/>
                <a:gd name="T55" fmla="*/ 18 h 42"/>
                <a:gd name="T56" fmla="*/ 49 w 76"/>
                <a:gd name="T57" fmla="*/ 18 h 42"/>
                <a:gd name="T58" fmla="*/ 49 w 76"/>
                <a:gd name="T59" fmla="*/ 13 h 42"/>
                <a:gd name="T60" fmla="*/ 47 w 76"/>
                <a:gd name="T61" fmla="*/ 12 h 42"/>
                <a:gd name="T62" fmla="*/ 45 w 76"/>
                <a:gd name="T63" fmla="*/ 9 h 42"/>
                <a:gd name="T64" fmla="*/ 45 w 76"/>
                <a:gd name="T65" fmla="*/ 5 h 42"/>
                <a:gd name="T66" fmla="*/ 45 w 76"/>
                <a:gd name="T67" fmla="*/ 3 h 42"/>
                <a:gd name="T68" fmla="*/ 46 w 76"/>
                <a:gd name="T69" fmla="*/ 0 h 42"/>
                <a:gd name="T70" fmla="*/ 41 w 76"/>
                <a:gd name="T71" fmla="*/ 4 h 42"/>
                <a:gd name="T72" fmla="*/ 37 w 76"/>
                <a:gd name="T73" fmla="*/ 5 h 42"/>
                <a:gd name="T74" fmla="*/ 40 w 76"/>
                <a:gd name="T75" fmla="*/ 8 h 42"/>
                <a:gd name="T76" fmla="*/ 35 w 76"/>
                <a:gd name="T77" fmla="*/ 11 h 42"/>
                <a:gd name="T78" fmla="*/ 37 w 76"/>
                <a:gd name="T79" fmla="*/ 8 h 42"/>
                <a:gd name="T80" fmla="*/ 33 w 76"/>
                <a:gd name="T81" fmla="*/ 7 h 42"/>
                <a:gd name="T82" fmla="*/ 29 w 76"/>
                <a:gd name="T83" fmla="*/ 6 h 42"/>
                <a:gd name="T84" fmla="*/ 29 w 76"/>
                <a:gd name="T85" fmla="*/ 10 h 42"/>
                <a:gd name="T86" fmla="*/ 35 w 76"/>
                <a:gd name="T87" fmla="*/ 13 h 42"/>
                <a:gd name="T88" fmla="*/ 29 w 76"/>
                <a:gd name="T89" fmla="*/ 13 h 42"/>
                <a:gd name="T90" fmla="*/ 29 w 76"/>
                <a:gd name="T91" fmla="*/ 16 h 42"/>
                <a:gd name="T92" fmla="*/ 28 w 76"/>
                <a:gd name="T93" fmla="*/ 20 h 42"/>
                <a:gd name="T94" fmla="*/ 25 w 76"/>
                <a:gd name="T95" fmla="*/ 18 h 42"/>
                <a:gd name="T96" fmla="*/ 20 w 76"/>
                <a:gd name="T97" fmla="*/ 15 h 42"/>
                <a:gd name="T98" fmla="*/ 25 w 76"/>
                <a:gd name="T99" fmla="*/ 12 h 42"/>
                <a:gd name="T100" fmla="*/ 23 w 76"/>
                <a:gd name="T101" fmla="*/ 12 h 42"/>
                <a:gd name="T102" fmla="*/ 19 w 76"/>
                <a:gd name="T103" fmla="*/ 13 h 42"/>
                <a:gd name="T104" fmla="*/ 15 w 76"/>
                <a:gd name="T105" fmla="*/ 13 h 42"/>
                <a:gd name="T106" fmla="*/ 11 w 76"/>
                <a:gd name="T107" fmla="*/ 16 h 42"/>
                <a:gd name="T108" fmla="*/ 11 w 76"/>
                <a:gd name="T109" fmla="*/ 20 h 42"/>
                <a:gd name="T110" fmla="*/ 9 w 76"/>
                <a:gd name="T111" fmla="*/ 20 h 42"/>
                <a:gd name="T112" fmla="*/ 9 w 76"/>
                <a:gd name="T113" fmla="*/ 23 h 42"/>
                <a:gd name="T114" fmla="*/ 3 w 76"/>
                <a:gd name="T115" fmla="*/ 23 h 42"/>
                <a:gd name="T116" fmla="*/ 0 w 76"/>
                <a:gd name="T117" fmla="*/ 23 h 42"/>
                <a:gd name="T118" fmla="*/ 2 w 76"/>
                <a:gd name="T119" fmla="*/ 26 h 42"/>
                <a:gd name="T120" fmla="*/ 11 w 76"/>
                <a:gd name="T121" fmla="*/ 27 h 42"/>
                <a:gd name="T122" fmla="*/ 12 w 76"/>
                <a:gd name="T123" fmla="*/ 3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 h="42">
                  <a:moveTo>
                    <a:pt x="75" y="40"/>
                  </a:moveTo>
                  <a:lnTo>
                    <a:pt x="76" y="41"/>
                  </a:lnTo>
                  <a:lnTo>
                    <a:pt x="75" y="41"/>
                  </a:lnTo>
                  <a:lnTo>
                    <a:pt x="73" y="40"/>
                  </a:lnTo>
                  <a:lnTo>
                    <a:pt x="72" y="42"/>
                  </a:lnTo>
                  <a:lnTo>
                    <a:pt x="72" y="41"/>
                  </a:lnTo>
                  <a:lnTo>
                    <a:pt x="72" y="40"/>
                  </a:lnTo>
                  <a:lnTo>
                    <a:pt x="72" y="40"/>
                  </a:lnTo>
                  <a:lnTo>
                    <a:pt x="72" y="39"/>
                  </a:lnTo>
                  <a:lnTo>
                    <a:pt x="71" y="38"/>
                  </a:lnTo>
                  <a:lnTo>
                    <a:pt x="70" y="38"/>
                  </a:lnTo>
                  <a:lnTo>
                    <a:pt x="69" y="39"/>
                  </a:lnTo>
                  <a:lnTo>
                    <a:pt x="69" y="40"/>
                  </a:lnTo>
                  <a:lnTo>
                    <a:pt x="70" y="40"/>
                  </a:lnTo>
                  <a:lnTo>
                    <a:pt x="70" y="41"/>
                  </a:lnTo>
                  <a:lnTo>
                    <a:pt x="69" y="41"/>
                  </a:lnTo>
                  <a:lnTo>
                    <a:pt x="69" y="42"/>
                  </a:lnTo>
                  <a:lnTo>
                    <a:pt x="67" y="42"/>
                  </a:lnTo>
                  <a:lnTo>
                    <a:pt x="66" y="41"/>
                  </a:lnTo>
                  <a:lnTo>
                    <a:pt x="65" y="41"/>
                  </a:lnTo>
                  <a:lnTo>
                    <a:pt x="65" y="42"/>
                  </a:lnTo>
                  <a:lnTo>
                    <a:pt x="64" y="42"/>
                  </a:lnTo>
                  <a:lnTo>
                    <a:pt x="64" y="41"/>
                  </a:lnTo>
                  <a:lnTo>
                    <a:pt x="64" y="40"/>
                  </a:lnTo>
                  <a:lnTo>
                    <a:pt x="64" y="38"/>
                  </a:lnTo>
                  <a:lnTo>
                    <a:pt x="64" y="36"/>
                  </a:lnTo>
                  <a:lnTo>
                    <a:pt x="61" y="36"/>
                  </a:lnTo>
                  <a:lnTo>
                    <a:pt x="61" y="35"/>
                  </a:lnTo>
                  <a:lnTo>
                    <a:pt x="61" y="34"/>
                  </a:lnTo>
                  <a:lnTo>
                    <a:pt x="59" y="36"/>
                  </a:lnTo>
                  <a:lnTo>
                    <a:pt x="58" y="38"/>
                  </a:lnTo>
                  <a:lnTo>
                    <a:pt x="57" y="39"/>
                  </a:lnTo>
                  <a:lnTo>
                    <a:pt x="56" y="39"/>
                  </a:lnTo>
                  <a:lnTo>
                    <a:pt x="55" y="39"/>
                  </a:lnTo>
                  <a:lnTo>
                    <a:pt x="56" y="36"/>
                  </a:lnTo>
                  <a:lnTo>
                    <a:pt x="56" y="36"/>
                  </a:lnTo>
                  <a:lnTo>
                    <a:pt x="55" y="36"/>
                  </a:lnTo>
                  <a:lnTo>
                    <a:pt x="55" y="35"/>
                  </a:lnTo>
                  <a:lnTo>
                    <a:pt x="57" y="32"/>
                  </a:lnTo>
                  <a:lnTo>
                    <a:pt x="57" y="33"/>
                  </a:lnTo>
                  <a:lnTo>
                    <a:pt x="56" y="34"/>
                  </a:lnTo>
                  <a:lnTo>
                    <a:pt x="57" y="35"/>
                  </a:lnTo>
                  <a:lnTo>
                    <a:pt x="57" y="34"/>
                  </a:lnTo>
                  <a:lnTo>
                    <a:pt x="58" y="33"/>
                  </a:lnTo>
                  <a:lnTo>
                    <a:pt x="57" y="32"/>
                  </a:lnTo>
                  <a:lnTo>
                    <a:pt x="58" y="31"/>
                  </a:lnTo>
                  <a:lnTo>
                    <a:pt x="56" y="30"/>
                  </a:lnTo>
                  <a:lnTo>
                    <a:pt x="56" y="29"/>
                  </a:lnTo>
                  <a:lnTo>
                    <a:pt x="55" y="29"/>
                  </a:lnTo>
                  <a:lnTo>
                    <a:pt x="54" y="29"/>
                  </a:lnTo>
                  <a:lnTo>
                    <a:pt x="55" y="28"/>
                  </a:lnTo>
                  <a:lnTo>
                    <a:pt x="54" y="27"/>
                  </a:lnTo>
                  <a:lnTo>
                    <a:pt x="53" y="27"/>
                  </a:lnTo>
                  <a:lnTo>
                    <a:pt x="52" y="26"/>
                  </a:lnTo>
                  <a:lnTo>
                    <a:pt x="52" y="27"/>
                  </a:lnTo>
                  <a:lnTo>
                    <a:pt x="50" y="28"/>
                  </a:lnTo>
                  <a:lnTo>
                    <a:pt x="50" y="29"/>
                  </a:lnTo>
                  <a:lnTo>
                    <a:pt x="52" y="30"/>
                  </a:lnTo>
                  <a:lnTo>
                    <a:pt x="52" y="31"/>
                  </a:lnTo>
                  <a:lnTo>
                    <a:pt x="53" y="32"/>
                  </a:lnTo>
                  <a:lnTo>
                    <a:pt x="53" y="34"/>
                  </a:lnTo>
                  <a:lnTo>
                    <a:pt x="51" y="33"/>
                  </a:lnTo>
                  <a:lnTo>
                    <a:pt x="50" y="33"/>
                  </a:lnTo>
                  <a:lnTo>
                    <a:pt x="50" y="32"/>
                  </a:lnTo>
                  <a:lnTo>
                    <a:pt x="48" y="31"/>
                  </a:lnTo>
                  <a:lnTo>
                    <a:pt x="48" y="32"/>
                  </a:lnTo>
                  <a:lnTo>
                    <a:pt x="48" y="31"/>
                  </a:lnTo>
                  <a:lnTo>
                    <a:pt x="48" y="32"/>
                  </a:lnTo>
                  <a:lnTo>
                    <a:pt x="46" y="32"/>
                  </a:lnTo>
                  <a:lnTo>
                    <a:pt x="44" y="33"/>
                  </a:lnTo>
                  <a:lnTo>
                    <a:pt x="43" y="36"/>
                  </a:lnTo>
                  <a:lnTo>
                    <a:pt x="40" y="37"/>
                  </a:lnTo>
                  <a:lnTo>
                    <a:pt x="40" y="34"/>
                  </a:lnTo>
                  <a:lnTo>
                    <a:pt x="41" y="33"/>
                  </a:lnTo>
                  <a:lnTo>
                    <a:pt x="41" y="32"/>
                  </a:lnTo>
                  <a:lnTo>
                    <a:pt x="40" y="30"/>
                  </a:lnTo>
                  <a:lnTo>
                    <a:pt x="40" y="29"/>
                  </a:lnTo>
                  <a:lnTo>
                    <a:pt x="41" y="28"/>
                  </a:lnTo>
                  <a:lnTo>
                    <a:pt x="42" y="29"/>
                  </a:lnTo>
                  <a:lnTo>
                    <a:pt x="44" y="27"/>
                  </a:lnTo>
                  <a:lnTo>
                    <a:pt x="44" y="26"/>
                  </a:lnTo>
                  <a:lnTo>
                    <a:pt x="46" y="27"/>
                  </a:lnTo>
                  <a:lnTo>
                    <a:pt x="46" y="28"/>
                  </a:lnTo>
                  <a:lnTo>
                    <a:pt x="47" y="28"/>
                  </a:lnTo>
                  <a:lnTo>
                    <a:pt x="48" y="27"/>
                  </a:lnTo>
                  <a:lnTo>
                    <a:pt x="48" y="26"/>
                  </a:lnTo>
                  <a:lnTo>
                    <a:pt x="48" y="25"/>
                  </a:lnTo>
                  <a:lnTo>
                    <a:pt x="50" y="26"/>
                  </a:lnTo>
                  <a:lnTo>
                    <a:pt x="49" y="25"/>
                  </a:lnTo>
                  <a:lnTo>
                    <a:pt x="48" y="23"/>
                  </a:lnTo>
                  <a:lnTo>
                    <a:pt x="48" y="20"/>
                  </a:lnTo>
                  <a:lnTo>
                    <a:pt x="48" y="20"/>
                  </a:lnTo>
                  <a:lnTo>
                    <a:pt x="48" y="21"/>
                  </a:lnTo>
                  <a:lnTo>
                    <a:pt x="46" y="21"/>
                  </a:lnTo>
                  <a:lnTo>
                    <a:pt x="45" y="21"/>
                  </a:lnTo>
                  <a:lnTo>
                    <a:pt x="46" y="21"/>
                  </a:lnTo>
                  <a:lnTo>
                    <a:pt x="45" y="20"/>
                  </a:lnTo>
                  <a:lnTo>
                    <a:pt x="44" y="21"/>
                  </a:lnTo>
                  <a:lnTo>
                    <a:pt x="41" y="20"/>
                  </a:lnTo>
                  <a:lnTo>
                    <a:pt x="41" y="21"/>
                  </a:lnTo>
                  <a:lnTo>
                    <a:pt x="40" y="21"/>
                  </a:lnTo>
                  <a:lnTo>
                    <a:pt x="39" y="22"/>
                  </a:lnTo>
                  <a:lnTo>
                    <a:pt x="40" y="23"/>
                  </a:lnTo>
                  <a:lnTo>
                    <a:pt x="40" y="23"/>
                  </a:lnTo>
                  <a:lnTo>
                    <a:pt x="40" y="26"/>
                  </a:lnTo>
                  <a:lnTo>
                    <a:pt x="40" y="26"/>
                  </a:lnTo>
                  <a:lnTo>
                    <a:pt x="40" y="28"/>
                  </a:lnTo>
                  <a:lnTo>
                    <a:pt x="39" y="29"/>
                  </a:lnTo>
                  <a:lnTo>
                    <a:pt x="38" y="30"/>
                  </a:lnTo>
                  <a:lnTo>
                    <a:pt x="37" y="30"/>
                  </a:lnTo>
                  <a:lnTo>
                    <a:pt x="36" y="29"/>
                  </a:lnTo>
                  <a:lnTo>
                    <a:pt x="34" y="27"/>
                  </a:lnTo>
                  <a:lnTo>
                    <a:pt x="35" y="25"/>
                  </a:lnTo>
                  <a:lnTo>
                    <a:pt x="35" y="23"/>
                  </a:lnTo>
                  <a:lnTo>
                    <a:pt x="33" y="25"/>
                  </a:lnTo>
                  <a:lnTo>
                    <a:pt x="33" y="25"/>
                  </a:lnTo>
                  <a:lnTo>
                    <a:pt x="33" y="24"/>
                  </a:lnTo>
                  <a:lnTo>
                    <a:pt x="33" y="22"/>
                  </a:lnTo>
                  <a:lnTo>
                    <a:pt x="35" y="23"/>
                  </a:lnTo>
                  <a:lnTo>
                    <a:pt x="35" y="22"/>
                  </a:lnTo>
                  <a:lnTo>
                    <a:pt x="36" y="22"/>
                  </a:lnTo>
                  <a:lnTo>
                    <a:pt x="37" y="21"/>
                  </a:lnTo>
                  <a:lnTo>
                    <a:pt x="38" y="21"/>
                  </a:lnTo>
                  <a:lnTo>
                    <a:pt x="38" y="21"/>
                  </a:lnTo>
                  <a:lnTo>
                    <a:pt x="38" y="20"/>
                  </a:lnTo>
                  <a:lnTo>
                    <a:pt x="37" y="20"/>
                  </a:lnTo>
                  <a:lnTo>
                    <a:pt x="38" y="19"/>
                  </a:lnTo>
                  <a:lnTo>
                    <a:pt x="41" y="15"/>
                  </a:lnTo>
                  <a:lnTo>
                    <a:pt x="44" y="16"/>
                  </a:lnTo>
                  <a:lnTo>
                    <a:pt x="45" y="14"/>
                  </a:lnTo>
                  <a:lnTo>
                    <a:pt x="46" y="14"/>
                  </a:lnTo>
                  <a:lnTo>
                    <a:pt x="47" y="14"/>
                  </a:lnTo>
                  <a:lnTo>
                    <a:pt x="48" y="14"/>
                  </a:lnTo>
                  <a:lnTo>
                    <a:pt x="48" y="15"/>
                  </a:lnTo>
                  <a:lnTo>
                    <a:pt x="47" y="16"/>
                  </a:lnTo>
                  <a:lnTo>
                    <a:pt x="47" y="17"/>
                  </a:lnTo>
                  <a:lnTo>
                    <a:pt x="45" y="16"/>
                  </a:lnTo>
                  <a:lnTo>
                    <a:pt x="42" y="17"/>
                  </a:lnTo>
                  <a:lnTo>
                    <a:pt x="43" y="18"/>
                  </a:lnTo>
                  <a:lnTo>
                    <a:pt x="44" y="18"/>
                  </a:lnTo>
                  <a:lnTo>
                    <a:pt x="45" y="18"/>
                  </a:lnTo>
                  <a:lnTo>
                    <a:pt x="46" y="19"/>
                  </a:lnTo>
                  <a:lnTo>
                    <a:pt x="47" y="20"/>
                  </a:lnTo>
                  <a:lnTo>
                    <a:pt x="48" y="17"/>
                  </a:lnTo>
                  <a:lnTo>
                    <a:pt x="49" y="18"/>
                  </a:lnTo>
                  <a:lnTo>
                    <a:pt x="50" y="17"/>
                  </a:lnTo>
                  <a:lnTo>
                    <a:pt x="51" y="17"/>
                  </a:lnTo>
                  <a:lnTo>
                    <a:pt x="51" y="16"/>
                  </a:lnTo>
                  <a:lnTo>
                    <a:pt x="49" y="15"/>
                  </a:lnTo>
                  <a:lnTo>
                    <a:pt x="49" y="13"/>
                  </a:lnTo>
                  <a:lnTo>
                    <a:pt x="50" y="13"/>
                  </a:lnTo>
                  <a:lnTo>
                    <a:pt x="49" y="12"/>
                  </a:lnTo>
                  <a:lnTo>
                    <a:pt x="48" y="11"/>
                  </a:lnTo>
                  <a:lnTo>
                    <a:pt x="48" y="11"/>
                  </a:lnTo>
                  <a:lnTo>
                    <a:pt x="47" y="12"/>
                  </a:lnTo>
                  <a:lnTo>
                    <a:pt x="46" y="13"/>
                  </a:lnTo>
                  <a:lnTo>
                    <a:pt x="46" y="12"/>
                  </a:lnTo>
                  <a:lnTo>
                    <a:pt x="43" y="11"/>
                  </a:lnTo>
                  <a:lnTo>
                    <a:pt x="44" y="10"/>
                  </a:lnTo>
                  <a:lnTo>
                    <a:pt x="45" y="9"/>
                  </a:lnTo>
                  <a:lnTo>
                    <a:pt x="46" y="8"/>
                  </a:lnTo>
                  <a:lnTo>
                    <a:pt x="47" y="7"/>
                  </a:lnTo>
                  <a:lnTo>
                    <a:pt x="47" y="6"/>
                  </a:lnTo>
                  <a:lnTo>
                    <a:pt x="45" y="6"/>
                  </a:lnTo>
                  <a:lnTo>
                    <a:pt x="45" y="5"/>
                  </a:lnTo>
                  <a:lnTo>
                    <a:pt x="47" y="5"/>
                  </a:lnTo>
                  <a:lnTo>
                    <a:pt x="46" y="5"/>
                  </a:lnTo>
                  <a:lnTo>
                    <a:pt x="46" y="5"/>
                  </a:lnTo>
                  <a:lnTo>
                    <a:pt x="45" y="4"/>
                  </a:lnTo>
                  <a:lnTo>
                    <a:pt x="45" y="3"/>
                  </a:lnTo>
                  <a:lnTo>
                    <a:pt x="47" y="3"/>
                  </a:lnTo>
                  <a:lnTo>
                    <a:pt x="48" y="2"/>
                  </a:lnTo>
                  <a:lnTo>
                    <a:pt x="48" y="1"/>
                  </a:lnTo>
                  <a:lnTo>
                    <a:pt x="48" y="0"/>
                  </a:lnTo>
                  <a:lnTo>
                    <a:pt x="46" y="0"/>
                  </a:lnTo>
                  <a:lnTo>
                    <a:pt x="44" y="0"/>
                  </a:lnTo>
                  <a:lnTo>
                    <a:pt x="41" y="0"/>
                  </a:lnTo>
                  <a:lnTo>
                    <a:pt x="40" y="1"/>
                  </a:lnTo>
                  <a:lnTo>
                    <a:pt x="41" y="2"/>
                  </a:lnTo>
                  <a:lnTo>
                    <a:pt x="41" y="4"/>
                  </a:lnTo>
                  <a:lnTo>
                    <a:pt x="40" y="4"/>
                  </a:lnTo>
                  <a:lnTo>
                    <a:pt x="40" y="4"/>
                  </a:lnTo>
                  <a:lnTo>
                    <a:pt x="38" y="4"/>
                  </a:lnTo>
                  <a:lnTo>
                    <a:pt x="36" y="5"/>
                  </a:lnTo>
                  <a:lnTo>
                    <a:pt x="37" y="5"/>
                  </a:lnTo>
                  <a:lnTo>
                    <a:pt x="37" y="5"/>
                  </a:lnTo>
                  <a:lnTo>
                    <a:pt x="38" y="5"/>
                  </a:lnTo>
                  <a:lnTo>
                    <a:pt x="37" y="5"/>
                  </a:lnTo>
                  <a:lnTo>
                    <a:pt x="39" y="6"/>
                  </a:lnTo>
                  <a:lnTo>
                    <a:pt x="40" y="8"/>
                  </a:lnTo>
                  <a:lnTo>
                    <a:pt x="39" y="10"/>
                  </a:lnTo>
                  <a:lnTo>
                    <a:pt x="38" y="11"/>
                  </a:lnTo>
                  <a:lnTo>
                    <a:pt x="38" y="12"/>
                  </a:lnTo>
                  <a:lnTo>
                    <a:pt x="36" y="12"/>
                  </a:lnTo>
                  <a:lnTo>
                    <a:pt x="35" y="11"/>
                  </a:lnTo>
                  <a:lnTo>
                    <a:pt x="36" y="10"/>
                  </a:lnTo>
                  <a:lnTo>
                    <a:pt x="38" y="11"/>
                  </a:lnTo>
                  <a:lnTo>
                    <a:pt x="39" y="10"/>
                  </a:lnTo>
                  <a:lnTo>
                    <a:pt x="37" y="9"/>
                  </a:lnTo>
                  <a:lnTo>
                    <a:pt x="37" y="8"/>
                  </a:lnTo>
                  <a:lnTo>
                    <a:pt x="36" y="9"/>
                  </a:lnTo>
                  <a:lnTo>
                    <a:pt x="35" y="8"/>
                  </a:lnTo>
                  <a:lnTo>
                    <a:pt x="34" y="9"/>
                  </a:lnTo>
                  <a:lnTo>
                    <a:pt x="35" y="7"/>
                  </a:lnTo>
                  <a:lnTo>
                    <a:pt x="33" y="7"/>
                  </a:lnTo>
                  <a:lnTo>
                    <a:pt x="33" y="6"/>
                  </a:lnTo>
                  <a:lnTo>
                    <a:pt x="31" y="7"/>
                  </a:lnTo>
                  <a:lnTo>
                    <a:pt x="30" y="7"/>
                  </a:lnTo>
                  <a:lnTo>
                    <a:pt x="29" y="7"/>
                  </a:lnTo>
                  <a:lnTo>
                    <a:pt x="29" y="6"/>
                  </a:lnTo>
                  <a:lnTo>
                    <a:pt x="28" y="6"/>
                  </a:lnTo>
                  <a:lnTo>
                    <a:pt x="28" y="5"/>
                  </a:lnTo>
                  <a:lnTo>
                    <a:pt x="27" y="5"/>
                  </a:lnTo>
                  <a:lnTo>
                    <a:pt x="27" y="9"/>
                  </a:lnTo>
                  <a:lnTo>
                    <a:pt x="29" y="10"/>
                  </a:lnTo>
                  <a:lnTo>
                    <a:pt x="30" y="12"/>
                  </a:lnTo>
                  <a:lnTo>
                    <a:pt x="31" y="13"/>
                  </a:lnTo>
                  <a:lnTo>
                    <a:pt x="32" y="11"/>
                  </a:lnTo>
                  <a:lnTo>
                    <a:pt x="33" y="11"/>
                  </a:lnTo>
                  <a:lnTo>
                    <a:pt x="35" y="13"/>
                  </a:lnTo>
                  <a:lnTo>
                    <a:pt x="33" y="13"/>
                  </a:lnTo>
                  <a:lnTo>
                    <a:pt x="33" y="13"/>
                  </a:lnTo>
                  <a:lnTo>
                    <a:pt x="32" y="13"/>
                  </a:lnTo>
                  <a:lnTo>
                    <a:pt x="32" y="13"/>
                  </a:lnTo>
                  <a:lnTo>
                    <a:pt x="29" y="13"/>
                  </a:lnTo>
                  <a:lnTo>
                    <a:pt x="28" y="14"/>
                  </a:lnTo>
                  <a:lnTo>
                    <a:pt x="29" y="15"/>
                  </a:lnTo>
                  <a:lnTo>
                    <a:pt x="30" y="14"/>
                  </a:lnTo>
                  <a:lnTo>
                    <a:pt x="30" y="15"/>
                  </a:lnTo>
                  <a:lnTo>
                    <a:pt x="29" y="16"/>
                  </a:lnTo>
                  <a:lnTo>
                    <a:pt x="31" y="17"/>
                  </a:lnTo>
                  <a:lnTo>
                    <a:pt x="31" y="19"/>
                  </a:lnTo>
                  <a:lnTo>
                    <a:pt x="30" y="19"/>
                  </a:lnTo>
                  <a:lnTo>
                    <a:pt x="29" y="20"/>
                  </a:lnTo>
                  <a:lnTo>
                    <a:pt x="28" y="20"/>
                  </a:lnTo>
                  <a:lnTo>
                    <a:pt x="27" y="20"/>
                  </a:lnTo>
                  <a:lnTo>
                    <a:pt x="27" y="19"/>
                  </a:lnTo>
                  <a:lnTo>
                    <a:pt x="26" y="20"/>
                  </a:lnTo>
                  <a:lnTo>
                    <a:pt x="25" y="19"/>
                  </a:lnTo>
                  <a:lnTo>
                    <a:pt x="25" y="18"/>
                  </a:lnTo>
                  <a:lnTo>
                    <a:pt x="25" y="17"/>
                  </a:lnTo>
                  <a:lnTo>
                    <a:pt x="25" y="17"/>
                  </a:lnTo>
                  <a:lnTo>
                    <a:pt x="24" y="16"/>
                  </a:lnTo>
                  <a:lnTo>
                    <a:pt x="24" y="17"/>
                  </a:lnTo>
                  <a:lnTo>
                    <a:pt x="20" y="15"/>
                  </a:lnTo>
                  <a:lnTo>
                    <a:pt x="21" y="14"/>
                  </a:lnTo>
                  <a:lnTo>
                    <a:pt x="20" y="13"/>
                  </a:lnTo>
                  <a:lnTo>
                    <a:pt x="21" y="13"/>
                  </a:lnTo>
                  <a:lnTo>
                    <a:pt x="21" y="14"/>
                  </a:lnTo>
                  <a:lnTo>
                    <a:pt x="25" y="12"/>
                  </a:lnTo>
                  <a:lnTo>
                    <a:pt x="25" y="12"/>
                  </a:lnTo>
                  <a:lnTo>
                    <a:pt x="24" y="12"/>
                  </a:lnTo>
                  <a:lnTo>
                    <a:pt x="24" y="11"/>
                  </a:lnTo>
                  <a:lnTo>
                    <a:pt x="23" y="10"/>
                  </a:lnTo>
                  <a:lnTo>
                    <a:pt x="23" y="12"/>
                  </a:lnTo>
                  <a:lnTo>
                    <a:pt x="21" y="11"/>
                  </a:lnTo>
                  <a:lnTo>
                    <a:pt x="19" y="11"/>
                  </a:lnTo>
                  <a:lnTo>
                    <a:pt x="18" y="11"/>
                  </a:lnTo>
                  <a:lnTo>
                    <a:pt x="18" y="12"/>
                  </a:lnTo>
                  <a:lnTo>
                    <a:pt x="19" y="13"/>
                  </a:lnTo>
                  <a:lnTo>
                    <a:pt x="17" y="14"/>
                  </a:lnTo>
                  <a:lnTo>
                    <a:pt x="17" y="14"/>
                  </a:lnTo>
                  <a:lnTo>
                    <a:pt x="17" y="13"/>
                  </a:lnTo>
                  <a:lnTo>
                    <a:pt x="16" y="13"/>
                  </a:lnTo>
                  <a:lnTo>
                    <a:pt x="15" y="13"/>
                  </a:lnTo>
                  <a:lnTo>
                    <a:pt x="15" y="14"/>
                  </a:lnTo>
                  <a:lnTo>
                    <a:pt x="14" y="15"/>
                  </a:lnTo>
                  <a:lnTo>
                    <a:pt x="13" y="15"/>
                  </a:lnTo>
                  <a:lnTo>
                    <a:pt x="11" y="15"/>
                  </a:lnTo>
                  <a:lnTo>
                    <a:pt x="11" y="16"/>
                  </a:lnTo>
                  <a:lnTo>
                    <a:pt x="12" y="16"/>
                  </a:lnTo>
                  <a:lnTo>
                    <a:pt x="13" y="17"/>
                  </a:lnTo>
                  <a:lnTo>
                    <a:pt x="14" y="18"/>
                  </a:lnTo>
                  <a:lnTo>
                    <a:pt x="13" y="19"/>
                  </a:lnTo>
                  <a:lnTo>
                    <a:pt x="11" y="20"/>
                  </a:lnTo>
                  <a:lnTo>
                    <a:pt x="10" y="18"/>
                  </a:lnTo>
                  <a:lnTo>
                    <a:pt x="9" y="18"/>
                  </a:lnTo>
                  <a:lnTo>
                    <a:pt x="8" y="19"/>
                  </a:lnTo>
                  <a:lnTo>
                    <a:pt x="9" y="19"/>
                  </a:lnTo>
                  <a:lnTo>
                    <a:pt x="9" y="20"/>
                  </a:lnTo>
                  <a:lnTo>
                    <a:pt x="9" y="21"/>
                  </a:lnTo>
                  <a:lnTo>
                    <a:pt x="10" y="21"/>
                  </a:lnTo>
                  <a:lnTo>
                    <a:pt x="9" y="22"/>
                  </a:lnTo>
                  <a:lnTo>
                    <a:pt x="9" y="22"/>
                  </a:lnTo>
                  <a:lnTo>
                    <a:pt x="9" y="23"/>
                  </a:lnTo>
                  <a:lnTo>
                    <a:pt x="6" y="24"/>
                  </a:lnTo>
                  <a:lnTo>
                    <a:pt x="5" y="23"/>
                  </a:lnTo>
                  <a:lnTo>
                    <a:pt x="5" y="21"/>
                  </a:lnTo>
                  <a:lnTo>
                    <a:pt x="4" y="22"/>
                  </a:lnTo>
                  <a:lnTo>
                    <a:pt x="3" y="23"/>
                  </a:lnTo>
                  <a:lnTo>
                    <a:pt x="3" y="25"/>
                  </a:lnTo>
                  <a:lnTo>
                    <a:pt x="2" y="25"/>
                  </a:lnTo>
                  <a:lnTo>
                    <a:pt x="2" y="24"/>
                  </a:lnTo>
                  <a:lnTo>
                    <a:pt x="1" y="23"/>
                  </a:lnTo>
                  <a:lnTo>
                    <a:pt x="0" y="23"/>
                  </a:lnTo>
                  <a:lnTo>
                    <a:pt x="0" y="25"/>
                  </a:lnTo>
                  <a:lnTo>
                    <a:pt x="0" y="27"/>
                  </a:lnTo>
                  <a:lnTo>
                    <a:pt x="1" y="27"/>
                  </a:lnTo>
                  <a:lnTo>
                    <a:pt x="1" y="27"/>
                  </a:lnTo>
                  <a:lnTo>
                    <a:pt x="2" y="26"/>
                  </a:lnTo>
                  <a:lnTo>
                    <a:pt x="6" y="24"/>
                  </a:lnTo>
                  <a:lnTo>
                    <a:pt x="6" y="26"/>
                  </a:lnTo>
                  <a:lnTo>
                    <a:pt x="8" y="25"/>
                  </a:lnTo>
                  <a:lnTo>
                    <a:pt x="9" y="27"/>
                  </a:lnTo>
                  <a:lnTo>
                    <a:pt x="11" y="27"/>
                  </a:lnTo>
                  <a:lnTo>
                    <a:pt x="12" y="28"/>
                  </a:lnTo>
                  <a:lnTo>
                    <a:pt x="13" y="28"/>
                  </a:lnTo>
                  <a:lnTo>
                    <a:pt x="12" y="29"/>
                  </a:lnTo>
                  <a:lnTo>
                    <a:pt x="11" y="30"/>
                  </a:lnTo>
                  <a:lnTo>
                    <a:pt x="12" y="30"/>
                  </a:lnTo>
                  <a:lnTo>
                    <a:pt x="13" y="3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24" name="Freeform 224"/>
            <p:cNvSpPr>
              <a:spLocks/>
            </p:cNvSpPr>
            <p:nvPr/>
          </p:nvSpPr>
          <p:spPr bwMode="auto">
            <a:xfrm>
              <a:off x="6138865" y="2668585"/>
              <a:ext cx="285750" cy="276225"/>
            </a:xfrm>
            <a:custGeom>
              <a:avLst/>
              <a:gdLst>
                <a:gd name="T0" fmla="*/ 174 w 180"/>
                <a:gd name="T1" fmla="*/ 7 h 174"/>
                <a:gd name="T2" fmla="*/ 176 w 180"/>
                <a:gd name="T3" fmla="*/ 16 h 174"/>
                <a:gd name="T4" fmla="*/ 178 w 180"/>
                <a:gd name="T5" fmla="*/ 24 h 174"/>
                <a:gd name="T6" fmla="*/ 179 w 180"/>
                <a:gd name="T7" fmla="*/ 34 h 174"/>
                <a:gd name="T8" fmla="*/ 171 w 180"/>
                <a:gd name="T9" fmla="*/ 43 h 174"/>
                <a:gd name="T10" fmla="*/ 164 w 180"/>
                <a:gd name="T11" fmla="*/ 53 h 174"/>
                <a:gd name="T12" fmla="*/ 165 w 180"/>
                <a:gd name="T13" fmla="*/ 65 h 174"/>
                <a:gd name="T14" fmla="*/ 166 w 180"/>
                <a:gd name="T15" fmla="*/ 76 h 174"/>
                <a:gd name="T16" fmla="*/ 168 w 180"/>
                <a:gd name="T17" fmla="*/ 83 h 174"/>
                <a:gd name="T18" fmla="*/ 175 w 180"/>
                <a:gd name="T19" fmla="*/ 90 h 174"/>
                <a:gd name="T20" fmla="*/ 162 w 180"/>
                <a:gd name="T21" fmla="*/ 104 h 174"/>
                <a:gd name="T22" fmla="*/ 160 w 180"/>
                <a:gd name="T23" fmla="*/ 116 h 174"/>
                <a:gd name="T24" fmla="*/ 154 w 180"/>
                <a:gd name="T25" fmla="*/ 127 h 174"/>
                <a:gd name="T26" fmla="*/ 147 w 180"/>
                <a:gd name="T27" fmla="*/ 137 h 174"/>
                <a:gd name="T28" fmla="*/ 136 w 180"/>
                <a:gd name="T29" fmla="*/ 146 h 174"/>
                <a:gd name="T30" fmla="*/ 126 w 180"/>
                <a:gd name="T31" fmla="*/ 149 h 174"/>
                <a:gd name="T32" fmla="*/ 119 w 180"/>
                <a:gd name="T33" fmla="*/ 137 h 174"/>
                <a:gd name="T34" fmla="*/ 118 w 180"/>
                <a:gd name="T35" fmla="*/ 128 h 174"/>
                <a:gd name="T36" fmla="*/ 112 w 180"/>
                <a:gd name="T37" fmla="*/ 132 h 174"/>
                <a:gd name="T38" fmla="*/ 104 w 180"/>
                <a:gd name="T39" fmla="*/ 136 h 174"/>
                <a:gd name="T40" fmla="*/ 95 w 180"/>
                <a:gd name="T41" fmla="*/ 143 h 174"/>
                <a:gd name="T42" fmla="*/ 83 w 180"/>
                <a:gd name="T43" fmla="*/ 144 h 174"/>
                <a:gd name="T44" fmla="*/ 74 w 180"/>
                <a:gd name="T45" fmla="*/ 142 h 174"/>
                <a:gd name="T46" fmla="*/ 64 w 180"/>
                <a:gd name="T47" fmla="*/ 138 h 174"/>
                <a:gd name="T48" fmla="*/ 54 w 180"/>
                <a:gd name="T49" fmla="*/ 139 h 174"/>
                <a:gd name="T50" fmla="*/ 42 w 180"/>
                <a:gd name="T51" fmla="*/ 141 h 174"/>
                <a:gd name="T52" fmla="*/ 43 w 180"/>
                <a:gd name="T53" fmla="*/ 146 h 174"/>
                <a:gd name="T54" fmla="*/ 39 w 180"/>
                <a:gd name="T55" fmla="*/ 154 h 174"/>
                <a:gd name="T56" fmla="*/ 33 w 180"/>
                <a:gd name="T57" fmla="*/ 161 h 174"/>
                <a:gd name="T58" fmla="*/ 26 w 180"/>
                <a:gd name="T59" fmla="*/ 174 h 174"/>
                <a:gd name="T60" fmla="*/ 23 w 180"/>
                <a:gd name="T61" fmla="*/ 169 h 174"/>
                <a:gd name="T62" fmla="*/ 14 w 180"/>
                <a:gd name="T63" fmla="*/ 166 h 174"/>
                <a:gd name="T64" fmla="*/ 13 w 180"/>
                <a:gd name="T65" fmla="*/ 159 h 174"/>
                <a:gd name="T66" fmla="*/ 12 w 180"/>
                <a:gd name="T67" fmla="*/ 152 h 174"/>
                <a:gd name="T68" fmla="*/ 3 w 180"/>
                <a:gd name="T69" fmla="*/ 142 h 174"/>
                <a:gd name="T70" fmla="*/ 4 w 180"/>
                <a:gd name="T71" fmla="*/ 137 h 174"/>
                <a:gd name="T72" fmla="*/ 17 w 180"/>
                <a:gd name="T73" fmla="*/ 129 h 174"/>
                <a:gd name="T74" fmla="*/ 23 w 180"/>
                <a:gd name="T75" fmla="*/ 122 h 174"/>
                <a:gd name="T76" fmla="*/ 35 w 180"/>
                <a:gd name="T77" fmla="*/ 112 h 174"/>
                <a:gd name="T78" fmla="*/ 37 w 180"/>
                <a:gd name="T79" fmla="*/ 104 h 174"/>
                <a:gd name="T80" fmla="*/ 43 w 180"/>
                <a:gd name="T81" fmla="*/ 107 h 174"/>
                <a:gd name="T82" fmla="*/ 49 w 180"/>
                <a:gd name="T83" fmla="*/ 114 h 174"/>
                <a:gd name="T84" fmla="*/ 62 w 180"/>
                <a:gd name="T85" fmla="*/ 105 h 174"/>
                <a:gd name="T86" fmla="*/ 60 w 180"/>
                <a:gd name="T87" fmla="*/ 97 h 174"/>
                <a:gd name="T88" fmla="*/ 63 w 180"/>
                <a:gd name="T89" fmla="*/ 87 h 174"/>
                <a:gd name="T90" fmla="*/ 67 w 180"/>
                <a:gd name="T91" fmla="*/ 75 h 174"/>
                <a:gd name="T92" fmla="*/ 77 w 180"/>
                <a:gd name="T93" fmla="*/ 66 h 174"/>
                <a:gd name="T94" fmla="*/ 81 w 180"/>
                <a:gd name="T95" fmla="*/ 55 h 174"/>
                <a:gd name="T96" fmla="*/ 88 w 180"/>
                <a:gd name="T97" fmla="*/ 48 h 174"/>
                <a:gd name="T98" fmla="*/ 92 w 180"/>
                <a:gd name="T99" fmla="*/ 55 h 174"/>
                <a:gd name="T100" fmla="*/ 99 w 180"/>
                <a:gd name="T101" fmla="*/ 49 h 174"/>
                <a:gd name="T102" fmla="*/ 105 w 180"/>
                <a:gd name="T103" fmla="*/ 40 h 174"/>
                <a:gd name="T104" fmla="*/ 111 w 180"/>
                <a:gd name="T105" fmla="*/ 36 h 174"/>
                <a:gd name="T106" fmla="*/ 120 w 180"/>
                <a:gd name="T107" fmla="*/ 33 h 174"/>
                <a:gd name="T108" fmla="*/ 124 w 180"/>
                <a:gd name="T109" fmla="*/ 30 h 174"/>
                <a:gd name="T110" fmla="*/ 133 w 180"/>
                <a:gd name="T111" fmla="*/ 25 h 174"/>
                <a:gd name="T112" fmla="*/ 138 w 180"/>
                <a:gd name="T113" fmla="*/ 21 h 174"/>
                <a:gd name="T114" fmla="*/ 145 w 180"/>
                <a:gd name="T115" fmla="*/ 11 h 174"/>
                <a:gd name="T116" fmla="*/ 152 w 180"/>
                <a:gd name="T117" fmla="*/ 12 h 174"/>
                <a:gd name="T118" fmla="*/ 161 w 180"/>
                <a:gd name="T119" fmla="*/ 1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0" h="174">
                  <a:moveTo>
                    <a:pt x="169" y="2"/>
                  </a:moveTo>
                  <a:lnTo>
                    <a:pt x="171" y="2"/>
                  </a:lnTo>
                  <a:lnTo>
                    <a:pt x="176" y="0"/>
                  </a:lnTo>
                  <a:lnTo>
                    <a:pt x="171" y="5"/>
                  </a:lnTo>
                  <a:lnTo>
                    <a:pt x="174" y="7"/>
                  </a:lnTo>
                  <a:lnTo>
                    <a:pt x="176" y="10"/>
                  </a:lnTo>
                  <a:lnTo>
                    <a:pt x="176" y="10"/>
                  </a:lnTo>
                  <a:lnTo>
                    <a:pt x="176" y="11"/>
                  </a:lnTo>
                  <a:lnTo>
                    <a:pt x="177" y="14"/>
                  </a:lnTo>
                  <a:lnTo>
                    <a:pt x="176" y="16"/>
                  </a:lnTo>
                  <a:lnTo>
                    <a:pt x="176" y="18"/>
                  </a:lnTo>
                  <a:lnTo>
                    <a:pt x="176" y="18"/>
                  </a:lnTo>
                  <a:lnTo>
                    <a:pt x="176" y="18"/>
                  </a:lnTo>
                  <a:lnTo>
                    <a:pt x="177" y="22"/>
                  </a:lnTo>
                  <a:lnTo>
                    <a:pt x="178" y="24"/>
                  </a:lnTo>
                  <a:lnTo>
                    <a:pt x="177" y="27"/>
                  </a:lnTo>
                  <a:lnTo>
                    <a:pt x="178" y="29"/>
                  </a:lnTo>
                  <a:lnTo>
                    <a:pt x="179" y="32"/>
                  </a:lnTo>
                  <a:lnTo>
                    <a:pt x="180" y="33"/>
                  </a:lnTo>
                  <a:lnTo>
                    <a:pt x="179" y="34"/>
                  </a:lnTo>
                  <a:lnTo>
                    <a:pt x="176" y="37"/>
                  </a:lnTo>
                  <a:lnTo>
                    <a:pt x="173" y="38"/>
                  </a:lnTo>
                  <a:lnTo>
                    <a:pt x="173" y="39"/>
                  </a:lnTo>
                  <a:lnTo>
                    <a:pt x="171" y="40"/>
                  </a:lnTo>
                  <a:lnTo>
                    <a:pt x="171" y="43"/>
                  </a:lnTo>
                  <a:lnTo>
                    <a:pt x="171" y="43"/>
                  </a:lnTo>
                  <a:lnTo>
                    <a:pt x="169" y="45"/>
                  </a:lnTo>
                  <a:lnTo>
                    <a:pt x="168" y="46"/>
                  </a:lnTo>
                  <a:lnTo>
                    <a:pt x="168" y="49"/>
                  </a:lnTo>
                  <a:lnTo>
                    <a:pt x="164" y="53"/>
                  </a:lnTo>
                  <a:lnTo>
                    <a:pt x="164" y="54"/>
                  </a:lnTo>
                  <a:lnTo>
                    <a:pt x="167" y="57"/>
                  </a:lnTo>
                  <a:lnTo>
                    <a:pt x="167" y="58"/>
                  </a:lnTo>
                  <a:lnTo>
                    <a:pt x="167" y="59"/>
                  </a:lnTo>
                  <a:lnTo>
                    <a:pt x="165" y="65"/>
                  </a:lnTo>
                  <a:lnTo>
                    <a:pt x="164" y="65"/>
                  </a:lnTo>
                  <a:lnTo>
                    <a:pt x="164" y="68"/>
                  </a:lnTo>
                  <a:lnTo>
                    <a:pt x="164" y="68"/>
                  </a:lnTo>
                  <a:lnTo>
                    <a:pt x="165" y="73"/>
                  </a:lnTo>
                  <a:lnTo>
                    <a:pt x="166" y="76"/>
                  </a:lnTo>
                  <a:lnTo>
                    <a:pt x="166" y="77"/>
                  </a:lnTo>
                  <a:lnTo>
                    <a:pt x="168" y="79"/>
                  </a:lnTo>
                  <a:lnTo>
                    <a:pt x="169" y="80"/>
                  </a:lnTo>
                  <a:lnTo>
                    <a:pt x="167" y="81"/>
                  </a:lnTo>
                  <a:lnTo>
                    <a:pt x="168" y="83"/>
                  </a:lnTo>
                  <a:lnTo>
                    <a:pt x="168" y="87"/>
                  </a:lnTo>
                  <a:lnTo>
                    <a:pt x="168" y="87"/>
                  </a:lnTo>
                  <a:lnTo>
                    <a:pt x="171" y="89"/>
                  </a:lnTo>
                  <a:lnTo>
                    <a:pt x="174" y="90"/>
                  </a:lnTo>
                  <a:lnTo>
                    <a:pt x="175" y="90"/>
                  </a:lnTo>
                  <a:lnTo>
                    <a:pt x="175" y="91"/>
                  </a:lnTo>
                  <a:lnTo>
                    <a:pt x="172" y="96"/>
                  </a:lnTo>
                  <a:lnTo>
                    <a:pt x="166" y="101"/>
                  </a:lnTo>
                  <a:lnTo>
                    <a:pt x="164" y="103"/>
                  </a:lnTo>
                  <a:lnTo>
                    <a:pt x="162" y="104"/>
                  </a:lnTo>
                  <a:lnTo>
                    <a:pt x="160" y="104"/>
                  </a:lnTo>
                  <a:lnTo>
                    <a:pt x="159" y="108"/>
                  </a:lnTo>
                  <a:lnTo>
                    <a:pt x="160" y="110"/>
                  </a:lnTo>
                  <a:lnTo>
                    <a:pt x="160" y="113"/>
                  </a:lnTo>
                  <a:lnTo>
                    <a:pt x="160" y="116"/>
                  </a:lnTo>
                  <a:lnTo>
                    <a:pt x="161" y="120"/>
                  </a:lnTo>
                  <a:lnTo>
                    <a:pt x="160" y="122"/>
                  </a:lnTo>
                  <a:lnTo>
                    <a:pt x="157" y="123"/>
                  </a:lnTo>
                  <a:lnTo>
                    <a:pt x="156" y="124"/>
                  </a:lnTo>
                  <a:lnTo>
                    <a:pt x="154" y="127"/>
                  </a:lnTo>
                  <a:lnTo>
                    <a:pt x="151" y="130"/>
                  </a:lnTo>
                  <a:lnTo>
                    <a:pt x="148" y="135"/>
                  </a:lnTo>
                  <a:lnTo>
                    <a:pt x="146" y="136"/>
                  </a:lnTo>
                  <a:lnTo>
                    <a:pt x="147" y="137"/>
                  </a:lnTo>
                  <a:lnTo>
                    <a:pt x="147" y="137"/>
                  </a:lnTo>
                  <a:lnTo>
                    <a:pt x="144" y="138"/>
                  </a:lnTo>
                  <a:lnTo>
                    <a:pt x="139" y="144"/>
                  </a:lnTo>
                  <a:lnTo>
                    <a:pt x="137" y="144"/>
                  </a:lnTo>
                  <a:lnTo>
                    <a:pt x="136" y="145"/>
                  </a:lnTo>
                  <a:lnTo>
                    <a:pt x="136" y="146"/>
                  </a:lnTo>
                  <a:lnTo>
                    <a:pt x="134" y="144"/>
                  </a:lnTo>
                  <a:lnTo>
                    <a:pt x="129" y="147"/>
                  </a:lnTo>
                  <a:lnTo>
                    <a:pt x="128" y="148"/>
                  </a:lnTo>
                  <a:lnTo>
                    <a:pt x="127" y="149"/>
                  </a:lnTo>
                  <a:lnTo>
                    <a:pt x="126" y="149"/>
                  </a:lnTo>
                  <a:lnTo>
                    <a:pt x="123" y="148"/>
                  </a:lnTo>
                  <a:lnTo>
                    <a:pt x="120" y="146"/>
                  </a:lnTo>
                  <a:lnTo>
                    <a:pt x="119" y="143"/>
                  </a:lnTo>
                  <a:lnTo>
                    <a:pt x="119" y="140"/>
                  </a:lnTo>
                  <a:lnTo>
                    <a:pt x="119" y="137"/>
                  </a:lnTo>
                  <a:lnTo>
                    <a:pt x="119" y="134"/>
                  </a:lnTo>
                  <a:lnTo>
                    <a:pt x="119" y="132"/>
                  </a:lnTo>
                  <a:lnTo>
                    <a:pt x="120" y="129"/>
                  </a:lnTo>
                  <a:lnTo>
                    <a:pt x="119" y="127"/>
                  </a:lnTo>
                  <a:lnTo>
                    <a:pt x="118" y="128"/>
                  </a:lnTo>
                  <a:lnTo>
                    <a:pt x="116" y="128"/>
                  </a:lnTo>
                  <a:lnTo>
                    <a:pt x="114" y="129"/>
                  </a:lnTo>
                  <a:lnTo>
                    <a:pt x="113" y="131"/>
                  </a:lnTo>
                  <a:lnTo>
                    <a:pt x="113" y="133"/>
                  </a:lnTo>
                  <a:lnTo>
                    <a:pt x="112" y="132"/>
                  </a:lnTo>
                  <a:lnTo>
                    <a:pt x="109" y="133"/>
                  </a:lnTo>
                  <a:lnTo>
                    <a:pt x="109" y="133"/>
                  </a:lnTo>
                  <a:lnTo>
                    <a:pt x="107" y="134"/>
                  </a:lnTo>
                  <a:lnTo>
                    <a:pt x="105" y="136"/>
                  </a:lnTo>
                  <a:lnTo>
                    <a:pt x="104" y="136"/>
                  </a:lnTo>
                  <a:lnTo>
                    <a:pt x="104" y="136"/>
                  </a:lnTo>
                  <a:lnTo>
                    <a:pt x="102" y="138"/>
                  </a:lnTo>
                  <a:lnTo>
                    <a:pt x="100" y="141"/>
                  </a:lnTo>
                  <a:lnTo>
                    <a:pt x="97" y="142"/>
                  </a:lnTo>
                  <a:lnTo>
                    <a:pt x="95" y="143"/>
                  </a:lnTo>
                  <a:lnTo>
                    <a:pt x="91" y="144"/>
                  </a:lnTo>
                  <a:lnTo>
                    <a:pt x="89" y="144"/>
                  </a:lnTo>
                  <a:lnTo>
                    <a:pt x="87" y="144"/>
                  </a:lnTo>
                  <a:lnTo>
                    <a:pt x="86" y="144"/>
                  </a:lnTo>
                  <a:lnTo>
                    <a:pt x="83" y="144"/>
                  </a:lnTo>
                  <a:lnTo>
                    <a:pt x="81" y="144"/>
                  </a:lnTo>
                  <a:lnTo>
                    <a:pt x="81" y="142"/>
                  </a:lnTo>
                  <a:lnTo>
                    <a:pt x="79" y="140"/>
                  </a:lnTo>
                  <a:lnTo>
                    <a:pt x="76" y="141"/>
                  </a:lnTo>
                  <a:lnTo>
                    <a:pt x="74" y="142"/>
                  </a:lnTo>
                  <a:lnTo>
                    <a:pt x="72" y="142"/>
                  </a:lnTo>
                  <a:lnTo>
                    <a:pt x="70" y="141"/>
                  </a:lnTo>
                  <a:lnTo>
                    <a:pt x="67" y="139"/>
                  </a:lnTo>
                  <a:lnTo>
                    <a:pt x="64" y="138"/>
                  </a:lnTo>
                  <a:lnTo>
                    <a:pt x="64" y="138"/>
                  </a:lnTo>
                  <a:lnTo>
                    <a:pt x="61" y="138"/>
                  </a:lnTo>
                  <a:lnTo>
                    <a:pt x="58" y="139"/>
                  </a:lnTo>
                  <a:lnTo>
                    <a:pt x="56" y="139"/>
                  </a:lnTo>
                  <a:lnTo>
                    <a:pt x="55" y="139"/>
                  </a:lnTo>
                  <a:lnTo>
                    <a:pt x="54" y="139"/>
                  </a:lnTo>
                  <a:lnTo>
                    <a:pt x="51" y="139"/>
                  </a:lnTo>
                  <a:lnTo>
                    <a:pt x="49" y="139"/>
                  </a:lnTo>
                  <a:lnTo>
                    <a:pt x="47" y="139"/>
                  </a:lnTo>
                  <a:lnTo>
                    <a:pt x="45" y="140"/>
                  </a:lnTo>
                  <a:lnTo>
                    <a:pt x="42" y="141"/>
                  </a:lnTo>
                  <a:lnTo>
                    <a:pt x="42" y="143"/>
                  </a:lnTo>
                  <a:lnTo>
                    <a:pt x="41" y="144"/>
                  </a:lnTo>
                  <a:lnTo>
                    <a:pt x="41" y="145"/>
                  </a:lnTo>
                  <a:lnTo>
                    <a:pt x="42" y="146"/>
                  </a:lnTo>
                  <a:lnTo>
                    <a:pt x="43" y="146"/>
                  </a:lnTo>
                  <a:lnTo>
                    <a:pt x="45" y="146"/>
                  </a:lnTo>
                  <a:lnTo>
                    <a:pt x="45" y="149"/>
                  </a:lnTo>
                  <a:lnTo>
                    <a:pt x="43" y="152"/>
                  </a:lnTo>
                  <a:lnTo>
                    <a:pt x="41" y="152"/>
                  </a:lnTo>
                  <a:lnTo>
                    <a:pt x="39" y="154"/>
                  </a:lnTo>
                  <a:lnTo>
                    <a:pt x="38" y="156"/>
                  </a:lnTo>
                  <a:lnTo>
                    <a:pt x="36" y="159"/>
                  </a:lnTo>
                  <a:lnTo>
                    <a:pt x="35" y="160"/>
                  </a:lnTo>
                  <a:lnTo>
                    <a:pt x="34" y="160"/>
                  </a:lnTo>
                  <a:lnTo>
                    <a:pt x="33" y="161"/>
                  </a:lnTo>
                  <a:lnTo>
                    <a:pt x="32" y="164"/>
                  </a:lnTo>
                  <a:lnTo>
                    <a:pt x="31" y="167"/>
                  </a:lnTo>
                  <a:lnTo>
                    <a:pt x="29" y="169"/>
                  </a:lnTo>
                  <a:lnTo>
                    <a:pt x="27" y="171"/>
                  </a:lnTo>
                  <a:lnTo>
                    <a:pt x="26" y="174"/>
                  </a:lnTo>
                  <a:lnTo>
                    <a:pt x="26" y="174"/>
                  </a:lnTo>
                  <a:lnTo>
                    <a:pt x="25" y="174"/>
                  </a:lnTo>
                  <a:lnTo>
                    <a:pt x="24" y="172"/>
                  </a:lnTo>
                  <a:lnTo>
                    <a:pt x="24" y="171"/>
                  </a:lnTo>
                  <a:lnTo>
                    <a:pt x="23" y="169"/>
                  </a:lnTo>
                  <a:lnTo>
                    <a:pt x="21" y="168"/>
                  </a:lnTo>
                  <a:lnTo>
                    <a:pt x="19" y="168"/>
                  </a:lnTo>
                  <a:lnTo>
                    <a:pt x="18" y="168"/>
                  </a:lnTo>
                  <a:lnTo>
                    <a:pt x="16" y="166"/>
                  </a:lnTo>
                  <a:lnTo>
                    <a:pt x="14" y="166"/>
                  </a:lnTo>
                  <a:lnTo>
                    <a:pt x="12" y="166"/>
                  </a:lnTo>
                  <a:lnTo>
                    <a:pt x="12" y="164"/>
                  </a:lnTo>
                  <a:lnTo>
                    <a:pt x="12" y="163"/>
                  </a:lnTo>
                  <a:lnTo>
                    <a:pt x="13" y="160"/>
                  </a:lnTo>
                  <a:lnTo>
                    <a:pt x="13" y="159"/>
                  </a:lnTo>
                  <a:lnTo>
                    <a:pt x="13" y="157"/>
                  </a:lnTo>
                  <a:lnTo>
                    <a:pt x="14" y="155"/>
                  </a:lnTo>
                  <a:lnTo>
                    <a:pt x="13" y="153"/>
                  </a:lnTo>
                  <a:lnTo>
                    <a:pt x="12" y="152"/>
                  </a:lnTo>
                  <a:lnTo>
                    <a:pt x="12" y="152"/>
                  </a:lnTo>
                  <a:lnTo>
                    <a:pt x="10" y="150"/>
                  </a:lnTo>
                  <a:lnTo>
                    <a:pt x="7" y="148"/>
                  </a:lnTo>
                  <a:lnTo>
                    <a:pt x="5" y="147"/>
                  </a:lnTo>
                  <a:lnTo>
                    <a:pt x="5" y="144"/>
                  </a:lnTo>
                  <a:lnTo>
                    <a:pt x="3" y="142"/>
                  </a:lnTo>
                  <a:lnTo>
                    <a:pt x="2" y="142"/>
                  </a:lnTo>
                  <a:lnTo>
                    <a:pt x="1" y="141"/>
                  </a:lnTo>
                  <a:lnTo>
                    <a:pt x="0" y="141"/>
                  </a:lnTo>
                  <a:lnTo>
                    <a:pt x="2" y="139"/>
                  </a:lnTo>
                  <a:lnTo>
                    <a:pt x="4" y="137"/>
                  </a:lnTo>
                  <a:lnTo>
                    <a:pt x="7" y="136"/>
                  </a:lnTo>
                  <a:lnTo>
                    <a:pt x="9" y="134"/>
                  </a:lnTo>
                  <a:lnTo>
                    <a:pt x="11" y="132"/>
                  </a:lnTo>
                  <a:lnTo>
                    <a:pt x="14" y="131"/>
                  </a:lnTo>
                  <a:lnTo>
                    <a:pt x="17" y="129"/>
                  </a:lnTo>
                  <a:lnTo>
                    <a:pt x="18" y="128"/>
                  </a:lnTo>
                  <a:lnTo>
                    <a:pt x="19" y="127"/>
                  </a:lnTo>
                  <a:lnTo>
                    <a:pt x="19" y="127"/>
                  </a:lnTo>
                  <a:lnTo>
                    <a:pt x="21" y="124"/>
                  </a:lnTo>
                  <a:lnTo>
                    <a:pt x="23" y="122"/>
                  </a:lnTo>
                  <a:lnTo>
                    <a:pt x="26" y="120"/>
                  </a:lnTo>
                  <a:lnTo>
                    <a:pt x="29" y="117"/>
                  </a:lnTo>
                  <a:lnTo>
                    <a:pt x="32" y="116"/>
                  </a:lnTo>
                  <a:lnTo>
                    <a:pt x="34" y="114"/>
                  </a:lnTo>
                  <a:lnTo>
                    <a:pt x="35" y="112"/>
                  </a:lnTo>
                  <a:lnTo>
                    <a:pt x="35" y="112"/>
                  </a:lnTo>
                  <a:lnTo>
                    <a:pt x="34" y="111"/>
                  </a:lnTo>
                  <a:lnTo>
                    <a:pt x="34" y="108"/>
                  </a:lnTo>
                  <a:lnTo>
                    <a:pt x="35" y="105"/>
                  </a:lnTo>
                  <a:lnTo>
                    <a:pt x="37" y="104"/>
                  </a:lnTo>
                  <a:lnTo>
                    <a:pt x="40" y="104"/>
                  </a:lnTo>
                  <a:lnTo>
                    <a:pt x="42" y="101"/>
                  </a:lnTo>
                  <a:lnTo>
                    <a:pt x="43" y="99"/>
                  </a:lnTo>
                  <a:lnTo>
                    <a:pt x="44" y="100"/>
                  </a:lnTo>
                  <a:lnTo>
                    <a:pt x="43" y="107"/>
                  </a:lnTo>
                  <a:lnTo>
                    <a:pt x="44" y="110"/>
                  </a:lnTo>
                  <a:lnTo>
                    <a:pt x="44" y="112"/>
                  </a:lnTo>
                  <a:lnTo>
                    <a:pt x="46" y="114"/>
                  </a:lnTo>
                  <a:lnTo>
                    <a:pt x="46" y="114"/>
                  </a:lnTo>
                  <a:lnTo>
                    <a:pt x="49" y="114"/>
                  </a:lnTo>
                  <a:lnTo>
                    <a:pt x="52" y="112"/>
                  </a:lnTo>
                  <a:lnTo>
                    <a:pt x="55" y="112"/>
                  </a:lnTo>
                  <a:lnTo>
                    <a:pt x="57" y="110"/>
                  </a:lnTo>
                  <a:lnTo>
                    <a:pt x="59" y="107"/>
                  </a:lnTo>
                  <a:lnTo>
                    <a:pt x="62" y="105"/>
                  </a:lnTo>
                  <a:lnTo>
                    <a:pt x="62" y="105"/>
                  </a:lnTo>
                  <a:lnTo>
                    <a:pt x="62" y="104"/>
                  </a:lnTo>
                  <a:lnTo>
                    <a:pt x="61" y="102"/>
                  </a:lnTo>
                  <a:lnTo>
                    <a:pt x="60" y="99"/>
                  </a:lnTo>
                  <a:lnTo>
                    <a:pt x="60" y="97"/>
                  </a:lnTo>
                  <a:lnTo>
                    <a:pt x="61" y="95"/>
                  </a:lnTo>
                  <a:lnTo>
                    <a:pt x="62" y="92"/>
                  </a:lnTo>
                  <a:lnTo>
                    <a:pt x="63" y="90"/>
                  </a:lnTo>
                  <a:lnTo>
                    <a:pt x="63" y="89"/>
                  </a:lnTo>
                  <a:lnTo>
                    <a:pt x="63" y="87"/>
                  </a:lnTo>
                  <a:lnTo>
                    <a:pt x="63" y="84"/>
                  </a:lnTo>
                  <a:lnTo>
                    <a:pt x="65" y="81"/>
                  </a:lnTo>
                  <a:lnTo>
                    <a:pt x="65" y="80"/>
                  </a:lnTo>
                  <a:lnTo>
                    <a:pt x="66" y="78"/>
                  </a:lnTo>
                  <a:lnTo>
                    <a:pt x="67" y="75"/>
                  </a:lnTo>
                  <a:lnTo>
                    <a:pt x="69" y="74"/>
                  </a:lnTo>
                  <a:lnTo>
                    <a:pt x="71" y="71"/>
                  </a:lnTo>
                  <a:lnTo>
                    <a:pt x="73" y="69"/>
                  </a:lnTo>
                  <a:lnTo>
                    <a:pt x="74" y="68"/>
                  </a:lnTo>
                  <a:lnTo>
                    <a:pt x="77" y="66"/>
                  </a:lnTo>
                  <a:lnTo>
                    <a:pt x="79" y="65"/>
                  </a:lnTo>
                  <a:lnTo>
                    <a:pt x="80" y="62"/>
                  </a:lnTo>
                  <a:lnTo>
                    <a:pt x="80" y="59"/>
                  </a:lnTo>
                  <a:lnTo>
                    <a:pt x="80" y="57"/>
                  </a:lnTo>
                  <a:lnTo>
                    <a:pt x="81" y="55"/>
                  </a:lnTo>
                  <a:lnTo>
                    <a:pt x="83" y="53"/>
                  </a:lnTo>
                  <a:lnTo>
                    <a:pt x="85" y="51"/>
                  </a:lnTo>
                  <a:lnTo>
                    <a:pt x="86" y="49"/>
                  </a:lnTo>
                  <a:lnTo>
                    <a:pt x="87" y="48"/>
                  </a:lnTo>
                  <a:lnTo>
                    <a:pt x="88" y="48"/>
                  </a:lnTo>
                  <a:lnTo>
                    <a:pt x="89" y="48"/>
                  </a:lnTo>
                  <a:lnTo>
                    <a:pt x="89" y="50"/>
                  </a:lnTo>
                  <a:lnTo>
                    <a:pt x="89" y="53"/>
                  </a:lnTo>
                  <a:lnTo>
                    <a:pt x="91" y="55"/>
                  </a:lnTo>
                  <a:lnTo>
                    <a:pt x="92" y="55"/>
                  </a:lnTo>
                  <a:lnTo>
                    <a:pt x="93" y="55"/>
                  </a:lnTo>
                  <a:lnTo>
                    <a:pt x="95" y="52"/>
                  </a:lnTo>
                  <a:lnTo>
                    <a:pt x="97" y="50"/>
                  </a:lnTo>
                  <a:lnTo>
                    <a:pt x="97" y="50"/>
                  </a:lnTo>
                  <a:lnTo>
                    <a:pt x="99" y="49"/>
                  </a:lnTo>
                  <a:lnTo>
                    <a:pt x="101" y="45"/>
                  </a:lnTo>
                  <a:lnTo>
                    <a:pt x="102" y="43"/>
                  </a:lnTo>
                  <a:lnTo>
                    <a:pt x="103" y="42"/>
                  </a:lnTo>
                  <a:lnTo>
                    <a:pt x="103" y="41"/>
                  </a:lnTo>
                  <a:lnTo>
                    <a:pt x="105" y="40"/>
                  </a:lnTo>
                  <a:lnTo>
                    <a:pt x="106" y="38"/>
                  </a:lnTo>
                  <a:lnTo>
                    <a:pt x="107" y="36"/>
                  </a:lnTo>
                  <a:lnTo>
                    <a:pt x="107" y="36"/>
                  </a:lnTo>
                  <a:lnTo>
                    <a:pt x="108" y="36"/>
                  </a:lnTo>
                  <a:lnTo>
                    <a:pt x="111" y="36"/>
                  </a:lnTo>
                  <a:lnTo>
                    <a:pt x="113" y="34"/>
                  </a:lnTo>
                  <a:lnTo>
                    <a:pt x="113" y="33"/>
                  </a:lnTo>
                  <a:lnTo>
                    <a:pt x="116" y="33"/>
                  </a:lnTo>
                  <a:lnTo>
                    <a:pt x="118" y="33"/>
                  </a:lnTo>
                  <a:lnTo>
                    <a:pt x="120" y="33"/>
                  </a:lnTo>
                  <a:lnTo>
                    <a:pt x="121" y="32"/>
                  </a:lnTo>
                  <a:lnTo>
                    <a:pt x="121" y="32"/>
                  </a:lnTo>
                  <a:lnTo>
                    <a:pt x="121" y="32"/>
                  </a:lnTo>
                  <a:lnTo>
                    <a:pt x="122" y="31"/>
                  </a:lnTo>
                  <a:lnTo>
                    <a:pt x="124" y="30"/>
                  </a:lnTo>
                  <a:lnTo>
                    <a:pt x="126" y="29"/>
                  </a:lnTo>
                  <a:lnTo>
                    <a:pt x="131" y="26"/>
                  </a:lnTo>
                  <a:lnTo>
                    <a:pt x="133" y="25"/>
                  </a:lnTo>
                  <a:lnTo>
                    <a:pt x="133" y="25"/>
                  </a:lnTo>
                  <a:lnTo>
                    <a:pt x="133" y="25"/>
                  </a:lnTo>
                  <a:lnTo>
                    <a:pt x="134" y="25"/>
                  </a:lnTo>
                  <a:lnTo>
                    <a:pt x="135" y="25"/>
                  </a:lnTo>
                  <a:lnTo>
                    <a:pt x="136" y="24"/>
                  </a:lnTo>
                  <a:lnTo>
                    <a:pt x="137" y="23"/>
                  </a:lnTo>
                  <a:lnTo>
                    <a:pt x="138" y="21"/>
                  </a:lnTo>
                  <a:lnTo>
                    <a:pt x="139" y="19"/>
                  </a:lnTo>
                  <a:lnTo>
                    <a:pt x="141" y="17"/>
                  </a:lnTo>
                  <a:lnTo>
                    <a:pt x="143" y="16"/>
                  </a:lnTo>
                  <a:lnTo>
                    <a:pt x="144" y="14"/>
                  </a:lnTo>
                  <a:lnTo>
                    <a:pt x="145" y="11"/>
                  </a:lnTo>
                  <a:lnTo>
                    <a:pt x="147" y="10"/>
                  </a:lnTo>
                  <a:lnTo>
                    <a:pt x="149" y="10"/>
                  </a:lnTo>
                  <a:lnTo>
                    <a:pt x="151" y="11"/>
                  </a:lnTo>
                  <a:lnTo>
                    <a:pt x="151" y="11"/>
                  </a:lnTo>
                  <a:lnTo>
                    <a:pt x="152" y="12"/>
                  </a:lnTo>
                  <a:lnTo>
                    <a:pt x="155" y="12"/>
                  </a:lnTo>
                  <a:lnTo>
                    <a:pt x="159" y="11"/>
                  </a:lnTo>
                  <a:lnTo>
                    <a:pt x="160" y="10"/>
                  </a:lnTo>
                  <a:lnTo>
                    <a:pt x="161" y="10"/>
                  </a:lnTo>
                  <a:lnTo>
                    <a:pt x="161" y="10"/>
                  </a:lnTo>
                  <a:lnTo>
                    <a:pt x="163" y="9"/>
                  </a:lnTo>
                  <a:lnTo>
                    <a:pt x="166" y="7"/>
                  </a:lnTo>
                  <a:lnTo>
                    <a:pt x="168" y="4"/>
                  </a:lnTo>
                  <a:lnTo>
                    <a:pt x="169" y="2"/>
                  </a:lnTo>
                  <a:close/>
                </a:path>
              </a:pathLst>
            </a:custGeom>
            <a:solidFill>
              <a:srgbClr val="FF0000"/>
            </a:solidFill>
            <a:ln w="4763">
              <a:solidFill>
                <a:srgbClr val="6E6E6E"/>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5" name="Freeform 225"/>
            <p:cNvSpPr>
              <a:spLocks noEditPoints="1"/>
            </p:cNvSpPr>
            <p:nvPr/>
          </p:nvSpPr>
          <p:spPr bwMode="auto">
            <a:xfrm>
              <a:off x="5881690" y="2308223"/>
              <a:ext cx="863600" cy="419100"/>
            </a:xfrm>
            <a:custGeom>
              <a:avLst/>
              <a:gdLst>
                <a:gd name="T0" fmla="*/ 364 w 544"/>
                <a:gd name="T1" fmla="*/ 214 h 264"/>
                <a:gd name="T2" fmla="*/ 393 w 544"/>
                <a:gd name="T3" fmla="*/ 205 h 264"/>
                <a:gd name="T4" fmla="*/ 403 w 544"/>
                <a:gd name="T5" fmla="*/ 192 h 264"/>
                <a:gd name="T6" fmla="*/ 393 w 544"/>
                <a:gd name="T7" fmla="*/ 160 h 264"/>
                <a:gd name="T8" fmla="*/ 379 w 544"/>
                <a:gd name="T9" fmla="*/ 139 h 264"/>
                <a:gd name="T10" fmla="*/ 334 w 544"/>
                <a:gd name="T11" fmla="*/ 154 h 264"/>
                <a:gd name="T12" fmla="*/ 291 w 544"/>
                <a:gd name="T13" fmla="*/ 169 h 264"/>
                <a:gd name="T14" fmla="*/ 249 w 544"/>
                <a:gd name="T15" fmla="*/ 183 h 264"/>
                <a:gd name="T16" fmla="*/ 208 w 544"/>
                <a:gd name="T17" fmla="*/ 221 h 264"/>
                <a:gd name="T18" fmla="*/ 171 w 544"/>
                <a:gd name="T19" fmla="*/ 236 h 264"/>
                <a:gd name="T20" fmla="*/ 105 w 544"/>
                <a:gd name="T21" fmla="*/ 228 h 264"/>
                <a:gd name="T22" fmla="*/ 65 w 544"/>
                <a:gd name="T23" fmla="*/ 239 h 264"/>
                <a:gd name="T24" fmla="*/ 41 w 544"/>
                <a:gd name="T25" fmla="*/ 224 h 264"/>
                <a:gd name="T26" fmla="*/ 49 w 544"/>
                <a:gd name="T27" fmla="*/ 205 h 264"/>
                <a:gd name="T28" fmla="*/ 26 w 544"/>
                <a:gd name="T29" fmla="*/ 189 h 264"/>
                <a:gd name="T30" fmla="*/ 3 w 544"/>
                <a:gd name="T31" fmla="*/ 180 h 264"/>
                <a:gd name="T32" fmla="*/ 22 w 544"/>
                <a:gd name="T33" fmla="*/ 158 h 264"/>
                <a:gd name="T34" fmla="*/ 44 w 544"/>
                <a:gd name="T35" fmla="*/ 159 h 264"/>
                <a:gd name="T36" fmla="*/ 70 w 544"/>
                <a:gd name="T37" fmla="*/ 155 h 264"/>
                <a:gd name="T38" fmla="*/ 81 w 544"/>
                <a:gd name="T39" fmla="*/ 153 h 264"/>
                <a:gd name="T40" fmla="*/ 102 w 544"/>
                <a:gd name="T41" fmla="*/ 141 h 264"/>
                <a:gd name="T42" fmla="*/ 107 w 544"/>
                <a:gd name="T43" fmla="*/ 123 h 264"/>
                <a:gd name="T44" fmla="*/ 132 w 544"/>
                <a:gd name="T45" fmla="*/ 112 h 264"/>
                <a:gd name="T46" fmla="*/ 148 w 544"/>
                <a:gd name="T47" fmla="*/ 103 h 264"/>
                <a:gd name="T48" fmla="*/ 162 w 544"/>
                <a:gd name="T49" fmla="*/ 76 h 264"/>
                <a:gd name="T50" fmla="*/ 193 w 544"/>
                <a:gd name="T51" fmla="*/ 73 h 264"/>
                <a:gd name="T52" fmla="*/ 215 w 544"/>
                <a:gd name="T53" fmla="*/ 64 h 264"/>
                <a:gd name="T54" fmla="*/ 226 w 544"/>
                <a:gd name="T55" fmla="*/ 57 h 264"/>
                <a:gd name="T56" fmla="*/ 238 w 544"/>
                <a:gd name="T57" fmla="*/ 46 h 264"/>
                <a:gd name="T58" fmla="*/ 258 w 544"/>
                <a:gd name="T59" fmla="*/ 29 h 264"/>
                <a:gd name="T60" fmla="*/ 278 w 544"/>
                <a:gd name="T61" fmla="*/ 21 h 264"/>
                <a:gd name="T62" fmla="*/ 295 w 544"/>
                <a:gd name="T63" fmla="*/ 18 h 264"/>
                <a:gd name="T64" fmla="*/ 313 w 544"/>
                <a:gd name="T65" fmla="*/ 28 h 264"/>
                <a:gd name="T66" fmla="*/ 331 w 544"/>
                <a:gd name="T67" fmla="*/ 34 h 264"/>
                <a:gd name="T68" fmla="*/ 352 w 544"/>
                <a:gd name="T69" fmla="*/ 30 h 264"/>
                <a:gd name="T70" fmla="*/ 365 w 544"/>
                <a:gd name="T71" fmla="*/ 30 h 264"/>
                <a:gd name="T72" fmla="*/ 376 w 544"/>
                <a:gd name="T73" fmla="*/ 23 h 264"/>
                <a:gd name="T74" fmla="*/ 387 w 544"/>
                <a:gd name="T75" fmla="*/ 21 h 264"/>
                <a:gd name="T76" fmla="*/ 401 w 544"/>
                <a:gd name="T77" fmla="*/ 14 h 264"/>
                <a:gd name="T78" fmla="*/ 419 w 544"/>
                <a:gd name="T79" fmla="*/ 0 h 264"/>
                <a:gd name="T80" fmla="*/ 437 w 544"/>
                <a:gd name="T81" fmla="*/ 21 h 264"/>
                <a:gd name="T82" fmla="*/ 449 w 544"/>
                <a:gd name="T83" fmla="*/ 21 h 264"/>
                <a:gd name="T84" fmla="*/ 433 w 544"/>
                <a:gd name="T85" fmla="*/ 31 h 264"/>
                <a:gd name="T86" fmla="*/ 430 w 544"/>
                <a:gd name="T87" fmla="*/ 46 h 264"/>
                <a:gd name="T88" fmla="*/ 446 w 544"/>
                <a:gd name="T89" fmla="*/ 39 h 264"/>
                <a:gd name="T90" fmla="*/ 462 w 544"/>
                <a:gd name="T91" fmla="*/ 47 h 264"/>
                <a:gd name="T92" fmla="*/ 470 w 544"/>
                <a:gd name="T93" fmla="*/ 68 h 264"/>
                <a:gd name="T94" fmla="*/ 459 w 544"/>
                <a:gd name="T95" fmla="*/ 77 h 264"/>
                <a:gd name="T96" fmla="*/ 444 w 544"/>
                <a:gd name="T97" fmla="*/ 86 h 264"/>
                <a:gd name="T98" fmla="*/ 448 w 544"/>
                <a:gd name="T99" fmla="*/ 100 h 264"/>
                <a:gd name="T100" fmla="*/ 464 w 544"/>
                <a:gd name="T101" fmla="*/ 96 h 264"/>
                <a:gd name="T102" fmla="*/ 486 w 544"/>
                <a:gd name="T103" fmla="*/ 102 h 264"/>
                <a:gd name="T104" fmla="*/ 505 w 544"/>
                <a:gd name="T105" fmla="*/ 106 h 264"/>
                <a:gd name="T106" fmla="*/ 526 w 544"/>
                <a:gd name="T107" fmla="*/ 108 h 264"/>
                <a:gd name="T108" fmla="*/ 539 w 544"/>
                <a:gd name="T109" fmla="*/ 130 h 264"/>
                <a:gd name="T110" fmla="*/ 512 w 544"/>
                <a:gd name="T111" fmla="*/ 160 h 264"/>
                <a:gd name="T112" fmla="*/ 498 w 544"/>
                <a:gd name="T113" fmla="*/ 186 h 264"/>
                <a:gd name="T114" fmla="*/ 519 w 544"/>
                <a:gd name="T115" fmla="*/ 222 h 264"/>
                <a:gd name="T116" fmla="*/ 470 w 544"/>
                <a:gd name="T117" fmla="*/ 196 h 264"/>
                <a:gd name="T118" fmla="*/ 413 w 544"/>
                <a:gd name="T119" fmla="*/ 218 h 264"/>
                <a:gd name="T120" fmla="*/ 370 w 544"/>
                <a:gd name="T121" fmla="*/ 247 h 264"/>
                <a:gd name="T122" fmla="*/ 338 w 544"/>
                <a:gd name="T123"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4" h="264">
                  <a:moveTo>
                    <a:pt x="337" y="228"/>
                  </a:moveTo>
                  <a:lnTo>
                    <a:pt x="338" y="227"/>
                  </a:lnTo>
                  <a:lnTo>
                    <a:pt x="341" y="228"/>
                  </a:lnTo>
                  <a:lnTo>
                    <a:pt x="342" y="228"/>
                  </a:lnTo>
                  <a:lnTo>
                    <a:pt x="344" y="227"/>
                  </a:lnTo>
                  <a:lnTo>
                    <a:pt x="347" y="225"/>
                  </a:lnTo>
                  <a:lnTo>
                    <a:pt x="350" y="223"/>
                  </a:lnTo>
                  <a:lnTo>
                    <a:pt x="353" y="221"/>
                  </a:lnTo>
                  <a:lnTo>
                    <a:pt x="354" y="221"/>
                  </a:lnTo>
                  <a:lnTo>
                    <a:pt x="355" y="221"/>
                  </a:lnTo>
                  <a:lnTo>
                    <a:pt x="358" y="221"/>
                  </a:lnTo>
                  <a:lnTo>
                    <a:pt x="360" y="220"/>
                  </a:lnTo>
                  <a:lnTo>
                    <a:pt x="361" y="219"/>
                  </a:lnTo>
                  <a:lnTo>
                    <a:pt x="362" y="218"/>
                  </a:lnTo>
                  <a:lnTo>
                    <a:pt x="362" y="217"/>
                  </a:lnTo>
                  <a:lnTo>
                    <a:pt x="363" y="216"/>
                  </a:lnTo>
                  <a:lnTo>
                    <a:pt x="364" y="214"/>
                  </a:lnTo>
                  <a:lnTo>
                    <a:pt x="365" y="213"/>
                  </a:lnTo>
                  <a:lnTo>
                    <a:pt x="365" y="212"/>
                  </a:lnTo>
                  <a:lnTo>
                    <a:pt x="363" y="210"/>
                  </a:lnTo>
                  <a:lnTo>
                    <a:pt x="364" y="209"/>
                  </a:lnTo>
                  <a:lnTo>
                    <a:pt x="365" y="208"/>
                  </a:lnTo>
                  <a:lnTo>
                    <a:pt x="367" y="207"/>
                  </a:lnTo>
                  <a:lnTo>
                    <a:pt x="368" y="207"/>
                  </a:lnTo>
                  <a:lnTo>
                    <a:pt x="369" y="207"/>
                  </a:lnTo>
                  <a:lnTo>
                    <a:pt x="370" y="206"/>
                  </a:lnTo>
                  <a:lnTo>
                    <a:pt x="373" y="208"/>
                  </a:lnTo>
                  <a:lnTo>
                    <a:pt x="377" y="211"/>
                  </a:lnTo>
                  <a:lnTo>
                    <a:pt x="380" y="211"/>
                  </a:lnTo>
                  <a:lnTo>
                    <a:pt x="381" y="211"/>
                  </a:lnTo>
                  <a:lnTo>
                    <a:pt x="384" y="209"/>
                  </a:lnTo>
                  <a:lnTo>
                    <a:pt x="388" y="207"/>
                  </a:lnTo>
                  <a:lnTo>
                    <a:pt x="392" y="205"/>
                  </a:lnTo>
                  <a:lnTo>
                    <a:pt x="393" y="205"/>
                  </a:lnTo>
                  <a:lnTo>
                    <a:pt x="397" y="205"/>
                  </a:lnTo>
                  <a:lnTo>
                    <a:pt x="400" y="205"/>
                  </a:lnTo>
                  <a:lnTo>
                    <a:pt x="403" y="205"/>
                  </a:lnTo>
                  <a:lnTo>
                    <a:pt x="404" y="205"/>
                  </a:lnTo>
                  <a:lnTo>
                    <a:pt x="405" y="204"/>
                  </a:lnTo>
                  <a:lnTo>
                    <a:pt x="408" y="202"/>
                  </a:lnTo>
                  <a:lnTo>
                    <a:pt x="409" y="202"/>
                  </a:lnTo>
                  <a:lnTo>
                    <a:pt x="410" y="199"/>
                  </a:lnTo>
                  <a:lnTo>
                    <a:pt x="412" y="197"/>
                  </a:lnTo>
                  <a:lnTo>
                    <a:pt x="415" y="196"/>
                  </a:lnTo>
                  <a:lnTo>
                    <a:pt x="415" y="193"/>
                  </a:lnTo>
                  <a:lnTo>
                    <a:pt x="415" y="192"/>
                  </a:lnTo>
                  <a:lnTo>
                    <a:pt x="412" y="190"/>
                  </a:lnTo>
                  <a:lnTo>
                    <a:pt x="409" y="190"/>
                  </a:lnTo>
                  <a:lnTo>
                    <a:pt x="405" y="191"/>
                  </a:lnTo>
                  <a:lnTo>
                    <a:pt x="403" y="193"/>
                  </a:lnTo>
                  <a:lnTo>
                    <a:pt x="403" y="192"/>
                  </a:lnTo>
                  <a:lnTo>
                    <a:pt x="402" y="191"/>
                  </a:lnTo>
                  <a:lnTo>
                    <a:pt x="402" y="190"/>
                  </a:lnTo>
                  <a:lnTo>
                    <a:pt x="401" y="188"/>
                  </a:lnTo>
                  <a:lnTo>
                    <a:pt x="403" y="184"/>
                  </a:lnTo>
                  <a:lnTo>
                    <a:pt x="401" y="181"/>
                  </a:lnTo>
                  <a:lnTo>
                    <a:pt x="403" y="179"/>
                  </a:lnTo>
                  <a:lnTo>
                    <a:pt x="401" y="178"/>
                  </a:lnTo>
                  <a:lnTo>
                    <a:pt x="401" y="178"/>
                  </a:lnTo>
                  <a:lnTo>
                    <a:pt x="399" y="176"/>
                  </a:lnTo>
                  <a:lnTo>
                    <a:pt x="397" y="173"/>
                  </a:lnTo>
                  <a:lnTo>
                    <a:pt x="395" y="173"/>
                  </a:lnTo>
                  <a:lnTo>
                    <a:pt x="393" y="170"/>
                  </a:lnTo>
                  <a:lnTo>
                    <a:pt x="393" y="167"/>
                  </a:lnTo>
                  <a:lnTo>
                    <a:pt x="394" y="166"/>
                  </a:lnTo>
                  <a:lnTo>
                    <a:pt x="393" y="165"/>
                  </a:lnTo>
                  <a:lnTo>
                    <a:pt x="391" y="162"/>
                  </a:lnTo>
                  <a:lnTo>
                    <a:pt x="393" y="160"/>
                  </a:lnTo>
                  <a:lnTo>
                    <a:pt x="395" y="157"/>
                  </a:lnTo>
                  <a:lnTo>
                    <a:pt x="398" y="155"/>
                  </a:lnTo>
                  <a:lnTo>
                    <a:pt x="400" y="153"/>
                  </a:lnTo>
                  <a:lnTo>
                    <a:pt x="402" y="151"/>
                  </a:lnTo>
                  <a:lnTo>
                    <a:pt x="405" y="149"/>
                  </a:lnTo>
                  <a:lnTo>
                    <a:pt x="406" y="146"/>
                  </a:lnTo>
                  <a:lnTo>
                    <a:pt x="408" y="143"/>
                  </a:lnTo>
                  <a:lnTo>
                    <a:pt x="409" y="141"/>
                  </a:lnTo>
                  <a:lnTo>
                    <a:pt x="409" y="139"/>
                  </a:lnTo>
                  <a:lnTo>
                    <a:pt x="407" y="138"/>
                  </a:lnTo>
                  <a:lnTo>
                    <a:pt x="403" y="139"/>
                  </a:lnTo>
                  <a:lnTo>
                    <a:pt x="397" y="138"/>
                  </a:lnTo>
                  <a:lnTo>
                    <a:pt x="393" y="138"/>
                  </a:lnTo>
                  <a:lnTo>
                    <a:pt x="389" y="138"/>
                  </a:lnTo>
                  <a:lnTo>
                    <a:pt x="385" y="139"/>
                  </a:lnTo>
                  <a:lnTo>
                    <a:pt x="382" y="139"/>
                  </a:lnTo>
                  <a:lnTo>
                    <a:pt x="379" y="139"/>
                  </a:lnTo>
                  <a:lnTo>
                    <a:pt x="378" y="139"/>
                  </a:lnTo>
                  <a:lnTo>
                    <a:pt x="377" y="141"/>
                  </a:lnTo>
                  <a:lnTo>
                    <a:pt x="375" y="142"/>
                  </a:lnTo>
                  <a:lnTo>
                    <a:pt x="372" y="145"/>
                  </a:lnTo>
                  <a:lnTo>
                    <a:pt x="370" y="146"/>
                  </a:lnTo>
                  <a:lnTo>
                    <a:pt x="368" y="149"/>
                  </a:lnTo>
                  <a:lnTo>
                    <a:pt x="367" y="149"/>
                  </a:lnTo>
                  <a:lnTo>
                    <a:pt x="363" y="149"/>
                  </a:lnTo>
                  <a:lnTo>
                    <a:pt x="360" y="150"/>
                  </a:lnTo>
                  <a:lnTo>
                    <a:pt x="355" y="149"/>
                  </a:lnTo>
                  <a:lnTo>
                    <a:pt x="351" y="149"/>
                  </a:lnTo>
                  <a:lnTo>
                    <a:pt x="349" y="149"/>
                  </a:lnTo>
                  <a:lnTo>
                    <a:pt x="345" y="149"/>
                  </a:lnTo>
                  <a:lnTo>
                    <a:pt x="342" y="150"/>
                  </a:lnTo>
                  <a:lnTo>
                    <a:pt x="338" y="151"/>
                  </a:lnTo>
                  <a:lnTo>
                    <a:pt x="335" y="153"/>
                  </a:lnTo>
                  <a:lnTo>
                    <a:pt x="334" y="154"/>
                  </a:lnTo>
                  <a:lnTo>
                    <a:pt x="331" y="155"/>
                  </a:lnTo>
                  <a:lnTo>
                    <a:pt x="330" y="156"/>
                  </a:lnTo>
                  <a:lnTo>
                    <a:pt x="326" y="157"/>
                  </a:lnTo>
                  <a:lnTo>
                    <a:pt x="323" y="158"/>
                  </a:lnTo>
                  <a:lnTo>
                    <a:pt x="320" y="159"/>
                  </a:lnTo>
                  <a:lnTo>
                    <a:pt x="316" y="161"/>
                  </a:lnTo>
                  <a:lnTo>
                    <a:pt x="312" y="162"/>
                  </a:lnTo>
                  <a:lnTo>
                    <a:pt x="311" y="162"/>
                  </a:lnTo>
                  <a:lnTo>
                    <a:pt x="307" y="163"/>
                  </a:lnTo>
                  <a:lnTo>
                    <a:pt x="306" y="164"/>
                  </a:lnTo>
                  <a:lnTo>
                    <a:pt x="304" y="165"/>
                  </a:lnTo>
                  <a:lnTo>
                    <a:pt x="300" y="167"/>
                  </a:lnTo>
                  <a:lnTo>
                    <a:pt x="298" y="169"/>
                  </a:lnTo>
                  <a:lnTo>
                    <a:pt x="295" y="169"/>
                  </a:lnTo>
                  <a:lnTo>
                    <a:pt x="294" y="169"/>
                  </a:lnTo>
                  <a:lnTo>
                    <a:pt x="292" y="171"/>
                  </a:lnTo>
                  <a:lnTo>
                    <a:pt x="291" y="169"/>
                  </a:lnTo>
                  <a:lnTo>
                    <a:pt x="286" y="172"/>
                  </a:lnTo>
                  <a:lnTo>
                    <a:pt x="283" y="173"/>
                  </a:lnTo>
                  <a:lnTo>
                    <a:pt x="281" y="173"/>
                  </a:lnTo>
                  <a:lnTo>
                    <a:pt x="277" y="176"/>
                  </a:lnTo>
                  <a:lnTo>
                    <a:pt x="275" y="176"/>
                  </a:lnTo>
                  <a:lnTo>
                    <a:pt x="271" y="176"/>
                  </a:lnTo>
                  <a:lnTo>
                    <a:pt x="267" y="175"/>
                  </a:lnTo>
                  <a:lnTo>
                    <a:pt x="266" y="175"/>
                  </a:lnTo>
                  <a:lnTo>
                    <a:pt x="262" y="178"/>
                  </a:lnTo>
                  <a:lnTo>
                    <a:pt x="257" y="177"/>
                  </a:lnTo>
                  <a:lnTo>
                    <a:pt x="253" y="176"/>
                  </a:lnTo>
                  <a:lnTo>
                    <a:pt x="251" y="174"/>
                  </a:lnTo>
                  <a:lnTo>
                    <a:pt x="247" y="173"/>
                  </a:lnTo>
                  <a:lnTo>
                    <a:pt x="246" y="177"/>
                  </a:lnTo>
                  <a:lnTo>
                    <a:pt x="248" y="179"/>
                  </a:lnTo>
                  <a:lnTo>
                    <a:pt x="250" y="181"/>
                  </a:lnTo>
                  <a:lnTo>
                    <a:pt x="249" y="183"/>
                  </a:lnTo>
                  <a:lnTo>
                    <a:pt x="248" y="184"/>
                  </a:lnTo>
                  <a:lnTo>
                    <a:pt x="247" y="185"/>
                  </a:lnTo>
                  <a:lnTo>
                    <a:pt x="246" y="187"/>
                  </a:lnTo>
                  <a:lnTo>
                    <a:pt x="242" y="189"/>
                  </a:lnTo>
                  <a:lnTo>
                    <a:pt x="237" y="192"/>
                  </a:lnTo>
                  <a:lnTo>
                    <a:pt x="235" y="195"/>
                  </a:lnTo>
                  <a:lnTo>
                    <a:pt x="230" y="197"/>
                  </a:lnTo>
                  <a:lnTo>
                    <a:pt x="228" y="198"/>
                  </a:lnTo>
                  <a:lnTo>
                    <a:pt x="227" y="199"/>
                  </a:lnTo>
                  <a:lnTo>
                    <a:pt x="224" y="202"/>
                  </a:lnTo>
                  <a:lnTo>
                    <a:pt x="220" y="205"/>
                  </a:lnTo>
                  <a:lnTo>
                    <a:pt x="218" y="210"/>
                  </a:lnTo>
                  <a:lnTo>
                    <a:pt x="214" y="213"/>
                  </a:lnTo>
                  <a:lnTo>
                    <a:pt x="211" y="215"/>
                  </a:lnTo>
                  <a:lnTo>
                    <a:pt x="208" y="217"/>
                  </a:lnTo>
                  <a:lnTo>
                    <a:pt x="206" y="220"/>
                  </a:lnTo>
                  <a:lnTo>
                    <a:pt x="208" y="221"/>
                  </a:lnTo>
                  <a:lnTo>
                    <a:pt x="208" y="223"/>
                  </a:lnTo>
                  <a:lnTo>
                    <a:pt x="206" y="225"/>
                  </a:lnTo>
                  <a:lnTo>
                    <a:pt x="204" y="228"/>
                  </a:lnTo>
                  <a:lnTo>
                    <a:pt x="201" y="229"/>
                  </a:lnTo>
                  <a:lnTo>
                    <a:pt x="197" y="233"/>
                  </a:lnTo>
                  <a:lnTo>
                    <a:pt x="196" y="234"/>
                  </a:lnTo>
                  <a:lnTo>
                    <a:pt x="193" y="235"/>
                  </a:lnTo>
                  <a:lnTo>
                    <a:pt x="190" y="236"/>
                  </a:lnTo>
                  <a:lnTo>
                    <a:pt x="188" y="236"/>
                  </a:lnTo>
                  <a:lnTo>
                    <a:pt x="184" y="236"/>
                  </a:lnTo>
                  <a:lnTo>
                    <a:pt x="181" y="236"/>
                  </a:lnTo>
                  <a:lnTo>
                    <a:pt x="180" y="237"/>
                  </a:lnTo>
                  <a:lnTo>
                    <a:pt x="178" y="238"/>
                  </a:lnTo>
                  <a:lnTo>
                    <a:pt x="176" y="238"/>
                  </a:lnTo>
                  <a:lnTo>
                    <a:pt x="172" y="236"/>
                  </a:lnTo>
                  <a:lnTo>
                    <a:pt x="172" y="236"/>
                  </a:lnTo>
                  <a:lnTo>
                    <a:pt x="171" y="236"/>
                  </a:lnTo>
                  <a:lnTo>
                    <a:pt x="170" y="236"/>
                  </a:lnTo>
                  <a:lnTo>
                    <a:pt x="159" y="236"/>
                  </a:lnTo>
                  <a:lnTo>
                    <a:pt x="155" y="236"/>
                  </a:lnTo>
                  <a:lnTo>
                    <a:pt x="152" y="236"/>
                  </a:lnTo>
                  <a:lnTo>
                    <a:pt x="150" y="236"/>
                  </a:lnTo>
                  <a:lnTo>
                    <a:pt x="146" y="238"/>
                  </a:lnTo>
                  <a:lnTo>
                    <a:pt x="141" y="239"/>
                  </a:lnTo>
                  <a:lnTo>
                    <a:pt x="135" y="239"/>
                  </a:lnTo>
                  <a:lnTo>
                    <a:pt x="133" y="238"/>
                  </a:lnTo>
                  <a:lnTo>
                    <a:pt x="132" y="238"/>
                  </a:lnTo>
                  <a:lnTo>
                    <a:pt x="127" y="236"/>
                  </a:lnTo>
                  <a:lnTo>
                    <a:pt x="122" y="231"/>
                  </a:lnTo>
                  <a:lnTo>
                    <a:pt x="120" y="230"/>
                  </a:lnTo>
                  <a:lnTo>
                    <a:pt x="118" y="229"/>
                  </a:lnTo>
                  <a:lnTo>
                    <a:pt x="113" y="229"/>
                  </a:lnTo>
                  <a:lnTo>
                    <a:pt x="109" y="228"/>
                  </a:lnTo>
                  <a:lnTo>
                    <a:pt x="105" y="228"/>
                  </a:lnTo>
                  <a:lnTo>
                    <a:pt x="101" y="228"/>
                  </a:lnTo>
                  <a:lnTo>
                    <a:pt x="99" y="228"/>
                  </a:lnTo>
                  <a:lnTo>
                    <a:pt x="98" y="230"/>
                  </a:lnTo>
                  <a:lnTo>
                    <a:pt x="97" y="231"/>
                  </a:lnTo>
                  <a:lnTo>
                    <a:pt x="95" y="232"/>
                  </a:lnTo>
                  <a:lnTo>
                    <a:pt x="92" y="233"/>
                  </a:lnTo>
                  <a:lnTo>
                    <a:pt x="88" y="233"/>
                  </a:lnTo>
                  <a:lnTo>
                    <a:pt x="85" y="234"/>
                  </a:lnTo>
                  <a:lnTo>
                    <a:pt x="82" y="236"/>
                  </a:lnTo>
                  <a:lnTo>
                    <a:pt x="81" y="236"/>
                  </a:lnTo>
                  <a:lnTo>
                    <a:pt x="78" y="236"/>
                  </a:lnTo>
                  <a:lnTo>
                    <a:pt x="75" y="237"/>
                  </a:lnTo>
                  <a:lnTo>
                    <a:pt x="72" y="236"/>
                  </a:lnTo>
                  <a:lnTo>
                    <a:pt x="70" y="237"/>
                  </a:lnTo>
                  <a:lnTo>
                    <a:pt x="68" y="238"/>
                  </a:lnTo>
                  <a:lnTo>
                    <a:pt x="66" y="239"/>
                  </a:lnTo>
                  <a:lnTo>
                    <a:pt x="65" y="239"/>
                  </a:lnTo>
                  <a:lnTo>
                    <a:pt x="62" y="239"/>
                  </a:lnTo>
                  <a:lnTo>
                    <a:pt x="59" y="240"/>
                  </a:lnTo>
                  <a:lnTo>
                    <a:pt x="57" y="241"/>
                  </a:lnTo>
                  <a:lnTo>
                    <a:pt x="55" y="240"/>
                  </a:lnTo>
                  <a:lnTo>
                    <a:pt x="53" y="241"/>
                  </a:lnTo>
                  <a:lnTo>
                    <a:pt x="51" y="241"/>
                  </a:lnTo>
                  <a:lnTo>
                    <a:pt x="49" y="241"/>
                  </a:lnTo>
                  <a:lnTo>
                    <a:pt x="47" y="240"/>
                  </a:lnTo>
                  <a:lnTo>
                    <a:pt x="48" y="239"/>
                  </a:lnTo>
                  <a:lnTo>
                    <a:pt x="49" y="237"/>
                  </a:lnTo>
                  <a:lnTo>
                    <a:pt x="49" y="236"/>
                  </a:lnTo>
                  <a:lnTo>
                    <a:pt x="49" y="236"/>
                  </a:lnTo>
                  <a:lnTo>
                    <a:pt x="49" y="234"/>
                  </a:lnTo>
                  <a:lnTo>
                    <a:pt x="47" y="231"/>
                  </a:lnTo>
                  <a:lnTo>
                    <a:pt x="46" y="228"/>
                  </a:lnTo>
                  <a:lnTo>
                    <a:pt x="46" y="227"/>
                  </a:lnTo>
                  <a:lnTo>
                    <a:pt x="41" y="224"/>
                  </a:lnTo>
                  <a:lnTo>
                    <a:pt x="41" y="223"/>
                  </a:lnTo>
                  <a:lnTo>
                    <a:pt x="40" y="222"/>
                  </a:lnTo>
                  <a:lnTo>
                    <a:pt x="40" y="221"/>
                  </a:lnTo>
                  <a:lnTo>
                    <a:pt x="40" y="219"/>
                  </a:lnTo>
                  <a:lnTo>
                    <a:pt x="40" y="218"/>
                  </a:lnTo>
                  <a:lnTo>
                    <a:pt x="41" y="215"/>
                  </a:lnTo>
                  <a:lnTo>
                    <a:pt x="41" y="214"/>
                  </a:lnTo>
                  <a:lnTo>
                    <a:pt x="42" y="214"/>
                  </a:lnTo>
                  <a:lnTo>
                    <a:pt x="43" y="213"/>
                  </a:lnTo>
                  <a:lnTo>
                    <a:pt x="43" y="213"/>
                  </a:lnTo>
                  <a:lnTo>
                    <a:pt x="43" y="212"/>
                  </a:lnTo>
                  <a:lnTo>
                    <a:pt x="44" y="211"/>
                  </a:lnTo>
                  <a:lnTo>
                    <a:pt x="45" y="208"/>
                  </a:lnTo>
                  <a:lnTo>
                    <a:pt x="46" y="206"/>
                  </a:lnTo>
                  <a:lnTo>
                    <a:pt x="46" y="205"/>
                  </a:lnTo>
                  <a:lnTo>
                    <a:pt x="47" y="205"/>
                  </a:lnTo>
                  <a:lnTo>
                    <a:pt x="49" y="205"/>
                  </a:lnTo>
                  <a:lnTo>
                    <a:pt x="50" y="205"/>
                  </a:lnTo>
                  <a:lnTo>
                    <a:pt x="50" y="204"/>
                  </a:lnTo>
                  <a:lnTo>
                    <a:pt x="48" y="202"/>
                  </a:lnTo>
                  <a:lnTo>
                    <a:pt x="47" y="200"/>
                  </a:lnTo>
                  <a:lnTo>
                    <a:pt x="47" y="198"/>
                  </a:lnTo>
                  <a:lnTo>
                    <a:pt x="47" y="197"/>
                  </a:lnTo>
                  <a:lnTo>
                    <a:pt x="45" y="194"/>
                  </a:lnTo>
                  <a:lnTo>
                    <a:pt x="40" y="188"/>
                  </a:lnTo>
                  <a:lnTo>
                    <a:pt x="39" y="186"/>
                  </a:lnTo>
                  <a:lnTo>
                    <a:pt x="38" y="186"/>
                  </a:lnTo>
                  <a:lnTo>
                    <a:pt x="37" y="187"/>
                  </a:lnTo>
                  <a:lnTo>
                    <a:pt x="33" y="189"/>
                  </a:lnTo>
                  <a:lnTo>
                    <a:pt x="31" y="189"/>
                  </a:lnTo>
                  <a:lnTo>
                    <a:pt x="30" y="189"/>
                  </a:lnTo>
                  <a:lnTo>
                    <a:pt x="30" y="189"/>
                  </a:lnTo>
                  <a:lnTo>
                    <a:pt x="29" y="189"/>
                  </a:lnTo>
                  <a:lnTo>
                    <a:pt x="26" y="189"/>
                  </a:lnTo>
                  <a:lnTo>
                    <a:pt x="20" y="191"/>
                  </a:lnTo>
                  <a:lnTo>
                    <a:pt x="19" y="191"/>
                  </a:lnTo>
                  <a:lnTo>
                    <a:pt x="16" y="191"/>
                  </a:lnTo>
                  <a:lnTo>
                    <a:pt x="16" y="190"/>
                  </a:lnTo>
                  <a:lnTo>
                    <a:pt x="17" y="189"/>
                  </a:lnTo>
                  <a:lnTo>
                    <a:pt x="17" y="189"/>
                  </a:lnTo>
                  <a:lnTo>
                    <a:pt x="17" y="188"/>
                  </a:lnTo>
                  <a:lnTo>
                    <a:pt x="15" y="188"/>
                  </a:lnTo>
                  <a:lnTo>
                    <a:pt x="14" y="187"/>
                  </a:lnTo>
                  <a:lnTo>
                    <a:pt x="13" y="186"/>
                  </a:lnTo>
                  <a:lnTo>
                    <a:pt x="9" y="185"/>
                  </a:lnTo>
                  <a:lnTo>
                    <a:pt x="8" y="185"/>
                  </a:lnTo>
                  <a:lnTo>
                    <a:pt x="7" y="184"/>
                  </a:lnTo>
                  <a:lnTo>
                    <a:pt x="7" y="183"/>
                  </a:lnTo>
                  <a:lnTo>
                    <a:pt x="6" y="181"/>
                  </a:lnTo>
                  <a:lnTo>
                    <a:pt x="4" y="180"/>
                  </a:lnTo>
                  <a:lnTo>
                    <a:pt x="3" y="180"/>
                  </a:lnTo>
                  <a:lnTo>
                    <a:pt x="2" y="175"/>
                  </a:lnTo>
                  <a:lnTo>
                    <a:pt x="2" y="174"/>
                  </a:lnTo>
                  <a:lnTo>
                    <a:pt x="0" y="169"/>
                  </a:lnTo>
                  <a:lnTo>
                    <a:pt x="1" y="168"/>
                  </a:lnTo>
                  <a:lnTo>
                    <a:pt x="2" y="167"/>
                  </a:lnTo>
                  <a:lnTo>
                    <a:pt x="4" y="165"/>
                  </a:lnTo>
                  <a:lnTo>
                    <a:pt x="5" y="165"/>
                  </a:lnTo>
                  <a:lnTo>
                    <a:pt x="6" y="165"/>
                  </a:lnTo>
                  <a:lnTo>
                    <a:pt x="6" y="163"/>
                  </a:lnTo>
                  <a:lnTo>
                    <a:pt x="7" y="161"/>
                  </a:lnTo>
                  <a:lnTo>
                    <a:pt x="7" y="158"/>
                  </a:lnTo>
                  <a:lnTo>
                    <a:pt x="14" y="158"/>
                  </a:lnTo>
                  <a:lnTo>
                    <a:pt x="17" y="159"/>
                  </a:lnTo>
                  <a:lnTo>
                    <a:pt x="18" y="159"/>
                  </a:lnTo>
                  <a:lnTo>
                    <a:pt x="19" y="159"/>
                  </a:lnTo>
                  <a:lnTo>
                    <a:pt x="21" y="158"/>
                  </a:lnTo>
                  <a:lnTo>
                    <a:pt x="22" y="158"/>
                  </a:lnTo>
                  <a:lnTo>
                    <a:pt x="24" y="159"/>
                  </a:lnTo>
                  <a:lnTo>
                    <a:pt x="26" y="161"/>
                  </a:lnTo>
                  <a:lnTo>
                    <a:pt x="28" y="163"/>
                  </a:lnTo>
                  <a:lnTo>
                    <a:pt x="29" y="163"/>
                  </a:lnTo>
                  <a:lnTo>
                    <a:pt x="30" y="161"/>
                  </a:lnTo>
                  <a:lnTo>
                    <a:pt x="30" y="161"/>
                  </a:lnTo>
                  <a:lnTo>
                    <a:pt x="32" y="161"/>
                  </a:lnTo>
                  <a:lnTo>
                    <a:pt x="35" y="162"/>
                  </a:lnTo>
                  <a:lnTo>
                    <a:pt x="36" y="162"/>
                  </a:lnTo>
                  <a:lnTo>
                    <a:pt x="37" y="163"/>
                  </a:lnTo>
                  <a:lnTo>
                    <a:pt x="38" y="162"/>
                  </a:lnTo>
                  <a:lnTo>
                    <a:pt x="38" y="162"/>
                  </a:lnTo>
                  <a:lnTo>
                    <a:pt x="39" y="162"/>
                  </a:lnTo>
                  <a:lnTo>
                    <a:pt x="40" y="161"/>
                  </a:lnTo>
                  <a:lnTo>
                    <a:pt x="42" y="161"/>
                  </a:lnTo>
                  <a:lnTo>
                    <a:pt x="42" y="160"/>
                  </a:lnTo>
                  <a:lnTo>
                    <a:pt x="44" y="159"/>
                  </a:lnTo>
                  <a:lnTo>
                    <a:pt x="44" y="158"/>
                  </a:lnTo>
                  <a:lnTo>
                    <a:pt x="46" y="157"/>
                  </a:lnTo>
                  <a:lnTo>
                    <a:pt x="50" y="154"/>
                  </a:lnTo>
                  <a:lnTo>
                    <a:pt x="52" y="154"/>
                  </a:lnTo>
                  <a:lnTo>
                    <a:pt x="57" y="152"/>
                  </a:lnTo>
                  <a:lnTo>
                    <a:pt x="57" y="151"/>
                  </a:lnTo>
                  <a:lnTo>
                    <a:pt x="58" y="151"/>
                  </a:lnTo>
                  <a:lnTo>
                    <a:pt x="60" y="149"/>
                  </a:lnTo>
                  <a:lnTo>
                    <a:pt x="62" y="149"/>
                  </a:lnTo>
                  <a:lnTo>
                    <a:pt x="63" y="149"/>
                  </a:lnTo>
                  <a:lnTo>
                    <a:pt x="64" y="149"/>
                  </a:lnTo>
                  <a:lnTo>
                    <a:pt x="65" y="149"/>
                  </a:lnTo>
                  <a:lnTo>
                    <a:pt x="67" y="155"/>
                  </a:lnTo>
                  <a:lnTo>
                    <a:pt x="68" y="155"/>
                  </a:lnTo>
                  <a:lnTo>
                    <a:pt x="68" y="156"/>
                  </a:lnTo>
                  <a:lnTo>
                    <a:pt x="69" y="156"/>
                  </a:lnTo>
                  <a:lnTo>
                    <a:pt x="70" y="155"/>
                  </a:lnTo>
                  <a:lnTo>
                    <a:pt x="71" y="154"/>
                  </a:lnTo>
                  <a:lnTo>
                    <a:pt x="72" y="151"/>
                  </a:lnTo>
                  <a:lnTo>
                    <a:pt x="72" y="150"/>
                  </a:lnTo>
                  <a:lnTo>
                    <a:pt x="73" y="151"/>
                  </a:lnTo>
                  <a:lnTo>
                    <a:pt x="74" y="151"/>
                  </a:lnTo>
                  <a:lnTo>
                    <a:pt x="74" y="155"/>
                  </a:lnTo>
                  <a:lnTo>
                    <a:pt x="75" y="155"/>
                  </a:lnTo>
                  <a:lnTo>
                    <a:pt x="76" y="155"/>
                  </a:lnTo>
                  <a:lnTo>
                    <a:pt x="76" y="154"/>
                  </a:lnTo>
                  <a:lnTo>
                    <a:pt x="77" y="152"/>
                  </a:lnTo>
                  <a:lnTo>
                    <a:pt x="77" y="150"/>
                  </a:lnTo>
                  <a:lnTo>
                    <a:pt x="78" y="150"/>
                  </a:lnTo>
                  <a:lnTo>
                    <a:pt x="78" y="150"/>
                  </a:lnTo>
                  <a:lnTo>
                    <a:pt x="79" y="150"/>
                  </a:lnTo>
                  <a:lnTo>
                    <a:pt x="80" y="152"/>
                  </a:lnTo>
                  <a:lnTo>
                    <a:pt x="80" y="153"/>
                  </a:lnTo>
                  <a:lnTo>
                    <a:pt x="81" y="153"/>
                  </a:lnTo>
                  <a:lnTo>
                    <a:pt x="82" y="152"/>
                  </a:lnTo>
                  <a:lnTo>
                    <a:pt x="83" y="152"/>
                  </a:lnTo>
                  <a:lnTo>
                    <a:pt x="85" y="150"/>
                  </a:lnTo>
                  <a:lnTo>
                    <a:pt x="85" y="150"/>
                  </a:lnTo>
                  <a:lnTo>
                    <a:pt x="88" y="150"/>
                  </a:lnTo>
                  <a:lnTo>
                    <a:pt x="89" y="150"/>
                  </a:lnTo>
                  <a:lnTo>
                    <a:pt x="90" y="149"/>
                  </a:lnTo>
                  <a:lnTo>
                    <a:pt x="92" y="148"/>
                  </a:lnTo>
                  <a:lnTo>
                    <a:pt x="93" y="145"/>
                  </a:lnTo>
                  <a:lnTo>
                    <a:pt x="94" y="145"/>
                  </a:lnTo>
                  <a:lnTo>
                    <a:pt x="96" y="145"/>
                  </a:lnTo>
                  <a:lnTo>
                    <a:pt x="97" y="145"/>
                  </a:lnTo>
                  <a:lnTo>
                    <a:pt x="98" y="145"/>
                  </a:lnTo>
                  <a:lnTo>
                    <a:pt x="99" y="144"/>
                  </a:lnTo>
                  <a:lnTo>
                    <a:pt x="100" y="144"/>
                  </a:lnTo>
                  <a:lnTo>
                    <a:pt x="101" y="142"/>
                  </a:lnTo>
                  <a:lnTo>
                    <a:pt x="102" y="141"/>
                  </a:lnTo>
                  <a:lnTo>
                    <a:pt x="104" y="141"/>
                  </a:lnTo>
                  <a:lnTo>
                    <a:pt x="105" y="141"/>
                  </a:lnTo>
                  <a:lnTo>
                    <a:pt x="106" y="139"/>
                  </a:lnTo>
                  <a:lnTo>
                    <a:pt x="106" y="138"/>
                  </a:lnTo>
                  <a:lnTo>
                    <a:pt x="106" y="137"/>
                  </a:lnTo>
                  <a:lnTo>
                    <a:pt x="105" y="136"/>
                  </a:lnTo>
                  <a:lnTo>
                    <a:pt x="106" y="134"/>
                  </a:lnTo>
                  <a:lnTo>
                    <a:pt x="105" y="134"/>
                  </a:lnTo>
                  <a:lnTo>
                    <a:pt x="105" y="133"/>
                  </a:lnTo>
                  <a:lnTo>
                    <a:pt x="101" y="132"/>
                  </a:lnTo>
                  <a:lnTo>
                    <a:pt x="101" y="131"/>
                  </a:lnTo>
                  <a:lnTo>
                    <a:pt x="101" y="130"/>
                  </a:lnTo>
                  <a:lnTo>
                    <a:pt x="101" y="129"/>
                  </a:lnTo>
                  <a:lnTo>
                    <a:pt x="102" y="126"/>
                  </a:lnTo>
                  <a:lnTo>
                    <a:pt x="102" y="126"/>
                  </a:lnTo>
                  <a:lnTo>
                    <a:pt x="106" y="124"/>
                  </a:lnTo>
                  <a:lnTo>
                    <a:pt x="107" y="123"/>
                  </a:lnTo>
                  <a:lnTo>
                    <a:pt x="108" y="121"/>
                  </a:lnTo>
                  <a:lnTo>
                    <a:pt x="109" y="121"/>
                  </a:lnTo>
                  <a:lnTo>
                    <a:pt x="110" y="120"/>
                  </a:lnTo>
                  <a:lnTo>
                    <a:pt x="111" y="120"/>
                  </a:lnTo>
                  <a:lnTo>
                    <a:pt x="114" y="120"/>
                  </a:lnTo>
                  <a:lnTo>
                    <a:pt x="115" y="120"/>
                  </a:lnTo>
                  <a:lnTo>
                    <a:pt x="117" y="120"/>
                  </a:lnTo>
                  <a:lnTo>
                    <a:pt x="118" y="119"/>
                  </a:lnTo>
                  <a:lnTo>
                    <a:pt x="119" y="119"/>
                  </a:lnTo>
                  <a:lnTo>
                    <a:pt x="122" y="118"/>
                  </a:lnTo>
                  <a:lnTo>
                    <a:pt x="123" y="117"/>
                  </a:lnTo>
                  <a:lnTo>
                    <a:pt x="125" y="114"/>
                  </a:lnTo>
                  <a:lnTo>
                    <a:pt x="126" y="112"/>
                  </a:lnTo>
                  <a:lnTo>
                    <a:pt x="127" y="112"/>
                  </a:lnTo>
                  <a:lnTo>
                    <a:pt x="129" y="111"/>
                  </a:lnTo>
                  <a:lnTo>
                    <a:pt x="131" y="112"/>
                  </a:lnTo>
                  <a:lnTo>
                    <a:pt x="132" y="112"/>
                  </a:lnTo>
                  <a:lnTo>
                    <a:pt x="133" y="112"/>
                  </a:lnTo>
                  <a:lnTo>
                    <a:pt x="133" y="112"/>
                  </a:lnTo>
                  <a:lnTo>
                    <a:pt x="133" y="111"/>
                  </a:lnTo>
                  <a:lnTo>
                    <a:pt x="134" y="110"/>
                  </a:lnTo>
                  <a:lnTo>
                    <a:pt x="134" y="109"/>
                  </a:lnTo>
                  <a:lnTo>
                    <a:pt x="134" y="106"/>
                  </a:lnTo>
                  <a:lnTo>
                    <a:pt x="135" y="106"/>
                  </a:lnTo>
                  <a:lnTo>
                    <a:pt x="136" y="106"/>
                  </a:lnTo>
                  <a:lnTo>
                    <a:pt x="137" y="107"/>
                  </a:lnTo>
                  <a:lnTo>
                    <a:pt x="138" y="107"/>
                  </a:lnTo>
                  <a:lnTo>
                    <a:pt x="139" y="107"/>
                  </a:lnTo>
                  <a:lnTo>
                    <a:pt x="141" y="104"/>
                  </a:lnTo>
                  <a:lnTo>
                    <a:pt x="141" y="103"/>
                  </a:lnTo>
                  <a:lnTo>
                    <a:pt x="143" y="103"/>
                  </a:lnTo>
                  <a:lnTo>
                    <a:pt x="146" y="103"/>
                  </a:lnTo>
                  <a:lnTo>
                    <a:pt x="147" y="103"/>
                  </a:lnTo>
                  <a:lnTo>
                    <a:pt x="148" y="103"/>
                  </a:lnTo>
                  <a:lnTo>
                    <a:pt x="149" y="103"/>
                  </a:lnTo>
                  <a:lnTo>
                    <a:pt x="149" y="104"/>
                  </a:lnTo>
                  <a:lnTo>
                    <a:pt x="151" y="104"/>
                  </a:lnTo>
                  <a:lnTo>
                    <a:pt x="152" y="103"/>
                  </a:lnTo>
                  <a:lnTo>
                    <a:pt x="153" y="103"/>
                  </a:lnTo>
                  <a:lnTo>
                    <a:pt x="154" y="102"/>
                  </a:lnTo>
                  <a:lnTo>
                    <a:pt x="154" y="101"/>
                  </a:lnTo>
                  <a:lnTo>
                    <a:pt x="154" y="98"/>
                  </a:lnTo>
                  <a:lnTo>
                    <a:pt x="155" y="94"/>
                  </a:lnTo>
                  <a:lnTo>
                    <a:pt x="155" y="92"/>
                  </a:lnTo>
                  <a:lnTo>
                    <a:pt x="152" y="86"/>
                  </a:lnTo>
                  <a:lnTo>
                    <a:pt x="153" y="85"/>
                  </a:lnTo>
                  <a:lnTo>
                    <a:pt x="154" y="84"/>
                  </a:lnTo>
                  <a:lnTo>
                    <a:pt x="157" y="79"/>
                  </a:lnTo>
                  <a:lnTo>
                    <a:pt x="158" y="78"/>
                  </a:lnTo>
                  <a:lnTo>
                    <a:pt x="159" y="78"/>
                  </a:lnTo>
                  <a:lnTo>
                    <a:pt x="162" y="76"/>
                  </a:lnTo>
                  <a:lnTo>
                    <a:pt x="164" y="75"/>
                  </a:lnTo>
                  <a:lnTo>
                    <a:pt x="165" y="75"/>
                  </a:lnTo>
                  <a:lnTo>
                    <a:pt x="166" y="75"/>
                  </a:lnTo>
                  <a:lnTo>
                    <a:pt x="167" y="76"/>
                  </a:lnTo>
                  <a:lnTo>
                    <a:pt x="168" y="76"/>
                  </a:lnTo>
                  <a:lnTo>
                    <a:pt x="170" y="75"/>
                  </a:lnTo>
                  <a:lnTo>
                    <a:pt x="170" y="74"/>
                  </a:lnTo>
                  <a:lnTo>
                    <a:pt x="171" y="74"/>
                  </a:lnTo>
                  <a:lnTo>
                    <a:pt x="177" y="73"/>
                  </a:lnTo>
                  <a:lnTo>
                    <a:pt x="179" y="73"/>
                  </a:lnTo>
                  <a:lnTo>
                    <a:pt x="180" y="73"/>
                  </a:lnTo>
                  <a:lnTo>
                    <a:pt x="185" y="72"/>
                  </a:lnTo>
                  <a:lnTo>
                    <a:pt x="188" y="72"/>
                  </a:lnTo>
                  <a:lnTo>
                    <a:pt x="188" y="72"/>
                  </a:lnTo>
                  <a:lnTo>
                    <a:pt x="189" y="72"/>
                  </a:lnTo>
                  <a:lnTo>
                    <a:pt x="192" y="73"/>
                  </a:lnTo>
                  <a:lnTo>
                    <a:pt x="193" y="73"/>
                  </a:lnTo>
                  <a:lnTo>
                    <a:pt x="194" y="73"/>
                  </a:lnTo>
                  <a:lnTo>
                    <a:pt x="195" y="73"/>
                  </a:lnTo>
                  <a:lnTo>
                    <a:pt x="196" y="73"/>
                  </a:lnTo>
                  <a:lnTo>
                    <a:pt x="196" y="72"/>
                  </a:lnTo>
                  <a:lnTo>
                    <a:pt x="196" y="71"/>
                  </a:lnTo>
                  <a:lnTo>
                    <a:pt x="196" y="70"/>
                  </a:lnTo>
                  <a:lnTo>
                    <a:pt x="198" y="70"/>
                  </a:lnTo>
                  <a:lnTo>
                    <a:pt x="199" y="71"/>
                  </a:lnTo>
                  <a:lnTo>
                    <a:pt x="200" y="72"/>
                  </a:lnTo>
                  <a:lnTo>
                    <a:pt x="202" y="71"/>
                  </a:lnTo>
                  <a:lnTo>
                    <a:pt x="204" y="70"/>
                  </a:lnTo>
                  <a:lnTo>
                    <a:pt x="209" y="65"/>
                  </a:lnTo>
                  <a:lnTo>
                    <a:pt x="210" y="64"/>
                  </a:lnTo>
                  <a:lnTo>
                    <a:pt x="211" y="64"/>
                  </a:lnTo>
                  <a:lnTo>
                    <a:pt x="212" y="64"/>
                  </a:lnTo>
                  <a:lnTo>
                    <a:pt x="214" y="64"/>
                  </a:lnTo>
                  <a:lnTo>
                    <a:pt x="215" y="64"/>
                  </a:lnTo>
                  <a:lnTo>
                    <a:pt x="215" y="65"/>
                  </a:lnTo>
                  <a:lnTo>
                    <a:pt x="217" y="64"/>
                  </a:lnTo>
                  <a:lnTo>
                    <a:pt x="219" y="64"/>
                  </a:lnTo>
                  <a:lnTo>
                    <a:pt x="220" y="64"/>
                  </a:lnTo>
                  <a:lnTo>
                    <a:pt x="220" y="63"/>
                  </a:lnTo>
                  <a:lnTo>
                    <a:pt x="221" y="63"/>
                  </a:lnTo>
                  <a:lnTo>
                    <a:pt x="221" y="62"/>
                  </a:lnTo>
                  <a:lnTo>
                    <a:pt x="220" y="61"/>
                  </a:lnTo>
                  <a:lnTo>
                    <a:pt x="219" y="60"/>
                  </a:lnTo>
                  <a:lnTo>
                    <a:pt x="219" y="59"/>
                  </a:lnTo>
                  <a:lnTo>
                    <a:pt x="220" y="59"/>
                  </a:lnTo>
                  <a:lnTo>
                    <a:pt x="220" y="58"/>
                  </a:lnTo>
                  <a:lnTo>
                    <a:pt x="220" y="58"/>
                  </a:lnTo>
                  <a:lnTo>
                    <a:pt x="222" y="57"/>
                  </a:lnTo>
                  <a:lnTo>
                    <a:pt x="223" y="57"/>
                  </a:lnTo>
                  <a:lnTo>
                    <a:pt x="225" y="58"/>
                  </a:lnTo>
                  <a:lnTo>
                    <a:pt x="226" y="57"/>
                  </a:lnTo>
                  <a:lnTo>
                    <a:pt x="227" y="57"/>
                  </a:lnTo>
                  <a:lnTo>
                    <a:pt x="227" y="56"/>
                  </a:lnTo>
                  <a:lnTo>
                    <a:pt x="228" y="55"/>
                  </a:lnTo>
                  <a:lnTo>
                    <a:pt x="229" y="55"/>
                  </a:lnTo>
                  <a:lnTo>
                    <a:pt x="230" y="55"/>
                  </a:lnTo>
                  <a:lnTo>
                    <a:pt x="230" y="54"/>
                  </a:lnTo>
                  <a:lnTo>
                    <a:pt x="231" y="54"/>
                  </a:lnTo>
                  <a:lnTo>
                    <a:pt x="231" y="53"/>
                  </a:lnTo>
                  <a:lnTo>
                    <a:pt x="228" y="46"/>
                  </a:lnTo>
                  <a:lnTo>
                    <a:pt x="229" y="45"/>
                  </a:lnTo>
                  <a:lnTo>
                    <a:pt x="230" y="44"/>
                  </a:lnTo>
                  <a:lnTo>
                    <a:pt x="233" y="44"/>
                  </a:lnTo>
                  <a:lnTo>
                    <a:pt x="235" y="45"/>
                  </a:lnTo>
                  <a:lnTo>
                    <a:pt x="237" y="47"/>
                  </a:lnTo>
                  <a:lnTo>
                    <a:pt x="238" y="47"/>
                  </a:lnTo>
                  <a:lnTo>
                    <a:pt x="238" y="47"/>
                  </a:lnTo>
                  <a:lnTo>
                    <a:pt x="238" y="46"/>
                  </a:lnTo>
                  <a:lnTo>
                    <a:pt x="239" y="46"/>
                  </a:lnTo>
                  <a:lnTo>
                    <a:pt x="241" y="44"/>
                  </a:lnTo>
                  <a:lnTo>
                    <a:pt x="242" y="43"/>
                  </a:lnTo>
                  <a:lnTo>
                    <a:pt x="242" y="42"/>
                  </a:lnTo>
                  <a:lnTo>
                    <a:pt x="243" y="40"/>
                  </a:lnTo>
                  <a:lnTo>
                    <a:pt x="243" y="39"/>
                  </a:lnTo>
                  <a:lnTo>
                    <a:pt x="245" y="38"/>
                  </a:lnTo>
                  <a:lnTo>
                    <a:pt x="246" y="36"/>
                  </a:lnTo>
                  <a:lnTo>
                    <a:pt x="247" y="35"/>
                  </a:lnTo>
                  <a:lnTo>
                    <a:pt x="248" y="34"/>
                  </a:lnTo>
                  <a:lnTo>
                    <a:pt x="249" y="34"/>
                  </a:lnTo>
                  <a:lnTo>
                    <a:pt x="251" y="32"/>
                  </a:lnTo>
                  <a:lnTo>
                    <a:pt x="251" y="31"/>
                  </a:lnTo>
                  <a:lnTo>
                    <a:pt x="252" y="30"/>
                  </a:lnTo>
                  <a:lnTo>
                    <a:pt x="255" y="29"/>
                  </a:lnTo>
                  <a:lnTo>
                    <a:pt x="257" y="29"/>
                  </a:lnTo>
                  <a:lnTo>
                    <a:pt x="258" y="29"/>
                  </a:lnTo>
                  <a:lnTo>
                    <a:pt x="259" y="29"/>
                  </a:lnTo>
                  <a:lnTo>
                    <a:pt x="259" y="29"/>
                  </a:lnTo>
                  <a:lnTo>
                    <a:pt x="260" y="28"/>
                  </a:lnTo>
                  <a:lnTo>
                    <a:pt x="261" y="26"/>
                  </a:lnTo>
                  <a:lnTo>
                    <a:pt x="262" y="25"/>
                  </a:lnTo>
                  <a:lnTo>
                    <a:pt x="264" y="24"/>
                  </a:lnTo>
                  <a:lnTo>
                    <a:pt x="266" y="23"/>
                  </a:lnTo>
                  <a:lnTo>
                    <a:pt x="267" y="23"/>
                  </a:lnTo>
                  <a:lnTo>
                    <a:pt x="267" y="23"/>
                  </a:lnTo>
                  <a:lnTo>
                    <a:pt x="268" y="23"/>
                  </a:lnTo>
                  <a:lnTo>
                    <a:pt x="271" y="22"/>
                  </a:lnTo>
                  <a:lnTo>
                    <a:pt x="272" y="21"/>
                  </a:lnTo>
                  <a:lnTo>
                    <a:pt x="273" y="21"/>
                  </a:lnTo>
                  <a:lnTo>
                    <a:pt x="275" y="22"/>
                  </a:lnTo>
                  <a:lnTo>
                    <a:pt x="276" y="22"/>
                  </a:lnTo>
                  <a:lnTo>
                    <a:pt x="277" y="22"/>
                  </a:lnTo>
                  <a:lnTo>
                    <a:pt x="278" y="21"/>
                  </a:lnTo>
                  <a:lnTo>
                    <a:pt x="279" y="19"/>
                  </a:lnTo>
                  <a:lnTo>
                    <a:pt x="281" y="17"/>
                  </a:lnTo>
                  <a:lnTo>
                    <a:pt x="283" y="16"/>
                  </a:lnTo>
                  <a:lnTo>
                    <a:pt x="283" y="15"/>
                  </a:lnTo>
                  <a:lnTo>
                    <a:pt x="284" y="15"/>
                  </a:lnTo>
                  <a:lnTo>
                    <a:pt x="285" y="15"/>
                  </a:lnTo>
                  <a:lnTo>
                    <a:pt x="287" y="15"/>
                  </a:lnTo>
                  <a:lnTo>
                    <a:pt x="288" y="15"/>
                  </a:lnTo>
                  <a:lnTo>
                    <a:pt x="290" y="14"/>
                  </a:lnTo>
                  <a:lnTo>
                    <a:pt x="291" y="14"/>
                  </a:lnTo>
                  <a:lnTo>
                    <a:pt x="291" y="14"/>
                  </a:lnTo>
                  <a:lnTo>
                    <a:pt x="292" y="15"/>
                  </a:lnTo>
                  <a:lnTo>
                    <a:pt x="293" y="15"/>
                  </a:lnTo>
                  <a:lnTo>
                    <a:pt x="294" y="16"/>
                  </a:lnTo>
                  <a:lnTo>
                    <a:pt x="294" y="17"/>
                  </a:lnTo>
                  <a:lnTo>
                    <a:pt x="295" y="17"/>
                  </a:lnTo>
                  <a:lnTo>
                    <a:pt x="295" y="18"/>
                  </a:lnTo>
                  <a:lnTo>
                    <a:pt x="296" y="21"/>
                  </a:lnTo>
                  <a:lnTo>
                    <a:pt x="297" y="22"/>
                  </a:lnTo>
                  <a:lnTo>
                    <a:pt x="298" y="22"/>
                  </a:lnTo>
                  <a:lnTo>
                    <a:pt x="300" y="23"/>
                  </a:lnTo>
                  <a:lnTo>
                    <a:pt x="300" y="24"/>
                  </a:lnTo>
                  <a:lnTo>
                    <a:pt x="300" y="25"/>
                  </a:lnTo>
                  <a:lnTo>
                    <a:pt x="300" y="26"/>
                  </a:lnTo>
                  <a:lnTo>
                    <a:pt x="300" y="27"/>
                  </a:lnTo>
                  <a:lnTo>
                    <a:pt x="301" y="27"/>
                  </a:lnTo>
                  <a:lnTo>
                    <a:pt x="303" y="26"/>
                  </a:lnTo>
                  <a:lnTo>
                    <a:pt x="306" y="26"/>
                  </a:lnTo>
                  <a:lnTo>
                    <a:pt x="307" y="26"/>
                  </a:lnTo>
                  <a:lnTo>
                    <a:pt x="309" y="26"/>
                  </a:lnTo>
                  <a:lnTo>
                    <a:pt x="310" y="27"/>
                  </a:lnTo>
                  <a:lnTo>
                    <a:pt x="311" y="28"/>
                  </a:lnTo>
                  <a:lnTo>
                    <a:pt x="312" y="28"/>
                  </a:lnTo>
                  <a:lnTo>
                    <a:pt x="313" y="28"/>
                  </a:lnTo>
                  <a:lnTo>
                    <a:pt x="314" y="28"/>
                  </a:lnTo>
                  <a:lnTo>
                    <a:pt x="315" y="28"/>
                  </a:lnTo>
                  <a:lnTo>
                    <a:pt x="320" y="27"/>
                  </a:lnTo>
                  <a:lnTo>
                    <a:pt x="322" y="28"/>
                  </a:lnTo>
                  <a:lnTo>
                    <a:pt x="322" y="28"/>
                  </a:lnTo>
                  <a:lnTo>
                    <a:pt x="323" y="29"/>
                  </a:lnTo>
                  <a:lnTo>
                    <a:pt x="324" y="29"/>
                  </a:lnTo>
                  <a:lnTo>
                    <a:pt x="325" y="29"/>
                  </a:lnTo>
                  <a:lnTo>
                    <a:pt x="327" y="29"/>
                  </a:lnTo>
                  <a:lnTo>
                    <a:pt x="328" y="29"/>
                  </a:lnTo>
                  <a:lnTo>
                    <a:pt x="329" y="30"/>
                  </a:lnTo>
                  <a:lnTo>
                    <a:pt x="330" y="31"/>
                  </a:lnTo>
                  <a:lnTo>
                    <a:pt x="330" y="32"/>
                  </a:lnTo>
                  <a:lnTo>
                    <a:pt x="329" y="33"/>
                  </a:lnTo>
                  <a:lnTo>
                    <a:pt x="330" y="34"/>
                  </a:lnTo>
                  <a:lnTo>
                    <a:pt x="330" y="34"/>
                  </a:lnTo>
                  <a:lnTo>
                    <a:pt x="331" y="34"/>
                  </a:lnTo>
                  <a:lnTo>
                    <a:pt x="332" y="34"/>
                  </a:lnTo>
                  <a:lnTo>
                    <a:pt x="335" y="33"/>
                  </a:lnTo>
                  <a:lnTo>
                    <a:pt x="336" y="33"/>
                  </a:lnTo>
                  <a:lnTo>
                    <a:pt x="337" y="33"/>
                  </a:lnTo>
                  <a:lnTo>
                    <a:pt x="338" y="32"/>
                  </a:lnTo>
                  <a:lnTo>
                    <a:pt x="339" y="32"/>
                  </a:lnTo>
                  <a:lnTo>
                    <a:pt x="340" y="33"/>
                  </a:lnTo>
                  <a:lnTo>
                    <a:pt x="342" y="34"/>
                  </a:lnTo>
                  <a:lnTo>
                    <a:pt x="342" y="35"/>
                  </a:lnTo>
                  <a:lnTo>
                    <a:pt x="343" y="35"/>
                  </a:lnTo>
                  <a:lnTo>
                    <a:pt x="344" y="36"/>
                  </a:lnTo>
                  <a:lnTo>
                    <a:pt x="346" y="32"/>
                  </a:lnTo>
                  <a:lnTo>
                    <a:pt x="347" y="30"/>
                  </a:lnTo>
                  <a:lnTo>
                    <a:pt x="348" y="30"/>
                  </a:lnTo>
                  <a:lnTo>
                    <a:pt x="349" y="31"/>
                  </a:lnTo>
                  <a:lnTo>
                    <a:pt x="351" y="30"/>
                  </a:lnTo>
                  <a:lnTo>
                    <a:pt x="352" y="30"/>
                  </a:lnTo>
                  <a:lnTo>
                    <a:pt x="355" y="30"/>
                  </a:lnTo>
                  <a:lnTo>
                    <a:pt x="357" y="31"/>
                  </a:lnTo>
                  <a:lnTo>
                    <a:pt x="358" y="31"/>
                  </a:lnTo>
                  <a:lnTo>
                    <a:pt x="358" y="30"/>
                  </a:lnTo>
                  <a:lnTo>
                    <a:pt x="358" y="29"/>
                  </a:lnTo>
                  <a:lnTo>
                    <a:pt x="359" y="27"/>
                  </a:lnTo>
                  <a:lnTo>
                    <a:pt x="358" y="26"/>
                  </a:lnTo>
                  <a:lnTo>
                    <a:pt x="359" y="25"/>
                  </a:lnTo>
                  <a:lnTo>
                    <a:pt x="360" y="25"/>
                  </a:lnTo>
                  <a:lnTo>
                    <a:pt x="360" y="24"/>
                  </a:lnTo>
                  <a:lnTo>
                    <a:pt x="362" y="25"/>
                  </a:lnTo>
                  <a:lnTo>
                    <a:pt x="362" y="25"/>
                  </a:lnTo>
                  <a:lnTo>
                    <a:pt x="362" y="27"/>
                  </a:lnTo>
                  <a:lnTo>
                    <a:pt x="362" y="28"/>
                  </a:lnTo>
                  <a:lnTo>
                    <a:pt x="362" y="30"/>
                  </a:lnTo>
                  <a:lnTo>
                    <a:pt x="364" y="29"/>
                  </a:lnTo>
                  <a:lnTo>
                    <a:pt x="365" y="30"/>
                  </a:lnTo>
                  <a:lnTo>
                    <a:pt x="366" y="31"/>
                  </a:lnTo>
                  <a:lnTo>
                    <a:pt x="367" y="31"/>
                  </a:lnTo>
                  <a:lnTo>
                    <a:pt x="367" y="30"/>
                  </a:lnTo>
                  <a:lnTo>
                    <a:pt x="368" y="29"/>
                  </a:lnTo>
                  <a:lnTo>
                    <a:pt x="368" y="27"/>
                  </a:lnTo>
                  <a:lnTo>
                    <a:pt x="367" y="26"/>
                  </a:lnTo>
                  <a:lnTo>
                    <a:pt x="366" y="25"/>
                  </a:lnTo>
                  <a:lnTo>
                    <a:pt x="367" y="25"/>
                  </a:lnTo>
                  <a:lnTo>
                    <a:pt x="368" y="25"/>
                  </a:lnTo>
                  <a:lnTo>
                    <a:pt x="371" y="26"/>
                  </a:lnTo>
                  <a:lnTo>
                    <a:pt x="372" y="26"/>
                  </a:lnTo>
                  <a:lnTo>
                    <a:pt x="373" y="26"/>
                  </a:lnTo>
                  <a:lnTo>
                    <a:pt x="374" y="25"/>
                  </a:lnTo>
                  <a:lnTo>
                    <a:pt x="375" y="25"/>
                  </a:lnTo>
                  <a:lnTo>
                    <a:pt x="376" y="24"/>
                  </a:lnTo>
                  <a:lnTo>
                    <a:pt x="376" y="23"/>
                  </a:lnTo>
                  <a:lnTo>
                    <a:pt x="376" y="23"/>
                  </a:lnTo>
                  <a:lnTo>
                    <a:pt x="375" y="22"/>
                  </a:lnTo>
                  <a:lnTo>
                    <a:pt x="376" y="21"/>
                  </a:lnTo>
                  <a:lnTo>
                    <a:pt x="377" y="21"/>
                  </a:lnTo>
                  <a:lnTo>
                    <a:pt x="377" y="21"/>
                  </a:lnTo>
                  <a:lnTo>
                    <a:pt x="378" y="21"/>
                  </a:lnTo>
                  <a:lnTo>
                    <a:pt x="379" y="23"/>
                  </a:lnTo>
                  <a:lnTo>
                    <a:pt x="380" y="23"/>
                  </a:lnTo>
                  <a:lnTo>
                    <a:pt x="381" y="22"/>
                  </a:lnTo>
                  <a:lnTo>
                    <a:pt x="384" y="22"/>
                  </a:lnTo>
                  <a:lnTo>
                    <a:pt x="385" y="22"/>
                  </a:lnTo>
                  <a:lnTo>
                    <a:pt x="385" y="23"/>
                  </a:lnTo>
                  <a:lnTo>
                    <a:pt x="385" y="23"/>
                  </a:lnTo>
                  <a:lnTo>
                    <a:pt x="387" y="23"/>
                  </a:lnTo>
                  <a:lnTo>
                    <a:pt x="388" y="23"/>
                  </a:lnTo>
                  <a:lnTo>
                    <a:pt x="389" y="23"/>
                  </a:lnTo>
                  <a:lnTo>
                    <a:pt x="389" y="22"/>
                  </a:lnTo>
                  <a:lnTo>
                    <a:pt x="387" y="21"/>
                  </a:lnTo>
                  <a:lnTo>
                    <a:pt x="387" y="20"/>
                  </a:lnTo>
                  <a:lnTo>
                    <a:pt x="388" y="20"/>
                  </a:lnTo>
                  <a:lnTo>
                    <a:pt x="389" y="17"/>
                  </a:lnTo>
                  <a:lnTo>
                    <a:pt x="389" y="15"/>
                  </a:lnTo>
                  <a:lnTo>
                    <a:pt x="388" y="15"/>
                  </a:lnTo>
                  <a:lnTo>
                    <a:pt x="389" y="14"/>
                  </a:lnTo>
                  <a:lnTo>
                    <a:pt x="391" y="13"/>
                  </a:lnTo>
                  <a:lnTo>
                    <a:pt x="394" y="11"/>
                  </a:lnTo>
                  <a:lnTo>
                    <a:pt x="396" y="10"/>
                  </a:lnTo>
                  <a:lnTo>
                    <a:pt x="398" y="10"/>
                  </a:lnTo>
                  <a:lnTo>
                    <a:pt x="398" y="11"/>
                  </a:lnTo>
                  <a:lnTo>
                    <a:pt x="398" y="12"/>
                  </a:lnTo>
                  <a:lnTo>
                    <a:pt x="398" y="13"/>
                  </a:lnTo>
                  <a:lnTo>
                    <a:pt x="399" y="13"/>
                  </a:lnTo>
                  <a:lnTo>
                    <a:pt x="400" y="13"/>
                  </a:lnTo>
                  <a:lnTo>
                    <a:pt x="401" y="13"/>
                  </a:lnTo>
                  <a:lnTo>
                    <a:pt x="401" y="14"/>
                  </a:lnTo>
                  <a:lnTo>
                    <a:pt x="402" y="12"/>
                  </a:lnTo>
                  <a:lnTo>
                    <a:pt x="404" y="11"/>
                  </a:lnTo>
                  <a:lnTo>
                    <a:pt x="406" y="11"/>
                  </a:lnTo>
                  <a:lnTo>
                    <a:pt x="407" y="10"/>
                  </a:lnTo>
                  <a:lnTo>
                    <a:pt x="407" y="9"/>
                  </a:lnTo>
                  <a:lnTo>
                    <a:pt x="409" y="8"/>
                  </a:lnTo>
                  <a:lnTo>
                    <a:pt x="409" y="8"/>
                  </a:lnTo>
                  <a:lnTo>
                    <a:pt x="410" y="7"/>
                  </a:lnTo>
                  <a:lnTo>
                    <a:pt x="411" y="7"/>
                  </a:lnTo>
                  <a:lnTo>
                    <a:pt x="412" y="8"/>
                  </a:lnTo>
                  <a:lnTo>
                    <a:pt x="413" y="8"/>
                  </a:lnTo>
                  <a:lnTo>
                    <a:pt x="414" y="7"/>
                  </a:lnTo>
                  <a:lnTo>
                    <a:pt x="415" y="6"/>
                  </a:lnTo>
                  <a:lnTo>
                    <a:pt x="415" y="5"/>
                  </a:lnTo>
                  <a:lnTo>
                    <a:pt x="417" y="2"/>
                  </a:lnTo>
                  <a:lnTo>
                    <a:pt x="418" y="0"/>
                  </a:lnTo>
                  <a:lnTo>
                    <a:pt x="419" y="0"/>
                  </a:lnTo>
                  <a:lnTo>
                    <a:pt x="421" y="0"/>
                  </a:lnTo>
                  <a:lnTo>
                    <a:pt x="422" y="0"/>
                  </a:lnTo>
                  <a:lnTo>
                    <a:pt x="423" y="0"/>
                  </a:lnTo>
                  <a:lnTo>
                    <a:pt x="424" y="2"/>
                  </a:lnTo>
                  <a:lnTo>
                    <a:pt x="425" y="3"/>
                  </a:lnTo>
                  <a:lnTo>
                    <a:pt x="425" y="4"/>
                  </a:lnTo>
                  <a:lnTo>
                    <a:pt x="426" y="5"/>
                  </a:lnTo>
                  <a:lnTo>
                    <a:pt x="430" y="9"/>
                  </a:lnTo>
                  <a:lnTo>
                    <a:pt x="431" y="11"/>
                  </a:lnTo>
                  <a:lnTo>
                    <a:pt x="431" y="12"/>
                  </a:lnTo>
                  <a:lnTo>
                    <a:pt x="431" y="14"/>
                  </a:lnTo>
                  <a:lnTo>
                    <a:pt x="431" y="15"/>
                  </a:lnTo>
                  <a:lnTo>
                    <a:pt x="432" y="15"/>
                  </a:lnTo>
                  <a:lnTo>
                    <a:pt x="433" y="17"/>
                  </a:lnTo>
                  <a:lnTo>
                    <a:pt x="434" y="18"/>
                  </a:lnTo>
                  <a:lnTo>
                    <a:pt x="435" y="19"/>
                  </a:lnTo>
                  <a:lnTo>
                    <a:pt x="437" y="21"/>
                  </a:lnTo>
                  <a:lnTo>
                    <a:pt x="438" y="21"/>
                  </a:lnTo>
                  <a:lnTo>
                    <a:pt x="439" y="20"/>
                  </a:lnTo>
                  <a:lnTo>
                    <a:pt x="440" y="21"/>
                  </a:lnTo>
                  <a:lnTo>
                    <a:pt x="441" y="21"/>
                  </a:lnTo>
                  <a:lnTo>
                    <a:pt x="441" y="19"/>
                  </a:lnTo>
                  <a:lnTo>
                    <a:pt x="442" y="19"/>
                  </a:lnTo>
                  <a:lnTo>
                    <a:pt x="443" y="18"/>
                  </a:lnTo>
                  <a:lnTo>
                    <a:pt x="445" y="18"/>
                  </a:lnTo>
                  <a:lnTo>
                    <a:pt x="446" y="18"/>
                  </a:lnTo>
                  <a:lnTo>
                    <a:pt x="447" y="16"/>
                  </a:lnTo>
                  <a:lnTo>
                    <a:pt x="448" y="16"/>
                  </a:lnTo>
                  <a:lnTo>
                    <a:pt x="448" y="17"/>
                  </a:lnTo>
                  <a:lnTo>
                    <a:pt x="449" y="17"/>
                  </a:lnTo>
                  <a:lnTo>
                    <a:pt x="449" y="18"/>
                  </a:lnTo>
                  <a:lnTo>
                    <a:pt x="450" y="19"/>
                  </a:lnTo>
                  <a:lnTo>
                    <a:pt x="450" y="20"/>
                  </a:lnTo>
                  <a:lnTo>
                    <a:pt x="449" y="21"/>
                  </a:lnTo>
                  <a:lnTo>
                    <a:pt x="448" y="22"/>
                  </a:lnTo>
                  <a:lnTo>
                    <a:pt x="448" y="23"/>
                  </a:lnTo>
                  <a:lnTo>
                    <a:pt x="447" y="23"/>
                  </a:lnTo>
                  <a:lnTo>
                    <a:pt x="447" y="25"/>
                  </a:lnTo>
                  <a:lnTo>
                    <a:pt x="447" y="26"/>
                  </a:lnTo>
                  <a:lnTo>
                    <a:pt x="446" y="26"/>
                  </a:lnTo>
                  <a:lnTo>
                    <a:pt x="445" y="26"/>
                  </a:lnTo>
                  <a:lnTo>
                    <a:pt x="441" y="27"/>
                  </a:lnTo>
                  <a:lnTo>
                    <a:pt x="440" y="28"/>
                  </a:lnTo>
                  <a:lnTo>
                    <a:pt x="440" y="28"/>
                  </a:lnTo>
                  <a:lnTo>
                    <a:pt x="438" y="27"/>
                  </a:lnTo>
                  <a:lnTo>
                    <a:pt x="437" y="27"/>
                  </a:lnTo>
                  <a:lnTo>
                    <a:pt x="437" y="28"/>
                  </a:lnTo>
                  <a:lnTo>
                    <a:pt x="435" y="29"/>
                  </a:lnTo>
                  <a:lnTo>
                    <a:pt x="434" y="29"/>
                  </a:lnTo>
                  <a:lnTo>
                    <a:pt x="433" y="30"/>
                  </a:lnTo>
                  <a:lnTo>
                    <a:pt x="433" y="31"/>
                  </a:lnTo>
                  <a:lnTo>
                    <a:pt x="432" y="34"/>
                  </a:lnTo>
                  <a:lnTo>
                    <a:pt x="431" y="34"/>
                  </a:lnTo>
                  <a:lnTo>
                    <a:pt x="430" y="34"/>
                  </a:lnTo>
                  <a:lnTo>
                    <a:pt x="429" y="34"/>
                  </a:lnTo>
                  <a:lnTo>
                    <a:pt x="428" y="35"/>
                  </a:lnTo>
                  <a:lnTo>
                    <a:pt x="425" y="35"/>
                  </a:lnTo>
                  <a:lnTo>
                    <a:pt x="425" y="36"/>
                  </a:lnTo>
                  <a:lnTo>
                    <a:pt x="425" y="36"/>
                  </a:lnTo>
                  <a:lnTo>
                    <a:pt x="426" y="36"/>
                  </a:lnTo>
                  <a:lnTo>
                    <a:pt x="427" y="38"/>
                  </a:lnTo>
                  <a:lnTo>
                    <a:pt x="428" y="39"/>
                  </a:lnTo>
                  <a:lnTo>
                    <a:pt x="429" y="40"/>
                  </a:lnTo>
                  <a:lnTo>
                    <a:pt x="430" y="42"/>
                  </a:lnTo>
                  <a:lnTo>
                    <a:pt x="431" y="44"/>
                  </a:lnTo>
                  <a:lnTo>
                    <a:pt x="431" y="45"/>
                  </a:lnTo>
                  <a:lnTo>
                    <a:pt x="431" y="46"/>
                  </a:lnTo>
                  <a:lnTo>
                    <a:pt x="430" y="46"/>
                  </a:lnTo>
                  <a:lnTo>
                    <a:pt x="428" y="47"/>
                  </a:lnTo>
                  <a:lnTo>
                    <a:pt x="427" y="47"/>
                  </a:lnTo>
                  <a:lnTo>
                    <a:pt x="428" y="48"/>
                  </a:lnTo>
                  <a:lnTo>
                    <a:pt x="427" y="49"/>
                  </a:lnTo>
                  <a:lnTo>
                    <a:pt x="428" y="50"/>
                  </a:lnTo>
                  <a:lnTo>
                    <a:pt x="429" y="51"/>
                  </a:lnTo>
                  <a:lnTo>
                    <a:pt x="429" y="52"/>
                  </a:lnTo>
                  <a:lnTo>
                    <a:pt x="430" y="52"/>
                  </a:lnTo>
                  <a:lnTo>
                    <a:pt x="431" y="52"/>
                  </a:lnTo>
                  <a:lnTo>
                    <a:pt x="432" y="51"/>
                  </a:lnTo>
                  <a:lnTo>
                    <a:pt x="433" y="51"/>
                  </a:lnTo>
                  <a:lnTo>
                    <a:pt x="435" y="49"/>
                  </a:lnTo>
                  <a:lnTo>
                    <a:pt x="441" y="43"/>
                  </a:lnTo>
                  <a:lnTo>
                    <a:pt x="442" y="42"/>
                  </a:lnTo>
                  <a:lnTo>
                    <a:pt x="443" y="41"/>
                  </a:lnTo>
                  <a:lnTo>
                    <a:pt x="444" y="41"/>
                  </a:lnTo>
                  <a:lnTo>
                    <a:pt x="446" y="39"/>
                  </a:lnTo>
                  <a:lnTo>
                    <a:pt x="449" y="39"/>
                  </a:lnTo>
                  <a:lnTo>
                    <a:pt x="453" y="39"/>
                  </a:lnTo>
                  <a:lnTo>
                    <a:pt x="454" y="39"/>
                  </a:lnTo>
                  <a:lnTo>
                    <a:pt x="455" y="39"/>
                  </a:lnTo>
                  <a:lnTo>
                    <a:pt x="456" y="39"/>
                  </a:lnTo>
                  <a:lnTo>
                    <a:pt x="457" y="38"/>
                  </a:lnTo>
                  <a:lnTo>
                    <a:pt x="461" y="36"/>
                  </a:lnTo>
                  <a:lnTo>
                    <a:pt x="462" y="36"/>
                  </a:lnTo>
                  <a:lnTo>
                    <a:pt x="462" y="37"/>
                  </a:lnTo>
                  <a:lnTo>
                    <a:pt x="460" y="39"/>
                  </a:lnTo>
                  <a:lnTo>
                    <a:pt x="460" y="40"/>
                  </a:lnTo>
                  <a:lnTo>
                    <a:pt x="458" y="43"/>
                  </a:lnTo>
                  <a:lnTo>
                    <a:pt x="458" y="45"/>
                  </a:lnTo>
                  <a:lnTo>
                    <a:pt x="459" y="47"/>
                  </a:lnTo>
                  <a:lnTo>
                    <a:pt x="460" y="47"/>
                  </a:lnTo>
                  <a:lnTo>
                    <a:pt x="462" y="46"/>
                  </a:lnTo>
                  <a:lnTo>
                    <a:pt x="462" y="47"/>
                  </a:lnTo>
                  <a:lnTo>
                    <a:pt x="462" y="47"/>
                  </a:lnTo>
                  <a:lnTo>
                    <a:pt x="462" y="48"/>
                  </a:lnTo>
                  <a:lnTo>
                    <a:pt x="464" y="49"/>
                  </a:lnTo>
                  <a:lnTo>
                    <a:pt x="464" y="51"/>
                  </a:lnTo>
                  <a:lnTo>
                    <a:pt x="464" y="52"/>
                  </a:lnTo>
                  <a:lnTo>
                    <a:pt x="464" y="53"/>
                  </a:lnTo>
                  <a:lnTo>
                    <a:pt x="464" y="54"/>
                  </a:lnTo>
                  <a:lnTo>
                    <a:pt x="467" y="58"/>
                  </a:lnTo>
                  <a:lnTo>
                    <a:pt x="467" y="59"/>
                  </a:lnTo>
                  <a:lnTo>
                    <a:pt x="467" y="60"/>
                  </a:lnTo>
                  <a:lnTo>
                    <a:pt x="469" y="61"/>
                  </a:lnTo>
                  <a:lnTo>
                    <a:pt x="470" y="62"/>
                  </a:lnTo>
                  <a:lnTo>
                    <a:pt x="471" y="62"/>
                  </a:lnTo>
                  <a:lnTo>
                    <a:pt x="472" y="63"/>
                  </a:lnTo>
                  <a:lnTo>
                    <a:pt x="472" y="64"/>
                  </a:lnTo>
                  <a:lnTo>
                    <a:pt x="471" y="66"/>
                  </a:lnTo>
                  <a:lnTo>
                    <a:pt x="470" y="68"/>
                  </a:lnTo>
                  <a:lnTo>
                    <a:pt x="470" y="69"/>
                  </a:lnTo>
                  <a:lnTo>
                    <a:pt x="469" y="69"/>
                  </a:lnTo>
                  <a:lnTo>
                    <a:pt x="468" y="70"/>
                  </a:lnTo>
                  <a:lnTo>
                    <a:pt x="466" y="70"/>
                  </a:lnTo>
                  <a:lnTo>
                    <a:pt x="465" y="70"/>
                  </a:lnTo>
                  <a:lnTo>
                    <a:pt x="464" y="70"/>
                  </a:lnTo>
                  <a:lnTo>
                    <a:pt x="464" y="70"/>
                  </a:lnTo>
                  <a:lnTo>
                    <a:pt x="463" y="70"/>
                  </a:lnTo>
                  <a:lnTo>
                    <a:pt x="462" y="70"/>
                  </a:lnTo>
                  <a:lnTo>
                    <a:pt x="461" y="72"/>
                  </a:lnTo>
                  <a:lnTo>
                    <a:pt x="460" y="72"/>
                  </a:lnTo>
                  <a:lnTo>
                    <a:pt x="458" y="72"/>
                  </a:lnTo>
                  <a:lnTo>
                    <a:pt x="457" y="72"/>
                  </a:lnTo>
                  <a:lnTo>
                    <a:pt x="457" y="73"/>
                  </a:lnTo>
                  <a:lnTo>
                    <a:pt x="457" y="74"/>
                  </a:lnTo>
                  <a:lnTo>
                    <a:pt x="459" y="75"/>
                  </a:lnTo>
                  <a:lnTo>
                    <a:pt x="459" y="77"/>
                  </a:lnTo>
                  <a:lnTo>
                    <a:pt x="459" y="78"/>
                  </a:lnTo>
                  <a:lnTo>
                    <a:pt x="457" y="78"/>
                  </a:lnTo>
                  <a:lnTo>
                    <a:pt x="455" y="80"/>
                  </a:lnTo>
                  <a:lnTo>
                    <a:pt x="454" y="82"/>
                  </a:lnTo>
                  <a:lnTo>
                    <a:pt x="453" y="82"/>
                  </a:lnTo>
                  <a:lnTo>
                    <a:pt x="452" y="81"/>
                  </a:lnTo>
                  <a:lnTo>
                    <a:pt x="451" y="82"/>
                  </a:lnTo>
                  <a:lnTo>
                    <a:pt x="452" y="83"/>
                  </a:lnTo>
                  <a:lnTo>
                    <a:pt x="452" y="84"/>
                  </a:lnTo>
                  <a:lnTo>
                    <a:pt x="451" y="84"/>
                  </a:lnTo>
                  <a:lnTo>
                    <a:pt x="450" y="84"/>
                  </a:lnTo>
                  <a:lnTo>
                    <a:pt x="448" y="85"/>
                  </a:lnTo>
                  <a:lnTo>
                    <a:pt x="448" y="85"/>
                  </a:lnTo>
                  <a:lnTo>
                    <a:pt x="447" y="85"/>
                  </a:lnTo>
                  <a:lnTo>
                    <a:pt x="446" y="86"/>
                  </a:lnTo>
                  <a:lnTo>
                    <a:pt x="445" y="86"/>
                  </a:lnTo>
                  <a:lnTo>
                    <a:pt x="444" y="86"/>
                  </a:lnTo>
                  <a:lnTo>
                    <a:pt x="444" y="87"/>
                  </a:lnTo>
                  <a:lnTo>
                    <a:pt x="445" y="88"/>
                  </a:lnTo>
                  <a:lnTo>
                    <a:pt x="447" y="89"/>
                  </a:lnTo>
                  <a:lnTo>
                    <a:pt x="448" y="91"/>
                  </a:lnTo>
                  <a:lnTo>
                    <a:pt x="448" y="92"/>
                  </a:lnTo>
                  <a:lnTo>
                    <a:pt x="445" y="94"/>
                  </a:lnTo>
                  <a:lnTo>
                    <a:pt x="441" y="96"/>
                  </a:lnTo>
                  <a:lnTo>
                    <a:pt x="439" y="98"/>
                  </a:lnTo>
                  <a:lnTo>
                    <a:pt x="439" y="99"/>
                  </a:lnTo>
                  <a:lnTo>
                    <a:pt x="440" y="98"/>
                  </a:lnTo>
                  <a:lnTo>
                    <a:pt x="441" y="99"/>
                  </a:lnTo>
                  <a:lnTo>
                    <a:pt x="442" y="99"/>
                  </a:lnTo>
                  <a:lnTo>
                    <a:pt x="442" y="100"/>
                  </a:lnTo>
                  <a:lnTo>
                    <a:pt x="443" y="101"/>
                  </a:lnTo>
                  <a:lnTo>
                    <a:pt x="444" y="101"/>
                  </a:lnTo>
                  <a:lnTo>
                    <a:pt x="447" y="100"/>
                  </a:lnTo>
                  <a:lnTo>
                    <a:pt x="448" y="100"/>
                  </a:lnTo>
                  <a:lnTo>
                    <a:pt x="448" y="101"/>
                  </a:lnTo>
                  <a:lnTo>
                    <a:pt x="448" y="102"/>
                  </a:lnTo>
                  <a:lnTo>
                    <a:pt x="449" y="102"/>
                  </a:lnTo>
                  <a:lnTo>
                    <a:pt x="449" y="103"/>
                  </a:lnTo>
                  <a:lnTo>
                    <a:pt x="450" y="104"/>
                  </a:lnTo>
                  <a:lnTo>
                    <a:pt x="452" y="104"/>
                  </a:lnTo>
                  <a:lnTo>
                    <a:pt x="453" y="104"/>
                  </a:lnTo>
                  <a:lnTo>
                    <a:pt x="454" y="103"/>
                  </a:lnTo>
                  <a:lnTo>
                    <a:pt x="454" y="102"/>
                  </a:lnTo>
                  <a:lnTo>
                    <a:pt x="454" y="100"/>
                  </a:lnTo>
                  <a:lnTo>
                    <a:pt x="455" y="99"/>
                  </a:lnTo>
                  <a:lnTo>
                    <a:pt x="456" y="98"/>
                  </a:lnTo>
                  <a:lnTo>
                    <a:pt x="457" y="97"/>
                  </a:lnTo>
                  <a:lnTo>
                    <a:pt x="460" y="97"/>
                  </a:lnTo>
                  <a:lnTo>
                    <a:pt x="462" y="97"/>
                  </a:lnTo>
                  <a:lnTo>
                    <a:pt x="463" y="97"/>
                  </a:lnTo>
                  <a:lnTo>
                    <a:pt x="464" y="96"/>
                  </a:lnTo>
                  <a:lnTo>
                    <a:pt x="467" y="94"/>
                  </a:lnTo>
                  <a:lnTo>
                    <a:pt x="469" y="94"/>
                  </a:lnTo>
                  <a:lnTo>
                    <a:pt x="470" y="94"/>
                  </a:lnTo>
                  <a:lnTo>
                    <a:pt x="471" y="94"/>
                  </a:lnTo>
                  <a:lnTo>
                    <a:pt x="472" y="94"/>
                  </a:lnTo>
                  <a:lnTo>
                    <a:pt x="472" y="94"/>
                  </a:lnTo>
                  <a:lnTo>
                    <a:pt x="474" y="94"/>
                  </a:lnTo>
                  <a:lnTo>
                    <a:pt x="476" y="94"/>
                  </a:lnTo>
                  <a:lnTo>
                    <a:pt x="477" y="94"/>
                  </a:lnTo>
                  <a:lnTo>
                    <a:pt x="479" y="96"/>
                  </a:lnTo>
                  <a:lnTo>
                    <a:pt x="480" y="96"/>
                  </a:lnTo>
                  <a:lnTo>
                    <a:pt x="483" y="98"/>
                  </a:lnTo>
                  <a:lnTo>
                    <a:pt x="484" y="99"/>
                  </a:lnTo>
                  <a:lnTo>
                    <a:pt x="485" y="100"/>
                  </a:lnTo>
                  <a:lnTo>
                    <a:pt x="485" y="102"/>
                  </a:lnTo>
                  <a:lnTo>
                    <a:pt x="485" y="102"/>
                  </a:lnTo>
                  <a:lnTo>
                    <a:pt x="486" y="102"/>
                  </a:lnTo>
                  <a:lnTo>
                    <a:pt x="488" y="102"/>
                  </a:lnTo>
                  <a:lnTo>
                    <a:pt x="489" y="102"/>
                  </a:lnTo>
                  <a:lnTo>
                    <a:pt x="490" y="102"/>
                  </a:lnTo>
                  <a:lnTo>
                    <a:pt x="491" y="103"/>
                  </a:lnTo>
                  <a:lnTo>
                    <a:pt x="492" y="103"/>
                  </a:lnTo>
                  <a:lnTo>
                    <a:pt x="493" y="103"/>
                  </a:lnTo>
                  <a:lnTo>
                    <a:pt x="494" y="102"/>
                  </a:lnTo>
                  <a:lnTo>
                    <a:pt x="495" y="102"/>
                  </a:lnTo>
                  <a:lnTo>
                    <a:pt x="496" y="102"/>
                  </a:lnTo>
                  <a:lnTo>
                    <a:pt x="497" y="102"/>
                  </a:lnTo>
                  <a:lnTo>
                    <a:pt x="498" y="102"/>
                  </a:lnTo>
                  <a:lnTo>
                    <a:pt x="499" y="102"/>
                  </a:lnTo>
                  <a:lnTo>
                    <a:pt x="499" y="103"/>
                  </a:lnTo>
                  <a:lnTo>
                    <a:pt x="499" y="104"/>
                  </a:lnTo>
                  <a:lnTo>
                    <a:pt x="500" y="104"/>
                  </a:lnTo>
                  <a:lnTo>
                    <a:pt x="504" y="106"/>
                  </a:lnTo>
                  <a:lnTo>
                    <a:pt x="505" y="106"/>
                  </a:lnTo>
                  <a:lnTo>
                    <a:pt x="507" y="107"/>
                  </a:lnTo>
                  <a:lnTo>
                    <a:pt x="508" y="107"/>
                  </a:lnTo>
                  <a:lnTo>
                    <a:pt x="509" y="106"/>
                  </a:lnTo>
                  <a:lnTo>
                    <a:pt x="512" y="104"/>
                  </a:lnTo>
                  <a:lnTo>
                    <a:pt x="514" y="102"/>
                  </a:lnTo>
                  <a:lnTo>
                    <a:pt x="515" y="102"/>
                  </a:lnTo>
                  <a:lnTo>
                    <a:pt x="518" y="102"/>
                  </a:lnTo>
                  <a:lnTo>
                    <a:pt x="519" y="102"/>
                  </a:lnTo>
                  <a:lnTo>
                    <a:pt x="520" y="102"/>
                  </a:lnTo>
                  <a:lnTo>
                    <a:pt x="521" y="103"/>
                  </a:lnTo>
                  <a:lnTo>
                    <a:pt x="521" y="105"/>
                  </a:lnTo>
                  <a:lnTo>
                    <a:pt x="522" y="105"/>
                  </a:lnTo>
                  <a:lnTo>
                    <a:pt x="523" y="105"/>
                  </a:lnTo>
                  <a:lnTo>
                    <a:pt x="524" y="105"/>
                  </a:lnTo>
                  <a:lnTo>
                    <a:pt x="525" y="106"/>
                  </a:lnTo>
                  <a:lnTo>
                    <a:pt x="525" y="107"/>
                  </a:lnTo>
                  <a:lnTo>
                    <a:pt x="526" y="108"/>
                  </a:lnTo>
                  <a:lnTo>
                    <a:pt x="527" y="107"/>
                  </a:lnTo>
                  <a:lnTo>
                    <a:pt x="528" y="108"/>
                  </a:lnTo>
                  <a:lnTo>
                    <a:pt x="529" y="110"/>
                  </a:lnTo>
                  <a:lnTo>
                    <a:pt x="529" y="110"/>
                  </a:lnTo>
                  <a:lnTo>
                    <a:pt x="531" y="112"/>
                  </a:lnTo>
                  <a:lnTo>
                    <a:pt x="534" y="114"/>
                  </a:lnTo>
                  <a:lnTo>
                    <a:pt x="535" y="115"/>
                  </a:lnTo>
                  <a:lnTo>
                    <a:pt x="536" y="116"/>
                  </a:lnTo>
                  <a:lnTo>
                    <a:pt x="537" y="116"/>
                  </a:lnTo>
                  <a:lnTo>
                    <a:pt x="538" y="116"/>
                  </a:lnTo>
                  <a:lnTo>
                    <a:pt x="539" y="117"/>
                  </a:lnTo>
                  <a:lnTo>
                    <a:pt x="541" y="119"/>
                  </a:lnTo>
                  <a:lnTo>
                    <a:pt x="538" y="121"/>
                  </a:lnTo>
                  <a:lnTo>
                    <a:pt x="538" y="125"/>
                  </a:lnTo>
                  <a:lnTo>
                    <a:pt x="536" y="127"/>
                  </a:lnTo>
                  <a:lnTo>
                    <a:pt x="537" y="130"/>
                  </a:lnTo>
                  <a:lnTo>
                    <a:pt x="539" y="130"/>
                  </a:lnTo>
                  <a:lnTo>
                    <a:pt x="544" y="135"/>
                  </a:lnTo>
                  <a:lnTo>
                    <a:pt x="543" y="138"/>
                  </a:lnTo>
                  <a:lnTo>
                    <a:pt x="541" y="141"/>
                  </a:lnTo>
                  <a:lnTo>
                    <a:pt x="541" y="144"/>
                  </a:lnTo>
                  <a:lnTo>
                    <a:pt x="543" y="146"/>
                  </a:lnTo>
                  <a:lnTo>
                    <a:pt x="537" y="148"/>
                  </a:lnTo>
                  <a:lnTo>
                    <a:pt x="536" y="144"/>
                  </a:lnTo>
                  <a:lnTo>
                    <a:pt x="531" y="145"/>
                  </a:lnTo>
                  <a:lnTo>
                    <a:pt x="528" y="148"/>
                  </a:lnTo>
                  <a:lnTo>
                    <a:pt x="527" y="149"/>
                  </a:lnTo>
                  <a:lnTo>
                    <a:pt x="525" y="150"/>
                  </a:lnTo>
                  <a:lnTo>
                    <a:pt x="520" y="155"/>
                  </a:lnTo>
                  <a:lnTo>
                    <a:pt x="519" y="157"/>
                  </a:lnTo>
                  <a:lnTo>
                    <a:pt x="515" y="157"/>
                  </a:lnTo>
                  <a:lnTo>
                    <a:pt x="515" y="158"/>
                  </a:lnTo>
                  <a:lnTo>
                    <a:pt x="515" y="161"/>
                  </a:lnTo>
                  <a:lnTo>
                    <a:pt x="512" y="160"/>
                  </a:lnTo>
                  <a:lnTo>
                    <a:pt x="509" y="161"/>
                  </a:lnTo>
                  <a:lnTo>
                    <a:pt x="507" y="164"/>
                  </a:lnTo>
                  <a:lnTo>
                    <a:pt x="504" y="167"/>
                  </a:lnTo>
                  <a:lnTo>
                    <a:pt x="501" y="168"/>
                  </a:lnTo>
                  <a:lnTo>
                    <a:pt x="500" y="169"/>
                  </a:lnTo>
                  <a:lnTo>
                    <a:pt x="500" y="171"/>
                  </a:lnTo>
                  <a:lnTo>
                    <a:pt x="499" y="171"/>
                  </a:lnTo>
                  <a:lnTo>
                    <a:pt x="498" y="172"/>
                  </a:lnTo>
                  <a:lnTo>
                    <a:pt x="498" y="173"/>
                  </a:lnTo>
                  <a:lnTo>
                    <a:pt x="496" y="173"/>
                  </a:lnTo>
                  <a:lnTo>
                    <a:pt x="496" y="173"/>
                  </a:lnTo>
                  <a:lnTo>
                    <a:pt x="497" y="174"/>
                  </a:lnTo>
                  <a:lnTo>
                    <a:pt x="497" y="177"/>
                  </a:lnTo>
                  <a:lnTo>
                    <a:pt x="498" y="178"/>
                  </a:lnTo>
                  <a:lnTo>
                    <a:pt x="498" y="180"/>
                  </a:lnTo>
                  <a:lnTo>
                    <a:pt x="500" y="183"/>
                  </a:lnTo>
                  <a:lnTo>
                    <a:pt x="498" y="186"/>
                  </a:lnTo>
                  <a:lnTo>
                    <a:pt x="497" y="188"/>
                  </a:lnTo>
                  <a:lnTo>
                    <a:pt x="500" y="191"/>
                  </a:lnTo>
                  <a:lnTo>
                    <a:pt x="504" y="193"/>
                  </a:lnTo>
                  <a:lnTo>
                    <a:pt x="504" y="196"/>
                  </a:lnTo>
                  <a:lnTo>
                    <a:pt x="508" y="202"/>
                  </a:lnTo>
                  <a:lnTo>
                    <a:pt x="510" y="203"/>
                  </a:lnTo>
                  <a:lnTo>
                    <a:pt x="512" y="206"/>
                  </a:lnTo>
                  <a:lnTo>
                    <a:pt x="515" y="209"/>
                  </a:lnTo>
                  <a:lnTo>
                    <a:pt x="516" y="211"/>
                  </a:lnTo>
                  <a:lnTo>
                    <a:pt x="518" y="213"/>
                  </a:lnTo>
                  <a:lnTo>
                    <a:pt x="519" y="214"/>
                  </a:lnTo>
                  <a:lnTo>
                    <a:pt x="520" y="215"/>
                  </a:lnTo>
                  <a:lnTo>
                    <a:pt x="522" y="218"/>
                  </a:lnTo>
                  <a:lnTo>
                    <a:pt x="522" y="219"/>
                  </a:lnTo>
                  <a:lnTo>
                    <a:pt x="522" y="220"/>
                  </a:lnTo>
                  <a:lnTo>
                    <a:pt x="520" y="221"/>
                  </a:lnTo>
                  <a:lnTo>
                    <a:pt x="519" y="222"/>
                  </a:lnTo>
                  <a:lnTo>
                    <a:pt x="516" y="221"/>
                  </a:lnTo>
                  <a:lnTo>
                    <a:pt x="512" y="221"/>
                  </a:lnTo>
                  <a:lnTo>
                    <a:pt x="508" y="218"/>
                  </a:lnTo>
                  <a:lnTo>
                    <a:pt x="502" y="215"/>
                  </a:lnTo>
                  <a:lnTo>
                    <a:pt x="498" y="215"/>
                  </a:lnTo>
                  <a:lnTo>
                    <a:pt x="495" y="213"/>
                  </a:lnTo>
                  <a:lnTo>
                    <a:pt x="493" y="211"/>
                  </a:lnTo>
                  <a:lnTo>
                    <a:pt x="496" y="208"/>
                  </a:lnTo>
                  <a:lnTo>
                    <a:pt x="496" y="206"/>
                  </a:lnTo>
                  <a:lnTo>
                    <a:pt x="493" y="205"/>
                  </a:lnTo>
                  <a:lnTo>
                    <a:pt x="490" y="201"/>
                  </a:lnTo>
                  <a:lnTo>
                    <a:pt x="487" y="197"/>
                  </a:lnTo>
                  <a:lnTo>
                    <a:pt x="479" y="196"/>
                  </a:lnTo>
                  <a:lnTo>
                    <a:pt x="477" y="197"/>
                  </a:lnTo>
                  <a:lnTo>
                    <a:pt x="475" y="199"/>
                  </a:lnTo>
                  <a:lnTo>
                    <a:pt x="472" y="196"/>
                  </a:lnTo>
                  <a:lnTo>
                    <a:pt x="470" y="196"/>
                  </a:lnTo>
                  <a:lnTo>
                    <a:pt x="469" y="199"/>
                  </a:lnTo>
                  <a:lnTo>
                    <a:pt x="467" y="201"/>
                  </a:lnTo>
                  <a:lnTo>
                    <a:pt x="463" y="203"/>
                  </a:lnTo>
                  <a:lnTo>
                    <a:pt x="461" y="203"/>
                  </a:lnTo>
                  <a:lnTo>
                    <a:pt x="460" y="202"/>
                  </a:lnTo>
                  <a:lnTo>
                    <a:pt x="456" y="203"/>
                  </a:lnTo>
                  <a:lnTo>
                    <a:pt x="454" y="202"/>
                  </a:lnTo>
                  <a:lnTo>
                    <a:pt x="448" y="204"/>
                  </a:lnTo>
                  <a:lnTo>
                    <a:pt x="447" y="203"/>
                  </a:lnTo>
                  <a:lnTo>
                    <a:pt x="445" y="204"/>
                  </a:lnTo>
                  <a:lnTo>
                    <a:pt x="441" y="203"/>
                  </a:lnTo>
                  <a:lnTo>
                    <a:pt x="438" y="205"/>
                  </a:lnTo>
                  <a:lnTo>
                    <a:pt x="435" y="205"/>
                  </a:lnTo>
                  <a:lnTo>
                    <a:pt x="422" y="209"/>
                  </a:lnTo>
                  <a:lnTo>
                    <a:pt x="418" y="212"/>
                  </a:lnTo>
                  <a:lnTo>
                    <a:pt x="416" y="213"/>
                  </a:lnTo>
                  <a:lnTo>
                    <a:pt x="413" y="218"/>
                  </a:lnTo>
                  <a:lnTo>
                    <a:pt x="409" y="222"/>
                  </a:lnTo>
                  <a:lnTo>
                    <a:pt x="408" y="225"/>
                  </a:lnTo>
                  <a:lnTo>
                    <a:pt x="406" y="228"/>
                  </a:lnTo>
                  <a:lnTo>
                    <a:pt x="400" y="229"/>
                  </a:lnTo>
                  <a:lnTo>
                    <a:pt x="394" y="229"/>
                  </a:lnTo>
                  <a:lnTo>
                    <a:pt x="393" y="232"/>
                  </a:lnTo>
                  <a:lnTo>
                    <a:pt x="390" y="235"/>
                  </a:lnTo>
                  <a:lnTo>
                    <a:pt x="389" y="238"/>
                  </a:lnTo>
                  <a:lnTo>
                    <a:pt x="388" y="240"/>
                  </a:lnTo>
                  <a:lnTo>
                    <a:pt x="386" y="241"/>
                  </a:lnTo>
                  <a:lnTo>
                    <a:pt x="382" y="240"/>
                  </a:lnTo>
                  <a:lnTo>
                    <a:pt x="380" y="241"/>
                  </a:lnTo>
                  <a:lnTo>
                    <a:pt x="378" y="243"/>
                  </a:lnTo>
                  <a:lnTo>
                    <a:pt x="378" y="244"/>
                  </a:lnTo>
                  <a:lnTo>
                    <a:pt x="377" y="247"/>
                  </a:lnTo>
                  <a:lnTo>
                    <a:pt x="376" y="248"/>
                  </a:lnTo>
                  <a:lnTo>
                    <a:pt x="370" y="247"/>
                  </a:lnTo>
                  <a:lnTo>
                    <a:pt x="369" y="247"/>
                  </a:lnTo>
                  <a:lnTo>
                    <a:pt x="368" y="248"/>
                  </a:lnTo>
                  <a:lnTo>
                    <a:pt x="366" y="249"/>
                  </a:lnTo>
                  <a:lnTo>
                    <a:pt x="363" y="254"/>
                  </a:lnTo>
                  <a:lnTo>
                    <a:pt x="360" y="259"/>
                  </a:lnTo>
                  <a:lnTo>
                    <a:pt x="348" y="262"/>
                  </a:lnTo>
                  <a:lnTo>
                    <a:pt x="346" y="264"/>
                  </a:lnTo>
                  <a:lnTo>
                    <a:pt x="344" y="264"/>
                  </a:lnTo>
                  <a:lnTo>
                    <a:pt x="343" y="260"/>
                  </a:lnTo>
                  <a:lnTo>
                    <a:pt x="342" y="260"/>
                  </a:lnTo>
                  <a:lnTo>
                    <a:pt x="341" y="259"/>
                  </a:lnTo>
                  <a:lnTo>
                    <a:pt x="340" y="256"/>
                  </a:lnTo>
                  <a:lnTo>
                    <a:pt x="339" y="254"/>
                  </a:lnTo>
                  <a:lnTo>
                    <a:pt x="340" y="252"/>
                  </a:lnTo>
                  <a:lnTo>
                    <a:pt x="340" y="251"/>
                  </a:lnTo>
                  <a:lnTo>
                    <a:pt x="339" y="249"/>
                  </a:lnTo>
                  <a:lnTo>
                    <a:pt x="338" y="245"/>
                  </a:lnTo>
                  <a:lnTo>
                    <a:pt x="338" y="243"/>
                  </a:lnTo>
                  <a:lnTo>
                    <a:pt x="339" y="241"/>
                  </a:lnTo>
                  <a:lnTo>
                    <a:pt x="338" y="238"/>
                  </a:lnTo>
                  <a:lnTo>
                    <a:pt x="338" y="237"/>
                  </a:lnTo>
                  <a:lnTo>
                    <a:pt x="336" y="234"/>
                  </a:lnTo>
                  <a:lnTo>
                    <a:pt x="333" y="232"/>
                  </a:lnTo>
                  <a:lnTo>
                    <a:pt x="338" y="227"/>
                  </a:lnTo>
                  <a:lnTo>
                    <a:pt x="337" y="228"/>
                  </a:lnTo>
                  <a:close/>
                  <a:moveTo>
                    <a:pt x="331" y="229"/>
                  </a:moveTo>
                  <a:lnTo>
                    <a:pt x="333" y="229"/>
                  </a:lnTo>
                  <a:lnTo>
                    <a:pt x="337" y="228"/>
                  </a:lnTo>
                  <a:lnTo>
                    <a:pt x="333" y="229"/>
                  </a:lnTo>
                  <a:lnTo>
                    <a:pt x="331" y="229"/>
                  </a:lnTo>
                  <a:close/>
                </a:path>
              </a:pathLst>
            </a:custGeom>
            <a:solidFill>
              <a:srgbClr val="D9BEF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226" name="Freeform 226"/>
            <p:cNvSpPr>
              <a:spLocks/>
            </p:cNvSpPr>
            <p:nvPr/>
          </p:nvSpPr>
          <p:spPr bwMode="auto">
            <a:xfrm>
              <a:off x="5881690" y="2308223"/>
              <a:ext cx="863600" cy="382587"/>
            </a:xfrm>
            <a:custGeom>
              <a:avLst/>
              <a:gdLst>
                <a:gd name="T0" fmla="*/ 364 w 544"/>
                <a:gd name="T1" fmla="*/ 214 h 241"/>
                <a:gd name="T2" fmla="*/ 393 w 544"/>
                <a:gd name="T3" fmla="*/ 205 h 241"/>
                <a:gd name="T4" fmla="*/ 403 w 544"/>
                <a:gd name="T5" fmla="*/ 192 h 241"/>
                <a:gd name="T6" fmla="*/ 393 w 544"/>
                <a:gd name="T7" fmla="*/ 160 h 241"/>
                <a:gd name="T8" fmla="*/ 379 w 544"/>
                <a:gd name="T9" fmla="*/ 139 h 241"/>
                <a:gd name="T10" fmla="*/ 334 w 544"/>
                <a:gd name="T11" fmla="*/ 154 h 241"/>
                <a:gd name="T12" fmla="*/ 291 w 544"/>
                <a:gd name="T13" fmla="*/ 169 h 241"/>
                <a:gd name="T14" fmla="*/ 249 w 544"/>
                <a:gd name="T15" fmla="*/ 183 h 241"/>
                <a:gd name="T16" fmla="*/ 208 w 544"/>
                <a:gd name="T17" fmla="*/ 221 h 241"/>
                <a:gd name="T18" fmla="*/ 171 w 544"/>
                <a:gd name="T19" fmla="*/ 236 h 241"/>
                <a:gd name="T20" fmla="*/ 105 w 544"/>
                <a:gd name="T21" fmla="*/ 228 h 241"/>
                <a:gd name="T22" fmla="*/ 65 w 544"/>
                <a:gd name="T23" fmla="*/ 239 h 241"/>
                <a:gd name="T24" fmla="*/ 41 w 544"/>
                <a:gd name="T25" fmla="*/ 224 h 241"/>
                <a:gd name="T26" fmla="*/ 49 w 544"/>
                <a:gd name="T27" fmla="*/ 205 h 241"/>
                <a:gd name="T28" fmla="*/ 26 w 544"/>
                <a:gd name="T29" fmla="*/ 189 h 241"/>
                <a:gd name="T30" fmla="*/ 3 w 544"/>
                <a:gd name="T31" fmla="*/ 180 h 241"/>
                <a:gd name="T32" fmla="*/ 22 w 544"/>
                <a:gd name="T33" fmla="*/ 158 h 241"/>
                <a:gd name="T34" fmla="*/ 44 w 544"/>
                <a:gd name="T35" fmla="*/ 159 h 241"/>
                <a:gd name="T36" fmla="*/ 70 w 544"/>
                <a:gd name="T37" fmla="*/ 155 h 241"/>
                <a:gd name="T38" fmla="*/ 81 w 544"/>
                <a:gd name="T39" fmla="*/ 153 h 241"/>
                <a:gd name="T40" fmla="*/ 102 w 544"/>
                <a:gd name="T41" fmla="*/ 141 h 241"/>
                <a:gd name="T42" fmla="*/ 107 w 544"/>
                <a:gd name="T43" fmla="*/ 123 h 241"/>
                <a:gd name="T44" fmla="*/ 132 w 544"/>
                <a:gd name="T45" fmla="*/ 112 h 241"/>
                <a:gd name="T46" fmla="*/ 148 w 544"/>
                <a:gd name="T47" fmla="*/ 103 h 241"/>
                <a:gd name="T48" fmla="*/ 162 w 544"/>
                <a:gd name="T49" fmla="*/ 76 h 241"/>
                <a:gd name="T50" fmla="*/ 193 w 544"/>
                <a:gd name="T51" fmla="*/ 73 h 241"/>
                <a:gd name="T52" fmla="*/ 215 w 544"/>
                <a:gd name="T53" fmla="*/ 64 h 241"/>
                <a:gd name="T54" fmla="*/ 226 w 544"/>
                <a:gd name="T55" fmla="*/ 57 h 241"/>
                <a:gd name="T56" fmla="*/ 238 w 544"/>
                <a:gd name="T57" fmla="*/ 46 h 241"/>
                <a:gd name="T58" fmla="*/ 258 w 544"/>
                <a:gd name="T59" fmla="*/ 29 h 241"/>
                <a:gd name="T60" fmla="*/ 278 w 544"/>
                <a:gd name="T61" fmla="*/ 21 h 241"/>
                <a:gd name="T62" fmla="*/ 295 w 544"/>
                <a:gd name="T63" fmla="*/ 18 h 241"/>
                <a:gd name="T64" fmla="*/ 313 w 544"/>
                <a:gd name="T65" fmla="*/ 28 h 241"/>
                <a:gd name="T66" fmla="*/ 331 w 544"/>
                <a:gd name="T67" fmla="*/ 34 h 241"/>
                <a:gd name="T68" fmla="*/ 352 w 544"/>
                <a:gd name="T69" fmla="*/ 30 h 241"/>
                <a:gd name="T70" fmla="*/ 365 w 544"/>
                <a:gd name="T71" fmla="*/ 30 h 241"/>
                <a:gd name="T72" fmla="*/ 376 w 544"/>
                <a:gd name="T73" fmla="*/ 23 h 241"/>
                <a:gd name="T74" fmla="*/ 387 w 544"/>
                <a:gd name="T75" fmla="*/ 21 h 241"/>
                <a:gd name="T76" fmla="*/ 401 w 544"/>
                <a:gd name="T77" fmla="*/ 14 h 241"/>
                <a:gd name="T78" fmla="*/ 419 w 544"/>
                <a:gd name="T79" fmla="*/ 0 h 241"/>
                <a:gd name="T80" fmla="*/ 437 w 544"/>
                <a:gd name="T81" fmla="*/ 21 h 241"/>
                <a:gd name="T82" fmla="*/ 449 w 544"/>
                <a:gd name="T83" fmla="*/ 21 h 241"/>
                <a:gd name="T84" fmla="*/ 433 w 544"/>
                <a:gd name="T85" fmla="*/ 31 h 241"/>
                <a:gd name="T86" fmla="*/ 430 w 544"/>
                <a:gd name="T87" fmla="*/ 46 h 241"/>
                <a:gd name="T88" fmla="*/ 446 w 544"/>
                <a:gd name="T89" fmla="*/ 39 h 241"/>
                <a:gd name="T90" fmla="*/ 462 w 544"/>
                <a:gd name="T91" fmla="*/ 47 h 241"/>
                <a:gd name="T92" fmla="*/ 470 w 544"/>
                <a:gd name="T93" fmla="*/ 68 h 241"/>
                <a:gd name="T94" fmla="*/ 459 w 544"/>
                <a:gd name="T95" fmla="*/ 77 h 241"/>
                <a:gd name="T96" fmla="*/ 444 w 544"/>
                <a:gd name="T97" fmla="*/ 86 h 241"/>
                <a:gd name="T98" fmla="*/ 448 w 544"/>
                <a:gd name="T99" fmla="*/ 100 h 241"/>
                <a:gd name="T100" fmla="*/ 464 w 544"/>
                <a:gd name="T101" fmla="*/ 96 h 241"/>
                <a:gd name="T102" fmla="*/ 486 w 544"/>
                <a:gd name="T103" fmla="*/ 102 h 241"/>
                <a:gd name="T104" fmla="*/ 505 w 544"/>
                <a:gd name="T105" fmla="*/ 106 h 241"/>
                <a:gd name="T106" fmla="*/ 526 w 544"/>
                <a:gd name="T107" fmla="*/ 108 h 241"/>
                <a:gd name="T108" fmla="*/ 539 w 544"/>
                <a:gd name="T109" fmla="*/ 130 h 241"/>
                <a:gd name="T110" fmla="*/ 512 w 544"/>
                <a:gd name="T111" fmla="*/ 160 h 241"/>
                <a:gd name="T112" fmla="*/ 498 w 544"/>
                <a:gd name="T113" fmla="*/ 186 h 241"/>
                <a:gd name="T114" fmla="*/ 519 w 544"/>
                <a:gd name="T115" fmla="*/ 222 h 241"/>
                <a:gd name="T116" fmla="*/ 470 w 544"/>
                <a:gd name="T117" fmla="*/ 196 h 241"/>
                <a:gd name="T118" fmla="*/ 413 w 544"/>
                <a:gd name="T119" fmla="*/ 218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44" h="241">
                  <a:moveTo>
                    <a:pt x="337" y="228"/>
                  </a:moveTo>
                  <a:lnTo>
                    <a:pt x="338" y="227"/>
                  </a:lnTo>
                  <a:lnTo>
                    <a:pt x="341" y="228"/>
                  </a:lnTo>
                  <a:lnTo>
                    <a:pt x="342" y="228"/>
                  </a:lnTo>
                  <a:lnTo>
                    <a:pt x="344" y="227"/>
                  </a:lnTo>
                  <a:lnTo>
                    <a:pt x="347" y="225"/>
                  </a:lnTo>
                  <a:lnTo>
                    <a:pt x="350" y="223"/>
                  </a:lnTo>
                  <a:lnTo>
                    <a:pt x="353" y="221"/>
                  </a:lnTo>
                  <a:lnTo>
                    <a:pt x="354" y="221"/>
                  </a:lnTo>
                  <a:lnTo>
                    <a:pt x="355" y="221"/>
                  </a:lnTo>
                  <a:lnTo>
                    <a:pt x="358" y="221"/>
                  </a:lnTo>
                  <a:lnTo>
                    <a:pt x="360" y="220"/>
                  </a:lnTo>
                  <a:lnTo>
                    <a:pt x="361" y="219"/>
                  </a:lnTo>
                  <a:lnTo>
                    <a:pt x="362" y="218"/>
                  </a:lnTo>
                  <a:lnTo>
                    <a:pt x="362" y="217"/>
                  </a:lnTo>
                  <a:lnTo>
                    <a:pt x="363" y="216"/>
                  </a:lnTo>
                  <a:lnTo>
                    <a:pt x="364" y="214"/>
                  </a:lnTo>
                  <a:lnTo>
                    <a:pt x="365" y="213"/>
                  </a:lnTo>
                  <a:lnTo>
                    <a:pt x="365" y="212"/>
                  </a:lnTo>
                  <a:lnTo>
                    <a:pt x="363" y="210"/>
                  </a:lnTo>
                  <a:lnTo>
                    <a:pt x="364" y="209"/>
                  </a:lnTo>
                  <a:lnTo>
                    <a:pt x="365" y="208"/>
                  </a:lnTo>
                  <a:lnTo>
                    <a:pt x="367" y="207"/>
                  </a:lnTo>
                  <a:lnTo>
                    <a:pt x="368" y="207"/>
                  </a:lnTo>
                  <a:lnTo>
                    <a:pt x="369" y="207"/>
                  </a:lnTo>
                  <a:lnTo>
                    <a:pt x="370" y="206"/>
                  </a:lnTo>
                  <a:lnTo>
                    <a:pt x="373" y="208"/>
                  </a:lnTo>
                  <a:lnTo>
                    <a:pt x="377" y="211"/>
                  </a:lnTo>
                  <a:lnTo>
                    <a:pt x="380" y="211"/>
                  </a:lnTo>
                  <a:lnTo>
                    <a:pt x="381" y="211"/>
                  </a:lnTo>
                  <a:lnTo>
                    <a:pt x="384" y="209"/>
                  </a:lnTo>
                  <a:lnTo>
                    <a:pt x="388" y="207"/>
                  </a:lnTo>
                  <a:lnTo>
                    <a:pt x="392" y="205"/>
                  </a:lnTo>
                  <a:lnTo>
                    <a:pt x="393" y="205"/>
                  </a:lnTo>
                  <a:lnTo>
                    <a:pt x="397" y="205"/>
                  </a:lnTo>
                  <a:lnTo>
                    <a:pt x="400" y="205"/>
                  </a:lnTo>
                  <a:lnTo>
                    <a:pt x="403" y="205"/>
                  </a:lnTo>
                  <a:lnTo>
                    <a:pt x="404" y="205"/>
                  </a:lnTo>
                  <a:lnTo>
                    <a:pt x="405" y="204"/>
                  </a:lnTo>
                  <a:lnTo>
                    <a:pt x="408" y="202"/>
                  </a:lnTo>
                  <a:lnTo>
                    <a:pt x="409" y="202"/>
                  </a:lnTo>
                  <a:lnTo>
                    <a:pt x="410" y="199"/>
                  </a:lnTo>
                  <a:lnTo>
                    <a:pt x="412" y="197"/>
                  </a:lnTo>
                  <a:lnTo>
                    <a:pt x="415" y="196"/>
                  </a:lnTo>
                  <a:lnTo>
                    <a:pt x="415" y="193"/>
                  </a:lnTo>
                  <a:lnTo>
                    <a:pt x="415" y="192"/>
                  </a:lnTo>
                  <a:lnTo>
                    <a:pt x="412" y="190"/>
                  </a:lnTo>
                  <a:lnTo>
                    <a:pt x="409" y="190"/>
                  </a:lnTo>
                  <a:lnTo>
                    <a:pt x="405" y="191"/>
                  </a:lnTo>
                  <a:lnTo>
                    <a:pt x="403" y="193"/>
                  </a:lnTo>
                  <a:lnTo>
                    <a:pt x="403" y="192"/>
                  </a:lnTo>
                  <a:lnTo>
                    <a:pt x="402" y="191"/>
                  </a:lnTo>
                  <a:lnTo>
                    <a:pt x="402" y="190"/>
                  </a:lnTo>
                  <a:lnTo>
                    <a:pt x="401" y="188"/>
                  </a:lnTo>
                  <a:lnTo>
                    <a:pt x="403" y="184"/>
                  </a:lnTo>
                  <a:lnTo>
                    <a:pt x="401" y="181"/>
                  </a:lnTo>
                  <a:lnTo>
                    <a:pt x="403" y="179"/>
                  </a:lnTo>
                  <a:lnTo>
                    <a:pt x="401" y="178"/>
                  </a:lnTo>
                  <a:lnTo>
                    <a:pt x="401" y="178"/>
                  </a:lnTo>
                  <a:lnTo>
                    <a:pt x="399" y="176"/>
                  </a:lnTo>
                  <a:lnTo>
                    <a:pt x="397" y="173"/>
                  </a:lnTo>
                  <a:lnTo>
                    <a:pt x="395" y="173"/>
                  </a:lnTo>
                  <a:lnTo>
                    <a:pt x="393" y="170"/>
                  </a:lnTo>
                  <a:lnTo>
                    <a:pt x="393" y="167"/>
                  </a:lnTo>
                  <a:lnTo>
                    <a:pt x="394" y="166"/>
                  </a:lnTo>
                  <a:lnTo>
                    <a:pt x="393" y="165"/>
                  </a:lnTo>
                  <a:lnTo>
                    <a:pt x="391" y="162"/>
                  </a:lnTo>
                  <a:lnTo>
                    <a:pt x="393" y="160"/>
                  </a:lnTo>
                  <a:lnTo>
                    <a:pt x="395" y="157"/>
                  </a:lnTo>
                  <a:lnTo>
                    <a:pt x="398" y="155"/>
                  </a:lnTo>
                  <a:lnTo>
                    <a:pt x="400" y="153"/>
                  </a:lnTo>
                  <a:lnTo>
                    <a:pt x="402" y="151"/>
                  </a:lnTo>
                  <a:lnTo>
                    <a:pt x="405" y="149"/>
                  </a:lnTo>
                  <a:lnTo>
                    <a:pt x="406" y="146"/>
                  </a:lnTo>
                  <a:lnTo>
                    <a:pt x="408" y="143"/>
                  </a:lnTo>
                  <a:lnTo>
                    <a:pt x="409" y="141"/>
                  </a:lnTo>
                  <a:lnTo>
                    <a:pt x="409" y="139"/>
                  </a:lnTo>
                  <a:lnTo>
                    <a:pt x="407" y="138"/>
                  </a:lnTo>
                  <a:lnTo>
                    <a:pt x="403" y="139"/>
                  </a:lnTo>
                  <a:lnTo>
                    <a:pt x="397" y="138"/>
                  </a:lnTo>
                  <a:lnTo>
                    <a:pt x="393" y="138"/>
                  </a:lnTo>
                  <a:lnTo>
                    <a:pt x="389" y="138"/>
                  </a:lnTo>
                  <a:lnTo>
                    <a:pt x="385" y="139"/>
                  </a:lnTo>
                  <a:lnTo>
                    <a:pt x="382" y="139"/>
                  </a:lnTo>
                  <a:lnTo>
                    <a:pt x="379" y="139"/>
                  </a:lnTo>
                  <a:lnTo>
                    <a:pt x="378" y="139"/>
                  </a:lnTo>
                  <a:lnTo>
                    <a:pt x="377" y="141"/>
                  </a:lnTo>
                  <a:lnTo>
                    <a:pt x="375" y="142"/>
                  </a:lnTo>
                  <a:lnTo>
                    <a:pt x="372" y="145"/>
                  </a:lnTo>
                  <a:lnTo>
                    <a:pt x="370" y="146"/>
                  </a:lnTo>
                  <a:lnTo>
                    <a:pt x="368" y="149"/>
                  </a:lnTo>
                  <a:lnTo>
                    <a:pt x="367" y="149"/>
                  </a:lnTo>
                  <a:lnTo>
                    <a:pt x="363" y="149"/>
                  </a:lnTo>
                  <a:lnTo>
                    <a:pt x="360" y="150"/>
                  </a:lnTo>
                  <a:lnTo>
                    <a:pt x="355" y="149"/>
                  </a:lnTo>
                  <a:lnTo>
                    <a:pt x="351" y="149"/>
                  </a:lnTo>
                  <a:lnTo>
                    <a:pt x="349" y="149"/>
                  </a:lnTo>
                  <a:lnTo>
                    <a:pt x="345" y="149"/>
                  </a:lnTo>
                  <a:lnTo>
                    <a:pt x="342" y="150"/>
                  </a:lnTo>
                  <a:lnTo>
                    <a:pt x="338" y="151"/>
                  </a:lnTo>
                  <a:lnTo>
                    <a:pt x="335" y="153"/>
                  </a:lnTo>
                  <a:lnTo>
                    <a:pt x="334" y="154"/>
                  </a:lnTo>
                  <a:lnTo>
                    <a:pt x="331" y="155"/>
                  </a:lnTo>
                  <a:lnTo>
                    <a:pt x="330" y="156"/>
                  </a:lnTo>
                  <a:lnTo>
                    <a:pt x="326" y="157"/>
                  </a:lnTo>
                  <a:lnTo>
                    <a:pt x="323" y="158"/>
                  </a:lnTo>
                  <a:lnTo>
                    <a:pt x="320" y="159"/>
                  </a:lnTo>
                  <a:lnTo>
                    <a:pt x="316" y="161"/>
                  </a:lnTo>
                  <a:lnTo>
                    <a:pt x="312" y="162"/>
                  </a:lnTo>
                  <a:lnTo>
                    <a:pt x="311" y="162"/>
                  </a:lnTo>
                  <a:lnTo>
                    <a:pt x="307" y="163"/>
                  </a:lnTo>
                  <a:lnTo>
                    <a:pt x="306" y="164"/>
                  </a:lnTo>
                  <a:lnTo>
                    <a:pt x="304" y="165"/>
                  </a:lnTo>
                  <a:lnTo>
                    <a:pt x="300" y="167"/>
                  </a:lnTo>
                  <a:lnTo>
                    <a:pt x="298" y="169"/>
                  </a:lnTo>
                  <a:lnTo>
                    <a:pt x="295" y="169"/>
                  </a:lnTo>
                  <a:lnTo>
                    <a:pt x="294" y="169"/>
                  </a:lnTo>
                  <a:lnTo>
                    <a:pt x="292" y="171"/>
                  </a:lnTo>
                  <a:lnTo>
                    <a:pt x="291" y="169"/>
                  </a:lnTo>
                  <a:lnTo>
                    <a:pt x="286" y="172"/>
                  </a:lnTo>
                  <a:lnTo>
                    <a:pt x="283" y="173"/>
                  </a:lnTo>
                  <a:lnTo>
                    <a:pt x="281" y="173"/>
                  </a:lnTo>
                  <a:lnTo>
                    <a:pt x="277" y="176"/>
                  </a:lnTo>
                  <a:lnTo>
                    <a:pt x="275" y="176"/>
                  </a:lnTo>
                  <a:lnTo>
                    <a:pt x="271" y="176"/>
                  </a:lnTo>
                  <a:lnTo>
                    <a:pt x="267" y="175"/>
                  </a:lnTo>
                  <a:lnTo>
                    <a:pt x="266" y="175"/>
                  </a:lnTo>
                  <a:lnTo>
                    <a:pt x="262" y="178"/>
                  </a:lnTo>
                  <a:lnTo>
                    <a:pt x="257" y="177"/>
                  </a:lnTo>
                  <a:lnTo>
                    <a:pt x="253" y="176"/>
                  </a:lnTo>
                  <a:lnTo>
                    <a:pt x="251" y="174"/>
                  </a:lnTo>
                  <a:lnTo>
                    <a:pt x="247" y="173"/>
                  </a:lnTo>
                  <a:lnTo>
                    <a:pt x="246" y="177"/>
                  </a:lnTo>
                  <a:lnTo>
                    <a:pt x="248" y="179"/>
                  </a:lnTo>
                  <a:lnTo>
                    <a:pt x="250" y="181"/>
                  </a:lnTo>
                  <a:lnTo>
                    <a:pt x="249" y="183"/>
                  </a:lnTo>
                  <a:lnTo>
                    <a:pt x="248" y="184"/>
                  </a:lnTo>
                  <a:lnTo>
                    <a:pt x="247" y="185"/>
                  </a:lnTo>
                  <a:lnTo>
                    <a:pt x="246" y="187"/>
                  </a:lnTo>
                  <a:lnTo>
                    <a:pt x="242" y="189"/>
                  </a:lnTo>
                  <a:lnTo>
                    <a:pt x="237" y="192"/>
                  </a:lnTo>
                  <a:lnTo>
                    <a:pt x="235" y="195"/>
                  </a:lnTo>
                  <a:lnTo>
                    <a:pt x="230" y="197"/>
                  </a:lnTo>
                  <a:lnTo>
                    <a:pt x="228" y="198"/>
                  </a:lnTo>
                  <a:lnTo>
                    <a:pt x="227" y="199"/>
                  </a:lnTo>
                  <a:lnTo>
                    <a:pt x="224" y="202"/>
                  </a:lnTo>
                  <a:lnTo>
                    <a:pt x="220" y="205"/>
                  </a:lnTo>
                  <a:lnTo>
                    <a:pt x="218" y="210"/>
                  </a:lnTo>
                  <a:lnTo>
                    <a:pt x="214" y="213"/>
                  </a:lnTo>
                  <a:lnTo>
                    <a:pt x="211" y="215"/>
                  </a:lnTo>
                  <a:lnTo>
                    <a:pt x="208" y="217"/>
                  </a:lnTo>
                  <a:lnTo>
                    <a:pt x="206" y="220"/>
                  </a:lnTo>
                  <a:lnTo>
                    <a:pt x="208" y="221"/>
                  </a:lnTo>
                  <a:lnTo>
                    <a:pt x="208" y="223"/>
                  </a:lnTo>
                  <a:lnTo>
                    <a:pt x="206" y="225"/>
                  </a:lnTo>
                  <a:lnTo>
                    <a:pt x="204" y="228"/>
                  </a:lnTo>
                  <a:lnTo>
                    <a:pt x="201" y="229"/>
                  </a:lnTo>
                  <a:lnTo>
                    <a:pt x="197" y="233"/>
                  </a:lnTo>
                  <a:lnTo>
                    <a:pt x="196" y="234"/>
                  </a:lnTo>
                  <a:lnTo>
                    <a:pt x="193" y="235"/>
                  </a:lnTo>
                  <a:lnTo>
                    <a:pt x="190" y="236"/>
                  </a:lnTo>
                  <a:lnTo>
                    <a:pt x="188" y="236"/>
                  </a:lnTo>
                  <a:lnTo>
                    <a:pt x="184" y="236"/>
                  </a:lnTo>
                  <a:lnTo>
                    <a:pt x="181" y="236"/>
                  </a:lnTo>
                  <a:lnTo>
                    <a:pt x="180" y="237"/>
                  </a:lnTo>
                  <a:lnTo>
                    <a:pt x="178" y="238"/>
                  </a:lnTo>
                  <a:lnTo>
                    <a:pt x="176" y="238"/>
                  </a:lnTo>
                  <a:lnTo>
                    <a:pt x="172" y="236"/>
                  </a:lnTo>
                  <a:lnTo>
                    <a:pt x="172" y="236"/>
                  </a:lnTo>
                  <a:lnTo>
                    <a:pt x="171" y="236"/>
                  </a:lnTo>
                  <a:lnTo>
                    <a:pt x="170" y="236"/>
                  </a:lnTo>
                  <a:lnTo>
                    <a:pt x="159" y="236"/>
                  </a:lnTo>
                  <a:lnTo>
                    <a:pt x="155" y="236"/>
                  </a:lnTo>
                  <a:lnTo>
                    <a:pt x="152" y="236"/>
                  </a:lnTo>
                  <a:lnTo>
                    <a:pt x="150" y="236"/>
                  </a:lnTo>
                  <a:lnTo>
                    <a:pt x="146" y="238"/>
                  </a:lnTo>
                  <a:lnTo>
                    <a:pt x="141" y="239"/>
                  </a:lnTo>
                  <a:lnTo>
                    <a:pt x="135" y="239"/>
                  </a:lnTo>
                  <a:lnTo>
                    <a:pt x="133" y="238"/>
                  </a:lnTo>
                  <a:lnTo>
                    <a:pt x="132" y="238"/>
                  </a:lnTo>
                  <a:lnTo>
                    <a:pt x="127" y="236"/>
                  </a:lnTo>
                  <a:lnTo>
                    <a:pt x="122" y="231"/>
                  </a:lnTo>
                  <a:lnTo>
                    <a:pt x="120" y="230"/>
                  </a:lnTo>
                  <a:lnTo>
                    <a:pt x="118" y="229"/>
                  </a:lnTo>
                  <a:lnTo>
                    <a:pt x="113" y="229"/>
                  </a:lnTo>
                  <a:lnTo>
                    <a:pt x="109" y="228"/>
                  </a:lnTo>
                  <a:lnTo>
                    <a:pt x="105" y="228"/>
                  </a:lnTo>
                  <a:lnTo>
                    <a:pt x="101" y="228"/>
                  </a:lnTo>
                  <a:lnTo>
                    <a:pt x="99" y="228"/>
                  </a:lnTo>
                  <a:lnTo>
                    <a:pt x="98" y="230"/>
                  </a:lnTo>
                  <a:lnTo>
                    <a:pt x="97" y="231"/>
                  </a:lnTo>
                  <a:lnTo>
                    <a:pt x="95" y="232"/>
                  </a:lnTo>
                  <a:lnTo>
                    <a:pt x="92" y="233"/>
                  </a:lnTo>
                  <a:lnTo>
                    <a:pt x="88" y="233"/>
                  </a:lnTo>
                  <a:lnTo>
                    <a:pt x="85" y="234"/>
                  </a:lnTo>
                  <a:lnTo>
                    <a:pt x="82" y="236"/>
                  </a:lnTo>
                  <a:lnTo>
                    <a:pt x="81" y="236"/>
                  </a:lnTo>
                  <a:lnTo>
                    <a:pt x="78" y="236"/>
                  </a:lnTo>
                  <a:lnTo>
                    <a:pt x="75" y="237"/>
                  </a:lnTo>
                  <a:lnTo>
                    <a:pt x="72" y="236"/>
                  </a:lnTo>
                  <a:lnTo>
                    <a:pt x="70" y="237"/>
                  </a:lnTo>
                  <a:lnTo>
                    <a:pt x="68" y="238"/>
                  </a:lnTo>
                  <a:lnTo>
                    <a:pt x="66" y="239"/>
                  </a:lnTo>
                  <a:lnTo>
                    <a:pt x="65" y="239"/>
                  </a:lnTo>
                  <a:lnTo>
                    <a:pt x="62" y="239"/>
                  </a:lnTo>
                  <a:lnTo>
                    <a:pt x="59" y="240"/>
                  </a:lnTo>
                  <a:lnTo>
                    <a:pt x="57" y="241"/>
                  </a:lnTo>
                  <a:lnTo>
                    <a:pt x="55" y="240"/>
                  </a:lnTo>
                  <a:lnTo>
                    <a:pt x="53" y="241"/>
                  </a:lnTo>
                  <a:lnTo>
                    <a:pt x="51" y="241"/>
                  </a:lnTo>
                  <a:lnTo>
                    <a:pt x="49" y="241"/>
                  </a:lnTo>
                  <a:lnTo>
                    <a:pt x="47" y="240"/>
                  </a:lnTo>
                  <a:lnTo>
                    <a:pt x="48" y="239"/>
                  </a:lnTo>
                  <a:lnTo>
                    <a:pt x="49" y="237"/>
                  </a:lnTo>
                  <a:lnTo>
                    <a:pt x="49" y="236"/>
                  </a:lnTo>
                  <a:lnTo>
                    <a:pt x="49" y="236"/>
                  </a:lnTo>
                  <a:lnTo>
                    <a:pt x="49" y="234"/>
                  </a:lnTo>
                  <a:lnTo>
                    <a:pt x="47" y="231"/>
                  </a:lnTo>
                  <a:lnTo>
                    <a:pt x="46" y="228"/>
                  </a:lnTo>
                  <a:lnTo>
                    <a:pt x="46" y="227"/>
                  </a:lnTo>
                  <a:lnTo>
                    <a:pt x="41" y="224"/>
                  </a:lnTo>
                  <a:lnTo>
                    <a:pt x="41" y="223"/>
                  </a:lnTo>
                  <a:lnTo>
                    <a:pt x="40" y="222"/>
                  </a:lnTo>
                  <a:lnTo>
                    <a:pt x="40" y="221"/>
                  </a:lnTo>
                  <a:lnTo>
                    <a:pt x="40" y="219"/>
                  </a:lnTo>
                  <a:lnTo>
                    <a:pt x="40" y="218"/>
                  </a:lnTo>
                  <a:lnTo>
                    <a:pt x="41" y="215"/>
                  </a:lnTo>
                  <a:lnTo>
                    <a:pt x="41" y="214"/>
                  </a:lnTo>
                  <a:lnTo>
                    <a:pt x="42" y="214"/>
                  </a:lnTo>
                  <a:lnTo>
                    <a:pt x="43" y="213"/>
                  </a:lnTo>
                  <a:lnTo>
                    <a:pt x="43" y="213"/>
                  </a:lnTo>
                  <a:lnTo>
                    <a:pt x="43" y="212"/>
                  </a:lnTo>
                  <a:lnTo>
                    <a:pt x="44" y="211"/>
                  </a:lnTo>
                  <a:lnTo>
                    <a:pt x="45" y="208"/>
                  </a:lnTo>
                  <a:lnTo>
                    <a:pt x="46" y="206"/>
                  </a:lnTo>
                  <a:lnTo>
                    <a:pt x="46" y="205"/>
                  </a:lnTo>
                  <a:lnTo>
                    <a:pt x="47" y="205"/>
                  </a:lnTo>
                  <a:lnTo>
                    <a:pt x="49" y="205"/>
                  </a:lnTo>
                  <a:lnTo>
                    <a:pt x="50" y="205"/>
                  </a:lnTo>
                  <a:lnTo>
                    <a:pt x="50" y="204"/>
                  </a:lnTo>
                  <a:lnTo>
                    <a:pt x="48" y="202"/>
                  </a:lnTo>
                  <a:lnTo>
                    <a:pt x="47" y="200"/>
                  </a:lnTo>
                  <a:lnTo>
                    <a:pt x="47" y="198"/>
                  </a:lnTo>
                  <a:lnTo>
                    <a:pt x="47" y="197"/>
                  </a:lnTo>
                  <a:lnTo>
                    <a:pt x="45" y="194"/>
                  </a:lnTo>
                  <a:lnTo>
                    <a:pt x="40" y="188"/>
                  </a:lnTo>
                  <a:lnTo>
                    <a:pt x="39" y="186"/>
                  </a:lnTo>
                  <a:lnTo>
                    <a:pt x="38" y="186"/>
                  </a:lnTo>
                  <a:lnTo>
                    <a:pt x="37" y="187"/>
                  </a:lnTo>
                  <a:lnTo>
                    <a:pt x="33" y="189"/>
                  </a:lnTo>
                  <a:lnTo>
                    <a:pt x="31" y="189"/>
                  </a:lnTo>
                  <a:lnTo>
                    <a:pt x="30" y="189"/>
                  </a:lnTo>
                  <a:lnTo>
                    <a:pt x="30" y="189"/>
                  </a:lnTo>
                  <a:lnTo>
                    <a:pt x="29" y="189"/>
                  </a:lnTo>
                  <a:lnTo>
                    <a:pt x="26" y="189"/>
                  </a:lnTo>
                  <a:lnTo>
                    <a:pt x="20" y="191"/>
                  </a:lnTo>
                  <a:lnTo>
                    <a:pt x="19" y="191"/>
                  </a:lnTo>
                  <a:lnTo>
                    <a:pt x="16" y="191"/>
                  </a:lnTo>
                  <a:lnTo>
                    <a:pt x="16" y="190"/>
                  </a:lnTo>
                  <a:lnTo>
                    <a:pt x="17" y="189"/>
                  </a:lnTo>
                  <a:lnTo>
                    <a:pt x="17" y="189"/>
                  </a:lnTo>
                  <a:lnTo>
                    <a:pt x="17" y="188"/>
                  </a:lnTo>
                  <a:lnTo>
                    <a:pt x="15" y="188"/>
                  </a:lnTo>
                  <a:lnTo>
                    <a:pt x="14" y="187"/>
                  </a:lnTo>
                  <a:lnTo>
                    <a:pt x="13" y="186"/>
                  </a:lnTo>
                  <a:lnTo>
                    <a:pt x="9" y="185"/>
                  </a:lnTo>
                  <a:lnTo>
                    <a:pt x="8" y="185"/>
                  </a:lnTo>
                  <a:lnTo>
                    <a:pt x="7" y="184"/>
                  </a:lnTo>
                  <a:lnTo>
                    <a:pt x="7" y="183"/>
                  </a:lnTo>
                  <a:lnTo>
                    <a:pt x="6" y="181"/>
                  </a:lnTo>
                  <a:lnTo>
                    <a:pt x="4" y="180"/>
                  </a:lnTo>
                  <a:lnTo>
                    <a:pt x="3" y="180"/>
                  </a:lnTo>
                  <a:lnTo>
                    <a:pt x="2" y="175"/>
                  </a:lnTo>
                  <a:lnTo>
                    <a:pt x="2" y="174"/>
                  </a:lnTo>
                  <a:lnTo>
                    <a:pt x="0" y="169"/>
                  </a:lnTo>
                  <a:lnTo>
                    <a:pt x="1" y="168"/>
                  </a:lnTo>
                  <a:lnTo>
                    <a:pt x="2" y="167"/>
                  </a:lnTo>
                  <a:lnTo>
                    <a:pt x="4" y="165"/>
                  </a:lnTo>
                  <a:lnTo>
                    <a:pt x="5" y="165"/>
                  </a:lnTo>
                  <a:lnTo>
                    <a:pt x="6" y="165"/>
                  </a:lnTo>
                  <a:lnTo>
                    <a:pt x="6" y="163"/>
                  </a:lnTo>
                  <a:lnTo>
                    <a:pt x="7" y="161"/>
                  </a:lnTo>
                  <a:lnTo>
                    <a:pt x="7" y="158"/>
                  </a:lnTo>
                  <a:lnTo>
                    <a:pt x="14" y="158"/>
                  </a:lnTo>
                  <a:lnTo>
                    <a:pt x="17" y="159"/>
                  </a:lnTo>
                  <a:lnTo>
                    <a:pt x="18" y="159"/>
                  </a:lnTo>
                  <a:lnTo>
                    <a:pt x="19" y="159"/>
                  </a:lnTo>
                  <a:lnTo>
                    <a:pt x="21" y="158"/>
                  </a:lnTo>
                  <a:lnTo>
                    <a:pt x="22" y="158"/>
                  </a:lnTo>
                  <a:lnTo>
                    <a:pt x="24" y="159"/>
                  </a:lnTo>
                  <a:lnTo>
                    <a:pt x="26" y="161"/>
                  </a:lnTo>
                  <a:lnTo>
                    <a:pt x="28" y="163"/>
                  </a:lnTo>
                  <a:lnTo>
                    <a:pt x="29" y="163"/>
                  </a:lnTo>
                  <a:lnTo>
                    <a:pt x="30" y="161"/>
                  </a:lnTo>
                  <a:lnTo>
                    <a:pt x="30" y="161"/>
                  </a:lnTo>
                  <a:lnTo>
                    <a:pt x="32" y="161"/>
                  </a:lnTo>
                  <a:lnTo>
                    <a:pt x="35" y="162"/>
                  </a:lnTo>
                  <a:lnTo>
                    <a:pt x="36" y="162"/>
                  </a:lnTo>
                  <a:lnTo>
                    <a:pt x="37" y="163"/>
                  </a:lnTo>
                  <a:lnTo>
                    <a:pt x="38" y="162"/>
                  </a:lnTo>
                  <a:lnTo>
                    <a:pt x="38" y="162"/>
                  </a:lnTo>
                  <a:lnTo>
                    <a:pt x="39" y="162"/>
                  </a:lnTo>
                  <a:lnTo>
                    <a:pt x="40" y="161"/>
                  </a:lnTo>
                  <a:lnTo>
                    <a:pt x="42" y="161"/>
                  </a:lnTo>
                  <a:lnTo>
                    <a:pt x="42" y="160"/>
                  </a:lnTo>
                  <a:lnTo>
                    <a:pt x="44" y="159"/>
                  </a:lnTo>
                  <a:lnTo>
                    <a:pt x="44" y="158"/>
                  </a:lnTo>
                  <a:lnTo>
                    <a:pt x="46" y="157"/>
                  </a:lnTo>
                  <a:lnTo>
                    <a:pt x="50" y="154"/>
                  </a:lnTo>
                  <a:lnTo>
                    <a:pt x="52" y="154"/>
                  </a:lnTo>
                  <a:lnTo>
                    <a:pt x="57" y="152"/>
                  </a:lnTo>
                  <a:lnTo>
                    <a:pt x="57" y="151"/>
                  </a:lnTo>
                  <a:lnTo>
                    <a:pt x="58" y="151"/>
                  </a:lnTo>
                  <a:lnTo>
                    <a:pt x="60" y="149"/>
                  </a:lnTo>
                  <a:lnTo>
                    <a:pt x="62" y="149"/>
                  </a:lnTo>
                  <a:lnTo>
                    <a:pt x="63" y="149"/>
                  </a:lnTo>
                  <a:lnTo>
                    <a:pt x="64" y="149"/>
                  </a:lnTo>
                  <a:lnTo>
                    <a:pt x="65" y="149"/>
                  </a:lnTo>
                  <a:lnTo>
                    <a:pt x="67" y="155"/>
                  </a:lnTo>
                  <a:lnTo>
                    <a:pt x="68" y="155"/>
                  </a:lnTo>
                  <a:lnTo>
                    <a:pt x="68" y="156"/>
                  </a:lnTo>
                  <a:lnTo>
                    <a:pt x="69" y="156"/>
                  </a:lnTo>
                  <a:lnTo>
                    <a:pt x="70" y="155"/>
                  </a:lnTo>
                  <a:lnTo>
                    <a:pt x="71" y="154"/>
                  </a:lnTo>
                  <a:lnTo>
                    <a:pt x="72" y="151"/>
                  </a:lnTo>
                  <a:lnTo>
                    <a:pt x="72" y="150"/>
                  </a:lnTo>
                  <a:lnTo>
                    <a:pt x="73" y="151"/>
                  </a:lnTo>
                  <a:lnTo>
                    <a:pt x="74" y="151"/>
                  </a:lnTo>
                  <a:lnTo>
                    <a:pt x="74" y="155"/>
                  </a:lnTo>
                  <a:lnTo>
                    <a:pt x="75" y="155"/>
                  </a:lnTo>
                  <a:lnTo>
                    <a:pt x="76" y="155"/>
                  </a:lnTo>
                  <a:lnTo>
                    <a:pt x="76" y="154"/>
                  </a:lnTo>
                  <a:lnTo>
                    <a:pt x="77" y="152"/>
                  </a:lnTo>
                  <a:lnTo>
                    <a:pt x="77" y="150"/>
                  </a:lnTo>
                  <a:lnTo>
                    <a:pt x="78" y="150"/>
                  </a:lnTo>
                  <a:lnTo>
                    <a:pt x="78" y="150"/>
                  </a:lnTo>
                  <a:lnTo>
                    <a:pt x="79" y="150"/>
                  </a:lnTo>
                  <a:lnTo>
                    <a:pt x="80" y="152"/>
                  </a:lnTo>
                  <a:lnTo>
                    <a:pt x="80" y="153"/>
                  </a:lnTo>
                  <a:lnTo>
                    <a:pt x="81" y="153"/>
                  </a:lnTo>
                  <a:lnTo>
                    <a:pt x="82" y="152"/>
                  </a:lnTo>
                  <a:lnTo>
                    <a:pt x="83" y="152"/>
                  </a:lnTo>
                  <a:lnTo>
                    <a:pt x="85" y="150"/>
                  </a:lnTo>
                  <a:lnTo>
                    <a:pt x="85" y="150"/>
                  </a:lnTo>
                  <a:lnTo>
                    <a:pt x="88" y="150"/>
                  </a:lnTo>
                  <a:lnTo>
                    <a:pt x="89" y="150"/>
                  </a:lnTo>
                  <a:lnTo>
                    <a:pt x="90" y="149"/>
                  </a:lnTo>
                  <a:lnTo>
                    <a:pt x="92" y="148"/>
                  </a:lnTo>
                  <a:lnTo>
                    <a:pt x="93" y="145"/>
                  </a:lnTo>
                  <a:lnTo>
                    <a:pt x="94" y="145"/>
                  </a:lnTo>
                  <a:lnTo>
                    <a:pt x="96" y="145"/>
                  </a:lnTo>
                  <a:lnTo>
                    <a:pt x="97" y="145"/>
                  </a:lnTo>
                  <a:lnTo>
                    <a:pt x="98" y="145"/>
                  </a:lnTo>
                  <a:lnTo>
                    <a:pt x="99" y="144"/>
                  </a:lnTo>
                  <a:lnTo>
                    <a:pt x="100" y="144"/>
                  </a:lnTo>
                  <a:lnTo>
                    <a:pt x="101" y="142"/>
                  </a:lnTo>
                  <a:lnTo>
                    <a:pt x="102" y="141"/>
                  </a:lnTo>
                  <a:lnTo>
                    <a:pt x="104" y="141"/>
                  </a:lnTo>
                  <a:lnTo>
                    <a:pt x="105" y="141"/>
                  </a:lnTo>
                  <a:lnTo>
                    <a:pt x="106" y="139"/>
                  </a:lnTo>
                  <a:lnTo>
                    <a:pt x="106" y="138"/>
                  </a:lnTo>
                  <a:lnTo>
                    <a:pt x="106" y="137"/>
                  </a:lnTo>
                  <a:lnTo>
                    <a:pt x="105" y="136"/>
                  </a:lnTo>
                  <a:lnTo>
                    <a:pt x="106" y="134"/>
                  </a:lnTo>
                  <a:lnTo>
                    <a:pt x="105" y="134"/>
                  </a:lnTo>
                  <a:lnTo>
                    <a:pt x="105" y="133"/>
                  </a:lnTo>
                  <a:lnTo>
                    <a:pt x="101" y="132"/>
                  </a:lnTo>
                  <a:lnTo>
                    <a:pt x="101" y="131"/>
                  </a:lnTo>
                  <a:lnTo>
                    <a:pt x="101" y="130"/>
                  </a:lnTo>
                  <a:lnTo>
                    <a:pt x="101" y="129"/>
                  </a:lnTo>
                  <a:lnTo>
                    <a:pt x="102" y="126"/>
                  </a:lnTo>
                  <a:lnTo>
                    <a:pt x="102" y="126"/>
                  </a:lnTo>
                  <a:lnTo>
                    <a:pt x="106" y="124"/>
                  </a:lnTo>
                  <a:lnTo>
                    <a:pt x="107" y="123"/>
                  </a:lnTo>
                  <a:lnTo>
                    <a:pt x="108" y="121"/>
                  </a:lnTo>
                  <a:lnTo>
                    <a:pt x="109" y="121"/>
                  </a:lnTo>
                  <a:lnTo>
                    <a:pt x="110" y="120"/>
                  </a:lnTo>
                  <a:lnTo>
                    <a:pt x="111" y="120"/>
                  </a:lnTo>
                  <a:lnTo>
                    <a:pt x="114" y="120"/>
                  </a:lnTo>
                  <a:lnTo>
                    <a:pt x="115" y="120"/>
                  </a:lnTo>
                  <a:lnTo>
                    <a:pt x="117" y="120"/>
                  </a:lnTo>
                  <a:lnTo>
                    <a:pt x="118" y="119"/>
                  </a:lnTo>
                  <a:lnTo>
                    <a:pt x="119" y="119"/>
                  </a:lnTo>
                  <a:lnTo>
                    <a:pt x="122" y="118"/>
                  </a:lnTo>
                  <a:lnTo>
                    <a:pt x="123" y="117"/>
                  </a:lnTo>
                  <a:lnTo>
                    <a:pt x="125" y="114"/>
                  </a:lnTo>
                  <a:lnTo>
                    <a:pt x="126" y="112"/>
                  </a:lnTo>
                  <a:lnTo>
                    <a:pt x="127" y="112"/>
                  </a:lnTo>
                  <a:lnTo>
                    <a:pt x="129" y="111"/>
                  </a:lnTo>
                  <a:lnTo>
                    <a:pt x="131" y="112"/>
                  </a:lnTo>
                  <a:lnTo>
                    <a:pt x="132" y="112"/>
                  </a:lnTo>
                  <a:lnTo>
                    <a:pt x="133" y="112"/>
                  </a:lnTo>
                  <a:lnTo>
                    <a:pt x="133" y="112"/>
                  </a:lnTo>
                  <a:lnTo>
                    <a:pt x="133" y="111"/>
                  </a:lnTo>
                  <a:lnTo>
                    <a:pt x="134" y="110"/>
                  </a:lnTo>
                  <a:lnTo>
                    <a:pt x="134" y="109"/>
                  </a:lnTo>
                  <a:lnTo>
                    <a:pt x="134" y="106"/>
                  </a:lnTo>
                  <a:lnTo>
                    <a:pt x="135" y="106"/>
                  </a:lnTo>
                  <a:lnTo>
                    <a:pt x="136" y="106"/>
                  </a:lnTo>
                  <a:lnTo>
                    <a:pt x="137" y="107"/>
                  </a:lnTo>
                  <a:lnTo>
                    <a:pt x="138" y="107"/>
                  </a:lnTo>
                  <a:lnTo>
                    <a:pt x="139" y="107"/>
                  </a:lnTo>
                  <a:lnTo>
                    <a:pt x="141" y="104"/>
                  </a:lnTo>
                  <a:lnTo>
                    <a:pt x="141" y="103"/>
                  </a:lnTo>
                  <a:lnTo>
                    <a:pt x="143" y="103"/>
                  </a:lnTo>
                  <a:lnTo>
                    <a:pt x="146" y="103"/>
                  </a:lnTo>
                  <a:lnTo>
                    <a:pt x="147" y="103"/>
                  </a:lnTo>
                  <a:lnTo>
                    <a:pt x="148" y="103"/>
                  </a:lnTo>
                  <a:lnTo>
                    <a:pt x="149" y="103"/>
                  </a:lnTo>
                  <a:lnTo>
                    <a:pt x="149" y="104"/>
                  </a:lnTo>
                  <a:lnTo>
                    <a:pt x="151" y="104"/>
                  </a:lnTo>
                  <a:lnTo>
                    <a:pt x="152" y="103"/>
                  </a:lnTo>
                  <a:lnTo>
                    <a:pt x="153" y="103"/>
                  </a:lnTo>
                  <a:lnTo>
                    <a:pt x="154" y="102"/>
                  </a:lnTo>
                  <a:lnTo>
                    <a:pt x="154" y="101"/>
                  </a:lnTo>
                  <a:lnTo>
                    <a:pt x="154" y="98"/>
                  </a:lnTo>
                  <a:lnTo>
                    <a:pt x="155" y="94"/>
                  </a:lnTo>
                  <a:lnTo>
                    <a:pt x="155" y="92"/>
                  </a:lnTo>
                  <a:lnTo>
                    <a:pt x="152" y="86"/>
                  </a:lnTo>
                  <a:lnTo>
                    <a:pt x="153" y="85"/>
                  </a:lnTo>
                  <a:lnTo>
                    <a:pt x="154" y="84"/>
                  </a:lnTo>
                  <a:lnTo>
                    <a:pt x="157" y="79"/>
                  </a:lnTo>
                  <a:lnTo>
                    <a:pt x="158" y="78"/>
                  </a:lnTo>
                  <a:lnTo>
                    <a:pt x="159" y="78"/>
                  </a:lnTo>
                  <a:lnTo>
                    <a:pt x="162" y="76"/>
                  </a:lnTo>
                  <a:lnTo>
                    <a:pt x="164" y="75"/>
                  </a:lnTo>
                  <a:lnTo>
                    <a:pt x="165" y="75"/>
                  </a:lnTo>
                  <a:lnTo>
                    <a:pt x="166" y="75"/>
                  </a:lnTo>
                  <a:lnTo>
                    <a:pt x="167" y="76"/>
                  </a:lnTo>
                  <a:lnTo>
                    <a:pt x="168" y="76"/>
                  </a:lnTo>
                  <a:lnTo>
                    <a:pt x="170" y="75"/>
                  </a:lnTo>
                  <a:lnTo>
                    <a:pt x="170" y="74"/>
                  </a:lnTo>
                  <a:lnTo>
                    <a:pt x="171" y="74"/>
                  </a:lnTo>
                  <a:lnTo>
                    <a:pt x="177" y="73"/>
                  </a:lnTo>
                  <a:lnTo>
                    <a:pt x="179" y="73"/>
                  </a:lnTo>
                  <a:lnTo>
                    <a:pt x="180" y="73"/>
                  </a:lnTo>
                  <a:lnTo>
                    <a:pt x="185" y="72"/>
                  </a:lnTo>
                  <a:lnTo>
                    <a:pt x="188" y="72"/>
                  </a:lnTo>
                  <a:lnTo>
                    <a:pt x="188" y="72"/>
                  </a:lnTo>
                  <a:lnTo>
                    <a:pt x="189" y="72"/>
                  </a:lnTo>
                  <a:lnTo>
                    <a:pt x="192" y="73"/>
                  </a:lnTo>
                  <a:lnTo>
                    <a:pt x="193" y="73"/>
                  </a:lnTo>
                  <a:lnTo>
                    <a:pt x="194" y="73"/>
                  </a:lnTo>
                  <a:lnTo>
                    <a:pt x="195" y="73"/>
                  </a:lnTo>
                  <a:lnTo>
                    <a:pt x="196" y="73"/>
                  </a:lnTo>
                  <a:lnTo>
                    <a:pt x="196" y="72"/>
                  </a:lnTo>
                  <a:lnTo>
                    <a:pt x="196" y="71"/>
                  </a:lnTo>
                  <a:lnTo>
                    <a:pt x="196" y="70"/>
                  </a:lnTo>
                  <a:lnTo>
                    <a:pt x="198" y="70"/>
                  </a:lnTo>
                  <a:lnTo>
                    <a:pt x="199" y="71"/>
                  </a:lnTo>
                  <a:lnTo>
                    <a:pt x="200" y="72"/>
                  </a:lnTo>
                  <a:lnTo>
                    <a:pt x="202" y="71"/>
                  </a:lnTo>
                  <a:lnTo>
                    <a:pt x="204" y="70"/>
                  </a:lnTo>
                  <a:lnTo>
                    <a:pt x="209" y="65"/>
                  </a:lnTo>
                  <a:lnTo>
                    <a:pt x="210" y="64"/>
                  </a:lnTo>
                  <a:lnTo>
                    <a:pt x="211" y="64"/>
                  </a:lnTo>
                  <a:lnTo>
                    <a:pt x="212" y="64"/>
                  </a:lnTo>
                  <a:lnTo>
                    <a:pt x="214" y="64"/>
                  </a:lnTo>
                  <a:lnTo>
                    <a:pt x="215" y="64"/>
                  </a:lnTo>
                  <a:lnTo>
                    <a:pt x="215" y="65"/>
                  </a:lnTo>
                  <a:lnTo>
                    <a:pt x="217" y="64"/>
                  </a:lnTo>
                  <a:lnTo>
                    <a:pt x="219" y="64"/>
                  </a:lnTo>
                  <a:lnTo>
                    <a:pt x="220" y="64"/>
                  </a:lnTo>
                  <a:lnTo>
                    <a:pt x="220" y="63"/>
                  </a:lnTo>
                  <a:lnTo>
                    <a:pt x="221" y="63"/>
                  </a:lnTo>
                  <a:lnTo>
                    <a:pt x="221" y="62"/>
                  </a:lnTo>
                  <a:lnTo>
                    <a:pt x="220" y="61"/>
                  </a:lnTo>
                  <a:lnTo>
                    <a:pt x="219" y="60"/>
                  </a:lnTo>
                  <a:lnTo>
                    <a:pt x="219" y="59"/>
                  </a:lnTo>
                  <a:lnTo>
                    <a:pt x="220" y="59"/>
                  </a:lnTo>
                  <a:lnTo>
                    <a:pt x="220" y="58"/>
                  </a:lnTo>
                  <a:lnTo>
                    <a:pt x="220" y="58"/>
                  </a:lnTo>
                  <a:lnTo>
                    <a:pt x="222" y="57"/>
                  </a:lnTo>
                  <a:lnTo>
                    <a:pt x="223" y="57"/>
                  </a:lnTo>
                  <a:lnTo>
                    <a:pt x="225" y="58"/>
                  </a:lnTo>
                  <a:lnTo>
                    <a:pt x="226" y="57"/>
                  </a:lnTo>
                  <a:lnTo>
                    <a:pt x="227" y="57"/>
                  </a:lnTo>
                  <a:lnTo>
                    <a:pt x="227" y="56"/>
                  </a:lnTo>
                  <a:lnTo>
                    <a:pt x="228" y="55"/>
                  </a:lnTo>
                  <a:lnTo>
                    <a:pt x="229" y="55"/>
                  </a:lnTo>
                  <a:lnTo>
                    <a:pt x="230" y="55"/>
                  </a:lnTo>
                  <a:lnTo>
                    <a:pt x="230" y="54"/>
                  </a:lnTo>
                  <a:lnTo>
                    <a:pt x="231" y="54"/>
                  </a:lnTo>
                  <a:lnTo>
                    <a:pt x="231" y="53"/>
                  </a:lnTo>
                  <a:lnTo>
                    <a:pt x="228" y="46"/>
                  </a:lnTo>
                  <a:lnTo>
                    <a:pt x="229" y="45"/>
                  </a:lnTo>
                  <a:lnTo>
                    <a:pt x="230" y="44"/>
                  </a:lnTo>
                  <a:lnTo>
                    <a:pt x="233" y="44"/>
                  </a:lnTo>
                  <a:lnTo>
                    <a:pt x="235" y="45"/>
                  </a:lnTo>
                  <a:lnTo>
                    <a:pt x="237" y="47"/>
                  </a:lnTo>
                  <a:lnTo>
                    <a:pt x="238" y="47"/>
                  </a:lnTo>
                  <a:lnTo>
                    <a:pt x="238" y="47"/>
                  </a:lnTo>
                  <a:lnTo>
                    <a:pt x="238" y="46"/>
                  </a:lnTo>
                  <a:lnTo>
                    <a:pt x="239" y="46"/>
                  </a:lnTo>
                  <a:lnTo>
                    <a:pt x="241" y="44"/>
                  </a:lnTo>
                  <a:lnTo>
                    <a:pt x="242" y="43"/>
                  </a:lnTo>
                  <a:lnTo>
                    <a:pt x="242" y="42"/>
                  </a:lnTo>
                  <a:lnTo>
                    <a:pt x="243" y="40"/>
                  </a:lnTo>
                  <a:lnTo>
                    <a:pt x="243" y="39"/>
                  </a:lnTo>
                  <a:lnTo>
                    <a:pt x="245" y="38"/>
                  </a:lnTo>
                  <a:lnTo>
                    <a:pt x="246" y="36"/>
                  </a:lnTo>
                  <a:lnTo>
                    <a:pt x="247" y="35"/>
                  </a:lnTo>
                  <a:lnTo>
                    <a:pt x="248" y="34"/>
                  </a:lnTo>
                  <a:lnTo>
                    <a:pt x="249" y="34"/>
                  </a:lnTo>
                  <a:lnTo>
                    <a:pt x="251" y="32"/>
                  </a:lnTo>
                  <a:lnTo>
                    <a:pt x="251" y="31"/>
                  </a:lnTo>
                  <a:lnTo>
                    <a:pt x="252" y="30"/>
                  </a:lnTo>
                  <a:lnTo>
                    <a:pt x="255" y="29"/>
                  </a:lnTo>
                  <a:lnTo>
                    <a:pt x="257" y="29"/>
                  </a:lnTo>
                  <a:lnTo>
                    <a:pt x="258" y="29"/>
                  </a:lnTo>
                  <a:lnTo>
                    <a:pt x="259" y="29"/>
                  </a:lnTo>
                  <a:lnTo>
                    <a:pt x="259" y="29"/>
                  </a:lnTo>
                  <a:lnTo>
                    <a:pt x="260" y="28"/>
                  </a:lnTo>
                  <a:lnTo>
                    <a:pt x="261" y="26"/>
                  </a:lnTo>
                  <a:lnTo>
                    <a:pt x="262" y="25"/>
                  </a:lnTo>
                  <a:lnTo>
                    <a:pt x="264" y="24"/>
                  </a:lnTo>
                  <a:lnTo>
                    <a:pt x="266" y="23"/>
                  </a:lnTo>
                  <a:lnTo>
                    <a:pt x="267" y="23"/>
                  </a:lnTo>
                  <a:lnTo>
                    <a:pt x="267" y="23"/>
                  </a:lnTo>
                  <a:lnTo>
                    <a:pt x="268" y="23"/>
                  </a:lnTo>
                  <a:lnTo>
                    <a:pt x="271" y="22"/>
                  </a:lnTo>
                  <a:lnTo>
                    <a:pt x="272" y="21"/>
                  </a:lnTo>
                  <a:lnTo>
                    <a:pt x="273" y="21"/>
                  </a:lnTo>
                  <a:lnTo>
                    <a:pt x="275" y="22"/>
                  </a:lnTo>
                  <a:lnTo>
                    <a:pt x="276" y="22"/>
                  </a:lnTo>
                  <a:lnTo>
                    <a:pt x="277" y="22"/>
                  </a:lnTo>
                  <a:lnTo>
                    <a:pt x="278" y="21"/>
                  </a:lnTo>
                  <a:lnTo>
                    <a:pt x="279" y="19"/>
                  </a:lnTo>
                  <a:lnTo>
                    <a:pt x="281" y="17"/>
                  </a:lnTo>
                  <a:lnTo>
                    <a:pt x="283" y="16"/>
                  </a:lnTo>
                  <a:lnTo>
                    <a:pt x="283" y="15"/>
                  </a:lnTo>
                  <a:lnTo>
                    <a:pt x="284" y="15"/>
                  </a:lnTo>
                  <a:lnTo>
                    <a:pt x="285" y="15"/>
                  </a:lnTo>
                  <a:lnTo>
                    <a:pt x="287" y="15"/>
                  </a:lnTo>
                  <a:lnTo>
                    <a:pt x="288" y="15"/>
                  </a:lnTo>
                  <a:lnTo>
                    <a:pt x="290" y="14"/>
                  </a:lnTo>
                  <a:lnTo>
                    <a:pt x="291" y="14"/>
                  </a:lnTo>
                  <a:lnTo>
                    <a:pt x="291" y="14"/>
                  </a:lnTo>
                  <a:lnTo>
                    <a:pt x="292" y="15"/>
                  </a:lnTo>
                  <a:lnTo>
                    <a:pt x="293" y="15"/>
                  </a:lnTo>
                  <a:lnTo>
                    <a:pt x="294" y="16"/>
                  </a:lnTo>
                  <a:lnTo>
                    <a:pt x="294" y="17"/>
                  </a:lnTo>
                  <a:lnTo>
                    <a:pt x="295" y="17"/>
                  </a:lnTo>
                  <a:lnTo>
                    <a:pt x="295" y="18"/>
                  </a:lnTo>
                  <a:lnTo>
                    <a:pt x="296" y="21"/>
                  </a:lnTo>
                  <a:lnTo>
                    <a:pt x="297" y="22"/>
                  </a:lnTo>
                  <a:lnTo>
                    <a:pt x="298" y="22"/>
                  </a:lnTo>
                  <a:lnTo>
                    <a:pt x="300" y="23"/>
                  </a:lnTo>
                  <a:lnTo>
                    <a:pt x="300" y="24"/>
                  </a:lnTo>
                  <a:lnTo>
                    <a:pt x="300" y="25"/>
                  </a:lnTo>
                  <a:lnTo>
                    <a:pt x="300" y="26"/>
                  </a:lnTo>
                  <a:lnTo>
                    <a:pt x="300" y="27"/>
                  </a:lnTo>
                  <a:lnTo>
                    <a:pt x="301" y="27"/>
                  </a:lnTo>
                  <a:lnTo>
                    <a:pt x="303" y="26"/>
                  </a:lnTo>
                  <a:lnTo>
                    <a:pt x="306" y="26"/>
                  </a:lnTo>
                  <a:lnTo>
                    <a:pt x="307" y="26"/>
                  </a:lnTo>
                  <a:lnTo>
                    <a:pt x="309" y="26"/>
                  </a:lnTo>
                  <a:lnTo>
                    <a:pt x="310" y="27"/>
                  </a:lnTo>
                  <a:lnTo>
                    <a:pt x="311" y="28"/>
                  </a:lnTo>
                  <a:lnTo>
                    <a:pt x="312" y="28"/>
                  </a:lnTo>
                  <a:lnTo>
                    <a:pt x="313" y="28"/>
                  </a:lnTo>
                  <a:lnTo>
                    <a:pt x="314" y="28"/>
                  </a:lnTo>
                  <a:lnTo>
                    <a:pt x="315" y="28"/>
                  </a:lnTo>
                  <a:lnTo>
                    <a:pt x="320" y="27"/>
                  </a:lnTo>
                  <a:lnTo>
                    <a:pt x="322" y="28"/>
                  </a:lnTo>
                  <a:lnTo>
                    <a:pt x="322" y="28"/>
                  </a:lnTo>
                  <a:lnTo>
                    <a:pt x="323" y="29"/>
                  </a:lnTo>
                  <a:lnTo>
                    <a:pt x="324" y="29"/>
                  </a:lnTo>
                  <a:lnTo>
                    <a:pt x="325" y="29"/>
                  </a:lnTo>
                  <a:lnTo>
                    <a:pt x="327" y="29"/>
                  </a:lnTo>
                  <a:lnTo>
                    <a:pt x="328" y="29"/>
                  </a:lnTo>
                  <a:lnTo>
                    <a:pt x="329" y="30"/>
                  </a:lnTo>
                  <a:lnTo>
                    <a:pt x="330" y="31"/>
                  </a:lnTo>
                  <a:lnTo>
                    <a:pt x="330" y="32"/>
                  </a:lnTo>
                  <a:lnTo>
                    <a:pt x="329" y="33"/>
                  </a:lnTo>
                  <a:lnTo>
                    <a:pt x="330" y="34"/>
                  </a:lnTo>
                  <a:lnTo>
                    <a:pt x="330" y="34"/>
                  </a:lnTo>
                  <a:lnTo>
                    <a:pt x="331" y="34"/>
                  </a:lnTo>
                  <a:lnTo>
                    <a:pt x="332" y="34"/>
                  </a:lnTo>
                  <a:lnTo>
                    <a:pt x="335" y="33"/>
                  </a:lnTo>
                  <a:lnTo>
                    <a:pt x="336" y="33"/>
                  </a:lnTo>
                  <a:lnTo>
                    <a:pt x="337" y="33"/>
                  </a:lnTo>
                  <a:lnTo>
                    <a:pt x="338" y="32"/>
                  </a:lnTo>
                  <a:lnTo>
                    <a:pt x="339" y="32"/>
                  </a:lnTo>
                  <a:lnTo>
                    <a:pt x="340" y="33"/>
                  </a:lnTo>
                  <a:lnTo>
                    <a:pt x="342" y="34"/>
                  </a:lnTo>
                  <a:lnTo>
                    <a:pt x="342" y="35"/>
                  </a:lnTo>
                  <a:lnTo>
                    <a:pt x="343" y="35"/>
                  </a:lnTo>
                  <a:lnTo>
                    <a:pt x="344" y="36"/>
                  </a:lnTo>
                  <a:lnTo>
                    <a:pt x="346" y="32"/>
                  </a:lnTo>
                  <a:lnTo>
                    <a:pt x="347" y="30"/>
                  </a:lnTo>
                  <a:lnTo>
                    <a:pt x="348" y="30"/>
                  </a:lnTo>
                  <a:lnTo>
                    <a:pt x="349" y="31"/>
                  </a:lnTo>
                  <a:lnTo>
                    <a:pt x="351" y="30"/>
                  </a:lnTo>
                  <a:lnTo>
                    <a:pt x="352" y="30"/>
                  </a:lnTo>
                  <a:lnTo>
                    <a:pt x="355" y="30"/>
                  </a:lnTo>
                  <a:lnTo>
                    <a:pt x="357" y="31"/>
                  </a:lnTo>
                  <a:lnTo>
                    <a:pt x="358" y="31"/>
                  </a:lnTo>
                  <a:lnTo>
                    <a:pt x="358" y="30"/>
                  </a:lnTo>
                  <a:lnTo>
                    <a:pt x="358" y="29"/>
                  </a:lnTo>
                  <a:lnTo>
                    <a:pt x="359" y="27"/>
                  </a:lnTo>
                  <a:lnTo>
                    <a:pt x="358" y="26"/>
                  </a:lnTo>
                  <a:lnTo>
                    <a:pt x="359" y="25"/>
                  </a:lnTo>
                  <a:lnTo>
                    <a:pt x="360" y="25"/>
                  </a:lnTo>
                  <a:lnTo>
                    <a:pt x="360" y="24"/>
                  </a:lnTo>
                  <a:lnTo>
                    <a:pt x="362" y="25"/>
                  </a:lnTo>
                  <a:lnTo>
                    <a:pt x="362" y="25"/>
                  </a:lnTo>
                  <a:lnTo>
                    <a:pt x="362" y="27"/>
                  </a:lnTo>
                  <a:lnTo>
                    <a:pt x="362" y="28"/>
                  </a:lnTo>
                  <a:lnTo>
                    <a:pt x="362" y="30"/>
                  </a:lnTo>
                  <a:lnTo>
                    <a:pt x="364" y="29"/>
                  </a:lnTo>
                  <a:lnTo>
                    <a:pt x="365" y="30"/>
                  </a:lnTo>
                  <a:lnTo>
                    <a:pt x="366" y="31"/>
                  </a:lnTo>
                  <a:lnTo>
                    <a:pt x="367" y="31"/>
                  </a:lnTo>
                  <a:lnTo>
                    <a:pt x="367" y="30"/>
                  </a:lnTo>
                  <a:lnTo>
                    <a:pt x="368" y="29"/>
                  </a:lnTo>
                  <a:lnTo>
                    <a:pt x="368" y="27"/>
                  </a:lnTo>
                  <a:lnTo>
                    <a:pt x="367" y="26"/>
                  </a:lnTo>
                  <a:lnTo>
                    <a:pt x="366" y="25"/>
                  </a:lnTo>
                  <a:lnTo>
                    <a:pt x="367" y="25"/>
                  </a:lnTo>
                  <a:lnTo>
                    <a:pt x="368" y="25"/>
                  </a:lnTo>
                  <a:lnTo>
                    <a:pt x="371" y="26"/>
                  </a:lnTo>
                  <a:lnTo>
                    <a:pt x="372" y="26"/>
                  </a:lnTo>
                  <a:lnTo>
                    <a:pt x="373" y="26"/>
                  </a:lnTo>
                  <a:lnTo>
                    <a:pt x="374" y="25"/>
                  </a:lnTo>
                  <a:lnTo>
                    <a:pt x="375" y="25"/>
                  </a:lnTo>
                  <a:lnTo>
                    <a:pt x="376" y="24"/>
                  </a:lnTo>
                  <a:lnTo>
                    <a:pt x="376" y="23"/>
                  </a:lnTo>
                  <a:lnTo>
                    <a:pt x="376" y="23"/>
                  </a:lnTo>
                  <a:lnTo>
                    <a:pt x="375" y="22"/>
                  </a:lnTo>
                  <a:lnTo>
                    <a:pt x="376" y="21"/>
                  </a:lnTo>
                  <a:lnTo>
                    <a:pt x="377" y="21"/>
                  </a:lnTo>
                  <a:lnTo>
                    <a:pt x="377" y="21"/>
                  </a:lnTo>
                  <a:lnTo>
                    <a:pt x="378" y="21"/>
                  </a:lnTo>
                  <a:lnTo>
                    <a:pt x="379" y="23"/>
                  </a:lnTo>
                  <a:lnTo>
                    <a:pt x="380" y="23"/>
                  </a:lnTo>
                  <a:lnTo>
                    <a:pt x="381" y="22"/>
                  </a:lnTo>
                  <a:lnTo>
                    <a:pt x="384" y="22"/>
                  </a:lnTo>
                  <a:lnTo>
                    <a:pt x="385" y="22"/>
                  </a:lnTo>
                  <a:lnTo>
                    <a:pt x="385" y="23"/>
                  </a:lnTo>
                  <a:lnTo>
                    <a:pt x="385" y="23"/>
                  </a:lnTo>
                  <a:lnTo>
                    <a:pt x="387" y="23"/>
                  </a:lnTo>
                  <a:lnTo>
                    <a:pt x="388" y="23"/>
                  </a:lnTo>
                  <a:lnTo>
                    <a:pt x="389" y="23"/>
                  </a:lnTo>
                  <a:lnTo>
                    <a:pt x="389" y="22"/>
                  </a:lnTo>
                  <a:lnTo>
                    <a:pt x="387" y="21"/>
                  </a:lnTo>
                  <a:lnTo>
                    <a:pt x="387" y="20"/>
                  </a:lnTo>
                  <a:lnTo>
                    <a:pt x="388" y="20"/>
                  </a:lnTo>
                  <a:lnTo>
                    <a:pt x="389" y="17"/>
                  </a:lnTo>
                  <a:lnTo>
                    <a:pt x="389" y="15"/>
                  </a:lnTo>
                  <a:lnTo>
                    <a:pt x="388" y="15"/>
                  </a:lnTo>
                  <a:lnTo>
                    <a:pt x="389" y="14"/>
                  </a:lnTo>
                  <a:lnTo>
                    <a:pt x="391" y="13"/>
                  </a:lnTo>
                  <a:lnTo>
                    <a:pt x="394" y="11"/>
                  </a:lnTo>
                  <a:lnTo>
                    <a:pt x="396" y="10"/>
                  </a:lnTo>
                  <a:lnTo>
                    <a:pt x="398" y="10"/>
                  </a:lnTo>
                  <a:lnTo>
                    <a:pt x="398" y="11"/>
                  </a:lnTo>
                  <a:lnTo>
                    <a:pt x="398" y="12"/>
                  </a:lnTo>
                  <a:lnTo>
                    <a:pt x="398" y="13"/>
                  </a:lnTo>
                  <a:lnTo>
                    <a:pt x="399" y="13"/>
                  </a:lnTo>
                  <a:lnTo>
                    <a:pt x="400" y="13"/>
                  </a:lnTo>
                  <a:lnTo>
                    <a:pt x="401" y="13"/>
                  </a:lnTo>
                  <a:lnTo>
                    <a:pt x="401" y="14"/>
                  </a:lnTo>
                  <a:lnTo>
                    <a:pt x="402" y="12"/>
                  </a:lnTo>
                  <a:lnTo>
                    <a:pt x="404" y="11"/>
                  </a:lnTo>
                  <a:lnTo>
                    <a:pt x="406" y="11"/>
                  </a:lnTo>
                  <a:lnTo>
                    <a:pt x="407" y="10"/>
                  </a:lnTo>
                  <a:lnTo>
                    <a:pt x="407" y="9"/>
                  </a:lnTo>
                  <a:lnTo>
                    <a:pt x="409" y="8"/>
                  </a:lnTo>
                  <a:lnTo>
                    <a:pt x="409" y="8"/>
                  </a:lnTo>
                  <a:lnTo>
                    <a:pt x="410" y="7"/>
                  </a:lnTo>
                  <a:lnTo>
                    <a:pt x="411" y="7"/>
                  </a:lnTo>
                  <a:lnTo>
                    <a:pt x="412" y="8"/>
                  </a:lnTo>
                  <a:lnTo>
                    <a:pt x="413" y="8"/>
                  </a:lnTo>
                  <a:lnTo>
                    <a:pt x="414" y="7"/>
                  </a:lnTo>
                  <a:lnTo>
                    <a:pt x="415" y="6"/>
                  </a:lnTo>
                  <a:lnTo>
                    <a:pt x="415" y="5"/>
                  </a:lnTo>
                  <a:lnTo>
                    <a:pt x="417" y="2"/>
                  </a:lnTo>
                  <a:lnTo>
                    <a:pt x="418" y="0"/>
                  </a:lnTo>
                  <a:lnTo>
                    <a:pt x="419" y="0"/>
                  </a:lnTo>
                  <a:lnTo>
                    <a:pt x="421" y="0"/>
                  </a:lnTo>
                  <a:lnTo>
                    <a:pt x="422" y="0"/>
                  </a:lnTo>
                  <a:lnTo>
                    <a:pt x="423" y="0"/>
                  </a:lnTo>
                  <a:lnTo>
                    <a:pt x="424" y="2"/>
                  </a:lnTo>
                  <a:lnTo>
                    <a:pt x="425" y="3"/>
                  </a:lnTo>
                  <a:lnTo>
                    <a:pt x="425" y="4"/>
                  </a:lnTo>
                  <a:lnTo>
                    <a:pt x="426" y="5"/>
                  </a:lnTo>
                  <a:lnTo>
                    <a:pt x="430" y="9"/>
                  </a:lnTo>
                  <a:lnTo>
                    <a:pt x="431" y="11"/>
                  </a:lnTo>
                  <a:lnTo>
                    <a:pt x="431" y="12"/>
                  </a:lnTo>
                  <a:lnTo>
                    <a:pt x="431" y="14"/>
                  </a:lnTo>
                  <a:lnTo>
                    <a:pt x="431" y="15"/>
                  </a:lnTo>
                  <a:lnTo>
                    <a:pt x="432" y="15"/>
                  </a:lnTo>
                  <a:lnTo>
                    <a:pt x="433" y="17"/>
                  </a:lnTo>
                  <a:lnTo>
                    <a:pt x="434" y="18"/>
                  </a:lnTo>
                  <a:lnTo>
                    <a:pt x="435" y="19"/>
                  </a:lnTo>
                  <a:lnTo>
                    <a:pt x="437" y="21"/>
                  </a:lnTo>
                  <a:lnTo>
                    <a:pt x="438" y="21"/>
                  </a:lnTo>
                  <a:lnTo>
                    <a:pt x="439" y="20"/>
                  </a:lnTo>
                  <a:lnTo>
                    <a:pt x="440" y="21"/>
                  </a:lnTo>
                  <a:lnTo>
                    <a:pt x="441" y="21"/>
                  </a:lnTo>
                  <a:lnTo>
                    <a:pt x="441" y="19"/>
                  </a:lnTo>
                  <a:lnTo>
                    <a:pt x="442" y="19"/>
                  </a:lnTo>
                  <a:lnTo>
                    <a:pt x="443" y="18"/>
                  </a:lnTo>
                  <a:lnTo>
                    <a:pt x="445" y="18"/>
                  </a:lnTo>
                  <a:lnTo>
                    <a:pt x="446" y="18"/>
                  </a:lnTo>
                  <a:lnTo>
                    <a:pt x="447" y="16"/>
                  </a:lnTo>
                  <a:lnTo>
                    <a:pt x="448" y="16"/>
                  </a:lnTo>
                  <a:lnTo>
                    <a:pt x="448" y="17"/>
                  </a:lnTo>
                  <a:lnTo>
                    <a:pt x="449" y="17"/>
                  </a:lnTo>
                  <a:lnTo>
                    <a:pt x="449" y="18"/>
                  </a:lnTo>
                  <a:lnTo>
                    <a:pt x="450" y="19"/>
                  </a:lnTo>
                  <a:lnTo>
                    <a:pt x="450" y="20"/>
                  </a:lnTo>
                  <a:lnTo>
                    <a:pt x="449" y="21"/>
                  </a:lnTo>
                  <a:lnTo>
                    <a:pt x="448" y="22"/>
                  </a:lnTo>
                  <a:lnTo>
                    <a:pt x="448" y="23"/>
                  </a:lnTo>
                  <a:lnTo>
                    <a:pt x="447" y="23"/>
                  </a:lnTo>
                  <a:lnTo>
                    <a:pt x="447" y="25"/>
                  </a:lnTo>
                  <a:lnTo>
                    <a:pt x="447" y="26"/>
                  </a:lnTo>
                  <a:lnTo>
                    <a:pt x="446" y="26"/>
                  </a:lnTo>
                  <a:lnTo>
                    <a:pt x="445" y="26"/>
                  </a:lnTo>
                  <a:lnTo>
                    <a:pt x="441" y="27"/>
                  </a:lnTo>
                  <a:lnTo>
                    <a:pt x="440" y="28"/>
                  </a:lnTo>
                  <a:lnTo>
                    <a:pt x="440" y="28"/>
                  </a:lnTo>
                  <a:lnTo>
                    <a:pt x="438" y="27"/>
                  </a:lnTo>
                  <a:lnTo>
                    <a:pt x="437" y="27"/>
                  </a:lnTo>
                  <a:lnTo>
                    <a:pt x="437" y="28"/>
                  </a:lnTo>
                  <a:lnTo>
                    <a:pt x="435" y="29"/>
                  </a:lnTo>
                  <a:lnTo>
                    <a:pt x="434" y="29"/>
                  </a:lnTo>
                  <a:lnTo>
                    <a:pt x="433" y="30"/>
                  </a:lnTo>
                  <a:lnTo>
                    <a:pt x="433" y="31"/>
                  </a:lnTo>
                  <a:lnTo>
                    <a:pt x="432" y="34"/>
                  </a:lnTo>
                  <a:lnTo>
                    <a:pt x="431" y="34"/>
                  </a:lnTo>
                  <a:lnTo>
                    <a:pt x="430" y="34"/>
                  </a:lnTo>
                  <a:lnTo>
                    <a:pt x="429" y="34"/>
                  </a:lnTo>
                  <a:lnTo>
                    <a:pt x="428" y="35"/>
                  </a:lnTo>
                  <a:lnTo>
                    <a:pt x="425" y="35"/>
                  </a:lnTo>
                  <a:lnTo>
                    <a:pt x="425" y="36"/>
                  </a:lnTo>
                  <a:lnTo>
                    <a:pt x="425" y="36"/>
                  </a:lnTo>
                  <a:lnTo>
                    <a:pt x="426" y="36"/>
                  </a:lnTo>
                  <a:lnTo>
                    <a:pt x="427" y="38"/>
                  </a:lnTo>
                  <a:lnTo>
                    <a:pt x="428" y="39"/>
                  </a:lnTo>
                  <a:lnTo>
                    <a:pt x="429" y="40"/>
                  </a:lnTo>
                  <a:lnTo>
                    <a:pt x="430" y="42"/>
                  </a:lnTo>
                  <a:lnTo>
                    <a:pt x="431" y="44"/>
                  </a:lnTo>
                  <a:lnTo>
                    <a:pt x="431" y="45"/>
                  </a:lnTo>
                  <a:lnTo>
                    <a:pt x="431" y="46"/>
                  </a:lnTo>
                  <a:lnTo>
                    <a:pt x="430" y="46"/>
                  </a:lnTo>
                  <a:lnTo>
                    <a:pt x="428" y="47"/>
                  </a:lnTo>
                  <a:lnTo>
                    <a:pt x="427" y="47"/>
                  </a:lnTo>
                  <a:lnTo>
                    <a:pt x="428" y="48"/>
                  </a:lnTo>
                  <a:lnTo>
                    <a:pt x="427" y="49"/>
                  </a:lnTo>
                  <a:lnTo>
                    <a:pt x="428" y="50"/>
                  </a:lnTo>
                  <a:lnTo>
                    <a:pt x="429" y="51"/>
                  </a:lnTo>
                  <a:lnTo>
                    <a:pt x="429" y="52"/>
                  </a:lnTo>
                  <a:lnTo>
                    <a:pt x="430" y="52"/>
                  </a:lnTo>
                  <a:lnTo>
                    <a:pt x="431" y="52"/>
                  </a:lnTo>
                  <a:lnTo>
                    <a:pt x="432" y="51"/>
                  </a:lnTo>
                  <a:lnTo>
                    <a:pt x="433" y="51"/>
                  </a:lnTo>
                  <a:lnTo>
                    <a:pt x="435" y="49"/>
                  </a:lnTo>
                  <a:lnTo>
                    <a:pt x="441" y="43"/>
                  </a:lnTo>
                  <a:lnTo>
                    <a:pt x="442" y="42"/>
                  </a:lnTo>
                  <a:lnTo>
                    <a:pt x="443" y="41"/>
                  </a:lnTo>
                  <a:lnTo>
                    <a:pt x="444" y="41"/>
                  </a:lnTo>
                  <a:lnTo>
                    <a:pt x="446" y="39"/>
                  </a:lnTo>
                  <a:lnTo>
                    <a:pt x="449" y="39"/>
                  </a:lnTo>
                  <a:lnTo>
                    <a:pt x="453" y="39"/>
                  </a:lnTo>
                  <a:lnTo>
                    <a:pt x="454" y="39"/>
                  </a:lnTo>
                  <a:lnTo>
                    <a:pt x="455" y="39"/>
                  </a:lnTo>
                  <a:lnTo>
                    <a:pt x="456" y="39"/>
                  </a:lnTo>
                  <a:lnTo>
                    <a:pt x="457" y="38"/>
                  </a:lnTo>
                  <a:lnTo>
                    <a:pt x="461" y="36"/>
                  </a:lnTo>
                  <a:lnTo>
                    <a:pt x="462" y="36"/>
                  </a:lnTo>
                  <a:lnTo>
                    <a:pt x="462" y="37"/>
                  </a:lnTo>
                  <a:lnTo>
                    <a:pt x="460" y="39"/>
                  </a:lnTo>
                  <a:lnTo>
                    <a:pt x="460" y="40"/>
                  </a:lnTo>
                  <a:lnTo>
                    <a:pt x="458" y="43"/>
                  </a:lnTo>
                  <a:lnTo>
                    <a:pt x="458" y="45"/>
                  </a:lnTo>
                  <a:lnTo>
                    <a:pt x="459" y="47"/>
                  </a:lnTo>
                  <a:lnTo>
                    <a:pt x="460" y="47"/>
                  </a:lnTo>
                  <a:lnTo>
                    <a:pt x="462" y="46"/>
                  </a:lnTo>
                  <a:lnTo>
                    <a:pt x="462" y="47"/>
                  </a:lnTo>
                  <a:lnTo>
                    <a:pt x="462" y="47"/>
                  </a:lnTo>
                  <a:lnTo>
                    <a:pt x="462" y="48"/>
                  </a:lnTo>
                  <a:lnTo>
                    <a:pt x="464" y="49"/>
                  </a:lnTo>
                  <a:lnTo>
                    <a:pt x="464" y="51"/>
                  </a:lnTo>
                  <a:lnTo>
                    <a:pt x="464" y="52"/>
                  </a:lnTo>
                  <a:lnTo>
                    <a:pt x="464" y="53"/>
                  </a:lnTo>
                  <a:lnTo>
                    <a:pt x="464" y="54"/>
                  </a:lnTo>
                  <a:lnTo>
                    <a:pt x="467" y="58"/>
                  </a:lnTo>
                  <a:lnTo>
                    <a:pt x="467" y="59"/>
                  </a:lnTo>
                  <a:lnTo>
                    <a:pt x="467" y="60"/>
                  </a:lnTo>
                  <a:lnTo>
                    <a:pt x="469" y="61"/>
                  </a:lnTo>
                  <a:lnTo>
                    <a:pt x="470" y="62"/>
                  </a:lnTo>
                  <a:lnTo>
                    <a:pt x="471" y="62"/>
                  </a:lnTo>
                  <a:lnTo>
                    <a:pt x="472" y="63"/>
                  </a:lnTo>
                  <a:lnTo>
                    <a:pt x="472" y="64"/>
                  </a:lnTo>
                  <a:lnTo>
                    <a:pt x="471" y="66"/>
                  </a:lnTo>
                  <a:lnTo>
                    <a:pt x="470" y="68"/>
                  </a:lnTo>
                  <a:lnTo>
                    <a:pt x="470" y="69"/>
                  </a:lnTo>
                  <a:lnTo>
                    <a:pt x="469" y="69"/>
                  </a:lnTo>
                  <a:lnTo>
                    <a:pt x="468" y="70"/>
                  </a:lnTo>
                  <a:lnTo>
                    <a:pt x="466" y="70"/>
                  </a:lnTo>
                  <a:lnTo>
                    <a:pt x="465" y="70"/>
                  </a:lnTo>
                  <a:lnTo>
                    <a:pt x="464" y="70"/>
                  </a:lnTo>
                  <a:lnTo>
                    <a:pt x="464" y="70"/>
                  </a:lnTo>
                  <a:lnTo>
                    <a:pt x="463" y="70"/>
                  </a:lnTo>
                  <a:lnTo>
                    <a:pt x="462" y="70"/>
                  </a:lnTo>
                  <a:lnTo>
                    <a:pt x="461" y="72"/>
                  </a:lnTo>
                  <a:lnTo>
                    <a:pt x="460" y="72"/>
                  </a:lnTo>
                  <a:lnTo>
                    <a:pt x="458" y="72"/>
                  </a:lnTo>
                  <a:lnTo>
                    <a:pt x="457" y="72"/>
                  </a:lnTo>
                  <a:lnTo>
                    <a:pt x="457" y="73"/>
                  </a:lnTo>
                  <a:lnTo>
                    <a:pt x="457" y="74"/>
                  </a:lnTo>
                  <a:lnTo>
                    <a:pt x="459" y="75"/>
                  </a:lnTo>
                  <a:lnTo>
                    <a:pt x="459" y="77"/>
                  </a:lnTo>
                  <a:lnTo>
                    <a:pt x="459" y="78"/>
                  </a:lnTo>
                  <a:lnTo>
                    <a:pt x="457" y="78"/>
                  </a:lnTo>
                  <a:lnTo>
                    <a:pt x="455" y="80"/>
                  </a:lnTo>
                  <a:lnTo>
                    <a:pt x="454" y="82"/>
                  </a:lnTo>
                  <a:lnTo>
                    <a:pt x="453" y="82"/>
                  </a:lnTo>
                  <a:lnTo>
                    <a:pt x="452" y="81"/>
                  </a:lnTo>
                  <a:lnTo>
                    <a:pt x="451" y="82"/>
                  </a:lnTo>
                  <a:lnTo>
                    <a:pt x="452" y="83"/>
                  </a:lnTo>
                  <a:lnTo>
                    <a:pt x="452" y="84"/>
                  </a:lnTo>
                  <a:lnTo>
                    <a:pt x="451" y="84"/>
                  </a:lnTo>
                  <a:lnTo>
                    <a:pt x="450" y="84"/>
                  </a:lnTo>
                  <a:lnTo>
                    <a:pt x="448" y="85"/>
                  </a:lnTo>
                  <a:lnTo>
                    <a:pt x="448" y="85"/>
                  </a:lnTo>
                  <a:lnTo>
                    <a:pt x="447" y="85"/>
                  </a:lnTo>
                  <a:lnTo>
                    <a:pt x="446" y="86"/>
                  </a:lnTo>
                  <a:lnTo>
                    <a:pt x="445" y="86"/>
                  </a:lnTo>
                  <a:lnTo>
                    <a:pt x="444" y="86"/>
                  </a:lnTo>
                  <a:lnTo>
                    <a:pt x="444" y="87"/>
                  </a:lnTo>
                  <a:lnTo>
                    <a:pt x="445" y="88"/>
                  </a:lnTo>
                  <a:lnTo>
                    <a:pt x="447" y="89"/>
                  </a:lnTo>
                  <a:lnTo>
                    <a:pt x="448" y="91"/>
                  </a:lnTo>
                  <a:lnTo>
                    <a:pt x="448" y="92"/>
                  </a:lnTo>
                  <a:lnTo>
                    <a:pt x="445" y="94"/>
                  </a:lnTo>
                  <a:lnTo>
                    <a:pt x="441" y="96"/>
                  </a:lnTo>
                  <a:lnTo>
                    <a:pt x="439" y="98"/>
                  </a:lnTo>
                  <a:lnTo>
                    <a:pt x="439" y="99"/>
                  </a:lnTo>
                  <a:lnTo>
                    <a:pt x="440" y="98"/>
                  </a:lnTo>
                  <a:lnTo>
                    <a:pt x="441" y="99"/>
                  </a:lnTo>
                  <a:lnTo>
                    <a:pt x="442" y="99"/>
                  </a:lnTo>
                  <a:lnTo>
                    <a:pt x="442" y="100"/>
                  </a:lnTo>
                  <a:lnTo>
                    <a:pt x="443" y="101"/>
                  </a:lnTo>
                  <a:lnTo>
                    <a:pt x="444" y="101"/>
                  </a:lnTo>
                  <a:lnTo>
                    <a:pt x="447" y="100"/>
                  </a:lnTo>
                  <a:lnTo>
                    <a:pt x="448" y="100"/>
                  </a:lnTo>
                  <a:lnTo>
                    <a:pt x="448" y="101"/>
                  </a:lnTo>
                  <a:lnTo>
                    <a:pt x="448" y="102"/>
                  </a:lnTo>
                  <a:lnTo>
                    <a:pt x="449" y="102"/>
                  </a:lnTo>
                  <a:lnTo>
                    <a:pt x="449" y="103"/>
                  </a:lnTo>
                  <a:lnTo>
                    <a:pt x="450" y="104"/>
                  </a:lnTo>
                  <a:lnTo>
                    <a:pt x="452" y="104"/>
                  </a:lnTo>
                  <a:lnTo>
                    <a:pt x="453" y="104"/>
                  </a:lnTo>
                  <a:lnTo>
                    <a:pt x="454" y="103"/>
                  </a:lnTo>
                  <a:lnTo>
                    <a:pt x="454" y="102"/>
                  </a:lnTo>
                  <a:lnTo>
                    <a:pt x="454" y="100"/>
                  </a:lnTo>
                  <a:lnTo>
                    <a:pt x="455" y="99"/>
                  </a:lnTo>
                  <a:lnTo>
                    <a:pt x="456" y="98"/>
                  </a:lnTo>
                  <a:lnTo>
                    <a:pt x="457" y="97"/>
                  </a:lnTo>
                  <a:lnTo>
                    <a:pt x="460" y="97"/>
                  </a:lnTo>
                  <a:lnTo>
                    <a:pt x="462" y="97"/>
                  </a:lnTo>
                  <a:lnTo>
                    <a:pt x="463" y="97"/>
                  </a:lnTo>
                  <a:lnTo>
                    <a:pt x="464" y="96"/>
                  </a:lnTo>
                  <a:lnTo>
                    <a:pt x="467" y="94"/>
                  </a:lnTo>
                  <a:lnTo>
                    <a:pt x="469" y="94"/>
                  </a:lnTo>
                  <a:lnTo>
                    <a:pt x="470" y="94"/>
                  </a:lnTo>
                  <a:lnTo>
                    <a:pt x="471" y="94"/>
                  </a:lnTo>
                  <a:lnTo>
                    <a:pt x="472" y="94"/>
                  </a:lnTo>
                  <a:lnTo>
                    <a:pt x="472" y="94"/>
                  </a:lnTo>
                  <a:lnTo>
                    <a:pt x="474" y="94"/>
                  </a:lnTo>
                  <a:lnTo>
                    <a:pt x="476" y="94"/>
                  </a:lnTo>
                  <a:lnTo>
                    <a:pt x="477" y="94"/>
                  </a:lnTo>
                  <a:lnTo>
                    <a:pt x="479" y="96"/>
                  </a:lnTo>
                  <a:lnTo>
                    <a:pt x="480" y="96"/>
                  </a:lnTo>
                  <a:lnTo>
                    <a:pt x="483" y="98"/>
                  </a:lnTo>
                  <a:lnTo>
                    <a:pt x="484" y="99"/>
                  </a:lnTo>
                  <a:lnTo>
                    <a:pt x="485" y="100"/>
                  </a:lnTo>
                  <a:lnTo>
                    <a:pt x="485" y="102"/>
                  </a:lnTo>
                  <a:lnTo>
                    <a:pt x="485" y="102"/>
                  </a:lnTo>
                  <a:lnTo>
                    <a:pt x="486" y="102"/>
                  </a:lnTo>
                  <a:lnTo>
                    <a:pt x="488" y="102"/>
                  </a:lnTo>
                  <a:lnTo>
                    <a:pt x="489" y="102"/>
                  </a:lnTo>
                  <a:lnTo>
                    <a:pt x="490" y="102"/>
                  </a:lnTo>
                  <a:lnTo>
                    <a:pt x="491" y="103"/>
                  </a:lnTo>
                  <a:lnTo>
                    <a:pt x="492" y="103"/>
                  </a:lnTo>
                  <a:lnTo>
                    <a:pt x="493" y="103"/>
                  </a:lnTo>
                  <a:lnTo>
                    <a:pt x="494" y="102"/>
                  </a:lnTo>
                  <a:lnTo>
                    <a:pt x="495" y="102"/>
                  </a:lnTo>
                  <a:lnTo>
                    <a:pt x="496" y="102"/>
                  </a:lnTo>
                  <a:lnTo>
                    <a:pt x="497" y="102"/>
                  </a:lnTo>
                  <a:lnTo>
                    <a:pt x="498" y="102"/>
                  </a:lnTo>
                  <a:lnTo>
                    <a:pt x="499" y="102"/>
                  </a:lnTo>
                  <a:lnTo>
                    <a:pt x="499" y="103"/>
                  </a:lnTo>
                  <a:lnTo>
                    <a:pt x="499" y="104"/>
                  </a:lnTo>
                  <a:lnTo>
                    <a:pt x="500" y="104"/>
                  </a:lnTo>
                  <a:lnTo>
                    <a:pt x="504" y="106"/>
                  </a:lnTo>
                  <a:lnTo>
                    <a:pt x="505" y="106"/>
                  </a:lnTo>
                  <a:lnTo>
                    <a:pt x="507" y="107"/>
                  </a:lnTo>
                  <a:lnTo>
                    <a:pt x="508" y="107"/>
                  </a:lnTo>
                  <a:lnTo>
                    <a:pt x="509" y="106"/>
                  </a:lnTo>
                  <a:lnTo>
                    <a:pt x="512" y="104"/>
                  </a:lnTo>
                  <a:lnTo>
                    <a:pt x="514" y="102"/>
                  </a:lnTo>
                  <a:lnTo>
                    <a:pt x="515" y="102"/>
                  </a:lnTo>
                  <a:lnTo>
                    <a:pt x="518" y="102"/>
                  </a:lnTo>
                  <a:lnTo>
                    <a:pt x="519" y="102"/>
                  </a:lnTo>
                  <a:lnTo>
                    <a:pt x="520" y="102"/>
                  </a:lnTo>
                  <a:lnTo>
                    <a:pt x="521" y="103"/>
                  </a:lnTo>
                  <a:lnTo>
                    <a:pt x="521" y="105"/>
                  </a:lnTo>
                  <a:lnTo>
                    <a:pt x="522" y="105"/>
                  </a:lnTo>
                  <a:lnTo>
                    <a:pt x="523" y="105"/>
                  </a:lnTo>
                  <a:lnTo>
                    <a:pt x="524" y="105"/>
                  </a:lnTo>
                  <a:lnTo>
                    <a:pt x="525" y="106"/>
                  </a:lnTo>
                  <a:lnTo>
                    <a:pt x="525" y="107"/>
                  </a:lnTo>
                  <a:lnTo>
                    <a:pt x="526" y="108"/>
                  </a:lnTo>
                  <a:lnTo>
                    <a:pt x="527" y="107"/>
                  </a:lnTo>
                  <a:lnTo>
                    <a:pt x="528" y="108"/>
                  </a:lnTo>
                  <a:lnTo>
                    <a:pt x="529" y="110"/>
                  </a:lnTo>
                  <a:lnTo>
                    <a:pt x="529" y="110"/>
                  </a:lnTo>
                  <a:lnTo>
                    <a:pt x="531" y="112"/>
                  </a:lnTo>
                  <a:lnTo>
                    <a:pt x="534" y="114"/>
                  </a:lnTo>
                  <a:lnTo>
                    <a:pt x="535" y="115"/>
                  </a:lnTo>
                  <a:lnTo>
                    <a:pt x="536" y="116"/>
                  </a:lnTo>
                  <a:lnTo>
                    <a:pt x="537" y="116"/>
                  </a:lnTo>
                  <a:lnTo>
                    <a:pt x="538" y="116"/>
                  </a:lnTo>
                  <a:lnTo>
                    <a:pt x="539" y="117"/>
                  </a:lnTo>
                  <a:lnTo>
                    <a:pt x="541" y="119"/>
                  </a:lnTo>
                  <a:lnTo>
                    <a:pt x="538" y="121"/>
                  </a:lnTo>
                  <a:lnTo>
                    <a:pt x="538" y="125"/>
                  </a:lnTo>
                  <a:lnTo>
                    <a:pt x="536" y="127"/>
                  </a:lnTo>
                  <a:lnTo>
                    <a:pt x="537" y="130"/>
                  </a:lnTo>
                  <a:lnTo>
                    <a:pt x="539" y="130"/>
                  </a:lnTo>
                  <a:lnTo>
                    <a:pt x="544" y="135"/>
                  </a:lnTo>
                  <a:lnTo>
                    <a:pt x="543" y="138"/>
                  </a:lnTo>
                  <a:lnTo>
                    <a:pt x="541" y="141"/>
                  </a:lnTo>
                  <a:lnTo>
                    <a:pt x="541" y="144"/>
                  </a:lnTo>
                  <a:lnTo>
                    <a:pt x="543" y="146"/>
                  </a:lnTo>
                  <a:lnTo>
                    <a:pt x="537" y="148"/>
                  </a:lnTo>
                  <a:lnTo>
                    <a:pt x="536" y="144"/>
                  </a:lnTo>
                  <a:lnTo>
                    <a:pt x="531" y="145"/>
                  </a:lnTo>
                  <a:lnTo>
                    <a:pt x="528" y="148"/>
                  </a:lnTo>
                  <a:lnTo>
                    <a:pt x="527" y="149"/>
                  </a:lnTo>
                  <a:lnTo>
                    <a:pt x="525" y="150"/>
                  </a:lnTo>
                  <a:lnTo>
                    <a:pt x="520" y="155"/>
                  </a:lnTo>
                  <a:lnTo>
                    <a:pt x="519" y="157"/>
                  </a:lnTo>
                  <a:lnTo>
                    <a:pt x="515" y="157"/>
                  </a:lnTo>
                  <a:lnTo>
                    <a:pt x="515" y="158"/>
                  </a:lnTo>
                  <a:lnTo>
                    <a:pt x="515" y="161"/>
                  </a:lnTo>
                  <a:lnTo>
                    <a:pt x="512" y="160"/>
                  </a:lnTo>
                  <a:lnTo>
                    <a:pt x="509" y="161"/>
                  </a:lnTo>
                  <a:lnTo>
                    <a:pt x="507" y="164"/>
                  </a:lnTo>
                  <a:lnTo>
                    <a:pt x="504" y="167"/>
                  </a:lnTo>
                  <a:lnTo>
                    <a:pt x="501" y="168"/>
                  </a:lnTo>
                  <a:lnTo>
                    <a:pt x="500" y="169"/>
                  </a:lnTo>
                  <a:lnTo>
                    <a:pt x="500" y="171"/>
                  </a:lnTo>
                  <a:lnTo>
                    <a:pt x="499" y="171"/>
                  </a:lnTo>
                  <a:lnTo>
                    <a:pt x="498" y="172"/>
                  </a:lnTo>
                  <a:lnTo>
                    <a:pt x="498" y="173"/>
                  </a:lnTo>
                  <a:lnTo>
                    <a:pt x="496" y="173"/>
                  </a:lnTo>
                  <a:lnTo>
                    <a:pt x="496" y="173"/>
                  </a:lnTo>
                  <a:lnTo>
                    <a:pt x="497" y="174"/>
                  </a:lnTo>
                  <a:lnTo>
                    <a:pt x="497" y="177"/>
                  </a:lnTo>
                  <a:lnTo>
                    <a:pt x="498" y="178"/>
                  </a:lnTo>
                  <a:lnTo>
                    <a:pt x="498" y="180"/>
                  </a:lnTo>
                  <a:lnTo>
                    <a:pt x="500" y="183"/>
                  </a:lnTo>
                  <a:lnTo>
                    <a:pt x="498" y="186"/>
                  </a:lnTo>
                  <a:lnTo>
                    <a:pt x="497" y="188"/>
                  </a:lnTo>
                  <a:lnTo>
                    <a:pt x="500" y="191"/>
                  </a:lnTo>
                  <a:lnTo>
                    <a:pt x="504" y="193"/>
                  </a:lnTo>
                  <a:lnTo>
                    <a:pt x="504" y="196"/>
                  </a:lnTo>
                  <a:lnTo>
                    <a:pt x="508" y="202"/>
                  </a:lnTo>
                  <a:lnTo>
                    <a:pt x="510" y="203"/>
                  </a:lnTo>
                  <a:lnTo>
                    <a:pt x="512" y="206"/>
                  </a:lnTo>
                  <a:lnTo>
                    <a:pt x="515" y="209"/>
                  </a:lnTo>
                  <a:lnTo>
                    <a:pt x="516" y="211"/>
                  </a:lnTo>
                  <a:lnTo>
                    <a:pt x="518" y="213"/>
                  </a:lnTo>
                  <a:lnTo>
                    <a:pt x="519" y="214"/>
                  </a:lnTo>
                  <a:lnTo>
                    <a:pt x="520" y="215"/>
                  </a:lnTo>
                  <a:lnTo>
                    <a:pt x="522" y="218"/>
                  </a:lnTo>
                  <a:lnTo>
                    <a:pt x="522" y="219"/>
                  </a:lnTo>
                  <a:lnTo>
                    <a:pt x="522" y="220"/>
                  </a:lnTo>
                  <a:lnTo>
                    <a:pt x="520" y="221"/>
                  </a:lnTo>
                  <a:lnTo>
                    <a:pt x="519" y="222"/>
                  </a:lnTo>
                  <a:lnTo>
                    <a:pt x="516" y="221"/>
                  </a:lnTo>
                  <a:lnTo>
                    <a:pt x="512" y="221"/>
                  </a:lnTo>
                  <a:lnTo>
                    <a:pt x="508" y="218"/>
                  </a:lnTo>
                  <a:lnTo>
                    <a:pt x="502" y="215"/>
                  </a:lnTo>
                  <a:lnTo>
                    <a:pt x="498" y="215"/>
                  </a:lnTo>
                  <a:lnTo>
                    <a:pt x="495" y="213"/>
                  </a:lnTo>
                  <a:lnTo>
                    <a:pt x="493" y="211"/>
                  </a:lnTo>
                  <a:lnTo>
                    <a:pt x="496" y="208"/>
                  </a:lnTo>
                  <a:lnTo>
                    <a:pt x="496" y="206"/>
                  </a:lnTo>
                  <a:lnTo>
                    <a:pt x="493" y="205"/>
                  </a:lnTo>
                  <a:lnTo>
                    <a:pt x="490" y="201"/>
                  </a:lnTo>
                  <a:lnTo>
                    <a:pt x="487" y="197"/>
                  </a:lnTo>
                  <a:lnTo>
                    <a:pt x="479" y="196"/>
                  </a:lnTo>
                  <a:lnTo>
                    <a:pt x="477" y="197"/>
                  </a:lnTo>
                  <a:lnTo>
                    <a:pt x="475" y="199"/>
                  </a:lnTo>
                  <a:lnTo>
                    <a:pt x="472" y="196"/>
                  </a:lnTo>
                  <a:lnTo>
                    <a:pt x="470" y="196"/>
                  </a:lnTo>
                  <a:lnTo>
                    <a:pt x="469" y="199"/>
                  </a:lnTo>
                  <a:lnTo>
                    <a:pt x="467" y="201"/>
                  </a:lnTo>
                  <a:lnTo>
                    <a:pt x="463" y="203"/>
                  </a:lnTo>
                  <a:lnTo>
                    <a:pt x="461" y="203"/>
                  </a:lnTo>
                  <a:lnTo>
                    <a:pt x="460" y="202"/>
                  </a:lnTo>
                  <a:lnTo>
                    <a:pt x="456" y="203"/>
                  </a:lnTo>
                  <a:lnTo>
                    <a:pt x="454" y="202"/>
                  </a:lnTo>
                  <a:lnTo>
                    <a:pt x="448" y="204"/>
                  </a:lnTo>
                  <a:lnTo>
                    <a:pt x="447" y="203"/>
                  </a:lnTo>
                  <a:lnTo>
                    <a:pt x="445" y="204"/>
                  </a:lnTo>
                  <a:lnTo>
                    <a:pt x="441" y="203"/>
                  </a:lnTo>
                  <a:lnTo>
                    <a:pt x="438" y="205"/>
                  </a:lnTo>
                  <a:lnTo>
                    <a:pt x="435" y="205"/>
                  </a:lnTo>
                  <a:lnTo>
                    <a:pt x="422" y="209"/>
                  </a:lnTo>
                  <a:lnTo>
                    <a:pt x="418" y="212"/>
                  </a:lnTo>
                  <a:lnTo>
                    <a:pt x="416" y="213"/>
                  </a:lnTo>
                  <a:lnTo>
                    <a:pt x="413" y="218"/>
                  </a:lnTo>
                  <a:lnTo>
                    <a:pt x="409" y="222"/>
                  </a:lnTo>
                  <a:lnTo>
                    <a:pt x="408" y="225"/>
                  </a:lnTo>
                  <a:lnTo>
                    <a:pt x="406" y="228"/>
                  </a:lnTo>
                  <a:lnTo>
                    <a:pt x="400" y="229"/>
                  </a:lnTo>
                </a:path>
              </a:pathLst>
            </a:custGeom>
            <a:solidFill>
              <a:srgbClr val="FFC000"/>
            </a:solidFill>
            <a:ln w="4763">
              <a:solidFill>
                <a:srgbClr val="6E6E6E"/>
              </a:solidFill>
              <a:prstDash val="solid"/>
              <a:round/>
              <a:headEnd/>
              <a:tailEnd/>
            </a:ln>
            <a:extLst/>
          </p:spPr>
          <p:txBody>
            <a:bodyPr vert="horz" wrap="square" lIns="91440" tIns="45720" rIns="91440" bIns="45720" numCol="1" anchor="t" anchorCtr="0" compatLnSpc="1">
              <a:prstTxWarp prst="textNoShape">
                <a:avLst/>
              </a:prstTxWarp>
            </a:bodyPr>
            <a:lstStyle/>
            <a:p>
              <a:endParaRPr lang="en-IN"/>
            </a:p>
          </p:txBody>
        </p:sp>
        <p:sp>
          <p:nvSpPr>
            <p:cNvPr id="227" name="Freeform 227"/>
            <p:cNvSpPr>
              <a:spLocks/>
            </p:cNvSpPr>
            <p:nvPr/>
          </p:nvSpPr>
          <p:spPr bwMode="auto">
            <a:xfrm>
              <a:off x="6410326" y="2668585"/>
              <a:ext cx="106363" cy="58738"/>
            </a:xfrm>
            <a:custGeom>
              <a:avLst/>
              <a:gdLst>
                <a:gd name="T0" fmla="*/ 67 w 67"/>
                <a:gd name="T1" fmla="*/ 2 h 37"/>
                <a:gd name="T2" fmla="*/ 61 w 67"/>
                <a:gd name="T3" fmla="*/ 2 h 37"/>
                <a:gd name="T4" fmla="*/ 60 w 67"/>
                <a:gd name="T5" fmla="*/ 5 h 37"/>
                <a:gd name="T6" fmla="*/ 57 w 67"/>
                <a:gd name="T7" fmla="*/ 8 h 37"/>
                <a:gd name="T8" fmla="*/ 56 w 67"/>
                <a:gd name="T9" fmla="*/ 11 h 37"/>
                <a:gd name="T10" fmla="*/ 55 w 67"/>
                <a:gd name="T11" fmla="*/ 13 h 37"/>
                <a:gd name="T12" fmla="*/ 53 w 67"/>
                <a:gd name="T13" fmla="*/ 14 h 37"/>
                <a:gd name="T14" fmla="*/ 49 w 67"/>
                <a:gd name="T15" fmla="*/ 13 h 37"/>
                <a:gd name="T16" fmla="*/ 47 w 67"/>
                <a:gd name="T17" fmla="*/ 14 h 37"/>
                <a:gd name="T18" fmla="*/ 45 w 67"/>
                <a:gd name="T19" fmla="*/ 16 h 37"/>
                <a:gd name="T20" fmla="*/ 45 w 67"/>
                <a:gd name="T21" fmla="*/ 17 h 37"/>
                <a:gd name="T22" fmla="*/ 44 w 67"/>
                <a:gd name="T23" fmla="*/ 20 h 37"/>
                <a:gd name="T24" fmla="*/ 43 w 67"/>
                <a:gd name="T25" fmla="*/ 21 h 37"/>
                <a:gd name="T26" fmla="*/ 37 w 67"/>
                <a:gd name="T27" fmla="*/ 20 h 37"/>
                <a:gd name="T28" fmla="*/ 36 w 67"/>
                <a:gd name="T29" fmla="*/ 20 h 37"/>
                <a:gd name="T30" fmla="*/ 35 w 67"/>
                <a:gd name="T31" fmla="*/ 21 h 37"/>
                <a:gd name="T32" fmla="*/ 33 w 67"/>
                <a:gd name="T33" fmla="*/ 22 h 37"/>
                <a:gd name="T34" fmla="*/ 30 w 67"/>
                <a:gd name="T35" fmla="*/ 27 h 37"/>
                <a:gd name="T36" fmla="*/ 27 w 67"/>
                <a:gd name="T37" fmla="*/ 32 h 37"/>
                <a:gd name="T38" fmla="*/ 15 w 67"/>
                <a:gd name="T39" fmla="*/ 35 h 37"/>
                <a:gd name="T40" fmla="*/ 13 w 67"/>
                <a:gd name="T41" fmla="*/ 37 h 37"/>
                <a:gd name="T42" fmla="*/ 11 w 67"/>
                <a:gd name="T43" fmla="*/ 37 h 37"/>
                <a:gd name="T44" fmla="*/ 10 w 67"/>
                <a:gd name="T45" fmla="*/ 33 h 37"/>
                <a:gd name="T46" fmla="*/ 9 w 67"/>
                <a:gd name="T47" fmla="*/ 33 h 37"/>
                <a:gd name="T48" fmla="*/ 8 w 67"/>
                <a:gd name="T49" fmla="*/ 32 h 37"/>
                <a:gd name="T50" fmla="*/ 7 w 67"/>
                <a:gd name="T51" fmla="*/ 29 h 37"/>
                <a:gd name="T52" fmla="*/ 6 w 67"/>
                <a:gd name="T53" fmla="*/ 27 h 37"/>
                <a:gd name="T54" fmla="*/ 7 w 67"/>
                <a:gd name="T55" fmla="*/ 25 h 37"/>
                <a:gd name="T56" fmla="*/ 7 w 67"/>
                <a:gd name="T57" fmla="*/ 24 h 37"/>
                <a:gd name="T58" fmla="*/ 6 w 67"/>
                <a:gd name="T59" fmla="*/ 22 h 37"/>
                <a:gd name="T60" fmla="*/ 5 w 67"/>
                <a:gd name="T61" fmla="*/ 18 h 37"/>
                <a:gd name="T62" fmla="*/ 5 w 67"/>
                <a:gd name="T63" fmla="*/ 16 h 37"/>
                <a:gd name="T64" fmla="*/ 6 w 67"/>
                <a:gd name="T65" fmla="*/ 14 h 37"/>
                <a:gd name="T66" fmla="*/ 5 w 67"/>
                <a:gd name="T67" fmla="*/ 11 h 37"/>
                <a:gd name="T68" fmla="*/ 5 w 67"/>
                <a:gd name="T69" fmla="*/ 10 h 37"/>
                <a:gd name="T70" fmla="*/ 3 w 67"/>
                <a:gd name="T71" fmla="*/ 7 h 37"/>
                <a:gd name="T72" fmla="*/ 0 w 67"/>
                <a:gd name="T73" fmla="*/ 5 h 37"/>
                <a:gd name="T74" fmla="*/ 5 w 67"/>
                <a:gd name="T75" fmla="*/ 0 h 37"/>
                <a:gd name="T76" fmla="*/ 4 w 67"/>
                <a:gd name="T77"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 h="37">
                  <a:moveTo>
                    <a:pt x="67" y="2"/>
                  </a:moveTo>
                  <a:lnTo>
                    <a:pt x="61" y="2"/>
                  </a:lnTo>
                  <a:lnTo>
                    <a:pt x="60" y="5"/>
                  </a:lnTo>
                  <a:lnTo>
                    <a:pt x="57" y="8"/>
                  </a:lnTo>
                  <a:lnTo>
                    <a:pt x="56" y="11"/>
                  </a:lnTo>
                  <a:lnTo>
                    <a:pt x="55" y="13"/>
                  </a:lnTo>
                  <a:lnTo>
                    <a:pt x="53" y="14"/>
                  </a:lnTo>
                  <a:lnTo>
                    <a:pt x="49" y="13"/>
                  </a:lnTo>
                  <a:lnTo>
                    <a:pt x="47" y="14"/>
                  </a:lnTo>
                  <a:lnTo>
                    <a:pt x="45" y="16"/>
                  </a:lnTo>
                  <a:lnTo>
                    <a:pt x="45" y="17"/>
                  </a:lnTo>
                  <a:lnTo>
                    <a:pt x="44" y="20"/>
                  </a:lnTo>
                  <a:lnTo>
                    <a:pt x="43" y="21"/>
                  </a:lnTo>
                  <a:lnTo>
                    <a:pt x="37" y="20"/>
                  </a:lnTo>
                  <a:lnTo>
                    <a:pt x="36" y="20"/>
                  </a:lnTo>
                  <a:lnTo>
                    <a:pt x="35" y="21"/>
                  </a:lnTo>
                  <a:lnTo>
                    <a:pt x="33" y="22"/>
                  </a:lnTo>
                  <a:lnTo>
                    <a:pt x="30" y="27"/>
                  </a:lnTo>
                  <a:lnTo>
                    <a:pt x="27" y="32"/>
                  </a:lnTo>
                  <a:lnTo>
                    <a:pt x="15" y="35"/>
                  </a:lnTo>
                  <a:lnTo>
                    <a:pt x="13" y="37"/>
                  </a:lnTo>
                  <a:lnTo>
                    <a:pt x="11" y="37"/>
                  </a:lnTo>
                  <a:lnTo>
                    <a:pt x="10" y="33"/>
                  </a:lnTo>
                  <a:lnTo>
                    <a:pt x="9" y="33"/>
                  </a:lnTo>
                  <a:lnTo>
                    <a:pt x="8" y="32"/>
                  </a:lnTo>
                  <a:lnTo>
                    <a:pt x="7" y="29"/>
                  </a:lnTo>
                  <a:lnTo>
                    <a:pt x="6" y="27"/>
                  </a:lnTo>
                  <a:lnTo>
                    <a:pt x="7" y="25"/>
                  </a:lnTo>
                  <a:lnTo>
                    <a:pt x="7" y="24"/>
                  </a:lnTo>
                  <a:lnTo>
                    <a:pt x="6" y="22"/>
                  </a:lnTo>
                  <a:lnTo>
                    <a:pt x="5" y="18"/>
                  </a:lnTo>
                  <a:lnTo>
                    <a:pt x="5" y="16"/>
                  </a:lnTo>
                  <a:lnTo>
                    <a:pt x="6" y="14"/>
                  </a:lnTo>
                  <a:lnTo>
                    <a:pt x="5" y="11"/>
                  </a:lnTo>
                  <a:lnTo>
                    <a:pt x="5" y="10"/>
                  </a:lnTo>
                  <a:lnTo>
                    <a:pt x="3" y="7"/>
                  </a:lnTo>
                  <a:lnTo>
                    <a:pt x="0" y="5"/>
                  </a:lnTo>
                  <a:lnTo>
                    <a:pt x="5" y="0"/>
                  </a:lnTo>
                  <a:lnTo>
                    <a:pt x="4"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28" name="Freeform 228"/>
            <p:cNvSpPr>
              <a:spLocks/>
            </p:cNvSpPr>
            <p:nvPr/>
          </p:nvSpPr>
          <p:spPr bwMode="auto">
            <a:xfrm>
              <a:off x="6407151" y="2670172"/>
              <a:ext cx="9525" cy="1588"/>
            </a:xfrm>
            <a:custGeom>
              <a:avLst/>
              <a:gdLst>
                <a:gd name="T0" fmla="*/ 0 w 6"/>
                <a:gd name="T1" fmla="*/ 1 h 1"/>
                <a:gd name="T2" fmla="*/ 2 w 6"/>
                <a:gd name="T3" fmla="*/ 1 h 1"/>
                <a:gd name="T4" fmla="*/ 6 w 6"/>
                <a:gd name="T5" fmla="*/ 0 h 1"/>
                <a:gd name="T6" fmla="*/ 2 w 6"/>
                <a:gd name="T7" fmla="*/ 1 h 1"/>
                <a:gd name="T8" fmla="*/ 0 w 6"/>
                <a:gd name="T9" fmla="*/ 1 h 1"/>
              </a:gdLst>
              <a:ahLst/>
              <a:cxnLst>
                <a:cxn ang="0">
                  <a:pos x="T0" y="T1"/>
                </a:cxn>
                <a:cxn ang="0">
                  <a:pos x="T2" y="T3"/>
                </a:cxn>
                <a:cxn ang="0">
                  <a:pos x="T4" y="T5"/>
                </a:cxn>
                <a:cxn ang="0">
                  <a:pos x="T6" y="T7"/>
                </a:cxn>
                <a:cxn ang="0">
                  <a:pos x="T8" y="T9"/>
                </a:cxn>
              </a:cxnLst>
              <a:rect l="0" t="0" r="r" b="b"/>
              <a:pathLst>
                <a:path w="6" h="1">
                  <a:moveTo>
                    <a:pt x="0" y="1"/>
                  </a:moveTo>
                  <a:lnTo>
                    <a:pt x="2" y="1"/>
                  </a:lnTo>
                  <a:lnTo>
                    <a:pt x="6" y="0"/>
                  </a:lnTo>
                  <a:lnTo>
                    <a:pt x="2" y="1"/>
                  </a:lnTo>
                  <a:lnTo>
                    <a:pt x="0" y="1"/>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29" name="Freeform 229"/>
            <p:cNvSpPr>
              <a:spLocks noEditPoints="1"/>
            </p:cNvSpPr>
            <p:nvPr/>
          </p:nvSpPr>
          <p:spPr bwMode="auto">
            <a:xfrm>
              <a:off x="3265489" y="2693984"/>
              <a:ext cx="1306513" cy="865187"/>
            </a:xfrm>
            <a:custGeom>
              <a:avLst/>
              <a:gdLst>
                <a:gd name="T0" fmla="*/ 701 w 823"/>
                <a:gd name="T1" fmla="*/ 411 h 545"/>
                <a:gd name="T2" fmla="*/ 677 w 823"/>
                <a:gd name="T3" fmla="*/ 416 h 545"/>
                <a:gd name="T4" fmla="*/ 658 w 823"/>
                <a:gd name="T5" fmla="*/ 436 h 545"/>
                <a:gd name="T6" fmla="*/ 641 w 823"/>
                <a:gd name="T7" fmla="*/ 455 h 545"/>
                <a:gd name="T8" fmla="*/ 629 w 823"/>
                <a:gd name="T9" fmla="*/ 489 h 545"/>
                <a:gd name="T10" fmla="*/ 613 w 823"/>
                <a:gd name="T11" fmla="*/ 522 h 545"/>
                <a:gd name="T12" fmla="*/ 505 w 823"/>
                <a:gd name="T13" fmla="*/ 489 h 545"/>
                <a:gd name="T14" fmla="*/ 408 w 823"/>
                <a:gd name="T15" fmla="*/ 503 h 545"/>
                <a:gd name="T16" fmla="*/ 322 w 823"/>
                <a:gd name="T17" fmla="*/ 503 h 545"/>
                <a:gd name="T18" fmla="*/ 232 w 823"/>
                <a:gd name="T19" fmla="*/ 533 h 545"/>
                <a:gd name="T20" fmla="*/ 110 w 823"/>
                <a:gd name="T21" fmla="*/ 512 h 545"/>
                <a:gd name="T22" fmla="*/ 8 w 823"/>
                <a:gd name="T23" fmla="*/ 448 h 545"/>
                <a:gd name="T24" fmla="*/ 42 w 823"/>
                <a:gd name="T25" fmla="*/ 375 h 545"/>
                <a:gd name="T26" fmla="*/ 56 w 823"/>
                <a:gd name="T27" fmla="*/ 336 h 545"/>
                <a:gd name="T28" fmla="*/ 84 w 823"/>
                <a:gd name="T29" fmla="*/ 304 h 545"/>
                <a:gd name="T30" fmla="*/ 82 w 823"/>
                <a:gd name="T31" fmla="*/ 247 h 545"/>
                <a:gd name="T32" fmla="*/ 71 w 823"/>
                <a:gd name="T33" fmla="*/ 201 h 545"/>
                <a:gd name="T34" fmla="*/ 79 w 823"/>
                <a:gd name="T35" fmla="*/ 179 h 545"/>
                <a:gd name="T36" fmla="*/ 122 w 823"/>
                <a:gd name="T37" fmla="*/ 171 h 545"/>
                <a:gd name="T38" fmla="*/ 111 w 823"/>
                <a:gd name="T39" fmla="*/ 188 h 545"/>
                <a:gd name="T40" fmla="*/ 171 w 823"/>
                <a:gd name="T41" fmla="*/ 213 h 545"/>
                <a:gd name="T42" fmla="*/ 166 w 823"/>
                <a:gd name="T43" fmla="*/ 249 h 545"/>
                <a:gd name="T44" fmla="*/ 146 w 823"/>
                <a:gd name="T45" fmla="*/ 283 h 545"/>
                <a:gd name="T46" fmla="*/ 184 w 823"/>
                <a:gd name="T47" fmla="*/ 274 h 545"/>
                <a:gd name="T48" fmla="*/ 226 w 823"/>
                <a:gd name="T49" fmla="*/ 249 h 545"/>
                <a:gd name="T50" fmla="*/ 273 w 823"/>
                <a:gd name="T51" fmla="*/ 248 h 545"/>
                <a:gd name="T52" fmla="*/ 283 w 823"/>
                <a:gd name="T53" fmla="*/ 204 h 545"/>
                <a:gd name="T54" fmla="*/ 293 w 823"/>
                <a:gd name="T55" fmla="*/ 166 h 545"/>
                <a:gd name="T56" fmla="*/ 299 w 823"/>
                <a:gd name="T57" fmla="*/ 144 h 545"/>
                <a:gd name="T58" fmla="*/ 236 w 823"/>
                <a:gd name="T59" fmla="*/ 98 h 545"/>
                <a:gd name="T60" fmla="*/ 332 w 823"/>
                <a:gd name="T61" fmla="*/ 41 h 545"/>
                <a:gd name="T62" fmla="*/ 400 w 823"/>
                <a:gd name="T63" fmla="*/ 1 h 545"/>
                <a:gd name="T64" fmla="*/ 467 w 823"/>
                <a:gd name="T65" fmla="*/ 25 h 545"/>
                <a:gd name="T66" fmla="*/ 468 w 823"/>
                <a:gd name="T67" fmla="*/ 73 h 545"/>
                <a:gd name="T68" fmla="*/ 450 w 823"/>
                <a:gd name="T69" fmla="*/ 113 h 545"/>
                <a:gd name="T70" fmla="*/ 406 w 823"/>
                <a:gd name="T71" fmla="*/ 137 h 545"/>
                <a:gd name="T72" fmla="*/ 405 w 823"/>
                <a:gd name="T73" fmla="*/ 166 h 545"/>
                <a:gd name="T74" fmla="*/ 432 w 823"/>
                <a:gd name="T75" fmla="*/ 246 h 545"/>
                <a:gd name="T76" fmla="*/ 441 w 823"/>
                <a:gd name="T77" fmla="*/ 189 h 545"/>
                <a:gd name="T78" fmla="*/ 427 w 823"/>
                <a:gd name="T79" fmla="*/ 139 h 545"/>
                <a:gd name="T80" fmla="*/ 446 w 823"/>
                <a:gd name="T81" fmla="*/ 136 h 545"/>
                <a:gd name="T82" fmla="*/ 462 w 823"/>
                <a:gd name="T83" fmla="*/ 129 h 545"/>
                <a:gd name="T84" fmla="*/ 453 w 823"/>
                <a:gd name="T85" fmla="*/ 153 h 545"/>
                <a:gd name="T86" fmla="*/ 467 w 823"/>
                <a:gd name="T87" fmla="*/ 150 h 545"/>
                <a:gd name="T88" fmla="*/ 491 w 823"/>
                <a:gd name="T89" fmla="*/ 164 h 545"/>
                <a:gd name="T90" fmla="*/ 544 w 823"/>
                <a:gd name="T91" fmla="*/ 169 h 545"/>
                <a:gd name="T92" fmla="*/ 599 w 823"/>
                <a:gd name="T93" fmla="*/ 155 h 545"/>
                <a:gd name="T94" fmla="*/ 604 w 823"/>
                <a:gd name="T95" fmla="*/ 171 h 545"/>
                <a:gd name="T96" fmla="*/ 618 w 823"/>
                <a:gd name="T97" fmla="*/ 163 h 545"/>
                <a:gd name="T98" fmla="*/ 638 w 823"/>
                <a:gd name="T99" fmla="*/ 166 h 545"/>
                <a:gd name="T100" fmla="*/ 651 w 823"/>
                <a:gd name="T101" fmla="*/ 181 h 545"/>
                <a:gd name="T102" fmla="*/ 682 w 823"/>
                <a:gd name="T103" fmla="*/ 159 h 545"/>
                <a:gd name="T104" fmla="*/ 711 w 823"/>
                <a:gd name="T105" fmla="*/ 164 h 545"/>
                <a:gd name="T106" fmla="*/ 756 w 823"/>
                <a:gd name="T107" fmla="*/ 194 h 545"/>
                <a:gd name="T108" fmla="*/ 813 w 823"/>
                <a:gd name="T109" fmla="*/ 220 h 545"/>
                <a:gd name="T110" fmla="*/ 810 w 823"/>
                <a:gd name="T111" fmla="*/ 283 h 545"/>
                <a:gd name="T112" fmla="*/ 776 w 823"/>
                <a:gd name="T113" fmla="*/ 290 h 545"/>
                <a:gd name="T114" fmla="*/ 740 w 823"/>
                <a:gd name="T115" fmla="*/ 284 h 545"/>
                <a:gd name="T116" fmla="*/ 714 w 823"/>
                <a:gd name="T117" fmla="*/ 284 h 545"/>
                <a:gd name="T118" fmla="*/ 711 w 823"/>
                <a:gd name="T119" fmla="*/ 310 h 545"/>
                <a:gd name="T120" fmla="*/ 732 w 823"/>
                <a:gd name="T121" fmla="*/ 315 h 545"/>
                <a:gd name="T122" fmla="*/ 761 w 823"/>
                <a:gd name="T123" fmla="*/ 330 h 545"/>
                <a:gd name="T124" fmla="*/ 754 w 823"/>
                <a:gd name="T125" fmla="*/ 355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3" h="545">
                  <a:moveTo>
                    <a:pt x="620" y="223"/>
                  </a:moveTo>
                  <a:lnTo>
                    <a:pt x="619" y="223"/>
                  </a:lnTo>
                  <a:lnTo>
                    <a:pt x="620" y="223"/>
                  </a:lnTo>
                  <a:close/>
                  <a:moveTo>
                    <a:pt x="724" y="394"/>
                  </a:moveTo>
                  <a:lnTo>
                    <a:pt x="724" y="395"/>
                  </a:lnTo>
                  <a:lnTo>
                    <a:pt x="724" y="395"/>
                  </a:lnTo>
                  <a:lnTo>
                    <a:pt x="723" y="395"/>
                  </a:lnTo>
                  <a:lnTo>
                    <a:pt x="722" y="395"/>
                  </a:lnTo>
                  <a:lnTo>
                    <a:pt x="722" y="396"/>
                  </a:lnTo>
                  <a:lnTo>
                    <a:pt x="722" y="397"/>
                  </a:lnTo>
                  <a:lnTo>
                    <a:pt x="723" y="397"/>
                  </a:lnTo>
                  <a:lnTo>
                    <a:pt x="722" y="398"/>
                  </a:lnTo>
                  <a:lnTo>
                    <a:pt x="721" y="398"/>
                  </a:lnTo>
                  <a:lnTo>
                    <a:pt x="720" y="398"/>
                  </a:lnTo>
                  <a:lnTo>
                    <a:pt x="720" y="399"/>
                  </a:lnTo>
                  <a:lnTo>
                    <a:pt x="719" y="399"/>
                  </a:lnTo>
                  <a:lnTo>
                    <a:pt x="718" y="400"/>
                  </a:lnTo>
                  <a:lnTo>
                    <a:pt x="717" y="400"/>
                  </a:lnTo>
                  <a:lnTo>
                    <a:pt x="716" y="400"/>
                  </a:lnTo>
                  <a:lnTo>
                    <a:pt x="716" y="401"/>
                  </a:lnTo>
                  <a:lnTo>
                    <a:pt x="716" y="401"/>
                  </a:lnTo>
                  <a:lnTo>
                    <a:pt x="716" y="402"/>
                  </a:lnTo>
                  <a:lnTo>
                    <a:pt x="715" y="402"/>
                  </a:lnTo>
                  <a:lnTo>
                    <a:pt x="715" y="403"/>
                  </a:lnTo>
                  <a:lnTo>
                    <a:pt x="715" y="404"/>
                  </a:lnTo>
                  <a:lnTo>
                    <a:pt x="715" y="405"/>
                  </a:lnTo>
                  <a:lnTo>
                    <a:pt x="716" y="405"/>
                  </a:lnTo>
                  <a:lnTo>
                    <a:pt x="716" y="405"/>
                  </a:lnTo>
                  <a:lnTo>
                    <a:pt x="717" y="405"/>
                  </a:lnTo>
                  <a:lnTo>
                    <a:pt x="716" y="405"/>
                  </a:lnTo>
                  <a:lnTo>
                    <a:pt x="716" y="405"/>
                  </a:lnTo>
                  <a:lnTo>
                    <a:pt x="715" y="405"/>
                  </a:lnTo>
                  <a:lnTo>
                    <a:pt x="714" y="406"/>
                  </a:lnTo>
                  <a:lnTo>
                    <a:pt x="713" y="406"/>
                  </a:lnTo>
                  <a:lnTo>
                    <a:pt x="713" y="407"/>
                  </a:lnTo>
                  <a:lnTo>
                    <a:pt x="712" y="407"/>
                  </a:lnTo>
                  <a:lnTo>
                    <a:pt x="711" y="407"/>
                  </a:lnTo>
                  <a:lnTo>
                    <a:pt x="710" y="407"/>
                  </a:lnTo>
                  <a:lnTo>
                    <a:pt x="709" y="407"/>
                  </a:lnTo>
                  <a:lnTo>
                    <a:pt x="708" y="407"/>
                  </a:lnTo>
                  <a:lnTo>
                    <a:pt x="708" y="407"/>
                  </a:lnTo>
                  <a:lnTo>
                    <a:pt x="708" y="408"/>
                  </a:lnTo>
                  <a:lnTo>
                    <a:pt x="708" y="408"/>
                  </a:lnTo>
                  <a:lnTo>
                    <a:pt x="708" y="409"/>
                  </a:lnTo>
                  <a:lnTo>
                    <a:pt x="707" y="409"/>
                  </a:lnTo>
                  <a:lnTo>
                    <a:pt x="706" y="409"/>
                  </a:lnTo>
                  <a:lnTo>
                    <a:pt x="706" y="408"/>
                  </a:lnTo>
                  <a:lnTo>
                    <a:pt x="705" y="408"/>
                  </a:lnTo>
                  <a:lnTo>
                    <a:pt x="704" y="408"/>
                  </a:lnTo>
                  <a:lnTo>
                    <a:pt x="703" y="408"/>
                  </a:lnTo>
                  <a:lnTo>
                    <a:pt x="703" y="409"/>
                  </a:lnTo>
                  <a:lnTo>
                    <a:pt x="703" y="410"/>
                  </a:lnTo>
                  <a:lnTo>
                    <a:pt x="702" y="411"/>
                  </a:lnTo>
                  <a:lnTo>
                    <a:pt x="701" y="411"/>
                  </a:lnTo>
                  <a:lnTo>
                    <a:pt x="700" y="411"/>
                  </a:lnTo>
                  <a:lnTo>
                    <a:pt x="700" y="412"/>
                  </a:lnTo>
                  <a:lnTo>
                    <a:pt x="700" y="412"/>
                  </a:lnTo>
                  <a:lnTo>
                    <a:pt x="700" y="412"/>
                  </a:lnTo>
                  <a:lnTo>
                    <a:pt x="699" y="412"/>
                  </a:lnTo>
                  <a:lnTo>
                    <a:pt x="698" y="412"/>
                  </a:lnTo>
                  <a:lnTo>
                    <a:pt x="697" y="413"/>
                  </a:lnTo>
                  <a:lnTo>
                    <a:pt x="696" y="413"/>
                  </a:lnTo>
                  <a:lnTo>
                    <a:pt x="696" y="414"/>
                  </a:lnTo>
                  <a:lnTo>
                    <a:pt x="696" y="415"/>
                  </a:lnTo>
                  <a:lnTo>
                    <a:pt x="696" y="416"/>
                  </a:lnTo>
                  <a:lnTo>
                    <a:pt x="695" y="416"/>
                  </a:lnTo>
                  <a:lnTo>
                    <a:pt x="694" y="416"/>
                  </a:lnTo>
                  <a:lnTo>
                    <a:pt x="694" y="417"/>
                  </a:lnTo>
                  <a:lnTo>
                    <a:pt x="693" y="417"/>
                  </a:lnTo>
                  <a:lnTo>
                    <a:pt x="693" y="418"/>
                  </a:lnTo>
                  <a:lnTo>
                    <a:pt x="693" y="417"/>
                  </a:lnTo>
                  <a:lnTo>
                    <a:pt x="692" y="417"/>
                  </a:lnTo>
                  <a:lnTo>
                    <a:pt x="692" y="417"/>
                  </a:lnTo>
                  <a:lnTo>
                    <a:pt x="692" y="416"/>
                  </a:lnTo>
                  <a:lnTo>
                    <a:pt x="692" y="415"/>
                  </a:lnTo>
                  <a:lnTo>
                    <a:pt x="692" y="414"/>
                  </a:lnTo>
                  <a:lnTo>
                    <a:pt x="692" y="413"/>
                  </a:lnTo>
                  <a:lnTo>
                    <a:pt x="692" y="412"/>
                  </a:lnTo>
                  <a:lnTo>
                    <a:pt x="692" y="412"/>
                  </a:lnTo>
                  <a:lnTo>
                    <a:pt x="691" y="412"/>
                  </a:lnTo>
                  <a:lnTo>
                    <a:pt x="690" y="411"/>
                  </a:lnTo>
                  <a:lnTo>
                    <a:pt x="689" y="411"/>
                  </a:lnTo>
                  <a:lnTo>
                    <a:pt x="688" y="411"/>
                  </a:lnTo>
                  <a:lnTo>
                    <a:pt x="687" y="411"/>
                  </a:lnTo>
                  <a:lnTo>
                    <a:pt x="687" y="410"/>
                  </a:lnTo>
                  <a:lnTo>
                    <a:pt x="686" y="410"/>
                  </a:lnTo>
                  <a:lnTo>
                    <a:pt x="685" y="410"/>
                  </a:lnTo>
                  <a:lnTo>
                    <a:pt x="684" y="410"/>
                  </a:lnTo>
                  <a:lnTo>
                    <a:pt x="684" y="411"/>
                  </a:lnTo>
                  <a:lnTo>
                    <a:pt x="684" y="412"/>
                  </a:lnTo>
                  <a:lnTo>
                    <a:pt x="684" y="412"/>
                  </a:lnTo>
                  <a:lnTo>
                    <a:pt x="684" y="413"/>
                  </a:lnTo>
                  <a:lnTo>
                    <a:pt x="684" y="413"/>
                  </a:lnTo>
                  <a:lnTo>
                    <a:pt x="684" y="412"/>
                  </a:lnTo>
                  <a:lnTo>
                    <a:pt x="683" y="412"/>
                  </a:lnTo>
                  <a:lnTo>
                    <a:pt x="682" y="412"/>
                  </a:lnTo>
                  <a:lnTo>
                    <a:pt x="681" y="412"/>
                  </a:lnTo>
                  <a:lnTo>
                    <a:pt x="680" y="412"/>
                  </a:lnTo>
                  <a:lnTo>
                    <a:pt x="680" y="412"/>
                  </a:lnTo>
                  <a:lnTo>
                    <a:pt x="679" y="412"/>
                  </a:lnTo>
                  <a:lnTo>
                    <a:pt x="679" y="413"/>
                  </a:lnTo>
                  <a:lnTo>
                    <a:pt x="680" y="413"/>
                  </a:lnTo>
                  <a:lnTo>
                    <a:pt x="680" y="414"/>
                  </a:lnTo>
                  <a:lnTo>
                    <a:pt x="679" y="414"/>
                  </a:lnTo>
                  <a:lnTo>
                    <a:pt x="679" y="415"/>
                  </a:lnTo>
                  <a:lnTo>
                    <a:pt x="678" y="415"/>
                  </a:lnTo>
                  <a:lnTo>
                    <a:pt x="678" y="416"/>
                  </a:lnTo>
                  <a:lnTo>
                    <a:pt x="677" y="416"/>
                  </a:lnTo>
                  <a:lnTo>
                    <a:pt x="676" y="416"/>
                  </a:lnTo>
                  <a:lnTo>
                    <a:pt x="676" y="416"/>
                  </a:lnTo>
                  <a:lnTo>
                    <a:pt x="675" y="416"/>
                  </a:lnTo>
                  <a:lnTo>
                    <a:pt x="675" y="415"/>
                  </a:lnTo>
                  <a:lnTo>
                    <a:pt x="675" y="414"/>
                  </a:lnTo>
                  <a:lnTo>
                    <a:pt x="675" y="413"/>
                  </a:lnTo>
                  <a:lnTo>
                    <a:pt x="675" y="412"/>
                  </a:lnTo>
                  <a:lnTo>
                    <a:pt x="674" y="412"/>
                  </a:lnTo>
                  <a:lnTo>
                    <a:pt x="673" y="412"/>
                  </a:lnTo>
                  <a:lnTo>
                    <a:pt x="672" y="412"/>
                  </a:lnTo>
                  <a:lnTo>
                    <a:pt x="671" y="412"/>
                  </a:lnTo>
                  <a:lnTo>
                    <a:pt x="670" y="412"/>
                  </a:lnTo>
                  <a:lnTo>
                    <a:pt x="670" y="412"/>
                  </a:lnTo>
                  <a:lnTo>
                    <a:pt x="670" y="413"/>
                  </a:lnTo>
                  <a:lnTo>
                    <a:pt x="670" y="414"/>
                  </a:lnTo>
                  <a:lnTo>
                    <a:pt x="670" y="415"/>
                  </a:lnTo>
                  <a:lnTo>
                    <a:pt x="669" y="415"/>
                  </a:lnTo>
                  <a:lnTo>
                    <a:pt x="668" y="416"/>
                  </a:lnTo>
                  <a:lnTo>
                    <a:pt x="668" y="416"/>
                  </a:lnTo>
                  <a:lnTo>
                    <a:pt x="666" y="416"/>
                  </a:lnTo>
                  <a:lnTo>
                    <a:pt x="665" y="416"/>
                  </a:lnTo>
                  <a:lnTo>
                    <a:pt x="665" y="417"/>
                  </a:lnTo>
                  <a:lnTo>
                    <a:pt x="665" y="418"/>
                  </a:lnTo>
                  <a:lnTo>
                    <a:pt x="665" y="419"/>
                  </a:lnTo>
                  <a:lnTo>
                    <a:pt x="665" y="420"/>
                  </a:lnTo>
                  <a:lnTo>
                    <a:pt x="665" y="420"/>
                  </a:lnTo>
                  <a:lnTo>
                    <a:pt x="665" y="421"/>
                  </a:lnTo>
                  <a:lnTo>
                    <a:pt x="665" y="422"/>
                  </a:lnTo>
                  <a:lnTo>
                    <a:pt x="665" y="423"/>
                  </a:lnTo>
                  <a:lnTo>
                    <a:pt x="665" y="424"/>
                  </a:lnTo>
                  <a:lnTo>
                    <a:pt x="665" y="425"/>
                  </a:lnTo>
                  <a:lnTo>
                    <a:pt x="665" y="426"/>
                  </a:lnTo>
                  <a:lnTo>
                    <a:pt x="665" y="427"/>
                  </a:lnTo>
                  <a:lnTo>
                    <a:pt x="665" y="428"/>
                  </a:lnTo>
                  <a:lnTo>
                    <a:pt x="665" y="428"/>
                  </a:lnTo>
                  <a:lnTo>
                    <a:pt x="665" y="429"/>
                  </a:lnTo>
                  <a:lnTo>
                    <a:pt x="665" y="430"/>
                  </a:lnTo>
                  <a:lnTo>
                    <a:pt x="665" y="431"/>
                  </a:lnTo>
                  <a:lnTo>
                    <a:pt x="665" y="432"/>
                  </a:lnTo>
                  <a:lnTo>
                    <a:pt x="665" y="433"/>
                  </a:lnTo>
                  <a:lnTo>
                    <a:pt x="664" y="433"/>
                  </a:lnTo>
                  <a:lnTo>
                    <a:pt x="663" y="433"/>
                  </a:lnTo>
                  <a:lnTo>
                    <a:pt x="663" y="434"/>
                  </a:lnTo>
                  <a:lnTo>
                    <a:pt x="662" y="434"/>
                  </a:lnTo>
                  <a:lnTo>
                    <a:pt x="663" y="435"/>
                  </a:lnTo>
                  <a:lnTo>
                    <a:pt x="663" y="436"/>
                  </a:lnTo>
                  <a:lnTo>
                    <a:pt x="662" y="436"/>
                  </a:lnTo>
                  <a:lnTo>
                    <a:pt x="661" y="436"/>
                  </a:lnTo>
                  <a:lnTo>
                    <a:pt x="661" y="436"/>
                  </a:lnTo>
                  <a:lnTo>
                    <a:pt x="661" y="435"/>
                  </a:lnTo>
                  <a:lnTo>
                    <a:pt x="660" y="435"/>
                  </a:lnTo>
                  <a:lnTo>
                    <a:pt x="659" y="436"/>
                  </a:lnTo>
                  <a:lnTo>
                    <a:pt x="658" y="436"/>
                  </a:lnTo>
                  <a:lnTo>
                    <a:pt x="658" y="436"/>
                  </a:lnTo>
                  <a:lnTo>
                    <a:pt x="658" y="437"/>
                  </a:lnTo>
                  <a:lnTo>
                    <a:pt x="657" y="437"/>
                  </a:lnTo>
                  <a:lnTo>
                    <a:pt x="656" y="437"/>
                  </a:lnTo>
                  <a:lnTo>
                    <a:pt x="655" y="438"/>
                  </a:lnTo>
                  <a:lnTo>
                    <a:pt x="656" y="438"/>
                  </a:lnTo>
                  <a:lnTo>
                    <a:pt x="656" y="439"/>
                  </a:lnTo>
                  <a:lnTo>
                    <a:pt x="656" y="440"/>
                  </a:lnTo>
                  <a:lnTo>
                    <a:pt x="656" y="441"/>
                  </a:lnTo>
                  <a:lnTo>
                    <a:pt x="656" y="442"/>
                  </a:lnTo>
                  <a:lnTo>
                    <a:pt x="656" y="443"/>
                  </a:lnTo>
                  <a:lnTo>
                    <a:pt x="656" y="444"/>
                  </a:lnTo>
                  <a:lnTo>
                    <a:pt x="656" y="444"/>
                  </a:lnTo>
                  <a:lnTo>
                    <a:pt x="656" y="445"/>
                  </a:lnTo>
                  <a:lnTo>
                    <a:pt x="655" y="446"/>
                  </a:lnTo>
                  <a:lnTo>
                    <a:pt x="654" y="446"/>
                  </a:lnTo>
                  <a:lnTo>
                    <a:pt x="654" y="445"/>
                  </a:lnTo>
                  <a:lnTo>
                    <a:pt x="653" y="445"/>
                  </a:lnTo>
                  <a:lnTo>
                    <a:pt x="653" y="446"/>
                  </a:lnTo>
                  <a:lnTo>
                    <a:pt x="653" y="447"/>
                  </a:lnTo>
                  <a:lnTo>
                    <a:pt x="653" y="448"/>
                  </a:lnTo>
                  <a:lnTo>
                    <a:pt x="654" y="449"/>
                  </a:lnTo>
                  <a:lnTo>
                    <a:pt x="655" y="449"/>
                  </a:lnTo>
                  <a:lnTo>
                    <a:pt x="655" y="450"/>
                  </a:lnTo>
                  <a:lnTo>
                    <a:pt x="656" y="451"/>
                  </a:lnTo>
                  <a:lnTo>
                    <a:pt x="655" y="452"/>
                  </a:lnTo>
                  <a:lnTo>
                    <a:pt x="655" y="452"/>
                  </a:lnTo>
                  <a:lnTo>
                    <a:pt x="656" y="453"/>
                  </a:lnTo>
                  <a:lnTo>
                    <a:pt x="655" y="453"/>
                  </a:lnTo>
                  <a:lnTo>
                    <a:pt x="654" y="454"/>
                  </a:lnTo>
                  <a:lnTo>
                    <a:pt x="653" y="454"/>
                  </a:lnTo>
                  <a:lnTo>
                    <a:pt x="653" y="454"/>
                  </a:lnTo>
                  <a:lnTo>
                    <a:pt x="652" y="453"/>
                  </a:lnTo>
                  <a:lnTo>
                    <a:pt x="651" y="453"/>
                  </a:lnTo>
                  <a:lnTo>
                    <a:pt x="651" y="452"/>
                  </a:lnTo>
                  <a:lnTo>
                    <a:pt x="651" y="452"/>
                  </a:lnTo>
                  <a:lnTo>
                    <a:pt x="651" y="451"/>
                  </a:lnTo>
                  <a:lnTo>
                    <a:pt x="651" y="450"/>
                  </a:lnTo>
                  <a:lnTo>
                    <a:pt x="651" y="449"/>
                  </a:lnTo>
                  <a:lnTo>
                    <a:pt x="650" y="448"/>
                  </a:lnTo>
                  <a:lnTo>
                    <a:pt x="649" y="448"/>
                  </a:lnTo>
                  <a:lnTo>
                    <a:pt x="648" y="448"/>
                  </a:lnTo>
                  <a:lnTo>
                    <a:pt x="647" y="447"/>
                  </a:lnTo>
                  <a:lnTo>
                    <a:pt x="646" y="447"/>
                  </a:lnTo>
                  <a:lnTo>
                    <a:pt x="646" y="448"/>
                  </a:lnTo>
                  <a:lnTo>
                    <a:pt x="646" y="449"/>
                  </a:lnTo>
                  <a:lnTo>
                    <a:pt x="645" y="450"/>
                  </a:lnTo>
                  <a:lnTo>
                    <a:pt x="645" y="450"/>
                  </a:lnTo>
                  <a:lnTo>
                    <a:pt x="645" y="451"/>
                  </a:lnTo>
                  <a:lnTo>
                    <a:pt x="644" y="452"/>
                  </a:lnTo>
                  <a:lnTo>
                    <a:pt x="644" y="452"/>
                  </a:lnTo>
                  <a:lnTo>
                    <a:pt x="644" y="453"/>
                  </a:lnTo>
                  <a:lnTo>
                    <a:pt x="643" y="454"/>
                  </a:lnTo>
                  <a:lnTo>
                    <a:pt x="642" y="454"/>
                  </a:lnTo>
                  <a:lnTo>
                    <a:pt x="641" y="455"/>
                  </a:lnTo>
                  <a:lnTo>
                    <a:pt x="641" y="456"/>
                  </a:lnTo>
                  <a:lnTo>
                    <a:pt x="641" y="457"/>
                  </a:lnTo>
                  <a:lnTo>
                    <a:pt x="641" y="458"/>
                  </a:lnTo>
                  <a:lnTo>
                    <a:pt x="640" y="461"/>
                  </a:lnTo>
                  <a:lnTo>
                    <a:pt x="640" y="462"/>
                  </a:lnTo>
                  <a:lnTo>
                    <a:pt x="640" y="463"/>
                  </a:lnTo>
                  <a:lnTo>
                    <a:pt x="640" y="464"/>
                  </a:lnTo>
                  <a:lnTo>
                    <a:pt x="640" y="465"/>
                  </a:lnTo>
                  <a:lnTo>
                    <a:pt x="640" y="466"/>
                  </a:lnTo>
                  <a:lnTo>
                    <a:pt x="640" y="467"/>
                  </a:lnTo>
                  <a:lnTo>
                    <a:pt x="640" y="468"/>
                  </a:lnTo>
                  <a:lnTo>
                    <a:pt x="640" y="468"/>
                  </a:lnTo>
                  <a:lnTo>
                    <a:pt x="640" y="469"/>
                  </a:lnTo>
                  <a:lnTo>
                    <a:pt x="641" y="469"/>
                  </a:lnTo>
                  <a:lnTo>
                    <a:pt x="641" y="470"/>
                  </a:lnTo>
                  <a:lnTo>
                    <a:pt x="642" y="470"/>
                  </a:lnTo>
                  <a:lnTo>
                    <a:pt x="643" y="470"/>
                  </a:lnTo>
                  <a:lnTo>
                    <a:pt x="642" y="470"/>
                  </a:lnTo>
                  <a:lnTo>
                    <a:pt x="641" y="471"/>
                  </a:lnTo>
                  <a:lnTo>
                    <a:pt x="640" y="471"/>
                  </a:lnTo>
                  <a:lnTo>
                    <a:pt x="640" y="472"/>
                  </a:lnTo>
                  <a:lnTo>
                    <a:pt x="640" y="473"/>
                  </a:lnTo>
                  <a:lnTo>
                    <a:pt x="640" y="474"/>
                  </a:lnTo>
                  <a:lnTo>
                    <a:pt x="640" y="475"/>
                  </a:lnTo>
                  <a:lnTo>
                    <a:pt x="640" y="476"/>
                  </a:lnTo>
                  <a:lnTo>
                    <a:pt x="640" y="476"/>
                  </a:lnTo>
                  <a:lnTo>
                    <a:pt x="639" y="476"/>
                  </a:lnTo>
                  <a:lnTo>
                    <a:pt x="639" y="477"/>
                  </a:lnTo>
                  <a:lnTo>
                    <a:pt x="638" y="477"/>
                  </a:lnTo>
                  <a:lnTo>
                    <a:pt x="638" y="478"/>
                  </a:lnTo>
                  <a:lnTo>
                    <a:pt x="637" y="478"/>
                  </a:lnTo>
                  <a:lnTo>
                    <a:pt x="638" y="479"/>
                  </a:lnTo>
                  <a:lnTo>
                    <a:pt x="638" y="480"/>
                  </a:lnTo>
                  <a:lnTo>
                    <a:pt x="637" y="480"/>
                  </a:lnTo>
                  <a:lnTo>
                    <a:pt x="637" y="481"/>
                  </a:lnTo>
                  <a:lnTo>
                    <a:pt x="637" y="481"/>
                  </a:lnTo>
                  <a:lnTo>
                    <a:pt x="636" y="481"/>
                  </a:lnTo>
                  <a:lnTo>
                    <a:pt x="635" y="481"/>
                  </a:lnTo>
                  <a:lnTo>
                    <a:pt x="634" y="481"/>
                  </a:lnTo>
                  <a:lnTo>
                    <a:pt x="634" y="480"/>
                  </a:lnTo>
                  <a:lnTo>
                    <a:pt x="633" y="480"/>
                  </a:lnTo>
                  <a:lnTo>
                    <a:pt x="632" y="481"/>
                  </a:lnTo>
                  <a:lnTo>
                    <a:pt x="631" y="481"/>
                  </a:lnTo>
                  <a:lnTo>
                    <a:pt x="631" y="482"/>
                  </a:lnTo>
                  <a:lnTo>
                    <a:pt x="631" y="483"/>
                  </a:lnTo>
                  <a:lnTo>
                    <a:pt x="631" y="484"/>
                  </a:lnTo>
                  <a:lnTo>
                    <a:pt x="631" y="484"/>
                  </a:lnTo>
                  <a:lnTo>
                    <a:pt x="630" y="485"/>
                  </a:lnTo>
                  <a:lnTo>
                    <a:pt x="629" y="485"/>
                  </a:lnTo>
                  <a:lnTo>
                    <a:pt x="629" y="486"/>
                  </a:lnTo>
                  <a:lnTo>
                    <a:pt x="629" y="486"/>
                  </a:lnTo>
                  <a:lnTo>
                    <a:pt x="629" y="487"/>
                  </a:lnTo>
                  <a:lnTo>
                    <a:pt x="629" y="488"/>
                  </a:lnTo>
                  <a:lnTo>
                    <a:pt x="629" y="489"/>
                  </a:lnTo>
                  <a:lnTo>
                    <a:pt x="629" y="490"/>
                  </a:lnTo>
                  <a:lnTo>
                    <a:pt x="629" y="491"/>
                  </a:lnTo>
                  <a:lnTo>
                    <a:pt x="629" y="492"/>
                  </a:lnTo>
                  <a:lnTo>
                    <a:pt x="629" y="492"/>
                  </a:lnTo>
                  <a:lnTo>
                    <a:pt x="630" y="492"/>
                  </a:lnTo>
                  <a:lnTo>
                    <a:pt x="631" y="492"/>
                  </a:lnTo>
                  <a:lnTo>
                    <a:pt x="631" y="493"/>
                  </a:lnTo>
                  <a:lnTo>
                    <a:pt x="630" y="493"/>
                  </a:lnTo>
                  <a:lnTo>
                    <a:pt x="629" y="493"/>
                  </a:lnTo>
                  <a:lnTo>
                    <a:pt x="629" y="494"/>
                  </a:lnTo>
                  <a:lnTo>
                    <a:pt x="629" y="494"/>
                  </a:lnTo>
                  <a:lnTo>
                    <a:pt x="629" y="495"/>
                  </a:lnTo>
                  <a:lnTo>
                    <a:pt x="629" y="496"/>
                  </a:lnTo>
                  <a:lnTo>
                    <a:pt x="629" y="497"/>
                  </a:lnTo>
                  <a:lnTo>
                    <a:pt x="629" y="498"/>
                  </a:lnTo>
                  <a:lnTo>
                    <a:pt x="629" y="499"/>
                  </a:lnTo>
                  <a:lnTo>
                    <a:pt x="629" y="499"/>
                  </a:lnTo>
                  <a:lnTo>
                    <a:pt x="629" y="500"/>
                  </a:lnTo>
                  <a:lnTo>
                    <a:pt x="629" y="501"/>
                  </a:lnTo>
                  <a:lnTo>
                    <a:pt x="629" y="501"/>
                  </a:lnTo>
                  <a:lnTo>
                    <a:pt x="629" y="502"/>
                  </a:lnTo>
                  <a:lnTo>
                    <a:pt x="630" y="502"/>
                  </a:lnTo>
                  <a:lnTo>
                    <a:pt x="630" y="503"/>
                  </a:lnTo>
                  <a:lnTo>
                    <a:pt x="631" y="503"/>
                  </a:lnTo>
                  <a:lnTo>
                    <a:pt x="631" y="504"/>
                  </a:lnTo>
                  <a:lnTo>
                    <a:pt x="631" y="505"/>
                  </a:lnTo>
                  <a:lnTo>
                    <a:pt x="631" y="506"/>
                  </a:lnTo>
                  <a:lnTo>
                    <a:pt x="631" y="507"/>
                  </a:lnTo>
                  <a:lnTo>
                    <a:pt x="631" y="507"/>
                  </a:lnTo>
                  <a:lnTo>
                    <a:pt x="630" y="507"/>
                  </a:lnTo>
                  <a:lnTo>
                    <a:pt x="629" y="508"/>
                  </a:lnTo>
                  <a:lnTo>
                    <a:pt x="629" y="509"/>
                  </a:lnTo>
                  <a:lnTo>
                    <a:pt x="629" y="510"/>
                  </a:lnTo>
                  <a:lnTo>
                    <a:pt x="629" y="511"/>
                  </a:lnTo>
                  <a:lnTo>
                    <a:pt x="629" y="511"/>
                  </a:lnTo>
                  <a:lnTo>
                    <a:pt x="629" y="512"/>
                  </a:lnTo>
                  <a:lnTo>
                    <a:pt x="629" y="513"/>
                  </a:lnTo>
                  <a:lnTo>
                    <a:pt x="629" y="514"/>
                  </a:lnTo>
                  <a:lnTo>
                    <a:pt x="629" y="515"/>
                  </a:lnTo>
                  <a:lnTo>
                    <a:pt x="628" y="515"/>
                  </a:lnTo>
                  <a:lnTo>
                    <a:pt x="627" y="516"/>
                  </a:lnTo>
                  <a:lnTo>
                    <a:pt x="626" y="516"/>
                  </a:lnTo>
                  <a:lnTo>
                    <a:pt x="626" y="517"/>
                  </a:lnTo>
                  <a:lnTo>
                    <a:pt x="625" y="517"/>
                  </a:lnTo>
                  <a:lnTo>
                    <a:pt x="625" y="518"/>
                  </a:lnTo>
                  <a:lnTo>
                    <a:pt x="624" y="518"/>
                  </a:lnTo>
                  <a:lnTo>
                    <a:pt x="624" y="519"/>
                  </a:lnTo>
                  <a:lnTo>
                    <a:pt x="624" y="520"/>
                  </a:lnTo>
                  <a:lnTo>
                    <a:pt x="623" y="521"/>
                  </a:lnTo>
                  <a:lnTo>
                    <a:pt x="621" y="521"/>
                  </a:lnTo>
                  <a:lnTo>
                    <a:pt x="620" y="522"/>
                  </a:lnTo>
                  <a:lnTo>
                    <a:pt x="618" y="523"/>
                  </a:lnTo>
                  <a:lnTo>
                    <a:pt x="615" y="522"/>
                  </a:lnTo>
                  <a:lnTo>
                    <a:pt x="613" y="522"/>
                  </a:lnTo>
                  <a:lnTo>
                    <a:pt x="611" y="520"/>
                  </a:lnTo>
                  <a:lnTo>
                    <a:pt x="609" y="518"/>
                  </a:lnTo>
                  <a:lnTo>
                    <a:pt x="606" y="516"/>
                  </a:lnTo>
                  <a:lnTo>
                    <a:pt x="604" y="515"/>
                  </a:lnTo>
                  <a:lnTo>
                    <a:pt x="602" y="515"/>
                  </a:lnTo>
                  <a:lnTo>
                    <a:pt x="601" y="515"/>
                  </a:lnTo>
                  <a:lnTo>
                    <a:pt x="600" y="515"/>
                  </a:lnTo>
                  <a:lnTo>
                    <a:pt x="598" y="514"/>
                  </a:lnTo>
                  <a:lnTo>
                    <a:pt x="597" y="512"/>
                  </a:lnTo>
                  <a:lnTo>
                    <a:pt x="597" y="510"/>
                  </a:lnTo>
                  <a:lnTo>
                    <a:pt x="596" y="507"/>
                  </a:lnTo>
                  <a:lnTo>
                    <a:pt x="594" y="504"/>
                  </a:lnTo>
                  <a:lnTo>
                    <a:pt x="593" y="504"/>
                  </a:lnTo>
                  <a:lnTo>
                    <a:pt x="590" y="502"/>
                  </a:lnTo>
                  <a:lnTo>
                    <a:pt x="589" y="499"/>
                  </a:lnTo>
                  <a:lnTo>
                    <a:pt x="586" y="497"/>
                  </a:lnTo>
                  <a:lnTo>
                    <a:pt x="584" y="496"/>
                  </a:lnTo>
                  <a:lnTo>
                    <a:pt x="582" y="494"/>
                  </a:lnTo>
                  <a:lnTo>
                    <a:pt x="579" y="493"/>
                  </a:lnTo>
                  <a:lnTo>
                    <a:pt x="578" y="493"/>
                  </a:lnTo>
                  <a:lnTo>
                    <a:pt x="577" y="493"/>
                  </a:lnTo>
                  <a:lnTo>
                    <a:pt x="574" y="495"/>
                  </a:lnTo>
                  <a:lnTo>
                    <a:pt x="572" y="496"/>
                  </a:lnTo>
                  <a:lnTo>
                    <a:pt x="571" y="496"/>
                  </a:lnTo>
                  <a:lnTo>
                    <a:pt x="570" y="496"/>
                  </a:lnTo>
                  <a:lnTo>
                    <a:pt x="567" y="498"/>
                  </a:lnTo>
                  <a:lnTo>
                    <a:pt x="566" y="499"/>
                  </a:lnTo>
                  <a:lnTo>
                    <a:pt x="561" y="502"/>
                  </a:lnTo>
                  <a:lnTo>
                    <a:pt x="559" y="502"/>
                  </a:lnTo>
                  <a:lnTo>
                    <a:pt x="557" y="502"/>
                  </a:lnTo>
                  <a:lnTo>
                    <a:pt x="554" y="500"/>
                  </a:lnTo>
                  <a:lnTo>
                    <a:pt x="551" y="502"/>
                  </a:lnTo>
                  <a:lnTo>
                    <a:pt x="548" y="504"/>
                  </a:lnTo>
                  <a:lnTo>
                    <a:pt x="546" y="503"/>
                  </a:lnTo>
                  <a:lnTo>
                    <a:pt x="542" y="502"/>
                  </a:lnTo>
                  <a:lnTo>
                    <a:pt x="539" y="500"/>
                  </a:lnTo>
                  <a:lnTo>
                    <a:pt x="536" y="499"/>
                  </a:lnTo>
                  <a:lnTo>
                    <a:pt x="534" y="498"/>
                  </a:lnTo>
                  <a:lnTo>
                    <a:pt x="532" y="498"/>
                  </a:lnTo>
                  <a:lnTo>
                    <a:pt x="529" y="498"/>
                  </a:lnTo>
                  <a:lnTo>
                    <a:pt x="526" y="499"/>
                  </a:lnTo>
                  <a:lnTo>
                    <a:pt x="524" y="500"/>
                  </a:lnTo>
                  <a:lnTo>
                    <a:pt x="521" y="501"/>
                  </a:lnTo>
                  <a:lnTo>
                    <a:pt x="519" y="502"/>
                  </a:lnTo>
                  <a:lnTo>
                    <a:pt x="515" y="502"/>
                  </a:lnTo>
                  <a:lnTo>
                    <a:pt x="513" y="502"/>
                  </a:lnTo>
                  <a:lnTo>
                    <a:pt x="511" y="499"/>
                  </a:lnTo>
                  <a:lnTo>
                    <a:pt x="512" y="499"/>
                  </a:lnTo>
                  <a:lnTo>
                    <a:pt x="511" y="496"/>
                  </a:lnTo>
                  <a:lnTo>
                    <a:pt x="511" y="495"/>
                  </a:lnTo>
                  <a:lnTo>
                    <a:pt x="511" y="492"/>
                  </a:lnTo>
                  <a:lnTo>
                    <a:pt x="510" y="490"/>
                  </a:lnTo>
                  <a:lnTo>
                    <a:pt x="508" y="490"/>
                  </a:lnTo>
                  <a:lnTo>
                    <a:pt x="505" y="489"/>
                  </a:lnTo>
                  <a:lnTo>
                    <a:pt x="501" y="490"/>
                  </a:lnTo>
                  <a:lnTo>
                    <a:pt x="497" y="490"/>
                  </a:lnTo>
                  <a:lnTo>
                    <a:pt x="495" y="489"/>
                  </a:lnTo>
                  <a:lnTo>
                    <a:pt x="492" y="488"/>
                  </a:lnTo>
                  <a:lnTo>
                    <a:pt x="491" y="487"/>
                  </a:lnTo>
                  <a:lnTo>
                    <a:pt x="489" y="486"/>
                  </a:lnTo>
                  <a:lnTo>
                    <a:pt x="488" y="485"/>
                  </a:lnTo>
                  <a:lnTo>
                    <a:pt x="487" y="485"/>
                  </a:lnTo>
                  <a:lnTo>
                    <a:pt x="485" y="486"/>
                  </a:lnTo>
                  <a:lnTo>
                    <a:pt x="486" y="488"/>
                  </a:lnTo>
                  <a:lnTo>
                    <a:pt x="486" y="489"/>
                  </a:lnTo>
                  <a:lnTo>
                    <a:pt x="486" y="492"/>
                  </a:lnTo>
                  <a:lnTo>
                    <a:pt x="484" y="492"/>
                  </a:lnTo>
                  <a:lnTo>
                    <a:pt x="483" y="492"/>
                  </a:lnTo>
                  <a:lnTo>
                    <a:pt x="481" y="492"/>
                  </a:lnTo>
                  <a:lnTo>
                    <a:pt x="477" y="492"/>
                  </a:lnTo>
                  <a:lnTo>
                    <a:pt x="474" y="493"/>
                  </a:lnTo>
                  <a:lnTo>
                    <a:pt x="472" y="496"/>
                  </a:lnTo>
                  <a:lnTo>
                    <a:pt x="471" y="496"/>
                  </a:lnTo>
                  <a:lnTo>
                    <a:pt x="469" y="496"/>
                  </a:lnTo>
                  <a:lnTo>
                    <a:pt x="467" y="496"/>
                  </a:lnTo>
                  <a:lnTo>
                    <a:pt x="463" y="496"/>
                  </a:lnTo>
                  <a:lnTo>
                    <a:pt x="461" y="496"/>
                  </a:lnTo>
                  <a:lnTo>
                    <a:pt x="458" y="497"/>
                  </a:lnTo>
                  <a:lnTo>
                    <a:pt x="455" y="499"/>
                  </a:lnTo>
                  <a:lnTo>
                    <a:pt x="455" y="500"/>
                  </a:lnTo>
                  <a:lnTo>
                    <a:pt x="454" y="501"/>
                  </a:lnTo>
                  <a:lnTo>
                    <a:pt x="455" y="502"/>
                  </a:lnTo>
                  <a:lnTo>
                    <a:pt x="455" y="505"/>
                  </a:lnTo>
                  <a:lnTo>
                    <a:pt x="456" y="505"/>
                  </a:lnTo>
                  <a:lnTo>
                    <a:pt x="456" y="507"/>
                  </a:lnTo>
                  <a:lnTo>
                    <a:pt x="454" y="507"/>
                  </a:lnTo>
                  <a:lnTo>
                    <a:pt x="451" y="506"/>
                  </a:lnTo>
                  <a:lnTo>
                    <a:pt x="448" y="507"/>
                  </a:lnTo>
                  <a:lnTo>
                    <a:pt x="446" y="507"/>
                  </a:lnTo>
                  <a:lnTo>
                    <a:pt x="443" y="506"/>
                  </a:lnTo>
                  <a:lnTo>
                    <a:pt x="442" y="507"/>
                  </a:lnTo>
                  <a:lnTo>
                    <a:pt x="440" y="508"/>
                  </a:lnTo>
                  <a:lnTo>
                    <a:pt x="440" y="507"/>
                  </a:lnTo>
                  <a:lnTo>
                    <a:pt x="438" y="507"/>
                  </a:lnTo>
                  <a:lnTo>
                    <a:pt x="437" y="508"/>
                  </a:lnTo>
                  <a:lnTo>
                    <a:pt x="434" y="508"/>
                  </a:lnTo>
                  <a:lnTo>
                    <a:pt x="432" y="507"/>
                  </a:lnTo>
                  <a:lnTo>
                    <a:pt x="431" y="507"/>
                  </a:lnTo>
                  <a:lnTo>
                    <a:pt x="427" y="507"/>
                  </a:lnTo>
                  <a:lnTo>
                    <a:pt x="424" y="507"/>
                  </a:lnTo>
                  <a:lnTo>
                    <a:pt x="422" y="507"/>
                  </a:lnTo>
                  <a:lnTo>
                    <a:pt x="421" y="505"/>
                  </a:lnTo>
                  <a:lnTo>
                    <a:pt x="417" y="505"/>
                  </a:lnTo>
                  <a:lnTo>
                    <a:pt x="414" y="506"/>
                  </a:lnTo>
                  <a:lnTo>
                    <a:pt x="412" y="507"/>
                  </a:lnTo>
                  <a:lnTo>
                    <a:pt x="411" y="507"/>
                  </a:lnTo>
                  <a:lnTo>
                    <a:pt x="408" y="506"/>
                  </a:lnTo>
                  <a:lnTo>
                    <a:pt x="408" y="503"/>
                  </a:lnTo>
                  <a:lnTo>
                    <a:pt x="407" y="500"/>
                  </a:lnTo>
                  <a:lnTo>
                    <a:pt x="407" y="498"/>
                  </a:lnTo>
                  <a:lnTo>
                    <a:pt x="405" y="497"/>
                  </a:lnTo>
                  <a:lnTo>
                    <a:pt x="403" y="499"/>
                  </a:lnTo>
                  <a:lnTo>
                    <a:pt x="401" y="499"/>
                  </a:lnTo>
                  <a:lnTo>
                    <a:pt x="400" y="499"/>
                  </a:lnTo>
                  <a:lnTo>
                    <a:pt x="400" y="499"/>
                  </a:lnTo>
                  <a:lnTo>
                    <a:pt x="399" y="499"/>
                  </a:lnTo>
                  <a:lnTo>
                    <a:pt x="397" y="500"/>
                  </a:lnTo>
                  <a:lnTo>
                    <a:pt x="395" y="499"/>
                  </a:lnTo>
                  <a:lnTo>
                    <a:pt x="392" y="499"/>
                  </a:lnTo>
                  <a:lnTo>
                    <a:pt x="391" y="499"/>
                  </a:lnTo>
                  <a:lnTo>
                    <a:pt x="386" y="502"/>
                  </a:lnTo>
                  <a:lnTo>
                    <a:pt x="384" y="501"/>
                  </a:lnTo>
                  <a:lnTo>
                    <a:pt x="384" y="505"/>
                  </a:lnTo>
                  <a:lnTo>
                    <a:pt x="383" y="507"/>
                  </a:lnTo>
                  <a:lnTo>
                    <a:pt x="378" y="509"/>
                  </a:lnTo>
                  <a:lnTo>
                    <a:pt x="374" y="512"/>
                  </a:lnTo>
                  <a:lnTo>
                    <a:pt x="370" y="513"/>
                  </a:lnTo>
                  <a:lnTo>
                    <a:pt x="367" y="515"/>
                  </a:lnTo>
                  <a:lnTo>
                    <a:pt x="362" y="517"/>
                  </a:lnTo>
                  <a:lnTo>
                    <a:pt x="360" y="518"/>
                  </a:lnTo>
                  <a:lnTo>
                    <a:pt x="355" y="517"/>
                  </a:lnTo>
                  <a:lnTo>
                    <a:pt x="352" y="515"/>
                  </a:lnTo>
                  <a:lnTo>
                    <a:pt x="351" y="515"/>
                  </a:lnTo>
                  <a:lnTo>
                    <a:pt x="348" y="515"/>
                  </a:lnTo>
                  <a:lnTo>
                    <a:pt x="345" y="518"/>
                  </a:lnTo>
                  <a:lnTo>
                    <a:pt x="343" y="518"/>
                  </a:lnTo>
                  <a:lnTo>
                    <a:pt x="341" y="518"/>
                  </a:lnTo>
                  <a:lnTo>
                    <a:pt x="338" y="519"/>
                  </a:lnTo>
                  <a:lnTo>
                    <a:pt x="337" y="518"/>
                  </a:lnTo>
                  <a:lnTo>
                    <a:pt x="337" y="517"/>
                  </a:lnTo>
                  <a:lnTo>
                    <a:pt x="337" y="516"/>
                  </a:lnTo>
                  <a:lnTo>
                    <a:pt x="335" y="518"/>
                  </a:lnTo>
                  <a:lnTo>
                    <a:pt x="334" y="518"/>
                  </a:lnTo>
                  <a:lnTo>
                    <a:pt x="334" y="517"/>
                  </a:lnTo>
                  <a:lnTo>
                    <a:pt x="332" y="516"/>
                  </a:lnTo>
                  <a:lnTo>
                    <a:pt x="330" y="517"/>
                  </a:lnTo>
                  <a:lnTo>
                    <a:pt x="329" y="516"/>
                  </a:lnTo>
                  <a:lnTo>
                    <a:pt x="327" y="519"/>
                  </a:lnTo>
                  <a:lnTo>
                    <a:pt x="324" y="518"/>
                  </a:lnTo>
                  <a:lnTo>
                    <a:pt x="324" y="515"/>
                  </a:lnTo>
                  <a:lnTo>
                    <a:pt x="322" y="515"/>
                  </a:lnTo>
                  <a:lnTo>
                    <a:pt x="321" y="517"/>
                  </a:lnTo>
                  <a:lnTo>
                    <a:pt x="320" y="518"/>
                  </a:lnTo>
                  <a:lnTo>
                    <a:pt x="317" y="517"/>
                  </a:lnTo>
                  <a:lnTo>
                    <a:pt x="317" y="514"/>
                  </a:lnTo>
                  <a:lnTo>
                    <a:pt x="316" y="511"/>
                  </a:lnTo>
                  <a:lnTo>
                    <a:pt x="313" y="509"/>
                  </a:lnTo>
                  <a:lnTo>
                    <a:pt x="313" y="507"/>
                  </a:lnTo>
                  <a:lnTo>
                    <a:pt x="311" y="504"/>
                  </a:lnTo>
                  <a:lnTo>
                    <a:pt x="312" y="502"/>
                  </a:lnTo>
                  <a:lnTo>
                    <a:pt x="317" y="502"/>
                  </a:lnTo>
                  <a:lnTo>
                    <a:pt x="322" y="503"/>
                  </a:lnTo>
                  <a:lnTo>
                    <a:pt x="326" y="504"/>
                  </a:lnTo>
                  <a:lnTo>
                    <a:pt x="328" y="504"/>
                  </a:lnTo>
                  <a:lnTo>
                    <a:pt x="329" y="501"/>
                  </a:lnTo>
                  <a:lnTo>
                    <a:pt x="326" y="499"/>
                  </a:lnTo>
                  <a:lnTo>
                    <a:pt x="327" y="497"/>
                  </a:lnTo>
                  <a:lnTo>
                    <a:pt x="325" y="492"/>
                  </a:lnTo>
                  <a:lnTo>
                    <a:pt x="324" y="489"/>
                  </a:lnTo>
                  <a:lnTo>
                    <a:pt x="321" y="486"/>
                  </a:lnTo>
                  <a:lnTo>
                    <a:pt x="319" y="484"/>
                  </a:lnTo>
                  <a:lnTo>
                    <a:pt x="318" y="482"/>
                  </a:lnTo>
                  <a:lnTo>
                    <a:pt x="316" y="481"/>
                  </a:lnTo>
                  <a:lnTo>
                    <a:pt x="312" y="483"/>
                  </a:lnTo>
                  <a:lnTo>
                    <a:pt x="309" y="482"/>
                  </a:lnTo>
                  <a:lnTo>
                    <a:pt x="306" y="482"/>
                  </a:lnTo>
                  <a:lnTo>
                    <a:pt x="302" y="482"/>
                  </a:lnTo>
                  <a:lnTo>
                    <a:pt x="300" y="483"/>
                  </a:lnTo>
                  <a:lnTo>
                    <a:pt x="300" y="484"/>
                  </a:lnTo>
                  <a:lnTo>
                    <a:pt x="298" y="484"/>
                  </a:lnTo>
                  <a:lnTo>
                    <a:pt x="295" y="486"/>
                  </a:lnTo>
                  <a:lnTo>
                    <a:pt x="291" y="487"/>
                  </a:lnTo>
                  <a:lnTo>
                    <a:pt x="290" y="484"/>
                  </a:lnTo>
                  <a:lnTo>
                    <a:pt x="290" y="484"/>
                  </a:lnTo>
                  <a:lnTo>
                    <a:pt x="288" y="484"/>
                  </a:lnTo>
                  <a:lnTo>
                    <a:pt x="285" y="485"/>
                  </a:lnTo>
                  <a:lnTo>
                    <a:pt x="282" y="485"/>
                  </a:lnTo>
                  <a:lnTo>
                    <a:pt x="280" y="485"/>
                  </a:lnTo>
                  <a:lnTo>
                    <a:pt x="274" y="487"/>
                  </a:lnTo>
                  <a:lnTo>
                    <a:pt x="272" y="489"/>
                  </a:lnTo>
                  <a:lnTo>
                    <a:pt x="269" y="492"/>
                  </a:lnTo>
                  <a:lnTo>
                    <a:pt x="264" y="494"/>
                  </a:lnTo>
                  <a:lnTo>
                    <a:pt x="260" y="496"/>
                  </a:lnTo>
                  <a:lnTo>
                    <a:pt x="258" y="497"/>
                  </a:lnTo>
                  <a:lnTo>
                    <a:pt x="257" y="498"/>
                  </a:lnTo>
                  <a:lnTo>
                    <a:pt x="255" y="498"/>
                  </a:lnTo>
                  <a:lnTo>
                    <a:pt x="251" y="499"/>
                  </a:lnTo>
                  <a:lnTo>
                    <a:pt x="250" y="500"/>
                  </a:lnTo>
                  <a:lnTo>
                    <a:pt x="249" y="503"/>
                  </a:lnTo>
                  <a:lnTo>
                    <a:pt x="250" y="504"/>
                  </a:lnTo>
                  <a:lnTo>
                    <a:pt x="251" y="507"/>
                  </a:lnTo>
                  <a:lnTo>
                    <a:pt x="250" y="510"/>
                  </a:lnTo>
                  <a:lnTo>
                    <a:pt x="247" y="513"/>
                  </a:lnTo>
                  <a:lnTo>
                    <a:pt x="243" y="516"/>
                  </a:lnTo>
                  <a:lnTo>
                    <a:pt x="240" y="518"/>
                  </a:lnTo>
                  <a:lnTo>
                    <a:pt x="237" y="520"/>
                  </a:lnTo>
                  <a:lnTo>
                    <a:pt x="235" y="521"/>
                  </a:lnTo>
                  <a:lnTo>
                    <a:pt x="235" y="522"/>
                  </a:lnTo>
                  <a:lnTo>
                    <a:pt x="239" y="524"/>
                  </a:lnTo>
                  <a:lnTo>
                    <a:pt x="239" y="526"/>
                  </a:lnTo>
                  <a:lnTo>
                    <a:pt x="238" y="529"/>
                  </a:lnTo>
                  <a:lnTo>
                    <a:pt x="236" y="531"/>
                  </a:lnTo>
                  <a:lnTo>
                    <a:pt x="236" y="532"/>
                  </a:lnTo>
                  <a:lnTo>
                    <a:pt x="235" y="534"/>
                  </a:lnTo>
                  <a:lnTo>
                    <a:pt x="233" y="534"/>
                  </a:lnTo>
                  <a:lnTo>
                    <a:pt x="232" y="533"/>
                  </a:lnTo>
                  <a:lnTo>
                    <a:pt x="228" y="533"/>
                  </a:lnTo>
                  <a:lnTo>
                    <a:pt x="227" y="534"/>
                  </a:lnTo>
                  <a:lnTo>
                    <a:pt x="226" y="535"/>
                  </a:lnTo>
                  <a:lnTo>
                    <a:pt x="221" y="536"/>
                  </a:lnTo>
                  <a:lnTo>
                    <a:pt x="220" y="539"/>
                  </a:lnTo>
                  <a:lnTo>
                    <a:pt x="219" y="540"/>
                  </a:lnTo>
                  <a:lnTo>
                    <a:pt x="218" y="541"/>
                  </a:lnTo>
                  <a:lnTo>
                    <a:pt x="216" y="542"/>
                  </a:lnTo>
                  <a:lnTo>
                    <a:pt x="213" y="543"/>
                  </a:lnTo>
                  <a:lnTo>
                    <a:pt x="210" y="545"/>
                  </a:lnTo>
                  <a:lnTo>
                    <a:pt x="205" y="544"/>
                  </a:lnTo>
                  <a:lnTo>
                    <a:pt x="203" y="544"/>
                  </a:lnTo>
                  <a:lnTo>
                    <a:pt x="199" y="543"/>
                  </a:lnTo>
                  <a:lnTo>
                    <a:pt x="195" y="543"/>
                  </a:lnTo>
                  <a:lnTo>
                    <a:pt x="193" y="544"/>
                  </a:lnTo>
                  <a:lnTo>
                    <a:pt x="191" y="545"/>
                  </a:lnTo>
                  <a:lnTo>
                    <a:pt x="191" y="542"/>
                  </a:lnTo>
                  <a:lnTo>
                    <a:pt x="189" y="540"/>
                  </a:lnTo>
                  <a:lnTo>
                    <a:pt x="187" y="538"/>
                  </a:lnTo>
                  <a:lnTo>
                    <a:pt x="187" y="536"/>
                  </a:lnTo>
                  <a:lnTo>
                    <a:pt x="189" y="535"/>
                  </a:lnTo>
                  <a:lnTo>
                    <a:pt x="191" y="535"/>
                  </a:lnTo>
                  <a:lnTo>
                    <a:pt x="191" y="534"/>
                  </a:lnTo>
                  <a:lnTo>
                    <a:pt x="191" y="531"/>
                  </a:lnTo>
                  <a:lnTo>
                    <a:pt x="189" y="529"/>
                  </a:lnTo>
                  <a:lnTo>
                    <a:pt x="189" y="526"/>
                  </a:lnTo>
                  <a:lnTo>
                    <a:pt x="188" y="523"/>
                  </a:lnTo>
                  <a:lnTo>
                    <a:pt x="187" y="519"/>
                  </a:lnTo>
                  <a:lnTo>
                    <a:pt x="184" y="516"/>
                  </a:lnTo>
                  <a:lnTo>
                    <a:pt x="182" y="517"/>
                  </a:lnTo>
                  <a:lnTo>
                    <a:pt x="180" y="517"/>
                  </a:lnTo>
                  <a:lnTo>
                    <a:pt x="177" y="516"/>
                  </a:lnTo>
                  <a:lnTo>
                    <a:pt x="174" y="515"/>
                  </a:lnTo>
                  <a:lnTo>
                    <a:pt x="173" y="515"/>
                  </a:lnTo>
                  <a:lnTo>
                    <a:pt x="171" y="515"/>
                  </a:lnTo>
                  <a:lnTo>
                    <a:pt x="167" y="515"/>
                  </a:lnTo>
                  <a:lnTo>
                    <a:pt x="164" y="514"/>
                  </a:lnTo>
                  <a:lnTo>
                    <a:pt x="163" y="515"/>
                  </a:lnTo>
                  <a:lnTo>
                    <a:pt x="159" y="515"/>
                  </a:lnTo>
                  <a:lnTo>
                    <a:pt x="156" y="515"/>
                  </a:lnTo>
                  <a:lnTo>
                    <a:pt x="153" y="515"/>
                  </a:lnTo>
                  <a:lnTo>
                    <a:pt x="149" y="515"/>
                  </a:lnTo>
                  <a:lnTo>
                    <a:pt x="146" y="515"/>
                  </a:lnTo>
                  <a:lnTo>
                    <a:pt x="142" y="515"/>
                  </a:lnTo>
                  <a:lnTo>
                    <a:pt x="140" y="515"/>
                  </a:lnTo>
                  <a:lnTo>
                    <a:pt x="138" y="514"/>
                  </a:lnTo>
                  <a:lnTo>
                    <a:pt x="136" y="515"/>
                  </a:lnTo>
                  <a:lnTo>
                    <a:pt x="132" y="515"/>
                  </a:lnTo>
                  <a:lnTo>
                    <a:pt x="128" y="515"/>
                  </a:lnTo>
                  <a:lnTo>
                    <a:pt x="124" y="514"/>
                  </a:lnTo>
                  <a:lnTo>
                    <a:pt x="119" y="514"/>
                  </a:lnTo>
                  <a:lnTo>
                    <a:pt x="115" y="514"/>
                  </a:lnTo>
                  <a:lnTo>
                    <a:pt x="110" y="514"/>
                  </a:lnTo>
                  <a:lnTo>
                    <a:pt x="110" y="512"/>
                  </a:lnTo>
                  <a:lnTo>
                    <a:pt x="108" y="511"/>
                  </a:lnTo>
                  <a:lnTo>
                    <a:pt x="108" y="510"/>
                  </a:lnTo>
                  <a:lnTo>
                    <a:pt x="104" y="511"/>
                  </a:lnTo>
                  <a:lnTo>
                    <a:pt x="101" y="511"/>
                  </a:lnTo>
                  <a:lnTo>
                    <a:pt x="100" y="510"/>
                  </a:lnTo>
                  <a:lnTo>
                    <a:pt x="96" y="508"/>
                  </a:lnTo>
                  <a:lnTo>
                    <a:pt x="92" y="507"/>
                  </a:lnTo>
                  <a:lnTo>
                    <a:pt x="91" y="502"/>
                  </a:lnTo>
                  <a:lnTo>
                    <a:pt x="90" y="499"/>
                  </a:lnTo>
                  <a:lnTo>
                    <a:pt x="88" y="498"/>
                  </a:lnTo>
                  <a:lnTo>
                    <a:pt x="87" y="496"/>
                  </a:lnTo>
                  <a:lnTo>
                    <a:pt x="84" y="494"/>
                  </a:lnTo>
                  <a:lnTo>
                    <a:pt x="81" y="492"/>
                  </a:lnTo>
                  <a:lnTo>
                    <a:pt x="77" y="492"/>
                  </a:lnTo>
                  <a:lnTo>
                    <a:pt x="74" y="491"/>
                  </a:lnTo>
                  <a:lnTo>
                    <a:pt x="71" y="489"/>
                  </a:lnTo>
                  <a:lnTo>
                    <a:pt x="69" y="490"/>
                  </a:lnTo>
                  <a:lnTo>
                    <a:pt x="66" y="491"/>
                  </a:lnTo>
                  <a:lnTo>
                    <a:pt x="62" y="492"/>
                  </a:lnTo>
                  <a:lnTo>
                    <a:pt x="59" y="491"/>
                  </a:lnTo>
                  <a:lnTo>
                    <a:pt x="56" y="490"/>
                  </a:lnTo>
                  <a:lnTo>
                    <a:pt x="53" y="490"/>
                  </a:lnTo>
                  <a:lnTo>
                    <a:pt x="51" y="488"/>
                  </a:lnTo>
                  <a:lnTo>
                    <a:pt x="49" y="487"/>
                  </a:lnTo>
                  <a:lnTo>
                    <a:pt x="46" y="487"/>
                  </a:lnTo>
                  <a:lnTo>
                    <a:pt x="44" y="485"/>
                  </a:lnTo>
                  <a:lnTo>
                    <a:pt x="42" y="484"/>
                  </a:lnTo>
                  <a:lnTo>
                    <a:pt x="40" y="481"/>
                  </a:lnTo>
                  <a:lnTo>
                    <a:pt x="38" y="481"/>
                  </a:lnTo>
                  <a:lnTo>
                    <a:pt x="35" y="479"/>
                  </a:lnTo>
                  <a:lnTo>
                    <a:pt x="35" y="476"/>
                  </a:lnTo>
                  <a:lnTo>
                    <a:pt x="35" y="472"/>
                  </a:lnTo>
                  <a:lnTo>
                    <a:pt x="37" y="469"/>
                  </a:lnTo>
                  <a:lnTo>
                    <a:pt x="37" y="466"/>
                  </a:lnTo>
                  <a:lnTo>
                    <a:pt x="37" y="465"/>
                  </a:lnTo>
                  <a:lnTo>
                    <a:pt x="37" y="460"/>
                  </a:lnTo>
                  <a:lnTo>
                    <a:pt x="30" y="455"/>
                  </a:lnTo>
                  <a:lnTo>
                    <a:pt x="29" y="453"/>
                  </a:lnTo>
                  <a:lnTo>
                    <a:pt x="25" y="459"/>
                  </a:lnTo>
                  <a:lnTo>
                    <a:pt x="24" y="460"/>
                  </a:lnTo>
                  <a:lnTo>
                    <a:pt x="22" y="462"/>
                  </a:lnTo>
                  <a:lnTo>
                    <a:pt x="22" y="464"/>
                  </a:lnTo>
                  <a:lnTo>
                    <a:pt x="19" y="464"/>
                  </a:lnTo>
                  <a:lnTo>
                    <a:pt x="16" y="464"/>
                  </a:lnTo>
                  <a:lnTo>
                    <a:pt x="14" y="462"/>
                  </a:lnTo>
                  <a:lnTo>
                    <a:pt x="12" y="462"/>
                  </a:lnTo>
                  <a:lnTo>
                    <a:pt x="9" y="456"/>
                  </a:lnTo>
                  <a:lnTo>
                    <a:pt x="7" y="456"/>
                  </a:lnTo>
                  <a:lnTo>
                    <a:pt x="7" y="454"/>
                  </a:lnTo>
                  <a:lnTo>
                    <a:pt x="9" y="452"/>
                  </a:lnTo>
                  <a:lnTo>
                    <a:pt x="11" y="451"/>
                  </a:lnTo>
                  <a:lnTo>
                    <a:pt x="13" y="449"/>
                  </a:lnTo>
                  <a:lnTo>
                    <a:pt x="11" y="448"/>
                  </a:lnTo>
                  <a:lnTo>
                    <a:pt x="8" y="448"/>
                  </a:lnTo>
                  <a:lnTo>
                    <a:pt x="8" y="445"/>
                  </a:lnTo>
                  <a:lnTo>
                    <a:pt x="8" y="443"/>
                  </a:lnTo>
                  <a:lnTo>
                    <a:pt x="8" y="441"/>
                  </a:lnTo>
                  <a:lnTo>
                    <a:pt x="8" y="440"/>
                  </a:lnTo>
                  <a:lnTo>
                    <a:pt x="7" y="438"/>
                  </a:lnTo>
                  <a:lnTo>
                    <a:pt x="7" y="436"/>
                  </a:lnTo>
                  <a:lnTo>
                    <a:pt x="6" y="436"/>
                  </a:lnTo>
                  <a:lnTo>
                    <a:pt x="4" y="436"/>
                  </a:lnTo>
                  <a:lnTo>
                    <a:pt x="4" y="434"/>
                  </a:lnTo>
                  <a:lnTo>
                    <a:pt x="4" y="433"/>
                  </a:lnTo>
                  <a:lnTo>
                    <a:pt x="4" y="431"/>
                  </a:lnTo>
                  <a:lnTo>
                    <a:pt x="2" y="428"/>
                  </a:lnTo>
                  <a:lnTo>
                    <a:pt x="3" y="426"/>
                  </a:lnTo>
                  <a:lnTo>
                    <a:pt x="5" y="423"/>
                  </a:lnTo>
                  <a:lnTo>
                    <a:pt x="7" y="424"/>
                  </a:lnTo>
                  <a:lnTo>
                    <a:pt x="11" y="426"/>
                  </a:lnTo>
                  <a:lnTo>
                    <a:pt x="14" y="426"/>
                  </a:lnTo>
                  <a:lnTo>
                    <a:pt x="17" y="423"/>
                  </a:lnTo>
                  <a:lnTo>
                    <a:pt x="21" y="420"/>
                  </a:lnTo>
                  <a:lnTo>
                    <a:pt x="23" y="419"/>
                  </a:lnTo>
                  <a:lnTo>
                    <a:pt x="22" y="418"/>
                  </a:lnTo>
                  <a:lnTo>
                    <a:pt x="19" y="416"/>
                  </a:lnTo>
                  <a:lnTo>
                    <a:pt x="15" y="416"/>
                  </a:lnTo>
                  <a:lnTo>
                    <a:pt x="15" y="412"/>
                  </a:lnTo>
                  <a:lnTo>
                    <a:pt x="14" y="414"/>
                  </a:lnTo>
                  <a:lnTo>
                    <a:pt x="13" y="416"/>
                  </a:lnTo>
                  <a:lnTo>
                    <a:pt x="11" y="417"/>
                  </a:lnTo>
                  <a:lnTo>
                    <a:pt x="9" y="416"/>
                  </a:lnTo>
                  <a:lnTo>
                    <a:pt x="7" y="416"/>
                  </a:lnTo>
                  <a:lnTo>
                    <a:pt x="7" y="414"/>
                  </a:lnTo>
                  <a:lnTo>
                    <a:pt x="6" y="412"/>
                  </a:lnTo>
                  <a:lnTo>
                    <a:pt x="4" y="411"/>
                  </a:lnTo>
                  <a:lnTo>
                    <a:pt x="2" y="410"/>
                  </a:lnTo>
                  <a:lnTo>
                    <a:pt x="0" y="411"/>
                  </a:lnTo>
                  <a:lnTo>
                    <a:pt x="0" y="408"/>
                  </a:lnTo>
                  <a:lnTo>
                    <a:pt x="3" y="405"/>
                  </a:lnTo>
                  <a:lnTo>
                    <a:pt x="6" y="406"/>
                  </a:lnTo>
                  <a:lnTo>
                    <a:pt x="8" y="408"/>
                  </a:lnTo>
                  <a:lnTo>
                    <a:pt x="11" y="407"/>
                  </a:lnTo>
                  <a:lnTo>
                    <a:pt x="14" y="405"/>
                  </a:lnTo>
                  <a:lnTo>
                    <a:pt x="14" y="403"/>
                  </a:lnTo>
                  <a:lnTo>
                    <a:pt x="17" y="402"/>
                  </a:lnTo>
                  <a:lnTo>
                    <a:pt x="19" y="400"/>
                  </a:lnTo>
                  <a:lnTo>
                    <a:pt x="21" y="397"/>
                  </a:lnTo>
                  <a:lnTo>
                    <a:pt x="24" y="397"/>
                  </a:lnTo>
                  <a:lnTo>
                    <a:pt x="26" y="397"/>
                  </a:lnTo>
                  <a:lnTo>
                    <a:pt x="30" y="397"/>
                  </a:lnTo>
                  <a:lnTo>
                    <a:pt x="32" y="395"/>
                  </a:lnTo>
                  <a:lnTo>
                    <a:pt x="34" y="390"/>
                  </a:lnTo>
                  <a:lnTo>
                    <a:pt x="35" y="388"/>
                  </a:lnTo>
                  <a:lnTo>
                    <a:pt x="36" y="387"/>
                  </a:lnTo>
                  <a:lnTo>
                    <a:pt x="37" y="383"/>
                  </a:lnTo>
                  <a:lnTo>
                    <a:pt x="40" y="379"/>
                  </a:lnTo>
                  <a:lnTo>
                    <a:pt x="42" y="375"/>
                  </a:lnTo>
                  <a:lnTo>
                    <a:pt x="42" y="373"/>
                  </a:lnTo>
                  <a:lnTo>
                    <a:pt x="41" y="371"/>
                  </a:lnTo>
                  <a:lnTo>
                    <a:pt x="37" y="372"/>
                  </a:lnTo>
                  <a:lnTo>
                    <a:pt x="35" y="373"/>
                  </a:lnTo>
                  <a:lnTo>
                    <a:pt x="33" y="373"/>
                  </a:lnTo>
                  <a:lnTo>
                    <a:pt x="31" y="370"/>
                  </a:lnTo>
                  <a:lnTo>
                    <a:pt x="30" y="367"/>
                  </a:lnTo>
                  <a:lnTo>
                    <a:pt x="30" y="365"/>
                  </a:lnTo>
                  <a:lnTo>
                    <a:pt x="31" y="362"/>
                  </a:lnTo>
                  <a:lnTo>
                    <a:pt x="30" y="360"/>
                  </a:lnTo>
                  <a:lnTo>
                    <a:pt x="29" y="357"/>
                  </a:lnTo>
                  <a:lnTo>
                    <a:pt x="30" y="357"/>
                  </a:lnTo>
                  <a:lnTo>
                    <a:pt x="30" y="357"/>
                  </a:lnTo>
                  <a:lnTo>
                    <a:pt x="32" y="355"/>
                  </a:lnTo>
                  <a:lnTo>
                    <a:pt x="35" y="352"/>
                  </a:lnTo>
                  <a:lnTo>
                    <a:pt x="37" y="352"/>
                  </a:lnTo>
                  <a:lnTo>
                    <a:pt x="37" y="353"/>
                  </a:lnTo>
                  <a:lnTo>
                    <a:pt x="38" y="353"/>
                  </a:lnTo>
                  <a:lnTo>
                    <a:pt x="40" y="354"/>
                  </a:lnTo>
                  <a:lnTo>
                    <a:pt x="42" y="355"/>
                  </a:lnTo>
                  <a:lnTo>
                    <a:pt x="45" y="355"/>
                  </a:lnTo>
                  <a:lnTo>
                    <a:pt x="46" y="354"/>
                  </a:lnTo>
                  <a:lnTo>
                    <a:pt x="48" y="353"/>
                  </a:lnTo>
                  <a:lnTo>
                    <a:pt x="50" y="352"/>
                  </a:lnTo>
                  <a:lnTo>
                    <a:pt x="49" y="350"/>
                  </a:lnTo>
                  <a:lnTo>
                    <a:pt x="52" y="350"/>
                  </a:lnTo>
                  <a:lnTo>
                    <a:pt x="53" y="349"/>
                  </a:lnTo>
                  <a:lnTo>
                    <a:pt x="54" y="349"/>
                  </a:lnTo>
                  <a:lnTo>
                    <a:pt x="56" y="349"/>
                  </a:lnTo>
                  <a:lnTo>
                    <a:pt x="57" y="348"/>
                  </a:lnTo>
                  <a:lnTo>
                    <a:pt x="59" y="346"/>
                  </a:lnTo>
                  <a:lnTo>
                    <a:pt x="61" y="344"/>
                  </a:lnTo>
                  <a:lnTo>
                    <a:pt x="62" y="344"/>
                  </a:lnTo>
                  <a:lnTo>
                    <a:pt x="66" y="345"/>
                  </a:lnTo>
                  <a:lnTo>
                    <a:pt x="68" y="343"/>
                  </a:lnTo>
                  <a:lnTo>
                    <a:pt x="68" y="342"/>
                  </a:lnTo>
                  <a:lnTo>
                    <a:pt x="69" y="341"/>
                  </a:lnTo>
                  <a:lnTo>
                    <a:pt x="68" y="341"/>
                  </a:lnTo>
                  <a:lnTo>
                    <a:pt x="66" y="342"/>
                  </a:lnTo>
                  <a:lnTo>
                    <a:pt x="65" y="342"/>
                  </a:lnTo>
                  <a:lnTo>
                    <a:pt x="63" y="342"/>
                  </a:lnTo>
                  <a:lnTo>
                    <a:pt x="63" y="341"/>
                  </a:lnTo>
                  <a:lnTo>
                    <a:pt x="65" y="341"/>
                  </a:lnTo>
                  <a:lnTo>
                    <a:pt x="66" y="341"/>
                  </a:lnTo>
                  <a:lnTo>
                    <a:pt x="65" y="340"/>
                  </a:lnTo>
                  <a:lnTo>
                    <a:pt x="65" y="339"/>
                  </a:lnTo>
                  <a:lnTo>
                    <a:pt x="63" y="338"/>
                  </a:lnTo>
                  <a:lnTo>
                    <a:pt x="64" y="337"/>
                  </a:lnTo>
                  <a:lnTo>
                    <a:pt x="61" y="337"/>
                  </a:lnTo>
                  <a:lnTo>
                    <a:pt x="60" y="338"/>
                  </a:lnTo>
                  <a:lnTo>
                    <a:pt x="59" y="339"/>
                  </a:lnTo>
                  <a:lnTo>
                    <a:pt x="57" y="338"/>
                  </a:lnTo>
                  <a:lnTo>
                    <a:pt x="57" y="337"/>
                  </a:lnTo>
                  <a:lnTo>
                    <a:pt x="56" y="336"/>
                  </a:lnTo>
                  <a:lnTo>
                    <a:pt x="55" y="336"/>
                  </a:lnTo>
                  <a:lnTo>
                    <a:pt x="54" y="337"/>
                  </a:lnTo>
                  <a:lnTo>
                    <a:pt x="53" y="336"/>
                  </a:lnTo>
                  <a:lnTo>
                    <a:pt x="52" y="335"/>
                  </a:lnTo>
                  <a:lnTo>
                    <a:pt x="51" y="336"/>
                  </a:lnTo>
                  <a:lnTo>
                    <a:pt x="50" y="336"/>
                  </a:lnTo>
                  <a:lnTo>
                    <a:pt x="47" y="333"/>
                  </a:lnTo>
                  <a:lnTo>
                    <a:pt x="48" y="333"/>
                  </a:lnTo>
                  <a:lnTo>
                    <a:pt x="47" y="333"/>
                  </a:lnTo>
                  <a:lnTo>
                    <a:pt x="46" y="333"/>
                  </a:lnTo>
                  <a:lnTo>
                    <a:pt x="46" y="332"/>
                  </a:lnTo>
                  <a:lnTo>
                    <a:pt x="49" y="331"/>
                  </a:lnTo>
                  <a:lnTo>
                    <a:pt x="49" y="328"/>
                  </a:lnTo>
                  <a:lnTo>
                    <a:pt x="50" y="328"/>
                  </a:lnTo>
                  <a:lnTo>
                    <a:pt x="51" y="327"/>
                  </a:lnTo>
                  <a:lnTo>
                    <a:pt x="52" y="327"/>
                  </a:lnTo>
                  <a:lnTo>
                    <a:pt x="52" y="326"/>
                  </a:lnTo>
                  <a:lnTo>
                    <a:pt x="52" y="325"/>
                  </a:lnTo>
                  <a:lnTo>
                    <a:pt x="52" y="324"/>
                  </a:lnTo>
                  <a:lnTo>
                    <a:pt x="52" y="323"/>
                  </a:lnTo>
                  <a:lnTo>
                    <a:pt x="53" y="323"/>
                  </a:lnTo>
                  <a:lnTo>
                    <a:pt x="53" y="322"/>
                  </a:lnTo>
                  <a:lnTo>
                    <a:pt x="54" y="322"/>
                  </a:lnTo>
                  <a:lnTo>
                    <a:pt x="55" y="320"/>
                  </a:lnTo>
                  <a:lnTo>
                    <a:pt x="55" y="319"/>
                  </a:lnTo>
                  <a:lnTo>
                    <a:pt x="57" y="319"/>
                  </a:lnTo>
                  <a:lnTo>
                    <a:pt x="58" y="319"/>
                  </a:lnTo>
                  <a:lnTo>
                    <a:pt x="59" y="319"/>
                  </a:lnTo>
                  <a:lnTo>
                    <a:pt x="60" y="318"/>
                  </a:lnTo>
                  <a:lnTo>
                    <a:pt x="61" y="318"/>
                  </a:lnTo>
                  <a:lnTo>
                    <a:pt x="62" y="317"/>
                  </a:lnTo>
                  <a:lnTo>
                    <a:pt x="62" y="316"/>
                  </a:lnTo>
                  <a:lnTo>
                    <a:pt x="65" y="316"/>
                  </a:lnTo>
                  <a:lnTo>
                    <a:pt x="66" y="316"/>
                  </a:lnTo>
                  <a:lnTo>
                    <a:pt x="68" y="315"/>
                  </a:lnTo>
                  <a:lnTo>
                    <a:pt x="67" y="314"/>
                  </a:lnTo>
                  <a:lnTo>
                    <a:pt x="69" y="314"/>
                  </a:lnTo>
                  <a:lnTo>
                    <a:pt x="70" y="311"/>
                  </a:lnTo>
                  <a:lnTo>
                    <a:pt x="73" y="310"/>
                  </a:lnTo>
                  <a:lnTo>
                    <a:pt x="73" y="311"/>
                  </a:lnTo>
                  <a:lnTo>
                    <a:pt x="74" y="312"/>
                  </a:lnTo>
                  <a:lnTo>
                    <a:pt x="75" y="311"/>
                  </a:lnTo>
                  <a:lnTo>
                    <a:pt x="76" y="312"/>
                  </a:lnTo>
                  <a:lnTo>
                    <a:pt x="77" y="311"/>
                  </a:lnTo>
                  <a:lnTo>
                    <a:pt x="77" y="310"/>
                  </a:lnTo>
                  <a:lnTo>
                    <a:pt x="78" y="310"/>
                  </a:lnTo>
                  <a:lnTo>
                    <a:pt x="79" y="309"/>
                  </a:lnTo>
                  <a:lnTo>
                    <a:pt x="80" y="309"/>
                  </a:lnTo>
                  <a:lnTo>
                    <a:pt x="81" y="308"/>
                  </a:lnTo>
                  <a:lnTo>
                    <a:pt x="80" y="307"/>
                  </a:lnTo>
                  <a:lnTo>
                    <a:pt x="81" y="306"/>
                  </a:lnTo>
                  <a:lnTo>
                    <a:pt x="82" y="305"/>
                  </a:lnTo>
                  <a:lnTo>
                    <a:pt x="83" y="305"/>
                  </a:lnTo>
                  <a:lnTo>
                    <a:pt x="84" y="304"/>
                  </a:lnTo>
                  <a:lnTo>
                    <a:pt x="85" y="304"/>
                  </a:lnTo>
                  <a:lnTo>
                    <a:pt x="86" y="303"/>
                  </a:lnTo>
                  <a:lnTo>
                    <a:pt x="86" y="302"/>
                  </a:lnTo>
                  <a:lnTo>
                    <a:pt x="85" y="302"/>
                  </a:lnTo>
                  <a:lnTo>
                    <a:pt x="85" y="300"/>
                  </a:lnTo>
                  <a:lnTo>
                    <a:pt x="84" y="300"/>
                  </a:lnTo>
                  <a:lnTo>
                    <a:pt x="84" y="298"/>
                  </a:lnTo>
                  <a:lnTo>
                    <a:pt x="85" y="297"/>
                  </a:lnTo>
                  <a:lnTo>
                    <a:pt x="85" y="295"/>
                  </a:lnTo>
                  <a:lnTo>
                    <a:pt x="85" y="294"/>
                  </a:lnTo>
                  <a:lnTo>
                    <a:pt x="86" y="294"/>
                  </a:lnTo>
                  <a:lnTo>
                    <a:pt x="86" y="293"/>
                  </a:lnTo>
                  <a:lnTo>
                    <a:pt x="85" y="292"/>
                  </a:lnTo>
                  <a:lnTo>
                    <a:pt x="85" y="291"/>
                  </a:lnTo>
                  <a:lnTo>
                    <a:pt x="85" y="292"/>
                  </a:lnTo>
                  <a:lnTo>
                    <a:pt x="86" y="292"/>
                  </a:lnTo>
                  <a:lnTo>
                    <a:pt x="86" y="291"/>
                  </a:lnTo>
                  <a:lnTo>
                    <a:pt x="87" y="291"/>
                  </a:lnTo>
                  <a:lnTo>
                    <a:pt x="86" y="291"/>
                  </a:lnTo>
                  <a:lnTo>
                    <a:pt x="86" y="290"/>
                  </a:lnTo>
                  <a:lnTo>
                    <a:pt x="85" y="288"/>
                  </a:lnTo>
                  <a:lnTo>
                    <a:pt x="84" y="288"/>
                  </a:lnTo>
                  <a:lnTo>
                    <a:pt x="85" y="284"/>
                  </a:lnTo>
                  <a:lnTo>
                    <a:pt x="84" y="282"/>
                  </a:lnTo>
                  <a:lnTo>
                    <a:pt x="84" y="279"/>
                  </a:lnTo>
                  <a:lnTo>
                    <a:pt x="85" y="276"/>
                  </a:lnTo>
                  <a:lnTo>
                    <a:pt x="85" y="275"/>
                  </a:lnTo>
                  <a:lnTo>
                    <a:pt x="85" y="274"/>
                  </a:lnTo>
                  <a:lnTo>
                    <a:pt x="86" y="272"/>
                  </a:lnTo>
                  <a:lnTo>
                    <a:pt x="88" y="272"/>
                  </a:lnTo>
                  <a:lnTo>
                    <a:pt x="89" y="271"/>
                  </a:lnTo>
                  <a:lnTo>
                    <a:pt x="89" y="270"/>
                  </a:lnTo>
                  <a:lnTo>
                    <a:pt x="88" y="269"/>
                  </a:lnTo>
                  <a:lnTo>
                    <a:pt x="90" y="268"/>
                  </a:lnTo>
                  <a:lnTo>
                    <a:pt x="90" y="266"/>
                  </a:lnTo>
                  <a:lnTo>
                    <a:pt x="90" y="265"/>
                  </a:lnTo>
                  <a:lnTo>
                    <a:pt x="88" y="265"/>
                  </a:lnTo>
                  <a:lnTo>
                    <a:pt x="88" y="264"/>
                  </a:lnTo>
                  <a:lnTo>
                    <a:pt x="86" y="264"/>
                  </a:lnTo>
                  <a:lnTo>
                    <a:pt x="86" y="262"/>
                  </a:lnTo>
                  <a:lnTo>
                    <a:pt x="85" y="262"/>
                  </a:lnTo>
                  <a:lnTo>
                    <a:pt x="85" y="261"/>
                  </a:lnTo>
                  <a:lnTo>
                    <a:pt x="85" y="259"/>
                  </a:lnTo>
                  <a:lnTo>
                    <a:pt x="83" y="259"/>
                  </a:lnTo>
                  <a:lnTo>
                    <a:pt x="84" y="257"/>
                  </a:lnTo>
                  <a:lnTo>
                    <a:pt x="83" y="257"/>
                  </a:lnTo>
                  <a:lnTo>
                    <a:pt x="83" y="256"/>
                  </a:lnTo>
                  <a:lnTo>
                    <a:pt x="83" y="254"/>
                  </a:lnTo>
                  <a:lnTo>
                    <a:pt x="81" y="253"/>
                  </a:lnTo>
                  <a:lnTo>
                    <a:pt x="81" y="252"/>
                  </a:lnTo>
                  <a:lnTo>
                    <a:pt x="82" y="251"/>
                  </a:lnTo>
                  <a:lnTo>
                    <a:pt x="84" y="249"/>
                  </a:lnTo>
                  <a:lnTo>
                    <a:pt x="83" y="248"/>
                  </a:lnTo>
                  <a:lnTo>
                    <a:pt x="82" y="247"/>
                  </a:lnTo>
                  <a:lnTo>
                    <a:pt x="79" y="246"/>
                  </a:lnTo>
                  <a:lnTo>
                    <a:pt x="77" y="246"/>
                  </a:lnTo>
                  <a:lnTo>
                    <a:pt x="76" y="246"/>
                  </a:lnTo>
                  <a:lnTo>
                    <a:pt x="75" y="246"/>
                  </a:lnTo>
                  <a:lnTo>
                    <a:pt x="70" y="246"/>
                  </a:lnTo>
                  <a:lnTo>
                    <a:pt x="69" y="246"/>
                  </a:lnTo>
                  <a:lnTo>
                    <a:pt x="69" y="245"/>
                  </a:lnTo>
                  <a:lnTo>
                    <a:pt x="71" y="242"/>
                  </a:lnTo>
                  <a:lnTo>
                    <a:pt x="72" y="238"/>
                  </a:lnTo>
                  <a:lnTo>
                    <a:pt x="71" y="238"/>
                  </a:lnTo>
                  <a:lnTo>
                    <a:pt x="72" y="237"/>
                  </a:lnTo>
                  <a:lnTo>
                    <a:pt x="73" y="235"/>
                  </a:lnTo>
                  <a:lnTo>
                    <a:pt x="74" y="233"/>
                  </a:lnTo>
                  <a:lnTo>
                    <a:pt x="75" y="232"/>
                  </a:lnTo>
                  <a:lnTo>
                    <a:pt x="76" y="233"/>
                  </a:lnTo>
                  <a:lnTo>
                    <a:pt x="76" y="231"/>
                  </a:lnTo>
                  <a:lnTo>
                    <a:pt x="77" y="231"/>
                  </a:lnTo>
                  <a:lnTo>
                    <a:pt x="77" y="230"/>
                  </a:lnTo>
                  <a:lnTo>
                    <a:pt x="78" y="229"/>
                  </a:lnTo>
                  <a:lnTo>
                    <a:pt x="78" y="227"/>
                  </a:lnTo>
                  <a:lnTo>
                    <a:pt x="77" y="227"/>
                  </a:lnTo>
                  <a:lnTo>
                    <a:pt x="77" y="228"/>
                  </a:lnTo>
                  <a:lnTo>
                    <a:pt x="75" y="228"/>
                  </a:lnTo>
                  <a:lnTo>
                    <a:pt x="76" y="226"/>
                  </a:lnTo>
                  <a:lnTo>
                    <a:pt x="75" y="225"/>
                  </a:lnTo>
                  <a:lnTo>
                    <a:pt x="74" y="225"/>
                  </a:lnTo>
                  <a:lnTo>
                    <a:pt x="72" y="224"/>
                  </a:lnTo>
                  <a:lnTo>
                    <a:pt x="71" y="225"/>
                  </a:lnTo>
                  <a:lnTo>
                    <a:pt x="70" y="225"/>
                  </a:lnTo>
                  <a:lnTo>
                    <a:pt x="69" y="225"/>
                  </a:lnTo>
                  <a:lnTo>
                    <a:pt x="69" y="224"/>
                  </a:lnTo>
                  <a:lnTo>
                    <a:pt x="67" y="223"/>
                  </a:lnTo>
                  <a:lnTo>
                    <a:pt x="65" y="223"/>
                  </a:lnTo>
                  <a:lnTo>
                    <a:pt x="66" y="222"/>
                  </a:lnTo>
                  <a:lnTo>
                    <a:pt x="68" y="221"/>
                  </a:lnTo>
                  <a:lnTo>
                    <a:pt x="69" y="220"/>
                  </a:lnTo>
                  <a:lnTo>
                    <a:pt x="69" y="219"/>
                  </a:lnTo>
                  <a:lnTo>
                    <a:pt x="69" y="219"/>
                  </a:lnTo>
                  <a:lnTo>
                    <a:pt x="69" y="217"/>
                  </a:lnTo>
                  <a:lnTo>
                    <a:pt x="68" y="215"/>
                  </a:lnTo>
                  <a:lnTo>
                    <a:pt x="72" y="215"/>
                  </a:lnTo>
                  <a:lnTo>
                    <a:pt x="71" y="213"/>
                  </a:lnTo>
                  <a:lnTo>
                    <a:pt x="71" y="212"/>
                  </a:lnTo>
                  <a:lnTo>
                    <a:pt x="72" y="211"/>
                  </a:lnTo>
                  <a:lnTo>
                    <a:pt x="73" y="210"/>
                  </a:lnTo>
                  <a:lnTo>
                    <a:pt x="74" y="208"/>
                  </a:lnTo>
                  <a:lnTo>
                    <a:pt x="75" y="208"/>
                  </a:lnTo>
                  <a:lnTo>
                    <a:pt x="75" y="207"/>
                  </a:lnTo>
                  <a:lnTo>
                    <a:pt x="73" y="207"/>
                  </a:lnTo>
                  <a:lnTo>
                    <a:pt x="72" y="207"/>
                  </a:lnTo>
                  <a:lnTo>
                    <a:pt x="71" y="207"/>
                  </a:lnTo>
                  <a:lnTo>
                    <a:pt x="70" y="207"/>
                  </a:lnTo>
                  <a:lnTo>
                    <a:pt x="72" y="204"/>
                  </a:lnTo>
                  <a:lnTo>
                    <a:pt x="71" y="201"/>
                  </a:lnTo>
                  <a:lnTo>
                    <a:pt x="74" y="200"/>
                  </a:lnTo>
                  <a:lnTo>
                    <a:pt x="73" y="196"/>
                  </a:lnTo>
                  <a:lnTo>
                    <a:pt x="74" y="196"/>
                  </a:lnTo>
                  <a:lnTo>
                    <a:pt x="75" y="199"/>
                  </a:lnTo>
                  <a:lnTo>
                    <a:pt x="76" y="200"/>
                  </a:lnTo>
                  <a:lnTo>
                    <a:pt x="77" y="202"/>
                  </a:lnTo>
                  <a:lnTo>
                    <a:pt x="77" y="204"/>
                  </a:lnTo>
                  <a:lnTo>
                    <a:pt x="78" y="206"/>
                  </a:lnTo>
                  <a:lnTo>
                    <a:pt x="79" y="207"/>
                  </a:lnTo>
                  <a:lnTo>
                    <a:pt x="79" y="207"/>
                  </a:lnTo>
                  <a:lnTo>
                    <a:pt x="80" y="208"/>
                  </a:lnTo>
                  <a:lnTo>
                    <a:pt x="81" y="208"/>
                  </a:lnTo>
                  <a:lnTo>
                    <a:pt x="82" y="209"/>
                  </a:lnTo>
                  <a:lnTo>
                    <a:pt x="83" y="210"/>
                  </a:lnTo>
                  <a:lnTo>
                    <a:pt x="83" y="209"/>
                  </a:lnTo>
                  <a:lnTo>
                    <a:pt x="85" y="209"/>
                  </a:lnTo>
                  <a:lnTo>
                    <a:pt x="86" y="209"/>
                  </a:lnTo>
                  <a:lnTo>
                    <a:pt x="86" y="208"/>
                  </a:lnTo>
                  <a:lnTo>
                    <a:pt x="87" y="208"/>
                  </a:lnTo>
                  <a:lnTo>
                    <a:pt x="88" y="207"/>
                  </a:lnTo>
                  <a:lnTo>
                    <a:pt x="88" y="206"/>
                  </a:lnTo>
                  <a:lnTo>
                    <a:pt x="90" y="206"/>
                  </a:lnTo>
                  <a:lnTo>
                    <a:pt x="91" y="205"/>
                  </a:lnTo>
                  <a:lnTo>
                    <a:pt x="92" y="205"/>
                  </a:lnTo>
                  <a:lnTo>
                    <a:pt x="93" y="205"/>
                  </a:lnTo>
                  <a:lnTo>
                    <a:pt x="91" y="204"/>
                  </a:lnTo>
                  <a:lnTo>
                    <a:pt x="91" y="200"/>
                  </a:lnTo>
                  <a:lnTo>
                    <a:pt x="93" y="200"/>
                  </a:lnTo>
                  <a:lnTo>
                    <a:pt x="93" y="197"/>
                  </a:lnTo>
                  <a:lnTo>
                    <a:pt x="92" y="197"/>
                  </a:lnTo>
                  <a:lnTo>
                    <a:pt x="91" y="197"/>
                  </a:lnTo>
                  <a:lnTo>
                    <a:pt x="90" y="198"/>
                  </a:lnTo>
                  <a:lnTo>
                    <a:pt x="88" y="197"/>
                  </a:lnTo>
                  <a:lnTo>
                    <a:pt x="86" y="197"/>
                  </a:lnTo>
                  <a:lnTo>
                    <a:pt x="85" y="196"/>
                  </a:lnTo>
                  <a:lnTo>
                    <a:pt x="85" y="197"/>
                  </a:lnTo>
                  <a:lnTo>
                    <a:pt x="80" y="194"/>
                  </a:lnTo>
                  <a:lnTo>
                    <a:pt x="79" y="194"/>
                  </a:lnTo>
                  <a:lnTo>
                    <a:pt x="79" y="196"/>
                  </a:lnTo>
                  <a:lnTo>
                    <a:pt x="77" y="196"/>
                  </a:lnTo>
                  <a:lnTo>
                    <a:pt x="77" y="195"/>
                  </a:lnTo>
                  <a:lnTo>
                    <a:pt x="77" y="194"/>
                  </a:lnTo>
                  <a:lnTo>
                    <a:pt x="79" y="193"/>
                  </a:lnTo>
                  <a:lnTo>
                    <a:pt x="78" y="191"/>
                  </a:lnTo>
                  <a:lnTo>
                    <a:pt x="77" y="189"/>
                  </a:lnTo>
                  <a:lnTo>
                    <a:pt x="77" y="186"/>
                  </a:lnTo>
                  <a:lnTo>
                    <a:pt x="76" y="186"/>
                  </a:lnTo>
                  <a:lnTo>
                    <a:pt x="76" y="184"/>
                  </a:lnTo>
                  <a:lnTo>
                    <a:pt x="76" y="181"/>
                  </a:lnTo>
                  <a:lnTo>
                    <a:pt x="77" y="181"/>
                  </a:lnTo>
                  <a:lnTo>
                    <a:pt x="77" y="179"/>
                  </a:lnTo>
                  <a:lnTo>
                    <a:pt x="77" y="178"/>
                  </a:lnTo>
                  <a:lnTo>
                    <a:pt x="78" y="178"/>
                  </a:lnTo>
                  <a:lnTo>
                    <a:pt x="79" y="179"/>
                  </a:lnTo>
                  <a:lnTo>
                    <a:pt x="78" y="180"/>
                  </a:lnTo>
                  <a:lnTo>
                    <a:pt x="79" y="182"/>
                  </a:lnTo>
                  <a:lnTo>
                    <a:pt x="80" y="182"/>
                  </a:lnTo>
                  <a:lnTo>
                    <a:pt x="81" y="181"/>
                  </a:lnTo>
                  <a:lnTo>
                    <a:pt x="82" y="181"/>
                  </a:lnTo>
                  <a:lnTo>
                    <a:pt x="82" y="182"/>
                  </a:lnTo>
                  <a:lnTo>
                    <a:pt x="83" y="182"/>
                  </a:lnTo>
                  <a:lnTo>
                    <a:pt x="84" y="183"/>
                  </a:lnTo>
                  <a:lnTo>
                    <a:pt x="84" y="183"/>
                  </a:lnTo>
                  <a:lnTo>
                    <a:pt x="85" y="183"/>
                  </a:lnTo>
                  <a:lnTo>
                    <a:pt x="84" y="185"/>
                  </a:lnTo>
                  <a:lnTo>
                    <a:pt x="85" y="186"/>
                  </a:lnTo>
                  <a:lnTo>
                    <a:pt x="85" y="187"/>
                  </a:lnTo>
                  <a:lnTo>
                    <a:pt x="85" y="186"/>
                  </a:lnTo>
                  <a:lnTo>
                    <a:pt x="86" y="186"/>
                  </a:lnTo>
                  <a:lnTo>
                    <a:pt x="87" y="186"/>
                  </a:lnTo>
                  <a:lnTo>
                    <a:pt x="87" y="188"/>
                  </a:lnTo>
                  <a:lnTo>
                    <a:pt x="89" y="189"/>
                  </a:lnTo>
                  <a:lnTo>
                    <a:pt x="90" y="188"/>
                  </a:lnTo>
                  <a:lnTo>
                    <a:pt x="92" y="189"/>
                  </a:lnTo>
                  <a:lnTo>
                    <a:pt x="93" y="189"/>
                  </a:lnTo>
                  <a:lnTo>
                    <a:pt x="93" y="189"/>
                  </a:lnTo>
                  <a:lnTo>
                    <a:pt x="95" y="190"/>
                  </a:lnTo>
                  <a:lnTo>
                    <a:pt x="97" y="189"/>
                  </a:lnTo>
                  <a:lnTo>
                    <a:pt x="98" y="188"/>
                  </a:lnTo>
                  <a:lnTo>
                    <a:pt x="97" y="187"/>
                  </a:lnTo>
                  <a:lnTo>
                    <a:pt x="99" y="187"/>
                  </a:lnTo>
                  <a:lnTo>
                    <a:pt x="100" y="186"/>
                  </a:lnTo>
                  <a:lnTo>
                    <a:pt x="101" y="186"/>
                  </a:lnTo>
                  <a:lnTo>
                    <a:pt x="101" y="187"/>
                  </a:lnTo>
                  <a:lnTo>
                    <a:pt x="103" y="186"/>
                  </a:lnTo>
                  <a:lnTo>
                    <a:pt x="102" y="184"/>
                  </a:lnTo>
                  <a:lnTo>
                    <a:pt x="103" y="183"/>
                  </a:lnTo>
                  <a:lnTo>
                    <a:pt x="103" y="181"/>
                  </a:lnTo>
                  <a:lnTo>
                    <a:pt x="103" y="179"/>
                  </a:lnTo>
                  <a:lnTo>
                    <a:pt x="103" y="178"/>
                  </a:lnTo>
                  <a:lnTo>
                    <a:pt x="105" y="177"/>
                  </a:lnTo>
                  <a:lnTo>
                    <a:pt x="104" y="176"/>
                  </a:lnTo>
                  <a:lnTo>
                    <a:pt x="105" y="176"/>
                  </a:lnTo>
                  <a:lnTo>
                    <a:pt x="105" y="175"/>
                  </a:lnTo>
                  <a:lnTo>
                    <a:pt x="106" y="176"/>
                  </a:lnTo>
                  <a:lnTo>
                    <a:pt x="108" y="174"/>
                  </a:lnTo>
                  <a:lnTo>
                    <a:pt x="106" y="173"/>
                  </a:lnTo>
                  <a:lnTo>
                    <a:pt x="107" y="172"/>
                  </a:lnTo>
                  <a:lnTo>
                    <a:pt x="108" y="171"/>
                  </a:lnTo>
                  <a:lnTo>
                    <a:pt x="108" y="170"/>
                  </a:lnTo>
                  <a:lnTo>
                    <a:pt x="109" y="172"/>
                  </a:lnTo>
                  <a:lnTo>
                    <a:pt x="110" y="172"/>
                  </a:lnTo>
                  <a:lnTo>
                    <a:pt x="111" y="172"/>
                  </a:lnTo>
                  <a:lnTo>
                    <a:pt x="112" y="172"/>
                  </a:lnTo>
                  <a:lnTo>
                    <a:pt x="114" y="172"/>
                  </a:lnTo>
                  <a:lnTo>
                    <a:pt x="117" y="171"/>
                  </a:lnTo>
                  <a:lnTo>
                    <a:pt x="120" y="172"/>
                  </a:lnTo>
                  <a:lnTo>
                    <a:pt x="122" y="171"/>
                  </a:lnTo>
                  <a:lnTo>
                    <a:pt x="124" y="172"/>
                  </a:lnTo>
                  <a:lnTo>
                    <a:pt x="125" y="174"/>
                  </a:lnTo>
                  <a:lnTo>
                    <a:pt x="124" y="175"/>
                  </a:lnTo>
                  <a:lnTo>
                    <a:pt x="122" y="176"/>
                  </a:lnTo>
                  <a:lnTo>
                    <a:pt x="122" y="177"/>
                  </a:lnTo>
                  <a:lnTo>
                    <a:pt x="123" y="178"/>
                  </a:lnTo>
                  <a:lnTo>
                    <a:pt x="124" y="179"/>
                  </a:lnTo>
                  <a:lnTo>
                    <a:pt x="123" y="184"/>
                  </a:lnTo>
                  <a:lnTo>
                    <a:pt x="122" y="185"/>
                  </a:lnTo>
                  <a:lnTo>
                    <a:pt x="122" y="184"/>
                  </a:lnTo>
                  <a:lnTo>
                    <a:pt x="121" y="183"/>
                  </a:lnTo>
                  <a:lnTo>
                    <a:pt x="120" y="181"/>
                  </a:lnTo>
                  <a:lnTo>
                    <a:pt x="119" y="181"/>
                  </a:lnTo>
                  <a:lnTo>
                    <a:pt x="119" y="180"/>
                  </a:lnTo>
                  <a:lnTo>
                    <a:pt x="118" y="179"/>
                  </a:lnTo>
                  <a:lnTo>
                    <a:pt x="118" y="178"/>
                  </a:lnTo>
                  <a:lnTo>
                    <a:pt x="117" y="179"/>
                  </a:lnTo>
                  <a:lnTo>
                    <a:pt x="118" y="182"/>
                  </a:lnTo>
                  <a:lnTo>
                    <a:pt x="119" y="183"/>
                  </a:lnTo>
                  <a:lnTo>
                    <a:pt x="120" y="183"/>
                  </a:lnTo>
                  <a:lnTo>
                    <a:pt x="119" y="183"/>
                  </a:lnTo>
                  <a:lnTo>
                    <a:pt x="118" y="184"/>
                  </a:lnTo>
                  <a:lnTo>
                    <a:pt x="117" y="184"/>
                  </a:lnTo>
                  <a:lnTo>
                    <a:pt x="116" y="185"/>
                  </a:lnTo>
                  <a:lnTo>
                    <a:pt x="116" y="187"/>
                  </a:lnTo>
                  <a:lnTo>
                    <a:pt x="118" y="187"/>
                  </a:lnTo>
                  <a:lnTo>
                    <a:pt x="119" y="187"/>
                  </a:lnTo>
                  <a:lnTo>
                    <a:pt x="120" y="188"/>
                  </a:lnTo>
                  <a:lnTo>
                    <a:pt x="121" y="189"/>
                  </a:lnTo>
                  <a:lnTo>
                    <a:pt x="122" y="188"/>
                  </a:lnTo>
                  <a:lnTo>
                    <a:pt x="123" y="187"/>
                  </a:lnTo>
                  <a:lnTo>
                    <a:pt x="127" y="187"/>
                  </a:lnTo>
                  <a:lnTo>
                    <a:pt x="130" y="186"/>
                  </a:lnTo>
                  <a:lnTo>
                    <a:pt x="132" y="186"/>
                  </a:lnTo>
                  <a:lnTo>
                    <a:pt x="132" y="186"/>
                  </a:lnTo>
                  <a:lnTo>
                    <a:pt x="132" y="189"/>
                  </a:lnTo>
                  <a:lnTo>
                    <a:pt x="130" y="190"/>
                  </a:lnTo>
                  <a:lnTo>
                    <a:pt x="124" y="191"/>
                  </a:lnTo>
                  <a:lnTo>
                    <a:pt x="123" y="192"/>
                  </a:lnTo>
                  <a:lnTo>
                    <a:pt x="122" y="193"/>
                  </a:lnTo>
                  <a:lnTo>
                    <a:pt x="121" y="193"/>
                  </a:lnTo>
                  <a:lnTo>
                    <a:pt x="120" y="193"/>
                  </a:lnTo>
                  <a:lnTo>
                    <a:pt x="120" y="191"/>
                  </a:lnTo>
                  <a:lnTo>
                    <a:pt x="119" y="191"/>
                  </a:lnTo>
                  <a:lnTo>
                    <a:pt x="116" y="190"/>
                  </a:lnTo>
                  <a:lnTo>
                    <a:pt x="114" y="190"/>
                  </a:lnTo>
                  <a:lnTo>
                    <a:pt x="114" y="189"/>
                  </a:lnTo>
                  <a:lnTo>
                    <a:pt x="116" y="188"/>
                  </a:lnTo>
                  <a:lnTo>
                    <a:pt x="116" y="186"/>
                  </a:lnTo>
                  <a:lnTo>
                    <a:pt x="115" y="185"/>
                  </a:lnTo>
                  <a:lnTo>
                    <a:pt x="113" y="187"/>
                  </a:lnTo>
                  <a:lnTo>
                    <a:pt x="113" y="186"/>
                  </a:lnTo>
                  <a:lnTo>
                    <a:pt x="112" y="185"/>
                  </a:lnTo>
                  <a:lnTo>
                    <a:pt x="111" y="188"/>
                  </a:lnTo>
                  <a:lnTo>
                    <a:pt x="112" y="188"/>
                  </a:lnTo>
                  <a:lnTo>
                    <a:pt x="112" y="189"/>
                  </a:lnTo>
                  <a:lnTo>
                    <a:pt x="113" y="190"/>
                  </a:lnTo>
                  <a:lnTo>
                    <a:pt x="114" y="191"/>
                  </a:lnTo>
                  <a:lnTo>
                    <a:pt x="115" y="191"/>
                  </a:lnTo>
                  <a:lnTo>
                    <a:pt x="116" y="192"/>
                  </a:lnTo>
                  <a:lnTo>
                    <a:pt x="116" y="193"/>
                  </a:lnTo>
                  <a:lnTo>
                    <a:pt x="112" y="193"/>
                  </a:lnTo>
                  <a:lnTo>
                    <a:pt x="111" y="195"/>
                  </a:lnTo>
                  <a:lnTo>
                    <a:pt x="111" y="197"/>
                  </a:lnTo>
                  <a:lnTo>
                    <a:pt x="112" y="197"/>
                  </a:lnTo>
                  <a:lnTo>
                    <a:pt x="111" y="197"/>
                  </a:lnTo>
                  <a:lnTo>
                    <a:pt x="110" y="196"/>
                  </a:lnTo>
                  <a:lnTo>
                    <a:pt x="110" y="198"/>
                  </a:lnTo>
                  <a:lnTo>
                    <a:pt x="109" y="199"/>
                  </a:lnTo>
                  <a:lnTo>
                    <a:pt x="111" y="199"/>
                  </a:lnTo>
                  <a:lnTo>
                    <a:pt x="112" y="203"/>
                  </a:lnTo>
                  <a:lnTo>
                    <a:pt x="114" y="201"/>
                  </a:lnTo>
                  <a:lnTo>
                    <a:pt x="116" y="202"/>
                  </a:lnTo>
                  <a:lnTo>
                    <a:pt x="116" y="201"/>
                  </a:lnTo>
                  <a:lnTo>
                    <a:pt x="118" y="202"/>
                  </a:lnTo>
                  <a:lnTo>
                    <a:pt x="124" y="203"/>
                  </a:lnTo>
                  <a:lnTo>
                    <a:pt x="128" y="204"/>
                  </a:lnTo>
                  <a:lnTo>
                    <a:pt x="135" y="205"/>
                  </a:lnTo>
                  <a:lnTo>
                    <a:pt x="139" y="204"/>
                  </a:lnTo>
                  <a:lnTo>
                    <a:pt x="141" y="202"/>
                  </a:lnTo>
                  <a:lnTo>
                    <a:pt x="143" y="203"/>
                  </a:lnTo>
                  <a:lnTo>
                    <a:pt x="144" y="203"/>
                  </a:lnTo>
                  <a:lnTo>
                    <a:pt x="147" y="202"/>
                  </a:lnTo>
                  <a:lnTo>
                    <a:pt x="148" y="203"/>
                  </a:lnTo>
                  <a:lnTo>
                    <a:pt x="149" y="205"/>
                  </a:lnTo>
                  <a:lnTo>
                    <a:pt x="150" y="205"/>
                  </a:lnTo>
                  <a:lnTo>
                    <a:pt x="153" y="205"/>
                  </a:lnTo>
                  <a:lnTo>
                    <a:pt x="154" y="204"/>
                  </a:lnTo>
                  <a:lnTo>
                    <a:pt x="156" y="201"/>
                  </a:lnTo>
                  <a:lnTo>
                    <a:pt x="162" y="198"/>
                  </a:lnTo>
                  <a:lnTo>
                    <a:pt x="165" y="198"/>
                  </a:lnTo>
                  <a:lnTo>
                    <a:pt x="168" y="199"/>
                  </a:lnTo>
                  <a:lnTo>
                    <a:pt x="169" y="199"/>
                  </a:lnTo>
                  <a:lnTo>
                    <a:pt x="170" y="200"/>
                  </a:lnTo>
                  <a:lnTo>
                    <a:pt x="171" y="201"/>
                  </a:lnTo>
                  <a:lnTo>
                    <a:pt x="171" y="204"/>
                  </a:lnTo>
                  <a:lnTo>
                    <a:pt x="170" y="207"/>
                  </a:lnTo>
                  <a:lnTo>
                    <a:pt x="171" y="207"/>
                  </a:lnTo>
                  <a:lnTo>
                    <a:pt x="172" y="207"/>
                  </a:lnTo>
                  <a:lnTo>
                    <a:pt x="172" y="208"/>
                  </a:lnTo>
                  <a:lnTo>
                    <a:pt x="171" y="209"/>
                  </a:lnTo>
                  <a:lnTo>
                    <a:pt x="172" y="210"/>
                  </a:lnTo>
                  <a:lnTo>
                    <a:pt x="171" y="211"/>
                  </a:lnTo>
                  <a:lnTo>
                    <a:pt x="170" y="211"/>
                  </a:lnTo>
                  <a:lnTo>
                    <a:pt x="170" y="212"/>
                  </a:lnTo>
                  <a:lnTo>
                    <a:pt x="171" y="212"/>
                  </a:lnTo>
                  <a:lnTo>
                    <a:pt x="171" y="214"/>
                  </a:lnTo>
                  <a:lnTo>
                    <a:pt x="171" y="213"/>
                  </a:lnTo>
                  <a:lnTo>
                    <a:pt x="172" y="212"/>
                  </a:lnTo>
                  <a:lnTo>
                    <a:pt x="173" y="212"/>
                  </a:lnTo>
                  <a:lnTo>
                    <a:pt x="173" y="213"/>
                  </a:lnTo>
                  <a:lnTo>
                    <a:pt x="174" y="215"/>
                  </a:lnTo>
                  <a:lnTo>
                    <a:pt x="178" y="215"/>
                  </a:lnTo>
                  <a:lnTo>
                    <a:pt x="178" y="216"/>
                  </a:lnTo>
                  <a:lnTo>
                    <a:pt x="177" y="216"/>
                  </a:lnTo>
                  <a:lnTo>
                    <a:pt x="177" y="218"/>
                  </a:lnTo>
                  <a:lnTo>
                    <a:pt x="179" y="218"/>
                  </a:lnTo>
                  <a:lnTo>
                    <a:pt x="179" y="219"/>
                  </a:lnTo>
                  <a:lnTo>
                    <a:pt x="179" y="220"/>
                  </a:lnTo>
                  <a:lnTo>
                    <a:pt x="177" y="221"/>
                  </a:lnTo>
                  <a:lnTo>
                    <a:pt x="176" y="220"/>
                  </a:lnTo>
                  <a:lnTo>
                    <a:pt x="175" y="221"/>
                  </a:lnTo>
                  <a:lnTo>
                    <a:pt x="176" y="222"/>
                  </a:lnTo>
                  <a:lnTo>
                    <a:pt x="177" y="222"/>
                  </a:lnTo>
                  <a:lnTo>
                    <a:pt x="177" y="223"/>
                  </a:lnTo>
                  <a:lnTo>
                    <a:pt x="178" y="223"/>
                  </a:lnTo>
                  <a:lnTo>
                    <a:pt x="177" y="224"/>
                  </a:lnTo>
                  <a:lnTo>
                    <a:pt x="178" y="226"/>
                  </a:lnTo>
                  <a:lnTo>
                    <a:pt x="176" y="228"/>
                  </a:lnTo>
                  <a:lnTo>
                    <a:pt x="173" y="229"/>
                  </a:lnTo>
                  <a:lnTo>
                    <a:pt x="171" y="230"/>
                  </a:lnTo>
                  <a:lnTo>
                    <a:pt x="168" y="228"/>
                  </a:lnTo>
                  <a:lnTo>
                    <a:pt x="169" y="226"/>
                  </a:lnTo>
                  <a:lnTo>
                    <a:pt x="167" y="224"/>
                  </a:lnTo>
                  <a:lnTo>
                    <a:pt x="166" y="224"/>
                  </a:lnTo>
                  <a:lnTo>
                    <a:pt x="166" y="225"/>
                  </a:lnTo>
                  <a:lnTo>
                    <a:pt x="165" y="226"/>
                  </a:lnTo>
                  <a:lnTo>
                    <a:pt x="164" y="228"/>
                  </a:lnTo>
                  <a:lnTo>
                    <a:pt x="162" y="229"/>
                  </a:lnTo>
                  <a:lnTo>
                    <a:pt x="163" y="230"/>
                  </a:lnTo>
                  <a:lnTo>
                    <a:pt x="163" y="231"/>
                  </a:lnTo>
                  <a:lnTo>
                    <a:pt x="160" y="231"/>
                  </a:lnTo>
                  <a:lnTo>
                    <a:pt x="160" y="232"/>
                  </a:lnTo>
                  <a:lnTo>
                    <a:pt x="160" y="233"/>
                  </a:lnTo>
                  <a:lnTo>
                    <a:pt x="161" y="233"/>
                  </a:lnTo>
                  <a:lnTo>
                    <a:pt x="161" y="234"/>
                  </a:lnTo>
                  <a:lnTo>
                    <a:pt x="162" y="236"/>
                  </a:lnTo>
                  <a:lnTo>
                    <a:pt x="161" y="238"/>
                  </a:lnTo>
                  <a:lnTo>
                    <a:pt x="164" y="239"/>
                  </a:lnTo>
                  <a:lnTo>
                    <a:pt x="164" y="241"/>
                  </a:lnTo>
                  <a:lnTo>
                    <a:pt x="165" y="241"/>
                  </a:lnTo>
                  <a:lnTo>
                    <a:pt x="167" y="240"/>
                  </a:lnTo>
                  <a:lnTo>
                    <a:pt x="168" y="241"/>
                  </a:lnTo>
                  <a:lnTo>
                    <a:pt x="169" y="242"/>
                  </a:lnTo>
                  <a:lnTo>
                    <a:pt x="168" y="243"/>
                  </a:lnTo>
                  <a:lnTo>
                    <a:pt x="168" y="245"/>
                  </a:lnTo>
                  <a:lnTo>
                    <a:pt x="169" y="245"/>
                  </a:lnTo>
                  <a:lnTo>
                    <a:pt x="168" y="246"/>
                  </a:lnTo>
                  <a:lnTo>
                    <a:pt x="170" y="246"/>
                  </a:lnTo>
                  <a:lnTo>
                    <a:pt x="168" y="247"/>
                  </a:lnTo>
                  <a:lnTo>
                    <a:pt x="167" y="248"/>
                  </a:lnTo>
                  <a:lnTo>
                    <a:pt x="166" y="249"/>
                  </a:lnTo>
                  <a:lnTo>
                    <a:pt x="164" y="249"/>
                  </a:lnTo>
                  <a:lnTo>
                    <a:pt x="164" y="252"/>
                  </a:lnTo>
                  <a:lnTo>
                    <a:pt x="162" y="255"/>
                  </a:lnTo>
                  <a:lnTo>
                    <a:pt x="163" y="256"/>
                  </a:lnTo>
                  <a:lnTo>
                    <a:pt x="164" y="256"/>
                  </a:lnTo>
                  <a:lnTo>
                    <a:pt x="164" y="257"/>
                  </a:lnTo>
                  <a:lnTo>
                    <a:pt x="165" y="258"/>
                  </a:lnTo>
                  <a:lnTo>
                    <a:pt x="166" y="260"/>
                  </a:lnTo>
                  <a:lnTo>
                    <a:pt x="167" y="259"/>
                  </a:lnTo>
                  <a:lnTo>
                    <a:pt x="169" y="261"/>
                  </a:lnTo>
                  <a:lnTo>
                    <a:pt x="171" y="260"/>
                  </a:lnTo>
                  <a:lnTo>
                    <a:pt x="171" y="262"/>
                  </a:lnTo>
                  <a:lnTo>
                    <a:pt x="170" y="263"/>
                  </a:lnTo>
                  <a:lnTo>
                    <a:pt x="165" y="264"/>
                  </a:lnTo>
                  <a:lnTo>
                    <a:pt x="165" y="266"/>
                  </a:lnTo>
                  <a:lnTo>
                    <a:pt x="164" y="268"/>
                  </a:lnTo>
                  <a:lnTo>
                    <a:pt x="164" y="268"/>
                  </a:lnTo>
                  <a:lnTo>
                    <a:pt x="164" y="269"/>
                  </a:lnTo>
                  <a:lnTo>
                    <a:pt x="163" y="270"/>
                  </a:lnTo>
                  <a:lnTo>
                    <a:pt x="162" y="269"/>
                  </a:lnTo>
                  <a:lnTo>
                    <a:pt x="161" y="270"/>
                  </a:lnTo>
                  <a:lnTo>
                    <a:pt x="160" y="270"/>
                  </a:lnTo>
                  <a:lnTo>
                    <a:pt x="160" y="271"/>
                  </a:lnTo>
                  <a:lnTo>
                    <a:pt x="158" y="271"/>
                  </a:lnTo>
                  <a:lnTo>
                    <a:pt x="157" y="271"/>
                  </a:lnTo>
                  <a:lnTo>
                    <a:pt x="157" y="270"/>
                  </a:lnTo>
                  <a:lnTo>
                    <a:pt x="156" y="270"/>
                  </a:lnTo>
                  <a:lnTo>
                    <a:pt x="156" y="268"/>
                  </a:lnTo>
                  <a:lnTo>
                    <a:pt x="156" y="268"/>
                  </a:lnTo>
                  <a:lnTo>
                    <a:pt x="155" y="267"/>
                  </a:lnTo>
                  <a:lnTo>
                    <a:pt x="153" y="268"/>
                  </a:lnTo>
                  <a:lnTo>
                    <a:pt x="152" y="268"/>
                  </a:lnTo>
                  <a:lnTo>
                    <a:pt x="152" y="269"/>
                  </a:lnTo>
                  <a:lnTo>
                    <a:pt x="149" y="269"/>
                  </a:lnTo>
                  <a:lnTo>
                    <a:pt x="148" y="270"/>
                  </a:lnTo>
                  <a:lnTo>
                    <a:pt x="148" y="269"/>
                  </a:lnTo>
                  <a:lnTo>
                    <a:pt x="147" y="270"/>
                  </a:lnTo>
                  <a:lnTo>
                    <a:pt x="147" y="269"/>
                  </a:lnTo>
                  <a:lnTo>
                    <a:pt x="145" y="269"/>
                  </a:lnTo>
                  <a:lnTo>
                    <a:pt x="145" y="268"/>
                  </a:lnTo>
                  <a:lnTo>
                    <a:pt x="142" y="268"/>
                  </a:lnTo>
                  <a:lnTo>
                    <a:pt x="140" y="266"/>
                  </a:lnTo>
                  <a:lnTo>
                    <a:pt x="139" y="268"/>
                  </a:lnTo>
                  <a:lnTo>
                    <a:pt x="136" y="270"/>
                  </a:lnTo>
                  <a:lnTo>
                    <a:pt x="135" y="274"/>
                  </a:lnTo>
                  <a:lnTo>
                    <a:pt x="134" y="276"/>
                  </a:lnTo>
                  <a:lnTo>
                    <a:pt x="135" y="277"/>
                  </a:lnTo>
                  <a:lnTo>
                    <a:pt x="137" y="277"/>
                  </a:lnTo>
                  <a:lnTo>
                    <a:pt x="138" y="277"/>
                  </a:lnTo>
                  <a:lnTo>
                    <a:pt x="139" y="278"/>
                  </a:lnTo>
                  <a:lnTo>
                    <a:pt x="142" y="280"/>
                  </a:lnTo>
                  <a:lnTo>
                    <a:pt x="145" y="282"/>
                  </a:lnTo>
                  <a:lnTo>
                    <a:pt x="145" y="283"/>
                  </a:lnTo>
                  <a:lnTo>
                    <a:pt x="146" y="283"/>
                  </a:lnTo>
                  <a:lnTo>
                    <a:pt x="146" y="284"/>
                  </a:lnTo>
                  <a:lnTo>
                    <a:pt x="144" y="284"/>
                  </a:lnTo>
                  <a:lnTo>
                    <a:pt x="144" y="285"/>
                  </a:lnTo>
                  <a:lnTo>
                    <a:pt x="145" y="286"/>
                  </a:lnTo>
                  <a:lnTo>
                    <a:pt x="147" y="286"/>
                  </a:lnTo>
                  <a:lnTo>
                    <a:pt x="147" y="286"/>
                  </a:lnTo>
                  <a:lnTo>
                    <a:pt x="147" y="287"/>
                  </a:lnTo>
                  <a:lnTo>
                    <a:pt x="150" y="287"/>
                  </a:lnTo>
                  <a:lnTo>
                    <a:pt x="151" y="287"/>
                  </a:lnTo>
                  <a:lnTo>
                    <a:pt x="153" y="287"/>
                  </a:lnTo>
                  <a:lnTo>
                    <a:pt x="154" y="288"/>
                  </a:lnTo>
                  <a:lnTo>
                    <a:pt x="155" y="289"/>
                  </a:lnTo>
                  <a:lnTo>
                    <a:pt x="156" y="291"/>
                  </a:lnTo>
                  <a:lnTo>
                    <a:pt x="156" y="290"/>
                  </a:lnTo>
                  <a:lnTo>
                    <a:pt x="156" y="289"/>
                  </a:lnTo>
                  <a:lnTo>
                    <a:pt x="157" y="289"/>
                  </a:lnTo>
                  <a:lnTo>
                    <a:pt x="157" y="288"/>
                  </a:lnTo>
                  <a:lnTo>
                    <a:pt x="156" y="286"/>
                  </a:lnTo>
                  <a:lnTo>
                    <a:pt x="159" y="286"/>
                  </a:lnTo>
                  <a:lnTo>
                    <a:pt x="160" y="286"/>
                  </a:lnTo>
                  <a:lnTo>
                    <a:pt x="159" y="284"/>
                  </a:lnTo>
                  <a:lnTo>
                    <a:pt x="161" y="282"/>
                  </a:lnTo>
                  <a:lnTo>
                    <a:pt x="160" y="281"/>
                  </a:lnTo>
                  <a:lnTo>
                    <a:pt x="160" y="282"/>
                  </a:lnTo>
                  <a:lnTo>
                    <a:pt x="158" y="281"/>
                  </a:lnTo>
                  <a:lnTo>
                    <a:pt x="157" y="281"/>
                  </a:lnTo>
                  <a:lnTo>
                    <a:pt x="158" y="278"/>
                  </a:lnTo>
                  <a:lnTo>
                    <a:pt x="158" y="278"/>
                  </a:lnTo>
                  <a:lnTo>
                    <a:pt x="159" y="278"/>
                  </a:lnTo>
                  <a:lnTo>
                    <a:pt x="160" y="278"/>
                  </a:lnTo>
                  <a:lnTo>
                    <a:pt x="161" y="278"/>
                  </a:lnTo>
                  <a:lnTo>
                    <a:pt x="161" y="279"/>
                  </a:lnTo>
                  <a:lnTo>
                    <a:pt x="163" y="279"/>
                  </a:lnTo>
                  <a:lnTo>
                    <a:pt x="164" y="280"/>
                  </a:lnTo>
                  <a:lnTo>
                    <a:pt x="164" y="281"/>
                  </a:lnTo>
                  <a:lnTo>
                    <a:pt x="164" y="283"/>
                  </a:lnTo>
                  <a:lnTo>
                    <a:pt x="164" y="283"/>
                  </a:lnTo>
                  <a:lnTo>
                    <a:pt x="165" y="282"/>
                  </a:lnTo>
                  <a:lnTo>
                    <a:pt x="166" y="281"/>
                  </a:lnTo>
                  <a:lnTo>
                    <a:pt x="168" y="281"/>
                  </a:lnTo>
                  <a:lnTo>
                    <a:pt x="170" y="279"/>
                  </a:lnTo>
                  <a:lnTo>
                    <a:pt x="171" y="280"/>
                  </a:lnTo>
                  <a:lnTo>
                    <a:pt x="172" y="279"/>
                  </a:lnTo>
                  <a:lnTo>
                    <a:pt x="173" y="278"/>
                  </a:lnTo>
                  <a:lnTo>
                    <a:pt x="173" y="279"/>
                  </a:lnTo>
                  <a:lnTo>
                    <a:pt x="174" y="280"/>
                  </a:lnTo>
                  <a:lnTo>
                    <a:pt x="176" y="279"/>
                  </a:lnTo>
                  <a:lnTo>
                    <a:pt x="177" y="279"/>
                  </a:lnTo>
                  <a:lnTo>
                    <a:pt x="179" y="278"/>
                  </a:lnTo>
                  <a:lnTo>
                    <a:pt x="179" y="278"/>
                  </a:lnTo>
                  <a:lnTo>
                    <a:pt x="181" y="276"/>
                  </a:lnTo>
                  <a:lnTo>
                    <a:pt x="184" y="276"/>
                  </a:lnTo>
                  <a:lnTo>
                    <a:pt x="184" y="275"/>
                  </a:lnTo>
                  <a:lnTo>
                    <a:pt x="184" y="274"/>
                  </a:lnTo>
                  <a:lnTo>
                    <a:pt x="184" y="271"/>
                  </a:lnTo>
                  <a:lnTo>
                    <a:pt x="182" y="270"/>
                  </a:lnTo>
                  <a:lnTo>
                    <a:pt x="182" y="268"/>
                  </a:lnTo>
                  <a:lnTo>
                    <a:pt x="182" y="267"/>
                  </a:lnTo>
                  <a:lnTo>
                    <a:pt x="184" y="267"/>
                  </a:lnTo>
                  <a:lnTo>
                    <a:pt x="185" y="267"/>
                  </a:lnTo>
                  <a:lnTo>
                    <a:pt x="186" y="267"/>
                  </a:lnTo>
                  <a:lnTo>
                    <a:pt x="187" y="266"/>
                  </a:lnTo>
                  <a:lnTo>
                    <a:pt x="189" y="263"/>
                  </a:lnTo>
                  <a:lnTo>
                    <a:pt x="190" y="262"/>
                  </a:lnTo>
                  <a:lnTo>
                    <a:pt x="191" y="262"/>
                  </a:lnTo>
                  <a:lnTo>
                    <a:pt x="193" y="262"/>
                  </a:lnTo>
                  <a:lnTo>
                    <a:pt x="193" y="262"/>
                  </a:lnTo>
                  <a:lnTo>
                    <a:pt x="194" y="262"/>
                  </a:lnTo>
                  <a:lnTo>
                    <a:pt x="195" y="261"/>
                  </a:lnTo>
                  <a:lnTo>
                    <a:pt x="197" y="261"/>
                  </a:lnTo>
                  <a:lnTo>
                    <a:pt x="197" y="259"/>
                  </a:lnTo>
                  <a:lnTo>
                    <a:pt x="198" y="258"/>
                  </a:lnTo>
                  <a:lnTo>
                    <a:pt x="198" y="257"/>
                  </a:lnTo>
                  <a:lnTo>
                    <a:pt x="197" y="256"/>
                  </a:lnTo>
                  <a:lnTo>
                    <a:pt x="197" y="254"/>
                  </a:lnTo>
                  <a:lnTo>
                    <a:pt x="196" y="253"/>
                  </a:lnTo>
                  <a:lnTo>
                    <a:pt x="197" y="250"/>
                  </a:lnTo>
                  <a:lnTo>
                    <a:pt x="198" y="249"/>
                  </a:lnTo>
                  <a:lnTo>
                    <a:pt x="200" y="247"/>
                  </a:lnTo>
                  <a:lnTo>
                    <a:pt x="200" y="246"/>
                  </a:lnTo>
                  <a:lnTo>
                    <a:pt x="199" y="245"/>
                  </a:lnTo>
                  <a:lnTo>
                    <a:pt x="199" y="244"/>
                  </a:lnTo>
                  <a:lnTo>
                    <a:pt x="199" y="243"/>
                  </a:lnTo>
                  <a:lnTo>
                    <a:pt x="200" y="242"/>
                  </a:lnTo>
                  <a:lnTo>
                    <a:pt x="201" y="242"/>
                  </a:lnTo>
                  <a:lnTo>
                    <a:pt x="202" y="240"/>
                  </a:lnTo>
                  <a:lnTo>
                    <a:pt x="203" y="240"/>
                  </a:lnTo>
                  <a:lnTo>
                    <a:pt x="203" y="238"/>
                  </a:lnTo>
                  <a:lnTo>
                    <a:pt x="205" y="240"/>
                  </a:lnTo>
                  <a:lnTo>
                    <a:pt x="204" y="243"/>
                  </a:lnTo>
                  <a:lnTo>
                    <a:pt x="204" y="244"/>
                  </a:lnTo>
                  <a:lnTo>
                    <a:pt x="205" y="246"/>
                  </a:lnTo>
                  <a:lnTo>
                    <a:pt x="205" y="248"/>
                  </a:lnTo>
                  <a:lnTo>
                    <a:pt x="206" y="249"/>
                  </a:lnTo>
                  <a:lnTo>
                    <a:pt x="206" y="248"/>
                  </a:lnTo>
                  <a:lnTo>
                    <a:pt x="207" y="248"/>
                  </a:lnTo>
                  <a:lnTo>
                    <a:pt x="209" y="248"/>
                  </a:lnTo>
                  <a:lnTo>
                    <a:pt x="211" y="249"/>
                  </a:lnTo>
                  <a:lnTo>
                    <a:pt x="212" y="249"/>
                  </a:lnTo>
                  <a:lnTo>
                    <a:pt x="213" y="248"/>
                  </a:lnTo>
                  <a:lnTo>
                    <a:pt x="213" y="246"/>
                  </a:lnTo>
                  <a:lnTo>
                    <a:pt x="215" y="246"/>
                  </a:lnTo>
                  <a:lnTo>
                    <a:pt x="216" y="246"/>
                  </a:lnTo>
                  <a:lnTo>
                    <a:pt x="219" y="246"/>
                  </a:lnTo>
                  <a:lnTo>
                    <a:pt x="222" y="248"/>
                  </a:lnTo>
                  <a:lnTo>
                    <a:pt x="224" y="248"/>
                  </a:lnTo>
                  <a:lnTo>
                    <a:pt x="225" y="250"/>
                  </a:lnTo>
                  <a:lnTo>
                    <a:pt x="226" y="249"/>
                  </a:lnTo>
                  <a:lnTo>
                    <a:pt x="225" y="248"/>
                  </a:lnTo>
                  <a:lnTo>
                    <a:pt x="227" y="248"/>
                  </a:lnTo>
                  <a:lnTo>
                    <a:pt x="228" y="249"/>
                  </a:lnTo>
                  <a:lnTo>
                    <a:pt x="230" y="247"/>
                  </a:lnTo>
                  <a:lnTo>
                    <a:pt x="231" y="249"/>
                  </a:lnTo>
                  <a:lnTo>
                    <a:pt x="233" y="250"/>
                  </a:lnTo>
                  <a:lnTo>
                    <a:pt x="235" y="254"/>
                  </a:lnTo>
                  <a:lnTo>
                    <a:pt x="235" y="254"/>
                  </a:lnTo>
                  <a:lnTo>
                    <a:pt x="238" y="254"/>
                  </a:lnTo>
                  <a:lnTo>
                    <a:pt x="238" y="253"/>
                  </a:lnTo>
                  <a:lnTo>
                    <a:pt x="240" y="252"/>
                  </a:lnTo>
                  <a:lnTo>
                    <a:pt x="239" y="250"/>
                  </a:lnTo>
                  <a:lnTo>
                    <a:pt x="239" y="249"/>
                  </a:lnTo>
                  <a:lnTo>
                    <a:pt x="241" y="249"/>
                  </a:lnTo>
                  <a:lnTo>
                    <a:pt x="242" y="247"/>
                  </a:lnTo>
                  <a:lnTo>
                    <a:pt x="241" y="246"/>
                  </a:lnTo>
                  <a:lnTo>
                    <a:pt x="244" y="246"/>
                  </a:lnTo>
                  <a:lnTo>
                    <a:pt x="243" y="246"/>
                  </a:lnTo>
                  <a:lnTo>
                    <a:pt x="244" y="245"/>
                  </a:lnTo>
                  <a:lnTo>
                    <a:pt x="245" y="244"/>
                  </a:lnTo>
                  <a:lnTo>
                    <a:pt x="246" y="245"/>
                  </a:lnTo>
                  <a:lnTo>
                    <a:pt x="246" y="244"/>
                  </a:lnTo>
                  <a:lnTo>
                    <a:pt x="247" y="244"/>
                  </a:lnTo>
                  <a:lnTo>
                    <a:pt x="249" y="244"/>
                  </a:lnTo>
                  <a:lnTo>
                    <a:pt x="250" y="244"/>
                  </a:lnTo>
                  <a:lnTo>
                    <a:pt x="250" y="243"/>
                  </a:lnTo>
                  <a:lnTo>
                    <a:pt x="251" y="242"/>
                  </a:lnTo>
                  <a:lnTo>
                    <a:pt x="251" y="244"/>
                  </a:lnTo>
                  <a:lnTo>
                    <a:pt x="251" y="245"/>
                  </a:lnTo>
                  <a:lnTo>
                    <a:pt x="251" y="246"/>
                  </a:lnTo>
                  <a:lnTo>
                    <a:pt x="250" y="249"/>
                  </a:lnTo>
                  <a:lnTo>
                    <a:pt x="250" y="251"/>
                  </a:lnTo>
                  <a:lnTo>
                    <a:pt x="250" y="251"/>
                  </a:lnTo>
                  <a:lnTo>
                    <a:pt x="251" y="253"/>
                  </a:lnTo>
                  <a:lnTo>
                    <a:pt x="254" y="254"/>
                  </a:lnTo>
                  <a:lnTo>
                    <a:pt x="254" y="253"/>
                  </a:lnTo>
                  <a:lnTo>
                    <a:pt x="257" y="253"/>
                  </a:lnTo>
                  <a:lnTo>
                    <a:pt x="258" y="254"/>
                  </a:lnTo>
                  <a:lnTo>
                    <a:pt x="258" y="254"/>
                  </a:lnTo>
                  <a:lnTo>
                    <a:pt x="260" y="256"/>
                  </a:lnTo>
                  <a:lnTo>
                    <a:pt x="260" y="257"/>
                  </a:lnTo>
                  <a:lnTo>
                    <a:pt x="261" y="257"/>
                  </a:lnTo>
                  <a:lnTo>
                    <a:pt x="262" y="257"/>
                  </a:lnTo>
                  <a:lnTo>
                    <a:pt x="264" y="257"/>
                  </a:lnTo>
                  <a:lnTo>
                    <a:pt x="266" y="255"/>
                  </a:lnTo>
                  <a:lnTo>
                    <a:pt x="268" y="255"/>
                  </a:lnTo>
                  <a:lnTo>
                    <a:pt x="268" y="256"/>
                  </a:lnTo>
                  <a:lnTo>
                    <a:pt x="270" y="256"/>
                  </a:lnTo>
                  <a:lnTo>
                    <a:pt x="271" y="256"/>
                  </a:lnTo>
                  <a:lnTo>
                    <a:pt x="272" y="251"/>
                  </a:lnTo>
                  <a:lnTo>
                    <a:pt x="274" y="251"/>
                  </a:lnTo>
                  <a:lnTo>
                    <a:pt x="274" y="250"/>
                  </a:lnTo>
                  <a:lnTo>
                    <a:pt x="274" y="249"/>
                  </a:lnTo>
                  <a:lnTo>
                    <a:pt x="273" y="248"/>
                  </a:lnTo>
                  <a:lnTo>
                    <a:pt x="273" y="247"/>
                  </a:lnTo>
                  <a:lnTo>
                    <a:pt x="270" y="246"/>
                  </a:lnTo>
                  <a:lnTo>
                    <a:pt x="267" y="243"/>
                  </a:lnTo>
                  <a:lnTo>
                    <a:pt x="266" y="239"/>
                  </a:lnTo>
                  <a:lnTo>
                    <a:pt x="265" y="238"/>
                  </a:lnTo>
                  <a:lnTo>
                    <a:pt x="264" y="235"/>
                  </a:lnTo>
                  <a:lnTo>
                    <a:pt x="266" y="234"/>
                  </a:lnTo>
                  <a:lnTo>
                    <a:pt x="266" y="232"/>
                  </a:lnTo>
                  <a:lnTo>
                    <a:pt x="265" y="230"/>
                  </a:lnTo>
                  <a:lnTo>
                    <a:pt x="266" y="230"/>
                  </a:lnTo>
                  <a:lnTo>
                    <a:pt x="266" y="229"/>
                  </a:lnTo>
                  <a:lnTo>
                    <a:pt x="265" y="228"/>
                  </a:lnTo>
                  <a:lnTo>
                    <a:pt x="266" y="228"/>
                  </a:lnTo>
                  <a:lnTo>
                    <a:pt x="265" y="227"/>
                  </a:lnTo>
                  <a:lnTo>
                    <a:pt x="266" y="227"/>
                  </a:lnTo>
                  <a:lnTo>
                    <a:pt x="266" y="226"/>
                  </a:lnTo>
                  <a:lnTo>
                    <a:pt x="266" y="223"/>
                  </a:lnTo>
                  <a:lnTo>
                    <a:pt x="265" y="223"/>
                  </a:lnTo>
                  <a:lnTo>
                    <a:pt x="264" y="222"/>
                  </a:lnTo>
                  <a:lnTo>
                    <a:pt x="264" y="221"/>
                  </a:lnTo>
                  <a:lnTo>
                    <a:pt x="263" y="219"/>
                  </a:lnTo>
                  <a:lnTo>
                    <a:pt x="264" y="218"/>
                  </a:lnTo>
                  <a:lnTo>
                    <a:pt x="265" y="217"/>
                  </a:lnTo>
                  <a:lnTo>
                    <a:pt x="266" y="217"/>
                  </a:lnTo>
                  <a:lnTo>
                    <a:pt x="268" y="218"/>
                  </a:lnTo>
                  <a:lnTo>
                    <a:pt x="267" y="219"/>
                  </a:lnTo>
                  <a:lnTo>
                    <a:pt x="268" y="220"/>
                  </a:lnTo>
                  <a:lnTo>
                    <a:pt x="269" y="220"/>
                  </a:lnTo>
                  <a:lnTo>
                    <a:pt x="270" y="218"/>
                  </a:lnTo>
                  <a:lnTo>
                    <a:pt x="271" y="218"/>
                  </a:lnTo>
                  <a:lnTo>
                    <a:pt x="272" y="218"/>
                  </a:lnTo>
                  <a:lnTo>
                    <a:pt x="272" y="220"/>
                  </a:lnTo>
                  <a:lnTo>
                    <a:pt x="272" y="222"/>
                  </a:lnTo>
                  <a:lnTo>
                    <a:pt x="273" y="224"/>
                  </a:lnTo>
                  <a:lnTo>
                    <a:pt x="274" y="225"/>
                  </a:lnTo>
                  <a:lnTo>
                    <a:pt x="278" y="226"/>
                  </a:lnTo>
                  <a:lnTo>
                    <a:pt x="278" y="224"/>
                  </a:lnTo>
                  <a:lnTo>
                    <a:pt x="281" y="224"/>
                  </a:lnTo>
                  <a:lnTo>
                    <a:pt x="281" y="223"/>
                  </a:lnTo>
                  <a:lnTo>
                    <a:pt x="282" y="222"/>
                  </a:lnTo>
                  <a:lnTo>
                    <a:pt x="282" y="220"/>
                  </a:lnTo>
                  <a:lnTo>
                    <a:pt x="283" y="220"/>
                  </a:lnTo>
                  <a:lnTo>
                    <a:pt x="283" y="219"/>
                  </a:lnTo>
                  <a:lnTo>
                    <a:pt x="284" y="220"/>
                  </a:lnTo>
                  <a:lnTo>
                    <a:pt x="285" y="219"/>
                  </a:lnTo>
                  <a:lnTo>
                    <a:pt x="285" y="218"/>
                  </a:lnTo>
                  <a:lnTo>
                    <a:pt x="286" y="216"/>
                  </a:lnTo>
                  <a:lnTo>
                    <a:pt x="287" y="215"/>
                  </a:lnTo>
                  <a:lnTo>
                    <a:pt x="286" y="214"/>
                  </a:lnTo>
                  <a:lnTo>
                    <a:pt x="286" y="213"/>
                  </a:lnTo>
                  <a:lnTo>
                    <a:pt x="286" y="211"/>
                  </a:lnTo>
                  <a:lnTo>
                    <a:pt x="285" y="207"/>
                  </a:lnTo>
                  <a:lnTo>
                    <a:pt x="283" y="205"/>
                  </a:lnTo>
                  <a:lnTo>
                    <a:pt x="283" y="204"/>
                  </a:lnTo>
                  <a:lnTo>
                    <a:pt x="283" y="202"/>
                  </a:lnTo>
                  <a:lnTo>
                    <a:pt x="282" y="202"/>
                  </a:lnTo>
                  <a:lnTo>
                    <a:pt x="281" y="202"/>
                  </a:lnTo>
                  <a:lnTo>
                    <a:pt x="279" y="199"/>
                  </a:lnTo>
                  <a:lnTo>
                    <a:pt x="277" y="199"/>
                  </a:lnTo>
                  <a:lnTo>
                    <a:pt x="276" y="199"/>
                  </a:lnTo>
                  <a:lnTo>
                    <a:pt x="275" y="198"/>
                  </a:lnTo>
                  <a:lnTo>
                    <a:pt x="271" y="199"/>
                  </a:lnTo>
                  <a:lnTo>
                    <a:pt x="270" y="199"/>
                  </a:lnTo>
                  <a:lnTo>
                    <a:pt x="269" y="199"/>
                  </a:lnTo>
                  <a:lnTo>
                    <a:pt x="266" y="199"/>
                  </a:lnTo>
                  <a:lnTo>
                    <a:pt x="266" y="199"/>
                  </a:lnTo>
                  <a:lnTo>
                    <a:pt x="266" y="196"/>
                  </a:lnTo>
                  <a:lnTo>
                    <a:pt x="264" y="196"/>
                  </a:lnTo>
                  <a:lnTo>
                    <a:pt x="261" y="192"/>
                  </a:lnTo>
                  <a:lnTo>
                    <a:pt x="260" y="191"/>
                  </a:lnTo>
                  <a:lnTo>
                    <a:pt x="263" y="191"/>
                  </a:lnTo>
                  <a:lnTo>
                    <a:pt x="263" y="191"/>
                  </a:lnTo>
                  <a:lnTo>
                    <a:pt x="264" y="191"/>
                  </a:lnTo>
                  <a:lnTo>
                    <a:pt x="270" y="190"/>
                  </a:lnTo>
                  <a:lnTo>
                    <a:pt x="273" y="189"/>
                  </a:lnTo>
                  <a:lnTo>
                    <a:pt x="274" y="188"/>
                  </a:lnTo>
                  <a:lnTo>
                    <a:pt x="274" y="187"/>
                  </a:lnTo>
                  <a:lnTo>
                    <a:pt x="274" y="187"/>
                  </a:lnTo>
                  <a:lnTo>
                    <a:pt x="274" y="186"/>
                  </a:lnTo>
                  <a:lnTo>
                    <a:pt x="273" y="186"/>
                  </a:lnTo>
                  <a:lnTo>
                    <a:pt x="272" y="185"/>
                  </a:lnTo>
                  <a:lnTo>
                    <a:pt x="272" y="184"/>
                  </a:lnTo>
                  <a:lnTo>
                    <a:pt x="273" y="183"/>
                  </a:lnTo>
                  <a:lnTo>
                    <a:pt x="273" y="183"/>
                  </a:lnTo>
                  <a:lnTo>
                    <a:pt x="271" y="183"/>
                  </a:lnTo>
                  <a:lnTo>
                    <a:pt x="269" y="183"/>
                  </a:lnTo>
                  <a:lnTo>
                    <a:pt x="269" y="181"/>
                  </a:lnTo>
                  <a:lnTo>
                    <a:pt x="268" y="180"/>
                  </a:lnTo>
                  <a:lnTo>
                    <a:pt x="266" y="178"/>
                  </a:lnTo>
                  <a:lnTo>
                    <a:pt x="267" y="176"/>
                  </a:lnTo>
                  <a:lnTo>
                    <a:pt x="266" y="175"/>
                  </a:lnTo>
                  <a:lnTo>
                    <a:pt x="268" y="175"/>
                  </a:lnTo>
                  <a:lnTo>
                    <a:pt x="268" y="174"/>
                  </a:lnTo>
                  <a:lnTo>
                    <a:pt x="268" y="173"/>
                  </a:lnTo>
                  <a:lnTo>
                    <a:pt x="268" y="171"/>
                  </a:lnTo>
                  <a:lnTo>
                    <a:pt x="270" y="171"/>
                  </a:lnTo>
                  <a:lnTo>
                    <a:pt x="272" y="171"/>
                  </a:lnTo>
                  <a:lnTo>
                    <a:pt x="274" y="171"/>
                  </a:lnTo>
                  <a:lnTo>
                    <a:pt x="277" y="170"/>
                  </a:lnTo>
                  <a:lnTo>
                    <a:pt x="277" y="168"/>
                  </a:lnTo>
                  <a:lnTo>
                    <a:pt x="280" y="168"/>
                  </a:lnTo>
                  <a:lnTo>
                    <a:pt x="282" y="168"/>
                  </a:lnTo>
                  <a:lnTo>
                    <a:pt x="283" y="168"/>
                  </a:lnTo>
                  <a:lnTo>
                    <a:pt x="284" y="169"/>
                  </a:lnTo>
                  <a:lnTo>
                    <a:pt x="288" y="169"/>
                  </a:lnTo>
                  <a:lnTo>
                    <a:pt x="289" y="168"/>
                  </a:lnTo>
                  <a:lnTo>
                    <a:pt x="290" y="168"/>
                  </a:lnTo>
                  <a:lnTo>
                    <a:pt x="293" y="166"/>
                  </a:lnTo>
                  <a:lnTo>
                    <a:pt x="293" y="167"/>
                  </a:lnTo>
                  <a:lnTo>
                    <a:pt x="295" y="167"/>
                  </a:lnTo>
                  <a:lnTo>
                    <a:pt x="296" y="165"/>
                  </a:lnTo>
                  <a:lnTo>
                    <a:pt x="298" y="164"/>
                  </a:lnTo>
                  <a:lnTo>
                    <a:pt x="301" y="165"/>
                  </a:lnTo>
                  <a:lnTo>
                    <a:pt x="304" y="164"/>
                  </a:lnTo>
                  <a:lnTo>
                    <a:pt x="306" y="164"/>
                  </a:lnTo>
                  <a:lnTo>
                    <a:pt x="307" y="166"/>
                  </a:lnTo>
                  <a:lnTo>
                    <a:pt x="308" y="167"/>
                  </a:lnTo>
                  <a:lnTo>
                    <a:pt x="309" y="167"/>
                  </a:lnTo>
                  <a:lnTo>
                    <a:pt x="310" y="167"/>
                  </a:lnTo>
                  <a:lnTo>
                    <a:pt x="311" y="167"/>
                  </a:lnTo>
                  <a:lnTo>
                    <a:pt x="312" y="166"/>
                  </a:lnTo>
                  <a:lnTo>
                    <a:pt x="313" y="166"/>
                  </a:lnTo>
                  <a:lnTo>
                    <a:pt x="314" y="165"/>
                  </a:lnTo>
                  <a:lnTo>
                    <a:pt x="315" y="164"/>
                  </a:lnTo>
                  <a:lnTo>
                    <a:pt x="316" y="164"/>
                  </a:lnTo>
                  <a:lnTo>
                    <a:pt x="318" y="164"/>
                  </a:lnTo>
                  <a:lnTo>
                    <a:pt x="316" y="163"/>
                  </a:lnTo>
                  <a:lnTo>
                    <a:pt x="317" y="161"/>
                  </a:lnTo>
                  <a:lnTo>
                    <a:pt x="317" y="158"/>
                  </a:lnTo>
                  <a:lnTo>
                    <a:pt x="319" y="158"/>
                  </a:lnTo>
                  <a:lnTo>
                    <a:pt x="320" y="157"/>
                  </a:lnTo>
                  <a:lnTo>
                    <a:pt x="318" y="154"/>
                  </a:lnTo>
                  <a:lnTo>
                    <a:pt x="317" y="153"/>
                  </a:lnTo>
                  <a:lnTo>
                    <a:pt x="315" y="152"/>
                  </a:lnTo>
                  <a:lnTo>
                    <a:pt x="314" y="152"/>
                  </a:lnTo>
                  <a:lnTo>
                    <a:pt x="313" y="151"/>
                  </a:lnTo>
                  <a:lnTo>
                    <a:pt x="313" y="150"/>
                  </a:lnTo>
                  <a:lnTo>
                    <a:pt x="314" y="149"/>
                  </a:lnTo>
                  <a:lnTo>
                    <a:pt x="315" y="147"/>
                  </a:lnTo>
                  <a:lnTo>
                    <a:pt x="315" y="146"/>
                  </a:lnTo>
                  <a:lnTo>
                    <a:pt x="314" y="144"/>
                  </a:lnTo>
                  <a:lnTo>
                    <a:pt x="313" y="144"/>
                  </a:lnTo>
                  <a:lnTo>
                    <a:pt x="313" y="144"/>
                  </a:lnTo>
                  <a:lnTo>
                    <a:pt x="312" y="144"/>
                  </a:lnTo>
                  <a:lnTo>
                    <a:pt x="313" y="144"/>
                  </a:lnTo>
                  <a:lnTo>
                    <a:pt x="313" y="141"/>
                  </a:lnTo>
                  <a:lnTo>
                    <a:pt x="313" y="139"/>
                  </a:lnTo>
                  <a:lnTo>
                    <a:pt x="313" y="136"/>
                  </a:lnTo>
                  <a:lnTo>
                    <a:pt x="314" y="136"/>
                  </a:lnTo>
                  <a:lnTo>
                    <a:pt x="313" y="136"/>
                  </a:lnTo>
                  <a:lnTo>
                    <a:pt x="312" y="136"/>
                  </a:lnTo>
                  <a:lnTo>
                    <a:pt x="311" y="135"/>
                  </a:lnTo>
                  <a:lnTo>
                    <a:pt x="309" y="135"/>
                  </a:lnTo>
                  <a:lnTo>
                    <a:pt x="306" y="136"/>
                  </a:lnTo>
                  <a:lnTo>
                    <a:pt x="305" y="137"/>
                  </a:lnTo>
                  <a:lnTo>
                    <a:pt x="304" y="137"/>
                  </a:lnTo>
                  <a:lnTo>
                    <a:pt x="301" y="140"/>
                  </a:lnTo>
                  <a:lnTo>
                    <a:pt x="300" y="143"/>
                  </a:lnTo>
                  <a:lnTo>
                    <a:pt x="301" y="144"/>
                  </a:lnTo>
                  <a:lnTo>
                    <a:pt x="300" y="144"/>
                  </a:lnTo>
                  <a:lnTo>
                    <a:pt x="300" y="144"/>
                  </a:lnTo>
                  <a:lnTo>
                    <a:pt x="299" y="144"/>
                  </a:lnTo>
                  <a:lnTo>
                    <a:pt x="299" y="146"/>
                  </a:lnTo>
                  <a:lnTo>
                    <a:pt x="295" y="145"/>
                  </a:lnTo>
                  <a:lnTo>
                    <a:pt x="290" y="144"/>
                  </a:lnTo>
                  <a:lnTo>
                    <a:pt x="288" y="144"/>
                  </a:lnTo>
                  <a:lnTo>
                    <a:pt x="287" y="144"/>
                  </a:lnTo>
                  <a:lnTo>
                    <a:pt x="286" y="145"/>
                  </a:lnTo>
                  <a:lnTo>
                    <a:pt x="285" y="145"/>
                  </a:lnTo>
                  <a:lnTo>
                    <a:pt x="284" y="144"/>
                  </a:lnTo>
                  <a:lnTo>
                    <a:pt x="282" y="147"/>
                  </a:lnTo>
                  <a:lnTo>
                    <a:pt x="277" y="147"/>
                  </a:lnTo>
                  <a:lnTo>
                    <a:pt x="276" y="147"/>
                  </a:lnTo>
                  <a:lnTo>
                    <a:pt x="276" y="148"/>
                  </a:lnTo>
                  <a:lnTo>
                    <a:pt x="275" y="149"/>
                  </a:lnTo>
                  <a:lnTo>
                    <a:pt x="273" y="148"/>
                  </a:lnTo>
                  <a:lnTo>
                    <a:pt x="274" y="147"/>
                  </a:lnTo>
                  <a:lnTo>
                    <a:pt x="273" y="146"/>
                  </a:lnTo>
                  <a:lnTo>
                    <a:pt x="271" y="144"/>
                  </a:lnTo>
                  <a:lnTo>
                    <a:pt x="267" y="144"/>
                  </a:lnTo>
                  <a:lnTo>
                    <a:pt x="266" y="144"/>
                  </a:lnTo>
                  <a:lnTo>
                    <a:pt x="265" y="144"/>
                  </a:lnTo>
                  <a:lnTo>
                    <a:pt x="258" y="145"/>
                  </a:lnTo>
                  <a:lnTo>
                    <a:pt x="258" y="145"/>
                  </a:lnTo>
                  <a:lnTo>
                    <a:pt x="255" y="144"/>
                  </a:lnTo>
                  <a:lnTo>
                    <a:pt x="252" y="143"/>
                  </a:lnTo>
                  <a:lnTo>
                    <a:pt x="250" y="143"/>
                  </a:lnTo>
                  <a:lnTo>
                    <a:pt x="247" y="141"/>
                  </a:lnTo>
                  <a:lnTo>
                    <a:pt x="246" y="139"/>
                  </a:lnTo>
                  <a:lnTo>
                    <a:pt x="244" y="140"/>
                  </a:lnTo>
                  <a:lnTo>
                    <a:pt x="243" y="138"/>
                  </a:lnTo>
                  <a:lnTo>
                    <a:pt x="242" y="138"/>
                  </a:lnTo>
                  <a:lnTo>
                    <a:pt x="241" y="135"/>
                  </a:lnTo>
                  <a:lnTo>
                    <a:pt x="240" y="134"/>
                  </a:lnTo>
                  <a:lnTo>
                    <a:pt x="238" y="132"/>
                  </a:lnTo>
                  <a:lnTo>
                    <a:pt x="238" y="131"/>
                  </a:lnTo>
                  <a:lnTo>
                    <a:pt x="238" y="130"/>
                  </a:lnTo>
                  <a:lnTo>
                    <a:pt x="236" y="128"/>
                  </a:lnTo>
                  <a:lnTo>
                    <a:pt x="235" y="126"/>
                  </a:lnTo>
                  <a:lnTo>
                    <a:pt x="235" y="123"/>
                  </a:lnTo>
                  <a:lnTo>
                    <a:pt x="234" y="120"/>
                  </a:lnTo>
                  <a:lnTo>
                    <a:pt x="234" y="118"/>
                  </a:lnTo>
                  <a:lnTo>
                    <a:pt x="234" y="116"/>
                  </a:lnTo>
                  <a:lnTo>
                    <a:pt x="233" y="114"/>
                  </a:lnTo>
                  <a:lnTo>
                    <a:pt x="233" y="112"/>
                  </a:lnTo>
                  <a:lnTo>
                    <a:pt x="230" y="111"/>
                  </a:lnTo>
                  <a:lnTo>
                    <a:pt x="230" y="110"/>
                  </a:lnTo>
                  <a:lnTo>
                    <a:pt x="230" y="108"/>
                  </a:lnTo>
                  <a:lnTo>
                    <a:pt x="231" y="108"/>
                  </a:lnTo>
                  <a:lnTo>
                    <a:pt x="232" y="107"/>
                  </a:lnTo>
                  <a:lnTo>
                    <a:pt x="235" y="106"/>
                  </a:lnTo>
                  <a:lnTo>
                    <a:pt x="235" y="105"/>
                  </a:lnTo>
                  <a:lnTo>
                    <a:pt x="235" y="103"/>
                  </a:lnTo>
                  <a:lnTo>
                    <a:pt x="235" y="102"/>
                  </a:lnTo>
                  <a:lnTo>
                    <a:pt x="235" y="99"/>
                  </a:lnTo>
                  <a:lnTo>
                    <a:pt x="236" y="98"/>
                  </a:lnTo>
                  <a:lnTo>
                    <a:pt x="238" y="96"/>
                  </a:lnTo>
                  <a:lnTo>
                    <a:pt x="239" y="96"/>
                  </a:lnTo>
                  <a:lnTo>
                    <a:pt x="242" y="93"/>
                  </a:lnTo>
                  <a:lnTo>
                    <a:pt x="244" y="94"/>
                  </a:lnTo>
                  <a:lnTo>
                    <a:pt x="245" y="90"/>
                  </a:lnTo>
                  <a:lnTo>
                    <a:pt x="247" y="89"/>
                  </a:lnTo>
                  <a:lnTo>
                    <a:pt x="250" y="89"/>
                  </a:lnTo>
                  <a:lnTo>
                    <a:pt x="253" y="90"/>
                  </a:lnTo>
                  <a:lnTo>
                    <a:pt x="256" y="89"/>
                  </a:lnTo>
                  <a:lnTo>
                    <a:pt x="257" y="88"/>
                  </a:lnTo>
                  <a:lnTo>
                    <a:pt x="256" y="88"/>
                  </a:lnTo>
                  <a:lnTo>
                    <a:pt x="256" y="87"/>
                  </a:lnTo>
                  <a:lnTo>
                    <a:pt x="257" y="87"/>
                  </a:lnTo>
                  <a:lnTo>
                    <a:pt x="259" y="87"/>
                  </a:lnTo>
                  <a:lnTo>
                    <a:pt x="260" y="87"/>
                  </a:lnTo>
                  <a:lnTo>
                    <a:pt x="262" y="84"/>
                  </a:lnTo>
                  <a:lnTo>
                    <a:pt x="261" y="83"/>
                  </a:lnTo>
                  <a:lnTo>
                    <a:pt x="262" y="81"/>
                  </a:lnTo>
                  <a:lnTo>
                    <a:pt x="263" y="80"/>
                  </a:lnTo>
                  <a:lnTo>
                    <a:pt x="266" y="78"/>
                  </a:lnTo>
                  <a:lnTo>
                    <a:pt x="268" y="77"/>
                  </a:lnTo>
                  <a:lnTo>
                    <a:pt x="272" y="72"/>
                  </a:lnTo>
                  <a:lnTo>
                    <a:pt x="274" y="72"/>
                  </a:lnTo>
                  <a:lnTo>
                    <a:pt x="277" y="70"/>
                  </a:lnTo>
                  <a:lnTo>
                    <a:pt x="280" y="69"/>
                  </a:lnTo>
                  <a:lnTo>
                    <a:pt x="282" y="66"/>
                  </a:lnTo>
                  <a:lnTo>
                    <a:pt x="283" y="65"/>
                  </a:lnTo>
                  <a:lnTo>
                    <a:pt x="285" y="65"/>
                  </a:lnTo>
                  <a:lnTo>
                    <a:pt x="288" y="65"/>
                  </a:lnTo>
                  <a:lnTo>
                    <a:pt x="290" y="64"/>
                  </a:lnTo>
                  <a:lnTo>
                    <a:pt x="290" y="63"/>
                  </a:lnTo>
                  <a:lnTo>
                    <a:pt x="290" y="61"/>
                  </a:lnTo>
                  <a:lnTo>
                    <a:pt x="292" y="59"/>
                  </a:lnTo>
                  <a:lnTo>
                    <a:pt x="296" y="59"/>
                  </a:lnTo>
                  <a:lnTo>
                    <a:pt x="298" y="59"/>
                  </a:lnTo>
                  <a:lnTo>
                    <a:pt x="300" y="59"/>
                  </a:lnTo>
                  <a:lnTo>
                    <a:pt x="300" y="58"/>
                  </a:lnTo>
                  <a:lnTo>
                    <a:pt x="307" y="54"/>
                  </a:lnTo>
                  <a:lnTo>
                    <a:pt x="309" y="52"/>
                  </a:lnTo>
                  <a:lnTo>
                    <a:pt x="311" y="49"/>
                  </a:lnTo>
                  <a:lnTo>
                    <a:pt x="312" y="49"/>
                  </a:lnTo>
                  <a:lnTo>
                    <a:pt x="314" y="47"/>
                  </a:lnTo>
                  <a:lnTo>
                    <a:pt x="316" y="48"/>
                  </a:lnTo>
                  <a:lnTo>
                    <a:pt x="321" y="48"/>
                  </a:lnTo>
                  <a:lnTo>
                    <a:pt x="321" y="47"/>
                  </a:lnTo>
                  <a:lnTo>
                    <a:pt x="322" y="47"/>
                  </a:lnTo>
                  <a:lnTo>
                    <a:pt x="321" y="45"/>
                  </a:lnTo>
                  <a:lnTo>
                    <a:pt x="321" y="44"/>
                  </a:lnTo>
                  <a:lnTo>
                    <a:pt x="323" y="43"/>
                  </a:lnTo>
                  <a:lnTo>
                    <a:pt x="325" y="43"/>
                  </a:lnTo>
                  <a:lnTo>
                    <a:pt x="326" y="43"/>
                  </a:lnTo>
                  <a:lnTo>
                    <a:pt x="327" y="43"/>
                  </a:lnTo>
                  <a:lnTo>
                    <a:pt x="330" y="42"/>
                  </a:lnTo>
                  <a:lnTo>
                    <a:pt x="332" y="41"/>
                  </a:lnTo>
                  <a:lnTo>
                    <a:pt x="337" y="39"/>
                  </a:lnTo>
                  <a:lnTo>
                    <a:pt x="338" y="38"/>
                  </a:lnTo>
                  <a:lnTo>
                    <a:pt x="338" y="37"/>
                  </a:lnTo>
                  <a:lnTo>
                    <a:pt x="343" y="34"/>
                  </a:lnTo>
                  <a:lnTo>
                    <a:pt x="344" y="34"/>
                  </a:lnTo>
                  <a:lnTo>
                    <a:pt x="345" y="34"/>
                  </a:lnTo>
                  <a:lnTo>
                    <a:pt x="347" y="34"/>
                  </a:lnTo>
                  <a:lnTo>
                    <a:pt x="349" y="33"/>
                  </a:lnTo>
                  <a:lnTo>
                    <a:pt x="349" y="32"/>
                  </a:lnTo>
                  <a:lnTo>
                    <a:pt x="350" y="31"/>
                  </a:lnTo>
                  <a:lnTo>
                    <a:pt x="353" y="30"/>
                  </a:lnTo>
                  <a:lnTo>
                    <a:pt x="355" y="30"/>
                  </a:lnTo>
                  <a:lnTo>
                    <a:pt x="357" y="30"/>
                  </a:lnTo>
                  <a:lnTo>
                    <a:pt x="358" y="29"/>
                  </a:lnTo>
                  <a:lnTo>
                    <a:pt x="358" y="27"/>
                  </a:lnTo>
                  <a:lnTo>
                    <a:pt x="357" y="26"/>
                  </a:lnTo>
                  <a:lnTo>
                    <a:pt x="358" y="25"/>
                  </a:lnTo>
                  <a:lnTo>
                    <a:pt x="360" y="24"/>
                  </a:lnTo>
                  <a:lnTo>
                    <a:pt x="363" y="24"/>
                  </a:lnTo>
                  <a:lnTo>
                    <a:pt x="364" y="23"/>
                  </a:lnTo>
                  <a:lnTo>
                    <a:pt x="364" y="20"/>
                  </a:lnTo>
                  <a:lnTo>
                    <a:pt x="365" y="19"/>
                  </a:lnTo>
                  <a:lnTo>
                    <a:pt x="368" y="19"/>
                  </a:lnTo>
                  <a:lnTo>
                    <a:pt x="369" y="19"/>
                  </a:lnTo>
                  <a:lnTo>
                    <a:pt x="371" y="18"/>
                  </a:lnTo>
                  <a:lnTo>
                    <a:pt x="373" y="17"/>
                  </a:lnTo>
                  <a:lnTo>
                    <a:pt x="374" y="16"/>
                  </a:lnTo>
                  <a:lnTo>
                    <a:pt x="378" y="17"/>
                  </a:lnTo>
                  <a:lnTo>
                    <a:pt x="380" y="18"/>
                  </a:lnTo>
                  <a:lnTo>
                    <a:pt x="381" y="18"/>
                  </a:lnTo>
                  <a:lnTo>
                    <a:pt x="383" y="17"/>
                  </a:lnTo>
                  <a:lnTo>
                    <a:pt x="382" y="14"/>
                  </a:lnTo>
                  <a:lnTo>
                    <a:pt x="382" y="13"/>
                  </a:lnTo>
                  <a:lnTo>
                    <a:pt x="383" y="12"/>
                  </a:lnTo>
                  <a:lnTo>
                    <a:pt x="384" y="12"/>
                  </a:lnTo>
                  <a:lnTo>
                    <a:pt x="384" y="11"/>
                  </a:lnTo>
                  <a:lnTo>
                    <a:pt x="383" y="9"/>
                  </a:lnTo>
                  <a:lnTo>
                    <a:pt x="384" y="7"/>
                  </a:lnTo>
                  <a:lnTo>
                    <a:pt x="385" y="7"/>
                  </a:lnTo>
                  <a:lnTo>
                    <a:pt x="388" y="8"/>
                  </a:lnTo>
                  <a:lnTo>
                    <a:pt x="390" y="8"/>
                  </a:lnTo>
                  <a:lnTo>
                    <a:pt x="391" y="8"/>
                  </a:lnTo>
                  <a:lnTo>
                    <a:pt x="391" y="7"/>
                  </a:lnTo>
                  <a:lnTo>
                    <a:pt x="389" y="5"/>
                  </a:lnTo>
                  <a:lnTo>
                    <a:pt x="389" y="4"/>
                  </a:lnTo>
                  <a:lnTo>
                    <a:pt x="390" y="4"/>
                  </a:lnTo>
                  <a:lnTo>
                    <a:pt x="392" y="4"/>
                  </a:lnTo>
                  <a:lnTo>
                    <a:pt x="393" y="3"/>
                  </a:lnTo>
                  <a:lnTo>
                    <a:pt x="395" y="3"/>
                  </a:lnTo>
                  <a:lnTo>
                    <a:pt x="398" y="4"/>
                  </a:lnTo>
                  <a:lnTo>
                    <a:pt x="399" y="5"/>
                  </a:lnTo>
                  <a:lnTo>
                    <a:pt x="399" y="4"/>
                  </a:lnTo>
                  <a:lnTo>
                    <a:pt x="399" y="2"/>
                  </a:lnTo>
                  <a:lnTo>
                    <a:pt x="400" y="1"/>
                  </a:lnTo>
                  <a:lnTo>
                    <a:pt x="400" y="1"/>
                  </a:lnTo>
                  <a:lnTo>
                    <a:pt x="401" y="1"/>
                  </a:lnTo>
                  <a:lnTo>
                    <a:pt x="408" y="0"/>
                  </a:lnTo>
                  <a:lnTo>
                    <a:pt x="408" y="1"/>
                  </a:lnTo>
                  <a:lnTo>
                    <a:pt x="409" y="3"/>
                  </a:lnTo>
                  <a:lnTo>
                    <a:pt x="410" y="4"/>
                  </a:lnTo>
                  <a:lnTo>
                    <a:pt x="414" y="4"/>
                  </a:lnTo>
                  <a:lnTo>
                    <a:pt x="415" y="4"/>
                  </a:lnTo>
                  <a:lnTo>
                    <a:pt x="415" y="5"/>
                  </a:lnTo>
                  <a:lnTo>
                    <a:pt x="416" y="7"/>
                  </a:lnTo>
                  <a:lnTo>
                    <a:pt x="417" y="7"/>
                  </a:lnTo>
                  <a:lnTo>
                    <a:pt x="420" y="8"/>
                  </a:lnTo>
                  <a:lnTo>
                    <a:pt x="423" y="8"/>
                  </a:lnTo>
                  <a:lnTo>
                    <a:pt x="424" y="9"/>
                  </a:lnTo>
                  <a:lnTo>
                    <a:pt x="426" y="9"/>
                  </a:lnTo>
                  <a:lnTo>
                    <a:pt x="428" y="10"/>
                  </a:lnTo>
                  <a:lnTo>
                    <a:pt x="429" y="10"/>
                  </a:lnTo>
                  <a:lnTo>
                    <a:pt x="431" y="10"/>
                  </a:lnTo>
                  <a:lnTo>
                    <a:pt x="432" y="10"/>
                  </a:lnTo>
                  <a:lnTo>
                    <a:pt x="432" y="9"/>
                  </a:lnTo>
                  <a:lnTo>
                    <a:pt x="436" y="9"/>
                  </a:lnTo>
                  <a:lnTo>
                    <a:pt x="437" y="9"/>
                  </a:lnTo>
                  <a:lnTo>
                    <a:pt x="437" y="8"/>
                  </a:lnTo>
                  <a:lnTo>
                    <a:pt x="438" y="7"/>
                  </a:lnTo>
                  <a:lnTo>
                    <a:pt x="439" y="7"/>
                  </a:lnTo>
                  <a:lnTo>
                    <a:pt x="440" y="7"/>
                  </a:lnTo>
                  <a:lnTo>
                    <a:pt x="442" y="7"/>
                  </a:lnTo>
                  <a:lnTo>
                    <a:pt x="442" y="9"/>
                  </a:lnTo>
                  <a:lnTo>
                    <a:pt x="443" y="9"/>
                  </a:lnTo>
                  <a:lnTo>
                    <a:pt x="444" y="8"/>
                  </a:lnTo>
                  <a:lnTo>
                    <a:pt x="445" y="8"/>
                  </a:lnTo>
                  <a:lnTo>
                    <a:pt x="445" y="9"/>
                  </a:lnTo>
                  <a:lnTo>
                    <a:pt x="447" y="10"/>
                  </a:lnTo>
                  <a:lnTo>
                    <a:pt x="449" y="9"/>
                  </a:lnTo>
                  <a:lnTo>
                    <a:pt x="450" y="10"/>
                  </a:lnTo>
                  <a:lnTo>
                    <a:pt x="455" y="15"/>
                  </a:lnTo>
                  <a:lnTo>
                    <a:pt x="455" y="16"/>
                  </a:lnTo>
                  <a:lnTo>
                    <a:pt x="457" y="16"/>
                  </a:lnTo>
                  <a:lnTo>
                    <a:pt x="459" y="15"/>
                  </a:lnTo>
                  <a:lnTo>
                    <a:pt x="463" y="17"/>
                  </a:lnTo>
                  <a:lnTo>
                    <a:pt x="463" y="17"/>
                  </a:lnTo>
                  <a:lnTo>
                    <a:pt x="462" y="19"/>
                  </a:lnTo>
                  <a:lnTo>
                    <a:pt x="463" y="19"/>
                  </a:lnTo>
                  <a:lnTo>
                    <a:pt x="465" y="18"/>
                  </a:lnTo>
                  <a:lnTo>
                    <a:pt x="466" y="17"/>
                  </a:lnTo>
                  <a:lnTo>
                    <a:pt x="467" y="17"/>
                  </a:lnTo>
                  <a:lnTo>
                    <a:pt x="468" y="18"/>
                  </a:lnTo>
                  <a:lnTo>
                    <a:pt x="468" y="20"/>
                  </a:lnTo>
                  <a:lnTo>
                    <a:pt x="466" y="21"/>
                  </a:lnTo>
                  <a:lnTo>
                    <a:pt x="467" y="22"/>
                  </a:lnTo>
                  <a:lnTo>
                    <a:pt x="468" y="23"/>
                  </a:lnTo>
                  <a:lnTo>
                    <a:pt x="469" y="25"/>
                  </a:lnTo>
                  <a:lnTo>
                    <a:pt x="468" y="25"/>
                  </a:lnTo>
                  <a:lnTo>
                    <a:pt x="467" y="25"/>
                  </a:lnTo>
                  <a:lnTo>
                    <a:pt x="466" y="27"/>
                  </a:lnTo>
                  <a:lnTo>
                    <a:pt x="467" y="27"/>
                  </a:lnTo>
                  <a:lnTo>
                    <a:pt x="468" y="27"/>
                  </a:lnTo>
                  <a:lnTo>
                    <a:pt x="468" y="29"/>
                  </a:lnTo>
                  <a:lnTo>
                    <a:pt x="469" y="30"/>
                  </a:lnTo>
                  <a:lnTo>
                    <a:pt x="468" y="30"/>
                  </a:lnTo>
                  <a:lnTo>
                    <a:pt x="469" y="30"/>
                  </a:lnTo>
                  <a:lnTo>
                    <a:pt x="469" y="31"/>
                  </a:lnTo>
                  <a:lnTo>
                    <a:pt x="470" y="30"/>
                  </a:lnTo>
                  <a:lnTo>
                    <a:pt x="470" y="31"/>
                  </a:lnTo>
                  <a:lnTo>
                    <a:pt x="471" y="32"/>
                  </a:lnTo>
                  <a:lnTo>
                    <a:pt x="471" y="33"/>
                  </a:lnTo>
                  <a:lnTo>
                    <a:pt x="471" y="33"/>
                  </a:lnTo>
                  <a:lnTo>
                    <a:pt x="471" y="33"/>
                  </a:lnTo>
                  <a:lnTo>
                    <a:pt x="472" y="35"/>
                  </a:lnTo>
                  <a:lnTo>
                    <a:pt x="474" y="35"/>
                  </a:lnTo>
                  <a:lnTo>
                    <a:pt x="474" y="36"/>
                  </a:lnTo>
                  <a:lnTo>
                    <a:pt x="472" y="39"/>
                  </a:lnTo>
                  <a:lnTo>
                    <a:pt x="473" y="39"/>
                  </a:lnTo>
                  <a:lnTo>
                    <a:pt x="474" y="40"/>
                  </a:lnTo>
                  <a:lnTo>
                    <a:pt x="475" y="40"/>
                  </a:lnTo>
                  <a:lnTo>
                    <a:pt x="476" y="40"/>
                  </a:lnTo>
                  <a:lnTo>
                    <a:pt x="477" y="40"/>
                  </a:lnTo>
                  <a:lnTo>
                    <a:pt x="477" y="39"/>
                  </a:lnTo>
                  <a:lnTo>
                    <a:pt x="479" y="41"/>
                  </a:lnTo>
                  <a:lnTo>
                    <a:pt x="479" y="41"/>
                  </a:lnTo>
                  <a:lnTo>
                    <a:pt x="477" y="43"/>
                  </a:lnTo>
                  <a:lnTo>
                    <a:pt x="476" y="47"/>
                  </a:lnTo>
                  <a:lnTo>
                    <a:pt x="479" y="48"/>
                  </a:lnTo>
                  <a:lnTo>
                    <a:pt x="479" y="48"/>
                  </a:lnTo>
                  <a:lnTo>
                    <a:pt x="480" y="49"/>
                  </a:lnTo>
                  <a:lnTo>
                    <a:pt x="479" y="50"/>
                  </a:lnTo>
                  <a:lnTo>
                    <a:pt x="477" y="50"/>
                  </a:lnTo>
                  <a:lnTo>
                    <a:pt x="477" y="53"/>
                  </a:lnTo>
                  <a:lnTo>
                    <a:pt x="477" y="55"/>
                  </a:lnTo>
                  <a:lnTo>
                    <a:pt x="473" y="56"/>
                  </a:lnTo>
                  <a:lnTo>
                    <a:pt x="471" y="57"/>
                  </a:lnTo>
                  <a:lnTo>
                    <a:pt x="477" y="57"/>
                  </a:lnTo>
                  <a:lnTo>
                    <a:pt x="475" y="59"/>
                  </a:lnTo>
                  <a:lnTo>
                    <a:pt x="472" y="59"/>
                  </a:lnTo>
                  <a:lnTo>
                    <a:pt x="470" y="58"/>
                  </a:lnTo>
                  <a:lnTo>
                    <a:pt x="468" y="59"/>
                  </a:lnTo>
                  <a:lnTo>
                    <a:pt x="470" y="60"/>
                  </a:lnTo>
                  <a:lnTo>
                    <a:pt x="471" y="61"/>
                  </a:lnTo>
                  <a:lnTo>
                    <a:pt x="471" y="63"/>
                  </a:lnTo>
                  <a:lnTo>
                    <a:pt x="468" y="64"/>
                  </a:lnTo>
                  <a:lnTo>
                    <a:pt x="467" y="65"/>
                  </a:lnTo>
                  <a:lnTo>
                    <a:pt x="469" y="65"/>
                  </a:lnTo>
                  <a:lnTo>
                    <a:pt x="468" y="66"/>
                  </a:lnTo>
                  <a:lnTo>
                    <a:pt x="466" y="67"/>
                  </a:lnTo>
                  <a:lnTo>
                    <a:pt x="465" y="67"/>
                  </a:lnTo>
                  <a:lnTo>
                    <a:pt x="464" y="69"/>
                  </a:lnTo>
                  <a:lnTo>
                    <a:pt x="467" y="72"/>
                  </a:lnTo>
                  <a:lnTo>
                    <a:pt x="468" y="73"/>
                  </a:lnTo>
                  <a:lnTo>
                    <a:pt x="469" y="73"/>
                  </a:lnTo>
                  <a:lnTo>
                    <a:pt x="469" y="74"/>
                  </a:lnTo>
                  <a:lnTo>
                    <a:pt x="468" y="75"/>
                  </a:lnTo>
                  <a:lnTo>
                    <a:pt x="466" y="76"/>
                  </a:lnTo>
                  <a:lnTo>
                    <a:pt x="463" y="78"/>
                  </a:lnTo>
                  <a:lnTo>
                    <a:pt x="463" y="80"/>
                  </a:lnTo>
                  <a:lnTo>
                    <a:pt x="463" y="82"/>
                  </a:lnTo>
                  <a:lnTo>
                    <a:pt x="462" y="84"/>
                  </a:lnTo>
                  <a:lnTo>
                    <a:pt x="462" y="86"/>
                  </a:lnTo>
                  <a:lnTo>
                    <a:pt x="461" y="86"/>
                  </a:lnTo>
                  <a:lnTo>
                    <a:pt x="462" y="87"/>
                  </a:lnTo>
                  <a:lnTo>
                    <a:pt x="461" y="87"/>
                  </a:lnTo>
                  <a:lnTo>
                    <a:pt x="460" y="87"/>
                  </a:lnTo>
                  <a:lnTo>
                    <a:pt x="459" y="87"/>
                  </a:lnTo>
                  <a:lnTo>
                    <a:pt x="459" y="88"/>
                  </a:lnTo>
                  <a:lnTo>
                    <a:pt x="458" y="88"/>
                  </a:lnTo>
                  <a:lnTo>
                    <a:pt x="457" y="88"/>
                  </a:lnTo>
                  <a:lnTo>
                    <a:pt x="457" y="89"/>
                  </a:lnTo>
                  <a:lnTo>
                    <a:pt x="456" y="89"/>
                  </a:lnTo>
                  <a:lnTo>
                    <a:pt x="457" y="91"/>
                  </a:lnTo>
                  <a:lnTo>
                    <a:pt x="456" y="92"/>
                  </a:lnTo>
                  <a:lnTo>
                    <a:pt x="457" y="93"/>
                  </a:lnTo>
                  <a:lnTo>
                    <a:pt x="457" y="94"/>
                  </a:lnTo>
                  <a:lnTo>
                    <a:pt x="455" y="93"/>
                  </a:lnTo>
                  <a:lnTo>
                    <a:pt x="454" y="95"/>
                  </a:lnTo>
                  <a:lnTo>
                    <a:pt x="454" y="96"/>
                  </a:lnTo>
                  <a:lnTo>
                    <a:pt x="455" y="96"/>
                  </a:lnTo>
                  <a:lnTo>
                    <a:pt x="455" y="96"/>
                  </a:lnTo>
                  <a:lnTo>
                    <a:pt x="455" y="96"/>
                  </a:lnTo>
                  <a:lnTo>
                    <a:pt x="455" y="100"/>
                  </a:lnTo>
                  <a:lnTo>
                    <a:pt x="455" y="101"/>
                  </a:lnTo>
                  <a:lnTo>
                    <a:pt x="454" y="100"/>
                  </a:lnTo>
                  <a:lnTo>
                    <a:pt x="453" y="100"/>
                  </a:lnTo>
                  <a:lnTo>
                    <a:pt x="453" y="97"/>
                  </a:lnTo>
                  <a:lnTo>
                    <a:pt x="450" y="97"/>
                  </a:lnTo>
                  <a:lnTo>
                    <a:pt x="449" y="98"/>
                  </a:lnTo>
                  <a:lnTo>
                    <a:pt x="450" y="99"/>
                  </a:lnTo>
                  <a:lnTo>
                    <a:pt x="450" y="98"/>
                  </a:lnTo>
                  <a:lnTo>
                    <a:pt x="452" y="99"/>
                  </a:lnTo>
                  <a:lnTo>
                    <a:pt x="451" y="100"/>
                  </a:lnTo>
                  <a:lnTo>
                    <a:pt x="449" y="100"/>
                  </a:lnTo>
                  <a:lnTo>
                    <a:pt x="448" y="103"/>
                  </a:lnTo>
                  <a:lnTo>
                    <a:pt x="447" y="104"/>
                  </a:lnTo>
                  <a:lnTo>
                    <a:pt x="446" y="104"/>
                  </a:lnTo>
                  <a:lnTo>
                    <a:pt x="446" y="105"/>
                  </a:lnTo>
                  <a:lnTo>
                    <a:pt x="445" y="104"/>
                  </a:lnTo>
                  <a:lnTo>
                    <a:pt x="444" y="105"/>
                  </a:lnTo>
                  <a:lnTo>
                    <a:pt x="445" y="107"/>
                  </a:lnTo>
                  <a:lnTo>
                    <a:pt x="446" y="108"/>
                  </a:lnTo>
                  <a:lnTo>
                    <a:pt x="448" y="109"/>
                  </a:lnTo>
                  <a:lnTo>
                    <a:pt x="448" y="109"/>
                  </a:lnTo>
                  <a:lnTo>
                    <a:pt x="448" y="110"/>
                  </a:lnTo>
                  <a:lnTo>
                    <a:pt x="450" y="112"/>
                  </a:lnTo>
                  <a:lnTo>
                    <a:pt x="450" y="113"/>
                  </a:lnTo>
                  <a:lnTo>
                    <a:pt x="450" y="115"/>
                  </a:lnTo>
                  <a:lnTo>
                    <a:pt x="449" y="117"/>
                  </a:lnTo>
                  <a:lnTo>
                    <a:pt x="448" y="118"/>
                  </a:lnTo>
                  <a:lnTo>
                    <a:pt x="446" y="118"/>
                  </a:lnTo>
                  <a:lnTo>
                    <a:pt x="443" y="119"/>
                  </a:lnTo>
                  <a:lnTo>
                    <a:pt x="442" y="118"/>
                  </a:lnTo>
                  <a:lnTo>
                    <a:pt x="441" y="119"/>
                  </a:lnTo>
                  <a:lnTo>
                    <a:pt x="440" y="119"/>
                  </a:lnTo>
                  <a:lnTo>
                    <a:pt x="440" y="119"/>
                  </a:lnTo>
                  <a:lnTo>
                    <a:pt x="439" y="120"/>
                  </a:lnTo>
                  <a:lnTo>
                    <a:pt x="438" y="120"/>
                  </a:lnTo>
                  <a:lnTo>
                    <a:pt x="437" y="120"/>
                  </a:lnTo>
                  <a:lnTo>
                    <a:pt x="436" y="120"/>
                  </a:lnTo>
                  <a:lnTo>
                    <a:pt x="435" y="122"/>
                  </a:lnTo>
                  <a:lnTo>
                    <a:pt x="433" y="122"/>
                  </a:lnTo>
                  <a:lnTo>
                    <a:pt x="432" y="121"/>
                  </a:lnTo>
                  <a:lnTo>
                    <a:pt x="432" y="120"/>
                  </a:lnTo>
                  <a:lnTo>
                    <a:pt x="432" y="120"/>
                  </a:lnTo>
                  <a:lnTo>
                    <a:pt x="431" y="120"/>
                  </a:lnTo>
                  <a:lnTo>
                    <a:pt x="431" y="121"/>
                  </a:lnTo>
                  <a:lnTo>
                    <a:pt x="430" y="121"/>
                  </a:lnTo>
                  <a:lnTo>
                    <a:pt x="429" y="122"/>
                  </a:lnTo>
                  <a:lnTo>
                    <a:pt x="427" y="122"/>
                  </a:lnTo>
                  <a:lnTo>
                    <a:pt x="425" y="122"/>
                  </a:lnTo>
                  <a:lnTo>
                    <a:pt x="424" y="122"/>
                  </a:lnTo>
                  <a:lnTo>
                    <a:pt x="424" y="121"/>
                  </a:lnTo>
                  <a:lnTo>
                    <a:pt x="423" y="121"/>
                  </a:lnTo>
                  <a:lnTo>
                    <a:pt x="420" y="120"/>
                  </a:lnTo>
                  <a:lnTo>
                    <a:pt x="417" y="122"/>
                  </a:lnTo>
                  <a:lnTo>
                    <a:pt x="417" y="123"/>
                  </a:lnTo>
                  <a:lnTo>
                    <a:pt x="416" y="123"/>
                  </a:lnTo>
                  <a:lnTo>
                    <a:pt x="416" y="122"/>
                  </a:lnTo>
                  <a:lnTo>
                    <a:pt x="416" y="121"/>
                  </a:lnTo>
                  <a:lnTo>
                    <a:pt x="415" y="122"/>
                  </a:lnTo>
                  <a:lnTo>
                    <a:pt x="414" y="123"/>
                  </a:lnTo>
                  <a:lnTo>
                    <a:pt x="413" y="125"/>
                  </a:lnTo>
                  <a:lnTo>
                    <a:pt x="413" y="126"/>
                  </a:lnTo>
                  <a:lnTo>
                    <a:pt x="414" y="128"/>
                  </a:lnTo>
                  <a:lnTo>
                    <a:pt x="413" y="127"/>
                  </a:lnTo>
                  <a:lnTo>
                    <a:pt x="413" y="128"/>
                  </a:lnTo>
                  <a:lnTo>
                    <a:pt x="413" y="128"/>
                  </a:lnTo>
                  <a:lnTo>
                    <a:pt x="414" y="129"/>
                  </a:lnTo>
                  <a:lnTo>
                    <a:pt x="414" y="130"/>
                  </a:lnTo>
                  <a:lnTo>
                    <a:pt x="412" y="130"/>
                  </a:lnTo>
                  <a:lnTo>
                    <a:pt x="412" y="131"/>
                  </a:lnTo>
                  <a:lnTo>
                    <a:pt x="411" y="132"/>
                  </a:lnTo>
                  <a:lnTo>
                    <a:pt x="410" y="133"/>
                  </a:lnTo>
                  <a:lnTo>
                    <a:pt x="408" y="134"/>
                  </a:lnTo>
                  <a:lnTo>
                    <a:pt x="408" y="134"/>
                  </a:lnTo>
                  <a:lnTo>
                    <a:pt x="407" y="133"/>
                  </a:lnTo>
                  <a:lnTo>
                    <a:pt x="406" y="134"/>
                  </a:lnTo>
                  <a:lnTo>
                    <a:pt x="405" y="135"/>
                  </a:lnTo>
                  <a:lnTo>
                    <a:pt x="406" y="136"/>
                  </a:lnTo>
                  <a:lnTo>
                    <a:pt x="406" y="137"/>
                  </a:lnTo>
                  <a:lnTo>
                    <a:pt x="404" y="138"/>
                  </a:lnTo>
                  <a:lnTo>
                    <a:pt x="403" y="139"/>
                  </a:lnTo>
                  <a:lnTo>
                    <a:pt x="402" y="139"/>
                  </a:lnTo>
                  <a:lnTo>
                    <a:pt x="401" y="141"/>
                  </a:lnTo>
                  <a:lnTo>
                    <a:pt x="403" y="142"/>
                  </a:lnTo>
                  <a:lnTo>
                    <a:pt x="404" y="142"/>
                  </a:lnTo>
                  <a:lnTo>
                    <a:pt x="405" y="144"/>
                  </a:lnTo>
                  <a:lnTo>
                    <a:pt x="406" y="144"/>
                  </a:lnTo>
                  <a:lnTo>
                    <a:pt x="405" y="145"/>
                  </a:lnTo>
                  <a:lnTo>
                    <a:pt x="404" y="145"/>
                  </a:lnTo>
                  <a:lnTo>
                    <a:pt x="402" y="146"/>
                  </a:lnTo>
                  <a:lnTo>
                    <a:pt x="404" y="147"/>
                  </a:lnTo>
                  <a:lnTo>
                    <a:pt x="405" y="147"/>
                  </a:lnTo>
                  <a:lnTo>
                    <a:pt x="405" y="148"/>
                  </a:lnTo>
                  <a:lnTo>
                    <a:pt x="406" y="148"/>
                  </a:lnTo>
                  <a:lnTo>
                    <a:pt x="406" y="147"/>
                  </a:lnTo>
                  <a:lnTo>
                    <a:pt x="407" y="147"/>
                  </a:lnTo>
                  <a:lnTo>
                    <a:pt x="406" y="149"/>
                  </a:lnTo>
                  <a:lnTo>
                    <a:pt x="407" y="150"/>
                  </a:lnTo>
                  <a:lnTo>
                    <a:pt x="408" y="150"/>
                  </a:lnTo>
                  <a:lnTo>
                    <a:pt x="408" y="151"/>
                  </a:lnTo>
                  <a:lnTo>
                    <a:pt x="408" y="151"/>
                  </a:lnTo>
                  <a:lnTo>
                    <a:pt x="407" y="152"/>
                  </a:lnTo>
                  <a:lnTo>
                    <a:pt x="409" y="152"/>
                  </a:lnTo>
                  <a:lnTo>
                    <a:pt x="408" y="153"/>
                  </a:lnTo>
                  <a:lnTo>
                    <a:pt x="409" y="154"/>
                  </a:lnTo>
                  <a:lnTo>
                    <a:pt x="412" y="155"/>
                  </a:lnTo>
                  <a:lnTo>
                    <a:pt x="411" y="155"/>
                  </a:lnTo>
                  <a:lnTo>
                    <a:pt x="410" y="156"/>
                  </a:lnTo>
                  <a:lnTo>
                    <a:pt x="410" y="158"/>
                  </a:lnTo>
                  <a:lnTo>
                    <a:pt x="412" y="158"/>
                  </a:lnTo>
                  <a:lnTo>
                    <a:pt x="412" y="159"/>
                  </a:lnTo>
                  <a:lnTo>
                    <a:pt x="413" y="159"/>
                  </a:lnTo>
                  <a:lnTo>
                    <a:pt x="415" y="159"/>
                  </a:lnTo>
                  <a:lnTo>
                    <a:pt x="416" y="159"/>
                  </a:lnTo>
                  <a:lnTo>
                    <a:pt x="416" y="159"/>
                  </a:lnTo>
                  <a:lnTo>
                    <a:pt x="416" y="160"/>
                  </a:lnTo>
                  <a:lnTo>
                    <a:pt x="414" y="160"/>
                  </a:lnTo>
                  <a:lnTo>
                    <a:pt x="414" y="161"/>
                  </a:lnTo>
                  <a:lnTo>
                    <a:pt x="416" y="163"/>
                  </a:lnTo>
                  <a:lnTo>
                    <a:pt x="415" y="163"/>
                  </a:lnTo>
                  <a:lnTo>
                    <a:pt x="414" y="162"/>
                  </a:lnTo>
                  <a:lnTo>
                    <a:pt x="413" y="161"/>
                  </a:lnTo>
                  <a:lnTo>
                    <a:pt x="412" y="161"/>
                  </a:lnTo>
                  <a:lnTo>
                    <a:pt x="411" y="162"/>
                  </a:lnTo>
                  <a:lnTo>
                    <a:pt x="410" y="163"/>
                  </a:lnTo>
                  <a:lnTo>
                    <a:pt x="409" y="163"/>
                  </a:lnTo>
                  <a:lnTo>
                    <a:pt x="409" y="164"/>
                  </a:lnTo>
                  <a:lnTo>
                    <a:pt x="408" y="165"/>
                  </a:lnTo>
                  <a:lnTo>
                    <a:pt x="408" y="165"/>
                  </a:lnTo>
                  <a:lnTo>
                    <a:pt x="407" y="165"/>
                  </a:lnTo>
                  <a:lnTo>
                    <a:pt x="406" y="165"/>
                  </a:lnTo>
                  <a:lnTo>
                    <a:pt x="406" y="166"/>
                  </a:lnTo>
                  <a:lnTo>
                    <a:pt x="405" y="166"/>
                  </a:lnTo>
                  <a:lnTo>
                    <a:pt x="405" y="167"/>
                  </a:lnTo>
                  <a:lnTo>
                    <a:pt x="406" y="168"/>
                  </a:lnTo>
                  <a:lnTo>
                    <a:pt x="407" y="169"/>
                  </a:lnTo>
                  <a:lnTo>
                    <a:pt x="408" y="169"/>
                  </a:lnTo>
                  <a:lnTo>
                    <a:pt x="408" y="171"/>
                  </a:lnTo>
                  <a:lnTo>
                    <a:pt x="408" y="172"/>
                  </a:lnTo>
                  <a:lnTo>
                    <a:pt x="408" y="174"/>
                  </a:lnTo>
                  <a:lnTo>
                    <a:pt x="406" y="178"/>
                  </a:lnTo>
                  <a:lnTo>
                    <a:pt x="405" y="179"/>
                  </a:lnTo>
                  <a:lnTo>
                    <a:pt x="404" y="179"/>
                  </a:lnTo>
                  <a:lnTo>
                    <a:pt x="401" y="181"/>
                  </a:lnTo>
                  <a:lnTo>
                    <a:pt x="398" y="183"/>
                  </a:lnTo>
                  <a:lnTo>
                    <a:pt x="395" y="185"/>
                  </a:lnTo>
                  <a:lnTo>
                    <a:pt x="392" y="188"/>
                  </a:lnTo>
                  <a:lnTo>
                    <a:pt x="391" y="190"/>
                  </a:lnTo>
                  <a:lnTo>
                    <a:pt x="390" y="191"/>
                  </a:lnTo>
                  <a:lnTo>
                    <a:pt x="392" y="191"/>
                  </a:lnTo>
                  <a:lnTo>
                    <a:pt x="394" y="193"/>
                  </a:lnTo>
                  <a:lnTo>
                    <a:pt x="396" y="197"/>
                  </a:lnTo>
                  <a:lnTo>
                    <a:pt x="396" y="200"/>
                  </a:lnTo>
                  <a:lnTo>
                    <a:pt x="398" y="204"/>
                  </a:lnTo>
                  <a:lnTo>
                    <a:pt x="399" y="207"/>
                  </a:lnTo>
                  <a:lnTo>
                    <a:pt x="400" y="211"/>
                  </a:lnTo>
                  <a:lnTo>
                    <a:pt x="398" y="214"/>
                  </a:lnTo>
                  <a:lnTo>
                    <a:pt x="398" y="219"/>
                  </a:lnTo>
                  <a:lnTo>
                    <a:pt x="396" y="221"/>
                  </a:lnTo>
                  <a:lnTo>
                    <a:pt x="396" y="222"/>
                  </a:lnTo>
                  <a:lnTo>
                    <a:pt x="395" y="223"/>
                  </a:lnTo>
                  <a:lnTo>
                    <a:pt x="397" y="225"/>
                  </a:lnTo>
                  <a:lnTo>
                    <a:pt x="398" y="226"/>
                  </a:lnTo>
                  <a:lnTo>
                    <a:pt x="399" y="226"/>
                  </a:lnTo>
                  <a:lnTo>
                    <a:pt x="399" y="228"/>
                  </a:lnTo>
                  <a:lnTo>
                    <a:pt x="399" y="230"/>
                  </a:lnTo>
                  <a:lnTo>
                    <a:pt x="402" y="231"/>
                  </a:lnTo>
                  <a:lnTo>
                    <a:pt x="405" y="234"/>
                  </a:lnTo>
                  <a:lnTo>
                    <a:pt x="408" y="235"/>
                  </a:lnTo>
                  <a:lnTo>
                    <a:pt x="408" y="237"/>
                  </a:lnTo>
                  <a:lnTo>
                    <a:pt x="406" y="239"/>
                  </a:lnTo>
                  <a:lnTo>
                    <a:pt x="405" y="241"/>
                  </a:lnTo>
                  <a:lnTo>
                    <a:pt x="407" y="243"/>
                  </a:lnTo>
                  <a:lnTo>
                    <a:pt x="408" y="245"/>
                  </a:lnTo>
                  <a:lnTo>
                    <a:pt x="410" y="247"/>
                  </a:lnTo>
                  <a:lnTo>
                    <a:pt x="412" y="246"/>
                  </a:lnTo>
                  <a:lnTo>
                    <a:pt x="414" y="244"/>
                  </a:lnTo>
                  <a:lnTo>
                    <a:pt x="414" y="241"/>
                  </a:lnTo>
                  <a:lnTo>
                    <a:pt x="417" y="240"/>
                  </a:lnTo>
                  <a:lnTo>
                    <a:pt x="418" y="238"/>
                  </a:lnTo>
                  <a:lnTo>
                    <a:pt x="420" y="236"/>
                  </a:lnTo>
                  <a:lnTo>
                    <a:pt x="423" y="238"/>
                  </a:lnTo>
                  <a:lnTo>
                    <a:pt x="426" y="239"/>
                  </a:lnTo>
                  <a:lnTo>
                    <a:pt x="428" y="240"/>
                  </a:lnTo>
                  <a:lnTo>
                    <a:pt x="430" y="243"/>
                  </a:lnTo>
                  <a:lnTo>
                    <a:pt x="432" y="243"/>
                  </a:lnTo>
                  <a:lnTo>
                    <a:pt x="432" y="246"/>
                  </a:lnTo>
                  <a:lnTo>
                    <a:pt x="433" y="246"/>
                  </a:lnTo>
                  <a:lnTo>
                    <a:pt x="435" y="248"/>
                  </a:lnTo>
                  <a:lnTo>
                    <a:pt x="437" y="250"/>
                  </a:lnTo>
                  <a:lnTo>
                    <a:pt x="438" y="251"/>
                  </a:lnTo>
                  <a:lnTo>
                    <a:pt x="440" y="251"/>
                  </a:lnTo>
                  <a:lnTo>
                    <a:pt x="441" y="249"/>
                  </a:lnTo>
                  <a:lnTo>
                    <a:pt x="442" y="251"/>
                  </a:lnTo>
                  <a:lnTo>
                    <a:pt x="443" y="251"/>
                  </a:lnTo>
                  <a:lnTo>
                    <a:pt x="444" y="249"/>
                  </a:lnTo>
                  <a:lnTo>
                    <a:pt x="445" y="251"/>
                  </a:lnTo>
                  <a:lnTo>
                    <a:pt x="445" y="253"/>
                  </a:lnTo>
                  <a:lnTo>
                    <a:pt x="447" y="254"/>
                  </a:lnTo>
                  <a:lnTo>
                    <a:pt x="448" y="255"/>
                  </a:lnTo>
                  <a:lnTo>
                    <a:pt x="451" y="254"/>
                  </a:lnTo>
                  <a:lnTo>
                    <a:pt x="454" y="253"/>
                  </a:lnTo>
                  <a:lnTo>
                    <a:pt x="455" y="251"/>
                  </a:lnTo>
                  <a:lnTo>
                    <a:pt x="456" y="248"/>
                  </a:lnTo>
                  <a:lnTo>
                    <a:pt x="457" y="246"/>
                  </a:lnTo>
                  <a:lnTo>
                    <a:pt x="459" y="244"/>
                  </a:lnTo>
                  <a:lnTo>
                    <a:pt x="461" y="242"/>
                  </a:lnTo>
                  <a:lnTo>
                    <a:pt x="463" y="239"/>
                  </a:lnTo>
                  <a:lnTo>
                    <a:pt x="464" y="237"/>
                  </a:lnTo>
                  <a:lnTo>
                    <a:pt x="464" y="235"/>
                  </a:lnTo>
                  <a:lnTo>
                    <a:pt x="466" y="234"/>
                  </a:lnTo>
                  <a:lnTo>
                    <a:pt x="466" y="231"/>
                  </a:lnTo>
                  <a:lnTo>
                    <a:pt x="463" y="230"/>
                  </a:lnTo>
                  <a:lnTo>
                    <a:pt x="461" y="230"/>
                  </a:lnTo>
                  <a:lnTo>
                    <a:pt x="458" y="229"/>
                  </a:lnTo>
                  <a:lnTo>
                    <a:pt x="460" y="227"/>
                  </a:lnTo>
                  <a:lnTo>
                    <a:pt x="461" y="228"/>
                  </a:lnTo>
                  <a:lnTo>
                    <a:pt x="463" y="226"/>
                  </a:lnTo>
                  <a:lnTo>
                    <a:pt x="461" y="224"/>
                  </a:lnTo>
                  <a:lnTo>
                    <a:pt x="462" y="221"/>
                  </a:lnTo>
                  <a:lnTo>
                    <a:pt x="460" y="220"/>
                  </a:lnTo>
                  <a:lnTo>
                    <a:pt x="458" y="217"/>
                  </a:lnTo>
                  <a:lnTo>
                    <a:pt x="457" y="215"/>
                  </a:lnTo>
                  <a:lnTo>
                    <a:pt x="455" y="213"/>
                  </a:lnTo>
                  <a:lnTo>
                    <a:pt x="454" y="215"/>
                  </a:lnTo>
                  <a:lnTo>
                    <a:pt x="452" y="215"/>
                  </a:lnTo>
                  <a:lnTo>
                    <a:pt x="451" y="215"/>
                  </a:lnTo>
                  <a:lnTo>
                    <a:pt x="449" y="216"/>
                  </a:lnTo>
                  <a:lnTo>
                    <a:pt x="448" y="217"/>
                  </a:lnTo>
                  <a:lnTo>
                    <a:pt x="446" y="218"/>
                  </a:lnTo>
                  <a:lnTo>
                    <a:pt x="445" y="217"/>
                  </a:lnTo>
                  <a:lnTo>
                    <a:pt x="443" y="215"/>
                  </a:lnTo>
                  <a:lnTo>
                    <a:pt x="443" y="211"/>
                  </a:lnTo>
                  <a:lnTo>
                    <a:pt x="445" y="208"/>
                  </a:lnTo>
                  <a:lnTo>
                    <a:pt x="446" y="204"/>
                  </a:lnTo>
                  <a:lnTo>
                    <a:pt x="445" y="200"/>
                  </a:lnTo>
                  <a:lnTo>
                    <a:pt x="446" y="198"/>
                  </a:lnTo>
                  <a:lnTo>
                    <a:pt x="446" y="193"/>
                  </a:lnTo>
                  <a:lnTo>
                    <a:pt x="444" y="191"/>
                  </a:lnTo>
                  <a:lnTo>
                    <a:pt x="443" y="191"/>
                  </a:lnTo>
                  <a:lnTo>
                    <a:pt x="441" y="189"/>
                  </a:lnTo>
                  <a:lnTo>
                    <a:pt x="439" y="187"/>
                  </a:lnTo>
                  <a:lnTo>
                    <a:pt x="437" y="186"/>
                  </a:lnTo>
                  <a:lnTo>
                    <a:pt x="435" y="184"/>
                  </a:lnTo>
                  <a:lnTo>
                    <a:pt x="434" y="181"/>
                  </a:lnTo>
                  <a:lnTo>
                    <a:pt x="434" y="177"/>
                  </a:lnTo>
                  <a:lnTo>
                    <a:pt x="434" y="174"/>
                  </a:lnTo>
                  <a:lnTo>
                    <a:pt x="434" y="170"/>
                  </a:lnTo>
                  <a:lnTo>
                    <a:pt x="433" y="168"/>
                  </a:lnTo>
                  <a:lnTo>
                    <a:pt x="432" y="167"/>
                  </a:lnTo>
                  <a:lnTo>
                    <a:pt x="431" y="163"/>
                  </a:lnTo>
                  <a:lnTo>
                    <a:pt x="430" y="159"/>
                  </a:lnTo>
                  <a:lnTo>
                    <a:pt x="429" y="158"/>
                  </a:lnTo>
                  <a:lnTo>
                    <a:pt x="430" y="155"/>
                  </a:lnTo>
                  <a:lnTo>
                    <a:pt x="427" y="153"/>
                  </a:lnTo>
                  <a:lnTo>
                    <a:pt x="426" y="153"/>
                  </a:lnTo>
                  <a:lnTo>
                    <a:pt x="427" y="152"/>
                  </a:lnTo>
                  <a:lnTo>
                    <a:pt x="427" y="152"/>
                  </a:lnTo>
                  <a:lnTo>
                    <a:pt x="428" y="151"/>
                  </a:lnTo>
                  <a:lnTo>
                    <a:pt x="427" y="151"/>
                  </a:lnTo>
                  <a:lnTo>
                    <a:pt x="426" y="150"/>
                  </a:lnTo>
                  <a:lnTo>
                    <a:pt x="424" y="150"/>
                  </a:lnTo>
                  <a:lnTo>
                    <a:pt x="423" y="148"/>
                  </a:lnTo>
                  <a:lnTo>
                    <a:pt x="421" y="149"/>
                  </a:lnTo>
                  <a:lnTo>
                    <a:pt x="421" y="147"/>
                  </a:lnTo>
                  <a:lnTo>
                    <a:pt x="417" y="149"/>
                  </a:lnTo>
                  <a:lnTo>
                    <a:pt x="416" y="150"/>
                  </a:lnTo>
                  <a:lnTo>
                    <a:pt x="416" y="150"/>
                  </a:lnTo>
                  <a:lnTo>
                    <a:pt x="415" y="150"/>
                  </a:lnTo>
                  <a:lnTo>
                    <a:pt x="415" y="148"/>
                  </a:lnTo>
                  <a:lnTo>
                    <a:pt x="415" y="146"/>
                  </a:lnTo>
                  <a:lnTo>
                    <a:pt x="416" y="146"/>
                  </a:lnTo>
                  <a:lnTo>
                    <a:pt x="417" y="147"/>
                  </a:lnTo>
                  <a:lnTo>
                    <a:pt x="417" y="148"/>
                  </a:lnTo>
                  <a:lnTo>
                    <a:pt x="418" y="148"/>
                  </a:lnTo>
                  <a:lnTo>
                    <a:pt x="418" y="146"/>
                  </a:lnTo>
                  <a:lnTo>
                    <a:pt x="419" y="145"/>
                  </a:lnTo>
                  <a:lnTo>
                    <a:pt x="420" y="144"/>
                  </a:lnTo>
                  <a:lnTo>
                    <a:pt x="420" y="146"/>
                  </a:lnTo>
                  <a:lnTo>
                    <a:pt x="421" y="147"/>
                  </a:lnTo>
                  <a:lnTo>
                    <a:pt x="424" y="146"/>
                  </a:lnTo>
                  <a:lnTo>
                    <a:pt x="424" y="145"/>
                  </a:lnTo>
                  <a:lnTo>
                    <a:pt x="424" y="145"/>
                  </a:lnTo>
                  <a:lnTo>
                    <a:pt x="425" y="144"/>
                  </a:lnTo>
                  <a:lnTo>
                    <a:pt x="424" y="144"/>
                  </a:lnTo>
                  <a:lnTo>
                    <a:pt x="424" y="143"/>
                  </a:lnTo>
                  <a:lnTo>
                    <a:pt x="424" y="142"/>
                  </a:lnTo>
                  <a:lnTo>
                    <a:pt x="423" y="142"/>
                  </a:lnTo>
                  <a:lnTo>
                    <a:pt x="424" y="141"/>
                  </a:lnTo>
                  <a:lnTo>
                    <a:pt x="425" y="141"/>
                  </a:lnTo>
                  <a:lnTo>
                    <a:pt x="426" y="143"/>
                  </a:lnTo>
                  <a:lnTo>
                    <a:pt x="428" y="142"/>
                  </a:lnTo>
                  <a:lnTo>
                    <a:pt x="429" y="141"/>
                  </a:lnTo>
                  <a:lnTo>
                    <a:pt x="428" y="140"/>
                  </a:lnTo>
                  <a:lnTo>
                    <a:pt x="427" y="139"/>
                  </a:lnTo>
                  <a:lnTo>
                    <a:pt x="426" y="139"/>
                  </a:lnTo>
                  <a:lnTo>
                    <a:pt x="426" y="138"/>
                  </a:lnTo>
                  <a:lnTo>
                    <a:pt x="428" y="138"/>
                  </a:lnTo>
                  <a:lnTo>
                    <a:pt x="429" y="138"/>
                  </a:lnTo>
                  <a:lnTo>
                    <a:pt x="430" y="137"/>
                  </a:lnTo>
                  <a:lnTo>
                    <a:pt x="430" y="136"/>
                  </a:lnTo>
                  <a:lnTo>
                    <a:pt x="431" y="136"/>
                  </a:lnTo>
                  <a:lnTo>
                    <a:pt x="432" y="136"/>
                  </a:lnTo>
                  <a:lnTo>
                    <a:pt x="432" y="137"/>
                  </a:lnTo>
                  <a:lnTo>
                    <a:pt x="432" y="137"/>
                  </a:lnTo>
                  <a:lnTo>
                    <a:pt x="434" y="136"/>
                  </a:lnTo>
                  <a:lnTo>
                    <a:pt x="433" y="135"/>
                  </a:lnTo>
                  <a:lnTo>
                    <a:pt x="433" y="134"/>
                  </a:lnTo>
                  <a:lnTo>
                    <a:pt x="434" y="134"/>
                  </a:lnTo>
                  <a:lnTo>
                    <a:pt x="436" y="134"/>
                  </a:lnTo>
                  <a:lnTo>
                    <a:pt x="438" y="135"/>
                  </a:lnTo>
                  <a:lnTo>
                    <a:pt x="438" y="133"/>
                  </a:lnTo>
                  <a:lnTo>
                    <a:pt x="439" y="134"/>
                  </a:lnTo>
                  <a:lnTo>
                    <a:pt x="439" y="135"/>
                  </a:lnTo>
                  <a:lnTo>
                    <a:pt x="440" y="135"/>
                  </a:lnTo>
                  <a:lnTo>
                    <a:pt x="440" y="135"/>
                  </a:lnTo>
                  <a:lnTo>
                    <a:pt x="436" y="137"/>
                  </a:lnTo>
                  <a:lnTo>
                    <a:pt x="436" y="136"/>
                  </a:lnTo>
                  <a:lnTo>
                    <a:pt x="435" y="136"/>
                  </a:lnTo>
                  <a:lnTo>
                    <a:pt x="436" y="137"/>
                  </a:lnTo>
                  <a:lnTo>
                    <a:pt x="435" y="138"/>
                  </a:lnTo>
                  <a:lnTo>
                    <a:pt x="439" y="140"/>
                  </a:lnTo>
                  <a:lnTo>
                    <a:pt x="439" y="139"/>
                  </a:lnTo>
                  <a:lnTo>
                    <a:pt x="440" y="140"/>
                  </a:lnTo>
                  <a:lnTo>
                    <a:pt x="440" y="140"/>
                  </a:lnTo>
                  <a:lnTo>
                    <a:pt x="440" y="141"/>
                  </a:lnTo>
                  <a:lnTo>
                    <a:pt x="440" y="142"/>
                  </a:lnTo>
                  <a:lnTo>
                    <a:pt x="441" y="143"/>
                  </a:lnTo>
                  <a:lnTo>
                    <a:pt x="442" y="142"/>
                  </a:lnTo>
                  <a:lnTo>
                    <a:pt x="442" y="143"/>
                  </a:lnTo>
                  <a:lnTo>
                    <a:pt x="443" y="143"/>
                  </a:lnTo>
                  <a:lnTo>
                    <a:pt x="444" y="143"/>
                  </a:lnTo>
                  <a:lnTo>
                    <a:pt x="445" y="142"/>
                  </a:lnTo>
                  <a:lnTo>
                    <a:pt x="446" y="142"/>
                  </a:lnTo>
                  <a:lnTo>
                    <a:pt x="446" y="140"/>
                  </a:lnTo>
                  <a:lnTo>
                    <a:pt x="444" y="139"/>
                  </a:lnTo>
                  <a:lnTo>
                    <a:pt x="445" y="138"/>
                  </a:lnTo>
                  <a:lnTo>
                    <a:pt x="445" y="137"/>
                  </a:lnTo>
                  <a:lnTo>
                    <a:pt x="444" y="138"/>
                  </a:lnTo>
                  <a:lnTo>
                    <a:pt x="443" y="137"/>
                  </a:lnTo>
                  <a:lnTo>
                    <a:pt x="444" y="136"/>
                  </a:lnTo>
                  <a:lnTo>
                    <a:pt x="447" y="136"/>
                  </a:lnTo>
                  <a:lnTo>
                    <a:pt x="447" y="136"/>
                  </a:lnTo>
                  <a:lnTo>
                    <a:pt x="448" y="136"/>
                  </a:lnTo>
                  <a:lnTo>
                    <a:pt x="448" y="136"/>
                  </a:lnTo>
                  <a:lnTo>
                    <a:pt x="450" y="136"/>
                  </a:lnTo>
                  <a:lnTo>
                    <a:pt x="448" y="134"/>
                  </a:lnTo>
                  <a:lnTo>
                    <a:pt x="447" y="134"/>
                  </a:lnTo>
                  <a:lnTo>
                    <a:pt x="446" y="136"/>
                  </a:lnTo>
                  <a:lnTo>
                    <a:pt x="445" y="135"/>
                  </a:lnTo>
                  <a:lnTo>
                    <a:pt x="444" y="133"/>
                  </a:lnTo>
                  <a:lnTo>
                    <a:pt x="442" y="132"/>
                  </a:lnTo>
                  <a:lnTo>
                    <a:pt x="442" y="128"/>
                  </a:lnTo>
                  <a:lnTo>
                    <a:pt x="443" y="128"/>
                  </a:lnTo>
                  <a:lnTo>
                    <a:pt x="443" y="129"/>
                  </a:lnTo>
                  <a:lnTo>
                    <a:pt x="444" y="129"/>
                  </a:lnTo>
                  <a:lnTo>
                    <a:pt x="444" y="130"/>
                  </a:lnTo>
                  <a:lnTo>
                    <a:pt x="445" y="130"/>
                  </a:lnTo>
                  <a:lnTo>
                    <a:pt x="446" y="130"/>
                  </a:lnTo>
                  <a:lnTo>
                    <a:pt x="448" y="129"/>
                  </a:lnTo>
                  <a:lnTo>
                    <a:pt x="448" y="130"/>
                  </a:lnTo>
                  <a:lnTo>
                    <a:pt x="450" y="130"/>
                  </a:lnTo>
                  <a:lnTo>
                    <a:pt x="449" y="132"/>
                  </a:lnTo>
                  <a:lnTo>
                    <a:pt x="450" y="131"/>
                  </a:lnTo>
                  <a:lnTo>
                    <a:pt x="451" y="132"/>
                  </a:lnTo>
                  <a:lnTo>
                    <a:pt x="452" y="131"/>
                  </a:lnTo>
                  <a:lnTo>
                    <a:pt x="452" y="132"/>
                  </a:lnTo>
                  <a:lnTo>
                    <a:pt x="454" y="133"/>
                  </a:lnTo>
                  <a:lnTo>
                    <a:pt x="453" y="134"/>
                  </a:lnTo>
                  <a:lnTo>
                    <a:pt x="451" y="133"/>
                  </a:lnTo>
                  <a:lnTo>
                    <a:pt x="450" y="134"/>
                  </a:lnTo>
                  <a:lnTo>
                    <a:pt x="451" y="135"/>
                  </a:lnTo>
                  <a:lnTo>
                    <a:pt x="453" y="135"/>
                  </a:lnTo>
                  <a:lnTo>
                    <a:pt x="453" y="134"/>
                  </a:lnTo>
                  <a:lnTo>
                    <a:pt x="454" y="133"/>
                  </a:lnTo>
                  <a:lnTo>
                    <a:pt x="455" y="131"/>
                  </a:lnTo>
                  <a:lnTo>
                    <a:pt x="454" y="129"/>
                  </a:lnTo>
                  <a:lnTo>
                    <a:pt x="452" y="128"/>
                  </a:lnTo>
                  <a:lnTo>
                    <a:pt x="453" y="128"/>
                  </a:lnTo>
                  <a:lnTo>
                    <a:pt x="452" y="128"/>
                  </a:lnTo>
                  <a:lnTo>
                    <a:pt x="452" y="128"/>
                  </a:lnTo>
                  <a:lnTo>
                    <a:pt x="451" y="128"/>
                  </a:lnTo>
                  <a:lnTo>
                    <a:pt x="453" y="127"/>
                  </a:lnTo>
                  <a:lnTo>
                    <a:pt x="455" y="127"/>
                  </a:lnTo>
                  <a:lnTo>
                    <a:pt x="455" y="127"/>
                  </a:lnTo>
                  <a:lnTo>
                    <a:pt x="456" y="127"/>
                  </a:lnTo>
                  <a:lnTo>
                    <a:pt x="456" y="125"/>
                  </a:lnTo>
                  <a:lnTo>
                    <a:pt x="455" y="124"/>
                  </a:lnTo>
                  <a:lnTo>
                    <a:pt x="456" y="123"/>
                  </a:lnTo>
                  <a:lnTo>
                    <a:pt x="459" y="123"/>
                  </a:lnTo>
                  <a:lnTo>
                    <a:pt x="461" y="123"/>
                  </a:lnTo>
                  <a:lnTo>
                    <a:pt x="463" y="123"/>
                  </a:lnTo>
                  <a:lnTo>
                    <a:pt x="463" y="124"/>
                  </a:lnTo>
                  <a:lnTo>
                    <a:pt x="463" y="125"/>
                  </a:lnTo>
                  <a:lnTo>
                    <a:pt x="462" y="126"/>
                  </a:lnTo>
                  <a:lnTo>
                    <a:pt x="460" y="126"/>
                  </a:lnTo>
                  <a:lnTo>
                    <a:pt x="460" y="127"/>
                  </a:lnTo>
                  <a:lnTo>
                    <a:pt x="461" y="128"/>
                  </a:lnTo>
                  <a:lnTo>
                    <a:pt x="461" y="128"/>
                  </a:lnTo>
                  <a:lnTo>
                    <a:pt x="462" y="128"/>
                  </a:lnTo>
                  <a:lnTo>
                    <a:pt x="460" y="128"/>
                  </a:lnTo>
                  <a:lnTo>
                    <a:pt x="460" y="129"/>
                  </a:lnTo>
                  <a:lnTo>
                    <a:pt x="462" y="129"/>
                  </a:lnTo>
                  <a:lnTo>
                    <a:pt x="462" y="130"/>
                  </a:lnTo>
                  <a:lnTo>
                    <a:pt x="461" y="131"/>
                  </a:lnTo>
                  <a:lnTo>
                    <a:pt x="460" y="132"/>
                  </a:lnTo>
                  <a:lnTo>
                    <a:pt x="459" y="133"/>
                  </a:lnTo>
                  <a:lnTo>
                    <a:pt x="458" y="134"/>
                  </a:lnTo>
                  <a:lnTo>
                    <a:pt x="461" y="135"/>
                  </a:lnTo>
                  <a:lnTo>
                    <a:pt x="461" y="136"/>
                  </a:lnTo>
                  <a:lnTo>
                    <a:pt x="462" y="135"/>
                  </a:lnTo>
                  <a:lnTo>
                    <a:pt x="463" y="134"/>
                  </a:lnTo>
                  <a:lnTo>
                    <a:pt x="463" y="134"/>
                  </a:lnTo>
                  <a:lnTo>
                    <a:pt x="464" y="135"/>
                  </a:lnTo>
                  <a:lnTo>
                    <a:pt x="465" y="136"/>
                  </a:lnTo>
                  <a:lnTo>
                    <a:pt x="464" y="136"/>
                  </a:lnTo>
                  <a:lnTo>
                    <a:pt x="464" y="138"/>
                  </a:lnTo>
                  <a:lnTo>
                    <a:pt x="466" y="139"/>
                  </a:lnTo>
                  <a:lnTo>
                    <a:pt x="466" y="140"/>
                  </a:lnTo>
                  <a:lnTo>
                    <a:pt x="465" y="140"/>
                  </a:lnTo>
                  <a:lnTo>
                    <a:pt x="464" y="141"/>
                  </a:lnTo>
                  <a:lnTo>
                    <a:pt x="463" y="140"/>
                  </a:lnTo>
                  <a:lnTo>
                    <a:pt x="462" y="143"/>
                  </a:lnTo>
                  <a:lnTo>
                    <a:pt x="461" y="142"/>
                  </a:lnTo>
                  <a:lnTo>
                    <a:pt x="460" y="141"/>
                  </a:lnTo>
                  <a:lnTo>
                    <a:pt x="459" y="141"/>
                  </a:lnTo>
                  <a:lnTo>
                    <a:pt x="458" y="141"/>
                  </a:lnTo>
                  <a:lnTo>
                    <a:pt x="457" y="140"/>
                  </a:lnTo>
                  <a:lnTo>
                    <a:pt x="460" y="139"/>
                  </a:lnTo>
                  <a:lnTo>
                    <a:pt x="462" y="140"/>
                  </a:lnTo>
                  <a:lnTo>
                    <a:pt x="462" y="139"/>
                  </a:lnTo>
                  <a:lnTo>
                    <a:pt x="463" y="138"/>
                  </a:lnTo>
                  <a:lnTo>
                    <a:pt x="463" y="137"/>
                  </a:lnTo>
                  <a:lnTo>
                    <a:pt x="462" y="137"/>
                  </a:lnTo>
                  <a:lnTo>
                    <a:pt x="461" y="137"/>
                  </a:lnTo>
                  <a:lnTo>
                    <a:pt x="460" y="137"/>
                  </a:lnTo>
                  <a:lnTo>
                    <a:pt x="459" y="139"/>
                  </a:lnTo>
                  <a:lnTo>
                    <a:pt x="456" y="138"/>
                  </a:lnTo>
                  <a:lnTo>
                    <a:pt x="453" y="142"/>
                  </a:lnTo>
                  <a:lnTo>
                    <a:pt x="452" y="143"/>
                  </a:lnTo>
                  <a:lnTo>
                    <a:pt x="453" y="143"/>
                  </a:lnTo>
                  <a:lnTo>
                    <a:pt x="453" y="144"/>
                  </a:lnTo>
                  <a:lnTo>
                    <a:pt x="453" y="144"/>
                  </a:lnTo>
                  <a:lnTo>
                    <a:pt x="452" y="144"/>
                  </a:lnTo>
                  <a:lnTo>
                    <a:pt x="451" y="145"/>
                  </a:lnTo>
                  <a:lnTo>
                    <a:pt x="450" y="145"/>
                  </a:lnTo>
                  <a:lnTo>
                    <a:pt x="450" y="146"/>
                  </a:lnTo>
                  <a:lnTo>
                    <a:pt x="448" y="145"/>
                  </a:lnTo>
                  <a:lnTo>
                    <a:pt x="448" y="147"/>
                  </a:lnTo>
                  <a:lnTo>
                    <a:pt x="448" y="148"/>
                  </a:lnTo>
                  <a:lnTo>
                    <a:pt x="448" y="148"/>
                  </a:lnTo>
                  <a:lnTo>
                    <a:pt x="450" y="146"/>
                  </a:lnTo>
                  <a:lnTo>
                    <a:pt x="450" y="148"/>
                  </a:lnTo>
                  <a:lnTo>
                    <a:pt x="449" y="150"/>
                  </a:lnTo>
                  <a:lnTo>
                    <a:pt x="451" y="152"/>
                  </a:lnTo>
                  <a:lnTo>
                    <a:pt x="452" y="153"/>
                  </a:lnTo>
                  <a:lnTo>
                    <a:pt x="453" y="153"/>
                  </a:lnTo>
                  <a:lnTo>
                    <a:pt x="454" y="152"/>
                  </a:lnTo>
                  <a:lnTo>
                    <a:pt x="455" y="151"/>
                  </a:lnTo>
                  <a:lnTo>
                    <a:pt x="455" y="149"/>
                  </a:lnTo>
                  <a:lnTo>
                    <a:pt x="455" y="149"/>
                  </a:lnTo>
                  <a:lnTo>
                    <a:pt x="455" y="146"/>
                  </a:lnTo>
                  <a:lnTo>
                    <a:pt x="455" y="146"/>
                  </a:lnTo>
                  <a:lnTo>
                    <a:pt x="454" y="145"/>
                  </a:lnTo>
                  <a:lnTo>
                    <a:pt x="455" y="144"/>
                  </a:lnTo>
                  <a:lnTo>
                    <a:pt x="456" y="144"/>
                  </a:lnTo>
                  <a:lnTo>
                    <a:pt x="456" y="143"/>
                  </a:lnTo>
                  <a:lnTo>
                    <a:pt x="459" y="144"/>
                  </a:lnTo>
                  <a:lnTo>
                    <a:pt x="460" y="143"/>
                  </a:lnTo>
                  <a:lnTo>
                    <a:pt x="461" y="144"/>
                  </a:lnTo>
                  <a:lnTo>
                    <a:pt x="460" y="144"/>
                  </a:lnTo>
                  <a:lnTo>
                    <a:pt x="461" y="144"/>
                  </a:lnTo>
                  <a:lnTo>
                    <a:pt x="463" y="144"/>
                  </a:lnTo>
                  <a:lnTo>
                    <a:pt x="463" y="143"/>
                  </a:lnTo>
                  <a:lnTo>
                    <a:pt x="463" y="143"/>
                  </a:lnTo>
                  <a:lnTo>
                    <a:pt x="463" y="146"/>
                  </a:lnTo>
                  <a:lnTo>
                    <a:pt x="464" y="148"/>
                  </a:lnTo>
                  <a:lnTo>
                    <a:pt x="465" y="149"/>
                  </a:lnTo>
                  <a:lnTo>
                    <a:pt x="463" y="148"/>
                  </a:lnTo>
                  <a:lnTo>
                    <a:pt x="463" y="149"/>
                  </a:lnTo>
                  <a:lnTo>
                    <a:pt x="463" y="150"/>
                  </a:lnTo>
                  <a:lnTo>
                    <a:pt x="462" y="151"/>
                  </a:lnTo>
                  <a:lnTo>
                    <a:pt x="461" y="151"/>
                  </a:lnTo>
                  <a:lnTo>
                    <a:pt x="461" y="150"/>
                  </a:lnTo>
                  <a:lnTo>
                    <a:pt x="459" y="149"/>
                  </a:lnTo>
                  <a:lnTo>
                    <a:pt x="459" y="150"/>
                  </a:lnTo>
                  <a:lnTo>
                    <a:pt x="457" y="152"/>
                  </a:lnTo>
                  <a:lnTo>
                    <a:pt x="456" y="151"/>
                  </a:lnTo>
                  <a:lnTo>
                    <a:pt x="455" y="152"/>
                  </a:lnTo>
                  <a:lnTo>
                    <a:pt x="455" y="153"/>
                  </a:lnTo>
                  <a:lnTo>
                    <a:pt x="456" y="155"/>
                  </a:lnTo>
                  <a:lnTo>
                    <a:pt x="456" y="156"/>
                  </a:lnTo>
                  <a:lnTo>
                    <a:pt x="455" y="157"/>
                  </a:lnTo>
                  <a:lnTo>
                    <a:pt x="455" y="160"/>
                  </a:lnTo>
                  <a:lnTo>
                    <a:pt x="458" y="159"/>
                  </a:lnTo>
                  <a:lnTo>
                    <a:pt x="459" y="156"/>
                  </a:lnTo>
                  <a:lnTo>
                    <a:pt x="461" y="155"/>
                  </a:lnTo>
                  <a:lnTo>
                    <a:pt x="463" y="155"/>
                  </a:lnTo>
                  <a:lnTo>
                    <a:pt x="463" y="154"/>
                  </a:lnTo>
                  <a:lnTo>
                    <a:pt x="463" y="155"/>
                  </a:lnTo>
                  <a:lnTo>
                    <a:pt x="463" y="154"/>
                  </a:lnTo>
                  <a:lnTo>
                    <a:pt x="465" y="155"/>
                  </a:lnTo>
                  <a:lnTo>
                    <a:pt x="465" y="156"/>
                  </a:lnTo>
                  <a:lnTo>
                    <a:pt x="466" y="156"/>
                  </a:lnTo>
                  <a:lnTo>
                    <a:pt x="468" y="157"/>
                  </a:lnTo>
                  <a:lnTo>
                    <a:pt x="468" y="155"/>
                  </a:lnTo>
                  <a:lnTo>
                    <a:pt x="467" y="154"/>
                  </a:lnTo>
                  <a:lnTo>
                    <a:pt x="467" y="153"/>
                  </a:lnTo>
                  <a:lnTo>
                    <a:pt x="465" y="152"/>
                  </a:lnTo>
                  <a:lnTo>
                    <a:pt x="465" y="151"/>
                  </a:lnTo>
                  <a:lnTo>
                    <a:pt x="467" y="150"/>
                  </a:lnTo>
                  <a:lnTo>
                    <a:pt x="467" y="149"/>
                  </a:lnTo>
                  <a:lnTo>
                    <a:pt x="468" y="150"/>
                  </a:lnTo>
                  <a:lnTo>
                    <a:pt x="469" y="150"/>
                  </a:lnTo>
                  <a:lnTo>
                    <a:pt x="470" y="151"/>
                  </a:lnTo>
                  <a:lnTo>
                    <a:pt x="469" y="152"/>
                  </a:lnTo>
                  <a:lnTo>
                    <a:pt x="470" y="152"/>
                  </a:lnTo>
                  <a:lnTo>
                    <a:pt x="471" y="152"/>
                  </a:lnTo>
                  <a:lnTo>
                    <a:pt x="471" y="153"/>
                  </a:lnTo>
                  <a:lnTo>
                    <a:pt x="473" y="154"/>
                  </a:lnTo>
                  <a:lnTo>
                    <a:pt x="472" y="155"/>
                  </a:lnTo>
                  <a:lnTo>
                    <a:pt x="473" y="156"/>
                  </a:lnTo>
                  <a:lnTo>
                    <a:pt x="472" y="157"/>
                  </a:lnTo>
                  <a:lnTo>
                    <a:pt x="472" y="158"/>
                  </a:lnTo>
                  <a:lnTo>
                    <a:pt x="471" y="157"/>
                  </a:lnTo>
                  <a:lnTo>
                    <a:pt x="472" y="156"/>
                  </a:lnTo>
                  <a:lnTo>
                    <a:pt x="472" y="155"/>
                  </a:lnTo>
                  <a:lnTo>
                    <a:pt x="470" y="158"/>
                  </a:lnTo>
                  <a:lnTo>
                    <a:pt x="470" y="159"/>
                  </a:lnTo>
                  <a:lnTo>
                    <a:pt x="471" y="159"/>
                  </a:lnTo>
                  <a:lnTo>
                    <a:pt x="471" y="159"/>
                  </a:lnTo>
                  <a:lnTo>
                    <a:pt x="470" y="162"/>
                  </a:lnTo>
                  <a:lnTo>
                    <a:pt x="471" y="162"/>
                  </a:lnTo>
                  <a:lnTo>
                    <a:pt x="472" y="162"/>
                  </a:lnTo>
                  <a:lnTo>
                    <a:pt x="473" y="161"/>
                  </a:lnTo>
                  <a:lnTo>
                    <a:pt x="474" y="159"/>
                  </a:lnTo>
                  <a:lnTo>
                    <a:pt x="476" y="157"/>
                  </a:lnTo>
                  <a:lnTo>
                    <a:pt x="476" y="158"/>
                  </a:lnTo>
                  <a:lnTo>
                    <a:pt x="476" y="159"/>
                  </a:lnTo>
                  <a:lnTo>
                    <a:pt x="477" y="159"/>
                  </a:lnTo>
                  <a:lnTo>
                    <a:pt x="479" y="159"/>
                  </a:lnTo>
                  <a:lnTo>
                    <a:pt x="479" y="161"/>
                  </a:lnTo>
                  <a:lnTo>
                    <a:pt x="479" y="163"/>
                  </a:lnTo>
                  <a:lnTo>
                    <a:pt x="479" y="164"/>
                  </a:lnTo>
                  <a:lnTo>
                    <a:pt x="479" y="165"/>
                  </a:lnTo>
                  <a:lnTo>
                    <a:pt x="480" y="165"/>
                  </a:lnTo>
                  <a:lnTo>
                    <a:pt x="480" y="164"/>
                  </a:lnTo>
                  <a:lnTo>
                    <a:pt x="481" y="164"/>
                  </a:lnTo>
                  <a:lnTo>
                    <a:pt x="482" y="165"/>
                  </a:lnTo>
                  <a:lnTo>
                    <a:pt x="484" y="165"/>
                  </a:lnTo>
                  <a:lnTo>
                    <a:pt x="484" y="164"/>
                  </a:lnTo>
                  <a:lnTo>
                    <a:pt x="485" y="164"/>
                  </a:lnTo>
                  <a:lnTo>
                    <a:pt x="485" y="163"/>
                  </a:lnTo>
                  <a:lnTo>
                    <a:pt x="484" y="163"/>
                  </a:lnTo>
                  <a:lnTo>
                    <a:pt x="484" y="162"/>
                  </a:lnTo>
                  <a:lnTo>
                    <a:pt x="485" y="161"/>
                  </a:lnTo>
                  <a:lnTo>
                    <a:pt x="486" y="161"/>
                  </a:lnTo>
                  <a:lnTo>
                    <a:pt x="487" y="162"/>
                  </a:lnTo>
                  <a:lnTo>
                    <a:pt x="487" y="163"/>
                  </a:lnTo>
                  <a:lnTo>
                    <a:pt x="487" y="163"/>
                  </a:lnTo>
                  <a:lnTo>
                    <a:pt x="487" y="164"/>
                  </a:lnTo>
                  <a:lnTo>
                    <a:pt x="487" y="165"/>
                  </a:lnTo>
                  <a:lnTo>
                    <a:pt x="488" y="163"/>
                  </a:lnTo>
                  <a:lnTo>
                    <a:pt x="490" y="164"/>
                  </a:lnTo>
                  <a:lnTo>
                    <a:pt x="491" y="164"/>
                  </a:lnTo>
                  <a:lnTo>
                    <a:pt x="490" y="163"/>
                  </a:lnTo>
                  <a:lnTo>
                    <a:pt x="491" y="162"/>
                  </a:lnTo>
                  <a:lnTo>
                    <a:pt x="489" y="161"/>
                  </a:lnTo>
                  <a:lnTo>
                    <a:pt x="488" y="161"/>
                  </a:lnTo>
                  <a:lnTo>
                    <a:pt x="490" y="160"/>
                  </a:lnTo>
                  <a:lnTo>
                    <a:pt x="492" y="160"/>
                  </a:lnTo>
                  <a:lnTo>
                    <a:pt x="493" y="159"/>
                  </a:lnTo>
                  <a:lnTo>
                    <a:pt x="494" y="159"/>
                  </a:lnTo>
                  <a:lnTo>
                    <a:pt x="494" y="157"/>
                  </a:lnTo>
                  <a:lnTo>
                    <a:pt x="494" y="156"/>
                  </a:lnTo>
                  <a:lnTo>
                    <a:pt x="494" y="153"/>
                  </a:lnTo>
                  <a:lnTo>
                    <a:pt x="494" y="152"/>
                  </a:lnTo>
                  <a:lnTo>
                    <a:pt x="494" y="152"/>
                  </a:lnTo>
                  <a:lnTo>
                    <a:pt x="494" y="151"/>
                  </a:lnTo>
                  <a:lnTo>
                    <a:pt x="493" y="151"/>
                  </a:lnTo>
                  <a:lnTo>
                    <a:pt x="493" y="150"/>
                  </a:lnTo>
                  <a:lnTo>
                    <a:pt x="495" y="148"/>
                  </a:lnTo>
                  <a:lnTo>
                    <a:pt x="495" y="148"/>
                  </a:lnTo>
                  <a:lnTo>
                    <a:pt x="496" y="147"/>
                  </a:lnTo>
                  <a:lnTo>
                    <a:pt x="500" y="147"/>
                  </a:lnTo>
                  <a:lnTo>
                    <a:pt x="500" y="149"/>
                  </a:lnTo>
                  <a:lnTo>
                    <a:pt x="500" y="152"/>
                  </a:lnTo>
                  <a:lnTo>
                    <a:pt x="502" y="152"/>
                  </a:lnTo>
                  <a:lnTo>
                    <a:pt x="503" y="152"/>
                  </a:lnTo>
                  <a:lnTo>
                    <a:pt x="504" y="152"/>
                  </a:lnTo>
                  <a:lnTo>
                    <a:pt x="506" y="153"/>
                  </a:lnTo>
                  <a:lnTo>
                    <a:pt x="508" y="154"/>
                  </a:lnTo>
                  <a:lnTo>
                    <a:pt x="510" y="153"/>
                  </a:lnTo>
                  <a:lnTo>
                    <a:pt x="512" y="152"/>
                  </a:lnTo>
                  <a:lnTo>
                    <a:pt x="511" y="155"/>
                  </a:lnTo>
                  <a:lnTo>
                    <a:pt x="510" y="157"/>
                  </a:lnTo>
                  <a:lnTo>
                    <a:pt x="509" y="159"/>
                  </a:lnTo>
                  <a:lnTo>
                    <a:pt x="506" y="159"/>
                  </a:lnTo>
                  <a:lnTo>
                    <a:pt x="505" y="160"/>
                  </a:lnTo>
                  <a:lnTo>
                    <a:pt x="504" y="162"/>
                  </a:lnTo>
                  <a:lnTo>
                    <a:pt x="505" y="166"/>
                  </a:lnTo>
                  <a:lnTo>
                    <a:pt x="506" y="167"/>
                  </a:lnTo>
                  <a:lnTo>
                    <a:pt x="508" y="166"/>
                  </a:lnTo>
                  <a:lnTo>
                    <a:pt x="510" y="167"/>
                  </a:lnTo>
                  <a:lnTo>
                    <a:pt x="511" y="167"/>
                  </a:lnTo>
                  <a:lnTo>
                    <a:pt x="511" y="167"/>
                  </a:lnTo>
                  <a:lnTo>
                    <a:pt x="511" y="170"/>
                  </a:lnTo>
                  <a:lnTo>
                    <a:pt x="512" y="170"/>
                  </a:lnTo>
                  <a:lnTo>
                    <a:pt x="516" y="168"/>
                  </a:lnTo>
                  <a:lnTo>
                    <a:pt x="517" y="166"/>
                  </a:lnTo>
                  <a:lnTo>
                    <a:pt x="519" y="164"/>
                  </a:lnTo>
                  <a:lnTo>
                    <a:pt x="520" y="164"/>
                  </a:lnTo>
                  <a:lnTo>
                    <a:pt x="524" y="165"/>
                  </a:lnTo>
                  <a:lnTo>
                    <a:pt x="527" y="166"/>
                  </a:lnTo>
                  <a:lnTo>
                    <a:pt x="531" y="167"/>
                  </a:lnTo>
                  <a:lnTo>
                    <a:pt x="534" y="166"/>
                  </a:lnTo>
                  <a:lnTo>
                    <a:pt x="537" y="167"/>
                  </a:lnTo>
                  <a:lnTo>
                    <a:pt x="542" y="167"/>
                  </a:lnTo>
                  <a:lnTo>
                    <a:pt x="544" y="169"/>
                  </a:lnTo>
                  <a:lnTo>
                    <a:pt x="547" y="168"/>
                  </a:lnTo>
                  <a:lnTo>
                    <a:pt x="548" y="166"/>
                  </a:lnTo>
                  <a:lnTo>
                    <a:pt x="549" y="164"/>
                  </a:lnTo>
                  <a:lnTo>
                    <a:pt x="548" y="163"/>
                  </a:lnTo>
                  <a:lnTo>
                    <a:pt x="547" y="160"/>
                  </a:lnTo>
                  <a:lnTo>
                    <a:pt x="548" y="157"/>
                  </a:lnTo>
                  <a:lnTo>
                    <a:pt x="549" y="156"/>
                  </a:lnTo>
                  <a:lnTo>
                    <a:pt x="552" y="156"/>
                  </a:lnTo>
                  <a:lnTo>
                    <a:pt x="553" y="157"/>
                  </a:lnTo>
                  <a:lnTo>
                    <a:pt x="553" y="155"/>
                  </a:lnTo>
                  <a:lnTo>
                    <a:pt x="554" y="155"/>
                  </a:lnTo>
                  <a:lnTo>
                    <a:pt x="556" y="154"/>
                  </a:lnTo>
                  <a:lnTo>
                    <a:pt x="558" y="154"/>
                  </a:lnTo>
                  <a:lnTo>
                    <a:pt x="559" y="152"/>
                  </a:lnTo>
                  <a:lnTo>
                    <a:pt x="561" y="151"/>
                  </a:lnTo>
                  <a:lnTo>
                    <a:pt x="563" y="150"/>
                  </a:lnTo>
                  <a:lnTo>
                    <a:pt x="563" y="147"/>
                  </a:lnTo>
                  <a:lnTo>
                    <a:pt x="565" y="146"/>
                  </a:lnTo>
                  <a:lnTo>
                    <a:pt x="569" y="145"/>
                  </a:lnTo>
                  <a:lnTo>
                    <a:pt x="572" y="146"/>
                  </a:lnTo>
                  <a:lnTo>
                    <a:pt x="574" y="144"/>
                  </a:lnTo>
                  <a:lnTo>
                    <a:pt x="574" y="144"/>
                  </a:lnTo>
                  <a:lnTo>
                    <a:pt x="573" y="144"/>
                  </a:lnTo>
                  <a:lnTo>
                    <a:pt x="573" y="143"/>
                  </a:lnTo>
                  <a:lnTo>
                    <a:pt x="572" y="143"/>
                  </a:lnTo>
                  <a:lnTo>
                    <a:pt x="573" y="143"/>
                  </a:lnTo>
                  <a:lnTo>
                    <a:pt x="574" y="144"/>
                  </a:lnTo>
                  <a:lnTo>
                    <a:pt x="575" y="141"/>
                  </a:lnTo>
                  <a:lnTo>
                    <a:pt x="577" y="141"/>
                  </a:lnTo>
                  <a:lnTo>
                    <a:pt x="577" y="139"/>
                  </a:lnTo>
                  <a:lnTo>
                    <a:pt x="580" y="139"/>
                  </a:lnTo>
                  <a:lnTo>
                    <a:pt x="581" y="136"/>
                  </a:lnTo>
                  <a:lnTo>
                    <a:pt x="581" y="136"/>
                  </a:lnTo>
                  <a:lnTo>
                    <a:pt x="581" y="136"/>
                  </a:lnTo>
                  <a:lnTo>
                    <a:pt x="582" y="137"/>
                  </a:lnTo>
                  <a:lnTo>
                    <a:pt x="583" y="136"/>
                  </a:lnTo>
                  <a:lnTo>
                    <a:pt x="585" y="137"/>
                  </a:lnTo>
                  <a:lnTo>
                    <a:pt x="586" y="135"/>
                  </a:lnTo>
                  <a:lnTo>
                    <a:pt x="588" y="136"/>
                  </a:lnTo>
                  <a:lnTo>
                    <a:pt x="590" y="137"/>
                  </a:lnTo>
                  <a:lnTo>
                    <a:pt x="591" y="140"/>
                  </a:lnTo>
                  <a:lnTo>
                    <a:pt x="590" y="142"/>
                  </a:lnTo>
                  <a:lnTo>
                    <a:pt x="590" y="143"/>
                  </a:lnTo>
                  <a:lnTo>
                    <a:pt x="591" y="144"/>
                  </a:lnTo>
                  <a:lnTo>
                    <a:pt x="591" y="145"/>
                  </a:lnTo>
                  <a:lnTo>
                    <a:pt x="590" y="147"/>
                  </a:lnTo>
                  <a:lnTo>
                    <a:pt x="590" y="148"/>
                  </a:lnTo>
                  <a:lnTo>
                    <a:pt x="591" y="149"/>
                  </a:lnTo>
                  <a:lnTo>
                    <a:pt x="594" y="149"/>
                  </a:lnTo>
                  <a:lnTo>
                    <a:pt x="595" y="152"/>
                  </a:lnTo>
                  <a:lnTo>
                    <a:pt x="597" y="152"/>
                  </a:lnTo>
                  <a:lnTo>
                    <a:pt x="598" y="152"/>
                  </a:lnTo>
                  <a:lnTo>
                    <a:pt x="599" y="153"/>
                  </a:lnTo>
                  <a:lnTo>
                    <a:pt x="599" y="155"/>
                  </a:lnTo>
                  <a:lnTo>
                    <a:pt x="601" y="158"/>
                  </a:lnTo>
                  <a:lnTo>
                    <a:pt x="601" y="159"/>
                  </a:lnTo>
                  <a:lnTo>
                    <a:pt x="597" y="160"/>
                  </a:lnTo>
                  <a:lnTo>
                    <a:pt x="597" y="161"/>
                  </a:lnTo>
                  <a:lnTo>
                    <a:pt x="595" y="161"/>
                  </a:lnTo>
                  <a:lnTo>
                    <a:pt x="594" y="162"/>
                  </a:lnTo>
                  <a:lnTo>
                    <a:pt x="594" y="163"/>
                  </a:lnTo>
                  <a:lnTo>
                    <a:pt x="596" y="164"/>
                  </a:lnTo>
                  <a:lnTo>
                    <a:pt x="596" y="165"/>
                  </a:lnTo>
                  <a:lnTo>
                    <a:pt x="594" y="166"/>
                  </a:lnTo>
                  <a:lnTo>
                    <a:pt x="594" y="167"/>
                  </a:lnTo>
                  <a:lnTo>
                    <a:pt x="594" y="167"/>
                  </a:lnTo>
                  <a:lnTo>
                    <a:pt x="593" y="168"/>
                  </a:lnTo>
                  <a:lnTo>
                    <a:pt x="594" y="169"/>
                  </a:lnTo>
                  <a:lnTo>
                    <a:pt x="593" y="169"/>
                  </a:lnTo>
                  <a:lnTo>
                    <a:pt x="592" y="169"/>
                  </a:lnTo>
                  <a:lnTo>
                    <a:pt x="592" y="170"/>
                  </a:lnTo>
                  <a:lnTo>
                    <a:pt x="590" y="170"/>
                  </a:lnTo>
                  <a:lnTo>
                    <a:pt x="590" y="170"/>
                  </a:lnTo>
                  <a:lnTo>
                    <a:pt x="588" y="169"/>
                  </a:lnTo>
                  <a:lnTo>
                    <a:pt x="588" y="171"/>
                  </a:lnTo>
                  <a:lnTo>
                    <a:pt x="587" y="172"/>
                  </a:lnTo>
                  <a:lnTo>
                    <a:pt x="588" y="173"/>
                  </a:lnTo>
                  <a:lnTo>
                    <a:pt x="591" y="175"/>
                  </a:lnTo>
                  <a:lnTo>
                    <a:pt x="591" y="175"/>
                  </a:lnTo>
                  <a:lnTo>
                    <a:pt x="592" y="175"/>
                  </a:lnTo>
                  <a:lnTo>
                    <a:pt x="593" y="174"/>
                  </a:lnTo>
                  <a:lnTo>
                    <a:pt x="595" y="174"/>
                  </a:lnTo>
                  <a:lnTo>
                    <a:pt x="595" y="173"/>
                  </a:lnTo>
                  <a:lnTo>
                    <a:pt x="596" y="173"/>
                  </a:lnTo>
                  <a:lnTo>
                    <a:pt x="597" y="175"/>
                  </a:lnTo>
                  <a:lnTo>
                    <a:pt x="598" y="174"/>
                  </a:lnTo>
                  <a:lnTo>
                    <a:pt x="597" y="173"/>
                  </a:lnTo>
                  <a:lnTo>
                    <a:pt x="597" y="171"/>
                  </a:lnTo>
                  <a:lnTo>
                    <a:pt x="596" y="171"/>
                  </a:lnTo>
                  <a:lnTo>
                    <a:pt x="596" y="169"/>
                  </a:lnTo>
                  <a:lnTo>
                    <a:pt x="597" y="170"/>
                  </a:lnTo>
                  <a:lnTo>
                    <a:pt x="597" y="169"/>
                  </a:lnTo>
                  <a:lnTo>
                    <a:pt x="598" y="168"/>
                  </a:lnTo>
                  <a:lnTo>
                    <a:pt x="599" y="169"/>
                  </a:lnTo>
                  <a:lnTo>
                    <a:pt x="600" y="169"/>
                  </a:lnTo>
                  <a:lnTo>
                    <a:pt x="600" y="168"/>
                  </a:lnTo>
                  <a:lnTo>
                    <a:pt x="601" y="168"/>
                  </a:lnTo>
                  <a:lnTo>
                    <a:pt x="603" y="167"/>
                  </a:lnTo>
                  <a:lnTo>
                    <a:pt x="603" y="169"/>
                  </a:lnTo>
                  <a:lnTo>
                    <a:pt x="605" y="168"/>
                  </a:lnTo>
                  <a:lnTo>
                    <a:pt x="605" y="171"/>
                  </a:lnTo>
                  <a:lnTo>
                    <a:pt x="606" y="171"/>
                  </a:lnTo>
                  <a:lnTo>
                    <a:pt x="608" y="171"/>
                  </a:lnTo>
                  <a:lnTo>
                    <a:pt x="607" y="172"/>
                  </a:lnTo>
                  <a:lnTo>
                    <a:pt x="606" y="172"/>
                  </a:lnTo>
                  <a:lnTo>
                    <a:pt x="605" y="172"/>
                  </a:lnTo>
                  <a:lnTo>
                    <a:pt x="605" y="171"/>
                  </a:lnTo>
                  <a:lnTo>
                    <a:pt x="604" y="171"/>
                  </a:lnTo>
                  <a:lnTo>
                    <a:pt x="601" y="173"/>
                  </a:lnTo>
                  <a:lnTo>
                    <a:pt x="602" y="173"/>
                  </a:lnTo>
                  <a:lnTo>
                    <a:pt x="603" y="173"/>
                  </a:lnTo>
                  <a:lnTo>
                    <a:pt x="604" y="174"/>
                  </a:lnTo>
                  <a:lnTo>
                    <a:pt x="602" y="175"/>
                  </a:lnTo>
                  <a:lnTo>
                    <a:pt x="602" y="175"/>
                  </a:lnTo>
                  <a:lnTo>
                    <a:pt x="603" y="175"/>
                  </a:lnTo>
                  <a:lnTo>
                    <a:pt x="603" y="175"/>
                  </a:lnTo>
                  <a:lnTo>
                    <a:pt x="604" y="175"/>
                  </a:lnTo>
                  <a:lnTo>
                    <a:pt x="605" y="175"/>
                  </a:lnTo>
                  <a:lnTo>
                    <a:pt x="605" y="175"/>
                  </a:lnTo>
                  <a:lnTo>
                    <a:pt x="604" y="176"/>
                  </a:lnTo>
                  <a:lnTo>
                    <a:pt x="605" y="177"/>
                  </a:lnTo>
                  <a:lnTo>
                    <a:pt x="605" y="177"/>
                  </a:lnTo>
                  <a:lnTo>
                    <a:pt x="606" y="176"/>
                  </a:lnTo>
                  <a:lnTo>
                    <a:pt x="607" y="175"/>
                  </a:lnTo>
                  <a:lnTo>
                    <a:pt x="608" y="175"/>
                  </a:lnTo>
                  <a:lnTo>
                    <a:pt x="609" y="175"/>
                  </a:lnTo>
                  <a:lnTo>
                    <a:pt x="609" y="174"/>
                  </a:lnTo>
                  <a:lnTo>
                    <a:pt x="611" y="175"/>
                  </a:lnTo>
                  <a:lnTo>
                    <a:pt x="613" y="175"/>
                  </a:lnTo>
                  <a:lnTo>
                    <a:pt x="612" y="173"/>
                  </a:lnTo>
                  <a:lnTo>
                    <a:pt x="613" y="172"/>
                  </a:lnTo>
                  <a:lnTo>
                    <a:pt x="610" y="171"/>
                  </a:lnTo>
                  <a:lnTo>
                    <a:pt x="608" y="171"/>
                  </a:lnTo>
                  <a:lnTo>
                    <a:pt x="608" y="170"/>
                  </a:lnTo>
                  <a:lnTo>
                    <a:pt x="608" y="169"/>
                  </a:lnTo>
                  <a:lnTo>
                    <a:pt x="608" y="168"/>
                  </a:lnTo>
                  <a:lnTo>
                    <a:pt x="607" y="168"/>
                  </a:lnTo>
                  <a:lnTo>
                    <a:pt x="608" y="167"/>
                  </a:lnTo>
                  <a:lnTo>
                    <a:pt x="608" y="167"/>
                  </a:lnTo>
                  <a:lnTo>
                    <a:pt x="606" y="166"/>
                  </a:lnTo>
                  <a:lnTo>
                    <a:pt x="607" y="166"/>
                  </a:lnTo>
                  <a:lnTo>
                    <a:pt x="608" y="166"/>
                  </a:lnTo>
                  <a:lnTo>
                    <a:pt x="609" y="166"/>
                  </a:lnTo>
                  <a:lnTo>
                    <a:pt x="610" y="167"/>
                  </a:lnTo>
                  <a:lnTo>
                    <a:pt x="610" y="167"/>
                  </a:lnTo>
                  <a:lnTo>
                    <a:pt x="611" y="168"/>
                  </a:lnTo>
                  <a:lnTo>
                    <a:pt x="612" y="168"/>
                  </a:lnTo>
                  <a:lnTo>
                    <a:pt x="613" y="169"/>
                  </a:lnTo>
                  <a:lnTo>
                    <a:pt x="614" y="168"/>
                  </a:lnTo>
                  <a:lnTo>
                    <a:pt x="614" y="167"/>
                  </a:lnTo>
                  <a:lnTo>
                    <a:pt x="616" y="167"/>
                  </a:lnTo>
                  <a:lnTo>
                    <a:pt x="618" y="168"/>
                  </a:lnTo>
                  <a:lnTo>
                    <a:pt x="619" y="168"/>
                  </a:lnTo>
                  <a:lnTo>
                    <a:pt x="618" y="167"/>
                  </a:lnTo>
                  <a:lnTo>
                    <a:pt x="617" y="167"/>
                  </a:lnTo>
                  <a:lnTo>
                    <a:pt x="616" y="165"/>
                  </a:lnTo>
                  <a:lnTo>
                    <a:pt x="617" y="164"/>
                  </a:lnTo>
                  <a:lnTo>
                    <a:pt x="618" y="164"/>
                  </a:lnTo>
                  <a:lnTo>
                    <a:pt x="617" y="163"/>
                  </a:lnTo>
                  <a:lnTo>
                    <a:pt x="617" y="161"/>
                  </a:lnTo>
                  <a:lnTo>
                    <a:pt x="618" y="161"/>
                  </a:lnTo>
                  <a:lnTo>
                    <a:pt x="618" y="163"/>
                  </a:lnTo>
                  <a:lnTo>
                    <a:pt x="620" y="162"/>
                  </a:lnTo>
                  <a:lnTo>
                    <a:pt x="620" y="163"/>
                  </a:lnTo>
                  <a:lnTo>
                    <a:pt x="621" y="164"/>
                  </a:lnTo>
                  <a:lnTo>
                    <a:pt x="620" y="164"/>
                  </a:lnTo>
                  <a:lnTo>
                    <a:pt x="619" y="165"/>
                  </a:lnTo>
                  <a:lnTo>
                    <a:pt x="619" y="166"/>
                  </a:lnTo>
                  <a:lnTo>
                    <a:pt x="618" y="166"/>
                  </a:lnTo>
                  <a:lnTo>
                    <a:pt x="620" y="167"/>
                  </a:lnTo>
                  <a:lnTo>
                    <a:pt x="621" y="167"/>
                  </a:lnTo>
                  <a:lnTo>
                    <a:pt x="621" y="167"/>
                  </a:lnTo>
                  <a:lnTo>
                    <a:pt x="622" y="167"/>
                  </a:lnTo>
                  <a:lnTo>
                    <a:pt x="622" y="168"/>
                  </a:lnTo>
                  <a:lnTo>
                    <a:pt x="624" y="168"/>
                  </a:lnTo>
                  <a:lnTo>
                    <a:pt x="624" y="167"/>
                  </a:lnTo>
                  <a:lnTo>
                    <a:pt x="625" y="167"/>
                  </a:lnTo>
                  <a:lnTo>
                    <a:pt x="625" y="168"/>
                  </a:lnTo>
                  <a:lnTo>
                    <a:pt x="624" y="169"/>
                  </a:lnTo>
                  <a:lnTo>
                    <a:pt x="624" y="170"/>
                  </a:lnTo>
                  <a:lnTo>
                    <a:pt x="629" y="169"/>
                  </a:lnTo>
                  <a:lnTo>
                    <a:pt x="629" y="169"/>
                  </a:lnTo>
                  <a:lnTo>
                    <a:pt x="630" y="170"/>
                  </a:lnTo>
                  <a:lnTo>
                    <a:pt x="631" y="170"/>
                  </a:lnTo>
                  <a:lnTo>
                    <a:pt x="631" y="169"/>
                  </a:lnTo>
                  <a:lnTo>
                    <a:pt x="633" y="170"/>
                  </a:lnTo>
                  <a:lnTo>
                    <a:pt x="634" y="170"/>
                  </a:lnTo>
                  <a:lnTo>
                    <a:pt x="635" y="169"/>
                  </a:lnTo>
                  <a:lnTo>
                    <a:pt x="635" y="167"/>
                  </a:lnTo>
                  <a:lnTo>
                    <a:pt x="632" y="167"/>
                  </a:lnTo>
                  <a:lnTo>
                    <a:pt x="632" y="167"/>
                  </a:lnTo>
                  <a:lnTo>
                    <a:pt x="631" y="166"/>
                  </a:lnTo>
                  <a:lnTo>
                    <a:pt x="630" y="166"/>
                  </a:lnTo>
                  <a:lnTo>
                    <a:pt x="629" y="167"/>
                  </a:lnTo>
                  <a:lnTo>
                    <a:pt x="629" y="166"/>
                  </a:lnTo>
                  <a:lnTo>
                    <a:pt x="629" y="165"/>
                  </a:lnTo>
                  <a:lnTo>
                    <a:pt x="629" y="164"/>
                  </a:lnTo>
                  <a:lnTo>
                    <a:pt x="629" y="163"/>
                  </a:lnTo>
                  <a:lnTo>
                    <a:pt x="628" y="164"/>
                  </a:lnTo>
                  <a:lnTo>
                    <a:pt x="627" y="163"/>
                  </a:lnTo>
                  <a:lnTo>
                    <a:pt x="629" y="163"/>
                  </a:lnTo>
                  <a:lnTo>
                    <a:pt x="629" y="162"/>
                  </a:lnTo>
                  <a:lnTo>
                    <a:pt x="629" y="162"/>
                  </a:lnTo>
                  <a:lnTo>
                    <a:pt x="629" y="161"/>
                  </a:lnTo>
                  <a:lnTo>
                    <a:pt x="629" y="162"/>
                  </a:lnTo>
                  <a:lnTo>
                    <a:pt x="630" y="163"/>
                  </a:lnTo>
                  <a:lnTo>
                    <a:pt x="632" y="162"/>
                  </a:lnTo>
                  <a:lnTo>
                    <a:pt x="633" y="162"/>
                  </a:lnTo>
                  <a:lnTo>
                    <a:pt x="634" y="161"/>
                  </a:lnTo>
                  <a:lnTo>
                    <a:pt x="635" y="163"/>
                  </a:lnTo>
                  <a:lnTo>
                    <a:pt x="637" y="162"/>
                  </a:lnTo>
                  <a:lnTo>
                    <a:pt x="637" y="162"/>
                  </a:lnTo>
                  <a:lnTo>
                    <a:pt x="637" y="163"/>
                  </a:lnTo>
                  <a:lnTo>
                    <a:pt x="638" y="163"/>
                  </a:lnTo>
                  <a:lnTo>
                    <a:pt x="638" y="165"/>
                  </a:lnTo>
                  <a:lnTo>
                    <a:pt x="638" y="166"/>
                  </a:lnTo>
                  <a:lnTo>
                    <a:pt x="639" y="166"/>
                  </a:lnTo>
                  <a:lnTo>
                    <a:pt x="640" y="165"/>
                  </a:lnTo>
                  <a:lnTo>
                    <a:pt x="639" y="162"/>
                  </a:lnTo>
                  <a:lnTo>
                    <a:pt x="640" y="161"/>
                  </a:lnTo>
                  <a:lnTo>
                    <a:pt x="639" y="160"/>
                  </a:lnTo>
                  <a:lnTo>
                    <a:pt x="640" y="160"/>
                  </a:lnTo>
                  <a:lnTo>
                    <a:pt x="641" y="159"/>
                  </a:lnTo>
                  <a:lnTo>
                    <a:pt x="639" y="158"/>
                  </a:lnTo>
                  <a:lnTo>
                    <a:pt x="640" y="158"/>
                  </a:lnTo>
                  <a:lnTo>
                    <a:pt x="642" y="158"/>
                  </a:lnTo>
                  <a:lnTo>
                    <a:pt x="643" y="159"/>
                  </a:lnTo>
                  <a:lnTo>
                    <a:pt x="644" y="158"/>
                  </a:lnTo>
                  <a:lnTo>
                    <a:pt x="645" y="159"/>
                  </a:lnTo>
                  <a:lnTo>
                    <a:pt x="646" y="160"/>
                  </a:lnTo>
                  <a:lnTo>
                    <a:pt x="645" y="161"/>
                  </a:lnTo>
                  <a:lnTo>
                    <a:pt x="645" y="162"/>
                  </a:lnTo>
                  <a:lnTo>
                    <a:pt x="644" y="162"/>
                  </a:lnTo>
                  <a:lnTo>
                    <a:pt x="643" y="163"/>
                  </a:lnTo>
                  <a:lnTo>
                    <a:pt x="642" y="164"/>
                  </a:lnTo>
                  <a:lnTo>
                    <a:pt x="643" y="165"/>
                  </a:lnTo>
                  <a:lnTo>
                    <a:pt x="644" y="166"/>
                  </a:lnTo>
                  <a:lnTo>
                    <a:pt x="642" y="167"/>
                  </a:lnTo>
                  <a:lnTo>
                    <a:pt x="642" y="168"/>
                  </a:lnTo>
                  <a:lnTo>
                    <a:pt x="643" y="168"/>
                  </a:lnTo>
                  <a:lnTo>
                    <a:pt x="641" y="171"/>
                  </a:lnTo>
                  <a:lnTo>
                    <a:pt x="640" y="171"/>
                  </a:lnTo>
                  <a:lnTo>
                    <a:pt x="640" y="172"/>
                  </a:lnTo>
                  <a:lnTo>
                    <a:pt x="639" y="172"/>
                  </a:lnTo>
                  <a:lnTo>
                    <a:pt x="639" y="173"/>
                  </a:lnTo>
                  <a:lnTo>
                    <a:pt x="640" y="173"/>
                  </a:lnTo>
                  <a:lnTo>
                    <a:pt x="641" y="175"/>
                  </a:lnTo>
                  <a:lnTo>
                    <a:pt x="641" y="175"/>
                  </a:lnTo>
                  <a:lnTo>
                    <a:pt x="640" y="176"/>
                  </a:lnTo>
                  <a:lnTo>
                    <a:pt x="639" y="176"/>
                  </a:lnTo>
                  <a:lnTo>
                    <a:pt x="638" y="178"/>
                  </a:lnTo>
                  <a:lnTo>
                    <a:pt x="636" y="178"/>
                  </a:lnTo>
                  <a:lnTo>
                    <a:pt x="636" y="179"/>
                  </a:lnTo>
                  <a:lnTo>
                    <a:pt x="637" y="180"/>
                  </a:lnTo>
                  <a:lnTo>
                    <a:pt x="637" y="181"/>
                  </a:lnTo>
                  <a:lnTo>
                    <a:pt x="638" y="182"/>
                  </a:lnTo>
                  <a:lnTo>
                    <a:pt x="637" y="182"/>
                  </a:lnTo>
                  <a:lnTo>
                    <a:pt x="637" y="183"/>
                  </a:lnTo>
                  <a:lnTo>
                    <a:pt x="638" y="183"/>
                  </a:lnTo>
                  <a:lnTo>
                    <a:pt x="639" y="183"/>
                  </a:lnTo>
                  <a:lnTo>
                    <a:pt x="639" y="182"/>
                  </a:lnTo>
                  <a:lnTo>
                    <a:pt x="642" y="182"/>
                  </a:lnTo>
                  <a:lnTo>
                    <a:pt x="644" y="181"/>
                  </a:lnTo>
                  <a:lnTo>
                    <a:pt x="645" y="180"/>
                  </a:lnTo>
                  <a:lnTo>
                    <a:pt x="646" y="181"/>
                  </a:lnTo>
                  <a:lnTo>
                    <a:pt x="645" y="180"/>
                  </a:lnTo>
                  <a:lnTo>
                    <a:pt x="650" y="178"/>
                  </a:lnTo>
                  <a:lnTo>
                    <a:pt x="651" y="179"/>
                  </a:lnTo>
                  <a:lnTo>
                    <a:pt x="650" y="181"/>
                  </a:lnTo>
                  <a:lnTo>
                    <a:pt x="651" y="181"/>
                  </a:lnTo>
                  <a:lnTo>
                    <a:pt x="651" y="182"/>
                  </a:lnTo>
                  <a:lnTo>
                    <a:pt x="651" y="183"/>
                  </a:lnTo>
                  <a:lnTo>
                    <a:pt x="652" y="182"/>
                  </a:lnTo>
                  <a:lnTo>
                    <a:pt x="653" y="181"/>
                  </a:lnTo>
                  <a:lnTo>
                    <a:pt x="653" y="182"/>
                  </a:lnTo>
                  <a:lnTo>
                    <a:pt x="655" y="181"/>
                  </a:lnTo>
                  <a:lnTo>
                    <a:pt x="656" y="182"/>
                  </a:lnTo>
                  <a:lnTo>
                    <a:pt x="657" y="182"/>
                  </a:lnTo>
                  <a:lnTo>
                    <a:pt x="658" y="181"/>
                  </a:lnTo>
                  <a:lnTo>
                    <a:pt x="656" y="181"/>
                  </a:lnTo>
                  <a:lnTo>
                    <a:pt x="656" y="180"/>
                  </a:lnTo>
                  <a:lnTo>
                    <a:pt x="657" y="181"/>
                  </a:lnTo>
                  <a:lnTo>
                    <a:pt x="657" y="180"/>
                  </a:lnTo>
                  <a:lnTo>
                    <a:pt x="658" y="179"/>
                  </a:lnTo>
                  <a:lnTo>
                    <a:pt x="663" y="180"/>
                  </a:lnTo>
                  <a:lnTo>
                    <a:pt x="663" y="181"/>
                  </a:lnTo>
                  <a:lnTo>
                    <a:pt x="664" y="182"/>
                  </a:lnTo>
                  <a:lnTo>
                    <a:pt x="668" y="185"/>
                  </a:lnTo>
                  <a:lnTo>
                    <a:pt x="668" y="184"/>
                  </a:lnTo>
                  <a:lnTo>
                    <a:pt x="668" y="183"/>
                  </a:lnTo>
                  <a:lnTo>
                    <a:pt x="669" y="183"/>
                  </a:lnTo>
                  <a:lnTo>
                    <a:pt x="669" y="182"/>
                  </a:lnTo>
                  <a:lnTo>
                    <a:pt x="670" y="179"/>
                  </a:lnTo>
                  <a:lnTo>
                    <a:pt x="672" y="180"/>
                  </a:lnTo>
                  <a:lnTo>
                    <a:pt x="674" y="181"/>
                  </a:lnTo>
                  <a:lnTo>
                    <a:pt x="674" y="182"/>
                  </a:lnTo>
                  <a:lnTo>
                    <a:pt x="673" y="182"/>
                  </a:lnTo>
                  <a:lnTo>
                    <a:pt x="674" y="183"/>
                  </a:lnTo>
                  <a:lnTo>
                    <a:pt x="675" y="182"/>
                  </a:lnTo>
                  <a:lnTo>
                    <a:pt x="675" y="181"/>
                  </a:lnTo>
                  <a:lnTo>
                    <a:pt x="675" y="182"/>
                  </a:lnTo>
                  <a:lnTo>
                    <a:pt x="675" y="179"/>
                  </a:lnTo>
                  <a:lnTo>
                    <a:pt x="674" y="178"/>
                  </a:lnTo>
                  <a:lnTo>
                    <a:pt x="676" y="177"/>
                  </a:lnTo>
                  <a:lnTo>
                    <a:pt x="675" y="175"/>
                  </a:lnTo>
                  <a:lnTo>
                    <a:pt x="675" y="175"/>
                  </a:lnTo>
                  <a:lnTo>
                    <a:pt x="676" y="175"/>
                  </a:lnTo>
                  <a:lnTo>
                    <a:pt x="676" y="175"/>
                  </a:lnTo>
                  <a:lnTo>
                    <a:pt x="677" y="173"/>
                  </a:lnTo>
                  <a:lnTo>
                    <a:pt x="680" y="170"/>
                  </a:lnTo>
                  <a:lnTo>
                    <a:pt x="679" y="169"/>
                  </a:lnTo>
                  <a:lnTo>
                    <a:pt x="680" y="168"/>
                  </a:lnTo>
                  <a:lnTo>
                    <a:pt x="679" y="167"/>
                  </a:lnTo>
                  <a:lnTo>
                    <a:pt x="680" y="167"/>
                  </a:lnTo>
                  <a:lnTo>
                    <a:pt x="678" y="165"/>
                  </a:lnTo>
                  <a:lnTo>
                    <a:pt x="679" y="165"/>
                  </a:lnTo>
                  <a:lnTo>
                    <a:pt x="680" y="164"/>
                  </a:lnTo>
                  <a:lnTo>
                    <a:pt x="679" y="163"/>
                  </a:lnTo>
                  <a:lnTo>
                    <a:pt x="680" y="163"/>
                  </a:lnTo>
                  <a:lnTo>
                    <a:pt x="680" y="162"/>
                  </a:lnTo>
                  <a:lnTo>
                    <a:pt x="681" y="161"/>
                  </a:lnTo>
                  <a:lnTo>
                    <a:pt x="681" y="160"/>
                  </a:lnTo>
                  <a:lnTo>
                    <a:pt x="681" y="159"/>
                  </a:lnTo>
                  <a:lnTo>
                    <a:pt x="682" y="159"/>
                  </a:lnTo>
                  <a:lnTo>
                    <a:pt x="684" y="159"/>
                  </a:lnTo>
                  <a:lnTo>
                    <a:pt x="684" y="162"/>
                  </a:lnTo>
                  <a:lnTo>
                    <a:pt x="685" y="164"/>
                  </a:lnTo>
                  <a:lnTo>
                    <a:pt x="686" y="164"/>
                  </a:lnTo>
                  <a:lnTo>
                    <a:pt x="685" y="164"/>
                  </a:lnTo>
                  <a:lnTo>
                    <a:pt x="685" y="162"/>
                  </a:lnTo>
                  <a:lnTo>
                    <a:pt x="684" y="161"/>
                  </a:lnTo>
                  <a:lnTo>
                    <a:pt x="685" y="160"/>
                  </a:lnTo>
                  <a:lnTo>
                    <a:pt x="686" y="159"/>
                  </a:lnTo>
                  <a:lnTo>
                    <a:pt x="688" y="159"/>
                  </a:lnTo>
                  <a:lnTo>
                    <a:pt x="689" y="161"/>
                  </a:lnTo>
                  <a:lnTo>
                    <a:pt x="690" y="162"/>
                  </a:lnTo>
                  <a:lnTo>
                    <a:pt x="691" y="162"/>
                  </a:lnTo>
                  <a:lnTo>
                    <a:pt x="692" y="162"/>
                  </a:lnTo>
                  <a:lnTo>
                    <a:pt x="692" y="164"/>
                  </a:lnTo>
                  <a:lnTo>
                    <a:pt x="693" y="163"/>
                  </a:lnTo>
                  <a:lnTo>
                    <a:pt x="695" y="162"/>
                  </a:lnTo>
                  <a:lnTo>
                    <a:pt x="696" y="165"/>
                  </a:lnTo>
                  <a:lnTo>
                    <a:pt x="693" y="165"/>
                  </a:lnTo>
                  <a:lnTo>
                    <a:pt x="695" y="166"/>
                  </a:lnTo>
                  <a:lnTo>
                    <a:pt x="698" y="167"/>
                  </a:lnTo>
                  <a:lnTo>
                    <a:pt x="699" y="167"/>
                  </a:lnTo>
                  <a:lnTo>
                    <a:pt x="700" y="167"/>
                  </a:lnTo>
                  <a:lnTo>
                    <a:pt x="700" y="168"/>
                  </a:lnTo>
                  <a:lnTo>
                    <a:pt x="701" y="167"/>
                  </a:lnTo>
                  <a:lnTo>
                    <a:pt x="702" y="167"/>
                  </a:lnTo>
                  <a:lnTo>
                    <a:pt x="702" y="166"/>
                  </a:lnTo>
                  <a:lnTo>
                    <a:pt x="703" y="165"/>
                  </a:lnTo>
                  <a:lnTo>
                    <a:pt x="700" y="164"/>
                  </a:lnTo>
                  <a:lnTo>
                    <a:pt x="700" y="163"/>
                  </a:lnTo>
                  <a:lnTo>
                    <a:pt x="700" y="162"/>
                  </a:lnTo>
                  <a:lnTo>
                    <a:pt x="701" y="162"/>
                  </a:lnTo>
                  <a:lnTo>
                    <a:pt x="701" y="163"/>
                  </a:lnTo>
                  <a:lnTo>
                    <a:pt x="701" y="161"/>
                  </a:lnTo>
                  <a:lnTo>
                    <a:pt x="704" y="162"/>
                  </a:lnTo>
                  <a:lnTo>
                    <a:pt x="705" y="161"/>
                  </a:lnTo>
                  <a:lnTo>
                    <a:pt x="704" y="161"/>
                  </a:lnTo>
                  <a:lnTo>
                    <a:pt x="705" y="160"/>
                  </a:lnTo>
                  <a:lnTo>
                    <a:pt x="705" y="159"/>
                  </a:lnTo>
                  <a:lnTo>
                    <a:pt x="704" y="159"/>
                  </a:lnTo>
                  <a:lnTo>
                    <a:pt x="703" y="159"/>
                  </a:lnTo>
                  <a:lnTo>
                    <a:pt x="703" y="158"/>
                  </a:lnTo>
                  <a:lnTo>
                    <a:pt x="704" y="158"/>
                  </a:lnTo>
                  <a:lnTo>
                    <a:pt x="705" y="158"/>
                  </a:lnTo>
                  <a:lnTo>
                    <a:pt x="706" y="158"/>
                  </a:lnTo>
                  <a:lnTo>
                    <a:pt x="708" y="157"/>
                  </a:lnTo>
                  <a:lnTo>
                    <a:pt x="708" y="157"/>
                  </a:lnTo>
                  <a:lnTo>
                    <a:pt x="711" y="159"/>
                  </a:lnTo>
                  <a:lnTo>
                    <a:pt x="710" y="159"/>
                  </a:lnTo>
                  <a:lnTo>
                    <a:pt x="713" y="159"/>
                  </a:lnTo>
                  <a:lnTo>
                    <a:pt x="713" y="161"/>
                  </a:lnTo>
                  <a:lnTo>
                    <a:pt x="712" y="162"/>
                  </a:lnTo>
                  <a:lnTo>
                    <a:pt x="711" y="163"/>
                  </a:lnTo>
                  <a:lnTo>
                    <a:pt x="711" y="164"/>
                  </a:lnTo>
                  <a:lnTo>
                    <a:pt x="712" y="164"/>
                  </a:lnTo>
                  <a:lnTo>
                    <a:pt x="712" y="165"/>
                  </a:lnTo>
                  <a:lnTo>
                    <a:pt x="712" y="166"/>
                  </a:lnTo>
                  <a:lnTo>
                    <a:pt x="713" y="166"/>
                  </a:lnTo>
                  <a:lnTo>
                    <a:pt x="712" y="167"/>
                  </a:lnTo>
                  <a:lnTo>
                    <a:pt x="711" y="167"/>
                  </a:lnTo>
                  <a:lnTo>
                    <a:pt x="709" y="167"/>
                  </a:lnTo>
                  <a:lnTo>
                    <a:pt x="711" y="169"/>
                  </a:lnTo>
                  <a:lnTo>
                    <a:pt x="712" y="169"/>
                  </a:lnTo>
                  <a:lnTo>
                    <a:pt x="714" y="169"/>
                  </a:lnTo>
                  <a:lnTo>
                    <a:pt x="715" y="169"/>
                  </a:lnTo>
                  <a:lnTo>
                    <a:pt x="716" y="169"/>
                  </a:lnTo>
                  <a:lnTo>
                    <a:pt x="716" y="170"/>
                  </a:lnTo>
                  <a:lnTo>
                    <a:pt x="717" y="171"/>
                  </a:lnTo>
                  <a:lnTo>
                    <a:pt x="718" y="172"/>
                  </a:lnTo>
                  <a:lnTo>
                    <a:pt x="720" y="172"/>
                  </a:lnTo>
                  <a:lnTo>
                    <a:pt x="720" y="173"/>
                  </a:lnTo>
                  <a:lnTo>
                    <a:pt x="722" y="172"/>
                  </a:lnTo>
                  <a:lnTo>
                    <a:pt x="723" y="172"/>
                  </a:lnTo>
                  <a:lnTo>
                    <a:pt x="724" y="173"/>
                  </a:lnTo>
                  <a:lnTo>
                    <a:pt x="725" y="172"/>
                  </a:lnTo>
                  <a:lnTo>
                    <a:pt x="728" y="174"/>
                  </a:lnTo>
                  <a:lnTo>
                    <a:pt x="730" y="174"/>
                  </a:lnTo>
                  <a:lnTo>
                    <a:pt x="732" y="175"/>
                  </a:lnTo>
                  <a:lnTo>
                    <a:pt x="732" y="175"/>
                  </a:lnTo>
                  <a:lnTo>
                    <a:pt x="733" y="176"/>
                  </a:lnTo>
                  <a:lnTo>
                    <a:pt x="735" y="176"/>
                  </a:lnTo>
                  <a:lnTo>
                    <a:pt x="736" y="175"/>
                  </a:lnTo>
                  <a:lnTo>
                    <a:pt x="736" y="176"/>
                  </a:lnTo>
                  <a:lnTo>
                    <a:pt x="736" y="177"/>
                  </a:lnTo>
                  <a:lnTo>
                    <a:pt x="737" y="178"/>
                  </a:lnTo>
                  <a:lnTo>
                    <a:pt x="736" y="178"/>
                  </a:lnTo>
                  <a:lnTo>
                    <a:pt x="737" y="179"/>
                  </a:lnTo>
                  <a:lnTo>
                    <a:pt x="737" y="180"/>
                  </a:lnTo>
                  <a:lnTo>
                    <a:pt x="737" y="181"/>
                  </a:lnTo>
                  <a:lnTo>
                    <a:pt x="738" y="182"/>
                  </a:lnTo>
                  <a:lnTo>
                    <a:pt x="738" y="183"/>
                  </a:lnTo>
                  <a:lnTo>
                    <a:pt x="739" y="183"/>
                  </a:lnTo>
                  <a:lnTo>
                    <a:pt x="738" y="183"/>
                  </a:lnTo>
                  <a:lnTo>
                    <a:pt x="738" y="184"/>
                  </a:lnTo>
                  <a:lnTo>
                    <a:pt x="738" y="185"/>
                  </a:lnTo>
                  <a:lnTo>
                    <a:pt x="739" y="187"/>
                  </a:lnTo>
                  <a:lnTo>
                    <a:pt x="742" y="188"/>
                  </a:lnTo>
                  <a:lnTo>
                    <a:pt x="743" y="190"/>
                  </a:lnTo>
                  <a:lnTo>
                    <a:pt x="743" y="191"/>
                  </a:lnTo>
                  <a:lnTo>
                    <a:pt x="744" y="191"/>
                  </a:lnTo>
                  <a:lnTo>
                    <a:pt x="746" y="191"/>
                  </a:lnTo>
                  <a:lnTo>
                    <a:pt x="747" y="191"/>
                  </a:lnTo>
                  <a:lnTo>
                    <a:pt x="747" y="191"/>
                  </a:lnTo>
                  <a:lnTo>
                    <a:pt x="749" y="191"/>
                  </a:lnTo>
                  <a:lnTo>
                    <a:pt x="750" y="191"/>
                  </a:lnTo>
                  <a:lnTo>
                    <a:pt x="753" y="193"/>
                  </a:lnTo>
                  <a:lnTo>
                    <a:pt x="754" y="193"/>
                  </a:lnTo>
                  <a:lnTo>
                    <a:pt x="756" y="194"/>
                  </a:lnTo>
                  <a:lnTo>
                    <a:pt x="758" y="193"/>
                  </a:lnTo>
                  <a:lnTo>
                    <a:pt x="758" y="194"/>
                  </a:lnTo>
                  <a:lnTo>
                    <a:pt x="757" y="194"/>
                  </a:lnTo>
                  <a:lnTo>
                    <a:pt x="757" y="195"/>
                  </a:lnTo>
                  <a:lnTo>
                    <a:pt x="756" y="195"/>
                  </a:lnTo>
                  <a:lnTo>
                    <a:pt x="758" y="196"/>
                  </a:lnTo>
                  <a:lnTo>
                    <a:pt x="759" y="196"/>
                  </a:lnTo>
                  <a:lnTo>
                    <a:pt x="762" y="195"/>
                  </a:lnTo>
                  <a:lnTo>
                    <a:pt x="764" y="194"/>
                  </a:lnTo>
                  <a:lnTo>
                    <a:pt x="763" y="196"/>
                  </a:lnTo>
                  <a:lnTo>
                    <a:pt x="765" y="197"/>
                  </a:lnTo>
                  <a:lnTo>
                    <a:pt x="764" y="199"/>
                  </a:lnTo>
                  <a:lnTo>
                    <a:pt x="764" y="200"/>
                  </a:lnTo>
                  <a:lnTo>
                    <a:pt x="766" y="199"/>
                  </a:lnTo>
                  <a:lnTo>
                    <a:pt x="768" y="199"/>
                  </a:lnTo>
                  <a:lnTo>
                    <a:pt x="769" y="197"/>
                  </a:lnTo>
                  <a:lnTo>
                    <a:pt x="770" y="199"/>
                  </a:lnTo>
                  <a:lnTo>
                    <a:pt x="769" y="201"/>
                  </a:lnTo>
                  <a:lnTo>
                    <a:pt x="769" y="203"/>
                  </a:lnTo>
                  <a:lnTo>
                    <a:pt x="767" y="205"/>
                  </a:lnTo>
                  <a:lnTo>
                    <a:pt x="769" y="207"/>
                  </a:lnTo>
                  <a:lnTo>
                    <a:pt x="771" y="206"/>
                  </a:lnTo>
                  <a:lnTo>
                    <a:pt x="771" y="205"/>
                  </a:lnTo>
                  <a:lnTo>
                    <a:pt x="774" y="205"/>
                  </a:lnTo>
                  <a:lnTo>
                    <a:pt x="776" y="207"/>
                  </a:lnTo>
                  <a:lnTo>
                    <a:pt x="775" y="209"/>
                  </a:lnTo>
                  <a:lnTo>
                    <a:pt x="775" y="211"/>
                  </a:lnTo>
                  <a:lnTo>
                    <a:pt x="779" y="211"/>
                  </a:lnTo>
                  <a:lnTo>
                    <a:pt x="780" y="213"/>
                  </a:lnTo>
                  <a:lnTo>
                    <a:pt x="783" y="214"/>
                  </a:lnTo>
                  <a:lnTo>
                    <a:pt x="784" y="213"/>
                  </a:lnTo>
                  <a:lnTo>
                    <a:pt x="784" y="209"/>
                  </a:lnTo>
                  <a:lnTo>
                    <a:pt x="783" y="206"/>
                  </a:lnTo>
                  <a:lnTo>
                    <a:pt x="785" y="204"/>
                  </a:lnTo>
                  <a:lnTo>
                    <a:pt x="787" y="205"/>
                  </a:lnTo>
                  <a:lnTo>
                    <a:pt x="789" y="206"/>
                  </a:lnTo>
                  <a:lnTo>
                    <a:pt x="791" y="206"/>
                  </a:lnTo>
                  <a:lnTo>
                    <a:pt x="794" y="207"/>
                  </a:lnTo>
                  <a:lnTo>
                    <a:pt x="795" y="208"/>
                  </a:lnTo>
                  <a:lnTo>
                    <a:pt x="799" y="207"/>
                  </a:lnTo>
                  <a:lnTo>
                    <a:pt x="803" y="205"/>
                  </a:lnTo>
                  <a:lnTo>
                    <a:pt x="808" y="203"/>
                  </a:lnTo>
                  <a:lnTo>
                    <a:pt x="810" y="205"/>
                  </a:lnTo>
                  <a:lnTo>
                    <a:pt x="811" y="207"/>
                  </a:lnTo>
                  <a:lnTo>
                    <a:pt x="813" y="209"/>
                  </a:lnTo>
                  <a:lnTo>
                    <a:pt x="816" y="209"/>
                  </a:lnTo>
                  <a:lnTo>
                    <a:pt x="818" y="210"/>
                  </a:lnTo>
                  <a:lnTo>
                    <a:pt x="818" y="213"/>
                  </a:lnTo>
                  <a:lnTo>
                    <a:pt x="819" y="213"/>
                  </a:lnTo>
                  <a:lnTo>
                    <a:pt x="820" y="215"/>
                  </a:lnTo>
                  <a:lnTo>
                    <a:pt x="820" y="217"/>
                  </a:lnTo>
                  <a:lnTo>
                    <a:pt x="816" y="217"/>
                  </a:lnTo>
                  <a:lnTo>
                    <a:pt x="812" y="216"/>
                  </a:lnTo>
                  <a:lnTo>
                    <a:pt x="813" y="220"/>
                  </a:lnTo>
                  <a:lnTo>
                    <a:pt x="814" y="222"/>
                  </a:lnTo>
                  <a:lnTo>
                    <a:pt x="814" y="227"/>
                  </a:lnTo>
                  <a:lnTo>
                    <a:pt x="813" y="231"/>
                  </a:lnTo>
                  <a:lnTo>
                    <a:pt x="814" y="233"/>
                  </a:lnTo>
                  <a:lnTo>
                    <a:pt x="817" y="232"/>
                  </a:lnTo>
                  <a:lnTo>
                    <a:pt x="818" y="235"/>
                  </a:lnTo>
                  <a:lnTo>
                    <a:pt x="817" y="240"/>
                  </a:lnTo>
                  <a:lnTo>
                    <a:pt x="817" y="245"/>
                  </a:lnTo>
                  <a:lnTo>
                    <a:pt x="815" y="246"/>
                  </a:lnTo>
                  <a:lnTo>
                    <a:pt x="816" y="251"/>
                  </a:lnTo>
                  <a:lnTo>
                    <a:pt x="815" y="254"/>
                  </a:lnTo>
                  <a:lnTo>
                    <a:pt x="813" y="254"/>
                  </a:lnTo>
                  <a:lnTo>
                    <a:pt x="811" y="254"/>
                  </a:lnTo>
                  <a:lnTo>
                    <a:pt x="807" y="253"/>
                  </a:lnTo>
                  <a:lnTo>
                    <a:pt x="809" y="256"/>
                  </a:lnTo>
                  <a:lnTo>
                    <a:pt x="811" y="259"/>
                  </a:lnTo>
                  <a:lnTo>
                    <a:pt x="815" y="261"/>
                  </a:lnTo>
                  <a:lnTo>
                    <a:pt x="817" y="262"/>
                  </a:lnTo>
                  <a:lnTo>
                    <a:pt x="815" y="266"/>
                  </a:lnTo>
                  <a:lnTo>
                    <a:pt x="817" y="267"/>
                  </a:lnTo>
                  <a:lnTo>
                    <a:pt x="819" y="268"/>
                  </a:lnTo>
                  <a:lnTo>
                    <a:pt x="820" y="269"/>
                  </a:lnTo>
                  <a:lnTo>
                    <a:pt x="820" y="270"/>
                  </a:lnTo>
                  <a:lnTo>
                    <a:pt x="820" y="271"/>
                  </a:lnTo>
                  <a:lnTo>
                    <a:pt x="822" y="271"/>
                  </a:lnTo>
                  <a:lnTo>
                    <a:pt x="822" y="272"/>
                  </a:lnTo>
                  <a:lnTo>
                    <a:pt x="823" y="273"/>
                  </a:lnTo>
                  <a:lnTo>
                    <a:pt x="823" y="274"/>
                  </a:lnTo>
                  <a:lnTo>
                    <a:pt x="823" y="275"/>
                  </a:lnTo>
                  <a:lnTo>
                    <a:pt x="823" y="276"/>
                  </a:lnTo>
                  <a:lnTo>
                    <a:pt x="822" y="276"/>
                  </a:lnTo>
                  <a:lnTo>
                    <a:pt x="821" y="276"/>
                  </a:lnTo>
                  <a:lnTo>
                    <a:pt x="820" y="276"/>
                  </a:lnTo>
                  <a:lnTo>
                    <a:pt x="820" y="277"/>
                  </a:lnTo>
                  <a:lnTo>
                    <a:pt x="819" y="278"/>
                  </a:lnTo>
                  <a:lnTo>
                    <a:pt x="818" y="278"/>
                  </a:lnTo>
                  <a:lnTo>
                    <a:pt x="818" y="278"/>
                  </a:lnTo>
                  <a:lnTo>
                    <a:pt x="818" y="278"/>
                  </a:lnTo>
                  <a:lnTo>
                    <a:pt x="818" y="278"/>
                  </a:lnTo>
                  <a:lnTo>
                    <a:pt x="817" y="278"/>
                  </a:lnTo>
                  <a:lnTo>
                    <a:pt x="816" y="278"/>
                  </a:lnTo>
                  <a:lnTo>
                    <a:pt x="815" y="278"/>
                  </a:lnTo>
                  <a:lnTo>
                    <a:pt x="815" y="277"/>
                  </a:lnTo>
                  <a:lnTo>
                    <a:pt x="814" y="277"/>
                  </a:lnTo>
                  <a:lnTo>
                    <a:pt x="813" y="278"/>
                  </a:lnTo>
                  <a:lnTo>
                    <a:pt x="812" y="278"/>
                  </a:lnTo>
                  <a:lnTo>
                    <a:pt x="811" y="278"/>
                  </a:lnTo>
                  <a:lnTo>
                    <a:pt x="811" y="278"/>
                  </a:lnTo>
                  <a:lnTo>
                    <a:pt x="810" y="278"/>
                  </a:lnTo>
                  <a:lnTo>
                    <a:pt x="810" y="279"/>
                  </a:lnTo>
                  <a:lnTo>
                    <a:pt x="810" y="280"/>
                  </a:lnTo>
                  <a:lnTo>
                    <a:pt x="810" y="281"/>
                  </a:lnTo>
                  <a:lnTo>
                    <a:pt x="810" y="282"/>
                  </a:lnTo>
                  <a:lnTo>
                    <a:pt x="810" y="283"/>
                  </a:lnTo>
                  <a:lnTo>
                    <a:pt x="810" y="284"/>
                  </a:lnTo>
                  <a:lnTo>
                    <a:pt x="810" y="285"/>
                  </a:lnTo>
                  <a:lnTo>
                    <a:pt x="809" y="285"/>
                  </a:lnTo>
                  <a:lnTo>
                    <a:pt x="808" y="285"/>
                  </a:lnTo>
                  <a:lnTo>
                    <a:pt x="809" y="286"/>
                  </a:lnTo>
                  <a:lnTo>
                    <a:pt x="808" y="286"/>
                  </a:lnTo>
                  <a:lnTo>
                    <a:pt x="807" y="286"/>
                  </a:lnTo>
                  <a:lnTo>
                    <a:pt x="806" y="286"/>
                  </a:lnTo>
                  <a:lnTo>
                    <a:pt x="806" y="286"/>
                  </a:lnTo>
                  <a:lnTo>
                    <a:pt x="805" y="286"/>
                  </a:lnTo>
                  <a:lnTo>
                    <a:pt x="804" y="286"/>
                  </a:lnTo>
                  <a:lnTo>
                    <a:pt x="803" y="286"/>
                  </a:lnTo>
                  <a:lnTo>
                    <a:pt x="803" y="287"/>
                  </a:lnTo>
                  <a:lnTo>
                    <a:pt x="803" y="287"/>
                  </a:lnTo>
                  <a:lnTo>
                    <a:pt x="802" y="287"/>
                  </a:lnTo>
                  <a:lnTo>
                    <a:pt x="801" y="287"/>
                  </a:lnTo>
                  <a:lnTo>
                    <a:pt x="801" y="288"/>
                  </a:lnTo>
                  <a:lnTo>
                    <a:pt x="801" y="289"/>
                  </a:lnTo>
                  <a:lnTo>
                    <a:pt x="801" y="290"/>
                  </a:lnTo>
                  <a:lnTo>
                    <a:pt x="800" y="290"/>
                  </a:lnTo>
                  <a:lnTo>
                    <a:pt x="799" y="290"/>
                  </a:lnTo>
                  <a:lnTo>
                    <a:pt x="798" y="290"/>
                  </a:lnTo>
                  <a:lnTo>
                    <a:pt x="797" y="290"/>
                  </a:lnTo>
                  <a:lnTo>
                    <a:pt x="796" y="290"/>
                  </a:lnTo>
                  <a:lnTo>
                    <a:pt x="796" y="291"/>
                  </a:lnTo>
                  <a:lnTo>
                    <a:pt x="795" y="291"/>
                  </a:lnTo>
                  <a:lnTo>
                    <a:pt x="795" y="292"/>
                  </a:lnTo>
                  <a:lnTo>
                    <a:pt x="795" y="292"/>
                  </a:lnTo>
                  <a:lnTo>
                    <a:pt x="794" y="291"/>
                  </a:lnTo>
                  <a:lnTo>
                    <a:pt x="795" y="290"/>
                  </a:lnTo>
                  <a:lnTo>
                    <a:pt x="794" y="290"/>
                  </a:lnTo>
                  <a:lnTo>
                    <a:pt x="793" y="289"/>
                  </a:lnTo>
                  <a:lnTo>
                    <a:pt x="792" y="289"/>
                  </a:lnTo>
                  <a:lnTo>
                    <a:pt x="791" y="289"/>
                  </a:lnTo>
                  <a:lnTo>
                    <a:pt x="790" y="289"/>
                  </a:lnTo>
                  <a:lnTo>
                    <a:pt x="790" y="288"/>
                  </a:lnTo>
                  <a:lnTo>
                    <a:pt x="789" y="288"/>
                  </a:lnTo>
                  <a:lnTo>
                    <a:pt x="788" y="288"/>
                  </a:lnTo>
                  <a:lnTo>
                    <a:pt x="787" y="288"/>
                  </a:lnTo>
                  <a:lnTo>
                    <a:pt x="787" y="288"/>
                  </a:lnTo>
                  <a:lnTo>
                    <a:pt x="786" y="288"/>
                  </a:lnTo>
                  <a:lnTo>
                    <a:pt x="785" y="288"/>
                  </a:lnTo>
                  <a:lnTo>
                    <a:pt x="784" y="288"/>
                  </a:lnTo>
                  <a:lnTo>
                    <a:pt x="784" y="289"/>
                  </a:lnTo>
                  <a:lnTo>
                    <a:pt x="783" y="289"/>
                  </a:lnTo>
                  <a:lnTo>
                    <a:pt x="782" y="289"/>
                  </a:lnTo>
                  <a:lnTo>
                    <a:pt x="781" y="289"/>
                  </a:lnTo>
                  <a:lnTo>
                    <a:pt x="780" y="289"/>
                  </a:lnTo>
                  <a:lnTo>
                    <a:pt x="779" y="289"/>
                  </a:lnTo>
                  <a:lnTo>
                    <a:pt x="779" y="289"/>
                  </a:lnTo>
                  <a:lnTo>
                    <a:pt x="778" y="289"/>
                  </a:lnTo>
                  <a:lnTo>
                    <a:pt x="777" y="289"/>
                  </a:lnTo>
                  <a:lnTo>
                    <a:pt x="776" y="289"/>
                  </a:lnTo>
                  <a:lnTo>
                    <a:pt x="776" y="290"/>
                  </a:lnTo>
                  <a:lnTo>
                    <a:pt x="775" y="290"/>
                  </a:lnTo>
                  <a:lnTo>
                    <a:pt x="775" y="289"/>
                  </a:lnTo>
                  <a:lnTo>
                    <a:pt x="774" y="289"/>
                  </a:lnTo>
                  <a:lnTo>
                    <a:pt x="773" y="289"/>
                  </a:lnTo>
                  <a:lnTo>
                    <a:pt x="773" y="290"/>
                  </a:lnTo>
                  <a:lnTo>
                    <a:pt x="772" y="290"/>
                  </a:lnTo>
                  <a:lnTo>
                    <a:pt x="771" y="290"/>
                  </a:lnTo>
                  <a:lnTo>
                    <a:pt x="771" y="290"/>
                  </a:lnTo>
                  <a:lnTo>
                    <a:pt x="771" y="289"/>
                  </a:lnTo>
                  <a:lnTo>
                    <a:pt x="770" y="289"/>
                  </a:lnTo>
                  <a:lnTo>
                    <a:pt x="770" y="288"/>
                  </a:lnTo>
                  <a:lnTo>
                    <a:pt x="769" y="288"/>
                  </a:lnTo>
                  <a:lnTo>
                    <a:pt x="768" y="288"/>
                  </a:lnTo>
                  <a:lnTo>
                    <a:pt x="768" y="287"/>
                  </a:lnTo>
                  <a:lnTo>
                    <a:pt x="768" y="286"/>
                  </a:lnTo>
                  <a:lnTo>
                    <a:pt x="767" y="286"/>
                  </a:lnTo>
                  <a:lnTo>
                    <a:pt x="767" y="287"/>
                  </a:lnTo>
                  <a:lnTo>
                    <a:pt x="766" y="287"/>
                  </a:lnTo>
                  <a:lnTo>
                    <a:pt x="765" y="287"/>
                  </a:lnTo>
                  <a:lnTo>
                    <a:pt x="764" y="287"/>
                  </a:lnTo>
                  <a:lnTo>
                    <a:pt x="763" y="287"/>
                  </a:lnTo>
                  <a:lnTo>
                    <a:pt x="763" y="287"/>
                  </a:lnTo>
                  <a:lnTo>
                    <a:pt x="762" y="288"/>
                  </a:lnTo>
                  <a:lnTo>
                    <a:pt x="761" y="288"/>
                  </a:lnTo>
                  <a:lnTo>
                    <a:pt x="760" y="288"/>
                  </a:lnTo>
                  <a:lnTo>
                    <a:pt x="759" y="288"/>
                  </a:lnTo>
                  <a:lnTo>
                    <a:pt x="758" y="288"/>
                  </a:lnTo>
                  <a:lnTo>
                    <a:pt x="757" y="288"/>
                  </a:lnTo>
                  <a:lnTo>
                    <a:pt x="756" y="288"/>
                  </a:lnTo>
                  <a:lnTo>
                    <a:pt x="755" y="288"/>
                  </a:lnTo>
                  <a:lnTo>
                    <a:pt x="755" y="288"/>
                  </a:lnTo>
                  <a:lnTo>
                    <a:pt x="754" y="288"/>
                  </a:lnTo>
                  <a:lnTo>
                    <a:pt x="754" y="287"/>
                  </a:lnTo>
                  <a:lnTo>
                    <a:pt x="754" y="286"/>
                  </a:lnTo>
                  <a:lnTo>
                    <a:pt x="754" y="286"/>
                  </a:lnTo>
                  <a:lnTo>
                    <a:pt x="753" y="286"/>
                  </a:lnTo>
                  <a:lnTo>
                    <a:pt x="753" y="285"/>
                  </a:lnTo>
                  <a:lnTo>
                    <a:pt x="752" y="285"/>
                  </a:lnTo>
                  <a:lnTo>
                    <a:pt x="751" y="285"/>
                  </a:lnTo>
                  <a:lnTo>
                    <a:pt x="750" y="285"/>
                  </a:lnTo>
                  <a:lnTo>
                    <a:pt x="750" y="284"/>
                  </a:lnTo>
                  <a:lnTo>
                    <a:pt x="749" y="284"/>
                  </a:lnTo>
                  <a:lnTo>
                    <a:pt x="748" y="284"/>
                  </a:lnTo>
                  <a:lnTo>
                    <a:pt x="747" y="284"/>
                  </a:lnTo>
                  <a:lnTo>
                    <a:pt x="747" y="284"/>
                  </a:lnTo>
                  <a:lnTo>
                    <a:pt x="746" y="284"/>
                  </a:lnTo>
                  <a:lnTo>
                    <a:pt x="745" y="284"/>
                  </a:lnTo>
                  <a:lnTo>
                    <a:pt x="744" y="284"/>
                  </a:lnTo>
                  <a:lnTo>
                    <a:pt x="744" y="283"/>
                  </a:lnTo>
                  <a:lnTo>
                    <a:pt x="743" y="283"/>
                  </a:lnTo>
                  <a:lnTo>
                    <a:pt x="742" y="283"/>
                  </a:lnTo>
                  <a:lnTo>
                    <a:pt x="741" y="283"/>
                  </a:lnTo>
                  <a:lnTo>
                    <a:pt x="740" y="283"/>
                  </a:lnTo>
                  <a:lnTo>
                    <a:pt x="740" y="284"/>
                  </a:lnTo>
                  <a:lnTo>
                    <a:pt x="739" y="284"/>
                  </a:lnTo>
                  <a:lnTo>
                    <a:pt x="739" y="285"/>
                  </a:lnTo>
                  <a:lnTo>
                    <a:pt x="739" y="286"/>
                  </a:lnTo>
                  <a:lnTo>
                    <a:pt x="739" y="286"/>
                  </a:lnTo>
                  <a:lnTo>
                    <a:pt x="739" y="286"/>
                  </a:lnTo>
                  <a:lnTo>
                    <a:pt x="738" y="286"/>
                  </a:lnTo>
                  <a:lnTo>
                    <a:pt x="738" y="287"/>
                  </a:lnTo>
                  <a:lnTo>
                    <a:pt x="737" y="287"/>
                  </a:lnTo>
                  <a:lnTo>
                    <a:pt x="736" y="287"/>
                  </a:lnTo>
                  <a:lnTo>
                    <a:pt x="735" y="287"/>
                  </a:lnTo>
                  <a:lnTo>
                    <a:pt x="735" y="288"/>
                  </a:lnTo>
                  <a:lnTo>
                    <a:pt x="734" y="288"/>
                  </a:lnTo>
                  <a:lnTo>
                    <a:pt x="733" y="288"/>
                  </a:lnTo>
                  <a:lnTo>
                    <a:pt x="732" y="288"/>
                  </a:lnTo>
                  <a:lnTo>
                    <a:pt x="732" y="289"/>
                  </a:lnTo>
                  <a:lnTo>
                    <a:pt x="732" y="288"/>
                  </a:lnTo>
                  <a:lnTo>
                    <a:pt x="732" y="288"/>
                  </a:lnTo>
                  <a:lnTo>
                    <a:pt x="731" y="288"/>
                  </a:lnTo>
                  <a:lnTo>
                    <a:pt x="730" y="288"/>
                  </a:lnTo>
                  <a:lnTo>
                    <a:pt x="729" y="288"/>
                  </a:lnTo>
                  <a:lnTo>
                    <a:pt x="728" y="288"/>
                  </a:lnTo>
                  <a:lnTo>
                    <a:pt x="728" y="287"/>
                  </a:lnTo>
                  <a:lnTo>
                    <a:pt x="727" y="287"/>
                  </a:lnTo>
                  <a:lnTo>
                    <a:pt x="726" y="287"/>
                  </a:lnTo>
                  <a:lnTo>
                    <a:pt x="725" y="286"/>
                  </a:lnTo>
                  <a:lnTo>
                    <a:pt x="725" y="286"/>
                  </a:lnTo>
                  <a:lnTo>
                    <a:pt x="724" y="285"/>
                  </a:lnTo>
                  <a:lnTo>
                    <a:pt x="724" y="285"/>
                  </a:lnTo>
                  <a:lnTo>
                    <a:pt x="724" y="284"/>
                  </a:lnTo>
                  <a:lnTo>
                    <a:pt x="723" y="284"/>
                  </a:lnTo>
                  <a:lnTo>
                    <a:pt x="722" y="284"/>
                  </a:lnTo>
                  <a:lnTo>
                    <a:pt x="722" y="283"/>
                  </a:lnTo>
                  <a:lnTo>
                    <a:pt x="721" y="283"/>
                  </a:lnTo>
                  <a:lnTo>
                    <a:pt x="721" y="282"/>
                  </a:lnTo>
                  <a:lnTo>
                    <a:pt x="721" y="281"/>
                  </a:lnTo>
                  <a:lnTo>
                    <a:pt x="721" y="280"/>
                  </a:lnTo>
                  <a:lnTo>
                    <a:pt x="720" y="279"/>
                  </a:lnTo>
                  <a:lnTo>
                    <a:pt x="719" y="279"/>
                  </a:lnTo>
                  <a:lnTo>
                    <a:pt x="719" y="278"/>
                  </a:lnTo>
                  <a:lnTo>
                    <a:pt x="718" y="278"/>
                  </a:lnTo>
                  <a:lnTo>
                    <a:pt x="717" y="278"/>
                  </a:lnTo>
                  <a:lnTo>
                    <a:pt x="716" y="279"/>
                  </a:lnTo>
                  <a:lnTo>
                    <a:pt x="716" y="279"/>
                  </a:lnTo>
                  <a:lnTo>
                    <a:pt x="715" y="279"/>
                  </a:lnTo>
                  <a:lnTo>
                    <a:pt x="714" y="279"/>
                  </a:lnTo>
                  <a:lnTo>
                    <a:pt x="714" y="280"/>
                  </a:lnTo>
                  <a:lnTo>
                    <a:pt x="714" y="281"/>
                  </a:lnTo>
                  <a:lnTo>
                    <a:pt x="713" y="281"/>
                  </a:lnTo>
                  <a:lnTo>
                    <a:pt x="711" y="281"/>
                  </a:lnTo>
                  <a:lnTo>
                    <a:pt x="712" y="282"/>
                  </a:lnTo>
                  <a:lnTo>
                    <a:pt x="713" y="282"/>
                  </a:lnTo>
                  <a:lnTo>
                    <a:pt x="714" y="282"/>
                  </a:lnTo>
                  <a:lnTo>
                    <a:pt x="714" y="283"/>
                  </a:lnTo>
                  <a:lnTo>
                    <a:pt x="714" y="284"/>
                  </a:lnTo>
                  <a:lnTo>
                    <a:pt x="713" y="284"/>
                  </a:lnTo>
                  <a:lnTo>
                    <a:pt x="712" y="284"/>
                  </a:lnTo>
                  <a:lnTo>
                    <a:pt x="711" y="284"/>
                  </a:lnTo>
                  <a:lnTo>
                    <a:pt x="711" y="285"/>
                  </a:lnTo>
                  <a:lnTo>
                    <a:pt x="711" y="286"/>
                  </a:lnTo>
                  <a:lnTo>
                    <a:pt x="712" y="286"/>
                  </a:lnTo>
                  <a:lnTo>
                    <a:pt x="712" y="286"/>
                  </a:lnTo>
                  <a:lnTo>
                    <a:pt x="713" y="286"/>
                  </a:lnTo>
                  <a:lnTo>
                    <a:pt x="714" y="286"/>
                  </a:lnTo>
                  <a:lnTo>
                    <a:pt x="714" y="287"/>
                  </a:lnTo>
                  <a:lnTo>
                    <a:pt x="715" y="287"/>
                  </a:lnTo>
                  <a:lnTo>
                    <a:pt x="715" y="288"/>
                  </a:lnTo>
                  <a:lnTo>
                    <a:pt x="716" y="288"/>
                  </a:lnTo>
                  <a:lnTo>
                    <a:pt x="716" y="288"/>
                  </a:lnTo>
                  <a:lnTo>
                    <a:pt x="716" y="289"/>
                  </a:lnTo>
                  <a:lnTo>
                    <a:pt x="716" y="290"/>
                  </a:lnTo>
                  <a:lnTo>
                    <a:pt x="716" y="291"/>
                  </a:lnTo>
                  <a:lnTo>
                    <a:pt x="716" y="292"/>
                  </a:lnTo>
                  <a:lnTo>
                    <a:pt x="716" y="293"/>
                  </a:lnTo>
                  <a:lnTo>
                    <a:pt x="716" y="294"/>
                  </a:lnTo>
                  <a:lnTo>
                    <a:pt x="717" y="294"/>
                  </a:lnTo>
                  <a:lnTo>
                    <a:pt x="718" y="294"/>
                  </a:lnTo>
                  <a:lnTo>
                    <a:pt x="718" y="294"/>
                  </a:lnTo>
                  <a:lnTo>
                    <a:pt x="718" y="295"/>
                  </a:lnTo>
                  <a:lnTo>
                    <a:pt x="718" y="296"/>
                  </a:lnTo>
                  <a:lnTo>
                    <a:pt x="719" y="296"/>
                  </a:lnTo>
                  <a:lnTo>
                    <a:pt x="720" y="297"/>
                  </a:lnTo>
                  <a:lnTo>
                    <a:pt x="721" y="297"/>
                  </a:lnTo>
                  <a:lnTo>
                    <a:pt x="721" y="298"/>
                  </a:lnTo>
                  <a:lnTo>
                    <a:pt x="721" y="299"/>
                  </a:lnTo>
                  <a:lnTo>
                    <a:pt x="720" y="299"/>
                  </a:lnTo>
                  <a:lnTo>
                    <a:pt x="719" y="299"/>
                  </a:lnTo>
                  <a:lnTo>
                    <a:pt x="719" y="300"/>
                  </a:lnTo>
                  <a:lnTo>
                    <a:pt x="718" y="300"/>
                  </a:lnTo>
                  <a:lnTo>
                    <a:pt x="718" y="301"/>
                  </a:lnTo>
                  <a:lnTo>
                    <a:pt x="717" y="301"/>
                  </a:lnTo>
                  <a:lnTo>
                    <a:pt x="716" y="301"/>
                  </a:lnTo>
                  <a:lnTo>
                    <a:pt x="716" y="302"/>
                  </a:lnTo>
                  <a:lnTo>
                    <a:pt x="716" y="302"/>
                  </a:lnTo>
                  <a:lnTo>
                    <a:pt x="716" y="302"/>
                  </a:lnTo>
                  <a:lnTo>
                    <a:pt x="716" y="303"/>
                  </a:lnTo>
                  <a:lnTo>
                    <a:pt x="715" y="302"/>
                  </a:lnTo>
                  <a:lnTo>
                    <a:pt x="714" y="302"/>
                  </a:lnTo>
                  <a:lnTo>
                    <a:pt x="714" y="303"/>
                  </a:lnTo>
                  <a:lnTo>
                    <a:pt x="714" y="304"/>
                  </a:lnTo>
                  <a:lnTo>
                    <a:pt x="714" y="305"/>
                  </a:lnTo>
                  <a:lnTo>
                    <a:pt x="714" y="306"/>
                  </a:lnTo>
                  <a:lnTo>
                    <a:pt x="714" y="307"/>
                  </a:lnTo>
                  <a:lnTo>
                    <a:pt x="714" y="308"/>
                  </a:lnTo>
                  <a:lnTo>
                    <a:pt x="713" y="308"/>
                  </a:lnTo>
                  <a:lnTo>
                    <a:pt x="713" y="309"/>
                  </a:lnTo>
                  <a:lnTo>
                    <a:pt x="712" y="309"/>
                  </a:lnTo>
                  <a:lnTo>
                    <a:pt x="711" y="309"/>
                  </a:lnTo>
                  <a:lnTo>
                    <a:pt x="711" y="310"/>
                  </a:lnTo>
                  <a:lnTo>
                    <a:pt x="710" y="310"/>
                  </a:lnTo>
                  <a:lnTo>
                    <a:pt x="709" y="310"/>
                  </a:lnTo>
                  <a:lnTo>
                    <a:pt x="708" y="310"/>
                  </a:lnTo>
                  <a:lnTo>
                    <a:pt x="708" y="310"/>
                  </a:lnTo>
                  <a:lnTo>
                    <a:pt x="708" y="311"/>
                  </a:lnTo>
                  <a:lnTo>
                    <a:pt x="709" y="311"/>
                  </a:lnTo>
                  <a:lnTo>
                    <a:pt x="709" y="312"/>
                  </a:lnTo>
                  <a:lnTo>
                    <a:pt x="710" y="312"/>
                  </a:lnTo>
                  <a:lnTo>
                    <a:pt x="711" y="312"/>
                  </a:lnTo>
                  <a:lnTo>
                    <a:pt x="711" y="313"/>
                  </a:lnTo>
                  <a:lnTo>
                    <a:pt x="712" y="313"/>
                  </a:lnTo>
                  <a:lnTo>
                    <a:pt x="712" y="314"/>
                  </a:lnTo>
                  <a:lnTo>
                    <a:pt x="713" y="314"/>
                  </a:lnTo>
                  <a:lnTo>
                    <a:pt x="714" y="314"/>
                  </a:lnTo>
                  <a:lnTo>
                    <a:pt x="714" y="315"/>
                  </a:lnTo>
                  <a:lnTo>
                    <a:pt x="714" y="316"/>
                  </a:lnTo>
                  <a:lnTo>
                    <a:pt x="714" y="317"/>
                  </a:lnTo>
                  <a:lnTo>
                    <a:pt x="714" y="318"/>
                  </a:lnTo>
                  <a:lnTo>
                    <a:pt x="714" y="318"/>
                  </a:lnTo>
                  <a:lnTo>
                    <a:pt x="714" y="319"/>
                  </a:lnTo>
                  <a:lnTo>
                    <a:pt x="715" y="319"/>
                  </a:lnTo>
                  <a:lnTo>
                    <a:pt x="716" y="319"/>
                  </a:lnTo>
                  <a:lnTo>
                    <a:pt x="716" y="318"/>
                  </a:lnTo>
                  <a:lnTo>
                    <a:pt x="716" y="318"/>
                  </a:lnTo>
                  <a:lnTo>
                    <a:pt x="716" y="318"/>
                  </a:lnTo>
                  <a:lnTo>
                    <a:pt x="716" y="317"/>
                  </a:lnTo>
                  <a:lnTo>
                    <a:pt x="717" y="317"/>
                  </a:lnTo>
                  <a:lnTo>
                    <a:pt x="718" y="317"/>
                  </a:lnTo>
                  <a:lnTo>
                    <a:pt x="718" y="316"/>
                  </a:lnTo>
                  <a:lnTo>
                    <a:pt x="719" y="315"/>
                  </a:lnTo>
                  <a:lnTo>
                    <a:pt x="720" y="315"/>
                  </a:lnTo>
                  <a:lnTo>
                    <a:pt x="721" y="315"/>
                  </a:lnTo>
                  <a:lnTo>
                    <a:pt x="722" y="315"/>
                  </a:lnTo>
                  <a:lnTo>
                    <a:pt x="723" y="315"/>
                  </a:lnTo>
                  <a:lnTo>
                    <a:pt x="723" y="314"/>
                  </a:lnTo>
                  <a:lnTo>
                    <a:pt x="724" y="314"/>
                  </a:lnTo>
                  <a:lnTo>
                    <a:pt x="723" y="313"/>
                  </a:lnTo>
                  <a:lnTo>
                    <a:pt x="724" y="313"/>
                  </a:lnTo>
                  <a:lnTo>
                    <a:pt x="724" y="312"/>
                  </a:lnTo>
                  <a:lnTo>
                    <a:pt x="724" y="312"/>
                  </a:lnTo>
                  <a:lnTo>
                    <a:pt x="725" y="311"/>
                  </a:lnTo>
                  <a:lnTo>
                    <a:pt x="726" y="311"/>
                  </a:lnTo>
                  <a:lnTo>
                    <a:pt x="727" y="311"/>
                  </a:lnTo>
                  <a:lnTo>
                    <a:pt x="727" y="312"/>
                  </a:lnTo>
                  <a:lnTo>
                    <a:pt x="728" y="312"/>
                  </a:lnTo>
                  <a:lnTo>
                    <a:pt x="728" y="313"/>
                  </a:lnTo>
                  <a:lnTo>
                    <a:pt x="728" y="314"/>
                  </a:lnTo>
                  <a:lnTo>
                    <a:pt x="729" y="313"/>
                  </a:lnTo>
                  <a:lnTo>
                    <a:pt x="730" y="313"/>
                  </a:lnTo>
                  <a:lnTo>
                    <a:pt x="731" y="313"/>
                  </a:lnTo>
                  <a:lnTo>
                    <a:pt x="732" y="313"/>
                  </a:lnTo>
                  <a:lnTo>
                    <a:pt x="732" y="313"/>
                  </a:lnTo>
                  <a:lnTo>
                    <a:pt x="732" y="314"/>
                  </a:lnTo>
                  <a:lnTo>
                    <a:pt x="732" y="315"/>
                  </a:lnTo>
                  <a:lnTo>
                    <a:pt x="732" y="316"/>
                  </a:lnTo>
                  <a:lnTo>
                    <a:pt x="732" y="317"/>
                  </a:lnTo>
                  <a:lnTo>
                    <a:pt x="733" y="317"/>
                  </a:lnTo>
                  <a:lnTo>
                    <a:pt x="734" y="317"/>
                  </a:lnTo>
                  <a:lnTo>
                    <a:pt x="735" y="317"/>
                  </a:lnTo>
                  <a:lnTo>
                    <a:pt x="736" y="317"/>
                  </a:lnTo>
                  <a:lnTo>
                    <a:pt x="737" y="317"/>
                  </a:lnTo>
                  <a:lnTo>
                    <a:pt x="738" y="317"/>
                  </a:lnTo>
                  <a:lnTo>
                    <a:pt x="738" y="316"/>
                  </a:lnTo>
                  <a:lnTo>
                    <a:pt x="739" y="316"/>
                  </a:lnTo>
                  <a:lnTo>
                    <a:pt x="739" y="316"/>
                  </a:lnTo>
                  <a:lnTo>
                    <a:pt x="739" y="315"/>
                  </a:lnTo>
                  <a:lnTo>
                    <a:pt x="740" y="315"/>
                  </a:lnTo>
                  <a:lnTo>
                    <a:pt x="741" y="315"/>
                  </a:lnTo>
                  <a:lnTo>
                    <a:pt x="742" y="315"/>
                  </a:lnTo>
                  <a:lnTo>
                    <a:pt x="743" y="315"/>
                  </a:lnTo>
                  <a:lnTo>
                    <a:pt x="744" y="316"/>
                  </a:lnTo>
                  <a:lnTo>
                    <a:pt x="744" y="317"/>
                  </a:lnTo>
                  <a:lnTo>
                    <a:pt x="744" y="318"/>
                  </a:lnTo>
                  <a:lnTo>
                    <a:pt x="744" y="318"/>
                  </a:lnTo>
                  <a:lnTo>
                    <a:pt x="745" y="319"/>
                  </a:lnTo>
                  <a:lnTo>
                    <a:pt x="746" y="319"/>
                  </a:lnTo>
                  <a:lnTo>
                    <a:pt x="746" y="320"/>
                  </a:lnTo>
                  <a:lnTo>
                    <a:pt x="747" y="320"/>
                  </a:lnTo>
                  <a:lnTo>
                    <a:pt x="747" y="321"/>
                  </a:lnTo>
                  <a:lnTo>
                    <a:pt x="747" y="322"/>
                  </a:lnTo>
                  <a:lnTo>
                    <a:pt x="747" y="323"/>
                  </a:lnTo>
                  <a:lnTo>
                    <a:pt x="747" y="324"/>
                  </a:lnTo>
                  <a:lnTo>
                    <a:pt x="747" y="325"/>
                  </a:lnTo>
                  <a:lnTo>
                    <a:pt x="747" y="325"/>
                  </a:lnTo>
                  <a:lnTo>
                    <a:pt x="747" y="326"/>
                  </a:lnTo>
                  <a:lnTo>
                    <a:pt x="747" y="326"/>
                  </a:lnTo>
                  <a:lnTo>
                    <a:pt x="748" y="326"/>
                  </a:lnTo>
                  <a:lnTo>
                    <a:pt x="749" y="326"/>
                  </a:lnTo>
                  <a:lnTo>
                    <a:pt x="750" y="326"/>
                  </a:lnTo>
                  <a:lnTo>
                    <a:pt x="751" y="326"/>
                  </a:lnTo>
                  <a:lnTo>
                    <a:pt x="751" y="327"/>
                  </a:lnTo>
                  <a:lnTo>
                    <a:pt x="751" y="328"/>
                  </a:lnTo>
                  <a:lnTo>
                    <a:pt x="751" y="329"/>
                  </a:lnTo>
                  <a:lnTo>
                    <a:pt x="751" y="330"/>
                  </a:lnTo>
                  <a:lnTo>
                    <a:pt x="752" y="330"/>
                  </a:lnTo>
                  <a:lnTo>
                    <a:pt x="753" y="330"/>
                  </a:lnTo>
                  <a:lnTo>
                    <a:pt x="754" y="330"/>
                  </a:lnTo>
                  <a:lnTo>
                    <a:pt x="755" y="329"/>
                  </a:lnTo>
                  <a:lnTo>
                    <a:pt x="755" y="329"/>
                  </a:lnTo>
                  <a:lnTo>
                    <a:pt x="756" y="328"/>
                  </a:lnTo>
                  <a:lnTo>
                    <a:pt x="757" y="328"/>
                  </a:lnTo>
                  <a:lnTo>
                    <a:pt x="758" y="328"/>
                  </a:lnTo>
                  <a:lnTo>
                    <a:pt x="759" y="328"/>
                  </a:lnTo>
                  <a:lnTo>
                    <a:pt x="760" y="327"/>
                  </a:lnTo>
                  <a:lnTo>
                    <a:pt x="760" y="328"/>
                  </a:lnTo>
                  <a:lnTo>
                    <a:pt x="761" y="328"/>
                  </a:lnTo>
                  <a:lnTo>
                    <a:pt x="761" y="329"/>
                  </a:lnTo>
                  <a:lnTo>
                    <a:pt x="761" y="330"/>
                  </a:lnTo>
                  <a:lnTo>
                    <a:pt x="761" y="331"/>
                  </a:lnTo>
                  <a:lnTo>
                    <a:pt x="762" y="331"/>
                  </a:lnTo>
                  <a:lnTo>
                    <a:pt x="763" y="331"/>
                  </a:lnTo>
                  <a:lnTo>
                    <a:pt x="763" y="331"/>
                  </a:lnTo>
                  <a:lnTo>
                    <a:pt x="763" y="332"/>
                  </a:lnTo>
                  <a:lnTo>
                    <a:pt x="764" y="332"/>
                  </a:lnTo>
                  <a:lnTo>
                    <a:pt x="765" y="333"/>
                  </a:lnTo>
                  <a:lnTo>
                    <a:pt x="765" y="333"/>
                  </a:lnTo>
                  <a:lnTo>
                    <a:pt x="766" y="333"/>
                  </a:lnTo>
                  <a:lnTo>
                    <a:pt x="767" y="333"/>
                  </a:lnTo>
                  <a:lnTo>
                    <a:pt x="768" y="334"/>
                  </a:lnTo>
                  <a:lnTo>
                    <a:pt x="769" y="334"/>
                  </a:lnTo>
                  <a:lnTo>
                    <a:pt x="770" y="334"/>
                  </a:lnTo>
                  <a:lnTo>
                    <a:pt x="770" y="335"/>
                  </a:lnTo>
                  <a:lnTo>
                    <a:pt x="771" y="335"/>
                  </a:lnTo>
                  <a:lnTo>
                    <a:pt x="770" y="336"/>
                  </a:lnTo>
                  <a:lnTo>
                    <a:pt x="769" y="336"/>
                  </a:lnTo>
                  <a:lnTo>
                    <a:pt x="768" y="337"/>
                  </a:lnTo>
                  <a:lnTo>
                    <a:pt x="768" y="338"/>
                  </a:lnTo>
                  <a:lnTo>
                    <a:pt x="768" y="339"/>
                  </a:lnTo>
                  <a:lnTo>
                    <a:pt x="767" y="339"/>
                  </a:lnTo>
                  <a:lnTo>
                    <a:pt x="766" y="340"/>
                  </a:lnTo>
                  <a:lnTo>
                    <a:pt x="765" y="340"/>
                  </a:lnTo>
                  <a:lnTo>
                    <a:pt x="765" y="341"/>
                  </a:lnTo>
                  <a:lnTo>
                    <a:pt x="765" y="341"/>
                  </a:lnTo>
                  <a:lnTo>
                    <a:pt x="765" y="342"/>
                  </a:lnTo>
                  <a:lnTo>
                    <a:pt x="765" y="343"/>
                  </a:lnTo>
                  <a:lnTo>
                    <a:pt x="765" y="344"/>
                  </a:lnTo>
                  <a:lnTo>
                    <a:pt x="765" y="345"/>
                  </a:lnTo>
                  <a:lnTo>
                    <a:pt x="765" y="346"/>
                  </a:lnTo>
                  <a:lnTo>
                    <a:pt x="764" y="346"/>
                  </a:lnTo>
                  <a:lnTo>
                    <a:pt x="764" y="347"/>
                  </a:lnTo>
                  <a:lnTo>
                    <a:pt x="763" y="347"/>
                  </a:lnTo>
                  <a:lnTo>
                    <a:pt x="763" y="348"/>
                  </a:lnTo>
                  <a:lnTo>
                    <a:pt x="763" y="348"/>
                  </a:lnTo>
                  <a:lnTo>
                    <a:pt x="763" y="349"/>
                  </a:lnTo>
                  <a:lnTo>
                    <a:pt x="764" y="349"/>
                  </a:lnTo>
                  <a:lnTo>
                    <a:pt x="765" y="349"/>
                  </a:lnTo>
                  <a:lnTo>
                    <a:pt x="765" y="349"/>
                  </a:lnTo>
                  <a:lnTo>
                    <a:pt x="765" y="350"/>
                  </a:lnTo>
                  <a:lnTo>
                    <a:pt x="765" y="351"/>
                  </a:lnTo>
                  <a:lnTo>
                    <a:pt x="764" y="351"/>
                  </a:lnTo>
                  <a:lnTo>
                    <a:pt x="763" y="351"/>
                  </a:lnTo>
                  <a:lnTo>
                    <a:pt x="763" y="351"/>
                  </a:lnTo>
                  <a:lnTo>
                    <a:pt x="763" y="352"/>
                  </a:lnTo>
                  <a:lnTo>
                    <a:pt x="763" y="353"/>
                  </a:lnTo>
                  <a:lnTo>
                    <a:pt x="763" y="354"/>
                  </a:lnTo>
                  <a:lnTo>
                    <a:pt x="763" y="355"/>
                  </a:lnTo>
                  <a:lnTo>
                    <a:pt x="763" y="354"/>
                  </a:lnTo>
                  <a:lnTo>
                    <a:pt x="761" y="354"/>
                  </a:lnTo>
                  <a:lnTo>
                    <a:pt x="758" y="353"/>
                  </a:lnTo>
                  <a:lnTo>
                    <a:pt x="755" y="353"/>
                  </a:lnTo>
                  <a:lnTo>
                    <a:pt x="755" y="354"/>
                  </a:lnTo>
                  <a:lnTo>
                    <a:pt x="754" y="355"/>
                  </a:lnTo>
                  <a:lnTo>
                    <a:pt x="754" y="357"/>
                  </a:lnTo>
                  <a:lnTo>
                    <a:pt x="754" y="357"/>
                  </a:lnTo>
                  <a:lnTo>
                    <a:pt x="751" y="357"/>
                  </a:lnTo>
                  <a:lnTo>
                    <a:pt x="750" y="357"/>
                  </a:lnTo>
                  <a:lnTo>
                    <a:pt x="748" y="357"/>
                  </a:lnTo>
                  <a:lnTo>
                    <a:pt x="747" y="357"/>
                  </a:lnTo>
                  <a:lnTo>
                    <a:pt x="744" y="357"/>
                  </a:lnTo>
                  <a:lnTo>
                    <a:pt x="744" y="358"/>
                  </a:lnTo>
                  <a:lnTo>
                    <a:pt x="741" y="361"/>
                  </a:lnTo>
                  <a:lnTo>
                    <a:pt x="741" y="363"/>
                  </a:lnTo>
                  <a:lnTo>
                    <a:pt x="741" y="365"/>
                  </a:lnTo>
                  <a:lnTo>
                    <a:pt x="744" y="366"/>
                  </a:lnTo>
                  <a:lnTo>
                    <a:pt x="744" y="368"/>
                  </a:lnTo>
                  <a:lnTo>
                    <a:pt x="744" y="369"/>
                  </a:lnTo>
                  <a:lnTo>
                    <a:pt x="741" y="371"/>
                  </a:lnTo>
                  <a:lnTo>
                    <a:pt x="741" y="372"/>
                  </a:lnTo>
                  <a:lnTo>
                    <a:pt x="740" y="372"/>
                  </a:lnTo>
                  <a:lnTo>
                    <a:pt x="739" y="373"/>
                  </a:lnTo>
                  <a:lnTo>
                    <a:pt x="737" y="374"/>
                  </a:lnTo>
                  <a:lnTo>
                    <a:pt x="737" y="375"/>
                  </a:lnTo>
                  <a:lnTo>
                    <a:pt x="734" y="376"/>
                  </a:lnTo>
                  <a:lnTo>
                    <a:pt x="733" y="376"/>
                  </a:lnTo>
                  <a:lnTo>
                    <a:pt x="732" y="376"/>
                  </a:lnTo>
                  <a:lnTo>
                    <a:pt x="730" y="376"/>
                  </a:lnTo>
                  <a:lnTo>
                    <a:pt x="729" y="377"/>
                  </a:lnTo>
                  <a:lnTo>
                    <a:pt x="728" y="378"/>
                  </a:lnTo>
                  <a:lnTo>
                    <a:pt x="727" y="378"/>
                  </a:lnTo>
                  <a:lnTo>
                    <a:pt x="727" y="380"/>
                  </a:lnTo>
                  <a:lnTo>
                    <a:pt x="727" y="381"/>
                  </a:lnTo>
                  <a:lnTo>
                    <a:pt x="727" y="382"/>
                  </a:lnTo>
                  <a:lnTo>
                    <a:pt x="727" y="384"/>
                  </a:lnTo>
                  <a:lnTo>
                    <a:pt x="730" y="387"/>
                  </a:lnTo>
                  <a:lnTo>
                    <a:pt x="730" y="389"/>
                  </a:lnTo>
                  <a:lnTo>
                    <a:pt x="727" y="390"/>
                  </a:lnTo>
                  <a:lnTo>
                    <a:pt x="727" y="391"/>
                  </a:lnTo>
                  <a:lnTo>
                    <a:pt x="727" y="393"/>
                  </a:lnTo>
                  <a:lnTo>
                    <a:pt x="727" y="395"/>
                  </a:lnTo>
                  <a:lnTo>
                    <a:pt x="727" y="397"/>
                  </a:lnTo>
                  <a:lnTo>
                    <a:pt x="727" y="397"/>
                  </a:lnTo>
                  <a:lnTo>
                    <a:pt x="724" y="394"/>
                  </a:lnTo>
                  <a:close/>
                </a:path>
              </a:pathLst>
            </a:custGeom>
            <a:solidFill>
              <a:srgbClr val="FFC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230" name="Freeform 230"/>
            <p:cNvSpPr>
              <a:spLocks/>
            </p:cNvSpPr>
            <p:nvPr/>
          </p:nvSpPr>
          <p:spPr bwMode="auto">
            <a:xfrm>
              <a:off x="4248151" y="3047997"/>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31" name="Freeform 231"/>
            <p:cNvSpPr>
              <a:spLocks/>
            </p:cNvSpPr>
            <p:nvPr/>
          </p:nvSpPr>
          <p:spPr bwMode="auto">
            <a:xfrm>
              <a:off x="3265489" y="2963859"/>
              <a:ext cx="1149350" cy="595312"/>
            </a:xfrm>
            <a:custGeom>
              <a:avLst/>
              <a:gdLst>
                <a:gd name="T0" fmla="*/ 716 w 724"/>
                <a:gd name="T1" fmla="*/ 231 h 375"/>
                <a:gd name="T2" fmla="*/ 711 w 724"/>
                <a:gd name="T3" fmla="*/ 237 h 375"/>
                <a:gd name="T4" fmla="*/ 701 w 724"/>
                <a:gd name="T5" fmla="*/ 241 h 375"/>
                <a:gd name="T6" fmla="*/ 693 w 724"/>
                <a:gd name="T7" fmla="*/ 247 h 375"/>
                <a:gd name="T8" fmla="*/ 684 w 724"/>
                <a:gd name="T9" fmla="*/ 240 h 375"/>
                <a:gd name="T10" fmla="*/ 679 w 724"/>
                <a:gd name="T11" fmla="*/ 245 h 375"/>
                <a:gd name="T12" fmla="*/ 670 w 724"/>
                <a:gd name="T13" fmla="*/ 243 h 375"/>
                <a:gd name="T14" fmla="*/ 665 w 724"/>
                <a:gd name="T15" fmla="*/ 255 h 375"/>
                <a:gd name="T16" fmla="*/ 661 w 724"/>
                <a:gd name="T17" fmla="*/ 266 h 375"/>
                <a:gd name="T18" fmla="*/ 656 w 724"/>
                <a:gd name="T19" fmla="*/ 274 h 375"/>
                <a:gd name="T20" fmla="*/ 655 w 724"/>
                <a:gd name="T21" fmla="*/ 283 h 375"/>
                <a:gd name="T22" fmla="*/ 646 w 724"/>
                <a:gd name="T23" fmla="*/ 279 h 375"/>
                <a:gd name="T24" fmla="*/ 640 w 724"/>
                <a:gd name="T25" fmla="*/ 295 h 375"/>
                <a:gd name="T26" fmla="*/ 640 w 724"/>
                <a:gd name="T27" fmla="*/ 306 h 375"/>
                <a:gd name="T28" fmla="*/ 632 w 724"/>
                <a:gd name="T29" fmla="*/ 311 h 375"/>
                <a:gd name="T30" fmla="*/ 630 w 724"/>
                <a:gd name="T31" fmla="*/ 322 h 375"/>
                <a:gd name="T32" fmla="*/ 630 w 724"/>
                <a:gd name="T33" fmla="*/ 332 h 375"/>
                <a:gd name="T34" fmla="*/ 629 w 724"/>
                <a:gd name="T35" fmla="*/ 345 h 375"/>
                <a:gd name="T36" fmla="*/ 609 w 724"/>
                <a:gd name="T37" fmla="*/ 348 h 375"/>
                <a:gd name="T38" fmla="*/ 579 w 724"/>
                <a:gd name="T39" fmla="*/ 323 h 375"/>
                <a:gd name="T40" fmla="*/ 539 w 724"/>
                <a:gd name="T41" fmla="*/ 330 h 375"/>
                <a:gd name="T42" fmla="*/ 508 w 724"/>
                <a:gd name="T43" fmla="*/ 320 h 375"/>
                <a:gd name="T44" fmla="*/ 477 w 724"/>
                <a:gd name="T45" fmla="*/ 322 h 375"/>
                <a:gd name="T46" fmla="*/ 451 w 724"/>
                <a:gd name="T47" fmla="*/ 336 h 375"/>
                <a:gd name="T48" fmla="*/ 414 w 724"/>
                <a:gd name="T49" fmla="*/ 336 h 375"/>
                <a:gd name="T50" fmla="*/ 386 w 724"/>
                <a:gd name="T51" fmla="*/ 332 h 375"/>
                <a:gd name="T52" fmla="*/ 338 w 724"/>
                <a:gd name="T53" fmla="*/ 349 h 375"/>
                <a:gd name="T54" fmla="*/ 317 w 724"/>
                <a:gd name="T55" fmla="*/ 344 h 375"/>
                <a:gd name="T56" fmla="*/ 318 w 724"/>
                <a:gd name="T57" fmla="*/ 312 h 375"/>
                <a:gd name="T58" fmla="*/ 274 w 724"/>
                <a:gd name="T59" fmla="*/ 317 h 375"/>
                <a:gd name="T60" fmla="*/ 237 w 724"/>
                <a:gd name="T61" fmla="*/ 350 h 375"/>
                <a:gd name="T62" fmla="*/ 218 w 724"/>
                <a:gd name="T63" fmla="*/ 371 h 375"/>
                <a:gd name="T64" fmla="*/ 191 w 724"/>
                <a:gd name="T65" fmla="*/ 361 h 375"/>
                <a:gd name="T66" fmla="*/ 153 w 724"/>
                <a:gd name="T67" fmla="*/ 345 h 375"/>
                <a:gd name="T68" fmla="*/ 101 w 724"/>
                <a:gd name="T69" fmla="*/ 341 h 375"/>
                <a:gd name="T70" fmla="*/ 56 w 724"/>
                <a:gd name="T71" fmla="*/ 320 h 375"/>
                <a:gd name="T72" fmla="*/ 29 w 724"/>
                <a:gd name="T73" fmla="*/ 283 h 375"/>
                <a:gd name="T74" fmla="*/ 8 w 724"/>
                <a:gd name="T75" fmla="*/ 275 h 375"/>
                <a:gd name="T76" fmla="*/ 17 w 724"/>
                <a:gd name="T77" fmla="*/ 253 h 375"/>
                <a:gd name="T78" fmla="*/ 0 w 724"/>
                <a:gd name="T79" fmla="*/ 238 h 375"/>
                <a:gd name="T80" fmla="*/ 37 w 724"/>
                <a:gd name="T81" fmla="*/ 213 h 375"/>
                <a:gd name="T82" fmla="*/ 35 w 724"/>
                <a:gd name="T83" fmla="*/ 182 h 375"/>
                <a:gd name="T84" fmla="*/ 61 w 724"/>
                <a:gd name="T85" fmla="*/ 174 h 375"/>
                <a:gd name="T86" fmla="*/ 61 w 724"/>
                <a:gd name="T87" fmla="*/ 167 h 375"/>
                <a:gd name="T88" fmla="*/ 49 w 724"/>
                <a:gd name="T89" fmla="*/ 161 h 375"/>
                <a:gd name="T90" fmla="*/ 60 w 724"/>
                <a:gd name="T91" fmla="*/ 148 h 375"/>
                <a:gd name="T92" fmla="*/ 78 w 724"/>
                <a:gd name="T93" fmla="*/ 140 h 375"/>
                <a:gd name="T94" fmla="*/ 85 w 724"/>
                <a:gd name="T95" fmla="*/ 125 h 375"/>
                <a:gd name="T96" fmla="*/ 85 w 724"/>
                <a:gd name="T97" fmla="*/ 106 h 375"/>
                <a:gd name="T98" fmla="*/ 85 w 724"/>
                <a:gd name="T99" fmla="*/ 89 h 375"/>
                <a:gd name="T100" fmla="*/ 69 w 724"/>
                <a:gd name="T101" fmla="*/ 76 h 375"/>
                <a:gd name="T102" fmla="*/ 75 w 724"/>
                <a:gd name="T103" fmla="*/ 58 h 375"/>
                <a:gd name="T104" fmla="*/ 68 w 724"/>
                <a:gd name="T105" fmla="*/ 45 h 375"/>
                <a:gd name="T106" fmla="*/ 74 w 724"/>
                <a:gd name="T107" fmla="*/ 26 h 375"/>
                <a:gd name="T108" fmla="*/ 88 w 724"/>
                <a:gd name="T109" fmla="*/ 37 h 375"/>
                <a:gd name="T110" fmla="*/ 80 w 724"/>
                <a:gd name="T111" fmla="*/ 24 h 375"/>
                <a:gd name="T112" fmla="*/ 79 w 724"/>
                <a:gd name="T113" fmla="*/ 9 h 375"/>
                <a:gd name="T114" fmla="*/ 87 w 724"/>
                <a:gd name="T115" fmla="*/ 18 h 375"/>
                <a:gd name="T116" fmla="*/ 103 w 724"/>
                <a:gd name="T117" fmla="*/ 11 h 375"/>
                <a:gd name="T118" fmla="*/ 114 w 724"/>
                <a:gd name="T119" fmla="*/ 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24" h="375">
                  <a:moveTo>
                    <a:pt x="724" y="224"/>
                  </a:moveTo>
                  <a:lnTo>
                    <a:pt x="724" y="225"/>
                  </a:lnTo>
                  <a:lnTo>
                    <a:pt x="724" y="225"/>
                  </a:lnTo>
                  <a:lnTo>
                    <a:pt x="723" y="225"/>
                  </a:lnTo>
                  <a:lnTo>
                    <a:pt x="722" y="225"/>
                  </a:lnTo>
                  <a:lnTo>
                    <a:pt x="722" y="226"/>
                  </a:lnTo>
                  <a:lnTo>
                    <a:pt x="722" y="227"/>
                  </a:lnTo>
                  <a:lnTo>
                    <a:pt x="723" y="227"/>
                  </a:lnTo>
                  <a:lnTo>
                    <a:pt x="722" y="228"/>
                  </a:lnTo>
                  <a:lnTo>
                    <a:pt x="721" y="228"/>
                  </a:lnTo>
                  <a:lnTo>
                    <a:pt x="720" y="228"/>
                  </a:lnTo>
                  <a:lnTo>
                    <a:pt x="720" y="229"/>
                  </a:lnTo>
                  <a:lnTo>
                    <a:pt x="719" y="229"/>
                  </a:lnTo>
                  <a:lnTo>
                    <a:pt x="718" y="230"/>
                  </a:lnTo>
                  <a:lnTo>
                    <a:pt x="717" y="230"/>
                  </a:lnTo>
                  <a:lnTo>
                    <a:pt x="716" y="230"/>
                  </a:lnTo>
                  <a:lnTo>
                    <a:pt x="716" y="231"/>
                  </a:lnTo>
                  <a:lnTo>
                    <a:pt x="716" y="231"/>
                  </a:lnTo>
                  <a:lnTo>
                    <a:pt x="716" y="232"/>
                  </a:lnTo>
                  <a:lnTo>
                    <a:pt x="715" y="232"/>
                  </a:lnTo>
                  <a:lnTo>
                    <a:pt x="715" y="233"/>
                  </a:lnTo>
                  <a:lnTo>
                    <a:pt x="715" y="234"/>
                  </a:lnTo>
                  <a:lnTo>
                    <a:pt x="715" y="235"/>
                  </a:lnTo>
                  <a:lnTo>
                    <a:pt x="716" y="235"/>
                  </a:lnTo>
                  <a:lnTo>
                    <a:pt x="716" y="235"/>
                  </a:lnTo>
                  <a:lnTo>
                    <a:pt x="717" y="235"/>
                  </a:lnTo>
                  <a:lnTo>
                    <a:pt x="716" y="235"/>
                  </a:lnTo>
                  <a:lnTo>
                    <a:pt x="716" y="235"/>
                  </a:lnTo>
                  <a:lnTo>
                    <a:pt x="715" y="235"/>
                  </a:lnTo>
                  <a:lnTo>
                    <a:pt x="714" y="236"/>
                  </a:lnTo>
                  <a:lnTo>
                    <a:pt x="713" y="236"/>
                  </a:lnTo>
                  <a:lnTo>
                    <a:pt x="713" y="237"/>
                  </a:lnTo>
                  <a:lnTo>
                    <a:pt x="712" y="237"/>
                  </a:lnTo>
                  <a:lnTo>
                    <a:pt x="711" y="237"/>
                  </a:lnTo>
                  <a:lnTo>
                    <a:pt x="710" y="237"/>
                  </a:lnTo>
                  <a:lnTo>
                    <a:pt x="709" y="237"/>
                  </a:lnTo>
                  <a:lnTo>
                    <a:pt x="708" y="237"/>
                  </a:lnTo>
                  <a:lnTo>
                    <a:pt x="708" y="237"/>
                  </a:lnTo>
                  <a:lnTo>
                    <a:pt x="708" y="238"/>
                  </a:lnTo>
                  <a:lnTo>
                    <a:pt x="708" y="238"/>
                  </a:lnTo>
                  <a:lnTo>
                    <a:pt x="708" y="239"/>
                  </a:lnTo>
                  <a:lnTo>
                    <a:pt x="707" y="239"/>
                  </a:lnTo>
                  <a:lnTo>
                    <a:pt x="706" y="239"/>
                  </a:lnTo>
                  <a:lnTo>
                    <a:pt x="706" y="238"/>
                  </a:lnTo>
                  <a:lnTo>
                    <a:pt x="705" y="238"/>
                  </a:lnTo>
                  <a:lnTo>
                    <a:pt x="704" y="238"/>
                  </a:lnTo>
                  <a:lnTo>
                    <a:pt x="703" y="238"/>
                  </a:lnTo>
                  <a:lnTo>
                    <a:pt x="703" y="239"/>
                  </a:lnTo>
                  <a:lnTo>
                    <a:pt x="703" y="240"/>
                  </a:lnTo>
                  <a:lnTo>
                    <a:pt x="702" y="241"/>
                  </a:lnTo>
                  <a:lnTo>
                    <a:pt x="701" y="241"/>
                  </a:lnTo>
                  <a:lnTo>
                    <a:pt x="700" y="241"/>
                  </a:lnTo>
                  <a:lnTo>
                    <a:pt x="700" y="242"/>
                  </a:lnTo>
                  <a:lnTo>
                    <a:pt x="700" y="242"/>
                  </a:lnTo>
                  <a:lnTo>
                    <a:pt x="700" y="242"/>
                  </a:lnTo>
                  <a:lnTo>
                    <a:pt x="699" y="242"/>
                  </a:lnTo>
                  <a:lnTo>
                    <a:pt x="698" y="242"/>
                  </a:lnTo>
                  <a:lnTo>
                    <a:pt x="697" y="243"/>
                  </a:lnTo>
                  <a:lnTo>
                    <a:pt x="696" y="243"/>
                  </a:lnTo>
                  <a:lnTo>
                    <a:pt x="696" y="244"/>
                  </a:lnTo>
                  <a:lnTo>
                    <a:pt x="696" y="245"/>
                  </a:lnTo>
                  <a:lnTo>
                    <a:pt x="696" y="246"/>
                  </a:lnTo>
                  <a:lnTo>
                    <a:pt x="695" y="246"/>
                  </a:lnTo>
                  <a:lnTo>
                    <a:pt x="694" y="246"/>
                  </a:lnTo>
                  <a:lnTo>
                    <a:pt x="694" y="247"/>
                  </a:lnTo>
                  <a:lnTo>
                    <a:pt x="693" y="247"/>
                  </a:lnTo>
                  <a:lnTo>
                    <a:pt x="693" y="248"/>
                  </a:lnTo>
                  <a:lnTo>
                    <a:pt x="693" y="247"/>
                  </a:lnTo>
                  <a:lnTo>
                    <a:pt x="692" y="247"/>
                  </a:lnTo>
                  <a:lnTo>
                    <a:pt x="692" y="247"/>
                  </a:lnTo>
                  <a:lnTo>
                    <a:pt x="692" y="246"/>
                  </a:lnTo>
                  <a:lnTo>
                    <a:pt x="692" y="245"/>
                  </a:lnTo>
                  <a:lnTo>
                    <a:pt x="692" y="244"/>
                  </a:lnTo>
                  <a:lnTo>
                    <a:pt x="692" y="243"/>
                  </a:lnTo>
                  <a:lnTo>
                    <a:pt x="692" y="242"/>
                  </a:lnTo>
                  <a:lnTo>
                    <a:pt x="692" y="242"/>
                  </a:lnTo>
                  <a:lnTo>
                    <a:pt x="691" y="242"/>
                  </a:lnTo>
                  <a:lnTo>
                    <a:pt x="690" y="241"/>
                  </a:lnTo>
                  <a:lnTo>
                    <a:pt x="689" y="241"/>
                  </a:lnTo>
                  <a:lnTo>
                    <a:pt x="688" y="241"/>
                  </a:lnTo>
                  <a:lnTo>
                    <a:pt x="687" y="241"/>
                  </a:lnTo>
                  <a:lnTo>
                    <a:pt x="687" y="240"/>
                  </a:lnTo>
                  <a:lnTo>
                    <a:pt x="686" y="240"/>
                  </a:lnTo>
                  <a:lnTo>
                    <a:pt x="685" y="240"/>
                  </a:lnTo>
                  <a:lnTo>
                    <a:pt x="684" y="240"/>
                  </a:lnTo>
                  <a:lnTo>
                    <a:pt x="684" y="241"/>
                  </a:lnTo>
                  <a:lnTo>
                    <a:pt x="684" y="242"/>
                  </a:lnTo>
                  <a:lnTo>
                    <a:pt x="684" y="242"/>
                  </a:lnTo>
                  <a:lnTo>
                    <a:pt x="684" y="243"/>
                  </a:lnTo>
                  <a:lnTo>
                    <a:pt x="684" y="243"/>
                  </a:lnTo>
                  <a:lnTo>
                    <a:pt x="684" y="242"/>
                  </a:lnTo>
                  <a:lnTo>
                    <a:pt x="683" y="242"/>
                  </a:lnTo>
                  <a:lnTo>
                    <a:pt x="682" y="242"/>
                  </a:lnTo>
                  <a:lnTo>
                    <a:pt x="681" y="242"/>
                  </a:lnTo>
                  <a:lnTo>
                    <a:pt x="680" y="242"/>
                  </a:lnTo>
                  <a:lnTo>
                    <a:pt x="680" y="242"/>
                  </a:lnTo>
                  <a:lnTo>
                    <a:pt x="679" y="242"/>
                  </a:lnTo>
                  <a:lnTo>
                    <a:pt x="679" y="243"/>
                  </a:lnTo>
                  <a:lnTo>
                    <a:pt x="680" y="243"/>
                  </a:lnTo>
                  <a:lnTo>
                    <a:pt x="680" y="244"/>
                  </a:lnTo>
                  <a:lnTo>
                    <a:pt x="679" y="244"/>
                  </a:lnTo>
                  <a:lnTo>
                    <a:pt x="679" y="245"/>
                  </a:lnTo>
                  <a:lnTo>
                    <a:pt x="678" y="245"/>
                  </a:lnTo>
                  <a:lnTo>
                    <a:pt x="678" y="246"/>
                  </a:lnTo>
                  <a:lnTo>
                    <a:pt x="677" y="246"/>
                  </a:lnTo>
                  <a:lnTo>
                    <a:pt x="676" y="246"/>
                  </a:lnTo>
                  <a:lnTo>
                    <a:pt x="676" y="246"/>
                  </a:lnTo>
                  <a:lnTo>
                    <a:pt x="675" y="246"/>
                  </a:lnTo>
                  <a:lnTo>
                    <a:pt x="675" y="245"/>
                  </a:lnTo>
                  <a:lnTo>
                    <a:pt x="675" y="244"/>
                  </a:lnTo>
                  <a:lnTo>
                    <a:pt x="675" y="243"/>
                  </a:lnTo>
                  <a:lnTo>
                    <a:pt x="675" y="242"/>
                  </a:lnTo>
                  <a:lnTo>
                    <a:pt x="674" y="242"/>
                  </a:lnTo>
                  <a:lnTo>
                    <a:pt x="673" y="242"/>
                  </a:lnTo>
                  <a:lnTo>
                    <a:pt x="672" y="242"/>
                  </a:lnTo>
                  <a:lnTo>
                    <a:pt x="671" y="242"/>
                  </a:lnTo>
                  <a:lnTo>
                    <a:pt x="670" y="242"/>
                  </a:lnTo>
                  <a:lnTo>
                    <a:pt x="670" y="242"/>
                  </a:lnTo>
                  <a:lnTo>
                    <a:pt x="670" y="243"/>
                  </a:lnTo>
                  <a:lnTo>
                    <a:pt x="670" y="244"/>
                  </a:lnTo>
                  <a:lnTo>
                    <a:pt x="670" y="245"/>
                  </a:lnTo>
                  <a:lnTo>
                    <a:pt x="669" y="245"/>
                  </a:lnTo>
                  <a:lnTo>
                    <a:pt x="668" y="246"/>
                  </a:lnTo>
                  <a:lnTo>
                    <a:pt x="668" y="246"/>
                  </a:lnTo>
                  <a:lnTo>
                    <a:pt x="666" y="246"/>
                  </a:lnTo>
                  <a:lnTo>
                    <a:pt x="665" y="246"/>
                  </a:lnTo>
                  <a:lnTo>
                    <a:pt x="665" y="247"/>
                  </a:lnTo>
                  <a:lnTo>
                    <a:pt x="665" y="248"/>
                  </a:lnTo>
                  <a:lnTo>
                    <a:pt x="665" y="249"/>
                  </a:lnTo>
                  <a:lnTo>
                    <a:pt x="665" y="250"/>
                  </a:lnTo>
                  <a:lnTo>
                    <a:pt x="665" y="250"/>
                  </a:lnTo>
                  <a:lnTo>
                    <a:pt x="665" y="251"/>
                  </a:lnTo>
                  <a:lnTo>
                    <a:pt x="665" y="252"/>
                  </a:lnTo>
                  <a:lnTo>
                    <a:pt x="665" y="253"/>
                  </a:lnTo>
                  <a:lnTo>
                    <a:pt x="665" y="254"/>
                  </a:lnTo>
                  <a:lnTo>
                    <a:pt x="665" y="255"/>
                  </a:lnTo>
                  <a:lnTo>
                    <a:pt x="665" y="256"/>
                  </a:lnTo>
                  <a:lnTo>
                    <a:pt x="665" y="257"/>
                  </a:lnTo>
                  <a:lnTo>
                    <a:pt x="665" y="258"/>
                  </a:lnTo>
                  <a:lnTo>
                    <a:pt x="665" y="258"/>
                  </a:lnTo>
                  <a:lnTo>
                    <a:pt x="665" y="259"/>
                  </a:lnTo>
                  <a:lnTo>
                    <a:pt x="665" y="260"/>
                  </a:lnTo>
                  <a:lnTo>
                    <a:pt x="665" y="261"/>
                  </a:lnTo>
                  <a:lnTo>
                    <a:pt x="665" y="262"/>
                  </a:lnTo>
                  <a:lnTo>
                    <a:pt x="665" y="263"/>
                  </a:lnTo>
                  <a:lnTo>
                    <a:pt x="664" y="263"/>
                  </a:lnTo>
                  <a:lnTo>
                    <a:pt x="663" y="263"/>
                  </a:lnTo>
                  <a:lnTo>
                    <a:pt x="663" y="264"/>
                  </a:lnTo>
                  <a:lnTo>
                    <a:pt x="662" y="264"/>
                  </a:lnTo>
                  <a:lnTo>
                    <a:pt x="663" y="265"/>
                  </a:lnTo>
                  <a:lnTo>
                    <a:pt x="663" y="266"/>
                  </a:lnTo>
                  <a:lnTo>
                    <a:pt x="662" y="266"/>
                  </a:lnTo>
                  <a:lnTo>
                    <a:pt x="661" y="266"/>
                  </a:lnTo>
                  <a:lnTo>
                    <a:pt x="661" y="266"/>
                  </a:lnTo>
                  <a:lnTo>
                    <a:pt x="661" y="265"/>
                  </a:lnTo>
                  <a:lnTo>
                    <a:pt x="660" y="265"/>
                  </a:lnTo>
                  <a:lnTo>
                    <a:pt x="659" y="266"/>
                  </a:lnTo>
                  <a:lnTo>
                    <a:pt x="658" y="266"/>
                  </a:lnTo>
                  <a:lnTo>
                    <a:pt x="658" y="266"/>
                  </a:lnTo>
                  <a:lnTo>
                    <a:pt x="658" y="267"/>
                  </a:lnTo>
                  <a:lnTo>
                    <a:pt x="657" y="267"/>
                  </a:lnTo>
                  <a:lnTo>
                    <a:pt x="656" y="267"/>
                  </a:lnTo>
                  <a:lnTo>
                    <a:pt x="655" y="268"/>
                  </a:lnTo>
                  <a:lnTo>
                    <a:pt x="656" y="268"/>
                  </a:lnTo>
                  <a:lnTo>
                    <a:pt x="656" y="269"/>
                  </a:lnTo>
                  <a:lnTo>
                    <a:pt x="656" y="270"/>
                  </a:lnTo>
                  <a:lnTo>
                    <a:pt x="656" y="271"/>
                  </a:lnTo>
                  <a:lnTo>
                    <a:pt x="656" y="272"/>
                  </a:lnTo>
                  <a:lnTo>
                    <a:pt x="656" y="273"/>
                  </a:lnTo>
                  <a:lnTo>
                    <a:pt x="656" y="274"/>
                  </a:lnTo>
                  <a:lnTo>
                    <a:pt x="656" y="274"/>
                  </a:lnTo>
                  <a:lnTo>
                    <a:pt x="656" y="275"/>
                  </a:lnTo>
                  <a:lnTo>
                    <a:pt x="655" y="276"/>
                  </a:lnTo>
                  <a:lnTo>
                    <a:pt x="654" y="276"/>
                  </a:lnTo>
                  <a:lnTo>
                    <a:pt x="654" y="275"/>
                  </a:lnTo>
                  <a:lnTo>
                    <a:pt x="653" y="275"/>
                  </a:lnTo>
                  <a:lnTo>
                    <a:pt x="653" y="276"/>
                  </a:lnTo>
                  <a:lnTo>
                    <a:pt x="653" y="277"/>
                  </a:lnTo>
                  <a:lnTo>
                    <a:pt x="653" y="278"/>
                  </a:lnTo>
                  <a:lnTo>
                    <a:pt x="654" y="279"/>
                  </a:lnTo>
                  <a:lnTo>
                    <a:pt x="655" y="279"/>
                  </a:lnTo>
                  <a:lnTo>
                    <a:pt x="655" y="280"/>
                  </a:lnTo>
                  <a:lnTo>
                    <a:pt x="656" y="281"/>
                  </a:lnTo>
                  <a:lnTo>
                    <a:pt x="655" y="282"/>
                  </a:lnTo>
                  <a:lnTo>
                    <a:pt x="655" y="282"/>
                  </a:lnTo>
                  <a:lnTo>
                    <a:pt x="656" y="283"/>
                  </a:lnTo>
                  <a:lnTo>
                    <a:pt x="655" y="283"/>
                  </a:lnTo>
                  <a:lnTo>
                    <a:pt x="654" y="284"/>
                  </a:lnTo>
                  <a:lnTo>
                    <a:pt x="653" y="284"/>
                  </a:lnTo>
                  <a:lnTo>
                    <a:pt x="653" y="284"/>
                  </a:lnTo>
                  <a:lnTo>
                    <a:pt x="652" y="283"/>
                  </a:lnTo>
                  <a:lnTo>
                    <a:pt x="651" y="283"/>
                  </a:lnTo>
                  <a:lnTo>
                    <a:pt x="651" y="282"/>
                  </a:lnTo>
                  <a:lnTo>
                    <a:pt x="651" y="282"/>
                  </a:lnTo>
                  <a:lnTo>
                    <a:pt x="651" y="281"/>
                  </a:lnTo>
                  <a:lnTo>
                    <a:pt x="651" y="280"/>
                  </a:lnTo>
                  <a:lnTo>
                    <a:pt x="651" y="279"/>
                  </a:lnTo>
                  <a:lnTo>
                    <a:pt x="650" y="278"/>
                  </a:lnTo>
                  <a:lnTo>
                    <a:pt x="649" y="278"/>
                  </a:lnTo>
                  <a:lnTo>
                    <a:pt x="648" y="278"/>
                  </a:lnTo>
                  <a:lnTo>
                    <a:pt x="647" y="277"/>
                  </a:lnTo>
                  <a:lnTo>
                    <a:pt x="646" y="277"/>
                  </a:lnTo>
                  <a:lnTo>
                    <a:pt x="646" y="278"/>
                  </a:lnTo>
                  <a:lnTo>
                    <a:pt x="646" y="279"/>
                  </a:lnTo>
                  <a:lnTo>
                    <a:pt x="645" y="280"/>
                  </a:lnTo>
                  <a:lnTo>
                    <a:pt x="645" y="280"/>
                  </a:lnTo>
                  <a:lnTo>
                    <a:pt x="645" y="281"/>
                  </a:lnTo>
                  <a:lnTo>
                    <a:pt x="644" y="282"/>
                  </a:lnTo>
                  <a:lnTo>
                    <a:pt x="644" y="282"/>
                  </a:lnTo>
                  <a:lnTo>
                    <a:pt x="644" y="283"/>
                  </a:lnTo>
                  <a:lnTo>
                    <a:pt x="643" y="284"/>
                  </a:lnTo>
                  <a:lnTo>
                    <a:pt x="642" y="284"/>
                  </a:lnTo>
                  <a:lnTo>
                    <a:pt x="641" y="285"/>
                  </a:lnTo>
                  <a:lnTo>
                    <a:pt x="641" y="286"/>
                  </a:lnTo>
                  <a:lnTo>
                    <a:pt x="641" y="287"/>
                  </a:lnTo>
                  <a:lnTo>
                    <a:pt x="641" y="288"/>
                  </a:lnTo>
                  <a:lnTo>
                    <a:pt x="640" y="291"/>
                  </a:lnTo>
                  <a:lnTo>
                    <a:pt x="640" y="292"/>
                  </a:lnTo>
                  <a:lnTo>
                    <a:pt x="640" y="293"/>
                  </a:lnTo>
                  <a:lnTo>
                    <a:pt x="640" y="294"/>
                  </a:lnTo>
                  <a:lnTo>
                    <a:pt x="640" y="295"/>
                  </a:lnTo>
                  <a:lnTo>
                    <a:pt x="640" y="296"/>
                  </a:lnTo>
                  <a:lnTo>
                    <a:pt x="640" y="297"/>
                  </a:lnTo>
                  <a:lnTo>
                    <a:pt x="640" y="298"/>
                  </a:lnTo>
                  <a:lnTo>
                    <a:pt x="640" y="298"/>
                  </a:lnTo>
                  <a:lnTo>
                    <a:pt x="640" y="299"/>
                  </a:lnTo>
                  <a:lnTo>
                    <a:pt x="641" y="299"/>
                  </a:lnTo>
                  <a:lnTo>
                    <a:pt x="641" y="300"/>
                  </a:lnTo>
                  <a:lnTo>
                    <a:pt x="642" y="300"/>
                  </a:lnTo>
                  <a:lnTo>
                    <a:pt x="643" y="300"/>
                  </a:lnTo>
                  <a:lnTo>
                    <a:pt x="642" y="300"/>
                  </a:lnTo>
                  <a:lnTo>
                    <a:pt x="641" y="301"/>
                  </a:lnTo>
                  <a:lnTo>
                    <a:pt x="640" y="301"/>
                  </a:lnTo>
                  <a:lnTo>
                    <a:pt x="640" y="302"/>
                  </a:lnTo>
                  <a:lnTo>
                    <a:pt x="640" y="303"/>
                  </a:lnTo>
                  <a:lnTo>
                    <a:pt x="640" y="304"/>
                  </a:lnTo>
                  <a:lnTo>
                    <a:pt x="640" y="305"/>
                  </a:lnTo>
                  <a:lnTo>
                    <a:pt x="640" y="306"/>
                  </a:lnTo>
                  <a:lnTo>
                    <a:pt x="640" y="306"/>
                  </a:lnTo>
                  <a:lnTo>
                    <a:pt x="639" y="306"/>
                  </a:lnTo>
                  <a:lnTo>
                    <a:pt x="639" y="307"/>
                  </a:lnTo>
                  <a:lnTo>
                    <a:pt x="638" y="307"/>
                  </a:lnTo>
                  <a:lnTo>
                    <a:pt x="638" y="308"/>
                  </a:lnTo>
                  <a:lnTo>
                    <a:pt x="637" y="308"/>
                  </a:lnTo>
                  <a:lnTo>
                    <a:pt x="638" y="309"/>
                  </a:lnTo>
                  <a:lnTo>
                    <a:pt x="638" y="310"/>
                  </a:lnTo>
                  <a:lnTo>
                    <a:pt x="637" y="310"/>
                  </a:lnTo>
                  <a:lnTo>
                    <a:pt x="637" y="311"/>
                  </a:lnTo>
                  <a:lnTo>
                    <a:pt x="637" y="311"/>
                  </a:lnTo>
                  <a:lnTo>
                    <a:pt x="636" y="311"/>
                  </a:lnTo>
                  <a:lnTo>
                    <a:pt x="635" y="311"/>
                  </a:lnTo>
                  <a:lnTo>
                    <a:pt x="634" y="311"/>
                  </a:lnTo>
                  <a:lnTo>
                    <a:pt x="634" y="310"/>
                  </a:lnTo>
                  <a:lnTo>
                    <a:pt x="633" y="310"/>
                  </a:lnTo>
                  <a:lnTo>
                    <a:pt x="632" y="311"/>
                  </a:lnTo>
                  <a:lnTo>
                    <a:pt x="631" y="311"/>
                  </a:lnTo>
                  <a:lnTo>
                    <a:pt x="631" y="312"/>
                  </a:lnTo>
                  <a:lnTo>
                    <a:pt x="631" y="313"/>
                  </a:lnTo>
                  <a:lnTo>
                    <a:pt x="631" y="314"/>
                  </a:lnTo>
                  <a:lnTo>
                    <a:pt x="631" y="314"/>
                  </a:lnTo>
                  <a:lnTo>
                    <a:pt x="630" y="315"/>
                  </a:lnTo>
                  <a:lnTo>
                    <a:pt x="629" y="315"/>
                  </a:lnTo>
                  <a:lnTo>
                    <a:pt x="629" y="316"/>
                  </a:lnTo>
                  <a:lnTo>
                    <a:pt x="629" y="316"/>
                  </a:lnTo>
                  <a:lnTo>
                    <a:pt x="629" y="317"/>
                  </a:lnTo>
                  <a:lnTo>
                    <a:pt x="629" y="318"/>
                  </a:lnTo>
                  <a:lnTo>
                    <a:pt x="629" y="319"/>
                  </a:lnTo>
                  <a:lnTo>
                    <a:pt x="629" y="320"/>
                  </a:lnTo>
                  <a:lnTo>
                    <a:pt x="629" y="321"/>
                  </a:lnTo>
                  <a:lnTo>
                    <a:pt x="629" y="322"/>
                  </a:lnTo>
                  <a:lnTo>
                    <a:pt x="629" y="322"/>
                  </a:lnTo>
                  <a:lnTo>
                    <a:pt x="630" y="322"/>
                  </a:lnTo>
                  <a:lnTo>
                    <a:pt x="631" y="322"/>
                  </a:lnTo>
                  <a:lnTo>
                    <a:pt x="631" y="323"/>
                  </a:lnTo>
                  <a:lnTo>
                    <a:pt x="630" y="323"/>
                  </a:lnTo>
                  <a:lnTo>
                    <a:pt x="629" y="323"/>
                  </a:lnTo>
                  <a:lnTo>
                    <a:pt x="629" y="324"/>
                  </a:lnTo>
                  <a:lnTo>
                    <a:pt x="629" y="324"/>
                  </a:lnTo>
                  <a:lnTo>
                    <a:pt x="629" y="325"/>
                  </a:lnTo>
                  <a:lnTo>
                    <a:pt x="629" y="326"/>
                  </a:lnTo>
                  <a:lnTo>
                    <a:pt x="629" y="327"/>
                  </a:lnTo>
                  <a:lnTo>
                    <a:pt x="629" y="328"/>
                  </a:lnTo>
                  <a:lnTo>
                    <a:pt x="629" y="329"/>
                  </a:lnTo>
                  <a:lnTo>
                    <a:pt x="629" y="329"/>
                  </a:lnTo>
                  <a:lnTo>
                    <a:pt x="629" y="330"/>
                  </a:lnTo>
                  <a:lnTo>
                    <a:pt x="629" y="331"/>
                  </a:lnTo>
                  <a:lnTo>
                    <a:pt x="629" y="331"/>
                  </a:lnTo>
                  <a:lnTo>
                    <a:pt x="629" y="332"/>
                  </a:lnTo>
                  <a:lnTo>
                    <a:pt x="630" y="332"/>
                  </a:lnTo>
                  <a:lnTo>
                    <a:pt x="630" y="333"/>
                  </a:lnTo>
                  <a:lnTo>
                    <a:pt x="631" y="333"/>
                  </a:lnTo>
                  <a:lnTo>
                    <a:pt x="631" y="334"/>
                  </a:lnTo>
                  <a:lnTo>
                    <a:pt x="631" y="335"/>
                  </a:lnTo>
                  <a:lnTo>
                    <a:pt x="631" y="336"/>
                  </a:lnTo>
                  <a:lnTo>
                    <a:pt x="631" y="337"/>
                  </a:lnTo>
                  <a:lnTo>
                    <a:pt x="631" y="337"/>
                  </a:lnTo>
                  <a:lnTo>
                    <a:pt x="630" y="337"/>
                  </a:lnTo>
                  <a:lnTo>
                    <a:pt x="629" y="338"/>
                  </a:lnTo>
                  <a:lnTo>
                    <a:pt x="629" y="339"/>
                  </a:lnTo>
                  <a:lnTo>
                    <a:pt x="629" y="340"/>
                  </a:lnTo>
                  <a:lnTo>
                    <a:pt x="629" y="341"/>
                  </a:lnTo>
                  <a:lnTo>
                    <a:pt x="629" y="341"/>
                  </a:lnTo>
                  <a:lnTo>
                    <a:pt x="629" y="342"/>
                  </a:lnTo>
                  <a:lnTo>
                    <a:pt x="629" y="343"/>
                  </a:lnTo>
                  <a:lnTo>
                    <a:pt x="629" y="344"/>
                  </a:lnTo>
                  <a:lnTo>
                    <a:pt x="629" y="345"/>
                  </a:lnTo>
                  <a:lnTo>
                    <a:pt x="628" y="345"/>
                  </a:lnTo>
                  <a:lnTo>
                    <a:pt x="627" y="346"/>
                  </a:lnTo>
                  <a:lnTo>
                    <a:pt x="626" y="346"/>
                  </a:lnTo>
                  <a:lnTo>
                    <a:pt x="626" y="347"/>
                  </a:lnTo>
                  <a:lnTo>
                    <a:pt x="625" y="347"/>
                  </a:lnTo>
                  <a:lnTo>
                    <a:pt x="625" y="348"/>
                  </a:lnTo>
                  <a:lnTo>
                    <a:pt x="624" y="348"/>
                  </a:lnTo>
                  <a:lnTo>
                    <a:pt x="624" y="349"/>
                  </a:lnTo>
                  <a:lnTo>
                    <a:pt x="624" y="350"/>
                  </a:lnTo>
                  <a:lnTo>
                    <a:pt x="623" y="351"/>
                  </a:lnTo>
                  <a:lnTo>
                    <a:pt x="621" y="351"/>
                  </a:lnTo>
                  <a:lnTo>
                    <a:pt x="620" y="352"/>
                  </a:lnTo>
                  <a:lnTo>
                    <a:pt x="618" y="353"/>
                  </a:lnTo>
                  <a:lnTo>
                    <a:pt x="615" y="352"/>
                  </a:lnTo>
                  <a:lnTo>
                    <a:pt x="613" y="352"/>
                  </a:lnTo>
                  <a:lnTo>
                    <a:pt x="611" y="350"/>
                  </a:lnTo>
                  <a:lnTo>
                    <a:pt x="609" y="348"/>
                  </a:lnTo>
                  <a:lnTo>
                    <a:pt x="606" y="346"/>
                  </a:lnTo>
                  <a:lnTo>
                    <a:pt x="604" y="345"/>
                  </a:lnTo>
                  <a:lnTo>
                    <a:pt x="602" y="345"/>
                  </a:lnTo>
                  <a:lnTo>
                    <a:pt x="601" y="345"/>
                  </a:lnTo>
                  <a:lnTo>
                    <a:pt x="600" y="345"/>
                  </a:lnTo>
                  <a:lnTo>
                    <a:pt x="598" y="344"/>
                  </a:lnTo>
                  <a:lnTo>
                    <a:pt x="597" y="342"/>
                  </a:lnTo>
                  <a:lnTo>
                    <a:pt x="597" y="340"/>
                  </a:lnTo>
                  <a:lnTo>
                    <a:pt x="596" y="337"/>
                  </a:lnTo>
                  <a:lnTo>
                    <a:pt x="594" y="334"/>
                  </a:lnTo>
                  <a:lnTo>
                    <a:pt x="593" y="334"/>
                  </a:lnTo>
                  <a:lnTo>
                    <a:pt x="590" y="332"/>
                  </a:lnTo>
                  <a:lnTo>
                    <a:pt x="589" y="329"/>
                  </a:lnTo>
                  <a:lnTo>
                    <a:pt x="586" y="327"/>
                  </a:lnTo>
                  <a:lnTo>
                    <a:pt x="584" y="326"/>
                  </a:lnTo>
                  <a:lnTo>
                    <a:pt x="582" y="324"/>
                  </a:lnTo>
                  <a:lnTo>
                    <a:pt x="579" y="323"/>
                  </a:lnTo>
                  <a:lnTo>
                    <a:pt x="578" y="323"/>
                  </a:lnTo>
                  <a:lnTo>
                    <a:pt x="577" y="323"/>
                  </a:lnTo>
                  <a:lnTo>
                    <a:pt x="574" y="325"/>
                  </a:lnTo>
                  <a:lnTo>
                    <a:pt x="572" y="326"/>
                  </a:lnTo>
                  <a:lnTo>
                    <a:pt x="571" y="326"/>
                  </a:lnTo>
                  <a:lnTo>
                    <a:pt x="570" y="326"/>
                  </a:lnTo>
                  <a:lnTo>
                    <a:pt x="567" y="328"/>
                  </a:lnTo>
                  <a:lnTo>
                    <a:pt x="566" y="329"/>
                  </a:lnTo>
                  <a:lnTo>
                    <a:pt x="561" y="332"/>
                  </a:lnTo>
                  <a:lnTo>
                    <a:pt x="559" y="332"/>
                  </a:lnTo>
                  <a:lnTo>
                    <a:pt x="557" y="332"/>
                  </a:lnTo>
                  <a:lnTo>
                    <a:pt x="554" y="330"/>
                  </a:lnTo>
                  <a:lnTo>
                    <a:pt x="551" y="332"/>
                  </a:lnTo>
                  <a:lnTo>
                    <a:pt x="548" y="334"/>
                  </a:lnTo>
                  <a:lnTo>
                    <a:pt x="546" y="333"/>
                  </a:lnTo>
                  <a:lnTo>
                    <a:pt x="542" y="332"/>
                  </a:lnTo>
                  <a:lnTo>
                    <a:pt x="539" y="330"/>
                  </a:lnTo>
                  <a:lnTo>
                    <a:pt x="536" y="329"/>
                  </a:lnTo>
                  <a:lnTo>
                    <a:pt x="534" y="328"/>
                  </a:lnTo>
                  <a:lnTo>
                    <a:pt x="532" y="328"/>
                  </a:lnTo>
                  <a:lnTo>
                    <a:pt x="529" y="328"/>
                  </a:lnTo>
                  <a:lnTo>
                    <a:pt x="526" y="329"/>
                  </a:lnTo>
                  <a:lnTo>
                    <a:pt x="524" y="330"/>
                  </a:lnTo>
                  <a:lnTo>
                    <a:pt x="521" y="331"/>
                  </a:lnTo>
                  <a:lnTo>
                    <a:pt x="519" y="332"/>
                  </a:lnTo>
                  <a:lnTo>
                    <a:pt x="515" y="332"/>
                  </a:lnTo>
                  <a:lnTo>
                    <a:pt x="513" y="332"/>
                  </a:lnTo>
                  <a:lnTo>
                    <a:pt x="511" y="329"/>
                  </a:lnTo>
                  <a:lnTo>
                    <a:pt x="512" y="329"/>
                  </a:lnTo>
                  <a:lnTo>
                    <a:pt x="511" y="326"/>
                  </a:lnTo>
                  <a:lnTo>
                    <a:pt x="511" y="325"/>
                  </a:lnTo>
                  <a:lnTo>
                    <a:pt x="511" y="322"/>
                  </a:lnTo>
                  <a:lnTo>
                    <a:pt x="510" y="320"/>
                  </a:lnTo>
                  <a:lnTo>
                    <a:pt x="508" y="320"/>
                  </a:lnTo>
                  <a:lnTo>
                    <a:pt x="505" y="319"/>
                  </a:lnTo>
                  <a:lnTo>
                    <a:pt x="501" y="320"/>
                  </a:lnTo>
                  <a:lnTo>
                    <a:pt x="497" y="320"/>
                  </a:lnTo>
                  <a:lnTo>
                    <a:pt x="495" y="319"/>
                  </a:lnTo>
                  <a:lnTo>
                    <a:pt x="492" y="318"/>
                  </a:lnTo>
                  <a:lnTo>
                    <a:pt x="491" y="317"/>
                  </a:lnTo>
                  <a:lnTo>
                    <a:pt x="489" y="316"/>
                  </a:lnTo>
                  <a:lnTo>
                    <a:pt x="488" y="315"/>
                  </a:lnTo>
                  <a:lnTo>
                    <a:pt x="487" y="315"/>
                  </a:lnTo>
                  <a:lnTo>
                    <a:pt x="485" y="316"/>
                  </a:lnTo>
                  <a:lnTo>
                    <a:pt x="486" y="318"/>
                  </a:lnTo>
                  <a:lnTo>
                    <a:pt x="486" y="319"/>
                  </a:lnTo>
                  <a:lnTo>
                    <a:pt x="486" y="322"/>
                  </a:lnTo>
                  <a:lnTo>
                    <a:pt x="484" y="322"/>
                  </a:lnTo>
                  <a:lnTo>
                    <a:pt x="483" y="322"/>
                  </a:lnTo>
                  <a:lnTo>
                    <a:pt x="481" y="322"/>
                  </a:lnTo>
                  <a:lnTo>
                    <a:pt x="477" y="322"/>
                  </a:lnTo>
                  <a:lnTo>
                    <a:pt x="474" y="323"/>
                  </a:lnTo>
                  <a:lnTo>
                    <a:pt x="472" y="326"/>
                  </a:lnTo>
                  <a:lnTo>
                    <a:pt x="471" y="326"/>
                  </a:lnTo>
                  <a:lnTo>
                    <a:pt x="469" y="326"/>
                  </a:lnTo>
                  <a:lnTo>
                    <a:pt x="467" y="326"/>
                  </a:lnTo>
                  <a:lnTo>
                    <a:pt x="463" y="326"/>
                  </a:lnTo>
                  <a:lnTo>
                    <a:pt x="461" y="326"/>
                  </a:lnTo>
                  <a:lnTo>
                    <a:pt x="458" y="327"/>
                  </a:lnTo>
                  <a:lnTo>
                    <a:pt x="455" y="329"/>
                  </a:lnTo>
                  <a:lnTo>
                    <a:pt x="455" y="330"/>
                  </a:lnTo>
                  <a:lnTo>
                    <a:pt x="454" y="331"/>
                  </a:lnTo>
                  <a:lnTo>
                    <a:pt x="455" y="332"/>
                  </a:lnTo>
                  <a:lnTo>
                    <a:pt x="455" y="335"/>
                  </a:lnTo>
                  <a:lnTo>
                    <a:pt x="456" y="335"/>
                  </a:lnTo>
                  <a:lnTo>
                    <a:pt x="456" y="337"/>
                  </a:lnTo>
                  <a:lnTo>
                    <a:pt x="454" y="337"/>
                  </a:lnTo>
                  <a:lnTo>
                    <a:pt x="451" y="336"/>
                  </a:lnTo>
                  <a:lnTo>
                    <a:pt x="448" y="337"/>
                  </a:lnTo>
                  <a:lnTo>
                    <a:pt x="446" y="337"/>
                  </a:lnTo>
                  <a:lnTo>
                    <a:pt x="443" y="336"/>
                  </a:lnTo>
                  <a:lnTo>
                    <a:pt x="442" y="337"/>
                  </a:lnTo>
                  <a:lnTo>
                    <a:pt x="440" y="338"/>
                  </a:lnTo>
                  <a:lnTo>
                    <a:pt x="440" y="337"/>
                  </a:lnTo>
                  <a:lnTo>
                    <a:pt x="438" y="337"/>
                  </a:lnTo>
                  <a:lnTo>
                    <a:pt x="437" y="338"/>
                  </a:lnTo>
                  <a:lnTo>
                    <a:pt x="434" y="338"/>
                  </a:lnTo>
                  <a:lnTo>
                    <a:pt x="432" y="337"/>
                  </a:lnTo>
                  <a:lnTo>
                    <a:pt x="431" y="337"/>
                  </a:lnTo>
                  <a:lnTo>
                    <a:pt x="427" y="337"/>
                  </a:lnTo>
                  <a:lnTo>
                    <a:pt x="424" y="337"/>
                  </a:lnTo>
                  <a:lnTo>
                    <a:pt x="422" y="337"/>
                  </a:lnTo>
                  <a:lnTo>
                    <a:pt x="421" y="335"/>
                  </a:lnTo>
                  <a:lnTo>
                    <a:pt x="417" y="335"/>
                  </a:lnTo>
                  <a:lnTo>
                    <a:pt x="414" y="336"/>
                  </a:lnTo>
                  <a:lnTo>
                    <a:pt x="412" y="337"/>
                  </a:lnTo>
                  <a:lnTo>
                    <a:pt x="411" y="337"/>
                  </a:lnTo>
                  <a:lnTo>
                    <a:pt x="408" y="336"/>
                  </a:lnTo>
                  <a:lnTo>
                    <a:pt x="408" y="333"/>
                  </a:lnTo>
                  <a:lnTo>
                    <a:pt x="407" y="330"/>
                  </a:lnTo>
                  <a:lnTo>
                    <a:pt x="407" y="328"/>
                  </a:lnTo>
                  <a:lnTo>
                    <a:pt x="405" y="327"/>
                  </a:lnTo>
                  <a:lnTo>
                    <a:pt x="403" y="329"/>
                  </a:lnTo>
                  <a:lnTo>
                    <a:pt x="401" y="329"/>
                  </a:lnTo>
                  <a:lnTo>
                    <a:pt x="400" y="329"/>
                  </a:lnTo>
                  <a:lnTo>
                    <a:pt x="400" y="329"/>
                  </a:lnTo>
                  <a:lnTo>
                    <a:pt x="399" y="329"/>
                  </a:lnTo>
                  <a:lnTo>
                    <a:pt x="397" y="330"/>
                  </a:lnTo>
                  <a:lnTo>
                    <a:pt x="395" y="329"/>
                  </a:lnTo>
                  <a:lnTo>
                    <a:pt x="392" y="329"/>
                  </a:lnTo>
                  <a:lnTo>
                    <a:pt x="391" y="329"/>
                  </a:lnTo>
                  <a:lnTo>
                    <a:pt x="386" y="332"/>
                  </a:lnTo>
                  <a:lnTo>
                    <a:pt x="384" y="331"/>
                  </a:lnTo>
                  <a:lnTo>
                    <a:pt x="384" y="335"/>
                  </a:lnTo>
                  <a:lnTo>
                    <a:pt x="383" y="337"/>
                  </a:lnTo>
                  <a:lnTo>
                    <a:pt x="378" y="339"/>
                  </a:lnTo>
                  <a:lnTo>
                    <a:pt x="374" y="342"/>
                  </a:lnTo>
                  <a:lnTo>
                    <a:pt x="370" y="343"/>
                  </a:lnTo>
                  <a:lnTo>
                    <a:pt x="367" y="345"/>
                  </a:lnTo>
                  <a:lnTo>
                    <a:pt x="362" y="347"/>
                  </a:lnTo>
                  <a:lnTo>
                    <a:pt x="360" y="348"/>
                  </a:lnTo>
                  <a:lnTo>
                    <a:pt x="355" y="347"/>
                  </a:lnTo>
                  <a:lnTo>
                    <a:pt x="352" y="345"/>
                  </a:lnTo>
                  <a:lnTo>
                    <a:pt x="351" y="345"/>
                  </a:lnTo>
                  <a:lnTo>
                    <a:pt x="348" y="345"/>
                  </a:lnTo>
                  <a:lnTo>
                    <a:pt x="345" y="348"/>
                  </a:lnTo>
                  <a:lnTo>
                    <a:pt x="343" y="348"/>
                  </a:lnTo>
                  <a:lnTo>
                    <a:pt x="341" y="348"/>
                  </a:lnTo>
                  <a:lnTo>
                    <a:pt x="338" y="349"/>
                  </a:lnTo>
                  <a:lnTo>
                    <a:pt x="337" y="348"/>
                  </a:lnTo>
                  <a:lnTo>
                    <a:pt x="337" y="347"/>
                  </a:lnTo>
                  <a:lnTo>
                    <a:pt x="337" y="346"/>
                  </a:lnTo>
                  <a:lnTo>
                    <a:pt x="335" y="348"/>
                  </a:lnTo>
                  <a:lnTo>
                    <a:pt x="334" y="348"/>
                  </a:lnTo>
                  <a:lnTo>
                    <a:pt x="334" y="347"/>
                  </a:lnTo>
                  <a:lnTo>
                    <a:pt x="332" y="346"/>
                  </a:lnTo>
                  <a:lnTo>
                    <a:pt x="330" y="347"/>
                  </a:lnTo>
                  <a:lnTo>
                    <a:pt x="329" y="346"/>
                  </a:lnTo>
                  <a:lnTo>
                    <a:pt x="327" y="349"/>
                  </a:lnTo>
                  <a:lnTo>
                    <a:pt x="324" y="348"/>
                  </a:lnTo>
                  <a:lnTo>
                    <a:pt x="324" y="345"/>
                  </a:lnTo>
                  <a:lnTo>
                    <a:pt x="322" y="345"/>
                  </a:lnTo>
                  <a:lnTo>
                    <a:pt x="321" y="347"/>
                  </a:lnTo>
                  <a:lnTo>
                    <a:pt x="320" y="348"/>
                  </a:lnTo>
                  <a:lnTo>
                    <a:pt x="317" y="347"/>
                  </a:lnTo>
                  <a:lnTo>
                    <a:pt x="317" y="344"/>
                  </a:lnTo>
                  <a:lnTo>
                    <a:pt x="316" y="341"/>
                  </a:lnTo>
                  <a:lnTo>
                    <a:pt x="313" y="339"/>
                  </a:lnTo>
                  <a:lnTo>
                    <a:pt x="313" y="337"/>
                  </a:lnTo>
                  <a:lnTo>
                    <a:pt x="311" y="334"/>
                  </a:lnTo>
                  <a:lnTo>
                    <a:pt x="312" y="332"/>
                  </a:lnTo>
                  <a:lnTo>
                    <a:pt x="317" y="332"/>
                  </a:lnTo>
                  <a:lnTo>
                    <a:pt x="322" y="333"/>
                  </a:lnTo>
                  <a:lnTo>
                    <a:pt x="326" y="334"/>
                  </a:lnTo>
                  <a:lnTo>
                    <a:pt x="328" y="334"/>
                  </a:lnTo>
                  <a:lnTo>
                    <a:pt x="329" y="331"/>
                  </a:lnTo>
                  <a:lnTo>
                    <a:pt x="326" y="329"/>
                  </a:lnTo>
                  <a:lnTo>
                    <a:pt x="327" y="327"/>
                  </a:lnTo>
                  <a:lnTo>
                    <a:pt x="325" y="322"/>
                  </a:lnTo>
                  <a:lnTo>
                    <a:pt x="324" y="319"/>
                  </a:lnTo>
                  <a:lnTo>
                    <a:pt x="321" y="316"/>
                  </a:lnTo>
                  <a:lnTo>
                    <a:pt x="319" y="314"/>
                  </a:lnTo>
                  <a:lnTo>
                    <a:pt x="318" y="312"/>
                  </a:lnTo>
                  <a:lnTo>
                    <a:pt x="316" y="311"/>
                  </a:lnTo>
                  <a:lnTo>
                    <a:pt x="312" y="313"/>
                  </a:lnTo>
                  <a:lnTo>
                    <a:pt x="309" y="312"/>
                  </a:lnTo>
                  <a:lnTo>
                    <a:pt x="306" y="312"/>
                  </a:lnTo>
                  <a:lnTo>
                    <a:pt x="302" y="312"/>
                  </a:lnTo>
                  <a:lnTo>
                    <a:pt x="300" y="313"/>
                  </a:lnTo>
                  <a:lnTo>
                    <a:pt x="300" y="314"/>
                  </a:lnTo>
                  <a:lnTo>
                    <a:pt x="298" y="314"/>
                  </a:lnTo>
                  <a:lnTo>
                    <a:pt x="295" y="316"/>
                  </a:lnTo>
                  <a:lnTo>
                    <a:pt x="291" y="317"/>
                  </a:lnTo>
                  <a:lnTo>
                    <a:pt x="290" y="314"/>
                  </a:lnTo>
                  <a:lnTo>
                    <a:pt x="290" y="314"/>
                  </a:lnTo>
                  <a:lnTo>
                    <a:pt x="288" y="314"/>
                  </a:lnTo>
                  <a:lnTo>
                    <a:pt x="285" y="315"/>
                  </a:lnTo>
                  <a:lnTo>
                    <a:pt x="282" y="315"/>
                  </a:lnTo>
                  <a:lnTo>
                    <a:pt x="280" y="315"/>
                  </a:lnTo>
                  <a:lnTo>
                    <a:pt x="274" y="317"/>
                  </a:lnTo>
                  <a:lnTo>
                    <a:pt x="272" y="319"/>
                  </a:lnTo>
                  <a:lnTo>
                    <a:pt x="269" y="322"/>
                  </a:lnTo>
                  <a:lnTo>
                    <a:pt x="264" y="324"/>
                  </a:lnTo>
                  <a:lnTo>
                    <a:pt x="260" y="326"/>
                  </a:lnTo>
                  <a:lnTo>
                    <a:pt x="258" y="327"/>
                  </a:lnTo>
                  <a:lnTo>
                    <a:pt x="257" y="328"/>
                  </a:lnTo>
                  <a:lnTo>
                    <a:pt x="255" y="328"/>
                  </a:lnTo>
                  <a:lnTo>
                    <a:pt x="251" y="329"/>
                  </a:lnTo>
                  <a:lnTo>
                    <a:pt x="250" y="330"/>
                  </a:lnTo>
                  <a:lnTo>
                    <a:pt x="249" y="333"/>
                  </a:lnTo>
                  <a:lnTo>
                    <a:pt x="250" y="334"/>
                  </a:lnTo>
                  <a:lnTo>
                    <a:pt x="251" y="337"/>
                  </a:lnTo>
                  <a:lnTo>
                    <a:pt x="250" y="340"/>
                  </a:lnTo>
                  <a:lnTo>
                    <a:pt x="247" y="343"/>
                  </a:lnTo>
                  <a:lnTo>
                    <a:pt x="243" y="346"/>
                  </a:lnTo>
                  <a:lnTo>
                    <a:pt x="240" y="348"/>
                  </a:lnTo>
                  <a:lnTo>
                    <a:pt x="237" y="350"/>
                  </a:lnTo>
                  <a:lnTo>
                    <a:pt x="235" y="351"/>
                  </a:lnTo>
                  <a:lnTo>
                    <a:pt x="235" y="352"/>
                  </a:lnTo>
                  <a:lnTo>
                    <a:pt x="239" y="354"/>
                  </a:lnTo>
                  <a:lnTo>
                    <a:pt x="239" y="356"/>
                  </a:lnTo>
                  <a:lnTo>
                    <a:pt x="238" y="359"/>
                  </a:lnTo>
                  <a:lnTo>
                    <a:pt x="236" y="361"/>
                  </a:lnTo>
                  <a:lnTo>
                    <a:pt x="236" y="362"/>
                  </a:lnTo>
                  <a:lnTo>
                    <a:pt x="235" y="364"/>
                  </a:lnTo>
                  <a:lnTo>
                    <a:pt x="233" y="364"/>
                  </a:lnTo>
                  <a:lnTo>
                    <a:pt x="232" y="363"/>
                  </a:lnTo>
                  <a:lnTo>
                    <a:pt x="228" y="363"/>
                  </a:lnTo>
                  <a:lnTo>
                    <a:pt x="227" y="364"/>
                  </a:lnTo>
                  <a:lnTo>
                    <a:pt x="226" y="365"/>
                  </a:lnTo>
                  <a:lnTo>
                    <a:pt x="221" y="366"/>
                  </a:lnTo>
                  <a:lnTo>
                    <a:pt x="220" y="369"/>
                  </a:lnTo>
                  <a:lnTo>
                    <a:pt x="219" y="370"/>
                  </a:lnTo>
                  <a:lnTo>
                    <a:pt x="218" y="371"/>
                  </a:lnTo>
                  <a:lnTo>
                    <a:pt x="216" y="372"/>
                  </a:lnTo>
                  <a:lnTo>
                    <a:pt x="213" y="373"/>
                  </a:lnTo>
                  <a:lnTo>
                    <a:pt x="210" y="375"/>
                  </a:lnTo>
                  <a:lnTo>
                    <a:pt x="205" y="374"/>
                  </a:lnTo>
                  <a:lnTo>
                    <a:pt x="203" y="374"/>
                  </a:lnTo>
                  <a:lnTo>
                    <a:pt x="199" y="373"/>
                  </a:lnTo>
                  <a:lnTo>
                    <a:pt x="195" y="373"/>
                  </a:lnTo>
                  <a:lnTo>
                    <a:pt x="193" y="374"/>
                  </a:lnTo>
                  <a:lnTo>
                    <a:pt x="191" y="375"/>
                  </a:lnTo>
                  <a:lnTo>
                    <a:pt x="191" y="372"/>
                  </a:lnTo>
                  <a:lnTo>
                    <a:pt x="189" y="370"/>
                  </a:lnTo>
                  <a:lnTo>
                    <a:pt x="187" y="368"/>
                  </a:lnTo>
                  <a:lnTo>
                    <a:pt x="187" y="366"/>
                  </a:lnTo>
                  <a:lnTo>
                    <a:pt x="189" y="365"/>
                  </a:lnTo>
                  <a:lnTo>
                    <a:pt x="191" y="365"/>
                  </a:lnTo>
                  <a:lnTo>
                    <a:pt x="191" y="364"/>
                  </a:lnTo>
                  <a:lnTo>
                    <a:pt x="191" y="361"/>
                  </a:lnTo>
                  <a:lnTo>
                    <a:pt x="189" y="359"/>
                  </a:lnTo>
                  <a:lnTo>
                    <a:pt x="189" y="356"/>
                  </a:lnTo>
                  <a:lnTo>
                    <a:pt x="188" y="353"/>
                  </a:lnTo>
                  <a:lnTo>
                    <a:pt x="187" y="349"/>
                  </a:lnTo>
                  <a:lnTo>
                    <a:pt x="184" y="346"/>
                  </a:lnTo>
                  <a:lnTo>
                    <a:pt x="182" y="347"/>
                  </a:lnTo>
                  <a:lnTo>
                    <a:pt x="180" y="347"/>
                  </a:lnTo>
                  <a:lnTo>
                    <a:pt x="177" y="346"/>
                  </a:lnTo>
                  <a:lnTo>
                    <a:pt x="174" y="345"/>
                  </a:lnTo>
                  <a:lnTo>
                    <a:pt x="173" y="345"/>
                  </a:lnTo>
                  <a:lnTo>
                    <a:pt x="171" y="345"/>
                  </a:lnTo>
                  <a:lnTo>
                    <a:pt x="167" y="345"/>
                  </a:lnTo>
                  <a:lnTo>
                    <a:pt x="164" y="344"/>
                  </a:lnTo>
                  <a:lnTo>
                    <a:pt x="163" y="345"/>
                  </a:lnTo>
                  <a:lnTo>
                    <a:pt x="159" y="345"/>
                  </a:lnTo>
                  <a:lnTo>
                    <a:pt x="156" y="345"/>
                  </a:lnTo>
                  <a:lnTo>
                    <a:pt x="153" y="345"/>
                  </a:lnTo>
                  <a:lnTo>
                    <a:pt x="149" y="345"/>
                  </a:lnTo>
                  <a:lnTo>
                    <a:pt x="146" y="345"/>
                  </a:lnTo>
                  <a:lnTo>
                    <a:pt x="142" y="345"/>
                  </a:lnTo>
                  <a:lnTo>
                    <a:pt x="140" y="345"/>
                  </a:lnTo>
                  <a:lnTo>
                    <a:pt x="138" y="344"/>
                  </a:lnTo>
                  <a:lnTo>
                    <a:pt x="136" y="345"/>
                  </a:lnTo>
                  <a:lnTo>
                    <a:pt x="132" y="345"/>
                  </a:lnTo>
                  <a:lnTo>
                    <a:pt x="128" y="345"/>
                  </a:lnTo>
                  <a:lnTo>
                    <a:pt x="124" y="344"/>
                  </a:lnTo>
                  <a:lnTo>
                    <a:pt x="119" y="344"/>
                  </a:lnTo>
                  <a:lnTo>
                    <a:pt x="115" y="344"/>
                  </a:lnTo>
                  <a:lnTo>
                    <a:pt x="110" y="344"/>
                  </a:lnTo>
                  <a:lnTo>
                    <a:pt x="110" y="342"/>
                  </a:lnTo>
                  <a:lnTo>
                    <a:pt x="108" y="341"/>
                  </a:lnTo>
                  <a:lnTo>
                    <a:pt x="108" y="340"/>
                  </a:lnTo>
                  <a:lnTo>
                    <a:pt x="104" y="341"/>
                  </a:lnTo>
                  <a:lnTo>
                    <a:pt x="101" y="341"/>
                  </a:lnTo>
                  <a:lnTo>
                    <a:pt x="100" y="340"/>
                  </a:lnTo>
                  <a:lnTo>
                    <a:pt x="96" y="338"/>
                  </a:lnTo>
                  <a:lnTo>
                    <a:pt x="92" y="337"/>
                  </a:lnTo>
                  <a:lnTo>
                    <a:pt x="91" y="332"/>
                  </a:lnTo>
                  <a:lnTo>
                    <a:pt x="90" y="329"/>
                  </a:lnTo>
                  <a:lnTo>
                    <a:pt x="88" y="328"/>
                  </a:lnTo>
                  <a:lnTo>
                    <a:pt x="87" y="326"/>
                  </a:lnTo>
                  <a:lnTo>
                    <a:pt x="84" y="324"/>
                  </a:lnTo>
                  <a:lnTo>
                    <a:pt x="81" y="322"/>
                  </a:lnTo>
                  <a:lnTo>
                    <a:pt x="77" y="322"/>
                  </a:lnTo>
                  <a:lnTo>
                    <a:pt x="74" y="321"/>
                  </a:lnTo>
                  <a:lnTo>
                    <a:pt x="71" y="319"/>
                  </a:lnTo>
                  <a:lnTo>
                    <a:pt x="69" y="320"/>
                  </a:lnTo>
                  <a:lnTo>
                    <a:pt x="66" y="321"/>
                  </a:lnTo>
                  <a:lnTo>
                    <a:pt x="62" y="322"/>
                  </a:lnTo>
                  <a:lnTo>
                    <a:pt x="59" y="321"/>
                  </a:lnTo>
                  <a:lnTo>
                    <a:pt x="56" y="320"/>
                  </a:lnTo>
                  <a:lnTo>
                    <a:pt x="53" y="320"/>
                  </a:lnTo>
                  <a:lnTo>
                    <a:pt x="51" y="318"/>
                  </a:lnTo>
                  <a:lnTo>
                    <a:pt x="49" y="317"/>
                  </a:lnTo>
                  <a:lnTo>
                    <a:pt x="46" y="317"/>
                  </a:lnTo>
                  <a:lnTo>
                    <a:pt x="44" y="315"/>
                  </a:lnTo>
                  <a:lnTo>
                    <a:pt x="42" y="314"/>
                  </a:lnTo>
                  <a:lnTo>
                    <a:pt x="40" y="311"/>
                  </a:lnTo>
                  <a:lnTo>
                    <a:pt x="38" y="311"/>
                  </a:lnTo>
                  <a:lnTo>
                    <a:pt x="35" y="309"/>
                  </a:lnTo>
                  <a:lnTo>
                    <a:pt x="35" y="306"/>
                  </a:lnTo>
                  <a:lnTo>
                    <a:pt x="35" y="302"/>
                  </a:lnTo>
                  <a:lnTo>
                    <a:pt x="37" y="299"/>
                  </a:lnTo>
                  <a:lnTo>
                    <a:pt x="37" y="296"/>
                  </a:lnTo>
                  <a:lnTo>
                    <a:pt x="37" y="295"/>
                  </a:lnTo>
                  <a:lnTo>
                    <a:pt x="37" y="290"/>
                  </a:lnTo>
                  <a:lnTo>
                    <a:pt x="30" y="285"/>
                  </a:lnTo>
                  <a:lnTo>
                    <a:pt x="29" y="283"/>
                  </a:lnTo>
                  <a:lnTo>
                    <a:pt x="25" y="289"/>
                  </a:lnTo>
                  <a:lnTo>
                    <a:pt x="24" y="290"/>
                  </a:lnTo>
                  <a:lnTo>
                    <a:pt x="22" y="292"/>
                  </a:lnTo>
                  <a:lnTo>
                    <a:pt x="22" y="294"/>
                  </a:lnTo>
                  <a:lnTo>
                    <a:pt x="19" y="294"/>
                  </a:lnTo>
                  <a:lnTo>
                    <a:pt x="16" y="294"/>
                  </a:lnTo>
                  <a:lnTo>
                    <a:pt x="14" y="292"/>
                  </a:lnTo>
                  <a:lnTo>
                    <a:pt x="12" y="292"/>
                  </a:lnTo>
                  <a:lnTo>
                    <a:pt x="9" y="286"/>
                  </a:lnTo>
                  <a:lnTo>
                    <a:pt x="7" y="286"/>
                  </a:lnTo>
                  <a:lnTo>
                    <a:pt x="7" y="284"/>
                  </a:lnTo>
                  <a:lnTo>
                    <a:pt x="9" y="282"/>
                  </a:lnTo>
                  <a:lnTo>
                    <a:pt x="11" y="281"/>
                  </a:lnTo>
                  <a:lnTo>
                    <a:pt x="13" y="279"/>
                  </a:lnTo>
                  <a:lnTo>
                    <a:pt x="11" y="278"/>
                  </a:lnTo>
                  <a:lnTo>
                    <a:pt x="8" y="278"/>
                  </a:lnTo>
                  <a:lnTo>
                    <a:pt x="8" y="275"/>
                  </a:lnTo>
                  <a:lnTo>
                    <a:pt x="8" y="273"/>
                  </a:lnTo>
                  <a:lnTo>
                    <a:pt x="8" y="271"/>
                  </a:lnTo>
                  <a:lnTo>
                    <a:pt x="8" y="270"/>
                  </a:lnTo>
                  <a:lnTo>
                    <a:pt x="7" y="268"/>
                  </a:lnTo>
                  <a:lnTo>
                    <a:pt x="7" y="266"/>
                  </a:lnTo>
                  <a:lnTo>
                    <a:pt x="6" y="266"/>
                  </a:lnTo>
                  <a:lnTo>
                    <a:pt x="4" y="266"/>
                  </a:lnTo>
                  <a:lnTo>
                    <a:pt x="4" y="264"/>
                  </a:lnTo>
                  <a:lnTo>
                    <a:pt x="4" y="263"/>
                  </a:lnTo>
                  <a:lnTo>
                    <a:pt x="4" y="261"/>
                  </a:lnTo>
                  <a:lnTo>
                    <a:pt x="2" y="258"/>
                  </a:lnTo>
                  <a:lnTo>
                    <a:pt x="3" y="256"/>
                  </a:lnTo>
                  <a:lnTo>
                    <a:pt x="5" y="253"/>
                  </a:lnTo>
                  <a:lnTo>
                    <a:pt x="7" y="254"/>
                  </a:lnTo>
                  <a:lnTo>
                    <a:pt x="11" y="256"/>
                  </a:lnTo>
                  <a:lnTo>
                    <a:pt x="14" y="256"/>
                  </a:lnTo>
                  <a:lnTo>
                    <a:pt x="17" y="253"/>
                  </a:lnTo>
                  <a:lnTo>
                    <a:pt x="21" y="250"/>
                  </a:lnTo>
                  <a:lnTo>
                    <a:pt x="23" y="249"/>
                  </a:lnTo>
                  <a:lnTo>
                    <a:pt x="22" y="248"/>
                  </a:lnTo>
                  <a:lnTo>
                    <a:pt x="19" y="246"/>
                  </a:lnTo>
                  <a:lnTo>
                    <a:pt x="15" y="246"/>
                  </a:lnTo>
                  <a:lnTo>
                    <a:pt x="15" y="242"/>
                  </a:lnTo>
                  <a:lnTo>
                    <a:pt x="14" y="244"/>
                  </a:lnTo>
                  <a:lnTo>
                    <a:pt x="13" y="246"/>
                  </a:lnTo>
                  <a:lnTo>
                    <a:pt x="11" y="247"/>
                  </a:lnTo>
                  <a:lnTo>
                    <a:pt x="9" y="246"/>
                  </a:lnTo>
                  <a:lnTo>
                    <a:pt x="7" y="246"/>
                  </a:lnTo>
                  <a:lnTo>
                    <a:pt x="7" y="244"/>
                  </a:lnTo>
                  <a:lnTo>
                    <a:pt x="6" y="242"/>
                  </a:lnTo>
                  <a:lnTo>
                    <a:pt x="4" y="241"/>
                  </a:lnTo>
                  <a:lnTo>
                    <a:pt x="2" y="240"/>
                  </a:lnTo>
                  <a:lnTo>
                    <a:pt x="0" y="241"/>
                  </a:lnTo>
                  <a:lnTo>
                    <a:pt x="0" y="238"/>
                  </a:lnTo>
                  <a:lnTo>
                    <a:pt x="3" y="235"/>
                  </a:lnTo>
                  <a:lnTo>
                    <a:pt x="6" y="236"/>
                  </a:lnTo>
                  <a:lnTo>
                    <a:pt x="8" y="238"/>
                  </a:lnTo>
                  <a:lnTo>
                    <a:pt x="11" y="237"/>
                  </a:lnTo>
                  <a:lnTo>
                    <a:pt x="14" y="235"/>
                  </a:lnTo>
                  <a:lnTo>
                    <a:pt x="14" y="233"/>
                  </a:lnTo>
                  <a:lnTo>
                    <a:pt x="17" y="232"/>
                  </a:lnTo>
                  <a:lnTo>
                    <a:pt x="19" y="230"/>
                  </a:lnTo>
                  <a:lnTo>
                    <a:pt x="21" y="227"/>
                  </a:lnTo>
                  <a:lnTo>
                    <a:pt x="24" y="227"/>
                  </a:lnTo>
                  <a:lnTo>
                    <a:pt x="26" y="227"/>
                  </a:lnTo>
                  <a:lnTo>
                    <a:pt x="30" y="227"/>
                  </a:lnTo>
                  <a:lnTo>
                    <a:pt x="32" y="225"/>
                  </a:lnTo>
                  <a:lnTo>
                    <a:pt x="34" y="220"/>
                  </a:lnTo>
                  <a:lnTo>
                    <a:pt x="35" y="218"/>
                  </a:lnTo>
                  <a:lnTo>
                    <a:pt x="36" y="217"/>
                  </a:lnTo>
                  <a:lnTo>
                    <a:pt x="37" y="213"/>
                  </a:lnTo>
                  <a:lnTo>
                    <a:pt x="40" y="209"/>
                  </a:lnTo>
                  <a:lnTo>
                    <a:pt x="42" y="205"/>
                  </a:lnTo>
                  <a:lnTo>
                    <a:pt x="42" y="203"/>
                  </a:lnTo>
                  <a:lnTo>
                    <a:pt x="41" y="201"/>
                  </a:lnTo>
                  <a:lnTo>
                    <a:pt x="37" y="202"/>
                  </a:lnTo>
                  <a:lnTo>
                    <a:pt x="35" y="203"/>
                  </a:lnTo>
                  <a:lnTo>
                    <a:pt x="33" y="203"/>
                  </a:lnTo>
                  <a:lnTo>
                    <a:pt x="31" y="200"/>
                  </a:lnTo>
                  <a:lnTo>
                    <a:pt x="30" y="197"/>
                  </a:lnTo>
                  <a:lnTo>
                    <a:pt x="30" y="195"/>
                  </a:lnTo>
                  <a:lnTo>
                    <a:pt x="31" y="192"/>
                  </a:lnTo>
                  <a:lnTo>
                    <a:pt x="30" y="190"/>
                  </a:lnTo>
                  <a:lnTo>
                    <a:pt x="29" y="187"/>
                  </a:lnTo>
                  <a:lnTo>
                    <a:pt x="30" y="187"/>
                  </a:lnTo>
                  <a:lnTo>
                    <a:pt x="30" y="187"/>
                  </a:lnTo>
                  <a:lnTo>
                    <a:pt x="32" y="185"/>
                  </a:lnTo>
                  <a:lnTo>
                    <a:pt x="35" y="182"/>
                  </a:lnTo>
                  <a:lnTo>
                    <a:pt x="37" y="182"/>
                  </a:lnTo>
                  <a:lnTo>
                    <a:pt x="37" y="183"/>
                  </a:lnTo>
                  <a:lnTo>
                    <a:pt x="38" y="183"/>
                  </a:lnTo>
                  <a:lnTo>
                    <a:pt x="40" y="184"/>
                  </a:lnTo>
                  <a:lnTo>
                    <a:pt x="42" y="185"/>
                  </a:lnTo>
                  <a:lnTo>
                    <a:pt x="45" y="185"/>
                  </a:lnTo>
                  <a:lnTo>
                    <a:pt x="46" y="184"/>
                  </a:lnTo>
                  <a:lnTo>
                    <a:pt x="48" y="183"/>
                  </a:lnTo>
                  <a:lnTo>
                    <a:pt x="50" y="182"/>
                  </a:lnTo>
                  <a:lnTo>
                    <a:pt x="49" y="180"/>
                  </a:lnTo>
                  <a:lnTo>
                    <a:pt x="52" y="180"/>
                  </a:lnTo>
                  <a:lnTo>
                    <a:pt x="53" y="179"/>
                  </a:lnTo>
                  <a:lnTo>
                    <a:pt x="54" y="179"/>
                  </a:lnTo>
                  <a:lnTo>
                    <a:pt x="56" y="179"/>
                  </a:lnTo>
                  <a:lnTo>
                    <a:pt x="57" y="178"/>
                  </a:lnTo>
                  <a:lnTo>
                    <a:pt x="59" y="176"/>
                  </a:lnTo>
                  <a:lnTo>
                    <a:pt x="61" y="174"/>
                  </a:lnTo>
                  <a:lnTo>
                    <a:pt x="62" y="174"/>
                  </a:lnTo>
                  <a:lnTo>
                    <a:pt x="66" y="175"/>
                  </a:lnTo>
                  <a:lnTo>
                    <a:pt x="68" y="173"/>
                  </a:lnTo>
                  <a:lnTo>
                    <a:pt x="68" y="172"/>
                  </a:lnTo>
                  <a:lnTo>
                    <a:pt x="69" y="171"/>
                  </a:lnTo>
                  <a:lnTo>
                    <a:pt x="68" y="171"/>
                  </a:lnTo>
                  <a:lnTo>
                    <a:pt x="66" y="172"/>
                  </a:lnTo>
                  <a:lnTo>
                    <a:pt x="65" y="172"/>
                  </a:lnTo>
                  <a:lnTo>
                    <a:pt x="63" y="172"/>
                  </a:lnTo>
                  <a:lnTo>
                    <a:pt x="63" y="171"/>
                  </a:lnTo>
                  <a:lnTo>
                    <a:pt x="65" y="171"/>
                  </a:lnTo>
                  <a:lnTo>
                    <a:pt x="66" y="171"/>
                  </a:lnTo>
                  <a:lnTo>
                    <a:pt x="65" y="170"/>
                  </a:lnTo>
                  <a:lnTo>
                    <a:pt x="65" y="169"/>
                  </a:lnTo>
                  <a:lnTo>
                    <a:pt x="63" y="168"/>
                  </a:lnTo>
                  <a:lnTo>
                    <a:pt x="64" y="167"/>
                  </a:lnTo>
                  <a:lnTo>
                    <a:pt x="61" y="167"/>
                  </a:lnTo>
                  <a:lnTo>
                    <a:pt x="60" y="168"/>
                  </a:lnTo>
                  <a:lnTo>
                    <a:pt x="59" y="169"/>
                  </a:lnTo>
                  <a:lnTo>
                    <a:pt x="57" y="168"/>
                  </a:lnTo>
                  <a:lnTo>
                    <a:pt x="57" y="167"/>
                  </a:lnTo>
                  <a:lnTo>
                    <a:pt x="56" y="166"/>
                  </a:lnTo>
                  <a:lnTo>
                    <a:pt x="55" y="166"/>
                  </a:lnTo>
                  <a:lnTo>
                    <a:pt x="54" y="167"/>
                  </a:lnTo>
                  <a:lnTo>
                    <a:pt x="53" y="166"/>
                  </a:lnTo>
                  <a:lnTo>
                    <a:pt x="52" y="165"/>
                  </a:lnTo>
                  <a:lnTo>
                    <a:pt x="51" y="166"/>
                  </a:lnTo>
                  <a:lnTo>
                    <a:pt x="50" y="166"/>
                  </a:lnTo>
                  <a:lnTo>
                    <a:pt x="47" y="163"/>
                  </a:lnTo>
                  <a:lnTo>
                    <a:pt x="48" y="163"/>
                  </a:lnTo>
                  <a:lnTo>
                    <a:pt x="47" y="163"/>
                  </a:lnTo>
                  <a:lnTo>
                    <a:pt x="46" y="163"/>
                  </a:lnTo>
                  <a:lnTo>
                    <a:pt x="46" y="162"/>
                  </a:lnTo>
                  <a:lnTo>
                    <a:pt x="49" y="161"/>
                  </a:lnTo>
                  <a:lnTo>
                    <a:pt x="49" y="158"/>
                  </a:lnTo>
                  <a:lnTo>
                    <a:pt x="50" y="158"/>
                  </a:lnTo>
                  <a:lnTo>
                    <a:pt x="51" y="157"/>
                  </a:lnTo>
                  <a:lnTo>
                    <a:pt x="52" y="157"/>
                  </a:lnTo>
                  <a:lnTo>
                    <a:pt x="52" y="156"/>
                  </a:lnTo>
                  <a:lnTo>
                    <a:pt x="52" y="155"/>
                  </a:lnTo>
                  <a:lnTo>
                    <a:pt x="52" y="154"/>
                  </a:lnTo>
                  <a:lnTo>
                    <a:pt x="52" y="153"/>
                  </a:lnTo>
                  <a:lnTo>
                    <a:pt x="53" y="153"/>
                  </a:lnTo>
                  <a:lnTo>
                    <a:pt x="53" y="152"/>
                  </a:lnTo>
                  <a:lnTo>
                    <a:pt x="54" y="152"/>
                  </a:lnTo>
                  <a:lnTo>
                    <a:pt x="55" y="150"/>
                  </a:lnTo>
                  <a:lnTo>
                    <a:pt x="55" y="149"/>
                  </a:lnTo>
                  <a:lnTo>
                    <a:pt x="57" y="149"/>
                  </a:lnTo>
                  <a:lnTo>
                    <a:pt x="58" y="149"/>
                  </a:lnTo>
                  <a:lnTo>
                    <a:pt x="59" y="149"/>
                  </a:lnTo>
                  <a:lnTo>
                    <a:pt x="60" y="148"/>
                  </a:lnTo>
                  <a:lnTo>
                    <a:pt x="61" y="148"/>
                  </a:lnTo>
                  <a:lnTo>
                    <a:pt x="62" y="147"/>
                  </a:lnTo>
                  <a:lnTo>
                    <a:pt x="62" y="146"/>
                  </a:lnTo>
                  <a:lnTo>
                    <a:pt x="65" y="146"/>
                  </a:lnTo>
                  <a:lnTo>
                    <a:pt x="66" y="146"/>
                  </a:lnTo>
                  <a:lnTo>
                    <a:pt x="68" y="145"/>
                  </a:lnTo>
                  <a:lnTo>
                    <a:pt x="67" y="144"/>
                  </a:lnTo>
                  <a:lnTo>
                    <a:pt x="69" y="144"/>
                  </a:lnTo>
                  <a:lnTo>
                    <a:pt x="70" y="141"/>
                  </a:lnTo>
                  <a:lnTo>
                    <a:pt x="73" y="140"/>
                  </a:lnTo>
                  <a:lnTo>
                    <a:pt x="73" y="141"/>
                  </a:lnTo>
                  <a:lnTo>
                    <a:pt x="74" y="142"/>
                  </a:lnTo>
                  <a:lnTo>
                    <a:pt x="75" y="141"/>
                  </a:lnTo>
                  <a:lnTo>
                    <a:pt x="76" y="142"/>
                  </a:lnTo>
                  <a:lnTo>
                    <a:pt x="77" y="141"/>
                  </a:lnTo>
                  <a:lnTo>
                    <a:pt x="77" y="140"/>
                  </a:lnTo>
                  <a:lnTo>
                    <a:pt x="78" y="140"/>
                  </a:lnTo>
                  <a:lnTo>
                    <a:pt x="79" y="139"/>
                  </a:lnTo>
                  <a:lnTo>
                    <a:pt x="80" y="139"/>
                  </a:lnTo>
                  <a:lnTo>
                    <a:pt x="81" y="138"/>
                  </a:lnTo>
                  <a:lnTo>
                    <a:pt x="80" y="137"/>
                  </a:lnTo>
                  <a:lnTo>
                    <a:pt x="81" y="136"/>
                  </a:lnTo>
                  <a:lnTo>
                    <a:pt x="82" y="135"/>
                  </a:lnTo>
                  <a:lnTo>
                    <a:pt x="83" y="135"/>
                  </a:lnTo>
                  <a:lnTo>
                    <a:pt x="84" y="134"/>
                  </a:lnTo>
                  <a:lnTo>
                    <a:pt x="85" y="134"/>
                  </a:lnTo>
                  <a:lnTo>
                    <a:pt x="86" y="133"/>
                  </a:lnTo>
                  <a:lnTo>
                    <a:pt x="86" y="132"/>
                  </a:lnTo>
                  <a:lnTo>
                    <a:pt x="85" y="132"/>
                  </a:lnTo>
                  <a:lnTo>
                    <a:pt x="85" y="130"/>
                  </a:lnTo>
                  <a:lnTo>
                    <a:pt x="84" y="130"/>
                  </a:lnTo>
                  <a:lnTo>
                    <a:pt x="84" y="128"/>
                  </a:lnTo>
                  <a:lnTo>
                    <a:pt x="85" y="127"/>
                  </a:lnTo>
                  <a:lnTo>
                    <a:pt x="85" y="125"/>
                  </a:lnTo>
                  <a:lnTo>
                    <a:pt x="85" y="124"/>
                  </a:lnTo>
                  <a:lnTo>
                    <a:pt x="86" y="124"/>
                  </a:lnTo>
                  <a:lnTo>
                    <a:pt x="86" y="123"/>
                  </a:lnTo>
                  <a:lnTo>
                    <a:pt x="85" y="122"/>
                  </a:lnTo>
                  <a:lnTo>
                    <a:pt x="85" y="121"/>
                  </a:lnTo>
                  <a:lnTo>
                    <a:pt x="85" y="122"/>
                  </a:lnTo>
                  <a:lnTo>
                    <a:pt x="86" y="122"/>
                  </a:lnTo>
                  <a:lnTo>
                    <a:pt x="86" y="121"/>
                  </a:lnTo>
                  <a:lnTo>
                    <a:pt x="87" y="121"/>
                  </a:lnTo>
                  <a:lnTo>
                    <a:pt x="86" y="121"/>
                  </a:lnTo>
                  <a:lnTo>
                    <a:pt x="86" y="120"/>
                  </a:lnTo>
                  <a:lnTo>
                    <a:pt x="85" y="118"/>
                  </a:lnTo>
                  <a:lnTo>
                    <a:pt x="84" y="118"/>
                  </a:lnTo>
                  <a:lnTo>
                    <a:pt x="85" y="114"/>
                  </a:lnTo>
                  <a:lnTo>
                    <a:pt x="84" y="112"/>
                  </a:lnTo>
                  <a:lnTo>
                    <a:pt x="84" y="109"/>
                  </a:lnTo>
                  <a:lnTo>
                    <a:pt x="85" y="106"/>
                  </a:lnTo>
                  <a:lnTo>
                    <a:pt x="85" y="105"/>
                  </a:lnTo>
                  <a:lnTo>
                    <a:pt x="85" y="104"/>
                  </a:lnTo>
                  <a:lnTo>
                    <a:pt x="86" y="102"/>
                  </a:lnTo>
                  <a:lnTo>
                    <a:pt x="88" y="102"/>
                  </a:lnTo>
                  <a:lnTo>
                    <a:pt x="89" y="101"/>
                  </a:lnTo>
                  <a:lnTo>
                    <a:pt x="89" y="100"/>
                  </a:lnTo>
                  <a:lnTo>
                    <a:pt x="88" y="99"/>
                  </a:lnTo>
                  <a:lnTo>
                    <a:pt x="90" y="98"/>
                  </a:lnTo>
                  <a:lnTo>
                    <a:pt x="90" y="96"/>
                  </a:lnTo>
                  <a:lnTo>
                    <a:pt x="90" y="95"/>
                  </a:lnTo>
                  <a:lnTo>
                    <a:pt x="88" y="95"/>
                  </a:lnTo>
                  <a:lnTo>
                    <a:pt x="88" y="94"/>
                  </a:lnTo>
                  <a:lnTo>
                    <a:pt x="86" y="94"/>
                  </a:lnTo>
                  <a:lnTo>
                    <a:pt x="86" y="92"/>
                  </a:lnTo>
                  <a:lnTo>
                    <a:pt x="85" y="92"/>
                  </a:lnTo>
                  <a:lnTo>
                    <a:pt x="85" y="91"/>
                  </a:lnTo>
                  <a:lnTo>
                    <a:pt x="85" y="89"/>
                  </a:lnTo>
                  <a:lnTo>
                    <a:pt x="83" y="89"/>
                  </a:lnTo>
                  <a:lnTo>
                    <a:pt x="84" y="87"/>
                  </a:lnTo>
                  <a:lnTo>
                    <a:pt x="83" y="87"/>
                  </a:lnTo>
                  <a:lnTo>
                    <a:pt x="83" y="86"/>
                  </a:lnTo>
                  <a:lnTo>
                    <a:pt x="83" y="84"/>
                  </a:lnTo>
                  <a:lnTo>
                    <a:pt x="81" y="83"/>
                  </a:lnTo>
                  <a:lnTo>
                    <a:pt x="81" y="82"/>
                  </a:lnTo>
                  <a:lnTo>
                    <a:pt x="82" y="81"/>
                  </a:lnTo>
                  <a:lnTo>
                    <a:pt x="84" y="79"/>
                  </a:lnTo>
                  <a:lnTo>
                    <a:pt x="83" y="78"/>
                  </a:lnTo>
                  <a:lnTo>
                    <a:pt x="82" y="77"/>
                  </a:lnTo>
                  <a:lnTo>
                    <a:pt x="79" y="76"/>
                  </a:lnTo>
                  <a:lnTo>
                    <a:pt x="77" y="76"/>
                  </a:lnTo>
                  <a:lnTo>
                    <a:pt x="76" y="76"/>
                  </a:lnTo>
                  <a:lnTo>
                    <a:pt x="75" y="76"/>
                  </a:lnTo>
                  <a:lnTo>
                    <a:pt x="70" y="76"/>
                  </a:lnTo>
                  <a:lnTo>
                    <a:pt x="69" y="76"/>
                  </a:lnTo>
                  <a:lnTo>
                    <a:pt x="69" y="75"/>
                  </a:lnTo>
                  <a:lnTo>
                    <a:pt x="71" y="72"/>
                  </a:lnTo>
                  <a:lnTo>
                    <a:pt x="72" y="68"/>
                  </a:lnTo>
                  <a:lnTo>
                    <a:pt x="71" y="68"/>
                  </a:lnTo>
                  <a:lnTo>
                    <a:pt x="72" y="67"/>
                  </a:lnTo>
                  <a:lnTo>
                    <a:pt x="73" y="65"/>
                  </a:lnTo>
                  <a:lnTo>
                    <a:pt x="74" y="63"/>
                  </a:lnTo>
                  <a:lnTo>
                    <a:pt x="75" y="62"/>
                  </a:lnTo>
                  <a:lnTo>
                    <a:pt x="76" y="63"/>
                  </a:lnTo>
                  <a:lnTo>
                    <a:pt x="76" y="61"/>
                  </a:lnTo>
                  <a:lnTo>
                    <a:pt x="77" y="61"/>
                  </a:lnTo>
                  <a:lnTo>
                    <a:pt x="77" y="60"/>
                  </a:lnTo>
                  <a:lnTo>
                    <a:pt x="78" y="59"/>
                  </a:lnTo>
                  <a:lnTo>
                    <a:pt x="78" y="57"/>
                  </a:lnTo>
                  <a:lnTo>
                    <a:pt x="77" y="57"/>
                  </a:lnTo>
                  <a:lnTo>
                    <a:pt x="77" y="58"/>
                  </a:lnTo>
                  <a:lnTo>
                    <a:pt x="75" y="58"/>
                  </a:lnTo>
                  <a:lnTo>
                    <a:pt x="76" y="56"/>
                  </a:lnTo>
                  <a:lnTo>
                    <a:pt x="75" y="55"/>
                  </a:lnTo>
                  <a:lnTo>
                    <a:pt x="74" y="55"/>
                  </a:lnTo>
                  <a:lnTo>
                    <a:pt x="72" y="54"/>
                  </a:lnTo>
                  <a:lnTo>
                    <a:pt x="71" y="55"/>
                  </a:lnTo>
                  <a:lnTo>
                    <a:pt x="70" y="55"/>
                  </a:lnTo>
                  <a:lnTo>
                    <a:pt x="69" y="55"/>
                  </a:lnTo>
                  <a:lnTo>
                    <a:pt x="69" y="54"/>
                  </a:lnTo>
                  <a:lnTo>
                    <a:pt x="67" y="53"/>
                  </a:lnTo>
                  <a:lnTo>
                    <a:pt x="65" y="53"/>
                  </a:lnTo>
                  <a:lnTo>
                    <a:pt x="66" y="52"/>
                  </a:lnTo>
                  <a:lnTo>
                    <a:pt x="68" y="51"/>
                  </a:lnTo>
                  <a:lnTo>
                    <a:pt x="69" y="50"/>
                  </a:lnTo>
                  <a:lnTo>
                    <a:pt x="69" y="49"/>
                  </a:lnTo>
                  <a:lnTo>
                    <a:pt x="69" y="49"/>
                  </a:lnTo>
                  <a:lnTo>
                    <a:pt x="69" y="47"/>
                  </a:lnTo>
                  <a:lnTo>
                    <a:pt x="68" y="45"/>
                  </a:lnTo>
                  <a:lnTo>
                    <a:pt x="72" y="45"/>
                  </a:lnTo>
                  <a:lnTo>
                    <a:pt x="71" y="43"/>
                  </a:lnTo>
                  <a:lnTo>
                    <a:pt x="71" y="42"/>
                  </a:lnTo>
                  <a:lnTo>
                    <a:pt x="72" y="41"/>
                  </a:lnTo>
                  <a:lnTo>
                    <a:pt x="73" y="40"/>
                  </a:lnTo>
                  <a:lnTo>
                    <a:pt x="74" y="38"/>
                  </a:lnTo>
                  <a:lnTo>
                    <a:pt x="75" y="38"/>
                  </a:lnTo>
                  <a:lnTo>
                    <a:pt x="75" y="37"/>
                  </a:lnTo>
                  <a:lnTo>
                    <a:pt x="73" y="37"/>
                  </a:lnTo>
                  <a:lnTo>
                    <a:pt x="72" y="37"/>
                  </a:lnTo>
                  <a:lnTo>
                    <a:pt x="71" y="37"/>
                  </a:lnTo>
                  <a:lnTo>
                    <a:pt x="70" y="37"/>
                  </a:lnTo>
                  <a:lnTo>
                    <a:pt x="72" y="34"/>
                  </a:lnTo>
                  <a:lnTo>
                    <a:pt x="71" y="31"/>
                  </a:lnTo>
                  <a:lnTo>
                    <a:pt x="74" y="30"/>
                  </a:lnTo>
                  <a:lnTo>
                    <a:pt x="73" y="26"/>
                  </a:lnTo>
                  <a:lnTo>
                    <a:pt x="74" y="26"/>
                  </a:lnTo>
                  <a:lnTo>
                    <a:pt x="75" y="29"/>
                  </a:lnTo>
                  <a:lnTo>
                    <a:pt x="76" y="30"/>
                  </a:lnTo>
                  <a:lnTo>
                    <a:pt x="77" y="32"/>
                  </a:lnTo>
                  <a:lnTo>
                    <a:pt x="77" y="34"/>
                  </a:lnTo>
                  <a:lnTo>
                    <a:pt x="78" y="36"/>
                  </a:lnTo>
                  <a:lnTo>
                    <a:pt x="79" y="37"/>
                  </a:lnTo>
                  <a:lnTo>
                    <a:pt x="79" y="37"/>
                  </a:lnTo>
                  <a:lnTo>
                    <a:pt x="80" y="38"/>
                  </a:lnTo>
                  <a:lnTo>
                    <a:pt x="81" y="38"/>
                  </a:lnTo>
                  <a:lnTo>
                    <a:pt x="82" y="39"/>
                  </a:lnTo>
                  <a:lnTo>
                    <a:pt x="83" y="40"/>
                  </a:lnTo>
                  <a:lnTo>
                    <a:pt x="83" y="39"/>
                  </a:lnTo>
                  <a:lnTo>
                    <a:pt x="85" y="39"/>
                  </a:lnTo>
                  <a:lnTo>
                    <a:pt x="86" y="39"/>
                  </a:lnTo>
                  <a:lnTo>
                    <a:pt x="86" y="38"/>
                  </a:lnTo>
                  <a:lnTo>
                    <a:pt x="87" y="38"/>
                  </a:lnTo>
                  <a:lnTo>
                    <a:pt x="88" y="37"/>
                  </a:lnTo>
                  <a:lnTo>
                    <a:pt x="88" y="36"/>
                  </a:lnTo>
                  <a:lnTo>
                    <a:pt x="90" y="36"/>
                  </a:lnTo>
                  <a:lnTo>
                    <a:pt x="91" y="35"/>
                  </a:lnTo>
                  <a:lnTo>
                    <a:pt x="92" y="35"/>
                  </a:lnTo>
                  <a:lnTo>
                    <a:pt x="93" y="35"/>
                  </a:lnTo>
                  <a:lnTo>
                    <a:pt x="91" y="34"/>
                  </a:lnTo>
                  <a:lnTo>
                    <a:pt x="91" y="30"/>
                  </a:lnTo>
                  <a:lnTo>
                    <a:pt x="93" y="30"/>
                  </a:lnTo>
                  <a:lnTo>
                    <a:pt x="93" y="27"/>
                  </a:lnTo>
                  <a:lnTo>
                    <a:pt x="92" y="27"/>
                  </a:lnTo>
                  <a:lnTo>
                    <a:pt x="91" y="27"/>
                  </a:lnTo>
                  <a:lnTo>
                    <a:pt x="90" y="28"/>
                  </a:lnTo>
                  <a:lnTo>
                    <a:pt x="88" y="27"/>
                  </a:lnTo>
                  <a:lnTo>
                    <a:pt x="86" y="27"/>
                  </a:lnTo>
                  <a:lnTo>
                    <a:pt x="85" y="26"/>
                  </a:lnTo>
                  <a:lnTo>
                    <a:pt x="85" y="27"/>
                  </a:lnTo>
                  <a:lnTo>
                    <a:pt x="80" y="24"/>
                  </a:lnTo>
                  <a:lnTo>
                    <a:pt x="79" y="24"/>
                  </a:lnTo>
                  <a:lnTo>
                    <a:pt x="79" y="26"/>
                  </a:lnTo>
                  <a:lnTo>
                    <a:pt x="77" y="26"/>
                  </a:lnTo>
                  <a:lnTo>
                    <a:pt x="77" y="25"/>
                  </a:lnTo>
                  <a:lnTo>
                    <a:pt x="77" y="24"/>
                  </a:lnTo>
                  <a:lnTo>
                    <a:pt x="79" y="23"/>
                  </a:lnTo>
                  <a:lnTo>
                    <a:pt x="78" y="21"/>
                  </a:lnTo>
                  <a:lnTo>
                    <a:pt x="77" y="19"/>
                  </a:lnTo>
                  <a:lnTo>
                    <a:pt x="77" y="16"/>
                  </a:lnTo>
                  <a:lnTo>
                    <a:pt x="76" y="16"/>
                  </a:lnTo>
                  <a:lnTo>
                    <a:pt x="76" y="14"/>
                  </a:lnTo>
                  <a:lnTo>
                    <a:pt x="76" y="11"/>
                  </a:lnTo>
                  <a:lnTo>
                    <a:pt x="77" y="11"/>
                  </a:lnTo>
                  <a:lnTo>
                    <a:pt x="77" y="9"/>
                  </a:lnTo>
                  <a:lnTo>
                    <a:pt x="77" y="8"/>
                  </a:lnTo>
                  <a:lnTo>
                    <a:pt x="78" y="8"/>
                  </a:lnTo>
                  <a:lnTo>
                    <a:pt x="79" y="9"/>
                  </a:lnTo>
                  <a:lnTo>
                    <a:pt x="78" y="10"/>
                  </a:lnTo>
                  <a:lnTo>
                    <a:pt x="79" y="12"/>
                  </a:lnTo>
                  <a:lnTo>
                    <a:pt x="80" y="12"/>
                  </a:lnTo>
                  <a:lnTo>
                    <a:pt x="81" y="11"/>
                  </a:lnTo>
                  <a:lnTo>
                    <a:pt x="82" y="11"/>
                  </a:lnTo>
                  <a:lnTo>
                    <a:pt x="82" y="12"/>
                  </a:lnTo>
                  <a:lnTo>
                    <a:pt x="83" y="12"/>
                  </a:lnTo>
                  <a:lnTo>
                    <a:pt x="84" y="13"/>
                  </a:lnTo>
                  <a:lnTo>
                    <a:pt x="84" y="13"/>
                  </a:lnTo>
                  <a:lnTo>
                    <a:pt x="85" y="13"/>
                  </a:lnTo>
                  <a:lnTo>
                    <a:pt x="84" y="15"/>
                  </a:lnTo>
                  <a:lnTo>
                    <a:pt x="85" y="16"/>
                  </a:lnTo>
                  <a:lnTo>
                    <a:pt x="85" y="17"/>
                  </a:lnTo>
                  <a:lnTo>
                    <a:pt x="85" y="16"/>
                  </a:lnTo>
                  <a:lnTo>
                    <a:pt x="86" y="16"/>
                  </a:lnTo>
                  <a:lnTo>
                    <a:pt x="87" y="16"/>
                  </a:lnTo>
                  <a:lnTo>
                    <a:pt x="87" y="18"/>
                  </a:lnTo>
                  <a:lnTo>
                    <a:pt x="89" y="19"/>
                  </a:lnTo>
                  <a:lnTo>
                    <a:pt x="90" y="18"/>
                  </a:lnTo>
                  <a:lnTo>
                    <a:pt x="92" y="19"/>
                  </a:lnTo>
                  <a:lnTo>
                    <a:pt x="93" y="19"/>
                  </a:lnTo>
                  <a:lnTo>
                    <a:pt x="93" y="19"/>
                  </a:lnTo>
                  <a:lnTo>
                    <a:pt x="95" y="20"/>
                  </a:lnTo>
                  <a:lnTo>
                    <a:pt x="97" y="19"/>
                  </a:lnTo>
                  <a:lnTo>
                    <a:pt x="98" y="18"/>
                  </a:lnTo>
                  <a:lnTo>
                    <a:pt x="97" y="17"/>
                  </a:lnTo>
                  <a:lnTo>
                    <a:pt x="99" y="17"/>
                  </a:lnTo>
                  <a:lnTo>
                    <a:pt x="100" y="16"/>
                  </a:lnTo>
                  <a:lnTo>
                    <a:pt x="101" y="16"/>
                  </a:lnTo>
                  <a:lnTo>
                    <a:pt x="101" y="17"/>
                  </a:lnTo>
                  <a:lnTo>
                    <a:pt x="103" y="16"/>
                  </a:lnTo>
                  <a:lnTo>
                    <a:pt x="102" y="14"/>
                  </a:lnTo>
                  <a:lnTo>
                    <a:pt x="103" y="13"/>
                  </a:lnTo>
                  <a:lnTo>
                    <a:pt x="103" y="11"/>
                  </a:lnTo>
                  <a:lnTo>
                    <a:pt x="103" y="9"/>
                  </a:lnTo>
                  <a:lnTo>
                    <a:pt x="103" y="8"/>
                  </a:lnTo>
                  <a:lnTo>
                    <a:pt x="105" y="7"/>
                  </a:lnTo>
                  <a:lnTo>
                    <a:pt x="104" y="6"/>
                  </a:lnTo>
                  <a:lnTo>
                    <a:pt x="105" y="6"/>
                  </a:lnTo>
                  <a:lnTo>
                    <a:pt x="105" y="5"/>
                  </a:lnTo>
                  <a:lnTo>
                    <a:pt x="106" y="6"/>
                  </a:lnTo>
                  <a:lnTo>
                    <a:pt x="108" y="4"/>
                  </a:lnTo>
                  <a:lnTo>
                    <a:pt x="106" y="3"/>
                  </a:lnTo>
                  <a:lnTo>
                    <a:pt x="107" y="2"/>
                  </a:lnTo>
                  <a:lnTo>
                    <a:pt x="108" y="1"/>
                  </a:lnTo>
                  <a:lnTo>
                    <a:pt x="108" y="0"/>
                  </a:lnTo>
                  <a:lnTo>
                    <a:pt x="109" y="2"/>
                  </a:lnTo>
                  <a:lnTo>
                    <a:pt x="110" y="2"/>
                  </a:lnTo>
                  <a:lnTo>
                    <a:pt x="111" y="2"/>
                  </a:lnTo>
                  <a:lnTo>
                    <a:pt x="112" y="2"/>
                  </a:lnTo>
                  <a:lnTo>
                    <a:pt x="114" y="2"/>
                  </a:lnTo>
                  <a:lnTo>
                    <a:pt x="117" y="1"/>
                  </a:lnTo>
                  <a:lnTo>
                    <a:pt x="120" y="2"/>
                  </a:lnTo>
                  <a:lnTo>
                    <a:pt x="122" y="1"/>
                  </a:lnTo>
                  <a:lnTo>
                    <a:pt x="124" y="2"/>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32" name="Freeform 232"/>
            <p:cNvSpPr>
              <a:spLocks/>
            </p:cNvSpPr>
            <p:nvPr/>
          </p:nvSpPr>
          <p:spPr bwMode="auto">
            <a:xfrm>
              <a:off x="3438526" y="2693984"/>
              <a:ext cx="588963" cy="461962"/>
            </a:xfrm>
            <a:custGeom>
              <a:avLst/>
              <a:gdLst>
                <a:gd name="T0" fmla="*/ 8 w 371"/>
                <a:gd name="T1" fmla="*/ 179 h 291"/>
                <a:gd name="T2" fmla="*/ 23 w 371"/>
                <a:gd name="T3" fmla="*/ 186 h 291"/>
                <a:gd name="T4" fmla="*/ 4 w 371"/>
                <a:gd name="T5" fmla="*/ 187 h 291"/>
                <a:gd name="T6" fmla="*/ 1 w 371"/>
                <a:gd name="T7" fmla="*/ 198 h 291"/>
                <a:gd name="T8" fmla="*/ 40 w 371"/>
                <a:gd name="T9" fmla="*/ 205 h 291"/>
                <a:gd name="T10" fmla="*/ 63 w 371"/>
                <a:gd name="T11" fmla="*/ 210 h 291"/>
                <a:gd name="T12" fmla="*/ 70 w 371"/>
                <a:gd name="T13" fmla="*/ 220 h 291"/>
                <a:gd name="T14" fmla="*/ 57 w 371"/>
                <a:gd name="T15" fmla="*/ 225 h 291"/>
                <a:gd name="T16" fmla="*/ 59 w 371"/>
                <a:gd name="T17" fmla="*/ 241 h 291"/>
                <a:gd name="T18" fmla="*/ 57 w 371"/>
                <a:gd name="T19" fmla="*/ 260 h 291"/>
                <a:gd name="T20" fmla="*/ 48 w 371"/>
                <a:gd name="T21" fmla="*/ 271 h 291"/>
                <a:gd name="T22" fmla="*/ 31 w 371"/>
                <a:gd name="T23" fmla="*/ 266 h 291"/>
                <a:gd name="T24" fmla="*/ 38 w 371"/>
                <a:gd name="T25" fmla="*/ 286 h 291"/>
                <a:gd name="T26" fmla="*/ 52 w 371"/>
                <a:gd name="T27" fmla="*/ 282 h 291"/>
                <a:gd name="T28" fmla="*/ 57 w 371"/>
                <a:gd name="T29" fmla="*/ 281 h 291"/>
                <a:gd name="T30" fmla="*/ 73 w 371"/>
                <a:gd name="T31" fmla="*/ 270 h 291"/>
                <a:gd name="T32" fmla="*/ 89 w 371"/>
                <a:gd name="T33" fmla="*/ 257 h 291"/>
                <a:gd name="T34" fmla="*/ 95 w 371"/>
                <a:gd name="T35" fmla="*/ 243 h 291"/>
                <a:gd name="T36" fmla="*/ 116 w 371"/>
                <a:gd name="T37" fmla="*/ 250 h 291"/>
                <a:gd name="T38" fmla="*/ 132 w 371"/>
                <a:gd name="T39" fmla="*/ 246 h 291"/>
                <a:gd name="T40" fmla="*/ 141 w 371"/>
                <a:gd name="T41" fmla="*/ 251 h 291"/>
                <a:gd name="T42" fmla="*/ 163 w 371"/>
                <a:gd name="T43" fmla="*/ 251 h 291"/>
                <a:gd name="T44" fmla="*/ 157 w 371"/>
                <a:gd name="T45" fmla="*/ 228 h 291"/>
                <a:gd name="T46" fmla="*/ 162 w 371"/>
                <a:gd name="T47" fmla="*/ 218 h 291"/>
                <a:gd name="T48" fmla="*/ 177 w 371"/>
                <a:gd name="T49" fmla="*/ 216 h 291"/>
                <a:gd name="T50" fmla="*/ 160 w 371"/>
                <a:gd name="T51" fmla="*/ 199 h 291"/>
                <a:gd name="T52" fmla="*/ 163 w 371"/>
                <a:gd name="T53" fmla="*/ 185 h 291"/>
                <a:gd name="T54" fmla="*/ 165 w 371"/>
                <a:gd name="T55" fmla="*/ 171 h 291"/>
                <a:gd name="T56" fmla="*/ 197 w 371"/>
                <a:gd name="T57" fmla="*/ 164 h 291"/>
                <a:gd name="T58" fmla="*/ 209 w 371"/>
                <a:gd name="T59" fmla="*/ 154 h 291"/>
                <a:gd name="T60" fmla="*/ 205 w 371"/>
                <a:gd name="T61" fmla="*/ 136 h 291"/>
                <a:gd name="T62" fmla="*/ 179 w 371"/>
                <a:gd name="T63" fmla="*/ 144 h 291"/>
                <a:gd name="T64" fmla="*/ 149 w 371"/>
                <a:gd name="T65" fmla="*/ 145 h 291"/>
                <a:gd name="T66" fmla="*/ 126 w 371"/>
                <a:gd name="T67" fmla="*/ 123 h 291"/>
                <a:gd name="T68" fmla="*/ 129 w 371"/>
                <a:gd name="T69" fmla="*/ 96 h 291"/>
                <a:gd name="T70" fmla="*/ 153 w 371"/>
                <a:gd name="T71" fmla="*/ 81 h 291"/>
                <a:gd name="T72" fmla="*/ 189 w 371"/>
                <a:gd name="T73" fmla="*/ 59 h 291"/>
                <a:gd name="T74" fmla="*/ 218 w 371"/>
                <a:gd name="T75" fmla="*/ 43 h 291"/>
                <a:gd name="T76" fmla="*/ 249 w 371"/>
                <a:gd name="T77" fmla="*/ 27 h 291"/>
                <a:gd name="T78" fmla="*/ 273 w 371"/>
                <a:gd name="T79" fmla="*/ 14 h 291"/>
                <a:gd name="T80" fmla="*/ 286 w 371"/>
                <a:gd name="T81" fmla="*/ 3 h 291"/>
                <a:gd name="T82" fmla="*/ 311 w 371"/>
                <a:gd name="T83" fmla="*/ 8 h 291"/>
                <a:gd name="T84" fmla="*/ 334 w 371"/>
                <a:gd name="T85" fmla="*/ 9 h 291"/>
                <a:gd name="T86" fmla="*/ 358 w 371"/>
                <a:gd name="T87" fmla="*/ 17 h 291"/>
                <a:gd name="T88" fmla="*/ 361 w 371"/>
                <a:gd name="T89" fmla="*/ 30 h 291"/>
                <a:gd name="T90" fmla="*/ 370 w 371"/>
                <a:gd name="T91" fmla="*/ 41 h 291"/>
                <a:gd name="T92" fmla="*/ 361 w 371"/>
                <a:gd name="T93" fmla="*/ 60 h 291"/>
                <a:gd name="T94" fmla="*/ 354 w 371"/>
                <a:gd name="T95" fmla="*/ 80 h 291"/>
                <a:gd name="T96" fmla="*/ 348 w 371"/>
                <a:gd name="T97" fmla="*/ 94 h 291"/>
                <a:gd name="T98" fmla="*/ 342 w 371"/>
                <a:gd name="T99" fmla="*/ 100 h 291"/>
                <a:gd name="T100" fmla="*/ 339 w 371"/>
                <a:gd name="T101" fmla="*/ 118 h 291"/>
                <a:gd name="T102" fmla="*/ 322 w 371"/>
                <a:gd name="T103" fmla="*/ 121 h 291"/>
                <a:gd name="T104" fmla="*/ 304 w 371"/>
                <a:gd name="T105" fmla="*/ 126 h 291"/>
                <a:gd name="T106" fmla="*/ 297 w 371"/>
                <a:gd name="T107" fmla="*/ 137 h 291"/>
                <a:gd name="T108" fmla="*/ 298 w 371"/>
                <a:gd name="T109" fmla="*/ 147 h 291"/>
                <a:gd name="T110" fmla="*/ 306 w 371"/>
                <a:gd name="T111" fmla="*/ 159 h 291"/>
                <a:gd name="T112" fmla="*/ 298 w 371"/>
                <a:gd name="T113" fmla="*/ 165 h 291"/>
                <a:gd name="T114" fmla="*/ 283 w 371"/>
                <a:gd name="T115" fmla="*/ 188 h 291"/>
                <a:gd name="T116" fmla="*/ 290 w 371"/>
                <a:gd name="T117" fmla="*/ 226 h 291"/>
                <a:gd name="T118" fmla="*/ 311 w 371"/>
                <a:gd name="T119" fmla="*/ 236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1" h="291">
                  <a:moveTo>
                    <a:pt x="15" y="172"/>
                  </a:moveTo>
                  <a:lnTo>
                    <a:pt x="16" y="174"/>
                  </a:lnTo>
                  <a:lnTo>
                    <a:pt x="15" y="175"/>
                  </a:lnTo>
                  <a:lnTo>
                    <a:pt x="13" y="176"/>
                  </a:lnTo>
                  <a:lnTo>
                    <a:pt x="13" y="177"/>
                  </a:lnTo>
                  <a:lnTo>
                    <a:pt x="14" y="178"/>
                  </a:lnTo>
                  <a:lnTo>
                    <a:pt x="15" y="179"/>
                  </a:lnTo>
                  <a:lnTo>
                    <a:pt x="14" y="184"/>
                  </a:lnTo>
                  <a:lnTo>
                    <a:pt x="13" y="185"/>
                  </a:lnTo>
                  <a:lnTo>
                    <a:pt x="13" y="184"/>
                  </a:lnTo>
                  <a:lnTo>
                    <a:pt x="12" y="183"/>
                  </a:lnTo>
                  <a:lnTo>
                    <a:pt x="11" y="181"/>
                  </a:lnTo>
                  <a:lnTo>
                    <a:pt x="10" y="181"/>
                  </a:lnTo>
                  <a:lnTo>
                    <a:pt x="10" y="180"/>
                  </a:lnTo>
                  <a:lnTo>
                    <a:pt x="9" y="179"/>
                  </a:lnTo>
                  <a:lnTo>
                    <a:pt x="9" y="178"/>
                  </a:lnTo>
                  <a:lnTo>
                    <a:pt x="8" y="179"/>
                  </a:lnTo>
                  <a:lnTo>
                    <a:pt x="9" y="182"/>
                  </a:lnTo>
                  <a:lnTo>
                    <a:pt x="10" y="183"/>
                  </a:lnTo>
                  <a:lnTo>
                    <a:pt x="11" y="183"/>
                  </a:lnTo>
                  <a:lnTo>
                    <a:pt x="10" y="183"/>
                  </a:lnTo>
                  <a:lnTo>
                    <a:pt x="9" y="184"/>
                  </a:lnTo>
                  <a:lnTo>
                    <a:pt x="8" y="184"/>
                  </a:lnTo>
                  <a:lnTo>
                    <a:pt x="7" y="185"/>
                  </a:lnTo>
                  <a:lnTo>
                    <a:pt x="7" y="187"/>
                  </a:lnTo>
                  <a:lnTo>
                    <a:pt x="9" y="187"/>
                  </a:lnTo>
                  <a:lnTo>
                    <a:pt x="10" y="187"/>
                  </a:lnTo>
                  <a:lnTo>
                    <a:pt x="11" y="188"/>
                  </a:lnTo>
                  <a:lnTo>
                    <a:pt x="12" y="189"/>
                  </a:lnTo>
                  <a:lnTo>
                    <a:pt x="13" y="188"/>
                  </a:lnTo>
                  <a:lnTo>
                    <a:pt x="14" y="187"/>
                  </a:lnTo>
                  <a:lnTo>
                    <a:pt x="18" y="187"/>
                  </a:lnTo>
                  <a:lnTo>
                    <a:pt x="21" y="186"/>
                  </a:lnTo>
                  <a:lnTo>
                    <a:pt x="23" y="186"/>
                  </a:lnTo>
                  <a:lnTo>
                    <a:pt x="23" y="186"/>
                  </a:lnTo>
                  <a:lnTo>
                    <a:pt x="23" y="189"/>
                  </a:lnTo>
                  <a:lnTo>
                    <a:pt x="21" y="190"/>
                  </a:lnTo>
                  <a:lnTo>
                    <a:pt x="15" y="191"/>
                  </a:lnTo>
                  <a:lnTo>
                    <a:pt x="14" y="192"/>
                  </a:lnTo>
                  <a:lnTo>
                    <a:pt x="13" y="193"/>
                  </a:lnTo>
                  <a:lnTo>
                    <a:pt x="12" y="193"/>
                  </a:lnTo>
                  <a:lnTo>
                    <a:pt x="11" y="193"/>
                  </a:lnTo>
                  <a:lnTo>
                    <a:pt x="11" y="191"/>
                  </a:lnTo>
                  <a:lnTo>
                    <a:pt x="10" y="191"/>
                  </a:lnTo>
                  <a:lnTo>
                    <a:pt x="7" y="190"/>
                  </a:lnTo>
                  <a:lnTo>
                    <a:pt x="5" y="190"/>
                  </a:lnTo>
                  <a:lnTo>
                    <a:pt x="5" y="189"/>
                  </a:lnTo>
                  <a:lnTo>
                    <a:pt x="7" y="188"/>
                  </a:lnTo>
                  <a:lnTo>
                    <a:pt x="7" y="186"/>
                  </a:lnTo>
                  <a:lnTo>
                    <a:pt x="6" y="185"/>
                  </a:lnTo>
                  <a:lnTo>
                    <a:pt x="4" y="187"/>
                  </a:lnTo>
                  <a:lnTo>
                    <a:pt x="4" y="186"/>
                  </a:lnTo>
                  <a:lnTo>
                    <a:pt x="3" y="185"/>
                  </a:lnTo>
                  <a:lnTo>
                    <a:pt x="2" y="188"/>
                  </a:lnTo>
                  <a:lnTo>
                    <a:pt x="3" y="188"/>
                  </a:lnTo>
                  <a:lnTo>
                    <a:pt x="3" y="189"/>
                  </a:lnTo>
                  <a:lnTo>
                    <a:pt x="4" y="190"/>
                  </a:lnTo>
                  <a:lnTo>
                    <a:pt x="5" y="191"/>
                  </a:lnTo>
                  <a:lnTo>
                    <a:pt x="6" y="191"/>
                  </a:lnTo>
                  <a:lnTo>
                    <a:pt x="7" y="192"/>
                  </a:lnTo>
                  <a:lnTo>
                    <a:pt x="7" y="193"/>
                  </a:lnTo>
                  <a:lnTo>
                    <a:pt x="3" y="193"/>
                  </a:lnTo>
                  <a:lnTo>
                    <a:pt x="2" y="195"/>
                  </a:lnTo>
                  <a:lnTo>
                    <a:pt x="2" y="197"/>
                  </a:lnTo>
                  <a:lnTo>
                    <a:pt x="3" y="197"/>
                  </a:lnTo>
                  <a:lnTo>
                    <a:pt x="2" y="197"/>
                  </a:lnTo>
                  <a:lnTo>
                    <a:pt x="1" y="196"/>
                  </a:lnTo>
                  <a:lnTo>
                    <a:pt x="1" y="198"/>
                  </a:lnTo>
                  <a:lnTo>
                    <a:pt x="0" y="199"/>
                  </a:lnTo>
                  <a:lnTo>
                    <a:pt x="2" y="199"/>
                  </a:lnTo>
                  <a:lnTo>
                    <a:pt x="3" y="203"/>
                  </a:lnTo>
                  <a:lnTo>
                    <a:pt x="5" y="201"/>
                  </a:lnTo>
                  <a:lnTo>
                    <a:pt x="7" y="202"/>
                  </a:lnTo>
                  <a:lnTo>
                    <a:pt x="7" y="201"/>
                  </a:lnTo>
                  <a:lnTo>
                    <a:pt x="9" y="202"/>
                  </a:lnTo>
                  <a:lnTo>
                    <a:pt x="15" y="203"/>
                  </a:lnTo>
                  <a:lnTo>
                    <a:pt x="19" y="204"/>
                  </a:lnTo>
                  <a:lnTo>
                    <a:pt x="26" y="205"/>
                  </a:lnTo>
                  <a:lnTo>
                    <a:pt x="30" y="204"/>
                  </a:lnTo>
                  <a:lnTo>
                    <a:pt x="32" y="202"/>
                  </a:lnTo>
                  <a:lnTo>
                    <a:pt x="34" y="203"/>
                  </a:lnTo>
                  <a:lnTo>
                    <a:pt x="35" y="203"/>
                  </a:lnTo>
                  <a:lnTo>
                    <a:pt x="38" y="202"/>
                  </a:lnTo>
                  <a:lnTo>
                    <a:pt x="39" y="203"/>
                  </a:lnTo>
                  <a:lnTo>
                    <a:pt x="40" y="205"/>
                  </a:lnTo>
                  <a:lnTo>
                    <a:pt x="41" y="205"/>
                  </a:lnTo>
                  <a:lnTo>
                    <a:pt x="44" y="205"/>
                  </a:lnTo>
                  <a:lnTo>
                    <a:pt x="45" y="204"/>
                  </a:lnTo>
                  <a:lnTo>
                    <a:pt x="47" y="201"/>
                  </a:lnTo>
                  <a:lnTo>
                    <a:pt x="53" y="198"/>
                  </a:lnTo>
                  <a:lnTo>
                    <a:pt x="56" y="198"/>
                  </a:lnTo>
                  <a:lnTo>
                    <a:pt x="59" y="199"/>
                  </a:lnTo>
                  <a:lnTo>
                    <a:pt x="60" y="199"/>
                  </a:lnTo>
                  <a:lnTo>
                    <a:pt x="61" y="200"/>
                  </a:lnTo>
                  <a:lnTo>
                    <a:pt x="62" y="201"/>
                  </a:lnTo>
                  <a:lnTo>
                    <a:pt x="62" y="204"/>
                  </a:lnTo>
                  <a:lnTo>
                    <a:pt x="61" y="207"/>
                  </a:lnTo>
                  <a:lnTo>
                    <a:pt x="62" y="207"/>
                  </a:lnTo>
                  <a:lnTo>
                    <a:pt x="63" y="207"/>
                  </a:lnTo>
                  <a:lnTo>
                    <a:pt x="63" y="208"/>
                  </a:lnTo>
                  <a:lnTo>
                    <a:pt x="62" y="209"/>
                  </a:lnTo>
                  <a:lnTo>
                    <a:pt x="63" y="210"/>
                  </a:lnTo>
                  <a:lnTo>
                    <a:pt x="62" y="211"/>
                  </a:lnTo>
                  <a:lnTo>
                    <a:pt x="61" y="211"/>
                  </a:lnTo>
                  <a:lnTo>
                    <a:pt x="61" y="212"/>
                  </a:lnTo>
                  <a:lnTo>
                    <a:pt x="62" y="212"/>
                  </a:lnTo>
                  <a:lnTo>
                    <a:pt x="62" y="214"/>
                  </a:lnTo>
                  <a:lnTo>
                    <a:pt x="62" y="213"/>
                  </a:lnTo>
                  <a:lnTo>
                    <a:pt x="63" y="212"/>
                  </a:lnTo>
                  <a:lnTo>
                    <a:pt x="64" y="212"/>
                  </a:lnTo>
                  <a:lnTo>
                    <a:pt x="64" y="213"/>
                  </a:lnTo>
                  <a:lnTo>
                    <a:pt x="65" y="215"/>
                  </a:lnTo>
                  <a:lnTo>
                    <a:pt x="69" y="215"/>
                  </a:lnTo>
                  <a:lnTo>
                    <a:pt x="69" y="216"/>
                  </a:lnTo>
                  <a:lnTo>
                    <a:pt x="68" y="216"/>
                  </a:lnTo>
                  <a:lnTo>
                    <a:pt x="68" y="218"/>
                  </a:lnTo>
                  <a:lnTo>
                    <a:pt x="70" y="218"/>
                  </a:lnTo>
                  <a:lnTo>
                    <a:pt x="70" y="219"/>
                  </a:lnTo>
                  <a:lnTo>
                    <a:pt x="70" y="220"/>
                  </a:lnTo>
                  <a:lnTo>
                    <a:pt x="68" y="221"/>
                  </a:lnTo>
                  <a:lnTo>
                    <a:pt x="67" y="220"/>
                  </a:lnTo>
                  <a:lnTo>
                    <a:pt x="66" y="221"/>
                  </a:lnTo>
                  <a:lnTo>
                    <a:pt x="67" y="222"/>
                  </a:lnTo>
                  <a:lnTo>
                    <a:pt x="68" y="222"/>
                  </a:lnTo>
                  <a:lnTo>
                    <a:pt x="68" y="223"/>
                  </a:lnTo>
                  <a:lnTo>
                    <a:pt x="69" y="223"/>
                  </a:lnTo>
                  <a:lnTo>
                    <a:pt x="68" y="224"/>
                  </a:lnTo>
                  <a:lnTo>
                    <a:pt x="69" y="226"/>
                  </a:lnTo>
                  <a:lnTo>
                    <a:pt x="67" y="228"/>
                  </a:lnTo>
                  <a:lnTo>
                    <a:pt x="64" y="229"/>
                  </a:lnTo>
                  <a:lnTo>
                    <a:pt x="62" y="230"/>
                  </a:lnTo>
                  <a:lnTo>
                    <a:pt x="59" y="228"/>
                  </a:lnTo>
                  <a:lnTo>
                    <a:pt x="60" y="226"/>
                  </a:lnTo>
                  <a:lnTo>
                    <a:pt x="58" y="224"/>
                  </a:lnTo>
                  <a:lnTo>
                    <a:pt x="57" y="224"/>
                  </a:lnTo>
                  <a:lnTo>
                    <a:pt x="57" y="225"/>
                  </a:lnTo>
                  <a:lnTo>
                    <a:pt x="56" y="226"/>
                  </a:lnTo>
                  <a:lnTo>
                    <a:pt x="55" y="228"/>
                  </a:lnTo>
                  <a:lnTo>
                    <a:pt x="53" y="229"/>
                  </a:lnTo>
                  <a:lnTo>
                    <a:pt x="54" y="230"/>
                  </a:lnTo>
                  <a:lnTo>
                    <a:pt x="54" y="231"/>
                  </a:lnTo>
                  <a:lnTo>
                    <a:pt x="51" y="231"/>
                  </a:lnTo>
                  <a:lnTo>
                    <a:pt x="51" y="232"/>
                  </a:lnTo>
                  <a:lnTo>
                    <a:pt x="51" y="233"/>
                  </a:lnTo>
                  <a:lnTo>
                    <a:pt x="52" y="233"/>
                  </a:lnTo>
                  <a:lnTo>
                    <a:pt x="52" y="234"/>
                  </a:lnTo>
                  <a:lnTo>
                    <a:pt x="53" y="236"/>
                  </a:lnTo>
                  <a:lnTo>
                    <a:pt x="52" y="238"/>
                  </a:lnTo>
                  <a:lnTo>
                    <a:pt x="55" y="239"/>
                  </a:lnTo>
                  <a:lnTo>
                    <a:pt x="55" y="241"/>
                  </a:lnTo>
                  <a:lnTo>
                    <a:pt x="56" y="241"/>
                  </a:lnTo>
                  <a:lnTo>
                    <a:pt x="58" y="240"/>
                  </a:lnTo>
                  <a:lnTo>
                    <a:pt x="59" y="241"/>
                  </a:lnTo>
                  <a:lnTo>
                    <a:pt x="60" y="242"/>
                  </a:lnTo>
                  <a:lnTo>
                    <a:pt x="59" y="243"/>
                  </a:lnTo>
                  <a:lnTo>
                    <a:pt x="59" y="245"/>
                  </a:lnTo>
                  <a:lnTo>
                    <a:pt x="60" y="245"/>
                  </a:lnTo>
                  <a:lnTo>
                    <a:pt x="59" y="246"/>
                  </a:lnTo>
                  <a:lnTo>
                    <a:pt x="61" y="246"/>
                  </a:lnTo>
                  <a:lnTo>
                    <a:pt x="59" y="247"/>
                  </a:lnTo>
                  <a:lnTo>
                    <a:pt x="58" y="248"/>
                  </a:lnTo>
                  <a:lnTo>
                    <a:pt x="57" y="249"/>
                  </a:lnTo>
                  <a:lnTo>
                    <a:pt x="55" y="249"/>
                  </a:lnTo>
                  <a:lnTo>
                    <a:pt x="55" y="252"/>
                  </a:lnTo>
                  <a:lnTo>
                    <a:pt x="53" y="255"/>
                  </a:lnTo>
                  <a:lnTo>
                    <a:pt x="54" y="256"/>
                  </a:lnTo>
                  <a:lnTo>
                    <a:pt x="55" y="256"/>
                  </a:lnTo>
                  <a:lnTo>
                    <a:pt x="55" y="257"/>
                  </a:lnTo>
                  <a:lnTo>
                    <a:pt x="56" y="258"/>
                  </a:lnTo>
                  <a:lnTo>
                    <a:pt x="57" y="260"/>
                  </a:lnTo>
                  <a:lnTo>
                    <a:pt x="58" y="259"/>
                  </a:lnTo>
                  <a:lnTo>
                    <a:pt x="60" y="261"/>
                  </a:lnTo>
                  <a:lnTo>
                    <a:pt x="62" y="260"/>
                  </a:lnTo>
                  <a:lnTo>
                    <a:pt x="62" y="262"/>
                  </a:lnTo>
                  <a:lnTo>
                    <a:pt x="61" y="263"/>
                  </a:lnTo>
                  <a:lnTo>
                    <a:pt x="56" y="264"/>
                  </a:lnTo>
                  <a:lnTo>
                    <a:pt x="56" y="266"/>
                  </a:lnTo>
                  <a:lnTo>
                    <a:pt x="55" y="268"/>
                  </a:lnTo>
                  <a:lnTo>
                    <a:pt x="55" y="268"/>
                  </a:lnTo>
                  <a:lnTo>
                    <a:pt x="55" y="269"/>
                  </a:lnTo>
                  <a:lnTo>
                    <a:pt x="54" y="270"/>
                  </a:lnTo>
                  <a:lnTo>
                    <a:pt x="53" y="269"/>
                  </a:lnTo>
                  <a:lnTo>
                    <a:pt x="52" y="270"/>
                  </a:lnTo>
                  <a:lnTo>
                    <a:pt x="51" y="270"/>
                  </a:lnTo>
                  <a:lnTo>
                    <a:pt x="51" y="271"/>
                  </a:lnTo>
                  <a:lnTo>
                    <a:pt x="49" y="271"/>
                  </a:lnTo>
                  <a:lnTo>
                    <a:pt x="48" y="271"/>
                  </a:lnTo>
                  <a:lnTo>
                    <a:pt x="48" y="270"/>
                  </a:lnTo>
                  <a:lnTo>
                    <a:pt x="47" y="270"/>
                  </a:lnTo>
                  <a:lnTo>
                    <a:pt x="47" y="268"/>
                  </a:lnTo>
                  <a:lnTo>
                    <a:pt x="47" y="268"/>
                  </a:lnTo>
                  <a:lnTo>
                    <a:pt x="46" y="267"/>
                  </a:lnTo>
                  <a:lnTo>
                    <a:pt x="44" y="268"/>
                  </a:lnTo>
                  <a:lnTo>
                    <a:pt x="43" y="268"/>
                  </a:lnTo>
                  <a:lnTo>
                    <a:pt x="43" y="269"/>
                  </a:lnTo>
                  <a:lnTo>
                    <a:pt x="40" y="269"/>
                  </a:lnTo>
                  <a:lnTo>
                    <a:pt x="39" y="270"/>
                  </a:lnTo>
                  <a:lnTo>
                    <a:pt x="39" y="269"/>
                  </a:lnTo>
                  <a:lnTo>
                    <a:pt x="38" y="270"/>
                  </a:lnTo>
                  <a:lnTo>
                    <a:pt x="38" y="269"/>
                  </a:lnTo>
                  <a:lnTo>
                    <a:pt x="36" y="269"/>
                  </a:lnTo>
                  <a:lnTo>
                    <a:pt x="36" y="268"/>
                  </a:lnTo>
                  <a:lnTo>
                    <a:pt x="33" y="268"/>
                  </a:lnTo>
                  <a:lnTo>
                    <a:pt x="31" y="266"/>
                  </a:lnTo>
                  <a:lnTo>
                    <a:pt x="30" y="268"/>
                  </a:lnTo>
                  <a:lnTo>
                    <a:pt x="27" y="270"/>
                  </a:lnTo>
                  <a:lnTo>
                    <a:pt x="26" y="274"/>
                  </a:lnTo>
                  <a:lnTo>
                    <a:pt x="25" y="276"/>
                  </a:lnTo>
                  <a:lnTo>
                    <a:pt x="26" y="277"/>
                  </a:lnTo>
                  <a:lnTo>
                    <a:pt x="28" y="277"/>
                  </a:lnTo>
                  <a:lnTo>
                    <a:pt x="29" y="277"/>
                  </a:lnTo>
                  <a:lnTo>
                    <a:pt x="30" y="278"/>
                  </a:lnTo>
                  <a:lnTo>
                    <a:pt x="33" y="280"/>
                  </a:lnTo>
                  <a:lnTo>
                    <a:pt x="36" y="282"/>
                  </a:lnTo>
                  <a:lnTo>
                    <a:pt x="36" y="283"/>
                  </a:lnTo>
                  <a:lnTo>
                    <a:pt x="37" y="283"/>
                  </a:lnTo>
                  <a:lnTo>
                    <a:pt x="37" y="284"/>
                  </a:lnTo>
                  <a:lnTo>
                    <a:pt x="35" y="284"/>
                  </a:lnTo>
                  <a:lnTo>
                    <a:pt x="35" y="285"/>
                  </a:lnTo>
                  <a:lnTo>
                    <a:pt x="36" y="286"/>
                  </a:lnTo>
                  <a:lnTo>
                    <a:pt x="38" y="286"/>
                  </a:lnTo>
                  <a:lnTo>
                    <a:pt x="38" y="286"/>
                  </a:lnTo>
                  <a:lnTo>
                    <a:pt x="38" y="287"/>
                  </a:lnTo>
                  <a:lnTo>
                    <a:pt x="41" y="287"/>
                  </a:lnTo>
                  <a:lnTo>
                    <a:pt x="42" y="287"/>
                  </a:lnTo>
                  <a:lnTo>
                    <a:pt x="44" y="287"/>
                  </a:lnTo>
                  <a:lnTo>
                    <a:pt x="45" y="288"/>
                  </a:lnTo>
                  <a:lnTo>
                    <a:pt x="46" y="289"/>
                  </a:lnTo>
                  <a:lnTo>
                    <a:pt x="47" y="291"/>
                  </a:lnTo>
                  <a:lnTo>
                    <a:pt x="47" y="290"/>
                  </a:lnTo>
                  <a:lnTo>
                    <a:pt x="47" y="289"/>
                  </a:lnTo>
                  <a:lnTo>
                    <a:pt x="48" y="289"/>
                  </a:lnTo>
                  <a:lnTo>
                    <a:pt x="48" y="288"/>
                  </a:lnTo>
                  <a:lnTo>
                    <a:pt x="47" y="286"/>
                  </a:lnTo>
                  <a:lnTo>
                    <a:pt x="50" y="286"/>
                  </a:lnTo>
                  <a:lnTo>
                    <a:pt x="51" y="286"/>
                  </a:lnTo>
                  <a:lnTo>
                    <a:pt x="50" y="284"/>
                  </a:lnTo>
                  <a:lnTo>
                    <a:pt x="52" y="282"/>
                  </a:lnTo>
                  <a:lnTo>
                    <a:pt x="51" y="281"/>
                  </a:lnTo>
                  <a:lnTo>
                    <a:pt x="51" y="282"/>
                  </a:lnTo>
                  <a:lnTo>
                    <a:pt x="49" y="281"/>
                  </a:lnTo>
                  <a:lnTo>
                    <a:pt x="48" y="281"/>
                  </a:lnTo>
                  <a:lnTo>
                    <a:pt x="49" y="278"/>
                  </a:lnTo>
                  <a:lnTo>
                    <a:pt x="49" y="278"/>
                  </a:lnTo>
                  <a:lnTo>
                    <a:pt x="50" y="278"/>
                  </a:lnTo>
                  <a:lnTo>
                    <a:pt x="51" y="278"/>
                  </a:lnTo>
                  <a:lnTo>
                    <a:pt x="52" y="278"/>
                  </a:lnTo>
                  <a:lnTo>
                    <a:pt x="52" y="279"/>
                  </a:lnTo>
                  <a:lnTo>
                    <a:pt x="54" y="279"/>
                  </a:lnTo>
                  <a:lnTo>
                    <a:pt x="55" y="280"/>
                  </a:lnTo>
                  <a:lnTo>
                    <a:pt x="55" y="281"/>
                  </a:lnTo>
                  <a:lnTo>
                    <a:pt x="55" y="283"/>
                  </a:lnTo>
                  <a:lnTo>
                    <a:pt x="55" y="283"/>
                  </a:lnTo>
                  <a:lnTo>
                    <a:pt x="56" y="282"/>
                  </a:lnTo>
                  <a:lnTo>
                    <a:pt x="57" y="281"/>
                  </a:lnTo>
                  <a:lnTo>
                    <a:pt x="59" y="281"/>
                  </a:lnTo>
                  <a:lnTo>
                    <a:pt x="61" y="279"/>
                  </a:lnTo>
                  <a:lnTo>
                    <a:pt x="62" y="280"/>
                  </a:lnTo>
                  <a:lnTo>
                    <a:pt x="63" y="279"/>
                  </a:lnTo>
                  <a:lnTo>
                    <a:pt x="64" y="278"/>
                  </a:lnTo>
                  <a:lnTo>
                    <a:pt x="64" y="279"/>
                  </a:lnTo>
                  <a:lnTo>
                    <a:pt x="65" y="280"/>
                  </a:lnTo>
                  <a:lnTo>
                    <a:pt x="67" y="279"/>
                  </a:lnTo>
                  <a:lnTo>
                    <a:pt x="68" y="279"/>
                  </a:lnTo>
                  <a:lnTo>
                    <a:pt x="70" y="278"/>
                  </a:lnTo>
                  <a:lnTo>
                    <a:pt x="70" y="278"/>
                  </a:lnTo>
                  <a:lnTo>
                    <a:pt x="72" y="276"/>
                  </a:lnTo>
                  <a:lnTo>
                    <a:pt x="75" y="276"/>
                  </a:lnTo>
                  <a:lnTo>
                    <a:pt x="75" y="275"/>
                  </a:lnTo>
                  <a:lnTo>
                    <a:pt x="75" y="274"/>
                  </a:lnTo>
                  <a:lnTo>
                    <a:pt x="75" y="271"/>
                  </a:lnTo>
                  <a:lnTo>
                    <a:pt x="73" y="270"/>
                  </a:lnTo>
                  <a:lnTo>
                    <a:pt x="73" y="268"/>
                  </a:lnTo>
                  <a:lnTo>
                    <a:pt x="73" y="267"/>
                  </a:lnTo>
                  <a:lnTo>
                    <a:pt x="75" y="267"/>
                  </a:lnTo>
                  <a:lnTo>
                    <a:pt x="76" y="267"/>
                  </a:lnTo>
                  <a:lnTo>
                    <a:pt x="77" y="267"/>
                  </a:lnTo>
                  <a:lnTo>
                    <a:pt x="78" y="266"/>
                  </a:lnTo>
                  <a:lnTo>
                    <a:pt x="80" y="263"/>
                  </a:lnTo>
                  <a:lnTo>
                    <a:pt x="81" y="262"/>
                  </a:lnTo>
                  <a:lnTo>
                    <a:pt x="82" y="262"/>
                  </a:lnTo>
                  <a:lnTo>
                    <a:pt x="84" y="262"/>
                  </a:lnTo>
                  <a:lnTo>
                    <a:pt x="84" y="262"/>
                  </a:lnTo>
                  <a:lnTo>
                    <a:pt x="85" y="262"/>
                  </a:lnTo>
                  <a:lnTo>
                    <a:pt x="86" y="261"/>
                  </a:lnTo>
                  <a:lnTo>
                    <a:pt x="88" y="261"/>
                  </a:lnTo>
                  <a:lnTo>
                    <a:pt x="88" y="259"/>
                  </a:lnTo>
                  <a:lnTo>
                    <a:pt x="89" y="258"/>
                  </a:lnTo>
                  <a:lnTo>
                    <a:pt x="89" y="257"/>
                  </a:lnTo>
                  <a:lnTo>
                    <a:pt x="88" y="256"/>
                  </a:lnTo>
                  <a:lnTo>
                    <a:pt x="88" y="254"/>
                  </a:lnTo>
                  <a:lnTo>
                    <a:pt x="87" y="253"/>
                  </a:lnTo>
                  <a:lnTo>
                    <a:pt x="88" y="250"/>
                  </a:lnTo>
                  <a:lnTo>
                    <a:pt x="89" y="249"/>
                  </a:lnTo>
                  <a:lnTo>
                    <a:pt x="91" y="247"/>
                  </a:lnTo>
                  <a:lnTo>
                    <a:pt x="91" y="246"/>
                  </a:lnTo>
                  <a:lnTo>
                    <a:pt x="90" y="245"/>
                  </a:lnTo>
                  <a:lnTo>
                    <a:pt x="90" y="244"/>
                  </a:lnTo>
                  <a:lnTo>
                    <a:pt x="90" y="243"/>
                  </a:lnTo>
                  <a:lnTo>
                    <a:pt x="91" y="242"/>
                  </a:lnTo>
                  <a:lnTo>
                    <a:pt x="92" y="242"/>
                  </a:lnTo>
                  <a:lnTo>
                    <a:pt x="93" y="240"/>
                  </a:lnTo>
                  <a:lnTo>
                    <a:pt x="94" y="240"/>
                  </a:lnTo>
                  <a:lnTo>
                    <a:pt x="94" y="238"/>
                  </a:lnTo>
                  <a:lnTo>
                    <a:pt x="96" y="240"/>
                  </a:lnTo>
                  <a:lnTo>
                    <a:pt x="95" y="243"/>
                  </a:lnTo>
                  <a:lnTo>
                    <a:pt x="95" y="244"/>
                  </a:lnTo>
                  <a:lnTo>
                    <a:pt x="96" y="246"/>
                  </a:lnTo>
                  <a:lnTo>
                    <a:pt x="96" y="248"/>
                  </a:lnTo>
                  <a:lnTo>
                    <a:pt x="97" y="249"/>
                  </a:lnTo>
                  <a:lnTo>
                    <a:pt x="97" y="248"/>
                  </a:lnTo>
                  <a:lnTo>
                    <a:pt x="98" y="248"/>
                  </a:lnTo>
                  <a:lnTo>
                    <a:pt x="100" y="248"/>
                  </a:lnTo>
                  <a:lnTo>
                    <a:pt x="102" y="249"/>
                  </a:lnTo>
                  <a:lnTo>
                    <a:pt x="103" y="249"/>
                  </a:lnTo>
                  <a:lnTo>
                    <a:pt x="104" y="248"/>
                  </a:lnTo>
                  <a:lnTo>
                    <a:pt x="104" y="246"/>
                  </a:lnTo>
                  <a:lnTo>
                    <a:pt x="106" y="246"/>
                  </a:lnTo>
                  <a:lnTo>
                    <a:pt x="107" y="246"/>
                  </a:lnTo>
                  <a:lnTo>
                    <a:pt x="110" y="246"/>
                  </a:lnTo>
                  <a:lnTo>
                    <a:pt x="113" y="248"/>
                  </a:lnTo>
                  <a:lnTo>
                    <a:pt x="115" y="248"/>
                  </a:lnTo>
                  <a:lnTo>
                    <a:pt x="116" y="250"/>
                  </a:lnTo>
                  <a:lnTo>
                    <a:pt x="117" y="249"/>
                  </a:lnTo>
                  <a:lnTo>
                    <a:pt x="116" y="248"/>
                  </a:lnTo>
                  <a:lnTo>
                    <a:pt x="118" y="248"/>
                  </a:lnTo>
                  <a:lnTo>
                    <a:pt x="119" y="249"/>
                  </a:lnTo>
                  <a:lnTo>
                    <a:pt x="121" y="247"/>
                  </a:lnTo>
                  <a:lnTo>
                    <a:pt x="122" y="249"/>
                  </a:lnTo>
                  <a:lnTo>
                    <a:pt x="124" y="250"/>
                  </a:lnTo>
                  <a:lnTo>
                    <a:pt x="126" y="254"/>
                  </a:lnTo>
                  <a:lnTo>
                    <a:pt x="126" y="254"/>
                  </a:lnTo>
                  <a:lnTo>
                    <a:pt x="129" y="254"/>
                  </a:lnTo>
                  <a:lnTo>
                    <a:pt x="129" y="253"/>
                  </a:lnTo>
                  <a:lnTo>
                    <a:pt x="131" y="252"/>
                  </a:lnTo>
                  <a:lnTo>
                    <a:pt x="130" y="250"/>
                  </a:lnTo>
                  <a:lnTo>
                    <a:pt x="130" y="249"/>
                  </a:lnTo>
                  <a:lnTo>
                    <a:pt x="132" y="249"/>
                  </a:lnTo>
                  <a:lnTo>
                    <a:pt x="133" y="247"/>
                  </a:lnTo>
                  <a:lnTo>
                    <a:pt x="132" y="246"/>
                  </a:lnTo>
                  <a:lnTo>
                    <a:pt x="135" y="246"/>
                  </a:lnTo>
                  <a:lnTo>
                    <a:pt x="134" y="246"/>
                  </a:lnTo>
                  <a:lnTo>
                    <a:pt x="135" y="245"/>
                  </a:lnTo>
                  <a:lnTo>
                    <a:pt x="136" y="244"/>
                  </a:lnTo>
                  <a:lnTo>
                    <a:pt x="137" y="245"/>
                  </a:lnTo>
                  <a:lnTo>
                    <a:pt x="137" y="244"/>
                  </a:lnTo>
                  <a:lnTo>
                    <a:pt x="138" y="244"/>
                  </a:lnTo>
                  <a:lnTo>
                    <a:pt x="140" y="244"/>
                  </a:lnTo>
                  <a:lnTo>
                    <a:pt x="141" y="244"/>
                  </a:lnTo>
                  <a:lnTo>
                    <a:pt x="141" y="243"/>
                  </a:lnTo>
                  <a:lnTo>
                    <a:pt x="142" y="242"/>
                  </a:lnTo>
                  <a:lnTo>
                    <a:pt x="142" y="244"/>
                  </a:lnTo>
                  <a:lnTo>
                    <a:pt x="142" y="245"/>
                  </a:lnTo>
                  <a:lnTo>
                    <a:pt x="142" y="246"/>
                  </a:lnTo>
                  <a:lnTo>
                    <a:pt x="141" y="249"/>
                  </a:lnTo>
                  <a:lnTo>
                    <a:pt x="141" y="251"/>
                  </a:lnTo>
                  <a:lnTo>
                    <a:pt x="141" y="251"/>
                  </a:lnTo>
                  <a:lnTo>
                    <a:pt x="142" y="253"/>
                  </a:lnTo>
                  <a:lnTo>
                    <a:pt x="145" y="254"/>
                  </a:lnTo>
                  <a:lnTo>
                    <a:pt x="145" y="253"/>
                  </a:lnTo>
                  <a:lnTo>
                    <a:pt x="148" y="253"/>
                  </a:lnTo>
                  <a:lnTo>
                    <a:pt x="149" y="254"/>
                  </a:lnTo>
                  <a:lnTo>
                    <a:pt x="149" y="254"/>
                  </a:lnTo>
                  <a:lnTo>
                    <a:pt x="151" y="256"/>
                  </a:lnTo>
                  <a:lnTo>
                    <a:pt x="151" y="257"/>
                  </a:lnTo>
                  <a:lnTo>
                    <a:pt x="152" y="257"/>
                  </a:lnTo>
                  <a:lnTo>
                    <a:pt x="153" y="257"/>
                  </a:lnTo>
                  <a:lnTo>
                    <a:pt x="155" y="257"/>
                  </a:lnTo>
                  <a:lnTo>
                    <a:pt x="157" y="255"/>
                  </a:lnTo>
                  <a:lnTo>
                    <a:pt x="159" y="255"/>
                  </a:lnTo>
                  <a:lnTo>
                    <a:pt x="159" y="256"/>
                  </a:lnTo>
                  <a:lnTo>
                    <a:pt x="161" y="256"/>
                  </a:lnTo>
                  <a:lnTo>
                    <a:pt x="162" y="256"/>
                  </a:lnTo>
                  <a:lnTo>
                    <a:pt x="163" y="251"/>
                  </a:lnTo>
                  <a:lnTo>
                    <a:pt x="165" y="251"/>
                  </a:lnTo>
                  <a:lnTo>
                    <a:pt x="165" y="250"/>
                  </a:lnTo>
                  <a:lnTo>
                    <a:pt x="165" y="249"/>
                  </a:lnTo>
                  <a:lnTo>
                    <a:pt x="164" y="248"/>
                  </a:lnTo>
                  <a:lnTo>
                    <a:pt x="164" y="247"/>
                  </a:lnTo>
                  <a:lnTo>
                    <a:pt x="161" y="246"/>
                  </a:lnTo>
                  <a:lnTo>
                    <a:pt x="158" y="243"/>
                  </a:lnTo>
                  <a:lnTo>
                    <a:pt x="157" y="239"/>
                  </a:lnTo>
                  <a:lnTo>
                    <a:pt x="156" y="238"/>
                  </a:lnTo>
                  <a:lnTo>
                    <a:pt x="155" y="235"/>
                  </a:lnTo>
                  <a:lnTo>
                    <a:pt x="157" y="234"/>
                  </a:lnTo>
                  <a:lnTo>
                    <a:pt x="157" y="232"/>
                  </a:lnTo>
                  <a:lnTo>
                    <a:pt x="156" y="230"/>
                  </a:lnTo>
                  <a:lnTo>
                    <a:pt x="157" y="230"/>
                  </a:lnTo>
                  <a:lnTo>
                    <a:pt x="157" y="229"/>
                  </a:lnTo>
                  <a:lnTo>
                    <a:pt x="156" y="228"/>
                  </a:lnTo>
                  <a:lnTo>
                    <a:pt x="157" y="228"/>
                  </a:lnTo>
                  <a:lnTo>
                    <a:pt x="156" y="227"/>
                  </a:lnTo>
                  <a:lnTo>
                    <a:pt x="157" y="227"/>
                  </a:lnTo>
                  <a:lnTo>
                    <a:pt x="157" y="226"/>
                  </a:lnTo>
                  <a:lnTo>
                    <a:pt x="157" y="223"/>
                  </a:lnTo>
                  <a:lnTo>
                    <a:pt x="156" y="223"/>
                  </a:lnTo>
                  <a:lnTo>
                    <a:pt x="155" y="222"/>
                  </a:lnTo>
                  <a:lnTo>
                    <a:pt x="155" y="221"/>
                  </a:lnTo>
                  <a:lnTo>
                    <a:pt x="154" y="219"/>
                  </a:lnTo>
                  <a:lnTo>
                    <a:pt x="155" y="218"/>
                  </a:lnTo>
                  <a:lnTo>
                    <a:pt x="156" y="217"/>
                  </a:lnTo>
                  <a:lnTo>
                    <a:pt x="157" y="217"/>
                  </a:lnTo>
                  <a:lnTo>
                    <a:pt x="159" y="218"/>
                  </a:lnTo>
                  <a:lnTo>
                    <a:pt x="158" y="219"/>
                  </a:lnTo>
                  <a:lnTo>
                    <a:pt x="159" y="220"/>
                  </a:lnTo>
                  <a:lnTo>
                    <a:pt x="160" y="220"/>
                  </a:lnTo>
                  <a:lnTo>
                    <a:pt x="161" y="218"/>
                  </a:lnTo>
                  <a:lnTo>
                    <a:pt x="162" y="218"/>
                  </a:lnTo>
                  <a:lnTo>
                    <a:pt x="163" y="218"/>
                  </a:lnTo>
                  <a:lnTo>
                    <a:pt x="163" y="220"/>
                  </a:lnTo>
                  <a:lnTo>
                    <a:pt x="163" y="222"/>
                  </a:lnTo>
                  <a:lnTo>
                    <a:pt x="164" y="224"/>
                  </a:lnTo>
                  <a:lnTo>
                    <a:pt x="165" y="225"/>
                  </a:lnTo>
                  <a:lnTo>
                    <a:pt x="169" y="226"/>
                  </a:lnTo>
                  <a:lnTo>
                    <a:pt x="169" y="224"/>
                  </a:lnTo>
                  <a:lnTo>
                    <a:pt x="172" y="224"/>
                  </a:lnTo>
                  <a:lnTo>
                    <a:pt x="172" y="223"/>
                  </a:lnTo>
                  <a:lnTo>
                    <a:pt x="173" y="222"/>
                  </a:lnTo>
                  <a:lnTo>
                    <a:pt x="173" y="220"/>
                  </a:lnTo>
                  <a:lnTo>
                    <a:pt x="174" y="220"/>
                  </a:lnTo>
                  <a:lnTo>
                    <a:pt x="174" y="219"/>
                  </a:lnTo>
                  <a:lnTo>
                    <a:pt x="175" y="220"/>
                  </a:lnTo>
                  <a:lnTo>
                    <a:pt x="176" y="219"/>
                  </a:lnTo>
                  <a:lnTo>
                    <a:pt x="176" y="218"/>
                  </a:lnTo>
                  <a:lnTo>
                    <a:pt x="177" y="216"/>
                  </a:lnTo>
                  <a:lnTo>
                    <a:pt x="178" y="215"/>
                  </a:lnTo>
                  <a:lnTo>
                    <a:pt x="177" y="214"/>
                  </a:lnTo>
                  <a:lnTo>
                    <a:pt x="177" y="213"/>
                  </a:lnTo>
                  <a:lnTo>
                    <a:pt x="177" y="211"/>
                  </a:lnTo>
                  <a:lnTo>
                    <a:pt x="176" y="207"/>
                  </a:lnTo>
                  <a:lnTo>
                    <a:pt x="174" y="205"/>
                  </a:lnTo>
                  <a:lnTo>
                    <a:pt x="174" y="204"/>
                  </a:lnTo>
                  <a:lnTo>
                    <a:pt x="174" y="202"/>
                  </a:lnTo>
                  <a:lnTo>
                    <a:pt x="173" y="202"/>
                  </a:lnTo>
                  <a:lnTo>
                    <a:pt x="172" y="202"/>
                  </a:lnTo>
                  <a:lnTo>
                    <a:pt x="170" y="199"/>
                  </a:lnTo>
                  <a:lnTo>
                    <a:pt x="168" y="199"/>
                  </a:lnTo>
                  <a:lnTo>
                    <a:pt x="167" y="199"/>
                  </a:lnTo>
                  <a:lnTo>
                    <a:pt x="166" y="198"/>
                  </a:lnTo>
                  <a:lnTo>
                    <a:pt x="162" y="199"/>
                  </a:lnTo>
                  <a:lnTo>
                    <a:pt x="161" y="199"/>
                  </a:lnTo>
                  <a:lnTo>
                    <a:pt x="160" y="199"/>
                  </a:lnTo>
                  <a:lnTo>
                    <a:pt x="157" y="199"/>
                  </a:lnTo>
                  <a:lnTo>
                    <a:pt x="157" y="199"/>
                  </a:lnTo>
                  <a:lnTo>
                    <a:pt x="157" y="196"/>
                  </a:lnTo>
                  <a:lnTo>
                    <a:pt x="155" y="196"/>
                  </a:lnTo>
                  <a:lnTo>
                    <a:pt x="152" y="192"/>
                  </a:lnTo>
                  <a:lnTo>
                    <a:pt x="151" y="191"/>
                  </a:lnTo>
                  <a:lnTo>
                    <a:pt x="154" y="191"/>
                  </a:lnTo>
                  <a:lnTo>
                    <a:pt x="154" y="191"/>
                  </a:lnTo>
                  <a:lnTo>
                    <a:pt x="155" y="191"/>
                  </a:lnTo>
                  <a:lnTo>
                    <a:pt x="161" y="190"/>
                  </a:lnTo>
                  <a:lnTo>
                    <a:pt x="164" y="189"/>
                  </a:lnTo>
                  <a:lnTo>
                    <a:pt x="165" y="188"/>
                  </a:lnTo>
                  <a:lnTo>
                    <a:pt x="165" y="187"/>
                  </a:lnTo>
                  <a:lnTo>
                    <a:pt x="165" y="187"/>
                  </a:lnTo>
                  <a:lnTo>
                    <a:pt x="165" y="186"/>
                  </a:lnTo>
                  <a:lnTo>
                    <a:pt x="164" y="186"/>
                  </a:lnTo>
                  <a:lnTo>
                    <a:pt x="163" y="185"/>
                  </a:lnTo>
                  <a:lnTo>
                    <a:pt x="163" y="184"/>
                  </a:lnTo>
                  <a:lnTo>
                    <a:pt x="164" y="183"/>
                  </a:lnTo>
                  <a:lnTo>
                    <a:pt x="164" y="183"/>
                  </a:lnTo>
                  <a:lnTo>
                    <a:pt x="162" y="183"/>
                  </a:lnTo>
                  <a:lnTo>
                    <a:pt x="160" y="183"/>
                  </a:lnTo>
                  <a:lnTo>
                    <a:pt x="160" y="181"/>
                  </a:lnTo>
                  <a:lnTo>
                    <a:pt x="159" y="180"/>
                  </a:lnTo>
                  <a:lnTo>
                    <a:pt x="157" y="178"/>
                  </a:lnTo>
                  <a:lnTo>
                    <a:pt x="158" y="176"/>
                  </a:lnTo>
                  <a:lnTo>
                    <a:pt x="157" y="175"/>
                  </a:lnTo>
                  <a:lnTo>
                    <a:pt x="159" y="175"/>
                  </a:lnTo>
                  <a:lnTo>
                    <a:pt x="159" y="174"/>
                  </a:lnTo>
                  <a:lnTo>
                    <a:pt x="159" y="173"/>
                  </a:lnTo>
                  <a:lnTo>
                    <a:pt x="159" y="171"/>
                  </a:lnTo>
                  <a:lnTo>
                    <a:pt x="161" y="171"/>
                  </a:lnTo>
                  <a:lnTo>
                    <a:pt x="163" y="171"/>
                  </a:lnTo>
                  <a:lnTo>
                    <a:pt x="165" y="171"/>
                  </a:lnTo>
                  <a:lnTo>
                    <a:pt x="168" y="170"/>
                  </a:lnTo>
                  <a:lnTo>
                    <a:pt x="168" y="168"/>
                  </a:lnTo>
                  <a:lnTo>
                    <a:pt x="171" y="168"/>
                  </a:lnTo>
                  <a:lnTo>
                    <a:pt x="173" y="168"/>
                  </a:lnTo>
                  <a:lnTo>
                    <a:pt x="174" y="168"/>
                  </a:lnTo>
                  <a:lnTo>
                    <a:pt x="175" y="169"/>
                  </a:lnTo>
                  <a:lnTo>
                    <a:pt x="179" y="169"/>
                  </a:lnTo>
                  <a:lnTo>
                    <a:pt x="180" y="168"/>
                  </a:lnTo>
                  <a:lnTo>
                    <a:pt x="181" y="168"/>
                  </a:lnTo>
                  <a:lnTo>
                    <a:pt x="184" y="166"/>
                  </a:lnTo>
                  <a:lnTo>
                    <a:pt x="184" y="167"/>
                  </a:lnTo>
                  <a:lnTo>
                    <a:pt x="186" y="167"/>
                  </a:lnTo>
                  <a:lnTo>
                    <a:pt x="187" y="165"/>
                  </a:lnTo>
                  <a:lnTo>
                    <a:pt x="189" y="164"/>
                  </a:lnTo>
                  <a:lnTo>
                    <a:pt x="192" y="165"/>
                  </a:lnTo>
                  <a:lnTo>
                    <a:pt x="195" y="164"/>
                  </a:lnTo>
                  <a:lnTo>
                    <a:pt x="197" y="164"/>
                  </a:lnTo>
                  <a:lnTo>
                    <a:pt x="198" y="166"/>
                  </a:lnTo>
                  <a:lnTo>
                    <a:pt x="199" y="167"/>
                  </a:lnTo>
                  <a:lnTo>
                    <a:pt x="200" y="167"/>
                  </a:lnTo>
                  <a:lnTo>
                    <a:pt x="201" y="167"/>
                  </a:lnTo>
                  <a:lnTo>
                    <a:pt x="202" y="167"/>
                  </a:lnTo>
                  <a:lnTo>
                    <a:pt x="203" y="166"/>
                  </a:lnTo>
                  <a:lnTo>
                    <a:pt x="204" y="166"/>
                  </a:lnTo>
                  <a:lnTo>
                    <a:pt x="205" y="165"/>
                  </a:lnTo>
                  <a:lnTo>
                    <a:pt x="206" y="164"/>
                  </a:lnTo>
                  <a:lnTo>
                    <a:pt x="207" y="164"/>
                  </a:lnTo>
                  <a:lnTo>
                    <a:pt x="209" y="164"/>
                  </a:lnTo>
                  <a:lnTo>
                    <a:pt x="207" y="163"/>
                  </a:lnTo>
                  <a:lnTo>
                    <a:pt x="208" y="161"/>
                  </a:lnTo>
                  <a:lnTo>
                    <a:pt x="208" y="158"/>
                  </a:lnTo>
                  <a:lnTo>
                    <a:pt x="210" y="158"/>
                  </a:lnTo>
                  <a:lnTo>
                    <a:pt x="211" y="157"/>
                  </a:lnTo>
                  <a:lnTo>
                    <a:pt x="209" y="154"/>
                  </a:lnTo>
                  <a:lnTo>
                    <a:pt x="208" y="153"/>
                  </a:lnTo>
                  <a:lnTo>
                    <a:pt x="206" y="152"/>
                  </a:lnTo>
                  <a:lnTo>
                    <a:pt x="205" y="152"/>
                  </a:lnTo>
                  <a:lnTo>
                    <a:pt x="204" y="151"/>
                  </a:lnTo>
                  <a:lnTo>
                    <a:pt x="204" y="150"/>
                  </a:lnTo>
                  <a:lnTo>
                    <a:pt x="205" y="149"/>
                  </a:lnTo>
                  <a:lnTo>
                    <a:pt x="206" y="147"/>
                  </a:lnTo>
                  <a:lnTo>
                    <a:pt x="206" y="146"/>
                  </a:lnTo>
                  <a:lnTo>
                    <a:pt x="205" y="144"/>
                  </a:lnTo>
                  <a:lnTo>
                    <a:pt x="204" y="144"/>
                  </a:lnTo>
                  <a:lnTo>
                    <a:pt x="204" y="144"/>
                  </a:lnTo>
                  <a:lnTo>
                    <a:pt x="203" y="144"/>
                  </a:lnTo>
                  <a:lnTo>
                    <a:pt x="204" y="144"/>
                  </a:lnTo>
                  <a:lnTo>
                    <a:pt x="204" y="141"/>
                  </a:lnTo>
                  <a:lnTo>
                    <a:pt x="204" y="139"/>
                  </a:lnTo>
                  <a:lnTo>
                    <a:pt x="204" y="136"/>
                  </a:lnTo>
                  <a:lnTo>
                    <a:pt x="205" y="136"/>
                  </a:lnTo>
                  <a:lnTo>
                    <a:pt x="204" y="136"/>
                  </a:lnTo>
                  <a:lnTo>
                    <a:pt x="203" y="136"/>
                  </a:lnTo>
                  <a:lnTo>
                    <a:pt x="202" y="135"/>
                  </a:lnTo>
                  <a:lnTo>
                    <a:pt x="200" y="135"/>
                  </a:lnTo>
                  <a:lnTo>
                    <a:pt x="197" y="136"/>
                  </a:lnTo>
                  <a:lnTo>
                    <a:pt x="196" y="137"/>
                  </a:lnTo>
                  <a:lnTo>
                    <a:pt x="195" y="137"/>
                  </a:lnTo>
                  <a:lnTo>
                    <a:pt x="192" y="140"/>
                  </a:lnTo>
                  <a:lnTo>
                    <a:pt x="191" y="143"/>
                  </a:lnTo>
                  <a:lnTo>
                    <a:pt x="192" y="144"/>
                  </a:lnTo>
                  <a:lnTo>
                    <a:pt x="191" y="144"/>
                  </a:lnTo>
                  <a:lnTo>
                    <a:pt x="191" y="144"/>
                  </a:lnTo>
                  <a:lnTo>
                    <a:pt x="190" y="144"/>
                  </a:lnTo>
                  <a:lnTo>
                    <a:pt x="190" y="146"/>
                  </a:lnTo>
                  <a:lnTo>
                    <a:pt x="186" y="145"/>
                  </a:lnTo>
                  <a:lnTo>
                    <a:pt x="181" y="144"/>
                  </a:lnTo>
                  <a:lnTo>
                    <a:pt x="179" y="144"/>
                  </a:lnTo>
                  <a:lnTo>
                    <a:pt x="178" y="144"/>
                  </a:lnTo>
                  <a:lnTo>
                    <a:pt x="177" y="145"/>
                  </a:lnTo>
                  <a:lnTo>
                    <a:pt x="176" y="145"/>
                  </a:lnTo>
                  <a:lnTo>
                    <a:pt x="175" y="144"/>
                  </a:lnTo>
                  <a:lnTo>
                    <a:pt x="173" y="147"/>
                  </a:lnTo>
                  <a:lnTo>
                    <a:pt x="168" y="147"/>
                  </a:lnTo>
                  <a:lnTo>
                    <a:pt x="167" y="147"/>
                  </a:lnTo>
                  <a:lnTo>
                    <a:pt x="167" y="148"/>
                  </a:lnTo>
                  <a:lnTo>
                    <a:pt x="166" y="149"/>
                  </a:lnTo>
                  <a:lnTo>
                    <a:pt x="164" y="148"/>
                  </a:lnTo>
                  <a:lnTo>
                    <a:pt x="165" y="147"/>
                  </a:lnTo>
                  <a:lnTo>
                    <a:pt x="164" y="146"/>
                  </a:lnTo>
                  <a:lnTo>
                    <a:pt x="162" y="144"/>
                  </a:lnTo>
                  <a:lnTo>
                    <a:pt x="158" y="144"/>
                  </a:lnTo>
                  <a:lnTo>
                    <a:pt x="157" y="144"/>
                  </a:lnTo>
                  <a:lnTo>
                    <a:pt x="156" y="144"/>
                  </a:lnTo>
                  <a:lnTo>
                    <a:pt x="149" y="145"/>
                  </a:lnTo>
                  <a:lnTo>
                    <a:pt x="149" y="145"/>
                  </a:lnTo>
                  <a:lnTo>
                    <a:pt x="146" y="144"/>
                  </a:lnTo>
                  <a:lnTo>
                    <a:pt x="143" y="143"/>
                  </a:lnTo>
                  <a:lnTo>
                    <a:pt x="141" y="143"/>
                  </a:lnTo>
                  <a:lnTo>
                    <a:pt x="138" y="141"/>
                  </a:lnTo>
                  <a:lnTo>
                    <a:pt x="137" y="139"/>
                  </a:lnTo>
                  <a:lnTo>
                    <a:pt x="135" y="140"/>
                  </a:lnTo>
                  <a:lnTo>
                    <a:pt x="134" y="138"/>
                  </a:lnTo>
                  <a:lnTo>
                    <a:pt x="133" y="138"/>
                  </a:lnTo>
                  <a:lnTo>
                    <a:pt x="132" y="135"/>
                  </a:lnTo>
                  <a:lnTo>
                    <a:pt x="131" y="134"/>
                  </a:lnTo>
                  <a:lnTo>
                    <a:pt x="129" y="132"/>
                  </a:lnTo>
                  <a:lnTo>
                    <a:pt x="129" y="131"/>
                  </a:lnTo>
                  <a:lnTo>
                    <a:pt x="129" y="130"/>
                  </a:lnTo>
                  <a:lnTo>
                    <a:pt x="127" y="128"/>
                  </a:lnTo>
                  <a:lnTo>
                    <a:pt x="126" y="126"/>
                  </a:lnTo>
                  <a:lnTo>
                    <a:pt x="126" y="123"/>
                  </a:lnTo>
                  <a:lnTo>
                    <a:pt x="125" y="120"/>
                  </a:lnTo>
                  <a:lnTo>
                    <a:pt x="125" y="118"/>
                  </a:lnTo>
                  <a:lnTo>
                    <a:pt x="125" y="116"/>
                  </a:lnTo>
                  <a:lnTo>
                    <a:pt x="124" y="114"/>
                  </a:lnTo>
                  <a:lnTo>
                    <a:pt x="124" y="112"/>
                  </a:lnTo>
                  <a:lnTo>
                    <a:pt x="121" y="111"/>
                  </a:lnTo>
                  <a:lnTo>
                    <a:pt x="121" y="110"/>
                  </a:lnTo>
                  <a:lnTo>
                    <a:pt x="121" y="108"/>
                  </a:lnTo>
                  <a:lnTo>
                    <a:pt x="122" y="108"/>
                  </a:lnTo>
                  <a:lnTo>
                    <a:pt x="123" y="107"/>
                  </a:lnTo>
                  <a:lnTo>
                    <a:pt x="126" y="106"/>
                  </a:lnTo>
                  <a:lnTo>
                    <a:pt x="126" y="105"/>
                  </a:lnTo>
                  <a:lnTo>
                    <a:pt x="126" y="103"/>
                  </a:lnTo>
                  <a:lnTo>
                    <a:pt x="126" y="102"/>
                  </a:lnTo>
                  <a:lnTo>
                    <a:pt x="126" y="99"/>
                  </a:lnTo>
                  <a:lnTo>
                    <a:pt x="127" y="98"/>
                  </a:lnTo>
                  <a:lnTo>
                    <a:pt x="129" y="96"/>
                  </a:lnTo>
                  <a:lnTo>
                    <a:pt x="130" y="96"/>
                  </a:lnTo>
                  <a:lnTo>
                    <a:pt x="133" y="93"/>
                  </a:lnTo>
                  <a:lnTo>
                    <a:pt x="135" y="94"/>
                  </a:lnTo>
                  <a:lnTo>
                    <a:pt x="136" y="90"/>
                  </a:lnTo>
                  <a:lnTo>
                    <a:pt x="138" y="89"/>
                  </a:lnTo>
                  <a:lnTo>
                    <a:pt x="141" y="89"/>
                  </a:lnTo>
                  <a:lnTo>
                    <a:pt x="144" y="90"/>
                  </a:lnTo>
                  <a:lnTo>
                    <a:pt x="147" y="89"/>
                  </a:lnTo>
                  <a:lnTo>
                    <a:pt x="148" y="88"/>
                  </a:lnTo>
                  <a:lnTo>
                    <a:pt x="147" y="88"/>
                  </a:lnTo>
                  <a:lnTo>
                    <a:pt x="147" y="87"/>
                  </a:lnTo>
                  <a:lnTo>
                    <a:pt x="148" y="87"/>
                  </a:lnTo>
                  <a:lnTo>
                    <a:pt x="150" y="87"/>
                  </a:lnTo>
                  <a:lnTo>
                    <a:pt x="151" y="87"/>
                  </a:lnTo>
                  <a:lnTo>
                    <a:pt x="153" y="84"/>
                  </a:lnTo>
                  <a:lnTo>
                    <a:pt x="152" y="83"/>
                  </a:lnTo>
                  <a:lnTo>
                    <a:pt x="153" y="81"/>
                  </a:lnTo>
                  <a:lnTo>
                    <a:pt x="154" y="80"/>
                  </a:lnTo>
                  <a:lnTo>
                    <a:pt x="157" y="78"/>
                  </a:lnTo>
                  <a:lnTo>
                    <a:pt x="159" y="77"/>
                  </a:lnTo>
                  <a:lnTo>
                    <a:pt x="163" y="72"/>
                  </a:lnTo>
                  <a:lnTo>
                    <a:pt x="165" y="72"/>
                  </a:lnTo>
                  <a:lnTo>
                    <a:pt x="168" y="70"/>
                  </a:lnTo>
                  <a:lnTo>
                    <a:pt x="171" y="69"/>
                  </a:lnTo>
                  <a:lnTo>
                    <a:pt x="173" y="66"/>
                  </a:lnTo>
                  <a:lnTo>
                    <a:pt x="174" y="65"/>
                  </a:lnTo>
                  <a:lnTo>
                    <a:pt x="176" y="65"/>
                  </a:lnTo>
                  <a:lnTo>
                    <a:pt x="179" y="65"/>
                  </a:lnTo>
                  <a:lnTo>
                    <a:pt x="181" y="64"/>
                  </a:lnTo>
                  <a:lnTo>
                    <a:pt x="181" y="63"/>
                  </a:lnTo>
                  <a:lnTo>
                    <a:pt x="181" y="61"/>
                  </a:lnTo>
                  <a:lnTo>
                    <a:pt x="183" y="59"/>
                  </a:lnTo>
                  <a:lnTo>
                    <a:pt x="187" y="59"/>
                  </a:lnTo>
                  <a:lnTo>
                    <a:pt x="189" y="59"/>
                  </a:lnTo>
                  <a:lnTo>
                    <a:pt x="191" y="59"/>
                  </a:lnTo>
                  <a:lnTo>
                    <a:pt x="191" y="58"/>
                  </a:lnTo>
                  <a:lnTo>
                    <a:pt x="198" y="54"/>
                  </a:lnTo>
                  <a:lnTo>
                    <a:pt x="200" y="52"/>
                  </a:lnTo>
                  <a:lnTo>
                    <a:pt x="202" y="49"/>
                  </a:lnTo>
                  <a:lnTo>
                    <a:pt x="203" y="49"/>
                  </a:lnTo>
                  <a:lnTo>
                    <a:pt x="205" y="47"/>
                  </a:lnTo>
                  <a:lnTo>
                    <a:pt x="207" y="48"/>
                  </a:lnTo>
                  <a:lnTo>
                    <a:pt x="212" y="48"/>
                  </a:lnTo>
                  <a:lnTo>
                    <a:pt x="212" y="47"/>
                  </a:lnTo>
                  <a:lnTo>
                    <a:pt x="213" y="47"/>
                  </a:lnTo>
                  <a:lnTo>
                    <a:pt x="212" y="45"/>
                  </a:lnTo>
                  <a:lnTo>
                    <a:pt x="212" y="44"/>
                  </a:lnTo>
                  <a:lnTo>
                    <a:pt x="214" y="43"/>
                  </a:lnTo>
                  <a:lnTo>
                    <a:pt x="216" y="43"/>
                  </a:lnTo>
                  <a:lnTo>
                    <a:pt x="217" y="43"/>
                  </a:lnTo>
                  <a:lnTo>
                    <a:pt x="218" y="43"/>
                  </a:lnTo>
                  <a:lnTo>
                    <a:pt x="221" y="42"/>
                  </a:lnTo>
                  <a:lnTo>
                    <a:pt x="223" y="41"/>
                  </a:lnTo>
                  <a:lnTo>
                    <a:pt x="228" y="39"/>
                  </a:lnTo>
                  <a:lnTo>
                    <a:pt x="229" y="38"/>
                  </a:lnTo>
                  <a:lnTo>
                    <a:pt x="229" y="37"/>
                  </a:lnTo>
                  <a:lnTo>
                    <a:pt x="234" y="34"/>
                  </a:lnTo>
                  <a:lnTo>
                    <a:pt x="235" y="34"/>
                  </a:lnTo>
                  <a:lnTo>
                    <a:pt x="236" y="34"/>
                  </a:lnTo>
                  <a:lnTo>
                    <a:pt x="238" y="34"/>
                  </a:lnTo>
                  <a:lnTo>
                    <a:pt x="240" y="33"/>
                  </a:lnTo>
                  <a:lnTo>
                    <a:pt x="240" y="32"/>
                  </a:lnTo>
                  <a:lnTo>
                    <a:pt x="241" y="31"/>
                  </a:lnTo>
                  <a:lnTo>
                    <a:pt x="244" y="30"/>
                  </a:lnTo>
                  <a:lnTo>
                    <a:pt x="246" y="30"/>
                  </a:lnTo>
                  <a:lnTo>
                    <a:pt x="248" y="30"/>
                  </a:lnTo>
                  <a:lnTo>
                    <a:pt x="249" y="29"/>
                  </a:lnTo>
                  <a:lnTo>
                    <a:pt x="249" y="27"/>
                  </a:lnTo>
                  <a:lnTo>
                    <a:pt x="248" y="26"/>
                  </a:lnTo>
                  <a:lnTo>
                    <a:pt x="249" y="25"/>
                  </a:lnTo>
                  <a:lnTo>
                    <a:pt x="251" y="24"/>
                  </a:lnTo>
                  <a:lnTo>
                    <a:pt x="254" y="24"/>
                  </a:lnTo>
                  <a:lnTo>
                    <a:pt x="255" y="23"/>
                  </a:lnTo>
                  <a:lnTo>
                    <a:pt x="255" y="20"/>
                  </a:lnTo>
                  <a:lnTo>
                    <a:pt x="256" y="19"/>
                  </a:lnTo>
                  <a:lnTo>
                    <a:pt x="259" y="19"/>
                  </a:lnTo>
                  <a:lnTo>
                    <a:pt x="260" y="19"/>
                  </a:lnTo>
                  <a:lnTo>
                    <a:pt x="262" y="18"/>
                  </a:lnTo>
                  <a:lnTo>
                    <a:pt x="264" y="17"/>
                  </a:lnTo>
                  <a:lnTo>
                    <a:pt x="265" y="16"/>
                  </a:lnTo>
                  <a:lnTo>
                    <a:pt x="269" y="17"/>
                  </a:lnTo>
                  <a:lnTo>
                    <a:pt x="271" y="18"/>
                  </a:lnTo>
                  <a:lnTo>
                    <a:pt x="272" y="18"/>
                  </a:lnTo>
                  <a:lnTo>
                    <a:pt x="274" y="17"/>
                  </a:lnTo>
                  <a:lnTo>
                    <a:pt x="273" y="14"/>
                  </a:lnTo>
                  <a:lnTo>
                    <a:pt x="273" y="13"/>
                  </a:lnTo>
                  <a:lnTo>
                    <a:pt x="274" y="12"/>
                  </a:lnTo>
                  <a:lnTo>
                    <a:pt x="275" y="12"/>
                  </a:lnTo>
                  <a:lnTo>
                    <a:pt x="275" y="11"/>
                  </a:lnTo>
                  <a:lnTo>
                    <a:pt x="274" y="9"/>
                  </a:lnTo>
                  <a:lnTo>
                    <a:pt x="275" y="7"/>
                  </a:lnTo>
                  <a:lnTo>
                    <a:pt x="276" y="7"/>
                  </a:lnTo>
                  <a:lnTo>
                    <a:pt x="279" y="8"/>
                  </a:lnTo>
                  <a:lnTo>
                    <a:pt x="281" y="8"/>
                  </a:lnTo>
                  <a:lnTo>
                    <a:pt x="282" y="8"/>
                  </a:lnTo>
                  <a:lnTo>
                    <a:pt x="282" y="7"/>
                  </a:lnTo>
                  <a:lnTo>
                    <a:pt x="280" y="5"/>
                  </a:lnTo>
                  <a:lnTo>
                    <a:pt x="280" y="4"/>
                  </a:lnTo>
                  <a:lnTo>
                    <a:pt x="281" y="4"/>
                  </a:lnTo>
                  <a:lnTo>
                    <a:pt x="283" y="4"/>
                  </a:lnTo>
                  <a:lnTo>
                    <a:pt x="284" y="3"/>
                  </a:lnTo>
                  <a:lnTo>
                    <a:pt x="286" y="3"/>
                  </a:lnTo>
                  <a:lnTo>
                    <a:pt x="289" y="4"/>
                  </a:lnTo>
                  <a:lnTo>
                    <a:pt x="290" y="5"/>
                  </a:lnTo>
                  <a:lnTo>
                    <a:pt x="290" y="4"/>
                  </a:lnTo>
                  <a:lnTo>
                    <a:pt x="290" y="2"/>
                  </a:lnTo>
                  <a:lnTo>
                    <a:pt x="291" y="1"/>
                  </a:lnTo>
                  <a:lnTo>
                    <a:pt x="291" y="1"/>
                  </a:lnTo>
                  <a:lnTo>
                    <a:pt x="292" y="1"/>
                  </a:lnTo>
                  <a:lnTo>
                    <a:pt x="299" y="0"/>
                  </a:lnTo>
                  <a:lnTo>
                    <a:pt x="299" y="1"/>
                  </a:lnTo>
                  <a:lnTo>
                    <a:pt x="300" y="3"/>
                  </a:lnTo>
                  <a:lnTo>
                    <a:pt x="301" y="4"/>
                  </a:lnTo>
                  <a:lnTo>
                    <a:pt x="305" y="4"/>
                  </a:lnTo>
                  <a:lnTo>
                    <a:pt x="306" y="4"/>
                  </a:lnTo>
                  <a:lnTo>
                    <a:pt x="306" y="5"/>
                  </a:lnTo>
                  <a:lnTo>
                    <a:pt x="307" y="7"/>
                  </a:lnTo>
                  <a:lnTo>
                    <a:pt x="308" y="7"/>
                  </a:lnTo>
                  <a:lnTo>
                    <a:pt x="311" y="8"/>
                  </a:lnTo>
                  <a:lnTo>
                    <a:pt x="314" y="8"/>
                  </a:lnTo>
                  <a:lnTo>
                    <a:pt x="315" y="9"/>
                  </a:lnTo>
                  <a:lnTo>
                    <a:pt x="317" y="9"/>
                  </a:lnTo>
                  <a:lnTo>
                    <a:pt x="319" y="10"/>
                  </a:lnTo>
                  <a:lnTo>
                    <a:pt x="320" y="10"/>
                  </a:lnTo>
                  <a:lnTo>
                    <a:pt x="322" y="10"/>
                  </a:lnTo>
                  <a:lnTo>
                    <a:pt x="323" y="10"/>
                  </a:lnTo>
                  <a:lnTo>
                    <a:pt x="323" y="9"/>
                  </a:lnTo>
                  <a:lnTo>
                    <a:pt x="327" y="9"/>
                  </a:lnTo>
                  <a:lnTo>
                    <a:pt x="328" y="9"/>
                  </a:lnTo>
                  <a:lnTo>
                    <a:pt x="328" y="8"/>
                  </a:lnTo>
                  <a:lnTo>
                    <a:pt x="329" y="7"/>
                  </a:lnTo>
                  <a:lnTo>
                    <a:pt x="330" y="7"/>
                  </a:lnTo>
                  <a:lnTo>
                    <a:pt x="331" y="7"/>
                  </a:lnTo>
                  <a:lnTo>
                    <a:pt x="333" y="7"/>
                  </a:lnTo>
                  <a:lnTo>
                    <a:pt x="333" y="9"/>
                  </a:lnTo>
                  <a:lnTo>
                    <a:pt x="334" y="9"/>
                  </a:lnTo>
                  <a:lnTo>
                    <a:pt x="335" y="8"/>
                  </a:lnTo>
                  <a:lnTo>
                    <a:pt x="336" y="8"/>
                  </a:lnTo>
                  <a:lnTo>
                    <a:pt x="336" y="9"/>
                  </a:lnTo>
                  <a:lnTo>
                    <a:pt x="338" y="10"/>
                  </a:lnTo>
                  <a:lnTo>
                    <a:pt x="340" y="9"/>
                  </a:lnTo>
                  <a:lnTo>
                    <a:pt x="341" y="10"/>
                  </a:lnTo>
                  <a:lnTo>
                    <a:pt x="346" y="15"/>
                  </a:lnTo>
                  <a:lnTo>
                    <a:pt x="346" y="16"/>
                  </a:lnTo>
                  <a:lnTo>
                    <a:pt x="348" y="16"/>
                  </a:lnTo>
                  <a:lnTo>
                    <a:pt x="350" y="15"/>
                  </a:lnTo>
                  <a:lnTo>
                    <a:pt x="354" y="17"/>
                  </a:lnTo>
                  <a:lnTo>
                    <a:pt x="354" y="17"/>
                  </a:lnTo>
                  <a:lnTo>
                    <a:pt x="353" y="19"/>
                  </a:lnTo>
                  <a:lnTo>
                    <a:pt x="354" y="19"/>
                  </a:lnTo>
                  <a:lnTo>
                    <a:pt x="356" y="18"/>
                  </a:lnTo>
                  <a:lnTo>
                    <a:pt x="357" y="17"/>
                  </a:lnTo>
                  <a:lnTo>
                    <a:pt x="358" y="17"/>
                  </a:lnTo>
                  <a:lnTo>
                    <a:pt x="359" y="18"/>
                  </a:lnTo>
                  <a:lnTo>
                    <a:pt x="359" y="20"/>
                  </a:lnTo>
                  <a:lnTo>
                    <a:pt x="357" y="21"/>
                  </a:lnTo>
                  <a:lnTo>
                    <a:pt x="358" y="22"/>
                  </a:lnTo>
                  <a:lnTo>
                    <a:pt x="359" y="23"/>
                  </a:lnTo>
                  <a:lnTo>
                    <a:pt x="360" y="25"/>
                  </a:lnTo>
                  <a:lnTo>
                    <a:pt x="359" y="25"/>
                  </a:lnTo>
                  <a:lnTo>
                    <a:pt x="358" y="25"/>
                  </a:lnTo>
                  <a:lnTo>
                    <a:pt x="357" y="27"/>
                  </a:lnTo>
                  <a:lnTo>
                    <a:pt x="358" y="27"/>
                  </a:lnTo>
                  <a:lnTo>
                    <a:pt x="359" y="27"/>
                  </a:lnTo>
                  <a:lnTo>
                    <a:pt x="359" y="29"/>
                  </a:lnTo>
                  <a:lnTo>
                    <a:pt x="360" y="30"/>
                  </a:lnTo>
                  <a:lnTo>
                    <a:pt x="359" y="30"/>
                  </a:lnTo>
                  <a:lnTo>
                    <a:pt x="360" y="30"/>
                  </a:lnTo>
                  <a:lnTo>
                    <a:pt x="360" y="31"/>
                  </a:lnTo>
                  <a:lnTo>
                    <a:pt x="361" y="30"/>
                  </a:lnTo>
                  <a:lnTo>
                    <a:pt x="361" y="31"/>
                  </a:lnTo>
                  <a:lnTo>
                    <a:pt x="362" y="32"/>
                  </a:lnTo>
                  <a:lnTo>
                    <a:pt x="362" y="33"/>
                  </a:lnTo>
                  <a:lnTo>
                    <a:pt x="362" y="33"/>
                  </a:lnTo>
                  <a:lnTo>
                    <a:pt x="362" y="33"/>
                  </a:lnTo>
                  <a:lnTo>
                    <a:pt x="363" y="35"/>
                  </a:lnTo>
                  <a:lnTo>
                    <a:pt x="365" y="35"/>
                  </a:lnTo>
                  <a:lnTo>
                    <a:pt x="365" y="36"/>
                  </a:lnTo>
                  <a:lnTo>
                    <a:pt x="363" y="39"/>
                  </a:lnTo>
                  <a:lnTo>
                    <a:pt x="364" y="39"/>
                  </a:lnTo>
                  <a:lnTo>
                    <a:pt x="365" y="40"/>
                  </a:lnTo>
                  <a:lnTo>
                    <a:pt x="366" y="40"/>
                  </a:lnTo>
                  <a:lnTo>
                    <a:pt x="367" y="40"/>
                  </a:lnTo>
                  <a:lnTo>
                    <a:pt x="368" y="40"/>
                  </a:lnTo>
                  <a:lnTo>
                    <a:pt x="368" y="39"/>
                  </a:lnTo>
                  <a:lnTo>
                    <a:pt x="370" y="41"/>
                  </a:lnTo>
                  <a:lnTo>
                    <a:pt x="370" y="41"/>
                  </a:lnTo>
                  <a:lnTo>
                    <a:pt x="368" y="43"/>
                  </a:lnTo>
                  <a:lnTo>
                    <a:pt x="367" y="47"/>
                  </a:lnTo>
                  <a:lnTo>
                    <a:pt x="370" y="48"/>
                  </a:lnTo>
                  <a:lnTo>
                    <a:pt x="370" y="48"/>
                  </a:lnTo>
                  <a:lnTo>
                    <a:pt x="371" y="49"/>
                  </a:lnTo>
                  <a:lnTo>
                    <a:pt x="370" y="50"/>
                  </a:lnTo>
                  <a:lnTo>
                    <a:pt x="368" y="50"/>
                  </a:lnTo>
                  <a:lnTo>
                    <a:pt x="368" y="53"/>
                  </a:lnTo>
                  <a:lnTo>
                    <a:pt x="368" y="55"/>
                  </a:lnTo>
                  <a:lnTo>
                    <a:pt x="364" y="56"/>
                  </a:lnTo>
                  <a:lnTo>
                    <a:pt x="362" y="57"/>
                  </a:lnTo>
                  <a:lnTo>
                    <a:pt x="368" y="57"/>
                  </a:lnTo>
                  <a:lnTo>
                    <a:pt x="366" y="59"/>
                  </a:lnTo>
                  <a:lnTo>
                    <a:pt x="363" y="59"/>
                  </a:lnTo>
                  <a:lnTo>
                    <a:pt x="361" y="58"/>
                  </a:lnTo>
                  <a:lnTo>
                    <a:pt x="359" y="59"/>
                  </a:lnTo>
                  <a:lnTo>
                    <a:pt x="361" y="60"/>
                  </a:lnTo>
                  <a:lnTo>
                    <a:pt x="362" y="61"/>
                  </a:lnTo>
                  <a:lnTo>
                    <a:pt x="362" y="63"/>
                  </a:lnTo>
                  <a:lnTo>
                    <a:pt x="359" y="64"/>
                  </a:lnTo>
                  <a:lnTo>
                    <a:pt x="358" y="65"/>
                  </a:lnTo>
                  <a:lnTo>
                    <a:pt x="360" y="65"/>
                  </a:lnTo>
                  <a:lnTo>
                    <a:pt x="359" y="66"/>
                  </a:lnTo>
                  <a:lnTo>
                    <a:pt x="357" y="67"/>
                  </a:lnTo>
                  <a:lnTo>
                    <a:pt x="356" y="67"/>
                  </a:lnTo>
                  <a:lnTo>
                    <a:pt x="355" y="69"/>
                  </a:lnTo>
                  <a:lnTo>
                    <a:pt x="358" y="72"/>
                  </a:lnTo>
                  <a:lnTo>
                    <a:pt x="359" y="73"/>
                  </a:lnTo>
                  <a:lnTo>
                    <a:pt x="360" y="73"/>
                  </a:lnTo>
                  <a:lnTo>
                    <a:pt x="360" y="74"/>
                  </a:lnTo>
                  <a:lnTo>
                    <a:pt x="359" y="75"/>
                  </a:lnTo>
                  <a:lnTo>
                    <a:pt x="357" y="76"/>
                  </a:lnTo>
                  <a:lnTo>
                    <a:pt x="354" y="78"/>
                  </a:lnTo>
                  <a:lnTo>
                    <a:pt x="354" y="80"/>
                  </a:lnTo>
                  <a:lnTo>
                    <a:pt x="354" y="82"/>
                  </a:lnTo>
                  <a:lnTo>
                    <a:pt x="353" y="84"/>
                  </a:lnTo>
                  <a:lnTo>
                    <a:pt x="353" y="86"/>
                  </a:lnTo>
                  <a:lnTo>
                    <a:pt x="352" y="86"/>
                  </a:lnTo>
                  <a:lnTo>
                    <a:pt x="353" y="87"/>
                  </a:lnTo>
                  <a:lnTo>
                    <a:pt x="352" y="87"/>
                  </a:lnTo>
                  <a:lnTo>
                    <a:pt x="351" y="87"/>
                  </a:lnTo>
                  <a:lnTo>
                    <a:pt x="350" y="87"/>
                  </a:lnTo>
                  <a:lnTo>
                    <a:pt x="350" y="88"/>
                  </a:lnTo>
                  <a:lnTo>
                    <a:pt x="349" y="88"/>
                  </a:lnTo>
                  <a:lnTo>
                    <a:pt x="348" y="88"/>
                  </a:lnTo>
                  <a:lnTo>
                    <a:pt x="348" y="89"/>
                  </a:lnTo>
                  <a:lnTo>
                    <a:pt x="347" y="89"/>
                  </a:lnTo>
                  <a:lnTo>
                    <a:pt x="348" y="91"/>
                  </a:lnTo>
                  <a:lnTo>
                    <a:pt x="347" y="92"/>
                  </a:lnTo>
                  <a:lnTo>
                    <a:pt x="348" y="93"/>
                  </a:lnTo>
                  <a:lnTo>
                    <a:pt x="348" y="94"/>
                  </a:lnTo>
                  <a:lnTo>
                    <a:pt x="346" y="93"/>
                  </a:lnTo>
                  <a:lnTo>
                    <a:pt x="345" y="95"/>
                  </a:lnTo>
                  <a:lnTo>
                    <a:pt x="345" y="96"/>
                  </a:lnTo>
                  <a:lnTo>
                    <a:pt x="346" y="96"/>
                  </a:lnTo>
                  <a:lnTo>
                    <a:pt x="346" y="96"/>
                  </a:lnTo>
                  <a:lnTo>
                    <a:pt x="346" y="96"/>
                  </a:lnTo>
                  <a:lnTo>
                    <a:pt x="346" y="100"/>
                  </a:lnTo>
                  <a:lnTo>
                    <a:pt x="346" y="101"/>
                  </a:lnTo>
                  <a:lnTo>
                    <a:pt x="345" y="100"/>
                  </a:lnTo>
                  <a:lnTo>
                    <a:pt x="344" y="100"/>
                  </a:lnTo>
                  <a:lnTo>
                    <a:pt x="344" y="97"/>
                  </a:lnTo>
                  <a:lnTo>
                    <a:pt x="341" y="97"/>
                  </a:lnTo>
                  <a:lnTo>
                    <a:pt x="340" y="98"/>
                  </a:lnTo>
                  <a:lnTo>
                    <a:pt x="341" y="99"/>
                  </a:lnTo>
                  <a:lnTo>
                    <a:pt x="341" y="98"/>
                  </a:lnTo>
                  <a:lnTo>
                    <a:pt x="343" y="99"/>
                  </a:lnTo>
                  <a:lnTo>
                    <a:pt x="342" y="100"/>
                  </a:lnTo>
                  <a:lnTo>
                    <a:pt x="340" y="100"/>
                  </a:lnTo>
                  <a:lnTo>
                    <a:pt x="339" y="103"/>
                  </a:lnTo>
                  <a:lnTo>
                    <a:pt x="338" y="104"/>
                  </a:lnTo>
                  <a:lnTo>
                    <a:pt x="337" y="104"/>
                  </a:lnTo>
                  <a:lnTo>
                    <a:pt x="337" y="105"/>
                  </a:lnTo>
                  <a:lnTo>
                    <a:pt x="336" y="104"/>
                  </a:lnTo>
                  <a:lnTo>
                    <a:pt x="335" y="105"/>
                  </a:lnTo>
                  <a:lnTo>
                    <a:pt x="336" y="107"/>
                  </a:lnTo>
                  <a:lnTo>
                    <a:pt x="337" y="108"/>
                  </a:lnTo>
                  <a:lnTo>
                    <a:pt x="339" y="109"/>
                  </a:lnTo>
                  <a:lnTo>
                    <a:pt x="339" y="109"/>
                  </a:lnTo>
                  <a:lnTo>
                    <a:pt x="339" y="110"/>
                  </a:lnTo>
                  <a:lnTo>
                    <a:pt x="341" y="112"/>
                  </a:lnTo>
                  <a:lnTo>
                    <a:pt x="341" y="113"/>
                  </a:lnTo>
                  <a:lnTo>
                    <a:pt x="341" y="115"/>
                  </a:lnTo>
                  <a:lnTo>
                    <a:pt x="340" y="117"/>
                  </a:lnTo>
                  <a:lnTo>
                    <a:pt x="339" y="118"/>
                  </a:lnTo>
                  <a:lnTo>
                    <a:pt x="337" y="118"/>
                  </a:lnTo>
                  <a:lnTo>
                    <a:pt x="334" y="119"/>
                  </a:lnTo>
                  <a:lnTo>
                    <a:pt x="333" y="118"/>
                  </a:lnTo>
                  <a:lnTo>
                    <a:pt x="332" y="119"/>
                  </a:lnTo>
                  <a:lnTo>
                    <a:pt x="331" y="119"/>
                  </a:lnTo>
                  <a:lnTo>
                    <a:pt x="331" y="119"/>
                  </a:lnTo>
                  <a:lnTo>
                    <a:pt x="330" y="120"/>
                  </a:lnTo>
                  <a:lnTo>
                    <a:pt x="329" y="120"/>
                  </a:lnTo>
                  <a:lnTo>
                    <a:pt x="328" y="120"/>
                  </a:lnTo>
                  <a:lnTo>
                    <a:pt x="327" y="120"/>
                  </a:lnTo>
                  <a:lnTo>
                    <a:pt x="326" y="122"/>
                  </a:lnTo>
                  <a:lnTo>
                    <a:pt x="324" y="122"/>
                  </a:lnTo>
                  <a:lnTo>
                    <a:pt x="323" y="121"/>
                  </a:lnTo>
                  <a:lnTo>
                    <a:pt x="323" y="120"/>
                  </a:lnTo>
                  <a:lnTo>
                    <a:pt x="323" y="120"/>
                  </a:lnTo>
                  <a:lnTo>
                    <a:pt x="322" y="120"/>
                  </a:lnTo>
                  <a:lnTo>
                    <a:pt x="322" y="121"/>
                  </a:lnTo>
                  <a:lnTo>
                    <a:pt x="321" y="121"/>
                  </a:lnTo>
                  <a:lnTo>
                    <a:pt x="320" y="122"/>
                  </a:lnTo>
                  <a:lnTo>
                    <a:pt x="318" y="122"/>
                  </a:lnTo>
                  <a:lnTo>
                    <a:pt x="316" y="122"/>
                  </a:lnTo>
                  <a:lnTo>
                    <a:pt x="315" y="122"/>
                  </a:lnTo>
                  <a:lnTo>
                    <a:pt x="315" y="121"/>
                  </a:lnTo>
                  <a:lnTo>
                    <a:pt x="314" y="121"/>
                  </a:lnTo>
                  <a:lnTo>
                    <a:pt x="311" y="120"/>
                  </a:lnTo>
                  <a:lnTo>
                    <a:pt x="308" y="122"/>
                  </a:lnTo>
                  <a:lnTo>
                    <a:pt x="308" y="123"/>
                  </a:lnTo>
                  <a:lnTo>
                    <a:pt x="307" y="123"/>
                  </a:lnTo>
                  <a:lnTo>
                    <a:pt x="307" y="122"/>
                  </a:lnTo>
                  <a:lnTo>
                    <a:pt x="307" y="121"/>
                  </a:lnTo>
                  <a:lnTo>
                    <a:pt x="306" y="122"/>
                  </a:lnTo>
                  <a:lnTo>
                    <a:pt x="305" y="123"/>
                  </a:lnTo>
                  <a:lnTo>
                    <a:pt x="304" y="125"/>
                  </a:lnTo>
                  <a:lnTo>
                    <a:pt x="304" y="126"/>
                  </a:lnTo>
                  <a:lnTo>
                    <a:pt x="305" y="128"/>
                  </a:lnTo>
                  <a:lnTo>
                    <a:pt x="304" y="127"/>
                  </a:lnTo>
                  <a:lnTo>
                    <a:pt x="304" y="128"/>
                  </a:lnTo>
                  <a:lnTo>
                    <a:pt x="304" y="128"/>
                  </a:lnTo>
                  <a:lnTo>
                    <a:pt x="305" y="129"/>
                  </a:lnTo>
                  <a:lnTo>
                    <a:pt x="305" y="130"/>
                  </a:lnTo>
                  <a:lnTo>
                    <a:pt x="303" y="130"/>
                  </a:lnTo>
                  <a:lnTo>
                    <a:pt x="303" y="131"/>
                  </a:lnTo>
                  <a:lnTo>
                    <a:pt x="302" y="132"/>
                  </a:lnTo>
                  <a:lnTo>
                    <a:pt x="301" y="133"/>
                  </a:lnTo>
                  <a:lnTo>
                    <a:pt x="299" y="134"/>
                  </a:lnTo>
                  <a:lnTo>
                    <a:pt x="299" y="134"/>
                  </a:lnTo>
                  <a:lnTo>
                    <a:pt x="298" y="133"/>
                  </a:lnTo>
                  <a:lnTo>
                    <a:pt x="297" y="134"/>
                  </a:lnTo>
                  <a:lnTo>
                    <a:pt x="296" y="135"/>
                  </a:lnTo>
                  <a:lnTo>
                    <a:pt x="297" y="136"/>
                  </a:lnTo>
                  <a:lnTo>
                    <a:pt x="297" y="137"/>
                  </a:lnTo>
                  <a:lnTo>
                    <a:pt x="295" y="138"/>
                  </a:lnTo>
                  <a:lnTo>
                    <a:pt x="294" y="139"/>
                  </a:lnTo>
                  <a:lnTo>
                    <a:pt x="293" y="139"/>
                  </a:lnTo>
                  <a:lnTo>
                    <a:pt x="292" y="141"/>
                  </a:lnTo>
                  <a:lnTo>
                    <a:pt x="294" y="142"/>
                  </a:lnTo>
                  <a:lnTo>
                    <a:pt x="295" y="142"/>
                  </a:lnTo>
                  <a:lnTo>
                    <a:pt x="296" y="144"/>
                  </a:lnTo>
                  <a:lnTo>
                    <a:pt x="297" y="144"/>
                  </a:lnTo>
                  <a:lnTo>
                    <a:pt x="296" y="145"/>
                  </a:lnTo>
                  <a:lnTo>
                    <a:pt x="295" y="145"/>
                  </a:lnTo>
                  <a:lnTo>
                    <a:pt x="293" y="146"/>
                  </a:lnTo>
                  <a:lnTo>
                    <a:pt x="295" y="147"/>
                  </a:lnTo>
                  <a:lnTo>
                    <a:pt x="296" y="147"/>
                  </a:lnTo>
                  <a:lnTo>
                    <a:pt x="296" y="148"/>
                  </a:lnTo>
                  <a:lnTo>
                    <a:pt x="297" y="148"/>
                  </a:lnTo>
                  <a:lnTo>
                    <a:pt x="297" y="147"/>
                  </a:lnTo>
                  <a:lnTo>
                    <a:pt x="298" y="147"/>
                  </a:lnTo>
                  <a:lnTo>
                    <a:pt x="297" y="149"/>
                  </a:lnTo>
                  <a:lnTo>
                    <a:pt x="298" y="150"/>
                  </a:lnTo>
                  <a:lnTo>
                    <a:pt x="299" y="150"/>
                  </a:lnTo>
                  <a:lnTo>
                    <a:pt x="299" y="151"/>
                  </a:lnTo>
                  <a:lnTo>
                    <a:pt x="299" y="151"/>
                  </a:lnTo>
                  <a:lnTo>
                    <a:pt x="298" y="152"/>
                  </a:lnTo>
                  <a:lnTo>
                    <a:pt x="300" y="152"/>
                  </a:lnTo>
                  <a:lnTo>
                    <a:pt x="299" y="153"/>
                  </a:lnTo>
                  <a:lnTo>
                    <a:pt x="300" y="154"/>
                  </a:lnTo>
                  <a:lnTo>
                    <a:pt x="303" y="155"/>
                  </a:lnTo>
                  <a:lnTo>
                    <a:pt x="302" y="155"/>
                  </a:lnTo>
                  <a:lnTo>
                    <a:pt x="301" y="156"/>
                  </a:lnTo>
                  <a:lnTo>
                    <a:pt x="301" y="158"/>
                  </a:lnTo>
                  <a:lnTo>
                    <a:pt x="303" y="158"/>
                  </a:lnTo>
                  <a:lnTo>
                    <a:pt x="303" y="159"/>
                  </a:lnTo>
                  <a:lnTo>
                    <a:pt x="304" y="159"/>
                  </a:lnTo>
                  <a:lnTo>
                    <a:pt x="306" y="159"/>
                  </a:lnTo>
                  <a:lnTo>
                    <a:pt x="307" y="159"/>
                  </a:lnTo>
                  <a:lnTo>
                    <a:pt x="307" y="159"/>
                  </a:lnTo>
                  <a:lnTo>
                    <a:pt x="307" y="160"/>
                  </a:lnTo>
                  <a:lnTo>
                    <a:pt x="305" y="160"/>
                  </a:lnTo>
                  <a:lnTo>
                    <a:pt x="305" y="161"/>
                  </a:lnTo>
                  <a:lnTo>
                    <a:pt x="307" y="163"/>
                  </a:lnTo>
                  <a:lnTo>
                    <a:pt x="306" y="163"/>
                  </a:lnTo>
                  <a:lnTo>
                    <a:pt x="305" y="162"/>
                  </a:lnTo>
                  <a:lnTo>
                    <a:pt x="304" y="161"/>
                  </a:lnTo>
                  <a:lnTo>
                    <a:pt x="303" y="161"/>
                  </a:lnTo>
                  <a:lnTo>
                    <a:pt x="302" y="162"/>
                  </a:lnTo>
                  <a:lnTo>
                    <a:pt x="301" y="163"/>
                  </a:lnTo>
                  <a:lnTo>
                    <a:pt x="300" y="163"/>
                  </a:lnTo>
                  <a:lnTo>
                    <a:pt x="300" y="164"/>
                  </a:lnTo>
                  <a:lnTo>
                    <a:pt x="299" y="165"/>
                  </a:lnTo>
                  <a:lnTo>
                    <a:pt x="299" y="165"/>
                  </a:lnTo>
                  <a:lnTo>
                    <a:pt x="298" y="165"/>
                  </a:lnTo>
                  <a:lnTo>
                    <a:pt x="297" y="165"/>
                  </a:lnTo>
                  <a:lnTo>
                    <a:pt x="297" y="166"/>
                  </a:lnTo>
                  <a:lnTo>
                    <a:pt x="296" y="166"/>
                  </a:lnTo>
                  <a:lnTo>
                    <a:pt x="296" y="167"/>
                  </a:lnTo>
                  <a:lnTo>
                    <a:pt x="297" y="168"/>
                  </a:lnTo>
                  <a:lnTo>
                    <a:pt x="298" y="169"/>
                  </a:lnTo>
                  <a:lnTo>
                    <a:pt x="299" y="169"/>
                  </a:lnTo>
                  <a:lnTo>
                    <a:pt x="299" y="171"/>
                  </a:lnTo>
                  <a:lnTo>
                    <a:pt x="299" y="172"/>
                  </a:lnTo>
                  <a:lnTo>
                    <a:pt x="299" y="174"/>
                  </a:lnTo>
                  <a:lnTo>
                    <a:pt x="297" y="178"/>
                  </a:lnTo>
                  <a:lnTo>
                    <a:pt x="296" y="179"/>
                  </a:lnTo>
                  <a:lnTo>
                    <a:pt x="295" y="179"/>
                  </a:lnTo>
                  <a:lnTo>
                    <a:pt x="292" y="181"/>
                  </a:lnTo>
                  <a:lnTo>
                    <a:pt x="289" y="183"/>
                  </a:lnTo>
                  <a:lnTo>
                    <a:pt x="286" y="185"/>
                  </a:lnTo>
                  <a:lnTo>
                    <a:pt x="283" y="188"/>
                  </a:lnTo>
                  <a:lnTo>
                    <a:pt x="282" y="190"/>
                  </a:lnTo>
                  <a:lnTo>
                    <a:pt x="281" y="191"/>
                  </a:lnTo>
                  <a:lnTo>
                    <a:pt x="283" y="191"/>
                  </a:lnTo>
                  <a:lnTo>
                    <a:pt x="285" y="193"/>
                  </a:lnTo>
                  <a:lnTo>
                    <a:pt x="287" y="197"/>
                  </a:lnTo>
                  <a:lnTo>
                    <a:pt x="287" y="200"/>
                  </a:lnTo>
                  <a:lnTo>
                    <a:pt x="289" y="204"/>
                  </a:lnTo>
                  <a:lnTo>
                    <a:pt x="290" y="207"/>
                  </a:lnTo>
                  <a:lnTo>
                    <a:pt x="291" y="211"/>
                  </a:lnTo>
                  <a:lnTo>
                    <a:pt x="289" y="214"/>
                  </a:lnTo>
                  <a:lnTo>
                    <a:pt x="289" y="219"/>
                  </a:lnTo>
                  <a:lnTo>
                    <a:pt x="287" y="221"/>
                  </a:lnTo>
                  <a:lnTo>
                    <a:pt x="287" y="222"/>
                  </a:lnTo>
                  <a:lnTo>
                    <a:pt x="286" y="223"/>
                  </a:lnTo>
                  <a:lnTo>
                    <a:pt x="288" y="225"/>
                  </a:lnTo>
                  <a:lnTo>
                    <a:pt x="289" y="226"/>
                  </a:lnTo>
                  <a:lnTo>
                    <a:pt x="290" y="226"/>
                  </a:lnTo>
                  <a:lnTo>
                    <a:pt x="290" y="228"/>
                  </a:lnTo>
                  <a:lnTo>
                    <a:pt x="290" y="230"/>
                  </a:lnTo>
                  <a:lnTo>
                    <a:pt x="293" y="231"/>
                  </a:lnTo>
                  <a:lnTo>
                    <a:pt x="296" y="234"/>
                  </a:lnTo>
                  <a:lnTo>
                    <a:pt x="299" y="235"/>
                  </a:lnTo>
                  <a:lnTo>
                    <a:pt x="299" y="237"/>
                  </a:lnTo>
                  <a:lnTo>
                    <a:pt x="297" y="239"/>
                  </a:lnTo>
                  <a:lnTo>
                    <a:pt x="296" y="241"/>
                  </a:lnTo>
                  <a:lnTo>
                    <a:pt x="298" y="243"/>
                  </a:lnTo>
                  <a:lnTo>
                    <a:pt x="299" y="245"/>
                  </a:lnTo>
                  <a:lnTo>
                    <a:pt x="301" y="247"/>
                  </a:lnTo>
                  <a:lnTo>
                    <a:pt x="303" y="246"/>
                  </a:lnTo>
                  <a:lnTo>
                    <a:pt x="305" y="244"/>
                  </a:lnTo>
                  <a:lnTo>
                    <a:pt x="305" y="241"/>
                  </a:lnTo>
                  <a:lnTo>
                    <a:pt x="308" y="240"/>
                  </a:lnTo>
                  <a:lnTo>
                    <a:pt x="309" y="238"/>
                  </a:lnTo>
                  <a:lnTo>
                    <a:pt x="311" y="236"/>
                  </a:lnTo>
                  <a:lnTo>
                    <a:pt x="314" y="238"/>
                  </a:lnTo>
                  <a:lnTo>
                    <a:pt x="317" y="239"/>
                  </a:lnTo>
                  <a:lnTo>
                    <a:pt x="319" y="240"/>
                  </a:lnTo>
                  <a:lnTo>
                    <a:pt x="321" y="243"/>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33" name="Freeform 233"/>
            <p:cNvSpPr>
              <a:spLocks/>
            </p:cNvSpPr>
            <p:nvPr/>
          </p:nvSpPr>
          <p:spPr bwMode="auto">
            <a:xfrm>
              <a:off x="3924301" y="2889247"/>
              <a:ext cx="647700" cy="268288"/>
            </a:xfrm>
            <a:custGeom>
              <a:avLst/>
              <a:gdLst>
                <a:gd name="T0" fmla="*/ 36 w 408"/>
                <a:gd name="T1" fmla="*/ 131 h 169"/>
                <a:gd name="T2" fmla="*/ 48 w 408"/>
                <a:gd name="T3" fmla="*/ 103 h 169"/>
                <a:gd name="T4" fmla="*/ 31 w 408"/>
                <a:gd name="T5" fmla="*/ 81 h 169"/>
                <a:gd name="T6" fmla="*/ 15 w 408"/>
                <a:gd name="T7" fmla="*/ 36 h 169"/>
                <a:gd name="T8" fmla="*/ 0 w 408"/>
                <a:gd name="T9" fmla="*/ 27 h 169"/>
                <a:gd name="T10" fmla="*/ 9 w 408"/>
                <a:gd name="T11" fmla="*/ 20 h 169"/>
                <a:gd name="T12" fmla="*/ 17 w 408"/>
                <a:gd name="T13" fmla="*/ 13 h 169"/>
                <a:gd name="T14" fmla="*/ 21 w 408"/>
                <a:gd name="T15" fmla="*/ 14 h 169"/>
                <a:gd name="T16" fmla="*/ 30 w 408"/>
                <a:gd name="T17" fmla="*/ 15 h 169"/>
                <a:gd name="T18" fmla="*/ 28 w 408"/>
                <a:gd name="T19" fmla="*/ 5 h 169"/>
                <a:gd name="T20" fmla="*/ 35 w 408"/>
                <a:gd name="T21" fmla="*/ 11 h 169"/>
                <a:gd name="T22" fmla="*/ 40 w 408"/>
                <a:gd name="T23" fmla="*/ 1 h 169"/>
                <a:gd name="T24" fmla="*/ 46 w 408"/>
                <a:gd name="T25" fmla="*/ 8 h 169"/>
                <a:gd name="T26" fmla="*/ 48 w 408"/>
                <a:gd name="T27" fmla="*/ 17 h 169"/>
                <a:gd name="T28" fmla="*/ 38 w 408"/>
                <a:gd name="T29" fmla="*/ 19 h 169"/>
                <a:gd name="T30" fmla="*/ 37 w 408"/>
                <a:gd name="T31" fmla="*/ 30 h 169"/>
                <a:gd name="T32" fmla="*/ 48 w 408"/>
                <a:gd name="T33" fmla="*/ 21 h 169"/>
                <a:gd name="T34" fmla="*/ 40 w 408"/>
                <a:gd name="T35" fmla="*/ 30 h 169"/>
                <a:gd name="T36" fmla="*/ 52 w 408"/>
                <a:gd name="T37" fmla="*/ 31 h 169"/>
                <a:gd name="T38" fmla="*/ 57 w 408"/>
                <a:gd name="T39" fmla="*/ 35 h 169"/>
                <a:gd name="T40" fmla="*/ 64 w 408"/>
                <a:gd name="T41" fmla="*/ 36 h 169"/>
                <a:gd name="T42" fmla="*/ 72 w 408"/>
                <a:gd name="T43" fmla="*/ 39 h 169"/>
                <a:gd name="T44" fmla="*/ 79 w 408"/>
                <a:gd name="T45" fmla="*/ 33 h 169"/>
                <a:gd name="T46" fmla="*/ 93 w 408"/>
                <a:gd name="T47" fmla="*/ 31 h 169"/>
                <a:gd name="T48" fmla="*/ 101 w 408"/>
                <a:gd name="T49" fmla="*/ 45 h 169"/>
                <a:gd name="T50" fmla="*/ 134 w 408"/>
                <a:gd name="T51" fmla="*/ 33 h 169"/>
                <a:gd name="T52" fmla="*/ 158 w 408"/>
                <a:gd name="T53" fmla="*/ 20 h 169"/>
                <a:gd name="T54" fmla="*/ 176 w 408"/>
                <a:gd name="T55" fmla="*/ 17 h 169"/>
                <a:gd name="T56" fmla="*/ 182 w 408"/>
                <a:gd name="T57" fmla="*/ 38 h 169"/>
                <a:gd name="T58" fmla="*/ 173 w 408"/>
                <a:gd name="T59" fmla="*/ 48 h 169"/>
                <a:gd name="T60" fmla="*/ 182 w 408"/>
                <a:gd name="T61" fmla="*/ 46 h 169"/>
                <a:gd name="T62" fmla="*/ 186 w 408"/>
                <a:gd name="T63" fmla="*/ 50 h 169"/>
                <a:gd name="T64" fmla="*/ 194 w 408"/>
                <a:gd name="T65" fmla="*/ 52 h 169"/>
                <a:gd name="T66" fmla="*/ 194 w 408"/>
                <a:gd name="T67" fmla="*/ 43 h 169"/>
                <a:gd name="T68" fmla="*/ 202 w 408"/>
                <a:gd name="T69" fmla="*/ 38 h 169"/>
                <a:gd name="T70" fmla="*/ 210 w 408"/>
                <a:gd name="T71" fmla="*/ 44 h 169"/>
                <a:gd name="T72" fmla="*/ 214 w 408"/>
                <a:gd name="T73" fmla="*/ 44 h 169"/>
                <a:gd name="T74" fmla="*/ 222 w 408"/>
                <a:gd name="T75" fmla="*/ 39 h 169"/>
                <a:gd name="T76" fmla="*/ 229 w 408"/>
                <a:gd name="T77" fmla="*/ 35 h 169"/>
                <a:gd name="T78" fmla="*/ 224 w 408"/>
                <a:gd name="T79" fmla="*/ 50 h 169"/>
                <a:gd name="T80" fmla="*/ 227 w 408"/>
                <a:gd name="T81" fmla="*/ 59 h 169"/>
                <a:gd name="T82" fmla="*/ 243 w 408"/>
                <a:gd name="T83" fmla="*/ 58 h 169"/>
                <a:gd name="T84" fmla="*/ 259 w 408"/>
                <a:gd name="T85" fmla="*/ 59 h 169"/>
                <a:gd name="T86" fmla="*/ 264 w 408"/>
                <a:gd name="T87" fmla="*/ 44 h 169"/>
                <a:gd name="T88" fmla="*/ 270 w 408"/>
                <a:gd name="T89" fmla="*/ 39 h 169"/>
                <a:gd name="T90" fmla="*/ 285 w 408"/>
                <a:gd name="T91" fmla="*/ 44 h 169"/>
                <a:gd name="T92" fmla="*/ 289 w 408"/>
                <a:gd name="T93" fmla="*/ 36 h 169"/>
                <a:gd name="T94" fmla="*/ 297 w 408"/>
                <a:gd name="T95" fmla="*/ 43 h 169"/>
                <a:gd name="T96" fmla="*/ 309 w 408"/>
                <a:gd name="T97" fmla="*/ 50 h 169"/>
                <a:gd name="T98" fmla="*/ 323 w 408"/>
                <a:gd name="T99" fmla="*/ 60 h 169"/>
                <a:gd name="T100" fmla="*/ 341 w 408"/>
                <a:gd name="T101" fmla="*/ 71 h 169"/>
                <a:gd name="T102" fmla="*/ 355 w 408"/>
                <a:gd name="T103" fmla="*/ 76 h 169"/>
                <a:gd name="T104" fmla="*/ 370 w 408"/>
                <a:gd name="T105" fmla="*/ 81 h 169"/>
                <a:gd name="T106" fmla="*/ 405 w 408"/>
                <a:gd name="T107" fmla="*/ 94 h 169"/>
                <a:gd name="T108" fmla="*/ 392 w 408"/>
                <a:gd name="T109" fmla="*/ 130 h 169"/>
                <a:gd name="T110" fmla="*/ 407 w 408"/>
                <a:gd name="T111" fmla="*/ 153 h 169"/>
                <a:gd name="T112" fmla="*/ 396 w 408"/>
                <a:gd name="T113" fmla="*/ 155 h 169"/>
                <a:gd name="T114" fmla="*/ 389 w 408"/>
                <a:gd name="T115" fmla="*/ 163 h 169"/>
                <a:gd name="T116" fmla="*/ 380 w 408"/>
                <a:gd name="T117" fmla="*/ 169 h 169"/>
                <a:gd name="T118" fmla="*/ 368 w 408"/>
                <a:gd name="T119" fmla="*/ 16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8" h="169">
                  <a:moveTo>
                    <a:pt x="15" y="120"/>
                  </a:moveTo>
                  <a:lnTo>
                    <a:pt x="17" y="120"/>
                  </a:lnTo>
                  <a:lnTo>
                    <a:pt x="17" y="123"/>
                  </a:lnTo>
                  <a:lnTo>
                    <a:pt x="18" y="123"/>
                  </a:lnTo>
                  <a:lnTo>
                    <a:pt x="20" y="125"/>
                  </a:lnTo>
                  <a:lnTo>
                    <a:pt x="22" y="127"/>
                  </a:lnTo>
                  <a:lnTo>
                    <a:pt x="23" y="128"/>
                  </a:lnTo>
                  <a:lnTo>
                    <a:pt x="25" y="128"/>
                  </a:lnTo>
                  <a:lnTo>
                    <a:pt x="26" y="126"/>
                  </a:lnTo>
                  <a:lnTo>
                    <a:pt x="27" y="128"/>
                  </a:lnTo>
                  <a:lnTo>
                    <a:pt x="28" y="128"/>
                  </a:lnTo>
                  <a:lnTo>
                    <a:pt x="29" y="126"/>
                  </a:lnTo>
                  <a:lnTo>
                    <a:pt x="30" y="128"/>
                  </a:lnTo>
                  <a:lnTo>
                    <a:pt x="30" y="130"/>
                  </a:lnTo>
                  <a:lnTo>
                    <a:pt x="32" y="131"/>
                  </a:lnTo>
                  <a:lnTo>
                    <a:pt x="33" y="132"/>
                  </a:lnTo>
                  <a:lnTo>
                    <a:pt x="36" y="131"/>
                  </a:lnTo>
                  <a:lnTo>
                    <a:pt x="39" y="130"/>
                  </a:lnTo>
                  <a:lnTo>
                    <a:pt x="40" y="128"/>
                  </a:lnTo>
                  <a:lnTo>
                    <a:pt x="41" y="125"/>
                  </a:lnTo>
                  <a:lnTo>
                    <a:pt x="42" y="123"/>
                  </a:lnTo>
                  <a:lnTo>
                    <a:pt x="44" y="121"/>
                  </a:lnTo>
                  <a:lnTo>
                    <a:pt x="46" y="119"/>
                  </a:lnTo>
                  <a:lnTo>
                    <a:pt x="48" y="116"/>
                  </a:lnTo>
                  <a:lnTo>
                    <a:pt x="49" y="114"/>
                  </a:lnTo>
                  <a:lnTo>
                    <a:pt x="49" y="112"/>
                  </a:lnTo>
                  <a:lnTo>
                    <a:pt x="51" y="111"/>
                  </a:lnTo>
                  <a:lnTo>
                    <a:pt x="51" y="108"/>
                  </a:lnTo>
                  <a:lnTo>
                    <a:pt x="48" y="107"/>
                  </a:lnTo>
                  <a:lnTo>
                    <a:pt x="46" y="107"/>
                  </a:lnTo>
                  <a:lnTo>
                    <a:pt x="43" y="106"/>
                  </a:lnTo>
                  <a:lnTo>
                    <a:pt x="45" y="104"/>
                  </a:lnTo>
                  <a:lnTo>
                    <a:pt x="46" y="105"/>
                  </a:lnTo>
                  <a:lnTo>
                    <a:pt x="48" y="103"/>
                  </a:lnTo>
                  <a:lnTo>
                    <a:pt x="46" y="101"/>
                  </a:lnTo>
                  <a:lnTo>
                    <a:pt x="47" y="98"/>
                  </a:lnTo>
                  <a:lnTo>
                    <a:pt x="45" y="97"/>
                  </a:lnTo>
                  <a:lnTo>
                    <a:pt x="43" y="94"/>
                  </a:lnTo>
                  <a:lnTo>
                    <a:pt x="42" y="92"/>
                  </a:lnTo>
                  <a:lnTo>
                    <a:pt x="40" y="90"/>
                  </a:lnTo>
                  <a:lnTo>
                    <a:pt x="39" y="92"/>
                  </a:lnTo>
                  <a:lnTo>
                    <a:pt x="37" y="92"/>
                  </a:lnTo>
                  <a:lnTo>
                    <a:pt x="36" y="92"/>
                  </a:lnTo>
                  <a:lnTo>
                    <a:pt x="34" y="93"/>
                  </a:lnTo>
                  <a:lnTo>
                    <a:pt x="33" y="94"/>
                  </a:lnTo>
                  <a:lnTo>
                    <a:pt x="31" y="95"/>
                  </a:lnTo>
                  <a:lnTo>
                    <a:pt x="30" y="94"/>
                  </a:lnTo>
                  <a:lnTo>
                    <a:pt x="28" y="92"/>
                  </a:lnTo>
                  <a:lnTo>
                    <a:pt x="28" y="88"/>
                  </a:lnTo>
                  <a:lnTo>
                    <a:pt x="30" y="85"/>
                  </a:lnTo>
                  <a:lnTo>
                    <a:pt x="31" y="81"/>
                  </a:lnTo>
                  <a:lnTo>
                    <a:pt x="30" y="77"/>
                  </a:lnTo>
                  <a:lnTo>
                    <a:pt x="31" y="75"/>
                  </a:lnTo>
                  <a:lnTo>
                    <a:pt x="31" y="70"/>
                  </a:lnTo>
                  <a:lnTo>
                    <a:pt x="29" y="68"/>
                  </a:lnTo>
                  <a:lnTo>
                    <a:pt x="28" y="68"/>
                  </a:lnTo>
                  <a:lnTo>
                    <a:pt x="26" y="66"/>
                  </a:lnTo>
                  <a:lnTo>
                    <a:pt x="24" y="64"/>
                  </a:lnTo>
                  <a:lnTo>
                    <a:pt x="22" y="63"/>
                  </a:lnTo>
                  <a:lnTo>
                    <a:pt x="20" y="61"/>
                  </a:lnTo>
                  <a:lnTo>
                    <a:pt x="19" y="58"/>
                  </a:lnTo>
                  <a:lnTo>
                    <a:pt x="19" y="54"/>
                  </a:lnTo>
                  <a:lnTo>
                    <a:pt x="19" y="51"/>
                  </a:lnTo>
                  <a:lnTo>
                    <a:pt x="19" y="47"/>
                  </a:lnTo>
                  <a:lnTo>
                    <a:pt x="18" y="45"/>
                  </a:lnTo>
                  <a:lnTo>
                    <a:pt x="17" y="44"/>
                  </a:lnTo>
                  <a:lnTo>
                    <a:pt x="16" y="40"/>
                  </a:lnTo>
                  <a:lnTo>
                    <a:pt x="15" y="36"/>
                  </a:lnTo>
                  <a:lnTo>
                    <a:pt x="14" y="35"/>
                  </a:lnTo>
                  <a:lnTo>
                    <a:pt x="15" y="32"/>
                  </a:lnTo>
                  <a:lnTo>
                    <a:pt x="12" y="30"/>
                  </a:lnTo>
                  <a:lnTo>
                    <a:pt x="11" y="30"/>
                  </a:lnTo>
                  <a:lnTo>
                    <a:pt x="12" y="29"/>
                  </a:lnTo>
                  <a:lnTo>
                    <a:pt x="12" y="29"/>
                  </a:lnTo>
                  <a:lnTo>
                    <a:pt x="13" y="28"/>
                  </a:lnTo>
                  <a:lnTo>
                    <a:pt x="12" y="28"/>
                  </a:lnTo>
                  <a:lnTo>
                    <a:pt x="11" y="27"/>
                  </a:lnTo>
                  <a:lnTo>
                    <a:pt x="9" y="27"/>
                  </a:lnTo>
                  <a:lnTo>
                    <a:pt x="8" y="25"/>
                  </a:lnTo>
                  <a:lnTo>
                    <a:pt x="6" y="26"/>
                  </a:lnTo>
                  <a:lnTo>
                    <a:pt x="6" y="24"/>
                  </a:lnTo>
                  <a:lnTo>
                    <a:pt x="2" y="26"/>
                  </a:lnTo>
                  <a:lnTo>
                    <a:pt x="1" y="27"/>
                  </a:lnTo>
                  <a:lnTo>
                    <a:pt x="1" y="27"/>
                  </a:lnTo>
                  <a:lnTo>
                    <a:pt x="0" y="27"/>
                  </a:lnTo>
                  <a:lnTo>
                    <a:pt x="0" y="25"/>
                  </a:lnTo>
                  <a:lnTo>
                    <a:pt x="0" y="23"/>
                  </a:lnTo>
                  <a:lnTo>
                    <a:pt x="1" y="23"/>
                  </a:lnTo>
                  <a:lnTo>
                    <a:pt x="2" y="24"/>
                  </a:lnTo>
                  <a:lnTo>
                    <a:pt x="2" y="25"/>
                  </a:lnTo>
                  <a:lnTo>
                    <a:pt x="3" y="25"/>
                  </a:lnTo>
                  <a:lnTo>
                    <a:pt x="3" y="23"/>
                  </a:lnTo>
                  <a:lnTo>
                    <a:pt x="4" y="22"/>
                  </a:lnTo>
                  <a:lnTo>
                    <a:pt x="5" y="21"/>
                  </a:lnTo>
                  <a:lnTo>
                    <a:pt x="5" y="23"/>
                  </a:lnTo>
                  <a:lnTo>
                    <a:pt x="6" y="24"/>
                  </a:lnTo>
                  <a:lnTo>
                    <a:pt x="9" y="23"/>
                  </a:lnTo>
                  <a:lnTo>
                    <a:pt x="9" y="22"/>
                  </a:lnTo>
                  <a:lnTo>
                    <a:pt x="9" y="22"/>
                  </a:lnTo>
                  <a:lnTo>
                    <a:pt x="10" y="21"/>
                  </a:lnTo>
                  <a:lnTo>
                    <a:pt x="9" y="21"/>
                  </a:lnTo>
                  <a:lnTo>
                    <a:pt x="9" y="20"/>
                  </a:lnTo>
                  <a:lnTo>
                    <a:pt x="9" y="19"/>
                  </a:lnTo>
                  <a:lnTo>
                    <a:pt x="8" y="19"/>
                  </a:lnTo>
                  <a:lnTo>
                    <a:pt x="9" y="18"/>
                  </a:lnTo>
                  <a:lnTo>
                    <a:pt x="10" y="18"/>
                  </a:lnTo>
                  <a:lnTo>
                    <a:pt x="11" y="20"/>
                  </a:lnTo>
                  <a:lnTo>
                    <a:pt x="13" y="19"/>
                  </a:lnTo>
                  <a:lnTo>
                    <a:pt x="14" y="18"/>
                  </a:lnTo>
                  <a:lnTo>
                    <a:pt x="13" y="17"/>
                  </a:lnTo>
                  <a:lnTo>
                    <a:pt x="12" y="16"/>
                  </a:lnTo>
                  <a:lnTo>
                    <a:pt x="11" y="16"/>
                  </a:lnTo>
                  <a:lnTo>
                    <a:pt x="11" y="15"/>
                  </a:lnTo>
                  <a:lnTo>
                    <a:pt x="13" y="15"/>
                  </a:lnTo>
                  <a:lnTo>
                    <a:pt x="14" y="15"/>
                  </a:lnTo>
                  <a:lnTo>
                    <a:pt x="15" y="14"/>
                  </a:lnTo>
                  <a:lnTo>
                    <a:pt x="15" y="13"/>
                  </a:lnTo>
                  <a:lnTo>
                    <a:pt x="16" y="13"/>
                  </a:lnTo>
                  <a:lnTo>
                    <a:pt x="17" y="13"/>
                  </a:lnTo>
                  <a:lnTo>
                    <a:pt x="17" y="14"/>
                  </a:lnTo>
                  <a:lnTo>
                    <a:pt x="17" y="14"/>
                  </a:lnTo>
                  <a:lnTo>
                    <a:pt x="19" y="13"/>
                  </a:lnTo>
                  <a:lnTo>
                    <a:pt x="18" y="12"/>
                  </a:lnTo>
                  <a:lnTo>
                    <a:pt x="18" y="11"/>
                  </a:lnTo>
                  <a:lnTo>
                    <a:pt x="19" y="11"/>
                  </a:lnTo>
                  <a:lnTo>
                    <a:pt x="21" y="11"/>
                  </a:lnTo>
                  <a:lnTo>
                    <a:pt x="23" y="12"/>
                  </a:lnTo>
                  <a:lnTo>
                    <a:pt x="23" y="10"/>
                  </a:lnTo>
                  <a:lnTo>
                    <a:pt x="24" y="11"/>
                  </a:lnTo>
                  <a:lnTo>
                    <a:pt x="24" y="12"/>
                  </a:lnTo>
                  <a:lnTo>
                    <a:pt x="25" y="12"/>
                  </a:lnTo>
                  <a:lnTo>
                    <a:pt x="25" y="12"/>
                  </a:lnTo>
                  <a:lnTo>
                    <a:pt x="21" y="14"/>
                  </a:lnTo>
                  <a:lnTo>
                    <a:pt x="21" y="13"/>
                  </a:lnTo>
                  <a:lnTo>
                    <a:pt x="20" y="13"/>
                  </a:lnTo>
                  <a:lnTo>
                    <a:pt x="21" y="14"/>
                  </a:lnTo>
                  <a:lnTo>
                    <a:pt x="20" y="15"/>
                  </a:lnTo>
                  <a:lnTo>
                    <a:pt x="24" y="17"/>
                  </a:lnTo>
                  <a:lnTo>
                    <a:pt x="24" y="16"/>
                  </a:lnTo>
                  <a:lnTo>
                    <a:pt x="25" y="17"/>
                  </a:lnTo>
                  <a:lnTo>
                    <a:pt x="25" y="17"/>
                  </a:lnTo>
                  <a:lnTo>
                    <a:pt x="25" y="18"/>
                  </a:lnTo>
                  <a:lnTo>
                    <a:pt x="25" y="19"/>
                  </a:lnTo>
                  <a:lnTo>
                    <a:pt x="26" y="20"/>
                  </a:lnTo>
                  <a:lnTo>
                    <a:pt x="27" y="19"/>
                  </a:lnTo>
                  <a:lnTo>
                    <a:pt x="27" y="20"/>
                  </a:lnTo>
                  <a:lnTo>
                    <a:pt x="28" y="20"/>
                  </a:lnTo>
                  <a:lnTo>
                    <a:pt x="29" y="20"/>
                  </a:lnTo>
                  <a:lnTo>
                    <a:pt x="30" y="19"/>
                  </a:lnTo>
                  <a:lnTo>
                    <a:pt x="31" y="19"/>
                  </a:lnTo>
                  <a:lnTo>
                    <a:pt x="31" y="17"/>
                  </a:lnTo>
                  <a:lnTo>
                    <a:pt x="29" y="16"/>
                  </a:lnTo>
                  <a:lnTo>
                    <a:pt x="30" y="15"/>
                  </a:lnTo>
                  <a:lnTo>
                    <a:pt x="30" y="14"/>
                  </a:lnTo>
                  <a:lnTo>
                    <a:pt x="29" y="15"/>
                  </a:lnTo>
                  <a:lnTo>
                    <a:pt x="28" y="14"/>
                  </a:lnTo>
                  <a:lnTo>
                    <a:pt x="29" y="13"/>
                  </a:lnTo>
                  <a:lnTo>
                    <a:pt x="32" y="13"/>
                  </a:lnTo>
                  <a:lnTo>
                    <a:pt x="32" y="13"/>
                  </a:lnTo>
                  <a:lnTo>
                    <a:pt x="33" y="13"/>
                  </a:lnTo>
                  <a:lnTo>
                    <a:pt x="33" y="13"/>
                  </a:lnTo>
                  <a:lnTo>
                    <a:pt x="35" y="13"/>
                  </a:lnTo>
                  <a:lnTo>
                    <a:pt x="33" y="11"/>
                  </a:lnTo>
                  <a:lnTo>
                    <a:pt x="32" y="11"/>
                  </a:lnTo>
                  <a:lnTo>
                    <a:pt x="31" y="13"/>
                  </a:lnTo>
                  <a:lnTo>
                    <a:pt x="30" y="12"/>
                  </a:lnTo>
                  <a:lnTo>
                    <a:pt x="29" y="10"/>
                  </a:lnTo>
                  <a:lnTo>
                    <a:pt x="27" y="9"/>
                  </a:lnTo>
                  <a:lnTo>
                    <a:pt x="27" y="5"/>
                  </a:lnTo>
                  <a:lnTo>
                    <a:pt x="28" y="5"/>
                  </a:lnTo>
                  <a:lnTo>
                    <a:pt x="28" y="6"/>
                  </a:lnTo>
                  <a:lnTo>
                    <a:pt x="29" y="6"/>
                  </a:lnTo>
                  <a:lnTo>
                    <a:pt x="29" y="7"/>
                  </a:lnTo>
                  <a:lnTo>
                    <a:pt x="30" y="7"/>
                  </a:lnTo>
                  <a:lnTo>
                    <a:pt x="31" y="7"/>
                  </a:lnTo>
                  <a:lnTo>
                    <a:pt x="33" y="6"/>
                  </a:lnTo>
                  <a:lnTo>
                    <a:pt x="33" y="7"/>
                  </a:lnTo>
                  <a:lnTo>
                    <a:pt x="35" y="7"/>
                  </a:lnTo>
                  <a:lnTo>
                    <a:pt x="34" y="9"/>
                  </a:lnTo>
                  <a:lnTo>
                    <a:pt x="35" y="8"/>
                  </a:lnTo>
                  <a:lnTo>
                    <a:pt x="36" y="9"/>
                  </a:lnTo>
                  <a:lnTo>
                    <a:pt x="37" y="8"/>
                  </a:lnTo>
                  <a:lnTo>
                    <a:pt x="37" y="9"/>
                  </a:lnTo>
                  <a:lnTo>
                    <a:pt x="39" y="10"/>
                  </a:lnTo>
                  <a:lnTo>
                    <a:pt x="38" y="11"/>
                  </a:lnTo>
                  <a:lnTo>
                    <a:pt x="36" y="10"/>
                  </a:lnTo>
                  <a:lnTo>
                    <a:pt x="35" y="11"/>
                  </a:lnTo>
                  <a:lnTo>
                    <a:pt x="36" y="12"/>
                  </a:lnTo>
                  <a:lnTo>
                    <a:pt x="38" y="12"/>
                  </a:lnTo>
                  <a:lnTo>
                    <a:pt x="38" y="11"/>
                  </a:lnTo>
                  <a:lnTo>
                    <a:pt x="39" y="10"/>
                  </a:lnTo>
                  <a:lnTo>
                    <a:pt x="40" y="8"/>
                  </a:lnTo>
                  <a:lnTo>
                    <a:pt x="39" y="6"/>
                  </a:lnTo>
                  <a:lnTo>
                    <a:pt x="37" y="5"/>
                  </a:lnTo>
                  <a:lnTo>
                    <a:pt x="38" y="5"/>
                  </a:lnTo>
                  <a:lnTo>
                    <a:pt x="37" y="5"/>
                  </a:lnTo>
                  <a:lnTo>
                    <a:pt x="37" y="5"/>
                  </a:lnTo>
                  <a:lnTo>
                    <a:pt x="36" y="5"/>
                  </a:lnTo>
                  <a:lnTo>
                    <a:pt x="38" y="4"/>
                  </a:lnTo>
                  <a:lnTo>
                    <a:pt x="40" y="4"/>
                  </a:lnTo>
                  <a:lnTo>
                    <a:pt x="40" y="4"/>
                  </a:lnTo>
                  <a:lnTo>
                    <a:pt x="41" y="4"/>
                  </a:lnTo>
                  <a:lnTo>
                    <a:pt x="41" y="2"/>
                  </a:lnTo>
                  <a:lnTo>
                    <a:pt x="40" y="1"/>
                  </a:lnTo>
                  <a:lnTo>
                    <a:pt x="41" y="0"/>
                  </a:lnTo>
                  <a:lnTo>
                    <a:pt x="44" y="0"/>
                  </a:lnTo>
                  <a:lnTo>
                    <a:pt x="46" y="0"/>
                  </a:lnTo>
                  <a:lnTo>
                    <a:pt x="48" y="0"/>
                  </a:lnTo>
                  <a:lnTo>
                    <a:pt x="48" y="1"/>
                  </a:lnTo>
                  <a:lnTo>
                    <a:pt x="48" y="2"/>
                  </a:lnTo>
                  <a:lnTo>
                    <a:pt x="47" y="3"/>
                  </a:lnTo>
                  <a:lnTo>
                    <a:pt x="45" y="3"/>
                  </a:lnTo>
                  <a:lnTo>
                    <a:pt x="45" y="4"/>
                  </a:lnTo>
                  <a:lnTo>
                    <a:pt x="46" y="5"/>
                  </a:lnTo>
                  <a:lnTo>
                    <a:pt x="46" y="5"/>
                  </a:lnTo>
                  <a:lnTo>
                    <a:pt x="47" y="5"/>
                  </a:lnTo>
                  <a:lnTo>
                    <a:pt x="45" y="5"/>
                  </a:lnTo>
                  <a:lnTo>
                    <a:pt x="45" y="6"/>
                  </a:lnTo>
                  <a:lnTo>
                    <a:pt x="47" y="6"/>
                  </a:lnTo>
                  <a:lnTo>
                    <a:pt x="47" y="7"/>
                  </a:lnTo>
                  <a:lnTo>
                    <a:pt x="46" y="8"/>
                  </a:lnTo>
                  <a:lnTo>
                    <a:pt x="45" y="9"/>
                  </a:lnTo>
                  <a:lnTo>
                    <a:pt x="44" y="10"/>
                  </a:lnTo>
                  <a:lnTo>
                    <a:pt x="43" y="11"/>
                  </a:lnTo>
                  <a:lnTo>
                    <a:pt x="46" y="12"/>
                  </a:lnTo>
                  <a:lnTo>
                    <a:pt x="46" y="13"/>
                  </a:lnTo>
                  <a:lnTo>
                    <a:pt x="47" y="12"/>
                  </a:lnTo>
                  <a:lnTo>
                    <a:pt x="48" y="11"/>
                  </a:lnTo>
                  <a:lnTo>
                    <a:pt x="48" y="11"/>
                  </a:lnTo>
                  <a:lnTo>
                    <a:pt x="49" y="12"/>
                  </a:lnTo>
                  <a:lnTo>
                    <a:pt x="50" y="13"/>
                  </a:lnTo>
                  <a:lnTo>
                    <a:pt x="49" y="13"/>
                  </a:lnTo>
                  <a:lnTo>
                    <a:pt x="49" y="15"/>
                  </a:lnTo>
                  <a:lnTo>
                    <a:pt x="51" y="16"/>
                  </a:lnTo>
                  <a:lnTo>
                    <a:pt x="51" y="17"/>
                  </a:lnTo>
                  <a:lnTo>
                    <a:pt x="50" y="17"/>
                  </a:lnTo>
                  <a:lnTo>
                    <a:pt x="49" y="18"/>
                  </a:lnTo>
                  <a:lnTo>
                    <a:pt x="48" y="17"/>
                  </a:lnTo>
                  <a:lnTo>
                    <a:pt x="47" y="20"/>
                  </a:lnTo>
                  <a:lnTo>
                    <a:pt x="46" y="19"/>
                  </a:lnTo>
                  <a:lnTo>
                    <a:pt x="45" y="18"/>
                  </a:lnTo>
                  <a:lnTo>
                    <a:pt x="44" y="18"/>
                  </a:lnTo>
                  <a:lnTo>
                    <a:pt x="43" y="18"/>
                  </a:lnTo>
                  <a:lnTo>
                    <a:pt x="42" y="17"/>
                  </a:lnTo>
                  <a:lnTo>
                    <a:pt x="45" y="16"/>
                  </a:lnTo>
                  <a:lnTo>
                    <a:pt x="47" y="17"/>
                  </a:lnTo>
                  <a:lnTo>
                    <a:pt x="47" y="16"/>
                  </a:lnTo>
                  <a:lnTo>
                    <a:pt x="48" y="15"/>
                  </a:lnTo>
                  <a:lnTo>
                    <a:pt x="48" y="14"/>
                  </a:lnTo>
                  <a:lnTo>
                    <a:pt x="47" y="14"/>
                  </a:lnTo>
                  <a:lnTo>
                    <a:pt x="46" y="14"/>
                  </a:lnTo>
                  <a:lnTo>
                    <a:pt x="45" y="14"/>
                  </a:lnTo>
                  <a:lnTo>
                    <a:pt x="44" y="16"/>
                  </a:lnTo>
                  <a:lnTo>
                    <a:pt x="41" y="15"/>
                  </a:lnTo>
                  <a:lnTo>
                    <a:pt x="38" y="19"/>
                  </a:lnTo>
                  <a:lnTo>
                    <a:pt x="37" y="20"/>
                  </a:lnTo>
                  <a:lnTo>
                    <a:pt x="38" y="20"/>
                  </a:lnTo>
                  <a:lnTo>
                    <a:pt x="38" y="21"/>
                  </a:lnTo>
                  <a:lnTo>
                    <a:pt x="38" y="21"/>
                  </a:lnTo>
                  <a:lnTo>
                    <a:pt x="37" y="21"/>
                  </a:lnTo>
                  <a:lnTo>
                    <a:pt x="36" y="22"/>
                  </a:lnTo>
                  <a:lnTo>
                    <a:pt x="35" y="22"/>
                  </a:lnTo>
                  <a:lnTo>
                    <a:pt x="35" y="23"/>
                  </a:lnTo>
                  <a:lnTo>
                    <a:pt x="33" y="22"/>
                  </a:lnTo>
                  <a:lnTo>
                    <a:pt x="33" y="24"/>
                  </a:lnTo>
                  <a:lnTo>
                    <a:pt x="33" y="25"/>
                  </a:lnTo>
                  <a:lnTo>
                    <a:pt x="33" y="25"/>
                  </a:lnTo>
                  <a:lnTo>
                    <a:pt x="35" y="23"/>
                  </a:lnTo>
                  <a:lnTo>
                    <a:pt x="35" y="25"/>
                  </a:lnTo>
                  <a:lnTo>
                    <a:pt x="34" y="27"/>
                  </a:lnTo>
                  <a:lnTo>
                    <a:pt x="36" y="29"/>
                  </a:lnTo>
                  <a:lnTo>
                    <a:pt x="37" y="30"/>
                  </a:lnTo>
                  <a:lnTo>
                    <a:pt x="38" y="30"/>
                  </a:lnTo>
                  <a:lnTo>
                    <a:pt x="39" y="29"/>
                  </a:lnTo>
                  <a:lnTo>
                    <a:pt x="40" y="28"/>
                  </a:lnTo>
                  <a:lnTo>
                    <a:pt x="40" y="26"/>
                  </a:lnTo>
                  <a:lnTo>
                    <a:pt x="40" y="26"/>
                  </a:lnTo>
                  <a:lnTo>
                    <a:pt x="40" y="23"/>
                  </a:lnTo>
                  <a:lnTo>
                    <a:pt x="40" y="23"/>
                  </a:lnTo>
                  <a:lnTo>
                    <a:pt x="39" y="22"/>
                  </a:lnTo>
                  <a:lnTo>
                    <a:pt x="40" y="21"/>
                  </a:lnTo>
                  <a:lnTo>
                    <a:pt x="41" y="21"/>
                  </a:lnTo>
                  <a:lnTo>
                    <a:pt x="41" y="20"/>
                  </a:lnTo>
                  <a:lnTo>
                    <a:pt x="44" y="21"/>
                  </a:lnTo>
                  <a:lnTo>
                    <a:pt x="45" y="20"/>
                  </a:lnTo>
                  <a:lnTo>
                    <a:pt x="46" y="21"/>
                  </a:lnTo>
                  <a:lnTo>
                    <a:pt x="45" y="21"/>
                  </a:lnTo>
                  <a:lnTo>
                    <a:pt x="46" y="21"/>
                  </a:lnTo>
                  <a:lnTo>
                    <a:pt x="48" y="21"/>
                  </a:lnTo>
                  <a:lnTo>
                    <a:pt x="48" y="20"/>
                  </a:lnTo>
                  <a:lnTo>
                    <a:pt x="48" y="20"/>
                  </a:lnTo>
                  <a:lnTo>
                    <a:pt x="48" y="23"/>
                  </a:lnTo>
                  <a:lnTo>
                    <a:pt x="49" y="25"/>
                  </a:lnTo>
                  <a:lnTo>
                    <a:pt x="50" y="26"/>
                  </a:lnTo>
                  <a:lnTo>
                    <a:pt x="48" y="25"/>
                  </a:lnTo>
                  <a:lnTo>
                    <a:pt x="48" y="26"/>
                  </a:lnTo>
                  <a:lnTo>
                    <a:pt x="48" y="27"/>
                  </a:lnTo>
                  <a:lnTo>
                    <a:pt x="47" y="28"/>
                  </a:lnTo>
                  <a:lnTo>
                    <a:pt x="46" y="28"/>
                  </a:lnTo>
                  <a:lnTo>
                    <a:pt x="46" y="27"/>
                  </a:lnTo>
                  <a:lnTo>
                    <a:pt x="44" y="26"/>
                  </a:lnTo>
                  <a:lnTo>
                    <a:pt x="44" y="27"/>
                  </a:lnTo>
                  <a:lnTo>
                    <a:pt x="42" y="29"/>
                  </a:lnTo>
                  <a:lnTo>
                    <a:pt x="41" y="28"/>
                  </a:lnTo>
                  <a:lnTo>
                    <a:pt x="40" y="29"/>
                  </a:lnTo>
                  <a:lnTo>
                    <a:pt x="40" y="30"/>
                  </a:lnTo>
                  <a:lnTo>
                    <a:pt x="41" y="32"/>
                  </a:lnTo>
                  <a:lnTo>
                    <a:pt x="41" y="33"/>
                  </a:lnTo>
                  <a:lnTo>
                    <a:pt x="40" y="34"/>
                  </a:lnTo>
                  <a:lnTo>
                    <a:pt x="40" y="37"/>
                  </a:lnTo>
                  <a:lnTo>
                    <a:pt x="43" y="36"/>
                  </a:lnTo>
                  <a:lnTo>
                    <a:pt x="44" y="33"/>
                  </a:lnTo>
                  <a:lnTo>
                    <a:pt x="46" y="32"/>
                  </a:lnTo>
                  <a:lnTo>
                    <a:pt x="48" y="32"/>
                  </a:lnTo>
                  <a:lnTo>
                    <a:pt x="48" y="31"/>
                  </a:lnTo>
                  <a:lnTo>
                    <a:pt x="48" y="32"/>
                  </a:lnTo>
                  <a:lnTo>
                    <a:pt x="48" y="31"/>
                  </a:lnTo>
                  <a:lnTo>
                    <a:pt x="50" y="32"/>
                  </a:lnTo>
                  <a:lnTo>
                    <a:pt x="50" y="33"/>
                  </a:lnTo>
                  <a:lnTo>
                    <a:pt x="51" y="33"/>
                  </a:lnTo>
                  <a:lnTo>
                    <a:pt x="53" y="34"/>
                  </a:lnTo>
                  <a:lnTo>
                    <a:pt x="53" y="32"/>
                  </a:lnTo>
                  <a:lnTo>
                    <a:pt x="52" y="31"/>
                  </a:lnTo>
                  <a:lnTo>
                    <a:pt x="52" y="30"/>
                  </a:lnTo>
                  <a:lnTo>
                    <a:pt x="50" y="29"/>
                  </a:lnTo>
                  <a:lnTo>
                    <a:pt x="50" y="28"/>
                  </a:lnTo>
                  <a:lnTo>
                    <a:pt x="52" y="27"/>
                  </a:lnTo>
                  <a:lnTo>
                    <a:pt x="52" y="26"/>
                  </a:lnTo>
                  <a:lnTo>
                    <a:pt x="53" y="27"/>
                  </a:lnTo>
                  <a:lnTo>
                    <a:pt x="54" y="27"/>
                  </a:lnTo>
                  <a:lnTo>
                    <a:pt x="55" y="28"/>
                  </a:lnTo>
                  <a:lnTo>
                    <a:pt x="54" y="29"/>
                  </a:lnTo>
                  <a:lnTo>
                    <a:pt x="55" y="29"/>
                  </a:lnTo>
                  <a:lnTo>
                    <a:pt x="56" y="29"/>
                  </a:lnTo>
                  <a:lnTo>
                    <a:pt x="56" y="30"/>
                  </a:lnTo>
                  <a:lnTo>
                    <a:pt x="58" y="31"/>
                  </a:lnTo>
                  <a:lnTo>
                    <a:pt x="57" y="32"/>
                  </a:lnTo>
                  <a:lnTo>
                    <a:pt x="58" y="33"/>
                  </a:lnTo>
                  <a:lnTo>
                    <a:pt x="57" y="34"/>
                  </a:lnTo>
                  <a:lnTo>
                    <a:pt x="57" y="35"/>
                  </a:lnTo>
                  <a:lnTo>
                    <a:pt x="56" y="34"/>
                  </a:lnTo>
                  <a:lnTo>
                    <a:pt x="57" y="33"/>
                  </a:lnTo>
                  <a:lnTo>
                    <a:pt x="57" y="32"/>
                  </a:lnTo>
                  <a:lnTo>
                    <a:pt x="55" y="35"/>
                  </a:lnTo>
                  <a:lnTo>
                    <a:pt x="55" y="36"/>
                  </a:lnTo>
                  <a:lnTo>
                    <a:pt x="56" y="36"/>
                  </a:lnTo>
                  <a:lnTo>
                    <a:pt x="56" y="36"/>
                  </a:lnTo>
                  <a:lnTo>
                    <a:pt x="55" y="39"/>
                  </a:lnTo>
                  <a:lnTo>
                    <a:pt x="56" y="39"/>
                  </a:lnTo>
                  <a:lnTo>
                    <a:pt x="57" y="39"/>
                  </a:lnTo>
                  <a:lnTo>
                    <a:pt x="58" y="38"/>
                  </a:lnTo>
                  <a:lnTo>
                    <a:pt x="59" y="36"/>
                  </a:lnTo>
                  <a:lnTo>
                    <a:pt x="61" y="34"/>
                  </a:lnTo>
                  <a:lnTo>
                    <a:pt x="61" y="35"/>
                  </a:lnTo>
                  <a:lnTo>
                    <a:pt x="61" y="36"/>
                  </a:lnTo>
                  <a:lnTo>
                    <a:pt x="62" y="36"/>
                  </a:lnTo>
                  <a:lnTo>
                    <a:pt x="64" y="36"/>
                  </a:lnTo>
                  <a:lnTo>
                    <a:pt x="64" y="38"/>
                  </a:lnTo>
                  <a:lnTo>
                    <a:pt x="64" y="40"/>
                  </a:lnTo>
                  <a:lnTo>
                    <a:pt x="64" y="41"/>
                  </a:lnTo>
                  <a:lnTo>
                    <a:pt x="64" y="42"/>
                  </a:lnTo>
                  <a:lnTo>
                    <a:pt x="65" y="42"/>
                  </a:lnTo>
                  <a:lnTo>
                    <a:pt x="65" y="41"/>
                  </a:lnTo>
                  <a:lnTo>
                    <a:pt x="66" y="41"/>
                  </a:lnTo>
                  <a:lnTo>
                    <a:pt x="67" y="42"/>
                  </a:lnTo>
                  <a:lnTo>
                    <a:pt x="69" y="42"/>
                  </a:lnTo>
                  <a:lnTo>
                    <a:pt x="69" y="41"/>
                  </a:lnTo>
                  <a:lnTo>
                    <a:pt x="70" y="41"/>
                  </a:lnTo>
                  <a:lnTo>
                    <a:pt x="70" y="40"/>
                  </a:lnTo>
                  <a:lnTo>
                    <a:pt x="69" y="40"/>
                  </a:lnTo>
                  <a:lnTo>
                    <a:pt x="69" y="39"/>
                  </a:lnTo>
                  <a:lnTo>
                    <a:pt x="70" y="38"/>
                  </a:lnTo>
                  <a:lnTo>
                    <a:pt x="71" y="38"/>
                  </a:lnTo>
                  <a:lnTo>
                    <a:pt x="72" y="39"/>
                  </a:lnTo>
                  <a:lnTo>
                    <a:pt x="72" y="40"/>
                  </a:lnTo>
                  <a:lnTo>
                    <a:pt x="72" y="40"/>
                  </a:lnTo>
                  <a:lnTo>
                    <a:pt x="72" y="41"/>
                  </a:lnTo>
                  <a:lnTo>
                    <a:pt x="72" y="42"/>
                  </a:lnTo>
                  <a:lnTo>
                    <a:pt x="73" y="40"/>
                  </a:lnTo>
                  <a:lnTo>
                    <a:pt x="75" y="41"/>
                  </a:lnTo>
                  <a:lnTo>
                    <a:pt x="76" y="41"/>
                  </a:lnTo>
                  <a:lnTo>
                    <a:pt x="75" y="40"/>
                  </a:lnTo>
                  <a:lnTo>
                    <a:pt x="76" y="39"/>
                  </a:lnTo>
                  <a:lnTo>
                    <a:pt x="74" y="38"/>
                  </a:lnTo>
                  <a:lnTo>
                    <a:pt x="73" y="38"/>
                  </a:lnTo>
                  <a:lnTo>
                    <a:pt x="75" y="37"/>
                  </a:lnTo>
                  <a:lnTo>
                    <a:pt x="77" y="37"/>
                  </a:lnTo>
                  <a:lnTo>
                    <a:pt x="78" y="36"/>
                  </a:lnTo>
                  <a:lnTo>
                    <a:pt x="79" y="36"/>
                  </a:lnTo>
                  <a:lnTo>
                    <a:pt x="79" y="34"/>
                  </a:lnTo>
                  <a:lnTo>
                    <a:pt x="79" y="33"/>
                  </a:lnTo>
                  <a:lnTo>
                    <a:pt x="79" y="30"/>
                  </a:lnTo>
                  <a:lnTo>
                    <a:pt x="79" y="29"/>
                  </a:lnTo>
                  <a:lnTo>
                    <a:pt x="79" y="29"/>
                  </a:lnTo>
                  <a:lnTo>
                    <a:pt x="79" y="28"/>
                  </a:lnTo>
                  <a:lnTo>
                    <a:pt x="78" y="28"/>
                  </a:lnTo>
                  <a:lnTo>
                    <a:pt x="78" y="27"/>
                  </a:lnTo>
                  <a:lnTo>
                    <a:pt x="80" y="25"/>
                  </a:lnTo>
                  <a:lnTo>
                    <a:pt x="80" y="25"/>
                  </a:lnTo>
                  <a:lnTo>
                    <a:pt x="81" y="24"/>
                  </a:lnTo>
                  <a:lnTo>
                    <a:pt x="85" y="24"/>
                  </a:lnTo>
                  <a:lnTo>
                    <a:pt x="85" y="26"/>
                  </a:lnTo>
                  <a:lnTo>
                    <a:pt x="85" y="29"/>
                  </a:lnTo>
                  <a:lnTo>
                    <a:pt x="87" y="29"/>
                  </a:lnTo>
                  <a:lnTo>
                    <a:pt x="88" y="29"/>
                  </a:lnTo>
                  <a:lnTo>
                    <a:pt x="89" y="29"/>
                  </a:lnTo>
                  <a:lnTo>
                    <a:pt x="91" y="30"/>
                  </a:lnTo>
                  <a:lnTo>
                    <a:pt x="93" y="31"/>
                  </a:lnTo>
                  <a:lnTo>
                    <a:pt x="95" y="30"/>
                  </a:lnTo>
                  <a:lnTo>
                    <a:pt x="97" y="29"/>
                  </a:lnTo>
                  <a:lnTo>
                    <a:pt x="96" y="32"/>
                  </a:lnTo>
                  <a:lnTo>
                    <a:pt x="95" y="34"/>
                  </a:lnTo>
                  <a:lnTo>
                    <a:pt x="94" y="36"/>
                  </a:lnTo>
                  <a:lnTo>
                    <a:pt x="91" y="36"/>
                  </a:lnTo>
                  <a:lnTo>
                    <a:pt x="90" y="37"/>
                  </a:lnTo>
                  <a:lnTo>
                    <a:pt x="89" y="39"/>
                  </a:lnTo>
                  <a:lnTo>
                    <a:pt x="90" y="43"/>
                  </a:lnTo>
                  <a:lnTo>
                    <a:pt x="91" y="44"/>
                  </a:lnTo>
                  <a:lnTo>
                    <a:pt x="93" y="43"/>
                  </a:lnTo>
                  <a:lnTo>
                    <a:pt x="95" y="44"/>
                  </a:lnTo>
                  <a:lnTo>
                    <a:pt x="96" y="44"/>
                  </a:lnTo>
                  <a:lnTo>
                    <a:pt x="96" y="44"/>
                  </a:lnTo>
                  <a:lnTo>
                    <a:pt x="96" y="47"/>
                  </a:lnTo>
                  <a:lnTo>
                    <a:pt x="97" y="47"/>
                  </a:lnTo>
                  <a:lnTo>
                    <a:pt x="101" y="45"/>
                  </a:lnTo>
                  <a:lnTo>
                    <a:pt x="102" y="43"/>
                  </a:lnTo>
                  <a:lnTo>
                    <a:pt x="104" y="41"/>
                  </a:lnTo>
                  <a:lnTo>
                    <a:pt x="105" y="41"/>
                  </a:lnTo>
                  <a:lnTo>
                    <a:pt x="109" y="42"/>
                  </a:lnTo>
                  <a:lnTo>
                    <a:pt x="112" y="43"/>
                  </a:lnTo>
                  <a:lnTo>
                    <a:pt x="116" y="44"/>
                  </a:lnTo>
                  <a:lnTo>
                    <a:pt x="119" y="43"/>
                  </a:lnTo>
                  <a:lnTo>
                    <a:pt x="122" y="44"/>
                  </a:lnTo>
                  <a:lnTo>
                    <a:pt x="127" y="44"/>
                  </a:lnTo>
                  <a:lnTo>
                    <a:pt x="129" y="46"/>
                  </a:lnTo>
                  <a:lnTo>
                    <a:pt x="132" y="45"/>
                  </a:lnTo>
                  <a:lnTo>
                    <a:pt x="133" y="43"/>
                  </a:lnTo>
                  <a:lnTo>
                    <a:pt x="134" y="41"/>
                  </a:lnTo>
                  <a:lnTo>
                    <a:pt x="133" y="40"/>
                  </a:lnTo>
                  <a:lnTo>
                    <a:pt x="132" y="37"/>
                  </a:lnTo>
                  <a:lnTo>
                    <a:pt x="133" y="34"/>
                  </a:lnTo>
                  <a:lnTo>
                    <a:pt x="134" y="33"/>
                  </a:lnTo>
                  <a:lnTo>
                    <a:pt x="137" y="33"/>
                  </a:lnTo>
                  <a:lnTo>
                    <a:pt x="138" y="34"/>
                  </a:lnTo>
                  <a:lnTo>
                    <a:pt x="138" y="32"/>
                  </a:lnTo>
                  <a:lnTo>
                    <a:pt x="139" y="32"/>
                  </a:lnTo>
                  <a:lnTo>
                    <a:pt x="141" y="31"/>
                  </a:lnTo>
                  <a:lnTo>
                    <a:pt x="143" y="31"/>
                  </a:lnTo>
                  <a:lnTo>
                    <a:pt x="144" y="29"/>
                  </a:lnTo>
                  <a:lnTo>
                    <a:pt x="146" y="28"/>
                  </a:lnTo>
                  <a:lnTo>
                    <a:pt x="148" y="27"/>
                  </a:lnTo>
                  <a:lnTo>
                    <a:pt x="148" y="24"/>
                  </a:lnTo>
                  <a:lnTo>
                    <a:pt x="150" y="23"/>
                  </a:lnTo>
                  <a:lnTo>
                    <a:pt x="154" y="22"/>
                  </a:lnTo>
                  <a:lnTo>
                    <a:pt x="157" y="23"/>
                  </a:lnTo>
                  <a:lnTo>
                    <a:pt x="159" y="21"/>
                  </a:lnTo>
                  <a:lnTo>
                    <a:pt x="159" y="21"/>
                  </a:lnTo>
                  <a:lnTo>
                    <a:pt x="158" y="21"/>
                  </a:lnTo>
                  <a:lnTo>
                    <a:pt x="158" y="20"/>
                  </a:lnTo>
                  <a:lnTo>
                    <a:pt x="157" y="20"/>
                  </a:lnTo>
                  <a:lnTo>
                    <a:pt x="158" y="20"/>
                  </a:lnTo>
                  <a:lnTo>
                    <a:pt x="159" y="21"/>
                  </a:lnTo>
                  <a:lnTo>
                    <a:pt x="160" y="18"/>
                  </a:lnTo>
                  <a:lnTo>
                    <a:pt x="162" y="18"/>
                  </a:lnTo>
                  <a:lnTo>
                    <a:pt x="162" y="16"/>
                  </a:lnTo>
                  <a:lnTo>
                    <a:pt x="165" y="16"/>
                  </a:lnTo>
                  <a:lnTo>
                    <a:pt x="166" y="13"/>
                  </a:lnTo>
                  <a:lnTo>
                    <a:pt x="166" y="13"/>
                  </a:lnTo>
                  <a:lnTo>
                    <a:pt x="166" y="13"/>
                  </a:lnTo>
                  <a:lnTo>
                    <a:pt x="167" y="14"/>
                  </a:lnTo>
                  <a:lnTo>
                    <a:pt x="168" y="13"/>
                  </a:lnTo>
                  <a:lnTo>
                    <a:pt x="170" y="14"/>
                  </a:lnTo>
                  <a:lnTo>
                    <a:pt x="171" y="12"/>
                  </a:lnTo>
                  <a:lnTo>
                    <a:pt x="173" y="13"/>
                  </a:lnTo>
                  <a:lnTo>
                    <a:pt x="175" y="14"/>
                  </a:lnTo>
                  <a:lnTo>
                    <a:pt x="176" y="17"/>
                  </a:lnTo>
                  <a:lnTo>
                    <a:pt x="175" y="19"/>
                  </a:lnTo>
                  <a:lnTo>
                    <a:pt x="175" y="20"/>
                  </a:lnTo>
                  <a:lnTo>
                    <a:pt x="176" y="21"/>
                  </a:lnTo>
                  <a:lnTo>
                    <a:pt x="176" y="22"/>
                  </a:lnTo>
                  <a:lnTo>
                    <a:pt x="175" y="24"/>
                  </a:lnTo>
                  <a:lnTo>
                    <a:pt x="175" y="25"/>
                  </a:lnTo>
                  <a:lnTo>
                    <a:pt x="176" y="26"/>
                  </a:lnTo>
                  <a:lnTo>
                    <a:pt x="179" y="26"/>
                  </a:lnTo>
                  <a:lnTo>
                    <a:pt x="180" y="29"/>
                  </a:lnTo>
                  <a:lnTo>
                    <a:pt x="182" y="29"/>
                  </a:lnTo>
                  <a:lnTo>
                    <a:pt x="183" y="29"/>
                  </a:lnTo>
                  <a:lnTo>
                    <a:pt x="184" y="30"/>
                  </a:lnTo>
                  <a:lnTo>
                    <a:pt x="184" y="32"/>
                  </a:lnTo>
                  <a:lnTo>
                    <a:pt x="186" y="35"/>
                  </a:lnTo>
                  <a:lnTo>
                    <a:pt x="186" y="36"/>
                  </a:lnTo>
                  <a:lnTo>
                    <a:pt x="182" y="37"/>
                  </a:lnTo>
                  <a:lnTo>
                    <a:pt x="182" y="38"/>
                  </a:lnTo>
                  <a:lnTo>
                    <a:pt x="180" y="38"/>
                  </a:lnTo>
                  <a:lnTo>
                    <a:pt x="179" y="39"/>
                  </a:lnTo>
                  <a:lnTo>
                    <a:pt x="179" y="40"/>
                  </a:lnTo>
                  <a:lnTo>
                    <a:pt x="181" y="41"/>
                  </a:lnTo>
                  <a:lnTo>
                    <a:pt x="181" y="42"/>
                  </a:lnTo>
                  <a:lnTo>
                    <a:pt x="179" y="43"/>
                  </a:lnTo>
                  <a:lnTo>
                    <a:pt x="179" y="44"/>
                  </a:lnTo>
                  <a:lnTo>
                    <a:pt x="179" y="44"/>
                  </a:lnTo>
                  <a:lnTo>
                    <a:pt x="178" y="45"/>
                  </a:lnTo>
                  <a:lnTo>
                    <a:pt x="179" y="46"/>
                  </a:lnTo>
                  <a:lnTo>
                    <a:pt x="178" y="46"/>
                  </a:lnTo>
                  <a:lnTo>
                    <a:pt x="177" y="46"/>
                  </a:lnTo>
                  <a:lnTo>
                    <a:pt x="177" y="47"/>
                  </a:lnTo>
                  <a:lnTo>
                    <a:pt x="175" y="47"/>
                  </a:lnTo>
                  <a:lnTo>
                    <a:pt x="175" y="47"/>
                  </a:lnTo>
                  <a:lnTo>
                    <a:pt x="173" y="46"/>
                  </a:lnTo>
                  <a:lnTo>
                    <a:pt x="173" y="48"/>
                  </a:lnTo>
                  <a:lnTo>
                    <a:pt x="172" y="49"/>
                  </a:lnTo>
                  <a:lnTo>
                    <a:pt x="173" y="50"/>
                  </a:lnTo>
                  <a:lnTo>
                    <a:pt x="176" y="52"/>
                  </a:lnTo>
                  <a:lnTo>
                    <a:pt x="176" y="52"/>
                  </a:lnTo>
                  <a:lnTo>
                    <a:pt x="177" y="52"/>
                  </a:lnTo>
                  <a:lnTo>
                    <a:pt x="178" y="51"/>
                  </a:lnTo>
                  <a:lnTo>
                    <a:pt x="180" y="51"/>
                  </a:lnTo>
                  <a:lnTo>
                    <a:pt x="180" y="50"/>
                  </a:lnTo>
                  <a:lnTo>
                    <a:pt x="181" y="50"/>
                  </a:lnTo>
                  <a:lnTo>
                    <a:pt x="182" y="52"/>
                  </a:lnTo>
                  <a:lnTo>
                    <a:pt x="183" y="51"/>
                  </a:lnTo>
                  <a:lnTo>
                    <a:pt x="182" y="50"/>
                  </a:lnTo>
                  <a:lnTo>
                    <a:pt x="182" y="48"/>
                  </a:lnTo>
                  <a:lnTo>
                    <a:pt x="181" y="48"/>
                  </a:lnTo>
                  <a:lnTo>
                    <a:pt x="181" y="46"/>
                  </a:lnTo>
                  <a:lnTo>
                    <a:pt x="182" y="47"/>
                  </a:lnTo>
                  <a:lnTo>
                    <a:pt x="182" y="46"/>
                  </a:lnTo>
                  <a:lnTo>
                    <a:pt x="183" y="45"/>
                  </a:lnTo>
                  <a:lnTo>
                    <a:pt x="184" y="46"/>
                  </a:lnTo>
                  <a:lnTo>
                    <a:pt x="185" y="46"/>
                  </a:lnTo>
                  <a:lnTo>
                    <a:pt x="185" y="45"/>
                  </a:lnTo>
                  <a:lnTo>
                    <a:pt x="186" y="45"/>
                  </a:lnTo>
                  <a:lnTo>
                    <a:pt x="188" y="44"/>
                  </a:lnTo>
                  <a:lnTo>
                    <a:pt x="188" y="46"/>
                  </a:lnTo>
                  <a:lnTo>
                    <a:pt x="190" y="45"/>
                  </a:lnTo>
                  <a:lnTo>
                    <a:pt x="190" y="48"/>
                  </a:lnTo>
                  <a:lnTo>
                    <a:pt x="191" y="48"/>
                  </a:lnTo>
                  <a:lnTo>
                    <a:pt x="193" y="48"/>
                  </a:lnTo>
                  <a:lnTo>
                    <a:pt x="192" y="49"/>
                  </a:lnTo>
                  <a:lnTo>
                    <a:pt x="191" y="49"/>
                  </a:lnTo>
                  <a:lnTo>
                    <a:pt x="190" y="49"/>
                  </a:lnTo>
                  <a:lnTo>
                    <a:pt x="190" y="48"/>
                  </a:lnTo>
                  <a:lnTo>
                    <a:pt x="189" y="48"/>
                  </a:lnTo>
                  <a:lnTo>
                    <a:pt x="186" y="50"/>
                  </a:lnTo>
                  <a:lnTo>
                    <a:pt x="187" y="50"/>
                  </a:lnTo>
                  <a:lnTo>
                    <a:pt x="188" y="50"/>
                  </a:lnTo>
                  <a:lnTo>
                    <a:pt x="189" y="51"/>
                  </a:lnTo>
                  <a:lnTo>
                    <a:pt x="187" y="52"/>
                  </a:lnTo>
                  <a:lnTo>
                    <a:pt x="187" y="52"/>
                  </a:lnTo>
                  <a:lnTo>
                    <a:pt x="188" y="52"/>
                  </a:lnTo>
                  <a:lnTo>
                    <a:pt x="188" y="52"/>
                  </a:lnTo>
                  <a:lnTo>
                    <a:pt x="189" y="52"/>
                  </a:lnTo>
                  <a:lnTo>
                    <a:pt x="190" y="52"/>
                  </a:lnTo>
                  <a:lnTo>
                    <a:pt x="190" y="52"/>
                  </a:lnTo>
                  <a:lnTo>
                    <a:pt x="189" y="53"/>
                  </a:lnTo>
                  <a:lnTo>
                    <a:pt x="190" y="54"/>
                  </a:lnTo>
                  <a:lnTo>
                    <a:pt x="190" y="54"/>
                  </a:lnTo>
                  <a:lnTo>
                    <a:pt x="191" y="53"/>
                  </a:lnTo>
                  <a:lnTo>
                    <a:pt x="192" y="52"/>
                  </a:lnTo>
                  <a:lnTo>
                    <a:pt x="193" y="52"/>
                  </a:lnTo>
                  <a:lnTo>
                    <a:pt x="194" y="52"/>
                  </a:lnTo>
                  <a:lnTo>
                    <a:pt x="194" y="51"/>
                  </a:lnTo>
                  <a:lnTo>
                    <a:pt x="196" y="52"/>
                  </a:lnTo>
                  <a:lnTo>
                    <a:pt x="198" y="52"/>
                  </a:lnTo>
                  <a:lnTo>
                    <a:pt x="197" y="50"/>
                  </a:lnTo>
                  <a:lnTo>
                    <a:pt x="198" y="49"/>
                  </a:lnTo>
                  <a:lnTo>
                    <a:pt x="195" y="48"/>
                  </a:lnTo>
                  <a:lnTo>
                    <a:pt x="193" y="48"/>
                  </a:lnTo>
                  <a:lnTo>
                    <a:pt x="193" y="47"/>
                  </a:lnTo>
                  <a:lnTo>
                    <a:pt x="193" y="46"/>
                  </a:lnTo>
                  <a:lnTo>
                    <a:pt x="193" y="45"/>
                  </a:lnTo>
                  <a:lnTo>
                    <a:pt x="192" y="45"/>
                  </a:lnTo>
                  <a:lnTo>
                    <a:pt x="193" y="44"/>
                  </a:lnTo>
                  <a:lnTo>
                    <a:pt x="193" y="44"/>
                  </a:lnTo>
                  <a:lnTo>
                    <a:pt x="191" y="43"/>
                  </a:lnTo>
                  <a:lnTo>
                    <a:pt x="192" y="43"/>
                  </a:lnTo>
                  <a:lnTo>
                    <a:pt x="193" y="43"/>
                  </a:lnTo>
                  <a:lnTo>
                    <a:pt x="194" y="43"/>
                  </a:lnTo>
                  <a:lnTo>
                    <a:pt x="195" y="44"/>
                  </a:lnTo>
                  <a:lnTo>
                    <a:pt x="195" y="44"/>
                  </a:lnTo>
                  <a:lnTo>
                    <a:pt x="196" y="45"/>
                  </a:lnTo>
                  <a:lnTo>
                    <a:pt x="197" y="45"/>
                  </a:lnTo>
                  <a:lnTo>
                    <a:pt x="198" y="46"/>
                  </a:lnTo>
                  <a:lnTo>
                    <a:pt x="199" y="45"/>
                  </a:lnTo>
                  <a:lnTo>
                    <a:pt x="199" y="44"/>
                  </a:lnTo>
                  <a:lnTo>
                    <a:pt x="201" y="44"/>
                  </a:lnTo>
                  <a:lnTo>
                    <a:pt x="203" y="45"/>
                  </a:lnTo>
                  <a:lnTo>
                    <a:pt x="204" y="45"/>
                  </a:lnTo>
                  <a:lnTo>
                    <a:pt x="203" y="44"/>
                  </a:lnTo>
                  <a:lnTo>
                    <a:pt x="202" y="44"/>
                  </a:lnTo>
                  <a:lnTo>
                    <a:pt x="201" y="42"/>
                  </a:lnTo>
                  <a:lnTo>
                    <a:pt x="202" y="41"/>
                  </a:lnTo>
                  <a:lnTo>
                    <a:pt x="203" y="41"/>
                  </a:lnTo>
                  <a:lnTo>
                    <a:pt x="202" y="40"/>
                  </a:lnTo>
                  <a:lnTo>
                    <a:pt x="202" y="38"/>
                  </a:lnTo>
                  <a:lnTo>
                    <a:pt x="203" y="38"/>
                  </a:lnTo>
                  <a:lnTo>
                    <a:pt x="203" y="40"/>
                  </a:lnTo>
                  <a:lnTo>
                    <a:pt x="205" y="39"/>
                  </a:lnTo>
                  <a:lnTo>
                    <a:pt x="205" y="40"/>
                  </a:lnTo>
                  <a:lnTo>
                    <a:pt x="206" y="41"/>
                  </a:lnTo>
                  <a:lnTo>
                    <a:pt x="205" y="41"/>
                  </a:lnTo>
                  <a:lnTo>
                    <a:pt x="204" y="42"/>
                  </a:lnTo>
                  <a:lnTo>
                    <a:pt x="204" y="43"/>
                  </a:lnTo>
                  <a:lnTo>
                    <a:pt x="203" y="43"/>
                  </a:lnTo>
                  <a:lnTo>
                    <a:pt x="205" y="44"/>
                  </a:lnTo>
                  <a:lnTo>
                    <a:pt x="206" y="44"/>
                  </a:lnTo>
                  <a:lnTo>
                    <a:pt x="206" y="44"/>
                  </a:lnTo>
                  <a:lnTo>
                    <a:pt x="207" y="44"/>
                  </a:lnTo>
                  <a:lnTo>
                    <a:pt x="207" y="45"/>
                  </a:lnTo>
                  <a:lnTo>
                    <a:pt x="209" y="45"/>
                  </a:lnTo>
                  <a:lnTo>
                    <a:pt x="209" y="44"/>
                  </a:lnTo>
                  <a:lnTo>
                    <a:pt x="210" y="44"/>
                  </a:lnTo>
                  <a:lnTo>
                    <a:pt x="210" y="45"/>
                  </a:lnTo>
                  <a:lnTo>
                    <a:pt x="209" y="46"/>
                  </a:lnTo>
                  <a:lnTo>
                    <a:pt x="209" y="47"/>
                  </a:lnTo>
                  <a:lnTo>
                    <a:pt x="214" y="46"/>
                  </a:lnTo>
                  <a:lnTo>
                    <a:pt x="214" y="46"/>
                  </a:lnTo>
                  <a:lnTo>
                    <a:pt x="215" y="47"/>
                  </a:lnTo>
                  <a:lnTo>
                    <a:pt x="216" y="47"/>
                  </a:lnTo>
                  <a:lnTo>
                    <a:pt x="216" y="46"/>
                  </a:lnTo>
                  <a:lnTo>
                    <a:pt x="218" y="47"/>
                  </a:lnTo>
                  <a:lnTo>
                    <a:pt x="219" y="47"/>
                  </a:lnTo>
                  <a:lnTo>
                    <a:pt x="220" y="46"/>
                  </a:lnTo>
                  <a:lnTo>
                    <a:pt x="220" y="44"/>
                  </a:lnTo>
                  <a:lnTo>
                    <a:pt x="217" y="44"/>
                  </a:lnTo>
                  <a:lnTo>
                    <a:pt x="217" y="44"/>
                  </a:lnTo>
                  <a:lnTo>
                    <a:pt x="216" y="43"/>
                  </a:lnTo>
                  <a:lnTo>
                    <a:pt x="215" y="43"/>
                  </a:lnTo>
                  <a:lnTo>
                    <a:pt x="214" y="44"/>
                  </a:lnTo>
                  <a:lnTo>
                    <a:pt x="214" y="43"/>
                  </a:lnTo>
                  <a:lnTo>
                    <a:pt x="214" y="42"/>
                  </a:lnTo>
                  <a:lnTo>
                    <a:pt x="214" y="41"/>
                  </a:lnTo>
                  <a:lnTo>
                    <a:pt x="214" y="40"/>
                  </a:lnTo>
                  <a:lnTo>
                    <a:pt x="213" y="41"/>
                  </a:lnTo>
                  <a:lnTo>
                    <a:pt x="212" y="40"/>
                  </a:lnTo>
                  <a:lnTo>
                    <a:pt x="214" y="40"/>
                  </a:lnTo>
                  <a:lnTo>
                    <a:pt x="214" y="39"/>
                  </a:lnTo>
                  <a:lnTo>
                    <a:pt x="214" y="39"/>
                  </a:lnTo>
                  <a:lnTo>
                    <a:pt x="214" y="38"/>
                  </a:lnTo>
                  <a:lnTo>
                    <a:pt x="214" y="39"/>
                  </a:lnTo>
                  <a:lnTo>
                    <a:pt x="215" y="40"/>
                  </a:lnTo>
                  <a:lnTo>
                    <a:pt x="217" y="39"/>
                  </a:lnTo>
                  <a:lnTo>
                    <a:pt x="218" y="39"/>
                  </a:lnTo>
                  <a:lnTo>
                    <a:pt x="219" y="38"/>
                  </a:lnTo>
                  <a:lnTo>
                    <a:pt x="220" y="40"/>
                  </a:lnTo>
                  <a:lnTo>
                    <a:pt x="222" y="39"/>
                  </a:lnTo>
                  <a:lnTo>
                    <a:pt x="222" y="39"/>
                  </a:lnTo>
                  <a:lnTo>
                    <a:pt x="222" y="40"/>
                  </a:lnTo>
                  <a:lnTo>
                    <a:pt x="223" y="40"/>
                  </a:lnTo>
                  <a:lnTo>
                    <a:pt x="223" y="42"/>
                  </a:lnTo>
                  <a:lnTo>
                    <a:pt x="223" y="43"/>
                  </a:lnTo>
                  <a:lnTo>
                    <a:pt x="224" y="43"/>
                  </a:lnTo>
                  <a:lnTo>
                    <a:pt x="225" y="42"/>
                  </a:lnTo>
                  <a:lnTo>
                    <a:pt x="224" y="39"/>
                  </a:lnTo>
                  <a:lnTo>
                    <a:pt x="225" y="38"/>
                  </a:lnTo>
                  <a:lnTo>
                    <a:pt x="224" y="37"/>
                  </a:lnTo>
                  <a:lnTo>
                    <a:pt x="225" y="37"/>
                  </a:lnTo>
                  <a:lnTo>
                    <a:pt x="226" y="36"/>
                  </a:lnTo>
                  <a:lnTo>
                    <a:pt x="224" y="35"/>
                  </a:lnTo>
                  <a:lnTo>
                    <a:pt x="225" y="35"/>
                  </a:lnTo>
                  <a:lnTo>
                    <a:pt x="227" y="35"/>
                  </a:lnTo>
                  <a:lnTo>
                    <a:pt x="228" y="36"/>
                  </a:lnTo>
                  <a:lnTo>
                    <a:pt x="229" y="35"/>
                  </a:lnTo>
                  <a:lnTo>
                    <a:pt x="230" y="36"/>
                  </a:lnTo>
                  <a:lnTo>
                    <a:pt x="231" y="37"/>
                  </a:lnTo>
                  <a:lnTo>
                    <a:pt x="230" y="38"/>
                  </a:lnTo>
                  <a:lnTo>
                    <a:pt x="230" y="39"/>
                  </a:lnTo>
                  <a:lnTo>
                    <a:pt x="229" y="39"/>
                  </a:lnTo>
                  <a:lnTo>
                    <a:pt x="228" y="40"/>
                  </a:lnTo>
                  <a:lnTo>
                    <a:pt x="227" y="41"/>
                  </a:lnTo>
                  <a:lnTo>
                    <a:pt x="228" y="42"/>
                  </a:lnTo>
                  <a:lnTo>
                    <a:pt x="229" y="43"/>
                  </a:lnTo>
                  <a:lnTo>
                    <a:pt x="227" y="44"/>
                  </a:lnTo>
                  <a:lnTo>
                    <a:pt x="227" y="45"/>
                  </a:lnTo>
                  <a:lnTo>
                    <a:pt x="228" y="45"/>
                  </a:lnTo>
                  <a:lnTo>
                    <a:pt x="226" y="48"/>
                  </a:lnTo>
                  <a:lnTo>
                    <a:pt x="225" y="48"/>
                  </a:lnTo>
                  <a:lnTo>
                    <a:pt x="225" y="49"/>
                  </a:lnTo>
                  <a:lnTo>
                    <a:pt x="224" y="49"/>
                  </a:lnTo>
                  <a:lnTo>
                    <a:pt x="224" y="50"/>
                  </a:lnTo>
                  <a:lnTo>
                    <a:pt x="225" y="50"/>
                  </a:lnTo>
                  <a:lnTo>
                    <a:pt x="226" y="52"/>
                  </a:lnTo>
                  <a:lnTo>
                    <a:pt x="226" y="52"/>
                  </a:lnTo>
                  <a:lnTo>
                    <a:pt x="225" y="53"/>
                  </a:lnTo>
                  <a:lnTo>
                    <a:pt x="224" y="53"/>
                  </a:lnTo>
                  <a:lnTo>
                    <a:pt x="223" y="55"/>
                  </a:lnTo>
                  <a:lnTo>
                    <a:pt x="221" y="55"/>
                  </a:lnTo>
                  <a:lnTo>
                    <a:pt x="221" y="56"/>
                  </a:lnTo>
                  <a:lnTo>
                    <a:pt x="222" y="57"/>
                  </a:lnTo>
                  <a:lnTo>
                    <a:pt x="222" y="58"/>
                  </a:lnTo>
                  <a:lnTo>
                    <a:pt x="223" y="59"/>
                  </a:lnTo>
                  <a:lnTo>
                    <a:pt x="222" y="59"/>
                  </a:lnTo>
                  <a:lnTo>
                    <a:pt x="222" y="60"/>
                  </a:lnTo>
                  <a:lnTo>
                    <a:pt x="223" y="60"/>
                  </a:lnTo>
                  <a:lnTo>
                    <a:pt x="224" y="60"/>
                  </a:lnTo>
                  <a:lnTo>
                    <a:pt x="224" y="59"/>
                  </a:lnTo>
                  <a:lnTo>
                    <a:pt x="227" y="59"/>
                  </a:lnTo>
                  <a:lnTo>
                    <a:pt x="229" y="58"/>
                  </a:lnTo>
                  <a:lnTo>
                    <a:pt x="230" y="57"/>
                  </a:lnTo>
                  <a:lnTo>
                    <a:pt x="231" y="58"/>
                  </a:lnTo>
                  <a:lnTo>
                    <a:pt x="230" y="57"/>
                  </a:lnTo>
                  <a:lnTo>
                    <a:pt x="235" y="55"/>
                  </a:lnTo>
                  <a:lnTo>
                    <a:pt x="236" y="56"/>
                  </a:lnTo>
                  <a:lnTo>
                    <a:pt x="235" y="58"/>
                  </a:lnTo>
                  <a:lnTo>
                    <a:pt x="236" y="58"/>
                  </a:lnTo>
                  <a:lnTo>
                    <a:pt x="236" y="59"/>
                  </a:lnTo>
                  <a:lnTo>
                    <a:pt x="236" y="60"/>
                  </a:lnTo>
                  <a:lnTo>
                    <a:pt x="237" y="59"/>
                  </a:lnTo>
                  <a:lnTo>
                    <a:pt x="238" y="58"/>
                  </a:lnTo>
                  <a:lnTo>
                    <a:pt x="238" y="59"/>
                  </a:lnTo>
                  <a:lnTo>
                    <a:pt x="240" y="58"/>
                  </a:lnTo>
                  <a:lnTo>
                    <a:pt x="241" y="59"/>
                  </a:lnTo>
                  <a:lnTo>
                    <a:pt x="242" y="59"/>
                  </a:lnTo>
                  <a:lnTo>
                    <a:pt x="243" y="58"/>
                  </a:lnTo>
                  <a:lnTo>
                    <a:pt x="241" y="58"/>
                  </a:lnTo>
                  <a:lnTo>
                    <a:pt x="241" y="57"/>
                  </a:lnTo>
                  <a:lnTo>
                    <a:pt x="242" y="58"/>
                  </a:lnTo>
                  <a:lnTo>
                    <a:pt x="242" y="57"/>
                  </a:lnTo>
                  <a:lnTo>
                    <a:pt x="243" y="56"/>
                  </a:lnTo>
                  <a:lnTo>
                    <a:pt x="248" y="57"/>
                  </a:lnTo>
                  <a:lnTo>
                    <a:pt x="248" y="58"/>
                  </a:lnTo>
                  <a:lnTo>
                    <a:pt x="249" y="59"/>
                  </a:lnTo>
                  <a:lnTo>
                    <a:pt x="253" y="62"/>
                  </a:lnTo>
                  <a:lnTo>
                    <a:pt x="253" y="61"/>
                  </a:lnTo>
                  <a:lnTo>
                    <a:pt x="253" y="60"/>
                  </a:lnTo>
                  <a:lnTo>
                    <a:pt x="254" y="60"/>
                  </a:lnTo>
                  <a:lnTo>
                    <a:pt x="254" y="59"/>
                  </a:lnTo>
                  <a:lnTo>
                    <a:pt x="255" y="56"/>
                  </a:lnTo>
                  <a:lnTo>
                    <a:pt x="257" y="57"/>
                  </a:lnTo>
                  <a:lnTo>
                    <a:pt x="259" y="58"/>
                  </a:lnTo>
                  <a:lnTo>
                    <a:pt x="259" y="59"/>
                  </a:lnTo>
                  <a:lnTo>
                    <a:pt x="258" y="59"/>
                  </a:lnTo>
                  <a:lnTo>
                    <a:pt x="259" y="60"/>
                  </a:lnTo>
                  <a:lnTo>
                    <a:pt x="260" y="59"/>
                  </a:lnTo>
                  <a:lnTo>
                    <a:pt x="260" y="58"/>
                  </a:lnTo>
                  <a:lnTo>
                    <a:pt x="260" y="59"/>
                  </a:lnTo>
                  <a:lnTo>
                    <a:pt x="260" y="56"/>
                  </a:lnTo>
                  <a:lnTo>
                    <a:pt x="259" y="55"/>
                  </a:lnTo>
                  <a:lnTo>
                    <a:pt x="261" y="54"/>
                  </a:lnTo>
                  <a:lnTo>
                    <a:pt x="260" y="52"/>
                  </a:lnTo>
                  <a:lnTo>
                    <a:pt x="260" y="52"/>
                  </a:lnTo>
                  <a:lnTo>
                    <a:pt x="261" y="52"/>
                  </a:lnTo>
                  <a:lnTo>
                    <a:pt x="261" y="52"/>
                  </a:lnTo>
                  <a:lnTo>
                    <a:pt x="262" y="50"/>
                  </a:lnTo>
                  <a:lnTo>
                    <a:pt x="265" y="47"/>
                  </a:lnTo>
                  <a:lnTo>
                    <a:pt x="264" y="46"/>
                  </a:lnTo>
                  <a:lnTo>
                    <a:pt x="265" y="45"/>
                  </a:lnTo>
                  <a:lnTo>
                    <a:pt x="264" y="44"/>
                  </a:lnTo>
                  <a:lnTo>
                    <a:pt x="265" y="44"/>
                  </a:lnTo>
                  <a:lnTo>
                    <a:pt x="263" y="42"/>
                  </a:lnTo>
                  <a:lnTo>
                    <a:pt x="264" y="42"/>
                  </a:lnTo>
                  <a:lnTo>
                    <a:pt x="265" y="41"/>
                  </a:lnTo>
                  <a:lnTo>
                    <a:pt x="264" y="40"/>
                  </a:lnTo>
                  <a:lnTo>
                    <a:pt x="265" y="40"/>
                  </a:lnTo>
                  <a:lnTo>
                    <a:pt x="265" y="39"/>
                  </a:lnTo>
                  <a:lnTo>
                    <a:pt x="266" y="38"/>
                  </a:lnTo>
                  <a:lnTo>
                    <a:pt x="266" y="37"/>
                  </a:lnTo>
                  <a:lnTo>
                    <a:pt x="266" y="36"/>
                  </a:lnTo>
                  <a:lnTo>
                    <a:pt x="267" y="36"/>
                  </a:lnTo>
                  <a:lnTo>
                    <a:pt x="269" y="36"/>
                  </a:lnTo>
                  <a:lnTo>
                    <a:pt x="269" y="39"/>
                  </a:lnTo>
                  <a:lnTo>
                    <a:pt x="270" y="41"/>
                  </a:lnTo>
                  <a:lnTo>
                    <a:pt x="271" y="41"/>
                  </a:lnTo>
                  <a:lnTo>
                    <a:pt x="270" y="41"/>
                  </a:lnTo>
                  <a:lnTo>
                    <a:pt x="270" y="39"/>
                  </a:lnTo>
                  <a:lnTo>
                    <a:pt x="269" y="38"/>
                  </a:lnTo>
                  <a:lnTo>
                    <a:pt x="270" y="37"/>
                  </a:lnTo>
                  <a:lnTo>
                    <a:pt x="271" y="36"/>
                  </a:lnTo>
                  <a:lnTo>
                    <a:pt x="273" y="36"/>
                  </a:lnTo>
                  <a:lnTo>
                    <a:pt x="274" y="38"/>
                  </a:lnTo>
                  <a:lnTo>
                    <a:pt x="275" y="39"/>
                  </a:lnTo>
                  <a:lnTo>
                    <a:pt x="276" y="39"/>
                  </a:lnTo>
                  <a:lnTo>
                    <a:pt x="277" y="39"/>
                  </a:lnTo>
                  <a:lnTo>
                    <a:pt x="277" y="41"/>
                  </a:lnTo>
                  <a:lnTo>
                    <a:pt x="278" y="40"/>
                  </a:lnTo>
                  <a:lnTo>
                    <a:pt x="280" y="39"/>
                  </a:lnTo>
                  <a:lnTo>
                    <a:pt x="281" y="42"/>
                  </a:lnTo>
                  <a:lnTo>
                    <a:pt x="278" y="42"/>
                  </a:lnTo>
                  <a:lnTo>
                    <a:pt x="280" y="43"/>
                  </a:lnTo>
                  <a:lnTo>
                    <a:pt x="283" y="44"/>
                  </a:lnTo>
                  <a:lnTo>
                    <a:pt x="284" y="44"/>
                  </a:lnTo>
                  <a:lnTo>
                    <a:pt x="285" y="44"/>
                  </a:lnTo>
                  <a:lnTo>
                    <a:pt x="285" y="45"/>
                  </a:lnTo>
                  <a:lnTo>
                    <a:pt x="286" y="44"/>
                  </a:lnTo>
                  <a:lnTo>
                    <a:pt x="287" y="44"/>
                  </a:lnTo>
                  <a:lnTo>
                    <a:pt x="287" y="43"/>
                  </a:lnTo>
                  <a:lnTo>
                    <a:pt x="288" y="42"/>
                  </a:lnTo>
                  <a:lnTo>
                    <a:pt x="285" y="41"/>
                  </a:lnTo>
                  <a:lnTo>
                    <a:pt x="285" y="40"/>
                  </a:lnTo>
                  <a:lnTo>
                    <a:pt x="285" y="39"/>
                  </a:lnTo>
                  <a:lnTo>
                    <a:pt x="286" y="39"/>
                  </a:lnTo>
                  <a:lnTo>
                    <a:pt x="286" y="40"/>
                  </a:lnTo>
                  <a:lnTo>
                    <a:pt x="286" y="38"/>
                  </a:lnTo>
                  <a:lnTo>
                    <a:pt x="289" y="39"/>
                  </a:lnTo>
                  <a:lnTo>
                    <a:pt x="290" y="38"/>
                  </a:lnTo>
                  <a:lnTo>
                    <a:pt x="289" y="38"/>
                  </a:lnTo>
                  <a:lnTo>
                    <a:pt x="290" y="37"/>
                  </a:lnTo>
                  <a:lnTo>
                    <a:pt x="290" y="36"/>
                  </a:lnTo>
                  <a:lnTo>
                    <a:pt x="289" y="36"/>
                  </a:lnTo>
                  <a:lnTo>
                    <a:pt x="288" y="36"/>
                  </a:lnTo>
                  <a:lnTo>
                    <a:pt x="288" y="35"/>
                  </a:lnTo>
                  <a:lnTo>
                    <a:pt x="289" y="35"/>
                  </a:lnTo>
                  <a:lnTo>
                    <a:pt x="290" y="35"/>
                  </a:lnTo>
                  <a:lnTo>
                    <a:pt x="291" y="35"/>
                  </a:lnTo>
                  <a:lnTo>
                    <a:pt x="293" y="34"/>
                  </a:lnTo>
                  <a:lnTo>
                    <a:pt x="293" y="34"/>
                  </a:lnTo>
                  <a:lnTo>
                    <a:pt x="296" y="36"/>
                  </a:lnTo>
                  <a:lnTo>
                    <a:pt x="295" y="36"/>
                  </a:lnTo>
                  <a:lnTo>
                    <a:pt x="298" y="36"/>
                  </a:lnTo>
                  <a:lnTo>
                    <a:pt x="298" y="38"/>
                  </a:lnTo>
                  <a:lnTo>
                    <a:pt x="297" y="39"/>
                  </a:lnTo>
                  <a:lnTo>
                    <a:pt x="296" y="40"/>
                  </a:lnTo>
                  <a:lnTo>
                    <a:pt x="296" y="41"/>
                  </a:lnTo>
                  <a:lnTo>
                    <a:pt x="297" y="41"/>
                  </a:lnTo>
                  <a:lnTo>
                    <a:pt x="297" y="42"/>
                  </a:lnTo>
                  <a:lnTo>
                    <a:pt x="297" y="43"/>
                  </a:lnTo>
                  <a:lnTo>
                    <a:pt x="298" y="43"/>
                  </a:lnTo>
                  <a:lnTo>
                    <a:pt x="297" y="44"/>
                  </a:lnTo>
                  <a:lnTo>
                    <a:pt x="296" y="44"/>
                  </a:lnTo>
                  <a:lnTo>
                    <a:pt x="294" y="44"/>
                  </a:lnTo>
                  <a:lnTo>
                    <a:pt x="296" y="46"/>
                  </a:lnTo>
                  <a:lnTo>
                    <a:pt x="297" y="46"/>
                  </a:lnTo>
                  <a:lnTo>
                    <a:pt x="299" y="46"/>
                  </a:lnTo>
                  <a:lnTo>
                    <a:pt x="300" y="46"/>
                  </a:lnTo>
                  <a:lnTo>
                    <a:pt x="301" y="46"/>
                  </a:lnTo>
                  <a:lnTo>
                    <a:pt x="301" y="47"/>
                  </a:lnTo>
                  <a:lnTo>
                    <a:pt x="302" y="48"/>
                  </a:lnTo>
                  <a:lnTo>
                    <a:pt x="303" y="49"/>
                  </a:lnTo>
                  <a:lnTo>
                    <a:pt x="305" y="49"/>
                  </a:lnTo>
                  <a:lnTo>
                    <a:pt x="305" y="50"/>
                  </a:lnTo>
                  <a:lnTo>
                    <a:pt x="307" y="49"/>
                  </a:lnTo>
                  <a:lnTo>
                    <a:pt x="308" y="49"/>
                  </a:lnTo>
                  <a:lnTo>
                    <a:pt x="309" y="50"/>
                  </a:lnTo>
                  <a:lnTo>
                    <a:pt x="310" y="49"/>
                  </a:lnTo>
                  <a:lnTo>
                    <a:pt x="313" y="51"/>
                  </a:lnTo>
                  <a:lnTo>
                    <a:pt x="315" y="51"/>
                  </a:lnTo>
                  <a:lnTo>
                    <a:pt x="317" y="52"/>
                  </a:lnTo>
                  <a:lnTo>
                    <a:pt x="317" y="52"/>
                  </a:lnTo>
                  <a:lnTo>
                    <a:pt x="318" y="53"/>
                  </a:lnTo>
                  <a:lnTo>
                    <a:pt x="320" y="53"/>
                  </a:lnTo>
                  <a:lnTo>
                    <a:pt x="321" y="52"/>
                  </a:lnTo>
                  <a:lnTo>
                    <a:pt x="321" y="53"/>
                  </a:lnTo>
                  <a:lnTo>
                    <a:pt x="321" y="54"/>
                  </a:lnTo>
                  <a:lnTo>
                    <a:pt x="322" y="55"/>
                  </a:lnTo>
                  <a:lnTo>
                    <a:pt x="321" y="55"/>
                  </a:lnTo>
                  <a:lnTo>
                    <a:pt x="322" y="56"/>
                  </a:lnTo>
                  <a:lnTo>
                    <a:pt x="322" y="57"/>
                  </a:lnTo>
                  <a:lnTo>
                    <a:pt x="322" y="58"/>
                  </a:lnTo>
                  <a:lnTo>
                    <a:pt x="323" y="59"/>
                  </a:lnTo>
                  <a:lnTo>
                    <a:pt x="323" y="60"/>
                  </a:lnTo>
                  <a:lnTo>
                    <a:pt x="324" y="60"/>
                  </a:lnTo>
                  <a:lnTo>
                    <a:pt x="323" y="60"/>
                  </a:lnTo>
                  <a:lnTo>
                    <a:pt x="323" y="61"/>
                  </a:lnTo>
                  <a:lnTo>
                    <a:pt x="323" y="62"/>
                  </a:lnTo>
                  <a:lnTo>
                    <a:pt x="324" y="64"/>
                  </a:lnTo>
                  <a:lnTo>
                    <a:pt x="327" y="65"/>
                  </a:lnTo>
                  <a:lnTo>
                    <a:pt x="328" y="67"/>
                  </a:lnTo>
                  <a:lnTo>
                    <a:pt x="328" y="68"/>
                  </a:lnTo>
                  <a:lnTo>
                    <a:pt x="329" y="68"/>
                  </a:lnTo>
                  <a:lnTo>
                    <a:pt x="331" y="68"/>
                  </a:lnTo>
                  <a:lnTo>
                    <a:pt x="332" y="68"/>
                  </a:lnTo>
                  <a:lnTo>
                    <a:pt x="332" y="68"/>
                  </a:lnTo>
                  <a:lnTo>
                    <a:pt x="334" y="68"/>
                  </a:lnTo>
                  <a:lnTo>
                    <a:pt x="335" y="68"/>
                  </a:lnTo>
                  <a:lnTo>
                    <a:pt x="338" y="70"/>
                  </a:lnTo>
                  <a:lnTo>
                    <a:pt x="339" y="70"/>
                  </a:lnTo>
                  <a:lnTo>
                    <a:pt x="341" y="71"/>
                  </a:lnTo>
                  <a:lnTo>
                    <a:pt x="343" y="70"/>
                  </a:lnTo>
                  <a:lnTo>
                    <a:pt x="343" y="71"/>
                  </a:lnTo>
                  <a:lnTo>
                    <a:pt x="342" y="71"/>
                  </a:lnTo>
                  <a:lnTo>
                    <a:pt x="342" y="72"/>
                  </a:lnTo>
                  <a:lnTo>
                    <a:pt x="341" y="72"/>
                  </a:lnTo>
                  <a:lnTo>
                    <a:pt x="343" y="73"/>
                  </a:lnTo>
                  <a:lnTo>
                    <a:pt x="344" y="73"/>
                  </a:lnTo>
                  <a:lnTo>
                    <a:pt x="347" y="72"/>
                  </a:lnTo>
                  <a:lnTo>
                    <a:pt x="349" y="71"/>
                  </a:lnTo>
                  <a:lnTo>
                    <a:pt x="348" y="73"/>
                  </a:lnTo>
                  <a:lnTo>
                    <a:pt x="350" y="74"/>
                  </a:lnTo>
                  <a:lnTo>
                    <a:pt x="349" y="76"/>
                  </a:lnTo>
                  <a:lnTo>
                    <a:pt x="349" y="77"/>
                  </a:lnTo>
                  <a:lnTo>
                    <a:pt x="351" y="76"/>
                  </a:lnTo>
                  <a:lnTo>
                    <a:pt x="353" y="76"/>
                  </a:lnTo>
                  <a:lnTo>
                    <a:pt x="354" y="74"/>
                  </a:lnTo>
                  <a:lnTo>
                    <a:pt x="355" y="76"/>
                  </a:lnTo>
                  <a:lnTo>
                    <a:pt x="354" y="78"/>
                  </a:lnTo>
                  <a:lnTo>
                    <a:pt x="354" y="80"/>
                  </a:lnTo>
                  <a:lnTo>
                    <a:pt x="352" y="82"/>
                  </a:lnTo>
                  <a:lnTo>
                    <a:pt x="354" y="84"/>
                  </a:lnTo>
                  <a:lnTo>
                    <a:pt x="356" y="83"/>
                  </a:lnTo>
                  <a:lnTo>
                    <a:pt x="356" y="82"/>
                  </a:lnTo>
                  <a:lnTo>
                    <a:pt x="359" y="82"/>
                  </a:lnTo>
                  <a:lnTo>
                    <a:pt x="361" y="84"/>
                  </a:lnTo>
                  <a:lnTo>
                    <a:pt x="360" y="86"/>
                  </a:lnTo>
                  <a:lnTo>
                    <a:pt x="360" y="88"/>
                  </a:lnTo>
                  <a:lnTo>
                    <a:pt x="364" y="88"/>
                  </a:lnTo>
                  <a:lnTo>
                    <a:pt x="365" y="90"/>
                  </a:lnTo>
                  <a:lnTo>
                    <a:pt x="368" y="91"/>
                  </a:lnTo>
                  <a:lnTo>
                    <a:pt x="369" y="90"/>
                  </a:lnTo>
                  <a:lnTo>
                    <a:pt x="369" y="86"/>
                  </a:lnTo>
                  <a:lnTo>
                    <a:pt x="368" y="83"/>
                  </a:lnTo>
                  <a:lnTo>
                    <a:pt x="370" y="81"/>
                  </a:lnTo>
                  <a:lnTo>
                    <a:pt x="372" y="82"/>
                  </a:lnTo>
                  <a:lnTo>
                    <a:pt x="374" y="83"/>
                  </a:lnTo>
                  <a:lnTo>
                    <a:pt x="376" y="83"/>
                  </a:lnTo>
                  <a:lnTo>
                    <a:pt x="379" y="84"/>
                  </a:lnTo>
                  <a:lnTo>
                    <a:pt x="380" y="85"/>
                  </a:lnTo>
                  <a:lnTo>
                    <a:pt x="384" y="84"/>
                  </a:lnTo>
                  <a:lnTo>
                    <a:pt x="388" y="82"/>
                  </a:lnTo>
                  <a:lnTo>
                    <a:pt x="393" y="80"/>
                  </a:lnTo>
                  <a:lnTo>
                    <a:pt x="395" y="82"/>
                  </a:lnTo>
                  <a:lnTo>
                    <a:pt x="396" y="84"/>
                  </a:lnTo>
                  <a:lnTo>
                    <a:pt x="398" y="86"/>
                  </a:lnTo>
                  <a:lnTo>
                    <a:pt x="401" y="86"/>
                  </a:lnTo>
                  <a:lnTo>
                    <a:pt x="403" y="87"/>
                  </a:lnTo>
                  <a:lnTo>
                    <a:pt x="403" y="90"/>
                  </a:lnTo>
                  <a:lnTo>
                    <a:pt x="404" y="90"/>
                  </a:lnTo>
                  <a:lnTo>
                    <a:pt x="405" y="92"/>
                  </a:lnTo>
                  <a:lnTo>
                    <a:pt x="405" y="94"/>
                  </a:lnTo>
                  <a:lnTo>
                    <a:pt x="401" y="94"/>
                  </a:lnTo>
                  <a:lnTo>
                    <a:pt x="397" y="93"/>
                  </a:lnTo>
                  <a:lnTo>
                    <a:pt x="398" y="97"/>
                  </a:lnTo>
                  <a:lnTo>
                    <a:pt x="399" y="99"/>
                  </a:lnTo>
                  <a:lnTo>
                    <a:pt x="399" y="104"/>
                  </a:lnTo>
                  <a:lnTo>
                    <a:pt x="398" y="108"/>
                  </a:lnTo>
                  <a:lnTo>
                    <a:pt x="399" y="110"/>
                  </a:lnTo>
                  <a:lnTo>
                    <a:pt x="402" y="109"/>
                  </a:lnTo>
                  <a:lnTo>
                    <a:pt x="403" y="112"/>
                  </a:lnTo>
                  <a:lnTo>
                    <a:pt x="402" y="117"/>
                  </a:lnTo>
                  <a:lnTo>
                    <a:pt x="402" y="122"/>
                  </a:lnTo>
                  <a:lnTo>
                    <a:pt x="400" y="123"/>
                  </a:lnTo>
                  <a:lnTo>
                    <a:pt x="401" y="128"/>
                  </a:lnTo>
                  <a:lnTo>
                    <a:pt x="400" y="131"/>
                  </a:lnTo>
                  <a:lnTo>
                    <a:pt x="398" y="131"/>
                  </a:lnTo>
                  <a:lnTo>
                    <a:pt x="396" y="131"/>
                  </a:lnTo>
                  <a:lnTo>
                    <a:pt x="392" y="130"/>
                  </a:lnTo>
                  <a:lnTo>
                    <a:pt x="394" y="133"/>
                  </a:lnTo>
                  <a:lnTo>
                    <a:pt x="396" y="136"/>
                  </a:lnTo>
                  <a:lnTo>
                    <a:pt x="400" y="138"/>
                  </a:lnTo>
                  <a:lnTo>
                    <a:pt x="402" y="139"/>
                  </a:lnTo>
                  <a:lnTo>
                    <a:pt x="400" y="143"/>
                  </a:lnTo>
                  <a:lnTo>
                    <a:pt x="402" y="144"/>
                  </a:lnTo>
                  <a:lnTo>
                    <a:pt x="404" y="145"/>
                  </a:lnTo>
                  <a:lnTo>
                    <a:pt x="405" y="146"/>
                  </a:lnTo>
                  <a:lnTo>
                    <a:pt x="405" y="147"/>
                  </a:lnTo>
                  <a:lnTo>
                    <a:pt x="405" y="148"/>
                  </a:lnTo>
                  <a:lnTo>
                    <a:pt x="407" y="148"/>
                  </a:lnTo>
                  <a:lnTo>
                    <a:pt x="407" y="149"/>
                  </a:lnTo>
                  <a:lnTo>
                    <a:pt x="408" y="150"/>
                  </a:lnTo>
                  <a:lnTo>
                    <a:pt x="408" y="151"/>
                  </a:lnTo>
                  <a:lnTo>
                    <a:pt x="408" y="152"/>
                  </a:lnTo>
                  <a:lnTo>
                    <a:pt x="408" y="153"/>
                  </a:lnTo>
                  <a:lnTo>
                    <a:pt x="407" y="153"/>
                  </a:lnTo>
                  <a:lnTo>
                    <a:pt x="406" y="153"/>
                  </a:lnTo>
                  <a:lnTo>
                    <a:pt x="405" y="153"/>
                  </a:lnTo>
                  <a:lnTo>
                    <a:pt x="405" y="154"/>
                  </a:lnTo>
                  <a:lnTo>
                    <a:pt x="404" y="155"/>
                  </a:lnTo>
                  <a:lnTo>
                    <a:pt x="403" y="155"/>
                  </a:lnTo>
                  <a:lnTo>
                    <a:pt x="403" y="155"/>
                  </a:lnTo>
                  <a:lnTo>
                    <a:pt x="403" y="155"/>
                  </a:lnTo>
                  <a:lnTo>
                    <a:pt x="403" y="155"/>
                  </a:lnTo>
                  <a:lnTo>
                    <a:pt x="402" y="155"/>
                  </a:lnTo>
                  <a:lnTo>
                    <a:pt x="401" y="155"/>
                  </a:lnTo>
                  <a:lnTo>
                    <a:pt x="400" y="155"/>
                  </a:lnTo>
                  <a:lnTo>
                    <a:pt x="400" y="154"/>
                  </a:lnTo>
                  <a:lnTo>
                    <a:pt x="399" y="154"/>
                  </a:lnTo>
                  <a:lnTo>
                    <a:pt x="398" y="155"/>
                  </a:lnTo>
                  <a:lnTo>
                    <a:pt x="397" y="155"/>
                  </a:lnTo>
                  <a:lnTo>
                    <a:pt x="396" y="155"/>
                  </a:lnTo>
                  <a:lnTo>
                    <a:pt x="396" y="155"/>
                  </a:lnTo>
                  <a:lnTo>
                    <a:pt x="395" y="155"/>
                  </a:lnTo>
                  <a:lnTo>
                    <a:pt x="395" y="156"/>
                  </a:lnTo>
                  <a:lnTo>
                    <a:pt x="395" y="157"/>
                  </a:lnTo>
                  <a:lnTo>
                    <a:pt x="395" y="158"/>
                  </a:lnTo>
                  <a:lnTo>
                    <a:pt x="395" y="159"/>
                  </a:lnTo>
                  <a:lnTo>
                    <a:pt x="395" y="160"/>
                  </a:lnTo>
                  <a:lnTo>
                    <a:pt x="395" y="161"/>
                  </a:lnTo>
                  <a:lnTo>
                    <a:pt x="395" y="162"/>
                  </a:lnTo>
                  <a:lnTo>
                    <a:pt x="394" y="162"/>
                  </a:lnTo>
                  <a:lnTo>
                    <a:pt x="393" y="162"/>
                  </a:lnTo>
                  <a:lnTo>
                    <a:pt x="394" y="163"/>
                  </a:lnTo>
                  <a:lnTo>
                    <a:pt x="393" y="163"/>
                  </a:lnTo>
                  <a:lnTo>
                    <a:pt x="392" y="163"/>
                  </a:lnTo>
                  <a:lnTo>
                    <a:pt x="391" y="163"/>
                  </a:lnTo>
                  <a:lnTo>
                    <a:pt x="391" y="163"/>
                  </a:lnTo>
                  <a:lnTo>
                    <a:pt x="390" y="163"/>
                  </a:lnTo>
                  <a:lnTo>
                    <a:pt x="389" y="163"/>
                  </a:lnTo>
                  <a:lnTo>
                    <a:pt x="388" y="163"/>
                  </a:lnTo>
                  <a:lnTo>
                    <a:pt x="388" y="164"/>
                  </a:lnTo>
                  <a:lnTo>
                    <a:pt x="388" y="164"/>
                  </a:lnTo>
                  <a:lnTo>
                    <a:pt x="387" y="164"/>
                  </a:lnTo>
                  <a:lnTo>
                    <a:pt x="386" y="164"/>
                  </a:lnTo>
                  <a:lnTo>
                    <a:pt x="386" y="165"/>
                  </a:lnTo>
                  <a:lnTo>
                    <a:pt x="386" y="166"/>
                  </a:lnTo>
                  <a:lnTo>
                    <a:pt x="386" y="167"/>
                  </a:lnTo>
                  <a:lnTo>
                    <a:pt x="385" y="167"/>
                  </a:lnTo>
                  <a:lnTo>
                    <a:pt x="384" y="167"/>
                  </a:lnTo>
                  <a:lnTo>
                    <a:pt x="383" y="167"/>
                  </a:lnTo>
                  <a:lnTo>
                    <a:pt x="382" y="167"/>
                  </a:lnTo>
                  <a:lnTo>
                    <a:pt x="381" y="167"/>
                  </a:lnTo>
                  <a:lnTo>
                    <a:pt x="381" y="168"/>
                  </a:lnTo>
                  <a:lnTo>
                    <a:pt x="380" y="168"/>
                  </a:lnTo>
                  <a:lnTo>
                    <a:pt x="380" y="169"/>
                  </a:lnTo>
                  <a:lnTo>
                    <a:pt x="380" y="169"/>
                  </a:lnTo>
                  <a:lnTo>
                    <a:pt x="379" y="168"/>
                  </a:lnTo>
                  <a:lnTo>
                    <a:pt x="380" y="167"/>
                  </a:lnTo>
                  <a:lnTo>
                    <a:pt x="379" y="167"/>
                  </a:lnTo>
                  <a:lnTo>
                    <a:pt x="378" y="166"/>
                  </a:lnTo>
                  <a:lnTo>
                    <a:pt x="377" y="166"/>
                  </a:lnTo>
                  <a:lnTo>
                    <a:pt x="376" y="166"/>
                  </a:lnTo>
                  <a:lnTo>
                    <a:pt x="375" y="166"/>
                  </a:lnTo>
                  <a:lnTo>
                    <a:pt x="375" y="165"/>
                  </a:lnTo>
                  <a:lnTo>
                    <a:pt x="374" y="165"/>
                  </a:lnTo>
                  <a:lnTo>
                    <a:pt x="373" y="165"/>
                  </a:lnTo>
                  <a:lnTo>
                    <a:pt x="372" y="165"/>
                  </a:lnTo>
                  <a:lnTo>
                    <a:pt x="372" y="165"/>
                  </a:lnTo>
                  <a:lnTo>
                    <a:pt x="371" y="165"/>
                  </a:lnTo>
                  <a:lnTo>
                    <a:pt x="370" y="165"/>
                  </a:lnTo>
                  <a:lnTo>
                    <a:pt x="369" y="165"/>
                  </a:lnTo>
                  <a:lnTo>
                    <a:pt x="369" y="166"/>
                  </a:lnTo>
                  <a:lnTo>
                    <a:pt x="368" y="166"/>
                  </a:lnTo>
                  <a:lnTo>
                    <a:pt x="367" y="166"/>
                  </a:lnTo>
                  <a:lnTo>
                    <a:pt x="366" y="166"/>
                  </a:lnTo>
                  <a:lnTo>
                    <a:pt x="365" y="166"/>
                  </a:lnTo>
                  <a:lnTo>
                    <a:pt x="364" y="166"/>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34" name="Freeform 234"/>
            <p:cNvSpPr>
              <a:spLocks/>
            </p:cNvSpPr>
            <p:nvPr/>
          </p:nvSpPr>
          <p:spPr bwMode="auto">
            <a:xfrm>
              <a:off x="4389439" y="3135309"/>
              <a:ext cx="112713" cy="188912"/>
            </a:xfrm>
            <a:custGeom>
              <a:avLst/>
              <a:gdLst>
                <a:gd name="T0" fmla="*/ 68 w 71"/>
                <a:gd name="T1" fmla="*/ 12 h 119"/>
                <a:gd name="T2" fmla="*/ 64 w 71"/>
                <a:gd name="T3" fmla="*/ 12 h 119"/>
                <a:gd name="T4" fmla="*/ 61 w 71"/>
                <a:gd name="T5" fmla="*/ 10 h 119"/>
                <a:gd name="T6" fmla="*/ 58 w 71"/>
                <a:gd name="T7" fmla="*/ 9 h 119"/>
                <a:gd name="T8" fmla="*/ 53 w 71"/>
                <a:gd name="T9" fmla="*/ 10 h 119"/>
                <a:gd name="T10" fmla="*/ 47 w 71"/>
                <a:gd name="T11" fmla="*/ 10 h 119"/>
                <a:gd name="T12" fmla="*/ 45 w 71"/>
                <a:gd name="T13" fmla="*/ 8 h 119"/>
                <a:gd name="T14" fmla="*/ 41 w 71"/>
                <a:gd name="T15" fmla="*/ 6 h 119"/>
                <a:gd name="T16" fmla="*/ 36 w 71"/>
                <a:gd name="T17" fmla="*/ 6 h 119"/>
                <a:gd name="T18" fmla="*/ 32 w 71"/>
                <a:gd name="T19" fmla="*/ 6 h 119"/>
                <a:gd name="T20" fmla="*/ 30 w 71"/>
                <a:gd name="T21" fmla="*/ 8 h 119"/>
                <a:gd name="T22" fmla="*/ 26 w 71"/>
                <a:gd name="T23" fmla="*/ 10 h 119"/>
                <a:gd name="T24" fmla="*/ 23 w 71"/>
                <a:gd name="T25" fmla="*/ 10 h 119"/>
                <a:gd name="T26" fmla="*/ 18 w 71"/>
                <a:gd name="T27" fmla="*/ 9 h 119"/>
                <a:gd name="T28" fmla="*/ 15 w 71"/>
                <a:gd name="T29" fmla="*/ 6 h 119"/>
                <a:gd name="T30" fmla="*/ 13 w 71"/>
                <a:gd name="T31" fmla="*/ 2 h 119"/>
                <a:gd name="T32" fmla="*/ 8 w 71"/>
                <a:gd name="T33" fmla="*/ 1 h 119"/>
                <a:gd name="T34" fmla="*/ 5 w 71"/>
                <a:gd name="T35" fmla="*/ 3 h 119"/>
                <a:gd name="T36" fmla="*/ 6 w 71"/>
                <a:gd name="T37" fmla="*/ 6 h 119"/>
                <a:gd name="T38" fmla="*/ 4 w 71"/>
                <a:gd name="T39" fmla="*/ 8 h 119"/>
                <a:gd name="T40" fmla="*/ 7 w 71"/>
                <a:gd name="T41" fmla="*/ 10 h 119"/>
                <a:gd name="T42" fmla="*/ 8 w 71"/>
                <a:gd name="T43" fmla="*/ 14 h 119"/>
                <a:gd name="T44" fmla="*/ 10 w 71"/>
                <a:gd name="T45" fmla="*/ 17 h 119"/>
                <a:gd name="T46" fmla="*/ 13 w 71"/>
                <a:gd name="T47" fmla="*/ 21 h 119"/>
                <a:gd name="T48" fmla="*/ 9 w 71"/>
                <a:gd name="T49" fmla="*/ 23 h 119"/>
                <a:gd name="T50" fmla="*/ 7 w 71"/>
                <a:gd name="T51" fmla="*/ 24 h 119"/>
                <a:gd name="T52" fmla="*/ 6 w 71"/>
                <a:gd name="T53" fmla="*/ 29 h 119"/>
                <a:gd name="T54" fmla="*/ 3 w 71"/>
                <a:gd name="T55" fmla="*/ 32 h 119"/>
                <a:gd name="T56" fmla="*/ 1 w 71"/>
                <a:gd name="T57" fmla="*/ 33 h 119"/>
                <a:gd name="T58" fmla="*/ 4 w 71"/>
                <a:gd name="T59" fmla="*/ 36 h 119"/>
                <a:gd name="T60" fmla="*/ 6 w 71"/>
                <a:gd name="T61" fmla="*/ 40 h 119"/>
                <a:gd name="T62" fmla="*/ 8 w 71"/>
                <a:gd name="T63" fmla="*/ 40 h 119"/>
                <a:gd name="T64" fmla="*/ 11 w 71"/>
                <a:gd name="T65" fmla="*/ 37 h 119"/>
                <a:gd name="T66" fmla="*/ 16 w 71"/>
                <a:gd name="T67" fmla="*/ 36 h 119"/>
                <a:gd name="T68" fmla="*/ 18 w 71"/>
                <a:gd name="T69" fmla="*/ 33 h 119"/>
                <a:gd name="T70" fmla="*/ 21 w 71"/>
                <a:gd name="T71" fmla="*/ 35 h 119"/>
                <a:gd name="T72" fmla="*/ 24 w 71"/>
                <a:gd name="T73" fmla="*/ 37 h 119"/>
                <a:gd name="T74" fmla="*/ 28 w 71"/>
                <a:gd name="T75" fmla="*/ 39 h 119"/>
                <a:gd name="T76" fmla="*/ 31 w 71"/>
                <a:gd name="T77" fmla="*/ 37 h 119"/>
                <a:gd name="T78" fmla="*/ 36 w 71"/>
                <a:gd name="T79" fmla="*/ 39 h 119"/>
                <a:gd name="T80" fmla="*/ 39 w 71"/>
                <a:gd name="T81" fmla="*/ 42 h 119"/>
                <a:gd name="T82" fmla="*/ 39 w 71"/>
                <a:gd name="T83" fmla="*/ 47 h 119"/>
                <a:gd name="T84" fmla="*/ 43 w 71"/>
                <a:gd name="T85" fmla="*/ 48 h 119"/>
                <a:gd name="T86" fmla="*/ 45 w 71"/>
                <a:gd name="T87" fmla="*/ 52 h 119"/>
                <a:gd name="T88" fmla="*/ 50 w 71"/>
                <a:gd name="T89" fmla="*/ 50 h 119"/>
                <a:gd name="T90" fmla="*/ 53 w 71"/>
                <a:gd name="T91" fmla="*/ 52 h 119"/>
                <a:gd name="T92" fmla="*/ 56 w 71"/>
                <a:gd name="T93" fmla="*/ 54 h 119"/>
                <a:gd name="T94" fmla="*/ 61 w 71"/>
                <a:gd name="T95" fmla="*/ 56 h 119"/>
                <a:gd name="T96" fmla="*/ 60 w 71"/>
                <a:gd name="T97" fmla="*/ 59 h 119"/>
                <a:gd name="T98" fmla="*/ 57 w 71"/>
                <a:gd name="T99" fmla="*/ 63 h 119"/>
                <a:gd name="T100" fmla="*/ 57 w 71"/>
                <a:gd name="T101" fmla="*/ 68 h 119"/>
                <a:gd name="T102" fmla="*/ 55 w 71"/>
                <a:gd name="T103" fmla="*/ 71 h 119"/>
                <a:gd name="T104" fmla="*/ 56 w 71"/>
                <a:gd name="T105" fmla="*/ 73 h 119"/>
                <a:gd name="T106" fmla="*/ 55 w 71"/>
                <a:gd name="T107" fmla="*/ 77 h 119"/>
                <a:gd name="T108" fmla="*/ 46 w 71"/>
                <a:gd name="T109" fmla="*/ 77 h 119"/>
                <a:gd name="T110" fmla="*/ 39 w 71"/>
                <a:gd name="T111" fmla="*/ 79 h 119"/>
                <a:gd name="T112" fmla="*/ 36 w 71"/>
                <a:gd name="T113" fmla="*/ 88 h 119"/>
                <a:gd name="T114" fmla="*/ 31 w 71"/>
                <a:gd name="T115" fmla="*/ 95 h 119"/>
                <a:gd name="T116" fmla="*/ 22 w 71"/>
                <a:gd name="T117" fmla="*/ 98 h 119"/>
                <a:gd name="T118" fmla="*/ 19 w 71"/>
                <a:gd name="T119" fmla="*/ 104 h 119"/>
                <a:gd name="T120" fmla="*/ 19 w 71"/>
                <a:gd name="T121" fmla="*/ 11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1" h="119">
                  <a:moveTo>
                    <a:pt x="71" y="11"/>
                  </a:moveTo>
                  <a:lnTo>
                    <a:pt x="71" y="11"/>
                  </a:lnTo>
                  <a:lnTo>
                    <a:pt x="70" y="11"/>
                  </a:lnTo>
                  <a:lnTo>
                    <a:pt x="69" y="11"/>
                  </a:lnTo>
                  <a:lnTo>
                    <a:pt x="68" y="11"/>
                  </a:lnTo>
                  <a:lnTo>
                    <a:pt x="68" y="12"/>
                  </a:lnTo>
                  <a:lnTo>
                    <a:pt x="67" y="12"/>
                  </a:lnTo>
                  <a:lnTo>
                    <a:pt x="67" y="11"/>
                  </a:lnTo>
                  <a:lnTo>
                    <a:pt x="66" y="11"/>
                  </a:lnTo>
                  <a:lnTo>
                    <a:pt x="65" y="11"/>
                  </a:lnTo>
                  <a:lnTo>
                    <a:pt x="65" y="12"/>
                  </a:lnTo>
                  <a:lnTo>
                    <a:pt x="64" y="12"/>
                  </a:lnTo>
                  <a:lnTo>
                    <a:pt x="63" y="12"/>
                  </a:lnTo>
                  <a:lnTo>
                    <a:pt x="63" y="12"/>
                  </a:lnTo>
                  <a:lnTo>
                    <a:pt x="63" y="11"/>
                  </a:lnTo>
                  <a:lnTo>
                    <a:pt x="62" y="11"/>
                  </a:lnTo>
                  <a:lnTo>
                    <a:pt x="62" y="10"/>
                  </a:lnTo>
                  <a:lnTo>
                    <a:pt x="61" y="10"/>
                  </a:lnTo>
                  <a:lnTo>
                    <a:pt x="60" y="10"/>
                  </a:lnTo>
                  <a:lnTo>
                    <a:pt x="60" y="9"/>
                  </a:lnTo>
                  <a:lnTo>
                    <a:pt x="60" y="8"/>
                  </a:lnTo>
                  <a:lnTo>
                    <a:pt x="59" y="8"/>
                  </a:lnTo>
                  <a:lnTo>
                    <a:pt x="59" y="9"/>
                  </a:lnTo>
                  <a:lnTo>
                    <a:pt x="58" y="9"/>
                  </a:lnTo>
                  <a:lnTo>
                    <a:pt x="57" y="9"/>
                  </a:lnTo>
                  <a:lnTo>
                    <a:pt x="56" y="9"/>
                  </a:lnTo>
                  <a:lnTo>
                    <a:pt x="55" y="9"/>
                  </a:lnTo>
                  <a:lnTo>
                    <a:pt x="55" y="9"/>
                  </a:lnTo>
                  <a:lnTo>
                    <a:pt x="54" y="10"/>
                  </a:lnTo>
                  <a:lnTo>
                    <a:pt x="53" y="10"/>
                  </a:lnTo>
                  <a:lnTo>
                    <a:pt x="52" y="10"/>
                  </a:lnTo>
                  <a:lnTo>
                    <a:pt x="51" y="10"/>
                  </a:lnTo>
                  <a:lnTo>
                    <a:pt x="50" y="10"/>
                  </a:lnTo>
                  <a:lnTo>
                    <a:pt x="49" y="10"/>
                  </a:lnTo>
                  <a:lnTo>
                    <a:pt x="48" y="10"/>
                  </a:lnTo>
                  <a:lnTo>
                    <a:pt x="47" y="10"/>
                  </a:lnTo>
                  <a:lnTo>
                    <a:pt x="47" y="10"/>
                  </a:lnTo>
                  <a:lnTo>
                    <a:pt x="46" y="10"/>
                  </a:lnTo>
                  <a:lnTo>
                    <a:pt x="46" y="9"/>
                  </a:lnTo>
                  <a:lnTo>
                    <a:pt x="46" y="8"/>
                  </a:lnTo>
                  <a:lnTo>
                    <a:pt x="46" y="8"/>
                  </a:lnTo>
                  <a:lnTo>
                    <a:pt x="45" y="8"/>
                  </a:lnTo>
                  <a:lnTo>
                    <a:pt x="45" y="7"/>
                  </a:lnTo>
                  <a:lnTo>
                    <a:pt x="44" y="7"/>
                  </a:lnTo>
                  <a:lnTo>
                    <a:pt x="43" y="7"/>
                  </a:lnTo>
                  <a:lnTo>
                    <a:pt x="42" y="7"/>
                  </a:lnTo>
                  <a:lnTo>
                    <a:pt x="42" y="6"/>
                  </a:lnTo>
                  <a:lnTo>
                    <a:pt x="41" y="6"/>
                  </a:lnTo>
                  <a:lnTo>
                    <a:pt x="40" y="6"/>
                  </a:lnTo>
                  <a:lnTo>
                    <a:pt x="39" y="6"/>
                  </a:lnTo>
                  <a:lnTo>
                    <a:pt x="39" y="6"/>
                  </a:lnTo>
                  <a:lnTo>
                    <a:pt x="38" y="6"/>
                  </a:lnTo>
                  <a:lnTo>
                    <a:pt x="37" y="6"/>
                  </a:lnTo>
                  <a:lnTo>
                    <a:pt x="36" y="6"/>
                  </a:lnTo>
                  <a:lnTo>
                    <a:pt x="36" y="5"/>
                  </a:lnTo>
                  <a:lnTo>
                    <a:pt x="35" y="5"/>
                  </a:lnTo>
                  <a:lnTo>
                    <a:pt x="34" y="5"/>
                  </a:lnTo>
                  <a:lnTo>
                    <a:pt x="33" y="5"/>
                  </a:lnTo>
                  <a:lnTo>
                    <a:pt x="32" y="5"/>
                  </a:lnTo>
                  <a:lnTo>
                    <a:pt x="32" y="6"/>
                  </a:lnTo>
                  <a:lnTo>
                    <a:pt x="31" y="6"/>
                  </a:lnTo>
                  <a:lnTo>
                    <a:pt x="31" y="7"/>
                  </a:lnTo>
                  <a:lnTo>
                    <a:pt x="31" y="8"/>
                  </a:lnTo>
                  <a:lnTo>
                    <a:pt x="31" y="8"/>
                  </a:lnTo>
                  <a:lnTo>
                    <a:pt x="31" y="8"/>
                  </a:lnTo>
                  <a:lnTo>
                    <a:pt x="30" y="8"/>
                  </a:lnTo>
                  <a:lnTo>
                    <a:pt x="30" y="9"/>
                  </a:lnTo>
                  <a:lnTo>
                    <a:pt x="29" y="9"/>
                  </a:lnTo>
                  <a:lnTo>
                    <a:pt x="28" y="9"/>
                  </a:lnTo>
                  <a:lnTo>
                    <a:pt x="27" y="9"/>
                  </a:lnTo>
                  <a:lnTo>
                    <a:pt x="27" y="10"/>
                  </a:lnTo>
                  <a:lnTo>
                    <a:pt x="26" y="10"/>
                  </a:lnTo>
                  <a:lnTo>
                    <a:pt x="25" y="10"/>
                  </a:lnTo>
                  <a:lnTo>
                    <a:pt x="24" y="10"/>
                  </a:lnTo>
                  <a:lnTo>
                    <a:pt x="24" y="11"/>
                  </a:lnTo>
                  <a:lnTo>
                    <a:pt x="24" y="10"/>
                  </a:lnTo>
                  <a:lnTo>
                    <a:pt x="24" y="10"/>
                  </a:lnTo>
                  <a:lnTo>
                    <a:pt x="23" y="10"/>
                  </a:lnTo>
                  <a:lnTo>
                    <a:pt x="22" y="10"/>
                  </a:lnTo>
                  <a:lnTo>
                    <a:pt x="21" y="10"/>
                  </a:lnTo>
                  <a:lnTo>
                    <a:pt x="20" y="10"/>
                  </a:lnTo>
                  <a:lnTo>
                    <a:pt x="20" y="9"/>
                  </a:lnTo>
                  <a:lnTo>
                    <a:pt x="19" y="9"/>
                  </a:lnTo>
                  <a:lnTo>
                    <a:pt x="18" y="9"/>
                  </a:lnTo>
                  <a:lnTo>
                    <a:pt x="17" y="8"/>
                  </a:lnTo>
                  <a:lnTo>
                    <a:pt x="17" y="8"/>
                  </a:lnTo>
                  <a:lnTo>
                    <a:pt x="16" y="7"/>
                  </a:lnTo>
                  <a:lnTo>
                    <a:pt x="16" y="7"/>
                  </a:lnTo>
                  <a:lnTo>
                    <a:pt x="16" y="6"/>
                  </a:lnTo>
                  <a:lnTo>
                    <a:pt x="15" y="6"/>
                  </a:lnTo>
                  <a:lnTo>
                    <a:pt x="14" y="6"/>
                  </a:lnTo>
                  <a:lnTo>
                    <a:pt x="14" y="5"/>
                  </a:lnTo>
                  <a:lnTo>
                    <a:pt x="13" y="5"/>
                  </a:lnTo>
                  <a:lnTo>
                    <a:pt x="13" y="4"/>
                  </a:lnTo>
                  <a:lnTo>
                    <a:pt x="13" y="3"/>
                  </a:lnTo>
                  <a:lnTo>
                    <a:pt x="13" y="2"/>
                  </a:lnTo>
                  <a:lnTo>
                    <a:pt x="12" y="1"/>
                  </a:lnTo>
                  <a:lnTo>
                    <a:pt x="11" y="1"/>
                  </a:lnTo>
                  <a:lnTo>
                    <a:pt x="11" y="0"/>
                  </a:lnTo>
                  <a:lnTo>
                    <a:pt x="10" y="0"/>
                  </a:lnTo>
                  <a:lnTo>
                    <a:pt x="9" y="0"/>
                  </a:lnTo>
                  <a:lnTo>
                    <a:pt x="8" y="1"/>
                  </a:lnTo>
                  <a:lnTo>
                    <a:pt x="8" y="1"/>
                  </a:lnTo>
                  <a:lnTo>
                    <a:pt x="7" y="1"/>
                  </a:lnTo>
                  <a:lnTo>
                    <a:pt x="6" y="1"/>
                  </a:lnTo>
                  <a:lnTo>
                    <a:pt x="6" y="2"/>
                  </a:lnTo>
                  <a:lnTo>
                    <a:pt x="6" y="3"/>
                  </a:lnTo>
                  <a:lnTo>
                    <a:pt x="5" y="3"/>
                  </a:lnTo>
                  <a:lnTo>
                    <a:pt x="3" y="3"/>
                  </a:lnTo>
                  <a:lnTo>
                    <a:pt x="4" y="4"/>
                  </a:lnTo>
                  <a:lnTo>
                    <a:pt x="5" y="4"/>
                  </a:lnTo>
                  <a:lnTo>
                    <a:pt x="6" y="4"/>
                  </a:lnTo>
                  <a:lnTo>
                    <a:pt x="6" y="5"/>
                  </a:lnTo>
                  <a:lnTo>
                    <a:pt x="6" y="6"/>
                  </a:lnTo>
                  <a:lnTo>
                    <a:pt x="5" y="6"/>
                  </a:lnTo>
                  <a:lnTo>
                    <a:pt x="4" y="6"/>
                  </a:lnTo>
                  <a:lnTo>
                    <a:pt x="3" y="6"/>
                  </a:lnTo>
                  <a:lnTo>
                    <a:pt x="3" y="7"/>
                  </a:lnTo>
                  <a:lnTo>
                    <a:pt x="3" y="8"/>
                  </a:lnTo>
                  <a:lnTo>
                    <a:pt x="4" y="8"/>
                  </a:lnTo>
                  <a:lnTo>
                    <a:pt x="4" y="8"/>
                  </a:lnTo>
                  <a:lnTo>
                    <a:pt x="5" y="8"/>
                  </a:lnTo>
                  <a:lnTo>
                    <a:pt x="6" y="8"/>
                  </a:lnTo>
                  <a:lnTo>
                    <a:pt x="6" y="9"/>
                  </a:lnTo>
                  <a:lnTo>
                    <a:pt x="7" y="9"/>
                  </a:lnTo>
                  <a:lnTo>
                    <a:pt x="7" y="10"/>
                  </a:lnTo>
                  <a:lnTo>
                    <a:pt x="8" y="10"/>
                  </a:lnTo>
                  <a:lnTo>
                    <a:pt x="8" y="10"/>
                  </a:lnTo>
                  <a:lnTo>
                    <a:pt x="8" y="11"/>
                  </a:lnTo>
                  <a:lnTo>
                    <a:pt x="8" y="12"/>
                  </a:lnTo>
                  <a:lnTo>
                    <a:pt x="8" y="13"/>
                  </a:lnTo>
                  <a:lnTo>
                    <a:pt x="8" y="14"/>
                  </a:lnTo>
                  <a:lnTo>
                    <a:pt x="8" y="15"/>
                  </a:lnTo>
                  <a:lnTo>
                    <a:pt x="8" y="16"/>
                  </a:lnTo>
                  <a:lnTo>
                    <a:pt x="9" y="16"/>
                  </a:lnTo>
                  <a:lnTo>
                    <a:pt x="10" y="16"/>
                  </a:lnTo>
                  <a:lnTo>
                    <a:pt x="10" y="16"/>
                  </a:lnTo>
                  <a:lnTo>
                    <a:pt x="10" y="17"/>
                  </a:lnTo>
                  <a:lnTo>
                    <a:pt x="10" y="18"/>
                  </a:lnTo>
                  <a:lnTo>
                    <a:pt x="11" y="18"/>
                  </a:lnTo>
                  <a:lnTo>
                    <a:pt x="12" y="19"/>
                  </a:lnTo>
                  <a:lnTo>
                    <a:pt x="13" y="19"/>
                  </a:lnTo>
                  <a:lnTo>
                    <a:pt x="13" y="20"/>
                  </a:lnTo>
                  <a:lnTo>
                    <a:pt x="13" y="21"/>
                  </a:lnTo>
                  <a:lnTo>
                    <a:pt x="12" y="21"/>
                  </a:lnTo>
                  <a:lnTo>
                    <a:pt x="11" y="21"/>
                  </a:lnTo>
                  <a:lnTo>
                    <a:pt x="11" y="22"/>
                  </a:lnTo>
                  <a:lnTo>
                    <a:pt x="10" y="22"/>
                  </a:lnTo>
                  <a:lnTo>
                    <a:pt x="10" y="23"/>
                  </a:lnTo>
                  <a:lnTo>
                    <a:pt x="9" y="23"/>
                  </a:lnTo>
                  <a:lnTo>
                    <a:pt x="8" y="23"/>
                  </a:lnTo>
                  <a:lnTo>
                    <a:pt x="8" y="24"/>
                  </a:lnTo>
                  <a:lnTo>
                    <a:pt x="8" y="24"/>
                  </a:lnTo>
                  <a:lnTo>
                    <a:pt x="8" y="24"/>
                  </a:lnTo>
                  <a:lnTo>
                    <a:pt x="8" y="25"/>
                  </a:lnTo>
                  <a:lnTo>
                    <a:pt x="7" y="24"/>
                  </a:lnTo>
                  <a:lnTo>
                    <a:pt x="6" y="24"/>
                  </a:lnTo>
                  <a:lnTo>
                    <a:pt x="6" y="25"/>
                  </a:lnTo>
                  <a:lnTo>
                    <a:pt x="6" y="26"/>
                  </a:lnTo>
                  <a:lnTo>
                    <a:pt x="6" y="27"/>
                  </a:lnTo>
                  <a:lnTo>
                    <a:pt x="6" y="28"/>
                  </a:lnTo>
                  <a:lnTo>
                    <a:pt x="6" y="29"/>
                  </a:lnTo>
                  <a:lnTo>
                    <a:pt x="6" y="30"/>
                  </a:lnTo>
                  <a:lnTo>
                    <a:pt x="5" y="30"/>
                  </a:lnTo>
                  <a:lnTo>
                    <a:pt x="5" y="31"/>
                  </a:lnTo>
                  <a:lnTo>
                    <a:pt x="4" y="31"/>
                  </a:lnTo>
                  <a:lnTo>
                    <a:pt x="3" y="31"/>
                  </a:lnTo>
                  <a:lnTo>
                    <a:pt x="3" y="32"/>
                  </a:lnTo>
                  <a:lnTo>
                    <a:pt x="2" y="32"/>
                  </a:lnTo>
                  <a:lnTo>
                    <a:pt x="1" y="32"/>
                  </a:lnTo>
                  <a:lnTo>
                    <a:pt x="0" y="32"/>
                  </a:lnTo>
                  <a:lnTo>
                    <a:pt x="0" y="32"/>
                  </a:lnTo>
                  <a:lnTo>
                    <a:pt x="0" y="33"/>
                  </a:lnTo>
                  <a:lnTo>
                    <a:pt x="1" y="33"/>
                  </a:lnTo>
                  <a:lnTo>
                    <a:pt x="1" y="34"/>
                  </a:lnTo>
                  <a:lnTo>
                    <a:pt x="2" y="34"/>
                  </a:lnTo>
                  <a:lnTo>
                    <a:pt x="3" y="34"/>
                  </a:lnTo>
                  <a:lnTo>
                    <a:pt x="3" y="35"/>
                  </a:lnTo>
                  <a:lnTo>
                    <a:pt x="4" y="35"/>
                  </a:lnTo>
                  <a:lnTo>
                    <a:pt x="4" y="36"/>
                  </a:lnTo>
                  <a:lnTo>
                    <a:pt x="5" y="36"/>
                  </a:lnTo>
                  <a:lnTo>
                    <a:pt x="6" y="36"/>
                  </a:lnTo>
                  <a:lnTo>
                    <a:pt x="6" y="37"/>
                  </a:lnTo>
                  <a:lnTo>
                    <a:pt x="6" y="38"/>
                  </a:lnTo>
                  <a:lnTo>
                    <a:pt x="6" y="39"/>
                  </a:lnTo>
                  <a:lnTo>
                    <a:pt x="6" y="40"/>
                  </a:lnTo>
                  <a:lnTo>
                    <a:pt x="6" y="40"/>
                  </a:lnTo>
                  <a:lnTo>
                    <a:pt x="6" y="41"/>
                  </a:lnTo>
                  <a:lnTo>
                    <a:pt x="7" y="41"/>
                  </a:lnTo>
                  <a:lnTo>
                    <a:pt x="8" y="41"/>
                  </a:lnTo>
                  <a:lnTo>
                    <a:pt x="8" y="40"/>
                  </a:lnTo>
                  <a:lnTo>
                    <a:pt x="8" y="40"/>
                  </a:lnTo>
                  <a:lnTo>
                    <a:pt x="8" y="40"/>
                  </a:lnTo>
                  <a:lnTo>
                    <a:pt x="8" y="39"/>
                  </a:lnTo>
                  <a:lnTo>
                    <a:pt x="9" y="39"/>
                  </a:lnTo>
                  <a:lnTo>
                    <a:pt x="10" y="39"/>
                  </a:lnTo>
                  <a:lnTo>
                    <a:pt x="10" y="38"/>
                  </a:lnTo>
                  <a:lnTo>
                    <a:pt x="11" y="37"/>
                  </a:lnTo>
                  <a:lnTo>
                    <a:pt x="12" y="37"/>
                  </a:lnTo>
                  <a:lnTo>
                    <a:pt x="13" y="37"/>
                  </a:lnTo>
                  <a:lnTo>
                    <a:pt x="14" y="37"/>
                  </a:lnTo>
                  <a:lnTo>
                    <a:pt x="15" y="37"/>
                  </a:lnTo>
                  <a:lnTo>
                    <a:pt x="15" y="36"/>
                  </a:lnTo>
                  <a:lnTo>
                    <a:pt x="16" y="36"/>
                  </a:lnTo>
                  <a:lnTo>
                    <a:pt x="15" y="35"/>
                  </a:lnTo>
                  <a:lnTo>
                    <a:pt x="16" y="35"/>
                  </a:lnTo>
                  <a:lnTo>
                    <a:pt x="16" y="34"/>
                  </a:lnTo>
                  <a:lnTo>
                    <a:pt x="16" y="34"/>
                  </a:lnTo>
                  <a:lnTo>
                    <a:pt x="17" y="33"/>
                  </a:lnTo>
                  <a:lnTo>
                    <a:pt x="18" y="33"/>
                  </a:lnTo>
                  <a:lnTo>
                    <a:pt x="19" y="33"/>
                  </a:lnTo>
                  <a:lnTo>
                    <a:pt x="19" y="34"/>
                  </a:lnTo>
                  <a:lnTo>
                    <a:pt x="20" y="34"/>
                  </a:lnTo>
                  <a:lnTo>
                    <a:pt x="20" y="35"/>
                  </a:lnTo>
                  <a:lnTo>
                    <a:pt x="20" y="36"/>
                  </a:lnTo>
                  <a:lnTo>
                    <a:pt x="21" y="35"/>
                  </a:lnTo>
                  <a:lnTo>
                    <a:pt x="22" y="35"/>
                  </a:lnTo>
                  <a:lnTo>
                    <a:pt x="23" y="35"/>
                  </a:lnTo>
                  <a:lnTo>
                    <a:pt x="24" y="35"/>
                  </a:lnTo>
                  <a:lnTo>
                    <a:pt x="24" y="35"/>
                  </a:lnTo>
                  <a:lnTo>
                    <a:pt x="24" y="36"/>
                  </a:lnTo>
                  <a:lnTo>
                    <a:pt x="24" y="37"/>
                  </a:lnTo>
                  <a:lnTo>
                    <a:pt x="24" y="38"/>
                  </a:lnTo>
                  <a:lnTo>
                    <a:pt x="24" y="39"/>
                  </a:lnTo>
                  <a:lnTo>
                    <a:pt x="25" y="39"/>
                  </a:lnTo>
                  <a:lnTo>
                    <a:pt x="26" y="39"/>
                  </a:lnTo>
                  <a:lnTo>
                    <a:pt x="27" y="39"/>
                  </a:lnTo>
                  <a:lnTo>
                    <a:pt x="28" y="39"/>
                  </a:lnTo>
                  <a:lnTo>
                    <a:pt x="29" y="39"/>
                  </a:lnTo>
                  <a:lnTo>
                    <a:pt x="30" y="39"/>
                  </a:lnTo>
                  <a:lnTo>
                    <a:pt x="30" y="38"/>
                  </a:lnTo>
                  <a:lnTo>
                    <a:pt x="31" y="38"/>
                  </a:lnTo>
                  <a:lnTo>
                    <a:pt x="31" y="38"/>
                  </a:lnTo>
                  <a:lnTo>
                    <a:pt x="31" y="37"/>
                  </a:lnTo>
                  <a:lnTo>
                    <a:pt x="32" y="37"/>
                  </a:lnTo>
                  <a:lnTo>
                    <a:pt x="33" y="37"/>
                  </a:lnTo>
                  <a:lnTo>
                    <a:pt x="34" y="37"/>
                  </a:lnTo>
                  <a:lnTo>
                    <a:pt x="35" y="37"/>
                  </a:lnTo>
                  <a:lnTo>
                    <a:pt x="36" y="38"/>
                  </a:lnTo>
                  <a:lnTo>
                    <a:pt x="36" y="39"/>
                  </a:lnTo>
                  <a:lnTo>
                    <a:pt x="36" y="40"/>
                  </a:lnTo>
                  <a:lnTo>
                    <a:pt x="36" y="40"/>
                  </a:lnTo>
                  <a:lnTo>
                    <a:pt x="37" y="41"/>
                  </a:lnTo>
                  <a:lnTo>
                    <a:pt x="38" y="41"/>
                  </a:lnTo>
                  <a:lnTo>
                    <a:pt x="38" y="42"/>
                  </a:lnTo>
                  <a:lnTo>
                    <a:pt x="39" y="42"/>
                  </a:lnTo>
                  <a:lnTo>
                    <a:pt x="39" y="43"/>
                  </a:lnTo>
                  <a:lnTo>
                    <a:pt x="39" y="44"/>
                  </a:lnTo>
                  <a:lnTo>
                    <a:pt x="39" y="45"/>
                  </a:lnTo>
                  <a:lnTo>
                    <a:pt x="39" y="46"/>
                  </a:lnTo>
                  <a:lnTo>
                    <a:pt x="39" y="47"/>
                  </a:lnTo>
                  <a:lnTo>
                    <a:pt x="39" y="47"/>
                  </a:lnTo>
                  <a:lnTo>
                    <a:pt x="39" y="48"/>
                  </a:lnTo>
                  <a:lnTo>
                    <a:pt x="39" y="48"/>
                  </a:lnTo>
                  <a:lnTo>
                    <a:pt x="40" y="48"/>
                  </a:lnTo>
                  <a:lnTo>
                    <a:pt x="41" y="48"/>
                  </a:lnTo>
                  <a:lnTo>
                    <a:pt x="42" y="48"/>
                  </a:lnTo>
                  <a:lnTo>
                    <a:pt x="43" y="48"/>
                  </a:lnTo>
                  <a:lnTo>
                    <a:pt x="43" y="49"/>
                  </a:lnTo>
                  <a:lnTo>
                    <a:pt x="43" y="50"/>
                  </a:lnTo>
                  <a:lnTo>
                    <a:pt x="43" y="51"/>
                  </a:lnTo>
                  <a:lnTo>
                    <a:pt x="43" y="52"/>
                  </a:lnTo>
                  <a:lnTo>
                    <a:pt x="44" y="52"/>
                  </a:lnTo>
                  <a:lnTo>
                    <a:pt x="45" y="52"/>
                  </a:lnTo>
                  <a:lnTo>
                    <a:pt x="46" y="52"/>
                  </a:lnTo>
                  <a:lnTo>
                    <a:pt x="47" y="51"/>
                  </a:lnTo>
                  <a:lnTo>
                    <a:pt x="47" y="51"/>
                  </a:lnTo>
                  <a:lnTo>
                    <a:pt x="48" y="50"/>
                  </a:lnTo>
                  <a:lnTo>
                    <a:pt x="49" y="50"/>
                  </a:lnTo>
                  <a:lnTo>
                    <a:pt x="50" y="50"/>
                  </a:lnTo>
                  <a:lnTo>
                    <a:pt x="51" y="50"/>
                  </a:lnTo>
                  <a:lnTo>
                    <a:pt x="52" y="49"/>
                  </a:lnTo>
                  <a:lnTo>
                    <a:pt x="52" y="50"/>
                  </a:lnTo>
                  <a:lnTo>
                    <a:pt x="53" y="50"/>
                  </a:lnTo>
                  <a:lnTo>
                    <a:pt x="53" y="51"/>
                  </a:lnTo>
                  <a:lnTo>
                    <a:pt x="53" y="52"/>
                  </a:lnTo>
                  <a:lnTo>
                    <a:pt x="53" y="53"/>
                  </a:lnTo>
                  <a:lnTo>
                    <a:pt x="54" y="53"/>
                  </a:lnTo>
                  <a:lnTo>
                    <a:pt x="55" y="53"/>
                  </a:lnTo>
                  <a:lnTo>
                    <a:pt x="55" y="53"/>
                  </a:lnTo>
                  <a:lnTo>
                    <a:pt x="55" y="54"/>
                  </a:lnTo>
                  <a:lnTo>
                    <a:pt x="56" y="54"/>
                  </a:lnTo>
                  <a:lnTo>
                    <a:pt x="57" y="55"/>
                  </a:lnTo>
                  <a:lnTo>
                    <a:pt x="57" y="55"/>
                  </a:lnTo>
                  <a:lnTo>
                    <a:pt x="58" y="55"/>
                  </a:lnTo>
                  <a:lnTo>
                    <a:pt x="59" y="55"/>
                  </a:lnTo>
                  <a:lnTo>
                    <a:pt x="60" y="56"/>
                  </a:lnTo>
                  <a:lnTo>
                    <a:pt x="61" y="56"/>
                  </a:lnTo>
                  <a:lnTo>
                    <a:pt x="62" y="56"/>
                  </a:lnTo>
                  <a:lnTo>
                    <a:pt x="62" y="57"/>
                  </a:lnTo>
                  <a:lnTo>
                    <a:pt x="63" y="57"/>
                  </a:lnTo>
                  <a:lnTo>
                    <a:pt x="62" y="58"/>
                  </a:lnTo>
                  <a:lnTo>
                    <a:pt x="61" y="58"/>
                  </a:lnTo>
                  <a:lnTo>
                    <a:pt x="60" y="59"/>
                  </a:lnTo>
                  <a:lnTo>
                    <a:pt x="60" y="60"/>
                  </a:lnTo>
                  <a:lnTo>
                    <a:pt x="60" y="61"/>
                  </a:lnTo>
                  <a:lnTo>
                    <a:pt x="59" y="61"/>
                  </a:lnTo>
                  <a:lnTo>
                    <a:pt x="58" y="62"/>
                  </a:lnTo>
                  <a:lnTo>
                    <a:pt x="57" y="62"/>
                  </a:lnTo>
                  <a:lnTo>
                    <a:pt x="57" y="63"/>
                  </a:lnTo>
                  <a:lnTo>
                    <a:pt x="57" y="63"/>
                  </a:lnTo>
                  <a:lnTo>
                    <a:pt x="57" y="64"/>
                  </a:lnTo>
                  <a:lnTo>
                    <a:pt x="57" y="65"/>
                  </a:lnTo>
                  <a:lnTo>
                    <a:pt x="57" y="66"/>
                  </a:lnTo>
                  <a:lnTo>
                    <a:pt x="57" y="67"/>
                  </a:lnTo>
                  <a:lnTo>
                    <a:pt x="57" y="68"/>
                  </a:lnTo>
                  <a:lnTo>
                    <a:pt x="56" y="68"/>
                  </a:lnTo>
                  <a:lnTo>
                    <a:pt x="56" y="69"/>
                  </a:lnTo>
                  <a:lnTo>
                    <a:pt x="55" y="69"/>
                  </a:lnTo>
                  <a:lnTo>
                    <a:pt x="55" y="70"/>
                  </a:lnTo>
                  <a:lnTo>
                    <a:pt x="55" y="70"/>
                  </a:lnTo>
                  <a:lnTo>
                    <a:pt x="55" y="71"/>
                  </a:lnTo>
                  <a:lnTo>
                    <a:pt x="56" y="71"/>
                  </a:lnTo>
                  <a:lnTo>
                    <a:pt x="57" y="71"/>
                  </a:lnTo>
                  <a:lnTo>
                    <a:pt x="57" y="71"/>
                  </a:lnTo>
                  <a:lnTo>
                    <a:pt x="57" y="72"/>
                  </a:lnTo>
                  <a:lnTo>
                    <a:pt x="57" y="73"/>
                  </a:lnTo>
                  <a:lnTo>
                    <a:pt x="56" y="73"/>
                  </a:lnTo>
                  <a:lnTo>
                    <a:pt x="55" y="73"/>
                  </a:lnTo>
                  <a:lnTo>
                    <a:pt x="55" y="73"/>
                  </a:lnTo>
                  <a:lnTo>
                    <a:pt x="55" y="74"/>
                  </a:lnTo>
                  <a:lnTo>
                    <a:pt x="55" y="75"/>
                  </a:lnTo>
                  <a:lnTo>
                    <a:pt x="55" y="76"/>
                  </a:lnTo>
                  <a:lnTo>
                    <a:pt x="55" y="77"/>
                  </a:lnTo>
                  <a:lnTo>
                    <a:pt x="55" y="76"/>
                  </a:lnTo>
                  <a:lnTo>
                    <a:pt x="53" y="76"/>
                  </a:lnTo>
                  <a:lnTo>
                    <a:pt x="50" y="75"/>
                  </a:lnTo>
                  <a:lnTo>
                    <a:pt x="47" y="75"/>
                  </a:lnTo>
                  <a:lnTo>
                    <a:pt x="47" y="76"/>
                  </a:lnTo>
                  <a:lnTo>
                    <a:pt x="46" y="77"/>
                  </a:lnTo>
                  <a:lnTo>
                    <a:pt x="46" y="79"/>
                  </a:lnTo>
                  <a:lnTo>
                    <a:pt x="46" y="79"/>
                  </a:lnTo>
                  <a:lnTo>
                    <a:pt x="43" y="79"/>
                  </a:lnTo>
                  <a:lnTo>
                    <a:pt x="42" y="79"/>
                  </a:lnTo>
                  <a:lnTo>
                    <a:pt x="40" y="79"/>
                  </a:lnTo>
                  <a:lnTo>
                    <a:pt x="39" y="79"/>
                  </a:lnTo>
                  <a:lnTo>
                    <a:pt x="36" y="79"/>
                  </a:lnTo>
                  <a:lnTo>
                    <a:pt x="36" y="80"/>
                  </a:lnTo>
                  <a:lnTo>
                    <a:pt x="33" y="83"/>
                  </a:lnTo>
                  <a:lnTo>
                    <a:pt x="33" y="85"/>
                  </a:lnTo>
                  <a:lnTo>
                    <a:pt x="33" y="87"/>
                  </a:lnTo>
                  <a:lnTo>
                    <a:pt x="36" y="88"/>
                  </a:lnTo>
                  <a:lnTo>
                    <a:pt x="36" y="90"/>
                  </a:lnTo>
                  <a:lnTo>
                    <a:pt x="36" y="91"/>
                  </a:lnTo>
                  <a:lnTo>
                    <a:pt x="33" y="93"/>
                  </a:lnTo>
                  <a:lnTo>
                    <a:pt x="33" y="94"/>
                  </a:lnTo>
                  <a:lnTo>
                    <a:pt x="32" y="94"/>
                  </a:lnTo>
                  <a:lnTo>
                    <a:pt x="31" y="95"/>
                  </a:lnTo>
                  <a:lnTo>
                    <a:pt x="29" y="96"/>
                  </a:lnTo>
                  <a:lnTo>
                    <a:pt x="29" y="97"/>
                  </a:lnTo>
                  <a:lnTo>
                    <a:pt x="26" y="98"/>
                  </a:lnTo>
                  <a:lnTo>
                    <a:pt x="25" y="98"/>
                  </a:lnTo>
                  <a:lnTo>
                    <a:pt x="24" y="98"/>
                  </a:lnTo>
                  <a:lnTo>
                    <a:pt x="22" y="98"/>
                  </a:lnTo>
                  <a:lnTo>
                    <a:pt x="21" y="99"/>
                  </a:lnTo>
                  <a:lnTo>
                    <a:pt x="20" y="100"/>
                  </a:lnTo>
                  <a:lnTo>
                    <a:pt x="19" y="100"/>
                  </a:lnTo>
                  <a:lnTo>
                    <a:pt x="19" y="102"/>
                  </a:lnTo>
                  <a:lnTo>
                    <a:pt x="19" y="103"/>
                  </a:lnTo>
                  <a:lnTo>
                    <a:pt x="19" y="104"/>
                  </a:lnTo>
                  <a:lnTo>
                    <a:pt x="19" y="106"/>
                  </a:lnTo>
                  <a:lnTo>
                    <a:pt x="22" y="109"/>
                  </a:lnTo>
                  <a:lnTo>
                    <a:pt x="22" y="111"/>
                  </a:lnTo>
                  <a:lnTo>
                    <a:pt x="19" y="112"/>
                  </a:lnTo>
                  <a:lnTo>
                    <a:pt x="19" y="113"/>
                  </a:lnTo>
                  <a:lnTo>
                    <a:pt x="19" y="115"/>
                  </a:lnTo>
                  <a:lnTo>
                    <a:pt x="19" y="117"/>
                  </a:lnTo>
                  <a:lnTo>
                    <a:pt x="19" y="119"/>
                  </a:lnTo>
                  <a:lnTo>
                    <a:pt x="19" y="119"/>
                  </a:lnTo>
                  <a:lnTo>
                    <a:pt x="16" y="116"/>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35" name="Freeform 235"/>
            <p:cNvSpPr>
              <a:spLocks/>
            </p:cNvSpPr>
            <p:nvPr/>
          </p:nvSpPr>
          <p:spPr bwMode="auto">
            <a:xfrm>
              <a:off x="3744914" y="3733797"/>
              <a:ext cx="681038" cy="603250"/>
            </a:xfrm>
            <a:custGeom>
              <a:avLst/>
              <a:gdLst>
                <a:gd name="T0" fmla="*/ 153 w 429"/>
                <a:gd name="T1" fmla="*/ 16 h 380"/>
                <a:gd name="T2" fmla="*/ 190 w 429"/>
                <a:gd name="T3" fmla="*/ 25 h 380"/>
                <a:gd name="T4" fmla="*/ 234 w 429"/>
                <a:gd name="T5" fmla="*/ 28 h 380"/>
                <a:gd name="T6" fmla="*/ 253 w 429"/>
                <a:gd name="T7" fmla="*/ 70 h 380"/>
                <a:gd name="T8" fmla="*/ 256 w 429"/>
                <a:gd name="T9" fmla="*/ 98 h 380"/>
                <a:gd name="T10" fmla="*/ 275 w 429"/>
                <a:gd name="T11" fmla="*/ 113 h 380"/>
                <a:gd name="T12" fmla="*/ 305 w 429"/>
                <a:gd name="T13" fmla="*/ 119 h 380"/>
                <a:gd name="T14" fmla="*/ 329 w 429"/>
                <a:gd name="T15" fmla="*/ 139 h 380"/>
                <a:gd name="T16" fmla="*/ 340 w 429"/>
                <a:gd name="T17" fmla="*/ 159 h 380"/>
                <a:gd name="T18" fmla="*/ 352 w 429"/>
                <a:gd name="T19" fmla="*/ 190 h 380"/>
                <a:gd name="T20" fmla="*/ 400 w 429"/>
                <a:gd name="T21" fmla="*/ 195 h 380"/>
                <a:gd name="T22" fmla="*/ 424 w 429"/>
                <a:gd name="T23" fmla="*/ 192 h 380"/>
                <a:gd name="T24" fmla="*/ 406 w 429"/>
                <a:gd name="T25" fmla="*/ 204 h 380"/>
                <a:gd name="T26" fmla="*/ 402 w 429"/>
                <a:gd name="T27" fmla="*/ 224 h 380"/>
                <a:gd name="T28" fmla="*/ 386 w 429"/>
                <a:gd name="T29" fmla="*/ 234 h 380"/>
                <a:gd name="T30" fmla="*/ 370 w 429"/>
                <a:gd name="T31" fmla="*/ 241 h 380"/>
                <a:gd name="T32" fmla="*/ 358 w 429"/>
                <a:gd name="T33" fmla="*/ 249 h 380"/>
                <a:gd name="T34" fmla="*/ 343 w 429"/>
                <a:gd name="T35" fmla="*/ 256 h 380"/>
                <a:gd name="T36" fmla="*/ 333 w 429"/>
                <a:gd name="T37" fmla="*/ 264 h 380"/>
                <a:gd name="T38" fmla="*/ 319 w 429"/>
                <a:gd name="T39" fmla="*/ 258 h 380"/>
                <a:gd name="T40" fmla="*/ 304 w 429"/>
                <a:gd name="T41" fmla="*/ 265 h 380"/>
                <a:gd name="T42" fmla="*/ 294 w 429"/>
                <a:gd name="T43" fmla="*/ 271 h 380"/>
                <a:gd name="T44" fmla="*/ 311 w 429"/>
                <a:gd name="T45" fmla="*/ 273 h 380"/>
                <a:gd name="T46" fmla="*/ 316 w 429"/>
                <a:gd name="T47" fmla="*/ 289 h 380"/>
                <a:gd name="T48" fmla="*/ 302 w 429"/>
                <a:gd name="T49" fmla="*/ 286 h 380"/>
                <a:gd name="T50" fmla="*/ 292 w 429"/>
                <a:gd name="T51" fmla="*/ 281 h 380"/>
                <a:gd name="T52" fmla="*/ 279 w 429"/>
                <a:gd name="T53" fmla="*/ 269 h 380"/>
                <a:gd name="T54" fmla="*/ 264 w 429"/>
                <a:gd name="T55" fmla="*/ 275 h 380"/>
                <a:gd name="T56" fmla="*/ 264 w 429"/>
                <a:gd name="T57" fmla="*/ 290 h 380"/>
                <a:gd name="T58" fmla="*/ 253 w 429"/>
                <a:gd name="T59" fmla="*/ 305 h 380"/>
                <a:gd name="T60" fmla="*/ 239 w 429"/>
                <a:gd name="T61" fmla="*/ 296 h 380"/>
                <a:gd name="T62" fmla="*/ 222 w 429"/>
                <a:gd name="T63" fmla="*/ 303 h 380"/>
                <a:gd name="T64" fmla="*/ 205 w 429"/>
                <a:gd name="T65" fmla="*/ 311 h 380"/>
                <a:gd name="T66" fmla="*/ 187 w 429"/>
                <a:gd name="T67" fmla="*/ 319 h 380"/>
                <a:gd name="T68" fmla="*/ 187 w 429"/>
                <a:gd name="T69" fmla="*/ 339 h 380"/>
                <a:gd name="T70" fmla="*/ 171 w 429"/>
                <a:gd name="T71" fmla="*/ 344 h 380"/>
                <a:gd name="T72" fmla="*/ 159 w 429"/>
                <a:gd name="T73" fmla="*/ 354 h 380"/>
                <a:gd name="T74" fmla="*/ 150 w 429"/>
                <a:gd name="T75" fmla="*/ 355 h 380"/>
                <a:gd name="T76" fmla="*/ 135 w 429"/>
                <a:gd name="T77" fmla="*/ 361 h 380"/>
                <a:gd name="T78" fmla="*/ 122 w 429"/>
                <a:gd name="T79" fmla="*/ 359 h 380"/>
                <a:gd name="T80" fmla="*/ 103 w 429"/>
                <a:gd name="T81" fmla="*/ 361 h 380"/>
                <a:gd name="T82" fmla="*/ 94 w 429"/>
                <a:gd name="T83" fmla="*/ 374 h 380"/>
                <a:gd name="T84" fmla="*/ 77 w 429"/>
                <a:gd name="T85" fmla="*/ 375 h 380"/>
                <a:gd name="T86" fmla="*/ 63 w 429"/>
                <a:gd name="T87" fmla="*/ 375 h 380"/>
                <a:gd name="T88" fmla="*/ 43 w 429"/>
                <a:gd name="T89" fmla="*/ 376 h 380"/>
                <a:gd name="T90" fmla="*/ 26 w 429"/>
                <a:gd name="T91" fmla="*/ 371 h 380"/>
                <a:gd name="T92" fmla="*/ 34 w 429"/>
                <a:gd name="T93" fmla="*/ 337 h 380"/>
                <a:gd name="T94" fmla="*/ 10 w 429"/>
                <a:gd name="T95" fmla="*/ 319 h 380"/>
                <a:gd name="T96" fmla="*/ 19 w 429"/>
                <a:gd name="T97" fmla="*/ 299 h 380"/>
                <a:gd name="T98" fmla="*/ 23 w 429"/>
                <a:gd name="T99" fmla="*/ 262 h 380"/>
                <a:gd name="T100" fmla="*/ 24 w 429"/>
                <a:gd name="T101" fmla="*/ 236 h 380"/>
                <a:gd name="T102" fmla="*/ 44 w 429"/>
                <a:gd name="T103" fmla="*/ 224 h 380"/>
                <a:gd name="T104" fmla="*/ 24 w 429"/>
                <a:gd name="T105" fmla="*/ 206 h 380"/>
                <a:gd name="T106" fmla="*/ 40 w 429"/>
                <a:gd name="T107" fmla="*/ 183 h 380"/>
                <a:gd name="T108" fmla="*/ 35 w 429"/>
                <a:gd name="T109" fmla="*/ 157 h 380"/>
                <a:gd name="T110" fmla="*/ 35 w 429"/>
                <a:gd name="T111" fmla="*/ 135 h 380"/>
                <a:gd name="T112" fmla="*/ 55 w 429"/>
                <a:gd name="T113" fmla="*/ 113 h 380"/>
                <a:gd name="T114" fmla="*/ 59 w 429"/>
                <a:gd name="T115" fmla="*/ 86 h 380"/>
                <a:gd name="T116" fmla="*/ 69 w 429"/>
                <a:gd name="T117" fmla="*/ 53 h 380"/>
                <a:gd name="T118" fmla="*/ 98 w 429"/>
                <a:gd name="T119" fmla="*/ 43 h 380"/>
                <a:gd name="T120" fmla="*/ 109 w 429"/>
                <a:gd name="T121" fmla="*/ 14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29" h="380">
                  <a:moveTo>
                    <a:pt x="115" y="6"/>
                  </a:moveTo>
                  <a:lnTo>
                    <a:pt x="117" y="6"/>
                  </a:lnTo>
                  <a:lnTo>
                    <a:pt x="118" y="6"/>
                  </a:lnTo>
                  <a:lnTo>
                    <a:pt x="120" y="7"/>
                  </a:lnTo>
                  <a:lnTo>
                    <a:pt x="122" y="7"/>
                  </a:lnTo>
                  <a:lnTo>
                    <a:pt x="123" y="7"/>
                  </a:lnTo>
                  <a:lnTo>
                    <a:pt x="126" y="7"/>
                  </a:lnTo>
                  <a:lnTo>
                    <a:pt x="128" y="7"/>
                  </a:lnTo>
                  <a:lnTo>
                    <a:pt x="130" y="7"/>
                  </a:lnTo>
                  <a:lnTo>
                    <a:pt x="132" y="7"/>
                  </a:lnTo>
                  <a:lnTo>
                    <a:pt x="134" y="8"/>
                  </a:lnTo>
                  <a:lnTo>
                    <a:pt x="136" y="9"/>
                  </a:lnTo>
                  <a:lnTo>
                    <a:pt x="138" y="9"/>
                  </a:lnTo>
                  <a:lnTo>
                    <a:pt x="138" y="10"/>
                  </a:lnTo>
                  <a:lnTo>
                    <a:pt x="139" y="10"/>
                  </a:lnTo>
                  <a:lnTo>
                    <a:pt x="140" y="11"/>
                  </a:lnTo>
                  <a:lnTo>
                    <a:pt x="141" y="11"/>
                  </a:lnTo>
                  <a:lnTo>
                    <a:pt x="143" y="12"/>
                  </a:lnTo>
                  <a:lnTo>
                    <a:pt x="145" y="11"/>
                  </a:lnTo>
                  <a:lnTo>
                    <a:pt x="147" y="12"/>
                  </a:lnTo>
                  <a:lnTo>
                    <a:pt x="148" y="12"/>
                  </a:lnTo>
                  <a:lnTo>
                    <a:pt x="149" y="13"/>
                  </a:lnTo>
                  <a:lnTo>
                    <a:pt x="152" y="14"/>
                  </a:lnTo>
                  <a:lnTo>
                    <a:pt x="153" y="15"/>
                  </a:lnTo>
                  <a:lnTo>
                    <a:pt x="153" y="16"/>
                  </a:lnTo>
                  <a:lnTo>
                    <a:pt x="154" y="18"/>
                  </a:lnTo>
                  <a:lnTo>
                    <a:pt x="154" y="19"/>
                  </a:lnTo>
                  <a:lnTo>
                    <a:pt x="155" y="20"/>
                  </a:lnTo>
                  <a:lnTo>
                    <a:pt x="158" y="21"/>
                  </a:lnTo>
                  <a:lnTo>
                    <a:pt x="160" y="21"/>
                  </a:lnTo>
                  <a:lnTo>
                    <a:pt x="161" y="21"/>
                  </a:lnTo>
                  <a:lnTo>
                    <a:pt x="163" y="21"/>
                  </a:lnTo>
                  <a:lnTo>
                    <a:pt x="165" y="23"/>
                  </a:lnTo>
                  <a:lnTo>
                    <a:pt x="166" y="25"/>
                  </a:lnTo>
                  <a:lnTo>
                    <a:pt x="165" y="26"/>
                  </a:lnTo>
                  <a:lnTo>
                    <a:pt x="165" y="28"/>
                  </a:lnTo>
                  <a:lnTo>
                    <a:pt x="166" y="30"/>
                  </a:lnTo>
                  <a:lnTo>
                    <a:pt x="168" y="32"/>
                  </a:lnTo>
                  <a:lnTo>
                    <a:pt x="169" y="31"/>
                  </a:lnTo>
                  <a:lnTo>
                    <a:pt x="171" y="30"/>
                  </a:lnTo>
                  <a:lnTo>
                    <a:pt x="174" y="28"/>
                  </a:lnTo>
                  <a:lnTo>
                    <a:pt x="176" y="26"/>
                  </a:lnTo>
                  <a:lnTo>
                    <a:pt x="178" y="27"/>
                  </a:lnTo>
                  <a:lnTo>
                    <a:pt x="180" y="26"/>
                  </a:lnTo>
                  <a:lnTo>
                    <a:pt x="181" y="24"/>
                  </a:lnTo>
                  <a:lnTo>
                    <a:pt x="182" y="24"/>
                  </a:lnTo>
                  <a:lnTo>
                    <a:pt x="183" y="24"/>
                  </a:lnTo>
                  <a:lnTo>
                    <a:pt x="185" y="24"/>
                  </a:lnTo>
                  <a:lnTo>
                    <a:pt x="188" y="24"/>
                  </a:lnTo>
                  <a:lnTo>
                    <a:pt x="190" y="25"/>
                  </a:lnTo>
                  <a:lnTo>
                    <a:pt x="192" y="26"/>
                  </a:lnTo>
                  <a:lnTo>
                    <a:pt x="193" y="26"/>
                  </a:lnTo>
                  <a:lnTo>
                    <a:pt x="196" y="27"/>
                  </a:lnTo>
                  <a:lnTo>
                    <a:pt x="197" y="28"/>
                  </a:lnTo>
                  <a:lnTo>
                    <a:pt x="198" y="30"/>
                  </a:lnTo>
                  <a:lnTo>
                    <a:pt x="199" y="30"/>
                  </a:lnTo>
                  <a:lnTo>
                    <a:pt x="201" y="30"/>
                  </a:lnTo>
                  <a:lnTo>
                    <a:pt x="202" y="31"/>
                  </a:lnTo>
                  <a:lnTo>
                    <a:pt x="205" y="32"/>
                  </a:lnTo>
                  <a:lnTo>
                    <a:pt x="207" y="33"/>
                  </a:lnTo>
                  <a:lnTo>
                    <a:pt x="209" y="34"/>
                  </a:lnTo>
                  <a:lnTo>
                    <a:pt x="211" y="34"/>
                  </a:lnTo>
                  <a:lnTo>
                    <a:pt x="213" y="34"/>
                  </a:lnTo>
                  <a:lnTo>
                    <a:pt x="215" y="33"/>
                  </a:lnTo>
                  <a:lnTo>
                    <a:pt x="216" y="32"/>
                  </a:lnTo>
                  <a:lnTo>
                    <a:pt x="218" y="33"/>
                  </a:lnTo>
                  <a:lnTo>
                    <a:pt x="219" y="34"/>
                  </a:lnTo>
                  <a:lnTo>
                    <a:pt x="222" y="35"/>
                  </a:lnTo>
                  <a:lnTo>
                    <a:pt x="223" y="35"/>
                  </a:lnTo>
                  <a:lnTo>
                    <a:pt x="224" y="34"/>
                  </a:lnTo>
                  <a:lnTo>
                    <a:pt x="224" y="33"/>
                  </a:lnTo>
                  <a:lnTo>
                    <a:pt x="224" y="31"/>
                  </a:lnTo>
                  <a:lnTo>
                    <a:pt x="228" y="30"/>
                  </a:lnTo>
                  <a:lnTo>
                    <a:pt x="232" y="29"/>
                  </a:lnTo>
                  <a:lnTo>
                    <a:pt x="234" y="28"/>
                  </a:lnTo>
                  <a:lnTo>
                    <a:pt x="236" y="27"/>
                  </a:lnTo>
                  <a:lnTo>
                    <a:pt x="239" y="27"/>
                  </a:lnTo>
                  <a:lnTo>
                    <a:pt x="240" y="27"/>
                  </a:lnTo>
                  <a:lnTo>
                    <a:pt x="240" y="29"/>
                  </a:lnTo>
                  <a:lnTo>
                    <a:pt x="242" y="31"/>
                  </a:lnTo>
                  <a:lnTo>
                    <a:pt x="244" y="33"/>
                  </a:lnTo>
                  <a:lnTo>
                    <a:pt x="246" y="34"/>
                  </a:lnTo>
                  <a:lnTo>
                    <a:pt x="248" y="34"/>
                  </a:lnTo>
                  <a:lnTo>
                    <a:pt x="250" y="36"/>
                  </a:lnTo>
                  <a:lnTo>
                    <a:pt x="252" y="36"/>
                  </a:lnTo>
                  <a:lnTo>
                    <a:pt x="255" y="40"/>
                  </a:lnTo>
                  <a:lnTo>
                    <a:pt x="256" y="42"/>
                  </a:lnTo>
                  <a:lnTo>
                    <a:pt x="257" y="45"/>
                  </a:lnTo>
                  <a:lnTo>
                    <a:pt x="258" y="48"/>
                  </a:lnTo>
                  <a:lnTo>
                    <a:pt x="258" y="50"/>
                  </a:lnTo>
                  <a:lnTo>
                    <a:pt x="257" y="52"/>
                  </a:lnTo>
                  <a:lnTo>
                    <a:pt x="257" y="56"/>
                  </a:lnTo>
                  <a:lnTo>
                    <a:pt x="256" y="57"/>
                  </a:lnTo>
                  <a:lnTo>
                    <a:pt x="255" y="58"/>
                  </a:lnTo>
                  <a:lnTo>
                    <a:pt x="255" y="60"/>
                  </a:lnTo>
                  <a:lnTo>
                    <a:pt x="254" y="63"/>
                  </a:lnTo>
                  <a:lnTo>
                    <a:pt x="255" y="66"/>
                  </a:lnTo>
                  <a:lnTo>
                    <a:pt x="256" y="68"/>
                  </a:lnTo>
                  <a:lnTo>
                    <a:pt x="255" y="69"/>
                  </a:lnTo>
                  <a:lnTo>
                    <a:pt x="253" y="70"/>
                  </a:lnTo>
                  <a:lnTo>
                    <a:pt x="251" y="72"/>
                  </a:lnTo>
                  <a:lnTo>
                    <a:pt x="249" y="74"/>
                  </a:lnTo>
                  <a:lnTo>
                    <a:pt x="248" y="74"/>
                  </a:lnTo>
                  <a:lnTo>
                    <a:pt x="248" y="76"/>
                  </a:lnTo>
                  <a:lnTo>
                    <a:pt x="248" y="77"/>
                  </a:lnTo>
                  <a:lnTo>
                    <a:pt x="248" y="78"/>
                  </a:lnTo>
                  <a:lnTo>
                    <a:pt x="248" y="79"/>
                  </a:lnTo>
                  <a:lnTo>
                    <a:pt x="249" y="81"/>
                  </a:lnTo>
                  <a:lnTo>
                    <a:pt x="250" y="82"/>
                  </a:lnTo>
                  <a:lnTo>
                    <a:pt x="251" y="81"/>
                  </a:lnTo>
                  <a:lnTo>
                    <a:pt x="252" y="81"/>
                  </a:lnTo>
                  <a:lnTo>
                    <a:pt x="254" y="80"/>
                  </a:lnTo>
                  <a:lnTo>
                    <a:pt x="255" y="80"/>
                  </a:lnTo>
                  <a:lnTo>
                    <a:pt x="255" y="81"/>
                  </a:lnTo>
                  <a:lnTo>
                    <a:pt x="256" y="82"/>
                  </a:lnTo>
                  <a:lnTo>
                    <a:pt x="256" y="83"/>
                  </a:lnTo>
                  <a:lnTo>
                    <a:pt x="256" y="85"/>
                  </a:lnTo>
                  <a:lnTo>
                    <a:pt x="256" y="87"/>
                  </a:lnTo>
                  <a:lnTo>
                    <a:pt x="256" y="89"/>
                  </a:lnTo>
                  <a:lnTo>
                    <a:pt x="256" y="90"/>
                  </a:lnTo>
                  <a:lnTo>
                    <a:pt x="256" y="91"/>
                  </a:lnTo>
                  <a:lnTo>
                    <a:pt x="256" y="93"/>
                  </a:lnTo>
                  <a:lnTo>
                    <a:pt x="257" y="95"/>
                  </a:lnTo>
                  <a:lnTo>
                    <a:pt x="257" y="96"/>
                  </a:lnTo>
                  <a:lnTo>
                    <a:pt x="256" y="98"/>
                  </a:lnTo>
                  <a:lnTo>
                    <a:pt x="256" y="98"/>
                  </a:lnTo>
                  <a:lnTo>
                    <a:pt x="256" y="99"/>
                  </a:lnTo>
                  <a:lnTo>
                    <a:pt x="256" y="100"/>
                  </a:lnTo>
                  <a:lnTo>
                    <a:pt x="255" y="100"/>
                  </a:lnTo>
                  <a:lnTo>
                    <a:pt x="253" y="101"/>
                  </a:lnTo>
                  <a:lnTo>
                    <a:pt x="254" y="103"/>
                  </a:lnTo>
                  <a:lnTo>
                    <a:pt x="255" y="105"/>
                  </a:lnTo>
                  <a:lnTo>
                    <a:pt x="256" y="105"/>
                  </a:lnTo>
                  <a:lnTo>
                    <a:pt x="257" y="105"/>
                  </a:lnTo>
                  <a:lnTo>
                    <a:pt x="258" y="105"/>
                  </a:lnTo>
                  <a:lnTo>
                    <a:pt x="259" y="106"/>
                  </a:lnTo>
                  <a:lnTo>
                    <a:pt x="260" y="106"/>
                  </a:lnTo>
                  <a:lnTo>
                    <a:pt x="261" y="106"/>
                  </a:lnTo>
                  <a:lnTo>
                    <a:pt x="263" y="107"/>
                  </a:lnTo>
                  <a:lnTo>
                    <a:pt x="264" y="108"/>
                  </a:lnTo>
                  <a:lnTo>
                    <a:pt x="265" y="109"/>
                  </a:lnTo>
                  <a:lnTo>
                    <a:pt x="266" y="110"/>
                  </a:lnTo>
                  <a:lnTo>
                    <a:pt x="266" y="111"/>
                  </a:lnTo>
                  <a:lnTo>
                    <a:pt x="267" y="112"/>
                  </a:lnTo>
                  <a:lnTo>
                    <a:pt x="268" y="113"/>
                  </a:lnTo>
                  <a:lnTo>
                    <a:pt x="269" y="113"/>
                  </a:lnTo>
                  <a:lnTo>
                    <a:pt x="271" y="113"/>
                  </a:lnTo>
                  <a:lnTo>
                    <a:pt x="272" y="113"/>
                  </a:lnTo>
                  <a:lnTo>
                    <a:pt x="273" y="113"/>
                  </a:lnTo>
                  <a:lnTo>
                    <a:pt x="275" y="113"/>
                  </a:lnTo>
                  <a:lnTo>
                    <a:pt x="276" y="113"/>
                  </a:lnTo>
                  <a:lnTo>
                    <a:pt x="278" y="113"/>
                  </a:lnTo>
                  <a:lnTo>
                    <a:pt x="280" y="113"/>
                  </a:lnTo>
                  <a:lnTo>
                    <a:pt x="281" y="112"/>
                  </a:lnTo>
                  <a:lnTo>
                    <a:pt x="282" y="112"/>
                  </a:lnTo>
                  <a:lnTo>
                    <a:pt x="284" y="112"/>
                  </a:lnTo>
                  <a:lnTo>
                    <a:pt x="285" y="111"/>
                  </a:lnTo>
                  <a:lnTo>
                    <a:pt x="286" y="111"/>
                  </a:lnTo>
                  <a:lnTo>
                    <a:pt x="287" y="111"/>
                  </a:lnTo>
                  <a:lnTo>
                    <a:pt x="288" y="113"/>
                  </a:lnTo>
                  <a:lnTo>
                    <a:pt x="289" y="114"/>
                  </a:lnTo>
                  <a:lnTo>
                    <a:pt x="289" y="116"/>
                  </a:lnTo>
                  <a:lnTo>
                    <a:pt x="290" y="119"/>
                  </a:lnTo>
                  <a:lnTo>
                    <a:pt x="291" y="121"/>
                  </a:lnTo>
                  <a:lnTo>
                    <a:pt x="292" y="121"/>
                  </a:lnTo>
                  <a:lnTo>
                    <a:pt x="293" y="122"/>
                  </a:lnTo>
                  <a:lnTo>
                    <a:pt x="294" y="122"/>
                  </a:lnTo>
                  <a:lnTo>
                    <a:pt x="295" y="121"/>
                  </a:lnTo>
                  <a:lnTo>
                    <a:pt x="295" y="121"/>
                  </a:lnTo>
                  <a:lnTo>
                    <a:pt x="300" y="121"/>
                  </a:lnTo>
                  <a:lnTo>
                    <a:pt x="301" y="120"/>
                  </a:lnTo>
                  <a:lnTo>
                    <a:pt x="302" y="120"/>
                  </a:lnTo>
                  <a:lnTo>
                    <a:pt x="303" y="119"/>
                  </a:lnTo>
                  <a:lnTo>
                    <a:pt x="304" y="119"/>
                  </a:lnTo>
                  <a:lnTo>
                    <a:pt x="305" y="119"/>
                  </a:lnTo>
                  <a:lnTo>
                    <a:pt x="306" y="119"/>
                  </a:lnTo>
                  <a:lnTo>
                    <a:pt x="309" y="120"/>
                  </a:lnTo>
                  <a:lnTo>
                    <a:pt x="310" y="121"/>
                  </a:lnTo>
                  <a:lnTo>
                    <a:pt x="311" y="121"/>
                  </a:lnTo>
                  <a:lnTo>
                    <a:pt x="311" y="122"/>
                  </a:lnTo>
                  <a:lnTo>
                    <a:pt x="313" y="123"/>
                  </a:lnTo>
                  <a:lnTo>
                    <a:pt x="314" y="124"/>
                  </a:lnTo>
                  <a:lnTo>
                    <a:pt x="315" y="125"/>
                  </a:lnTo>
                  <a:lnTo>
                    <a:pt x="317" y="126"/>
                  </a:lnTo>
                  <a:lnTo>
                    <a:pt x="319" y="127"/>
                  </a:lnTo>
                  <a:lnTo>
                    <a:pt x="319" y="128"/>
                  </a:lnTo>
                  <a:lnTo>
                    <a:pt x="320" y="129"/>
                  </a:lnTo>
                  <a:lnTo>
                    <a:pt x="321" y="130"/>
                  </a:lnTo>
                  <a:lnTo>
                    <a:pt x="321" y="131"/>
                  </a:lnTo>
                  <a:lnTo>
                    <a:pt x="322" y="132"/>
                  </a:lnTo>
                  <a:lnTo>
                    <a:pt x="323" y="133"/>
                  </a:lnTo>
                  <a:lnTo>
                    <a:pt x="325" y="135"/>
                  </a:lnTo>
                  <a:lnTo>
                    <a:pt x="326" y="136"/>
                  </a:lnTo>
                  <a:lnTo>
                    <a:pt x="327" y="137"/>
                  </a:lnTo>
                  <a:lnTo>
                    <a:pt x="326" y="137"/>
                  </a:lnTo>
                  <a:lnTo>
                    <a:pt x="326" y="137"/>
                  </a:lnTo>
                  <a:lnTo>
                    <a:pt x="327" y="138"/>
                  </a:lnTo>
                  <a:lnTo>
                    <a:pt x="327" y="139"/>
                  </a:lnTo>
                  <a:lnTo>
                    <a:pt x="328" y="139"/>
                  </a:lnTo>
                  <a:lnTo>
                    <a:pt x="329" y="139"/>
                  </a:lnTo>
                  <a:lnTo>
                    <a:pt x="329" y="140"/>
                  </a:lnTo>
                  <a:lnTo>
                    <a:pt x="328" y="141"/>
                  </a:lnTo>
                  <a:lnTo>
                    <a:pt x="329" y="143"/>
                  </a:lnTo>
                  <a:lnTo>
                    <a:pt x="330" y="145"/>
                  </a:lnTo>
                  <a:lnTo>
                    <a:pt x="330" y="146"/>
                  </a:lnTo>
                  <a:lnTo>
                    <a:pt x="332" y="149"/>
                  </a:lnTo>
                  <a:lnTo>
                    <a:pt x="333" y="150"/>
                  </a:lnTo>
                  <a:lnTo>
                    <a:pt x="334" y="153"/>
                  </a:lnTo>
                  <a:lnTo>
                    <a:pt x="335" y="153"/>
                  </a:lnTo>
                  <a:lnTo>
                    <a:pt x="335" y="154"/>
                  </a:lnTo>
                  <a:lnTo>
                    <a:pt x="335" y="156"/>
                  </a:lnTo>
                  <a:lnTo>
                    <a:pt x="334" y="155"/>
                  </a:lnTo>
                  <a:lnTo>
                    <a:pt x="332" y="156"/>
                  </a:lnTo>
                  <a:lnTo>
                    <a:pt x="330" y="157"/>
                  </a:lnTo>
                  <a:lnTo>
                    <a:pt x="329" y="159"/>
                  </a:lnTo>
                  <a:lnTo>
                    <a:pt x="330" y="161"/>
                  </a:lnTo>
                  <a:lnTo>
                    <a:pt x="332" y="161"/>
                  </a:lnTo>
                  <a:lnTo>
                    <a:pt x="334" y="162"/>
                  </a:lnTo>
                  <a:lnTo>
                    <a:pt x="337" y="161"/>
                  </a:lnTo>
                  <a:lnTo>
                    <a:pt x="337" y="158"/>
                  </a:lnTo>
                  <a:lnTo>
                    <a:pt x="338" y="156"/>
                  </a:lnTo>
                  <a:lnTo>
                    <a:pt x="339" y="155"/>
                  </a:lnTo>
                  <a:lnTo>
                    <a:pt x="343" y="157"/>
                  </a:lnTo>
                  <a:lnTo>
                    <a:pt x="340" y="158"/>
                  </a:lnTo>
                  <a:lnTo>
                    <a:pt x="340" y="159"/>
                  </a:lnTo>
                  <a:lnTo>
                    <a:pt x="340" y="161"/>
                  </a:lnTo>
                  <a:lnTo>
                    <a:pt x="341" y="164"/>
                  </a:lnTo>
                  <a:lnTo>
                    <a:pt x="342" y="164"/>
                  </a:lnTo>
                  <a:lnTo>
                    <a:pt x="343" y="164"/>
                  </a:lnTo>
                  <a:lnTo>
                    <a:pt x="345" y="163"/>
                  </a:lnTo>
                  <a:lnTo>
                    <a:pt x="347" y="161"/>
                  </a:lnTo>
                  <a:lnTo>
                    <a:pt x="349" y="161"/>
                  </a:lnTo>
                  <a:lnTo>
                    <a:pt x="350" y="161"/>
                  </a:lnTo>
                  <a:lnTo>
                    <a:pt x="351" y="160"/>
                  </a:lnTo>
                  <a:lnTo>
                    <a:pt x="351" y="161"/>
                  </a:lnTo>
                  <a:lnTo>
                    <a:pt x="351" y="163"/>
                  </a:lnTo>
                  <a:lnTo>
                    <a:pt x="350" y="164"/>
                  </a:lnTo>
                  <a:lnTo>
                    <a:pt x="349" y="166"/>
                  </a:lnTo>
                  <a:lnTo>
                    <a:pt x="349" y="167"/>
                  </a:lnTo>
                  <a:lnTo>
                    <a:pt x="348" y="169"/>
                  </a:lnTo>
                  <a:lnTo>
                    <a:pt x="349" y="170"/>
                  </a:lnTo>
                  <a:lnTo>
                    <a:pt x="350" y="173"/>
                  </a:lnTo>
                  <a:lnTo>
                    <a:pt x="349" y="175"/>
                  </a:lnTo>
                  <a:lnTo>
                    <a:pt x="351" y="176"/>
                  </a:lnTo>
                  <a:lnTo>
                    <a:pt x="351" y="176"/>
                  </a:lnTo>
                  <a:lnTo>
                    <a:pt x="352" y="179"/>
                  </a:lnTo>
                  <a:lnTo>
                    <a:pt x="352" y="181"/>
                  </a:lnTo>
                  <a:lnTo>
                    <a:pt x="352" y="185"/>
                  </a:lnTo>
                  <a:lnTo>
                    <a:pt x="352" y="187"/>
                  </a:lnTo>
                  <a:lnTo>
                    <a:pt x="352" y="190"/>
                  </a:lnTo>
                  <a:lnTo>
                    <a:pt x="352" y="192"/>
                  </a:lnTo>
                  <a:lnTo>
                    <a:pt x="353" y="193"/>
                  </a:lnTo>
                  <a:lnTo>
                    <a:pt x="354" y="196"/>
                  </a:lnTo>
                  <a:lnTo>
                    <a:pt x="356" y="197"/>
                  </a:lnTo>
                  <a:lnTo>
                    <a:pt x="359" y="198"/>
                  </a:lnTo>
                  <a:lnTo>
                    <a:pt x="360" y="196"/>
                  </a:lnTo>
                  <a:lnTo>
                    <a:pt x="362" y="194"/>
                  </a:lnTo>
                  <a:lnTo>
                    <a:pt x="365" y="194"/>
                  </a:lnTo>
                  <a:lnTo>
                    <a:pt x="366" y="192"/>
                  </a:lnTo>
                  <a:lnTo>
                    <a:pt x="368" y="191"/>
                  </a:lnTo>
                  <a:lnTo>
                    <a:pt x="370" y="192"/>
                  </a:lnTo>
                  <a:lnTo>
                    <a:pt x="372" y="192"/>
                  </a:lnTo>
                  <a:lnTo>
                    <a:pt x="374" y="193"/>
                  </a:lnTo>
                  <a:lnTo>
                    <a:pt x="377" y="194"/>
                  </a:lnTo>
                  <a:lnTo>
                    <a:pt x="380" y="195"/>
                  </a:lnTo>
                  <a:lnTo>
                    <a:pt x="382" y="194"/>
                  </a:lnTo>
                  <a:lnTo>
                    <a:pt x="384" y="195"/>
                  </a:lnTo>
                  <a:lnTo>
                    <a:pt x="388" y="195"/>
                  </a:lnTo>
                  <a:lnTo>
                    <a:pt x="390" y="195"/>
                  </a:lnTo>
                  <a:lnTo>
                    <a:pt x="392" y="192"/>
                  </a:lnTo>
                  <a:lnTo>
                    <a:pt x="392" y="194"/>
                  </a:lnTo>
                  <a:lnTo>
                    <a:pt x="395" y="194"/>
                  </a:lnTo>
                  <a:lnTo>
                    <a:pt x="397" y="194"/>
                  </a:lnTo>
                  <a:lnTo>
                    <a:pt x="398" y="195"/>
                  </a:lnTo>
                  <a:lnTo>
                    <a:pt x="400" y="195"/>
                  </a:lnTo>
                  <a:lnTo>
                    <a:pt x="403" y="195"/>
                  </a:lnTo>
                  <a:lnTo>
                    <a:pt x="406" y="194"/>
                  </a:lnTo>
                  <a:lnTo>
                    <a:pt x="407" y="194"/>
                  </a:lnTo>
                  <a:lnTo>
                    <a:pt x="410" y="194"/>
                  </a:lnTo>
                  <a:lnTo>
                    <a:pt x="412" y="193"/>
                  </a:lnTo>
                  <a:lnTo>
                    <a:pt x="414" y="192"/>
                  </a:lnTo>
                  <a:lnTo>
                    <a:pt x="415" y="189"/>
                  </a:lnTo>
                  <a:lnTo>
                    <a:pt x="416" y="188"/>
                  </a:lnTo>
                  <a:lnTo>
                    <a:pt x="419" y="187"/>
                  </a:lnTo>
                  <a:lnTo>
                    <a:pt x="423" y="187"/>
                  </a:lnTo>
                  <a:lnTo>
                    <a:pt x="424" y="187"/>
                  </a:lnTo>
                  <a:lnTo>
                    <a:pt x="425" y="186"/>
                  </a:lnTo>
                  <a:lnTo>
                    <a:pt x="426" y="186"/>
                  </a:lnTo>
                  <a:lnTo>
                    <a:pt x="426" y="187"/>
                  </a:lnTo>
                  <a:lnTo>
                    <a:pt x="427" y="187"/>
                  </a:lnTo>
                  <a:lnTo>
                    <a:pt x="428" y="187"/>
                  </a:lnTo>
                  <a:lnTo>
                    <a:pt x="429" y="187"/>
                  </a:lnTo>
                  <a:lnTo>
                    <a:pt x="429" y="188"/>
                  </a:lnTo>
                  <a:lnTo>
                    <a:pt x="429" y="189"/>
                  </a:lnTo>
                  <a:lnTo>
                    <a:pt x="429" y="190"/>
                  </a:lnTo>
                  <a:lnTo>
                    <a:pt x="428" y="191"/>
                  </a:lnTo>
                  <a:lnTo>
                    <a:pt x="427" y="192"/>
                  </a:lnTo>
                  <a:lnTo>
                    <a:pt x="426" y="192"/>
                  </a:lnTo>
                  <a:lnTo>
                    <a:pt x="425" y="192"/>
                  </a:lnTo>
                  <a:lnTo>
                    <a:pt x="424" y="192"/>
                  </a:lnTo>
                  <a:lnTo>
                    <a:pt x="423" y="192"/>
                  </a:lnTo>
                  <a:lnTo>
                    <a:pt x="422" y="192"/>
                  </a:lnTo>
                  <a:lnTo>
                    <a:pt x="422" y="192"/>
                  </a:lnTo>
                  <a:lnTo>
                    <a:pt x="421" y="193"/>
                  </a:lnTo>
                  <a:lnTo>
                    <a:pt x="420" y="194"/>
                  </a:lnTo>
                  <a:lnTo>
                    <a:pt x="419" y="194"/>
                  </a:lnTo>
                  <a:lnTo>
                    <a:pt x="419" y="195"/>
                  </a:lnTo>
                  <a:lnTo>
                    <a:pt x="418" y="196"/>
                  </a:lnTo>
                  <a:lnTo>
                    <a:pt x="417" y="197"/>
                  </a:lnTo>
                  <a:lnTo>
                    <a:pt x="416" y="198"/>
                  </a:lnTo>
                  <a:lnTo>
                    <a:pt x="415" y="199"/>
                  </a:lnTo>
                  <a:lnTo>
                    <a:pt x="414" y="199"/>
                  </a:lnTo>
                  <a:lnTo>
                    <a:pt x="414" y="199"/>
                  </a:lnTo>
                  <a:lnTo>
                    <a:pt x="414" y="198"/>
                  </a:lnTo>
                  <a:lnTo>
                    <a:pt x="413" y="198"/>
                  </a:lnTo>
                  <a:lnTo>
                    <a:pt x="412" y="199"/>
                  </a:lnTo>
                  <a:lnTo>
                    <a:pt x="411" y="200"/>
                  </a:lnTo>
                  <a:lnTo>
                    <a:pt x="410" y="200"/>
                  </a:lnTo>
                  <a:lnTo>
                    <a:pt x="410" y="200"/>
                  </a:lnTo>
                  <a:lnTo>
                    <a:pt x="409" y="200"/>
                  </a:lnTo>
                  <a:lnTo>
                    <a:pt x="408" y="201"/>
                  </a:lnTo>
                  <a:lnTo>
                    <a:pt x="407" y="201"/>
                  </a:lnTo>
                  <a:lnTo>
                    <a:pt x="406" y="202"/>
                  </a:lnTo>
                  <a:lnTo>
                    <a:pt x="406" y="203"/>
                  </a:lnTo>
                  <a:lnTo>
                    <a:pt x="406" y="204"/>
                  </a:lnTo>
                  <a:lnTo>
                    <a:pt x="406" y="205"/>
                  </a:lnTo>
                  <a:lnTo>
                    <a:pt x="406" y="206"/>
                  </a:lnTo>
                  <a:lnTo>
                    <a:pt x="406" y="207"/>
                  </a:lnTo>
                  <a:lnTo>
                    <a:pt x="406" y="208"/>
                  </a:lnTo>
                  <a:lnTo>
                    <a:pt x="406" y="208"/>
                  </a:lnTo>
                  <a:lnTo>
                    <a:pt x="406" y="209"/>
                  </a:lnTo>
                  <a:lnTo>
                    <a:pt x="405" y="209"/>
                  </a:lnTo>
                  <a:lnTo>
                    <a:pt x="405" y="210"/>
                  </a:lnTo>
                  <a:lnTo>
                    <a:pt x="404" y="210"/>
                  </a:lnTo>
                  <a:lnTo>
                    <a:pt x="403" y="211"/>
                  </a:lnTo>
                  <a:lnTo>
                    <a:pt x="402" y="212"/>
                  </a:lnTo>
                  <a:lnTo>
                    <a:pt x="402" y="213"/>
                  </a:lnTo>
                  <a:lnTo>
                    <a:pt x="402" y="214"/>
                  </a:lnTo>
                  <a:lnTo>
                    <a:pt x="402" y="215"/>
                  </a:lnTo>
                  <a:lnTo>
                    <a:pt x="402" y="216"/>
                  </a:lnTo>
                  <a:lnTo>
                    <a:pt x="402" y="216"/>
                  </a:lnTo>
                  <a:lnTo>
                    <a:pt x="402" y="217"/>
                  </a:lnTo>
                  <a:lnTo>
                    <a:pt x="402" y="218"/>
                  </a:lnTo>
                  <a:lnTo>
                    <a:pt x="402" y="219"/>
                  </a:lnTo>
                  <a:lnTo>
                    <a:pt x="402" y="220"/>
                  </a:lnTo>
                  <a:lnTo>
                    <a:pt x="402" y="221"/>
                  </a:lnTo>
                  <a:lnTo>
                    <a:pt x="402" y="222"/>
                  </a:lnTo>
                  <a:lnTo>
                    <a:pt x="403" y="223"/>
                  </a:lnTo>
                  <a:lnTo>
                    <a:pt x="403" y="224"/>
                  </a:lnTo>
                  <a:lnTo>
                    <a:pt x="402" y="224"/>
                  </a:lnTo>
                  <a:lnTo>
                    <a:pt x="401" y="224"/>
                  </a:lnTo>
                  <a:lnTo>
                    <a:pt x="400" y="224"/>
                  </a:lnTo>
                  <a:lnTo>
                    <a:pt x="400" y="225"/>
                  </a:lnTo>
                  <a:lnTo>
                    <a:pt x="400" y="226"/>
                  </a:lnTo>
                  <a:lnTo>
                    <a:pt x="400" y="227"/>
                  </a:lnTo>
                  <a:lnTo>
                    <a:pt x="399" y="228"/>
                  </a:lnTo>
                  <a:lnTo>
                    <a:pt x="399" y="229"/>
                  </a:lnTo>
                  <a:lnTo>
                    <a:pt x="398" y="230"/>
                  </a:lnTo>
                  <a:lnTo>
                    <a:pt x="398" y="231"/>
                  </a:lnTo>
                  <a:lnTo>
                    <a:pt x="398" y="232"/>
                  </a:lnTo>
                  <a:lnTo>
                    <a:pt x="397" y="232"/>
                  </a:lnTo>
                  <a:lnTo>
                    <a:pt x="397" y="232"/>
                  </a:lnTo>
                  <a:lnTo>
                    <a:pt x="396" y="232"/>
                  </a:lnTo>
                  <a:lnTo>
                    <a:pt x="395" y="233"/>
                  </a:lnTo>
                  <a:lnTo>
                    <a:pt x="394" y="234"/>
                  </a:lnTo>
                  <a:lnTo>
                    <a:pt x="393" y="235"/>
                  </a:lnTo>
                  <a:lnTo>
                    <a:pt x="392" y="235"/>
                  </a:lnTo>
                  <a:lnTo>
                    <a:pt x="391" y="236"/>
                  </a:lnTo>
                  <a:lnTo>
                    <a:pt x="390" y="236"/>
                  </a:lnTo>
                  <a:lnTo>
                    <a:pt x="390" y="236"/>
                  </a:lnTo>
                  <a:lnTo>
                    <a:pt x="389" y="236"/>
                  </a:lnTo>
                  <a:lnTo>
                    <a:pt x="388" y="235"/>
                  </a:lnTo>
                  <a:lnTo>
                    <a:pt x="387" y="235"/>
                  </a:lnTo>
                  <a:lnTo>
                    <a:pt x="387" y="234"/>
                  </a:lnTo>
                  <a:lnTo>
                    <a:pt x="386" y="234"/>
                  </a:lnTo>
                  <a:lnTo>
                    <a:pt x="385" y="233"/>
                  </a:lnTo>
                  <a:lnTo>
                    <a:pt x="384" y="233"/>
                  </a:lnTo>
                  <a:lnTo>
                    <a:pt x="383" y="233"/>
                  </a:lnTo>
                  <a:lnTo>
                    <a:pt x="383" y="234"/>
                  </a:lnTo>
                  <a:lnTo>
                    <a:pt x="382" y="234"/>
                  </a:lnTo>
                  <a:lnTo>
                    <a:pt x="382" y="235"/>
                  </a:lnTo>
                  <a:lnTo>
                    <a:pt x="382" y="236"/>
                  </a:lnTo>
                  <a:lnTo>
                    <a:pt x="382" y="237"/>
                  </a:lnTo>
                  <a:lnTo>
                    <a:pt x="381" y="238"/>
                  </a:lnTo>
                  <a:lnTo>
                    <a:pt x="380" y="239"/>
                  </a:lnTo>
                  <a:lnTo>
                    <a:pt x="380" y="240"/>
                  </a:lnTo>
                  <a:lnTo>
                    <a:pt x="379" y="240"/>
                  </a:lnTo>
                  <a:lnTo>
                    <a:pt x="379" y="240"/>
                  </a:lnTo>
                  <a:lnTo>
                    <a:pt x="378" y="240"/>
                  </a:lnTo>
                  <a:lnTo>
                    <a:pt x="377" y="240"/>
                  </a:lnTo>
                  <a:lnTo>
                    <a:pt x="376" y="240"/>
                  </a:lnTo>
                  <a:lnTo>
                    <a:pt x="376" y="240"/>
                  </a:lnTo>
                  <a:lnTo>
                    <a:pt x="375" y="240"/>
                  </a:lnTo>
                  <a:lnTo>
                    <a:pt x="374" y="240"/>
                  </a:lnTo>
                  <a:lnTo>
                    <a:pt x="374" y="240"/>
                  </a:lnTo>
                  <a:lnTo>
                    <a:pt x="373" y="240"/>
                  </a:lnTo>
                  <a:lnTo>
                    <a:pt x="372" y="240"/>
                  </a:lnTo>
                  <a:lnTo>
                    <a:pt x="371" y="240"/>
                  </a:lnTo>
                  <a:lnTo>
                    <a:pt x="370" y="240"/>
                  </a:lnTo>
                  <a:lnTo>
                    <a:pt x="370" y="241"/>
                  </a:lnTo>
                  <a:lnTo>
                    <a:pt x="369" y="241"/>
                  </a:lnTo>
                  <a:lnTo>
                    <a:pt x="369" y="242"/>
                  </a:lnTo>
                  <a:lnTo>
                    <a:pt x="369" y="243"/>
                  </a:lnTo>
                  <a:lnTo>
                    <a:pt x="369" y="244"/>
                  </a:lnTo>
                  <a:lnTo>
                    <a:pt x="369" y="245"/>
                  </a:lnTo>
                  <a:lnTo>
                    <a:pt x="369" y="246"/>
                  </a:lnTo>
                  <a:lnTo>
                    <a:pt x="369" y="247"/>
                  </a:lnTo>
                  <a:lnTo>
                    <a:pt x="369" y="248"/>
                  </a:lnTo>
                  <a:lnTo>
                    <a:pt x="369" y="248"/>
                  </a:lnTo>
                  <a:lnTo>
                    <a:pt x="369" y="249"/>
                  </a:lnTo>
                  <a:lnTo>
                    <a:pt x="368" y="249"/>
                  </a:lnTo>
                  <a:lnTo>
                    <a:pt x="367" y="249"/>
                  </a:lnTo>
                  <a:lnTo>
                    <a:pt x="366" y="249"/>
                  </a:lnTo>
                  <a:lnTo>
                    <a:pt x="366" y="249"/>
                  </a:lnTo>
                  <a:lnTo>
                    <a:pt x="365" y="249"/>
                  </a:lnTo>
                  <a:lnTo>
                    <a:pt x="364" y="249"/>
                  </a:lnTo>
                  <a:lnTo>
                    <a:pt x="363" y="249"/>
                  </a:lnTo>
                  <a:lnTo>
                    <a:pt x="362" y="249"/>
                  </a:lnTo>
                  <a:lnTo>
                    <a:pt x="361" y="249"/>
                  </a:lnTo>
                  <a:lnTo>
                    <a:pt x="361" y="250"/>
                  </a:lnTo>
                  <a:lnTo>
                    <a:pt x="360" y="249"/>
                  </a:lnTo>
                  <a:lnTo>
                    <a:pt x="360" y="250"/>
                  </a:lnTo>
                  <a:lnTo>
                    <a:pt x="359" y="249"/>
                  </a:lnTo>
                  <a:lnTo>
                    <a:pt x="359" y="249"/>
                  </a:lnTo>
                  <a:lnTo>
                    <a:pt x="358" y="249"/>
                  </a:lnTo>
                  <a:lnTo>
                    <a:pt x="358" y="250"/>
                  </a:lnTo>
                  <a:lnTo>
                    <a:pt x="358" y="251"/>
                  </a:lnTo>
                  <a:lnTo>
                    <a:pt x="357" y="252"/>
                  </a:lnTo>
                  <a:lnTo>
                    <a:pt x="356" y="253"/>
                  </a:lnTo>
                  <a:lnTo>
                    <a:pt x="355" y="253"/>
                  </a:lnTo>
                  <a:lnTo>
                    <a:pt x="354" y="253"/>
                  </a:lnTo>
                  <a:lnTo>
                    <a:pt x="353" y="253"/>
                  </a:lnTo>
                  <a:lnTo>
                    <a:pt x="352" y="253"/>
                  </a:lnTo>
                  <a:lnTo>
                    <a:pt x="351" y="253"/>
                  </a:lnTo>
                  <a:lnTo>
                    <a:pt x="351" y="252"/>
                  </a:lnTo>
                  <a:lnTo>
                    <a:pt x="350" y="251"/>
                  </a:lnTo>
                  <a:lnTo>
                    <a:pt x="349" y="251"/>
                  </a:lnTo>
                  <a:lnTo>
                    <a:pt x="349" y="250"/>
                  </a:lnTo>
                  <a:lnTo>
                    <a:pt x="348" y="250"/>
                  </a:lnTo>
                  <a:lnTo>
                    <a:pt x="347" y="249"/>
                  </a:lnTo>
                  <a:lnTo>
                    <a:pt x="346" y="250"/>
                  </a:lnTo>
                  <a:lnTo>
                    <a:pt x="345" y="250"/>
                  </a:lnTo>
                  <a:lnTo>
                    <a:pt x="345" y="251"/>
                  </a:lnTo>
                  <a:lnTo>
                    <a:pt x="345" y="252"/>
                  </a:lnTo>
                  <a:lnTo>
                    <a:pt x="345" y="253"/>
                  </a:lnTo>
                  <a:lnTo>
                    <a:pt x="345" y="254"/>
                  </a:lnTo>
                  <a:lnTo>
                    <a:pt x="345" y="255"/>
                  </a:lnTo>
                  <a:lnTo>
                    <a:pt x="345" y="256"/>
                  </a:lnTo>
                  <a:lnTo>
                    <a:pt x="344" y="256"/>
                  </a:lnTo>
                  <a:lnTo>
                    <a:pt x="343" y="256"/>
                  </a:lnTo>
                  <a:lnTo>
                    <a:pt x="343" y="256"/>
                  </a:lnTo>
                  <a:lnTo>
                    <a:pt x="342" y="256"/>
                  </a:lnTo>
                  <a:lnTo>
                    <a:pt x="341" y="256"/>
                  </a:lnTo>
                  <a:lnTo>
                    <a:pt x="341" y="256"/>
                  </a:lnTo>
                  <a:lnTo>
                    <a:pt x="341" y="257"/>
                  </a:lnTo>
                  <a:lnTo>
                    <a:pt x="341" y="258"/>
                  </a:lnTo>
                  <a:lnTo>
                    <a:pt x="341" y="259"/>
                  </a:lnTo>
                  <a:lnTo>
                    <a:pt x="341" y="260"/>
                  </a:lnTo>
                  <a:lnTo>
                    <a:pt x="341" y="261"/>
                  </a:lnTo>
                  <a:lnTo>
                    <a:pt x="341" y="262"/>
                  </a:lnTo>
                  <a:lnTo>
                    <a:pt x="341" y="263"/>
                  </a:lnTo>
                  <a:lnTo>
                    <a:pt x="341" y="264"/>
                  </a:lnTo>
                  <a:lnTo>
                    <a:pt x="341" y="264"/>
                  </a:lnTo>
                  <a:lnTo>
                    <a:pt x="341" y="265"/>
                  </a:lnTo>
                  <a:lnTo>
                    <a:pt x="340" y="265"/>
                  </a:lnTo>
                  <a:lnTo>
                    <a:pt x="339" y="266"/>
                  </a:lnTo>
                  <a:lnTo>
                    <a:pt x="338" y="266"/>
                  </a:lnTo>
                  <a:lnTo>
                    <a:pt x="338" y="265"/>
                  </a:lnTo>
                  <a:lnTo>
                    <a:pt x="337" y="265"/>
                  </a:lnTo>
                  <a:lnTo>
                    <a:pt x="336" y="265"/>
                  </a:lnTo>
                  <a:lnTo>
                    <a:pt x="335" y="265"/>
                  </a:lnTo>
                  <a:lnTo>
                    <a:pt x="335" y="264"/>
                  </a:lnTo>
                  <a:lnTo>
                    <a:pt x="335" y="264"/>
                  </a:lnTo>
                  <a:lnTo>
                    <a:pt x="334" y="264"/>
                  </a:lnTo>
                  <a:lnTo>
                    <a:pt x="333" y="264"/>
                  </a:lnTo>
                  <a:lnTo>
                    <a:pt x="332" y="264"/>
                  </a:lnTo>
                  <a:lnTo>
                    <a:pt x="331" y="264"/>
                  </a:lnTo>
                  <a:lnTo>
                    <a:pt x="330" y="263"/>
                  </a:lnTo>
                  <a:lnTo>
                    <a:pt x="329" y="263"/>
                  </a:lnTo>
                  <a:lnTo>
                    <a:pt x="328" y="263"/>
                  </a:lnTo>
                  <a:lnTo>
                    <a:pt x="327" y="263"/>
                  </a:lnTo>
                  <a:lnTo>
                    <a:pt x="327" y="263"/>
                  </a:lnTo>
                  <a:lnTo>
                    <a:pt x="326" y="263"/>
                  </a:lnTo>
                  <a:lnTo>
                    <a:pt x="325" y="263"/>
                  </a:lnTo>
                  <a:lnTo>
                    <a:pt x="324" y="263"/>
                  </a:lnTo>
                  <a:lnTo>
                    <a:pt x="323" y="263"/>
                  </a:lnTo>
                  <a:lnTo>
                    <a:pt x="323" y="264"/>
                  </a:lnTo>
                  <a:lnTo>
                    <a:pt x="323" y="264"/>
                  </a:lnTo>
                  <a:lnTo>
                    <a:pt x="322" y="264"/>
                  </a:lnTo>
                  <a:lnTo>
                    <a:pt x="321" y="264"/>
                  </a:lnTo>
                  <a:lnTo>
                    <a:pt x="320" y="264"/>
                  </a:lnTo>
                  <a:lnTo>
                    <a:pt x="320" y="264"/>
                  </a:lnTo>
                  <a:lnTo>
                    <a:pt x="320" y="263"/>
                  </a:lnTo>
                  <a:lnTo>
                    <a:pt x="320" y="262"/>
                  </a:lnTo>
                  <a:lnTo>
                    <a:pt x="320" y="261"/>
                  </a:lnTo>
                  <a:lnTo>
                    <a:pt x="320" y="260"/>
                  </a:lnTo>
                  <a:lnTo>
                    <a:pt x="319" y="260"/>
                  </a:lnTo>
                  <a:lnTo>
                    <a:pt x="319" y="259"/>
                  </a:lnTo>
                  <a:lnTo>
                    <a:pt x="319" y="259"/>
                  </a:lnTo>
                  <a:lnTo>
                    <a:pt x="319" y="258"/>
                  </a:lnTo>
                  <a:lnTo>
                    <a:pt x="318" y="258"/>
                  </a:lnTo>
                  <a:lnTo>
                    <a:pt x="317" y="257"/>
                  </a:lnTo>
                  <a:lnTo>
                    <a:pt x="316" y="256"/>
                  </a:lnTo>
                  <a:lnTo>
                    <a:pt x="315" y="256"/>
                  </a:lnTo>
                  <a:lnTo>
                    <a:pt x="314" y="256"/>
                  </a:lnTo>
                  <a:lnTo>
                    <a:pt x="313" y="256"/>
                  </a:lnTo>
                  <a:lnTo>
                    <a:pt x="313" y="256"/>
                  </a:lnTo>
                  <a:lnTo>
                    <a:pt x="312" y="256"/>
                  </a:lnTo>
                  <a:lnTo>
                    <a:pt x="312" y="257"/>
                  </a:lnTo>
                  <a:lnTo>
                    <a:pt x="311" y="257"/>
                  </a:lnTo>
                  <a:lnTo>
                    <a:pt x="311" y="258"/>
                  </a:lnTo>
                  <a:lnTo>
                    <a:pt x="310" y="258"/>
                  </a:lnTo>
                  <a:lnTo>
                    <a:pt x="309" y="258"/>
                  </a:lnTo>
                  <a:lnTo>
                    <a:pt x="308" y="258"/>
                  </a:lnTo>
                  <a:lnTo>
                    <a:pt x="307" y="258"/>
                  </a:lnTo>
                  <a:lnTo>
                    <a:pt x="307" y="259"/>
                  </a:lnTo>
                  <a:lnTo>
                    <a:pt x="307" y="260"/>
                  </a:lnTo>
                  <a:lnTo>
                    <a:pt x="307" y="261"/>
                  </a:lnTo>
                  <a:lnTo>
                    <a:pt x="307" y="262"/>
                  </a:lnTo>
                  <a:lnTo>
                    <a:pt x="307" y="263"/>
                  </a:lnTo>
                  <a:lnTo>
                    <a:pt x="306" y="264"/>
                  </a:lnTo>
                  <a:lnTo>
                    <a:pt x="306" y="264"/>
                  </a:lnTo>
                  <a:lnTo>
                    <a:pt x="305" y="264"/>
                  </a:lnTo>
                  <a:lnTo>
                    <a:pt x="305" y="265"/>
                  </a:lnTo>
                  <a:lnTo>
                    <a:pt x="304" y="265"/>
                  </a:lnTo>
                  <a:lnTo>
                    <a:pt x="303" y="265"/>
                  </a:lnTo>
                  <a:lnTo>
                    <a:pt x="303" y="265"/>
                  </a:lnTo>
                  <a:lnTo>
                    <a:pt x="302" y="265"/>
                  </a:lnTo>
                  <a:lnTo>
                    <a:pt x="302" y="266"/>
                  </a:lnTo>
                  <a:lnTo>
                    <a:pt x="301" y="266"/>
                  </a:lnTo>
                  <a:lnTo>
                    <a:pt x="301" y="265"/>
                  </a:lnTo>
                  <a:lnTo>
                    <a:pt x="301" y="264"/>
                  </a:lnTo>
                  <a:lnTo>
                    <a:pt x="300" y="264"/>
                  </a:lnTo>
                  <a:lnTo>
                    <a:pt x="299" y="263"/>
                  </a:lnTo>
                  <a:lnTo>
                    <a:pt x="299" y="262"/>
                  </a:lnTo>
                  <a:lnTo>
                    <a:pt x="298" y="262"/>
                  </a:lnTo>
                  <a:lnTo>
                    <a:pt x="297" y="262"/>
                  </a:lnTo>
                  <a:lnTo>
                    <a:pt x="296" y="263"/>
                  </a:lnTo>
                  <a:lnTo>
                    <a:pt x="296" y="264"/>
                  </a:lnTo>
                  <a:lnTo>
                    <a:pt x="296" y="264"/>
                  </a:lnTo>
                  <a:lnTo>
                    <a:pt x="297" y="265"/>
                  </a:lnTo>
                  <a:lnTo>
                    <a:pt x="297" y="266"/>
                  </a:lnTo>
                  <a:lnTo>
                    <a:pt x="298" y="266"/>
                  </a:lnTo>
                  <a:lnTo>
                    <a:pt x="298" y="267"/>
                  </a:lnTo>
                  <a:lnTo>
                    <a:pt x="298" y="268"/>
                  </a:lnTo>
                  <a:lnTo>
                    <a:pt x="297" y="268"/>
                  </a:lnTo>
                  <a:lnTo>
                    <a:pt x="296" y="269"/>
                  </a:lnTo>
                  <a:lnTo>
                    <a:pt x="295" y="270"/>
                  </a:lnTo>
                  <a:lnTo>
                    <a:pt x="295" y="270"/>
                  </a:lnTo>
                  <a:lnTo>
                    <a:pt x="294" y="271"/>
                  </a:lnTo>
                  <a:lnTo>
                    <a:pt x="294" y="272"/>
                  </a:lnTo>
                  <a:lnTo>
                    <a:pt x="295" y="272"/>
                  </a:lnTo>
                  <a:lnTo>
                    <a:pt x="295" y="272"/>
                  </a:lnTo>
                  <a:lnTo>
                    <a:pt x="296" y="272"/>
                  </a:lnTo>
                  <a:lnTo>
                    <a:pt x="297" y="272"/>
                  </a:lnTo>
                  <a:lnTo>
                    <a:pt x="298" y="273"/>
                  </a:lnTo>
                  <a:lnTo>
                    <a:pt x="299" y="273"/>
                  </a:lnTo>
                  <a:lnTo>
                    <a:pt x="300" y="273"/>
                  </a:lnTo>
                  <a:lnTo>
                    <a:pt x="301" y="274"/>
                  </a:lnTo>
                  <a:lnTo>
                    <a:pt x="302" y="274"/>
                  </a:lnTo>
                  <a:lnTo>
                    <a:pt x="303" y="275"/>
                  </a:lnTo>
                  <a:lnTo>
                    <a:pt x="303" y="275"/>
                  </a:lnTo>
                  <a:lnTo>
                    <a:pt x="303" y="276"/>
                  </a:lnTo>
                  <a:lnTo>
                    <a:pt x="304" y="276"/>
                  </a:lnTo>
                  <a:lnTo>
                    <a:pt x="305" y="276"/>
                  </a:lnTo>
                  <a:lnTo>
                    <a:pt x="305" y="275"/>
                  </a:lnTo>
                  <a:lnTo>
                    <a:pt x="305" y="274"/>
                  </a:lnTo>
                  <a:lnTo>
                    <a:pt x="306" y="273"/>
                  </a:lnTo>
                  <a:lnTo>
                    <a:pt x="307" y="274"/>
                  </a:lnTo>
                  <a:lnTo>
                    <a:pt x="308" y="274"/>
                  </a:lnTo>
                  <a:lnTo>
                    <a:pt x="309" y="274"/>
                  </a:lnTo>
                  <a:lnTo>
                    <a:pt x="310" y="275"/>
                  </a:lnTo>
                  <a:lnTo>
                    <a:pt x="310" y="274"/>
                  </a:lnTo>
                  <a:lnTo>
                    <a:pt x="310" y="273"/>
                  </a:lnTo>
                  <a:lnTo>
                    <a:pt x="311" y="273"/>
                  </a:lnTo>
                  <a:lnTo>
                    <a:pt x="311" y="274"/>
                  </a:lnTo>
                  <a:lnTo>
                    <a:pt x="312" y="275"/>
                  </a:lnTo>
                  <a:lnTo>
                    <a:pt x="313" y="275"/>
                  </a:lnTo>
                  <a:lnTo>
                    <a:pt x="313" y="276"/>
                  </a:lnTo>
                  <a:lnTo>
                    <a:pt x="314" y="276"/>
                  </a:lnTo>
                  <a:lnTo>
                    <a:pt x="314" y="277"/>
                  </a:lnTo>
                  <a:lnTo>
                    <a:pt x="314" y="278"/>
                  </a:lnTo>
                  <a:lnTo>
                    <a:pt x="314" y="279"/>
                  </a:lnTo>
                  <a:lnTo>
                    <a:pt x="314" y="279"/>
                  </a:lnTo>
                  <a:lnTo>
                    <a:pt x="314" y="280"/>
                  </a:lnTo>
                  <a:lnTo>
                    <a:pt x="314" y="281"/>
                  </a:lnTo>
                  <a:lnTo>
                    <a:pt x="313" y="281"/>
                  </a:lnTo>
                  <a:lnTo>
                    <a:pt x="312" y="281"/>
                  </a:lnTo>
                  <a:lnTo>
                    <a:pt x="311" y="282"/>
                  </a:lnTo>
                  <a:lnTo>
                    <a:pt x="311" y="283"/>
                  </a:lnTo>
                  <a:lnTo>
                    <a:pt x="312" y="284"/>
                  </a:lnTo>
                  <a:lnTo>
                    <a:pt x="312" y="285"/>
                  </a:lnTo>
                  <a:lnTo>
                    <a:pt x="311" y="286"/>
                  </a:lnTo>
                  <a:lnTo>
                    <a:pt x="312" y="286"/>
                  </a:lnTo>
                  <a:lnTo>
                    <a:pt x="312" y="287"/>
                  </a:lnTo>
                  <a:lnTo>
                    <a:pt x="313" y="287"/>
                  </a:lnTo>
                  <a:lnTo>
                    <a:pt x="314" y="288"/>
                  </a:lnTo>
                  <a:lnTo>
                    <a:pt x="315" y="288"/>
                  </a:lnTo>
                  <a:lnTo>
                    <a:pt x="316" y="288"/>
                  </a:lnTo>
                  <a:lnTo>
                    <a:pt x="316" y="289"/>
                  </a:lnTo>
                  <a:lnTo>
                    <a:pt x="317" y="289"/>
                  </a:lnTo>
                  <a:lnTo>
                    <a:pt x="316" y="289"/>
                  </a:lnTo>
                  <a:lnTo>
                    <a:pt x="315" y="289"/>
                  </a:lnTo>
                  <a:lnTo>
                    <a:pt x="314" y="290"/>
                  </a:lnTo>
                  <a:lnTo>
                    <a:pt x="313" y="291"/>
                  </a:lnTo>
                  <a:lnTo>
                    <a:pt x="312" y="291"/>
                  </a:lnTo>
                  <a:lnTo>
                    <a:pt x="312" y="292"/>
                  </a:lnTo>
                  <a:lnTo>
                    <a:pt x="311" y="292"/>
                  </a:lnTo>
                  <a:lnTo>
                    <a:pt x="311" y="292"/>
                  </a:lnTo>
                  <a:lnTo>
                    <a:pt x="310" y="292"/>
                  </a:lnTo>
                  <a:lnTo>
                    <a:pt x="310" y="291"/>
                  </a:lnTo>
                  <a:lnTo>
                    <a:pt x="309" y="291"/>
                  </a:lnTo>
                  <a:lnTo>
                    <a:pt x="308" y="291"/>
                  </a:lnTo>
                  <a:lnTo>
                    <a:pt x="307" y="291"/>
                  </a:lnTo>
                  <a:lnTo>
                    <a:pt x="306" y="291"/>
                  </a:lnTo>
                  <a:lnTo>
                    <a:pt x="305" y="290"/>
                  </a:lnTo>
                  <a:lnTo>
                    <a:pt x="305" y="289"/>
                  </a:lnTo>
                  <a:lnTo>
                    <a:pt x="304" y="288"/>
                  </a:lnTo>
                  <a:lnTo>
                    <a:pt x="304" y="289"/>
                  </a:lnTo>
                  <a:lnTo>
                    <a:pt x="303" y="289"/>
                  </a:lnTo>
                  <a:lnTo>
                    <a:pt x="303" y="288"/>
                  </a:lnTo>
                  <a:lnTo>
                    <a:pt x="303" y="287"/>
                  </a:lnTo>
                  <a:lnTo>
                    <a:pt x="303" y="287"/>
                  </a:lnTo>
                  <a:lnTo>
                    <a:pt x="303" y="287"/>
                  </a:lnTo>
                  <a:lnTo>
                    <a:pt x="302" y="286"/>
                  </a:lnTo>
                  <a:lnTo>
                    <a:pt x="301" y="285"/>
                  </a:lnTo>
                  <a:lnTo>
                    <a:pt x="300" y="284"/>
                  </a:lnTo>
                  <a:lnTo>
                    <a:pt x="299" y="284"/>
                  </a:lnTo>
                  <a:lnTo>
                    <a:pt x="298" y="283"/>
                  </a:lnTo>
                  <a:lnTo>
                    <a:pt x="297" y="283"/>
                  </a:lnTo>
                  <a:lnTo>
                    <a:pt x="296" y="283"/>
                  </a:lnTo>
                  <a:lnTo>
                    <a:pt x="295" y="283"/>
                  </a:lnTo>
                  <a:lnTo>
                    <a:pt x="295" y="283"/>
                  </a:lnTo>
                  <a:lnTo>
                    <a:pt x="295" y="284"/>
                  </a:lnTo>
                  <a:lnTo>
                    <a:pt x="296" y="284"/>
                  </a:lnTo>
                  <a:lnTo>
                    <a:pt x="296" y="285"/>
                  </a:lnTo>
                  <a:lnTo>
                    <a:pt x="296" y="286"/>
                  </a:lnTo>
                  <a:lnTo>
                    <a:pt x="296" y="287"/>
                  </a:lnTo>
                  <a:lnTo>
                    <a:pt x="296" y="287"/>
                  </a:lnTo>
                  <a:lnTo>
                    <a:pt x="295" y="287"/>
                  </a:lnTo>
                  <a:lnTo>
                    <a:pt x="295" y="287"/>
                  </a:lnTo>
                  <a:lnTo>
                    <a:pt x="294" y="287"/>
                  </a:lnTo>
                  <a:lnTo>
                    <a:pt x="294" y="286"/>
                  </a:lnTo>
                  <a:lnTo>
                    <a:pt x="295" y="286"/>
                  </a:lnTo>
                  <a:lnTo>
                    <a:pt x="295" y="285"/>
                  </a:lnTo>
                  <a:lnTo>
                    <a:pt x="294" y="284"/>
                  </a:lnTo>
                  <a:lnTo>
                    <a:pt x="293" y="283"/>
                  </a:lnTo>
                  <a:lnTo>
                    <a:pt x="292" y="283"/>
                  </a:lnTo>
                  <a:lnTo>
                    <a:pt x="292" y="282"/>
                  </a:lnTo>
                  <a:lnTo>
                    <a:pt x="292" y="281"/>
                  </a:lnTo>
                  <a:lnTo>
                    <a:pt x="291" y="281"/>
                  </a:lnTo>
                  <a:lnTo>
                    <a:pt x="290" y="281"/>
                  </a:lnTo>
                  <a:lnTo>
                    <a:pt x="289" y="280"/>
                  </a:lnTo>
                  <a:lnTo>
                    <a:pt x="289" y="279"/>
                  </a:lnTo>
                  <a:lnTo>
                    <a:pt x="289" y="279"/>
                  </a:lnTo>
                  <a:lnTo>
                    <a:pt x="289" y="278"/>
                  </a:lnTo>
                  <a:lnTo>
                    <a:pt x="289" y="277"/>
                  </a:lnTo>
                  <a:lnTo>
                    <a:pt x="289" y="276"/>
                  </a:lnTo>
                  <a:lnTo>
                    <a:pt x="288" y="275"/>
                  </a:lnTo>
                  <a:lnTo>
                    <a:pt x="288" y="274"/>
                  </a:lnTo>
                  <a:lnTo>
                    <a:pt x="288" y="273"/>
                  </a:lnTo>
                  <a:lnTo>
                    <a:pt x="288" y="272"/>
                  </a:lnTo>
                  <a:lnTo>
                    <a:pt x="288" y="272"/>
                  </a:lnTo>
                  <a:lnTo>
                    <a:pt x="288" y="271"/>
                  </a:lnTo>
                  <a:lnTo>
                    <a:pt x="287" y="270"/>
                  </a:lnTo>
                  <a:lnTo>
                    <a:pt x="286" y="269"/>
                  </a:lnTo>
                  <a:lnTo>
                    <a:pt x="285" y="269"/>
                  </a:lnTo>
                  <a:lnTo>
                    <a:pt x="284" y="269"/>
                  </a:lnTo>
                  <a:lnTo>
                    <a:pt x="284" y="270"/>
                  </a:lnTo>
                  <a:lnTo>
                    <a:pt x="283" y="270"/>
                  </a:lnTo>
                  <a:lnTo>
                    <a:pt x="282" y="270"/>
                  </a:lnTo>
                  <a:lnTo>
                    <a:pt x="281" y="269"/>
                  </a:lnTo>
                  <a:lnTo>
                    <a:pt x="280" y="269"/>
                  </a:lnTo>
                  <a:lnTo>
                    <a:pt x="280" y="269"/>
                  </a:lnTo>
                  <a:lnTo>
                    <a:pt x="279" y="269"/>
                  </a:lnTo>
                  <a:lnTo>
                    <a:pt x="279" y="268"/>
                  </a:lnTo>
                  <a:lnTo>
                    <a:pt x="278" y="268"/>
                  </a:lnTo>
                  <a:lnTo>
                    <a:pt x="278" y="267"/>
                  </a:lnTo>
                  <a:lnTo>
                    <a:pt x="279" y="266"/>
                  </a:lnTo>
                  <a:lnTo>
                    <a:pt x="278" y="265"/>
                  </a:lnTo>
                  <a:lnTo>
                    <a:pt x="278" y="266"/>
                  </a:lnTo>
                  <a:lnTo>
                    <a:pt x="277" y="267"/>
                  </a:lnTo>
                  <a:lnTo>
                    <a:pt x="276" y="268"/>
                  </a:lnTo>
                  <a:lnTo>
                    <a:pt x="275" y="268"/>
                  </a:lnTo>
                  <a:lnTo>
                    <a:pt x="275" y="269"/>
                  </a:lnTo>
                  <a:lnTo>
                    <a:pt x="274" y="269"/>
                  </a:lnTo>
                  <a:lnTo>
                    <a:pt x="273" y="269"/>
                  </a:lnTo>
                  <a:lnTo>
                    <a:pt x="272" y="270"/>
                  </a:lnTo>
                  <a:lnTo>
                    <a:pt x="272" y="270"/>
                  </a:lnTo>
                  <a:lnTo>
                    <a:pt x="271" y="270"/>
                  </a:lnTo>
                  <a:lnTo>
                    <a:pt x="270" y="270"/>
                  </a:lnTo>
                  <a:lnTo>
                    <a:pt x="270" y="271"/>
                  </a:lnTo>
                  <a:lnTo>
                    <a:pt x="269" y="271"/>
                  </a:lnTo>
                  <a:lnTo>
                    <a:pt x="268" y="271"/>
                  </a:lnTo>
                  <a:lnTo>
                    <a:pt x="268" y="272"/>
                  </a:lnTo>
                  <a:lnTo>
                    <a:pt x="267" y="272"/>
                  </a:lnTo>
                  <a:lnTo>
                    <a:pt x="266" y="272"/>
                  </a:lnTo>
                  <a:lnTo>
                    <a:pt x="265" y="272"/>
                  </a:lnTo>
                  <a:lnTo>
                    <a:pt x="264" y="274"/>
                  </a:lnTo>
                  <a:lnTo>
                    <a:pt x="264" y="275"/>
                  </a:lnTo>
                  <a:lnTo>
                    <a:pt x="264" y="276"/>
                  </a:lnTo>
                  <a:lnTo>
                    <a:pt x="264" y="277"/>
                  </a:lnTo>
                  <a:lnTo>
                    <a:pt x="263" y="278"/>
                  </a:lnTo>
                  <a:lnTo>
                    <a:pt x="262" y="278"/>
                  </a:lnTo>
                  <a:lnTo>
                    <a:pt x="261" y="279"/>
                  </a:lnTo>
                  <a:lnTo>
                    <a:pt x="261" y="279"/>
                  </a:lnTo>
                  <a:lnTo>
                    <a:pt x="260" y="279"/>
                  </a:lnTo>
                  <a:lnTo>
                    <a:pt x="259" y="280"/>
                  </a:lnTo>
                  <a:lnTo>
                    <a:pt x="259" y="281"/>
                  </a:lnTo>
                  <a:lnTo>
                    <a:pt x="259" y="282"/>
                  </a:lnTo>
                  <a:lnTo>
                    <a:pt x="259" y="283"/>
                  </a:lnTo>
                  <a:lnTo>
                    <a:pt x="259" y="284"/>
                  </a:lnTo>
                  <a:lnTo>
                    <a:pt x="260" y="285"/>
                  </a:lnTo>
                  <a:lnTo>
                    <a:pt x="261" y="285"/>
                  </a:lnTo>
                  <a:lnTo>
                    <a:pt x="262" y="285"/>
                  </a:lnTo>
                  <a:lnTo>
                    <a:pt x="263" y="285"/>
                  </a:lnTo>
                  <a:lnTo>
                    <a:pt x="264" y="285"/>
                  </a:lnTo>
                  <a:lnTo>
                    <a:pt x="264" y="286"/>
                  </a:lnTo>
                  <a:lnTo>
                    <a:pt x="264" y="287"/>
                  </a:lnTo>
                  <a:lnTo>
                    <a:pt x="264" y="287"/>
                  </a:lnTo>
                  <a:lnTo>
                    <a:pt x="264" y="288"/>
                  </a:lnTo>
                  <a:lnTo>
                    <a:pt x="265" y="288"/>
                  </a:lnTo>
                  <a:lnTo>
                    <a:pt x="264" y="289"/>
                  </a:lnTo>
                  <a:lnTo>
                    <a:pt x="264" y="289"/>
                  </a:lnTo>
                  <a:lnTo>
                    <a:pt x="264" y="290"/>
                  </a:lnTo>
                  <a:lnTo>
                    <a:pt x="264" y="291"/>
                  </a:lnTo>
                  <a:lnTo>
                    <a:pt x="264" y="292"/>
                  </a:lnTo>
                  <a:lnTo>
                    <a:pt x="264" y="293"/>
                  </a:lnTo>
                  <a:lnTo>
                    <a:pt x="264" y="294"/>
                  </a:lnTo>
                  <a:lnTo>
                    <a:pt x="264" y="295"/>
                  </a:lnTo>
                  <a:lnTo>
                    <a:pt x="263" y="295"/>
                  </a:lnTo>
                  <a:lnTo>
                    <a:pt x="262" y="296"/>
                  </a:lnTo>
                  <a:lnTo>
                    <a:pt x="261" y="296"/>
                  </a:lnTo>
                  <a:lnTo>
                    <a:pt x="261" y="297"/>
                  </a:lnTo>
                  <a:lnTo>
                    <a:pt x="261" y="298"/>
                  </a:lnTo>
                  <a:lnTo>
                    <a:pt x="260" y="298"/>
                  </a:lnTo>
                  <a:lnTo>
                    <a:pt x="259" y="298"/>
                  </a:lnTo>
                  <a:lnTo>
                    <a:pt x="259" y="299"/>
                  </a:lnTo>
                  <a:lnTo>
                    <a:pt x="259" y="300"/>
                  </a:lnTo>
                  <a:lnTo>
                    <a:pt x="258" y="300"/>
                  </a:lnTo>
                  <a:lnTo>
                    <a:pt x="258" y="301"/>
                  </a:lnTo>
                  <a:lnTo>
                    <a:pt x="257" y="301"/>
                  </a:lnTo>
                  <a:lnTo>
                    <a:pt x="256" y="302"/>
                  </a:lnTo>
                  <a:lnTo>
                    <a:pt x="256" y="303"/>
                  </a:lnTo>
                  <a:lnTo>
                    <a:pt x="256" y="303"/>
                  </a:lnTo>
                  <a:lnTo>
                    <a:pt x="256" y="304"/>
                  </a:lnTo>
                  <a:lnTo>
                    <a:pt x="255" y="304"/>
                  </a:lnTo>
                  <a:lnTo>
                    <a:pt x="255" y="305"/>
                  </a:lnTo>
                  <a:lnTo>
                    <a:pt x="254" y="305"/>
                  </a:lnTo>
                  <a:lnTo>
                    <a:pt x="253" y="305"/>
                  </a:lnTo>
                  <a:lnTo>
                    <a:pt x="252" y="305"/>
                  </a:lnTo>
                  <a:lnTo>
                    <a:pt x="251" y="305"/>
                  </a:lnTo>
                  <a:lnTo>
                    <a:pt x="250" y="305"/>
                  </a:lnTo>
                  <a:lnTo>
                    <a:pt x="250" y="304"/>
                  </a:lnTo>
                  <a:lnTo>
                    <a:pt x="250" y="303"/>
                  </a:lnTo>
                  <a:lnTo>
                    <a:pt x="249" y="303"/>
                  </a:lnTo>
                  <a:lnTo>
                    <a:pt x="248" y="303"/>
                  </a:lnTo>
                  <a:lnTo>
                    <a:pt x="248" y="302"/>
                  </a:lnTo>
                  <a:lnTo>
                    <a:pt x="248" y="301"/>
                  </a:lnTo>
                  <a:lnTo>
                    <a:pt x="248" y="300"/>
                  </a:lnTo>
                  <a:lnTo>
                    <a:pt x="248" y="299"/>
                  </a:lnTo>
                  <a:lnTo>
                    <a:pt x="247" y="299"/>
                  </a:lnTo>
                  <a:lnTo>
                    <a:pt x="246" y="299"/>
                  </a:lnTo>
                  <a:lnTo>
                    <a:pt x="245" y="299"/>
                  </a:lnTo>
                  <a:lnTo>
                    <a:pt x="244" y="299"/>
                  </a:lnTo>
                  <a:lnTo>
                    <a:pt x="243" y="299"/>
                  </a:lnTo>
                  <a:lnTo>
                    <a:pt x="243" y="300"/>
                  </a:lnTo>
                  <a:lnTo>
                    <a:pt x="242" y="300"/>
                  </a:lnTo>
                  <a:lnTo>
                    <a:pt x="241" y="300"/>
                  </a:lnTo>
                  <a:lnTo>
                    <a:pt x="241" y="299"/>
                  </a:lnTo>
                  <a:lnTo>
                    <a:pt x="241" y="298"/>
                  </a:lnTo>
                  <a:lnTo>
                    <a:pt x="240" y="298"/>
                  </a:lnTo>
                  <a:lnTo>
                    <a:pt x="240" y="297"/>
                  </a:lnTo>
                  <a:lnTo>
                    <a:pt x="239" y="297"/>
                  </a:lnTo>
                  <a:lnTo>
                    <a:pt x="239" y="296"/>
                  </a:lnTo>
                  <a:lnTo>
                    <a:pt x="238" y="296"/>
                  </a:lnTo>
                  <a:lnTo>
                    <a:pt x="237" y="296"/>
                  </a:lnTo>
                  <a:lnTo>
                    <a:pt x="237" y="297"/>
                  </a:lnTo>
                  <a:lnTo>
                    <a:pt x="236" y="298"/>
                  </a:lnTo>
                  <a:lnTo>
                    <a:pt x="235" y="298"/>
                  </a:lnTo>
                  <a:lnTo>
                    <a:pt x="234" y="298"/>
                  </a:lnTo>
                  <a:lnTo>
                    <a:pt x="234" y="299"/>
                  </a:lnTo>
                  <a:lnTo>
                    <a:pt x="234" y="300"/>
                  </a:lnTo>
                  <a:lnTo>
                    <a:pt x="233" y="300"/>
                  </a:lnTo>
                  <a:lnTo>
                    <a:pt x="232" y="300"/>
                  </a:lnTo>
                  <a:lnTo>
                    <a:pt x="232" y="300"/>
                  </a:lnTo>
                  <a:lnTo>
                    <a:pt x="231" y="300"/>
                  </a:lnTo>
                  <a:lnTo>
                    <a:pt x="230" y="300"/>
                  </a:lnTo>
                  <a:lnTo>
                    <a:pt x="229" y="300"/>
                  </a:lnTo>
                  <a:lnTo>
                    <a:pt x="229" y="301"/>
                  </a:lnTo>
                  <a:lnTo>
                    <a:pt x="228" y="301"/>
                  </a:lnTo>
                  <a:lnTo>
                    <a:pt x="227" y="301"/>
                  </a:lnTo>
                  <a:lnTo>
                    <a:pt x="228" y="302"/>
                  </a:lnTo>
                  <a:lnTo>
                    <a:pt x="227" y="303"/>
                  </a:lnTo>
                  <a:lnTo>
                    <a:pt x="226" y="303"/>
                  </a:lnTo>
                  <a:lnTo>
                    <a:pt x="225" y="303"/>
                  </a:lnTo>
                  <a:lnTo>
                    <a:pt x="224" y="303"/>
                  </a:lnTo>
                  <a:lnTo>
                    <a:pt x="224" y="303"/>
                  </a:lnTo>
                  <a:lnTo>
                    <a:pt x="223" y="303"/>
                  </a:lnTo>
                  <a:lnTo>
                    <a:pt x="222" y="303"/>
                  </a:lnTo>
                  <a:lnTo>
                    <a:pt x="221" y="303"/>
                  </a:lnTo>
                  <a:lnTo>
                    <a:pt x="221" y="303"/>
                  </a:lnTo>
                  <a:lnTo>
                    <a:pt x="221" y="304"/>
                  </a:lnTo>
                  <a:lnTo>
                    <a:pt x="220" y="304"/>
                  </a:lnTo>
                  <a:lnTo>
                    <a:pt x="219" y="305"/>
                  </a:lnTo>
                  <a:lnTo>
                    <a:pt x="219" y="306"/>
                  </a:lnTo>
                  <a:lnTo>
                    <a:pt x="218" y="306"/>
                  </a:lnTo>
                  <a:lnTo>
                    <a:pt x="217" y="306"/>
                  </a:lnTo>
                  <a:lnTo>
                    <a:pt x="217" y="306"/>
                  </a:lnTo>
                  <a:lnTo>
                    <a:pt x="216" y="306"/>
                  </a:lnTo>
                  <a:lnTo>
                    <a:pt x="215" y="306"/>
                  </a:lnTo>
                  <a:lnTo>
                    <a:pt x="214" y="306"/>
                  </a:lnTo>
                  <a:lnTo>
                    <a:pt x="213" y="306"/>
                  </a:lnTo>
                  <a:lnTo>
                    <a:pt x="212" y="306"/>
                  </a:lnTo>
                  <a:lnTo>
                    <a:pt x="211" y="307"/>
                  </a:lnTo>
                  <a:lnTo>
                    <a:pt x="210" y="307"/>
                  </a:lnTo>
                  <a:lnTo>
                    <a:pt x="209" y="307"/>
                  </a:lnTo>
                  <a:lnTo>
                    <a:pt x="209" y="307"/>
                  </a:lnTo>
                  <a:lnTo>
                    <a:pt x="208" y="307"/>
                  </a:lnTo>
                  <a:lnTo>
                    <a:pt x="208" y="308"/>
                  </a:lnTo>
                  <a:lnTo>
                    <a:pt x="208" y="309"/>
                  </a:lnTo>
                  <a:lnTo>
                    <a:pt x="208" y="310"/>
                  </a:lnTo>
                  <a:lnTo>
                    <a:pt x="207" y="310"/>
                  </a:lnTo>
                  <a:lnTo>
                    <a:pt x="206" y="310"/>
                  </a:lnTo>
                  <a:lnTo>
                    <a:pt x="205" y="311"/>
                  </a:lnTo>
                  <a:lnTo>
                    <a:pt x="204" y="311"/>
                  </a:lnTo>
                  <a:lnTo>
                    <a:pt x="203" y="311"/>
                  </a:lnTo>
                  <a:lnTo>
                    <a:pt x="202" y="311"/>
                  </a:lnTo>
                  <a:lnTo>
                    <a:pt x="201" y="311"/>
                  </a:lnTo>
                  <a:lnTo>
                    <a:pt x="201" y="311"/>
                  </a:lnTo>
                  <a:lnTo>
                    <a:pt x="200" y="311"/>
                  </a:lnTo>
                  <a:lnTo>
                    <a:pt x="199" y="311"/>
                  </a:lnTo>
                  <a:lnTo>
                    <a:pt x="198" y="311"/>
                  </a:lnTo>
                  <a:lnTo>
                    <a:pt x="197" y="311"/>
                  </a:lnTo>
                  <a:lnTo>
                    <a:pt x="196" y="311"/>
                  </a:lnTo>
                  <a:lnTo>
                    <a:pt x="195" y="311"/>
                  </a:lnTo>
                  <a:lnTo>
                    <a:pt x="194" y="311"/>
                  </a:lnTo>
                  <a:lnTo>
                    <a:pt x="193" y="311"/>
                  </a:lnTo>
                  <a:lnTo>
                    <a:pt x="193" y="312"/>
                  </a:lnTo>
                  <a:lnTo>
                    <a:pt x="193" y="312"/>
                  </a:lnTo>
                  <a:lnTo>
                    <a:pt x="192" y="312"/>
                  </a:lnTo>
                  <a:lnTo>
                    <a:pt x="191" y="313"/>
                  </a:lnTo>
                  <a:lnTo>
                    <a:pt x="190" y="313"/>
                  </a:lnTo>
                  <a:lnTo>
                    <a:pt x="190" y="314"/>
                  </a:lnTo>
                  <a:lnTo>
                    <a:pt x="189" y="315"/>
                  </a:lnTo>
                  <a:lnTo>
                    <a:pt x="188" y="315"/>
                  </a:lnTo>
                  <a:lnTo>
                    <a:pt x="187" y="316"/>
                  </a:lnTo>
                  <a:lnTo>
                    <a:pt x="187" y="317"/>
                  </a:lnTo>
                  <a:lnTo>
                    <a:pt x="187" y="318"/>
                  </a:lnTo>
                  <a:lnTo>
                    <a:pt x="187" y="319"/>
                  </a:lnTo>
                  <a:lnTo>
                    <a:pt x="187" y="319"/>
                  </a:lnTo>
                  <a:lnTo>
                    <a:pt x="187" y="320"/>
                  </a:lnTo>
                  <a:lnTo>
                    <a:pt x="187" y="321"/>
                  </a:lnTo>
                  <a:lnTo>
                    <a:pt x="187" y="322"/>
                  </a:lnTo>
                  <a:lnTo>
                    <a:pt x="187" y="323"/>
                  </a:lnTo>
                  <a:lnTo>
                    <a:pt x="187" y="324"/>
                  </a:lnTo>
                  <a:lnTo>
                    <a:pt x="187" y="325"/>
                  </a:lnTo>
                  <a:lnTo>
                    <a:pt x="186" y="325"/>
                  </a:lnTo>
                  <a:lnTo>
                    <a:pt x="185" y="326"/>
                  </a:lnTo>
                  <a:lnTo>
                    <a:pt x="185" y="327"/>
                  </a:lnTo>
                  <a:lnTo>
                    <a:pt x="185" y="327"/>
                  </a:lnTo>
                  <a:lnTo>
                    <a:pt x="185" y="328"/>
                  </a:lnTo>
                  <a:lnTo>
                    <a:pt x="185" y="329"/>
                  </a:lnTo>
                  <a:lnTo>
                    <a:pt x="185" y="330"/>
                  </a:lnTo>
                  <a:lnTo>
                    <a:pt x="185" y="331"/>
                  </a:lnTo>
                  <a:lnTo>
                    <a:pt x="186" y="332"/>
                  </a:lnTo>
                  <a:lnTo>
                    <a:pt x="187" y="332"/>
                  </a:lnTo>
                  <a:lnTo>
                    <a:pt x="187" y="333"/>
                  </a:lnTo>
                  <a:lnTo>
                    <a:pt x="187" y="334"/>
                  </a:lnTo>
                  <a:lnTo>
                    <a:pt x="187" y="335"/>
                  </a:lnTo>
                  <a:lnTo>
                    <a:pt x="187" y="335"/>
                  </a:lnTo>
                  <a:lnTo>
                    <a:pt x="187" y="336"/>
                  </a:lnTo>
                  <a:lnTo>
                    <a:pt x="187" y="337"/>
                  </a:lnTo>
                  <a:lnTo>
                    <a:pt x="187" y="338"/>
                  </a:lnTo>
                  <a:lnTo>
                    <a:pt x="187" y="339"/>
                  </a:lnTo>
                  <a:lnTo>
                    <a:pt x="187" y="340"/>
                  </a:lnTo>
                  <a:lnTo>
                    <a:pt x="187" y="341"/>
                  </a:lnTo>
                  <a:lnTo>
                    <a:pt x="187" y="342"/>
                  </a:lnTo>
                  <a:lnTo>
                    <a:pt x="187" y="343"/>
                  </a:lnTo>
                  <a:lnTo>
                    <a:pt x="187" y="343"/>
                  </a:lnTo>
                  <a:lnTo>
                    <a:pt x="186" y="344"/>
                  </a:lnTo>
                  <a:lnTo>
                    <a:pt x="185" y="344"/>
                  </a:lnTo>
                  <a:lnTo>
                    <a:pt x="185" y="345"/>
                  </a:lnTo>
                  <a:lnTo>
                    <a:pt x="184" y="345"/>
                  </a:lnTo>
                  <a:lnTo>
                    <a:pt x="183" y="346"/>
                  </a:lnTo>
                  <a:lnTo>
                    <a:pt x="183" y="347"/>
                  </a:lnTo>
                  <a:lnTo>
                    <a:pt x="182" y="347"/>
                  </a:lnTo>
                  <a:lnTo>
                    <a:pt x="181" y="347"/>
                  </a:lnTo>
                  <a:lnTo>
                    <a:pt x="181" y="346"/>
                  </a:lnTo>
                  <a:lnTo>
                    <a:pt x="180" y="346"/>
                  </a:lnTo>
                  <a:lnTo>
                    <a:pt x="179" y="346"/>
                  </a:lnTo>
                  <a:lnTo>
                    <a:pt x="178" y="345"/>
                  </a:lnTo>
                  <a:lnTo>
                    <a:pt x="177" y="345"/>
                  </a:lnTo>
                  <a:lnTo>
                    <a:pt x="177" y="345"/>
                  </a:lnTo>
                  <a:lnTo>
                    <a:pt x="176" y="345"/>
                  </a:lnTo>
                  <a:lnTo>
                    <a:pt x="175" y="344"/>
                  </a:lnTo>
                  <a:lnTo>
                    <a:pt x="174" y="344"/>
                  </a:lnTo>
                  <a:lnTo>
                    <a:pt x="173" y="344"/>
                  </a:lnTo>
                  <a:lnTo>
                    <a:pt x="172" y="344"/>
                  </a:lnTo>
                  <a:lnTo>
                    <a:pt x="171" y="344"/>
                  </a:lnTo>
                  <a:lnTo>
                    <a:pt x="170" y="344"/>
                  </a:lnTo>
                  <a:lnTo>
                    <a:pt x="169" y="344"/>
                  </a:lnTo>
                  <a:lnTo>
                    <a:pt x="169" y="343"/>
                  </a:lnTo>
                  <a:lnTo>
                    <a:pt x="169" y="343"/>
                  </a:lnTo>
                  <a:lnTo>
                    <a:pt x="168" y="343"/>
                  </a:lnTo>
                  <a:lnTo>
                    <a:pt x="167" y="343"/>
                  </a:lnTo>
                  <a:lnTo>
                    <a:pt x="166" y="343"/>
                  </a:lnTo>
                  <a:lnTo>
                    <a:pt x="165" y="343"/>
                  </a:lnTo>
                  <a:lnTo>
                    <a:pt x="164" y="344"/>
                  </a:lnTo>
                  <a:lnTo>
                    <a:pt x="163" y="344"/>
                  </a:lnTo>
                  <a:lnTo>
                    <a:pt x="162" y="344"/>
                  </a:lnTo>
                  <a:lnTo>
                    <a:pt x="161" y="344"/>
                  </a:lnTo>
                  <a:lnTo>
                    <a:pt x="161" y="345"/>
                  </a:lnTo>
                  <a:lnTo>
                    <a:pt x="160" y="345"/>
                  </a:lnTo>
                  <a:lnTo>
                    <a:pt x="159" y="345"/>
                  </a:lnTo>
                  <a:lnTo>
                    <a:pt x="159" y="346"/>
                  </a:lnTo>
                  <a:lnTo>
                    <a:pt x="159" y="347"/>
                  </a:lnTo>
                  <a:lnTo>
                    <a:pt x="159" y="348"/>
                  </a:lnTo>
                  <a:lnTo>
                    <a:pt x="159" y="349"/>
                  </a:lnTo>
                  <a:lnTo>
                    <a:pt x="159" y="350"/>
                  </a:lnTo>
                  <a:lnTo>
                    <a:pt x="159" y="351"/>
                  </a:lnTo>
                  <a:lnTo>
                    <a:pt x="159" y="351"/>
                  </a:lnTo>
                  <a:lnTo>
                    <a:pt x="159" y="352"/>
                  </a:lnTo>
                  <a:lnTo>
                    <a:pt x="159" y="353"/>
                  </a:lnTo>
                  <a:lnTo>
                    <a:pt x="159" y="354"/>
                  </a:lnTo>
                  <a:lnTo>
                    <a:pt x="159" y="355"/>
                  </a:lnTo>
                  <a:lnTo>
                    <a:pt x="158" y="355"/>
                  </a:lnTo>
                  <a:lnTo>
                    <a:pt x="157" y="355"/>
                  </a:lnTo>
                  <a:lnTo>
                    <a:pt x="157" y="354"/>
                  </a:lnTo>
                  <a:lnTo>
                    <a:pt x="156" y="355"/>
                  </a:lnTo>
                  <a:lnTo>
                    <a:pt x="156" y="356"/>
                  </a:lnTo>
                  <a:lnTo>
                    <a:pt x="155" y="356"/>
                  </a:lnTo>
                  <a:lnTo>
                    <a:pt x="154" y="356"/>
                  </a:lnTo>
                  <a:lnTo>
                    <a:pt x="154" y="355"/>
                  </a:lnTo>
                  <a:lnTo>
                    <a:pt x="154" y="354"/>
                  </a:lnTo>
                  <a:lnTo>
                    <a:pt x="154" y="353"/>
                  </a:lnTo>
                  <a:lnTo>
                    <a:pt x="154" y="352"/>
                  </a:lnTo>
                  <a:lnTo>
                    <a:pt x="154" y="351"/>
                  </a:lnTo>
                  <a:lnTo>
                    <a:pt x="153" y="351"/>
                  </a:lnTo>
                  <a:lnTo>
                    <a:pt x="153" y="351"/>
                  </a:lnTo>
                  <a:lnTo>
                    <a:pt x="152" y="351"/>
                  </a:lnTo>
                  <a:lnTo>
                    <a:pt x="152" y="350"/>
                  </a:lnTo>
                  <a:lnTo>
                    <a:pt x="151" y="350"/>
                  </a:lnTo>
                  <a:lnTo>
                    <a:pt x="150" y="350"/>
                  </a:lnTo>
                  <a:lnTo>
                    <a:pt x="150" y="351"/>
                  </a:lnTo>
                  <a:lnTo>
                    <a:pt x="150" y="351"/>
                  </a:lnTo>
                  <a:lnTo>
                    <a:pt x="150" y="352"/>
                  </a:lnTo>
                  <a:lnTo>
                    <a:pt x="150" y="353"/>
                  </a:lnTo>
                  <a:lnTo>
                    <a:pt x="150" y="354"/>
                  </a:lnTo>
                  <a:lnTo>
                    <a:pt x="150" y="355"/>
                  </a:lnTo>
                  <a:lnTo>
                    <a:pt x="150" y="356"/>
                  </a:lnTo>
                  <a:lnTo>
                    <a:pt x="150" y="357"/>
                  </a:lnTo>
                  <a:lnTo>
                    <a:pt x="150" y="358"/>
                  </a:lnTo>
                  <a:lnTo>
                    <a:pt x="149" y="359"/>
                  </a:lnTo>
                  <a:lnTo>
                    <a:pt x="148" y="359"/>
                  </a:lnTo>
                  <a:lnTo>
                    <a:pt x="147" y="359"/>
                  </a:lnTo>
                  <a:lnTo>
                    <a:pt x="147" y="360"/>
                  </a:lnTo>
                  <a:lnTo>
                    <a:pt x="146" y="360"/>
                  </a:lnTo>
                  <a:lnTo>
                    <a:pt x="146" y="360"/>
                  </a:lnTo>
                  <a:lnTo>
                    <a:pt x="145" y="361"/>
                  </a:lnTo>
                  <a:lnTo>
                    <a:pt x="146" y="362"/>
                  </a:lnTo>
                  <a:lnTo>
                    <a:pt x="145" y="363"/>
                  </a:lnTo>
                  <a:lnTo>
                    <a:pt x="144" y="363"/>
                  </a:lnTo>
                  <a:lnTo>
                    <a:pt x="143" y="363"/>
                  </a:lnTo>
                  <a:lnTo>
                    <a:pt x="143" y="364"/>
                  </a:lnTo>
                  <a:lnTo>
                    <a:pt x="142" y="364"/>
                  </a:lnTo>
                  <a:lnTo>
                    <a:pt x="141" y="364"/>
                  </a:lnTo>
                  <a:lnTo>
                    <a:pt x="141" y="363"/>
                  </a:lnTo>
                  <a:lnTo>
                    <a:pt x="140" y="363"/>
                  </a:lnTo>
                  <a:lnTo>
                    <a:pt x="139" y="363"/>
                  </a:lnTo>
                  <a:lnTo>
                    <a:pt x="138" y="363"/>
                  </a:lnTo>
                  <a:lnTo>
                    <a:pt x="138" y="363"/>
                  </a:lnTo>
                  <a:lnTo>
                    <a:pt x="137" y="362"/>
                  </a:lnTo>
                  <a:lnTo>
                    <a:pt x="136" y="361"/>
                  </a:lnTo>
                  <a:lnTo>
                    <a:pt x="135" y="361"/>
                  </a:lnTo>
                  <a:lnTo>
                    <a:pt x="134" y="361"/>
                  </a:lnTo>
                  <a:lnTo>
                    <a:pt x="134" y="360"/>
                  </a:lnTo>
                  <a:lnTo>
                    <a:pt x="134" y="359"/>
                  </a:lnTo>
                  <a:lnTo>
                    <a:pt x="134" y="359"/>
                  </a:lnTo>
                  <a:lnTo>
                    <a:pt x="133" y="359"/>
                  </a:lnTo>
                  <a:lnTo>
                    <a:pt x="133" y="358"/>
                  </a:lnTo>
                  <a:lnTo>
                    <a:pt x="132" y="358"/>
                  </a:lnTo>
                  <a:lnTo>
                    <a:pt x="131" y="357"/>
                  </a:lnTo>
                  <a:lnTo>
                    <a:pt x="130" y="357"/>
                  </a:lnTo>
                  <a:lnTo>
                    <a:pt x="130" y="356"/>
                  </a:lnTo>
                  <a:lnTo>
                    <a:pt x="129" y="356"/>
                  </a:lnTo>
                  <a:lnTo>
                    <a:pt x="128" y="356"/>
                  </a:lnTo>
                  <a:lnTo>
                    <a:pt x="127" y="357"/>
                  </a:lnTo>
                  <a:lnTo>
                    <a:pt x="128" y="357"/>
                  </a:lnTo>
                  <a:lnTo>
                    <a:pt x="127" y="358"/>
                  </a:lnTo>
                  <a:lnTo>
                    <a:pt x="126" y="358"/>
                  </a:lnTo>
                  <a:lnTo>
                    <a:pt x="125" y="358"/>
                  </a:lnTo>
                  <a:lnTo>
                    <a:pt x="125" y="359"/>
                  </a:lnTo>
                  <a:lnTo>
                    <a:pt x="125" y="359"/>
                  </a:lnTo>
                  <a:lnTo>
                    <a:pt x="125" y="360"/>
                  </a:lnTo>
                  <a:lnTo>
                    <a:pt x="124" y="360"/>
                  </a:lnTo>
                  <a:lnTo>
                    <a:pt x="123" y="360"/>
                  </a:lnTo>
                  <a:lnTo>
                    <a:pt x="122" y="360"/>
                  </a:lnTo>
                  <a:lnTo>
                    <a:pt x="122" y="359"/>
                  </a:lnTo>
                  <a:lnTo>
                    <a:pt x="122" y="359"/>
                  </a:lnTo>
                  <a:lnTo>
                    <a:pt x="121" y="359"/>
                  </a:lnTo>
                  <a:lnTo>
                    <a:pt x="120" y="359"/>
                  </a:lnTo>
                  <a:lnTo>
                    <a:pt x="120" y="359"/>
                  </a:lnTo>
                  <a:lnTo>
                    <a:pt x="119" y="359"/>
                  </a:lnTo>
                  <a:lnTo>
                    <a:pt x="118" y="359"/>
                  </a:lnTo>
                  <a:lnTo>
                    <a:pt x="117" y="359"/>
                  </a:lnTo>
                  <a:lnTo>
                    <a:pt x="116" y="358"/>
                  </a:lnTo>
                  <a:lnTo>
                    <a:pt x="115" y="358"/>
                  </a:lnTo>
                  <a:lnTo>
                    <a:pt x="114" y="358"/>
                  </a:lnTo>
                  <a:lnTo>
                    <a:pt x="114" y="358"/>
                  </a:lnTo>
                  <a:lnTo>
                    <a:pt x="113" y="358"/>
                  </a:lnTo>
                  <a:lnTo>
                    <a:pt x="112" y="358"/>
                  </a:lnTo>
                  <a:lnTo>
                    <a:pt x="111" y="358"/>
                  </a:lnTo>
                  <a:lnTo>
                    <a:pt x="110" y="358"/>
                  </a:lnTo>
                  <a:lnTo>
                    <a:pt x="109" y="358"/>
                  </a:lnTo>
                  <a:lnTo>
                    <a:pt x="109" y="359"/>
                  </a:lnTo>
                  <a:lnTo>
                    <a:pt x="108" y="359"/>
                  </a:lnTo>
                  <a:lnTo>
                    <a:pt x="107" y="359"/>
                  </a:lnTo>
                  <a:lnTo>
                    <a:pt x="107" y="359"/>
                  </a:lnTo>
                  <a:lnTo>
                    <a:pt x="106" y="359"/>
                  </a:lnTo>
                  <a:lnTo>
                    <a:pt x="106" y="360"/>
                  </a:lnTo>
                  <a:lnTo>
                    <a:pt x="105" y="360"/>
                  </a:lnTo>
                  <a:lnTo>
                    <a:pt x="104" y="360"/>
                  </a:lnTo>
                  <a:lnTo>
                    <a:pt x="103" y="360"/>
                  </a:lnTo>
                  <a:lnTo>
                    <a:pt x="103" y="361"/>
                  </a:lnTo>
                  <a:lnTo>
                    <a:pt x="103" y="362"/>
                  </a:lnTo>
                  <a:lnTo>
                    <a:pt x="103" y="363"/>
                  </a:lnTo>
                  <a:lnTo>
                    <a:pt x="102" y="363"/>
                  </a:lnTo>
                  <a:lnTo>
                    <a:pt x="101" y="363"/>
                  </a:lnTo>
                  <a:lnTo>
                    <a:pt x="100" y="363"/>
                  </a:lnTo>
                  <a:lnTo>
                    <a:pt x="99" y="363"/>
                  </a:lnTo>
                  <a:lnTo>
                    <a:pt x="98" y="363"/>
                  </a:lnTo>
                  <a:lnTo>
                    <a:pt x="98" y="362"/>
                  </a:lnTo>
                  <a:lnTo>
                    <a:pt x="98" y="362"/>
                  </a:lnTo>
                  <a:lnTo>
                    <a:pt x="97" y="362"/>
                  </a:lnTo>
                  <a:lnTo>
                    <a:pt x="96" y="362"/>
                  </a:lnTo>
                  <a:lnTo>
                    <a:pt x="96" y="363"/>
                  </a:lnTo>
                  <a:lnTo>
                    <a:pt x="96" y="364"/>
                  </a:lnTo>
                  <a:lnTo>
                    <a:pt x="96" y="365"/>
                  </a:lnTo>
                  <a:lnTo>
                    <a:pt x="96" y="366"/>
                  </a:lnTo>
                  <a:lnTo>
                    <a:pt x="96" y="366"/>
                  </a:lnTo>
                  <a:lnTo>
                    <a:pt x="96" y="367"/>
                  </a:lnTo>
                  <a:lnTo>
                    <a:pt x="96" y="368"/>
                  </a:lnTo>
                  <a:lnTo>
                    <a:pt x="96" y="369"/>
                  </a:lnTo>
                  <a:lnTo>
                    <a:pt x="96" y="370"/>
                  </a:lnTo>
                  <a:lnTo>
                    <a:pt x="96" y="371"/>
                  </a:lnTo>
                  <a:lnTo>
                    <a:pt x="96" y="372"/>
                  </a:lnTo>
                  <a:lnTo>
                    <a:pt x="95" y="373"/>
                  </a:lnTo>
                  <a:lnTo>
                    <a:pt x="94" y="373"/>
                  </a:lnTo>
                  <a:lnTo>
                    <a:pt x="94" y="374"/>
                  </a:lnTo>
                  <a:lnTo>
                    <a:pt x="93" y="374"/>
                  </a:lnTo>
                  <a:lnTo>
                    <a:pt x="92" y="374"/>
                  </a:lnTo>
                  <a:lnTo>
                    <a:pt x="91" y="374"/>
                  </a:lnTo>
                  <a:lnTo>
                    <a:pt x="90" y="374"/>
                  </a:lnTo>
                  <a:lnTo>
                    <a:pt x="90" y="374"/>
                  </a:lnTo>
                  <a:lnTo>
                    <a:pt x="90" y="375"/>
                  </a:lnTo>
                  <a:lnTo>
                    <a:pt x="89" y="375"/>
                  </a:lnTo>
                  <a:lnTo>
                    <a:pt x="88" y="376"/>
                  </a:lnTo>
                  <a:lnTo>
                    <a:pt x="87" y="377"/>
                  </a:lnTo>
                  <a:lnTo>
                    <a:pt x="86" y="377"/>
                  </a:lnTo>
                  <a:lnTo>
                    <a:pt x="85" y="377"/>
                  </a:lnTo>
                  <a:lnTo>
                    <a:pt x="85" y="378"/>
                  </a:lnTo>
                  <a:lnTo>
                    <a:pt x="85" y="379"/>
                  </a:lnTo>
                  <a:lnTo>
                    <a:pt x="84" y="380"/>
                  </a:lnTo>
                  <a:lnTo>
                    <a:pt x="83" y="380"/>
                  </a:lnTo>
                  <a:lnTo>
                    <a:pt x="82" y="380"/>
                  </a:lnTo>
                  <a:lnTo>
                    <a:pt x="82" y="380"/>
                  </a:lnTo>
                  <a:lnTo>
                    <a:pt x="81" y="380"/>
                  </a:lnTo>
                  <a:lnTo>
                    <a:pt x="81" y="379"/>
                  </a:lnTo>
                  <a:lnTo>
                    <a:pt x="80" y="378"/>
                  </a:lnTo>
                  <a:lnTo>
                    <a:pt x="79" y="378"/>
                  </a:lnTo>
                  <a:lnTo>
                    <a:pt x="78" y="377"/>
                  </a:lnTo>
                  <a:lnTo>
                    <a:pt x="78" y="376"/>
                  </a:lnTo>
                  <a:lnTo>
                    <a:pt x="78" y="375"/>
                  </a:lnTo>
                  <a:lnTo>
                    <a:pt x="77" y="375"/>
                  </a:lnTo>
                  <a:lnTo>
                    <a:pt x="76" y="375"/>
                  </a:lnTo>
                  <a:lnTo>
                    <a:pt x="76" y="374"/>
                  </a:lnTo>
                  <a:lnTo>
                    <a:pt x="76" y="374"/>
                  </a:lnTo>
                  <a:lnTo>
                    <a:pt x="76" y="373"/>
                  </a:lnTo>
                  <a:lnTo>
                    <a:pt x="75" y="373"/>
                  </a:lnTo>
                  <a:lnTo>
                    <a:pt x="75" y="373"/>
                  </a:lnTo>
                  <a:lnTo>
                    <a:pt x="74" y="373"/>
                  </a:lnTo>
                  <a:lnTo>
                    <a:pt x="74" y="374"/>
                  </a:lnTo>
                  <a:lnTo>
                    <a:pt x="74" y="374"/>
                  </a:lnTo>
                  <a:lnTo>
                    <a:pt x="74" y="375"/>
                  </a:lnTo>
                  <a:lnTo>
                    <a:pt x="74" y="376"/>
                  </a:lnTo>
                  <a:lnTo>
                    <a:pt x="73" y="376"/>
                  </a:lnTo>
                  <a:lnTo>
                    <a:pt x="73" y="377"/>
                  </a:lnTo>
                  <a:lnTo>
                    <a:pt x="72" y="377"/>
                  </a:lnTo>
                  <a:lnTo>
                    <a:pt x="72" y="378"/>
                  </a:lnTo>
                  <a:lnTo>
                    <a:pt x="71" y="378"/>
                  </a:lnTo>
                  <a:lnTo>
                    <a:pt x="70" y="377"/>
                  </a:lnTo>
                  <a:lnTo>
                    <a:pt x="69" y="377"/>
                  </a:lnTo>
                  <a:lnTo>
                    <a:pt x="68" y="377"/>
                  </a:lnTo>
                  <a:lnTo>
                    <a:pt x="67" y="376"/>
                  </a:lnTo>
                  <a:lnTo>
                    <a:pt x="67" y="376"/>
                  </a:lnTo>
                  <a:lnTo>
                    <a:pt x="66" y="376"/>
                  </a:lnTo>
                  <a:lnTo>
                    <a:pt x="65" y="376"/>
                  </a:lnTo>
                  <a:lnTo>
                    <a:pt x="64" y="375"/>
                  </a:lnTo>
                  <a:lnTo>
                    <a:pt x="63" y="375"/>
                  </a:lnTo>
                  <a:lnTo>
                    <a:pt x="63" y="374"/>
                  </a:lnTo>
                  <a:lnTo>
                    <a:pt x="62" y="374"/>
                  </a:lnTo>
                  <a:lnTo>
                    <a:pt x="61" y="374"/>
                  </a:lnTo>
                  <a:lnTo>
                    <a:pt x="60" y="374"/>
                  </a:lnTo>
                  <a:lnTo>
                    <a:pt x="60" y="375"/>
                  </a:lnTo>
                  <a:lnTo>
                    <a:pt x="59" y="375"/>
                  </a:lnTo>
                  <a:lnTo>
                    <a:pt x="59" y="376"/>
                  </a:lnTo>
                  <a:lnTo>
                    <a:pt x="58" y="377"/>
                  </a:lnTo>
                  <a:lnTo>
                    <a:pt x="57" y="377"/>
                  </a:lnTo>
                  <a:lnTo>
                    <a:pt x="56" y="377"/>
                  </a:lnTo>
                  <a:lnTo>
                    <a:pt x="55" y="377"/>
                  </a:lnTo>
                  <a:lnTo>
                    <a:pt x="54" y="377"/>
                  </a:lnTo>
                  <a:lnTo>
                    <a:pt x="53" y="377"/>
                  </a:lnTo>
                  <a:lnTo>
                    <a:pt x="52" y="377"/>
                  </a:lnTo>
                  <a:lnTo>
                    <a:pt x="51" y="376"/>
                  </a:lnTo>
                  <a:lnTo>
                    <a:pt x="51" y="376"/>
                  </a:lnTo>
                  <a:lnTo>
                    <a:pt x="50" y="376"/>
                  </a:lnTo>
                  <a:lnTo>
                    <a:pt x="49" y="376"/>
                  </a:lnTo>
                  <a:lnTo>
                    <a:pt x="48" y="376"/>
                  </a:lnTo>
                  <a:lnTo>
                    <a:pt x="47" y="376"/>
                  </a:lnTo>
                  <a:lnTo>
                    <a:pt x="46" y="376"/>
                  </a:lnTo>
                  <a:lnTo>
                    <a:pt x="45" y="375"/>
                  </a:lnTo>
                  <a:lnTo>
                    <a:pt x="44" y="376"/>
                  </a:lnTo>
                  <a:lnTo>
                    <a:pt x="43" y="376"/>
                  </a:lnTo>
                  <a:lnTo>
                    <a:pt x="43" y="376"/>
                  </a:lnTo>
                  <a:lnTo>
                    <a:pt x="42" y="376"/>
                  </a:lnTo>
                  <a:lnTo>
                    <a:pt x="41" y="376"/>
                  </a:lnTo>
                  <a:lnTo>
                    <a:pt x="41" y="375"/>
                  </a:lnTo>
                  <a:lnTo>
                    <a:pt x="40" y="375"/>
                  </a:lnTo>
                  <a:lnTo>
                    <a:pt x="39" y="375"/>
                  </a:lnTo>
                  <a:lnTo>
                    <a:pt x="38" y="375"/>
                  </a:lnTo>
                  <a:lnTo>
                    <a:pt x="37" y="375"/>
                  </a:lnTo>
                  <a:lnTo>
                    <a:pt x="36" y="375"/>
                  </a:lnTo>
                  <a:lnTo>
                    <a:pt x="36" y="374"/>
                  </a:lnTo>
                  <a:lnTo>
                    <a:pt x="35" y="374"/>
                  </a:lnTo>
                  <a:lnTo>
                    <a:pt x="36" y="374"/>
                  </a:lnTo>
                  <a:lnTo>
                    <a:pt x="36" y="373"/>
                  </a:lnTo>
                  <a:lnTo>
                    <a:pt x="35" y="373"/>
                  </a:lnTo>
                  <a:lnTo>
                    <a:pt x="35" y="373"/>
                  </a:lnTo>
                  <a:lnTo>
                    <a:pt x="34" y="373"/>
                  </a:lnTo>
                  <a:lnTo>
                    <a:pt x="33" y="373"/>
                  </a:lnTo>
                  <a:lnTo>
                    <a:pt x="32" y="373"/>
                  </a:lnTo>
                  <a:lnTo>
                    <a:pt x="31" y="372"/>
                  </a:lnTo>
                  <a:lnTo>
                    <a:pt x="30" y="372"/>
                  </a:lnTo>
                  <a:lnTo>
                    <a:pt x="29" y="372"/>
                  </a:lnTo>
                  <a:lnTo>
                    <a:pt x="29" y="371"/>
                  </a:lnTo>
                  <a:lnTo>
                    <a:pt x="28" y="371"/>
                  </a:lnTo>
                  <a:lnTo>
                    <a:pt x="27" y="371"/>
                  </a:lnTo>
                  <a:lnTo>
                    <a:pt x="27" y="371"/>
                  </a:lnTo>
                  <a:lnTo>
                    <a:pt x="26" y="371"/>
                  </a:lnTo>
                  <a:lnTo>
                    <a:pt x="26" y="369"/>
                  </a:lnTo>
                  <a:lnTo>
                    <a:pt x="26" y="367"/>
                  </a:lnTo>
                  <a:lnTo>
                    <a:pt x="25" y="366"/>
                  </a:lnTo>
                  <a:lnTo>
                    <a:pt x="25" y="364"/>
                  </a:lnTo>
                  <a:lnTo>
                    <a:pt x="24" y="361"/>
                  </a:lnTo>
                  <a:lnTo>
                    <a:pt x="25" y="360"/>
                  </a:lnTo>
                  <a:lnTo>
                    <a:pt x="23" y="358"/>
                  </a:lnTo>
                  <a:lnTo>
                    <a:pt x="24" y="357"/>
                  </a:lnTo>
                  <a:lnTo>
                    <a:pt x="25" y="355"/>
                  </a:lnTo>
                  <a:lnTo>
                    <a:pt x="24" y="354"/>
                  </a:lnTo>
                  <a:lnTo>
                    <a:pt x="23" y="352"/>
                  </a:lnTo>
                  <a:lnTo>
                    <a:pt x="22" y="351"/>
                  </a:lnTo>
                  <a:lnTo>
                    <a:pt x="23" y="346"/>
                  </a:lnTo>
                  <a:lnTo>
                    <a:pt x="24" y="345"/>
                  </a:lnTo>
                  <a:lnTo>
                    <a:pt x="26" y="344"/>
                  </a:lnTo>
                  <a:lnTo>
                    <a:pt x="25" y="343"/>
                  </a:lnTo>
                  <a:lnTo>
                    <a:pt x="24" y="343"/>
                  </a:lnTo>
                  <a:lnTo>
                    <a:pt x="23" y="343"/>
                  </a:lnTo>
                  <a:lnTo>
                    <a:pt x="24" y="342"/>
                  </a:lnTo>
                  <a:lnTo>
                    <a:pt x="27" y="340"/>
                  </a:lnTo>
                  <a:lnTo>
                    <a:pt x="27" y="340"/>
                  </a:lnTo>
                  <a:lnTo>
                    <a:pt x="28" y="339"/>
                  </a:lnTo>
                  <a:lnTo>
                    <a:pt x="30" y="338"/>
                  </a:lnTo>
                  <a:lnTo>
                    <a:pt x="32" y="337"/>
                  </a:lnTo>
                  <a:lnTo>
                    <a:pt x="34" y="337"/>
                  </a:lnTo>
                  <a:lnTo>
                    <a:pt x="34" y="335"/>
                  </a:lnTo>
                  <a:lnTo>
                    <a:pt x="32" y="335"/>
                  </a:lnTo>
                  <a:lnTo>
                    <a:pt x="29" y="334"/>
                  </a:lnTo>
                  <a:lnTo>
                    <a:pt x="27" y="333"/>
                  </a:lnTo>
                  <a:lnTo>
                    <a:pt x="26" y="332"/>
                  </a:lnTo>
                  <a:lnTo>
                    <a:pt x="25" y="331"/>
                  </a:lnTo>
                  <a:lnTo>
                    <a:pt x="22" y="331"/>
                  </a:lnTo>
                  <a:lnTo>
                    <a:pt x="19" y="331"/>
                  </a:lnTo>
                  <a:lnTo>
                    <a:pt x="18" y="332"/>
                  </a:lnTo>
                  <a:lnTo>
                    <a:pt x="16" y="332"/>
                  </a:lnTo>
                  <a:lnTo>
                    <a:pt x="13" y="331"/>
                  </a:lnTo>
                  <a:lnTo>
                    <a:pt x="11" y="330"/>
                  </a:lnTo>
                  <a:lnTo>
                    <a:pt x="7" y="328"/>
                  </a:lnTo>
                  <a:lnTo>
                    <a:pt x="5" y="327"/>
                  </a:lnTo>
                  <a:lnTo>
                    <a:pt x="4" y="327"/>
                  </a:lnTo>
                  <a:lnTo>
                    <a:pt x="4" y="327"/>
                  </a:lnTo>
                  <a:lnTo>
                    <a:pt x="4" y="324"/>
                  </a:lnTo>
                  <a:lnTo>
                    <a:pt x="1" y="322"/>
                  </a:lnTo>
                  <a:lnTo>
                    <a:pt x="0" y="320"/>
                  </a:lnTo>
                  <a:lnTo>
                    <a:pt x="1" y="320"/>
                  </a:lnTo>
                  <a:lnTo>
                    <a:pt x="3" y="320"/>
                  </a:lnTo>
                  <a:lnTo>
                    <a:pt x="5" y="320"/>
                  </a:lnTo>
                  <a:lnTo>
                    <a:pt x="6" y="319"/>
                  </a:lnTo>
                  <a:lnTo>
                    <a:pt x="8" y="319"/>
                  </a:lnTo>
                  <a:lnTo>
                    <a:pt x="10" y="319"/>
                  </a:lnTo>
                  <a:lnTo>
                    <a:pt x="12" y="319"/>
                  </a:lnTo>
                  <a:lnTo>
                    <a:pt x="13" y="317"/>
                  </a:lnTo>
                  <a:lnTo>
                    <a:pt x="15" y="317"/>
                  </a:lnTo>
                  <a:lnTo>
                    <a:pt x="18" y="317"/>
                  </a:lnTo>
                  <a:lnTo>
                    <a:pt x="17" y="315"/>
                  </a:lnTo>
                  <a:lnTo>
                    <a:pt x="16" y="312"/>
                  </a:lnTo>
                  <a:lnTo>
                    <a:pt x="17" y="311"/>
                  </a:lnTo>
                  <a:lnTo>
                    <a:pt x="19" y="312"/>
                  </a:lnTo>
                  <a:lnTo>
                    <a:pt x="19" y="311"/>
                  </a:lnTo>
                  <a:lnTo>
                    <a:pt x="20" y="311"/>
                  </a:lnTo>
                  <a:lnTo>
                    <a:pt x="22" y="310"/>
                  </a:lnTo>
                  <a:lnTo>
                    <a:pt x="21" y="308"/>
                  </a:lnTo>
                  <a:lnTo>
                    <a:pt x="22" y="307"/>
                  </a:lnTo>
                  <a:lnTo>
                    <a:pt x="22" y="305"/>
                  </a:lnTo>
                  <a:lnTo>
                    <a:pt x="21" y="305"/>
                  </a:lnTo>
                  <a:lnTo>
                    <a:pt x="19" y="305"/>
                  </a:lnTo>
                  <a:lnTo>
                    <a:pt x="19" y="303"/>
                  </a:lnTo>
                  <a:lnTo>
                    <a:pt x="19" y="303"/>
                  </a:lnTo>
                  <a:lnTo>
                    <a:pt x="20" y="303"/>
                  </a:lnTo>
                  <a:lnTo>
                    <a:pt x="22" y="303"/>
                  </a:lnTo>
                  <a:lnTo>
                    <a:pt x="23" y="301"/>
                  </a:lnTo>
                  <a:lnTo>
                    <a:pt x="23" y="300"/>
                  </a:lnTo>
                  <a:lnTo>
                    <a:pt x="22" y="299"/>
                  </a:lnTo>
                  <a:lnTo>
                    <a:pt x="21" y="298"/>
                  </a:lnTo>
                  <a:lnTo>
                    <a:pt x="19" y="299"/>
                  </a:lnTo>
                  <a:lnTo>
                    <a:pt x="19" y="298"/>
                  </a:lnTo>
                  <a:lnTo>
                    <a:pt x="19" y="297"/>
                  </a:lnTo>
                  <a:lnTo>
                    <a:pt x="19" y="295"/>
                  </a:lnTo>
                  <a:lnTo>
                    <a:pt x="19" y="293"/>
                  </a:lnTo>
                  <a:lnTo>
                    <a:pt x="20" y="292"/>
                  </a:lnTo>
                  <a:lnTo>
                    <a:pt x="21" y="293"/>
                  </a:lnTo>
                  <a:lnTo>
                    <a:pt x="23" y="292"/>
                  </a:lnTo>
                  <a:lnTo>
                    <a:pt x="22" y="290"/>
                  </a:lnTo>
                  <a:lnTo>
                    <a:pt x="22" y="288"/>
                  </a:lnTo>
                  <a:lnTo>
                    <a:pt x="21" y="287"/>
                  </a:lnTo>
                  <a:lnTo>
                    <a:pt x="21" y="283"/>
                  </a:lnTo>
                  <a:lnTo>
                    <a:pt x="22" y="280"/>
                  </a:lnTo>
                  <a:lnTo>
                    <a:pt x="23" y="279"/>
                  </a:lnTo>
                  <a:lnTo>
                    <a:pt x="22" y="279"/>
                  </a:lnTo>
                  <a:lnTo>
                    <a:pt x="23" y="278"/>
                  </a:lnTo>
                  <a:lnTo>
                    <a:pt x="23" y="276"/>
                  </a:lnTo>
                  <a:lnTo>
                    <a:pt x="24" y="275"/>
                  </a:lnTo>
                  <a:lnTo>
                    <a:pt x="24" y="273"/>
                  </a:lnTo>
                  <a:lnTo>
                    <a:pt x="24" y="272"/>
                  </a:lnTo>
                  <a:lnTo>
                    <a:pt x="24" y="271"/>
                  </a:lnTo>
                  <a:lnTo>
                    <a:pt x="25" y="269"/>
                  </a:lnTo>
                  <a:lnTo>
                    <a:pt x="25" y="265"/>
                  </a:lnTo>
                  <a:lnTo>
                    <a:pt x="25" y="264"/>
                  </a:lnTo>
                  <a:lnTo>
                    <a:pt x="22" y="263"/>
                  </a:lnTo>
                  <a:lnTo>
                    <a:pt x="23" y="262"/>
                  </a:lnTo>
                  <a:lnTo>
                    <a:pt x="25" y="261"/>
                  </a:lnTo>
                  <a:lnTo>
                    <a:pt x="25" y="259"/>
                  </a:lnTo>
                  <a:lnTo>
                    <a:pt x="23" y="260"/>
                  </a:lnTo>
                  <a:lnTo>
                    <a:pt x="22" y="259"/>
                  </a:lnTo>
                  <a:lnTo>
                    <a:pt x="20" y="258"/>
                  </a:lnTo>
                  <a:lnTo>
                    <a:pt x="19" y="258"/>
                  </a:lnTo>
                  <a:lnTo>
                    <a:pt x="17" y="258"/>
                  </a:lnTo>
                  <a:lnTo>
                    <a:pt x="15" y="257"/>
                  </a:lnTo>
                  <a:lnTo>
                    <a:pt x="15" y="256"/>
                  </a:lnTo>
                  <a:lnTo>
                    <a:pt x="14" y="256"/>
                  </a:lnTo>
                  <a:lnTo>
                    <a:pt x="13" y="256"/>
                  </a:lnTo>
                  <a:lnTo>
                    <a:pt x="14" y="254"/>
                  </a:lnTo>
                  <a:lnTo>
                    <a:pt x="15" y="252"/>
                  </a:lnTo>
                  <a:lnTo>
                    <a:pt x="15" y="251"/>
                  </a:lnTo>
                  <a:lnTo>
                    <a:pt x="17" y="249"/>
                  </a:lnTo>
                  <a:lnTo>
                    <a:pt x="18" y="248"/>
                  </a:lnTo>
                  <a:lnTo>
                    <a:pt x="19" y="247"/>
                  </a:lnTo>
                  <a:lnTo>
                    <a:pt x="20" y="247"/>
                  </a:lnTo>
                  <a:lnTo>
                    <a:pt x="21" y="244"/>
                  </a:lnTo>
                  <a:lnTo>
                    <a:pt x="20" y="244"/>
                  </a:lnTo>
                  <a:lnTo>
                    <a:pt x="21" y="241"/>
                  </a:lnTo>
                  <a:lnTo>
                    <a:pt x="22" y="240"/>
                  </a:lnTo>
                  <a:lnTo>
                    <a:pt x="22" y="238"/>
                  </a:lnTo>
                  <a:lnTo>
                    <a:pt x="23" y="237"/>
                  </a:lnTo>
                  <a:lnTo>
                    <a:pt x="24" y="236"/>
                  </a:lnTo>
                  <a:lnTo>
                    <a:pt x="26" y="237"/>
                  </a:lnTo>
                  <a:lnTo>
                    <a:pt x="27" y="237"/>
                  </a:lnTo>
                  <a:lnTo>
                    <a:pt x="28" y="237"/>
                  </a:lnTo>
                  <a:lnTo>
                    <a:pt x="29" y="234"/>
                  </a:lnTo>
                  <a:lnTo>
                    <a:pt x="30" y="232"/>
                  </a:lnTo>
                  <a:lnTo>
                    <a:pt x="29" y="232"/>
                  </a:lnTo>
                  <a:lnTo>
                    <a:pt x="28" y="232"/>
                  </a:lnTo>
                  <a:lnTo>
                    <a:pt x="29" y="231"/>
                  </a:lnTo>
                  <a:lnTo>
                    <a:pt x="31" y="231"/>
                  </a:lnTo>
                  <a:lnTo>
                    <a:pt x="32" y="230"/>
                  </a:lnTo>
                  <a:lnTo>
                    <a:pt x="33" y="230"/>
                  </a:lnTo>
                  <a:lnTo>
                    <a:pt x="34" y="229"/>
                  </a:lnTo>
                  <a:lnTo>
                    <a:pt x="35" y="229"/>
                  </a:lnTo>
                  <a:lnTo>
                    <a:pt x="36" y="229"/>
                  </a:lnTo>
                  <a:lnTo>
                    <a:pt x="37" y="229"/>
                  </a:lnTo>
                  <a:lnTo>
                    <a:pt x="37" y="228"/>
                  </a:lnTo>
                  <a:lnTo>
                    <a:pt x="37" y="227"/>
                  </a:lnTo>
                  <a:lnTo>
                    <a:pt x="37" y="226"/>
                  </a:lnTo>
                  <a:lnTo>
                    <a:pt x="40" y="226"/>
                  </a:lnTo>
                  <a:lnTo>
                    <a:pt x="40" y="225"/>
                  </a:lnTo>
                  <a:lnTo>
                    <a:pt x="42" y="225"/>
                  </a:lnTo>
                  <a:lnTo>
                    <a:pt x="42" y="227"/>
                  </a:lnTo>
                  <a:lnTo>
                    <a:pt x="43" y="227"/>
                  </a:lnTo>
                  <a:lnTo>
                    <a:pt x="44" y="225"/>
                  </a:lnTo>
                  <a:lnTo>
                    <a:pt x="44" y="224"/>
                  </a:lnTo>
                  <a:lnTo>
                    <a:pt x="44" y="223"/>
                  </a:lnTo>
                  <a:lnTo>
                    <a:pt x="43" y="223"/>
                  </a:lnTo>
                  <a:lnTo>
                    <a:pt x="42" y="223"/>
                  </a:lnTo>
                  <a:lnTo>
                    <a:pt x="40" y="222"/>
                  </a:lnTo>
                  <a:lnTo>
                    <a:pt x="38" y="222"/>
                  </a:lnTo>
                  <a:lnTo>
                    <a:pt x="36" y="222"/>
                  </a:lnTo>
                  <a:lnTo>
                    <a:pt x="36" y="221"/>
                  </a:lnTo>
                  <a:lnTo>
                    <a:pt x="35" y="219"/>
                  </a:lnTo>
                  <a:lnTo>
                    <a:pt x="35" y="218"/>
                  </a:lnTo>
                  <a:lnTo>
                    <a:pt x="32" y="218"/>
                  </a:lnTo>
                  <a:lnTo>
                    <a:pt x="31" y="218"/>
                  </a:lnTo>
                  <a:lnTo>
                    <a:pt x="30" y="217"/>
                  </a:lnTo>
                  <a:lnTo>
                    <a:pt x="28" y="219"/>
                  </a:lnTo>
                  <a:lnTo>
                    <a:pt x="28" y="220"/>
                  </a:lnTo>
                  <a:lnTo>
                    <a:pt x="27" y="221"/>
                  </a:lnTo>
                  <a:lnTo>
                    <a:pt x="27" y="219"/>
                  </a:lnTo>
                  <a:lnTo>
                    <a:pt x="25" y="218"/>
                  </a:lnTo>
                  <a:lnTo>
                    <a:pt x="24" y="217"/>
                  </a:lnTo>
                  <a:lnTo>
                    <a:pt x="22" y="216"/>
                  </a:lnTo>
                  <a:lnTo>
                    <a:pt x="21" y="215"/>
                  </a:lnTo>
                  <a:lnTo>
                    <a:pt x="22" y="213"/>
                  </a:lnTo>
                  <a:lnTo>
                    <a:pt x="22" y="210"/>
                  </a:lnTo>
                  <a:lnTo>
                    <a:pt x="22" y="208"/>
                  </a:lnTo>
                  <a:lnTo>
                    <a:pt x="23" y="208"/>
                  </a:lnTo>
                  <a:lnTo>
                    <a:pt x="24" y="206"/>
                  </a:lnTo>
                  <a:lnTo>
                    <a:pt x="26" y="205"/>
                  </a:lnTo>
                  <a:lnTo>
                    <a:pt x="27" y="204"/>
                  </a:lnTo>
                  <a:lnTo>
                    <a:pt x="28" y="204"/>
                  </a:lnTo>
                  <a:lnTo>
                    <a:pt x="29" y="203"/>
                  </a:lnTo>
                  <a:lnTo>
                    <a:pt x="31" y="202"/>
                  </a:lnTo>
                  <a:lnTo>
                    <a:pt x="32" y="201"/>
                  </a:lnTo>
                  <a:lnTo>
                    <a:pt x="33" y="200"/>
                  </a:lnTo>
                  <a:lnTo>
                    <a:pt x="33" y="200"/>
                  </a:lnTo>
                  <a:lnTo>
                    <a:pt x="31" y="199"/>
                  </a:lnTo>
                  <a:lnTo>
                    <a:pt x="30" y="198"/>
                  </a:lnTo>
                  <a:lnTo>
                    <a:pt x="29" y="198"/>
                  </a:lnTo>
                  <a:lnTo>
                    <a:pt x="28" y="197"/>
                  </a:lnTo>
                  <a:lnTo>
                    <a:pt x="29" y="196"/>
                  </a:lnTo>
                  <a:lnTo>
                    <a:pt x="31" y="194"/>
                  </a:lnTo>
                  <a:lnTo>
                    <a:pt x="32" y="194"/>
                  </a:lnTo>
                  <a:lnTo>
                    <a:pt x="33" y="192"/>
                  </a:lnTo>
                  <a:lnTo>
                    <a:pt x="34" y="192"/>
                  </a:lnTo>
                  <a:lnTo>
                    <a:pt x="35" y="190"/>
                  </a:lnTo>
                  <a:lnTo>
                    <a:pt x="35" y="189"/>
                  </a:lnTo>
                  <a:lnTo>
                    <a:pt x="35" y="188"/>
                  </a:lnTo>
                  <a:lnTo>
                    <a:pt x="35" y="186"/>
                  </a:lnTo>
                  <a:lnTo>
                    <a:pt x="36" y="186"/>
                  </a:lnTo>
                  <a:lnTo>
                    <a:pt x="38" y="186"/>
                  </a:lnTo>
                  <a:lnTo>
                    <a:pt x="39" y="185"/>
                  </a:lnTo>
                  <a:lnTo>
                    <a:pt x="40" y="183"/>
                  </a:lnTo>
                  <a:lnTo>
                    <a:pt x="41" y="182"/>
                  </a:lnTo>
                  <a:lnTo>
                    <a:pt x="41" y="181"/>
                  </a:lnTo>
                  <a:lnTo>
                    <a:pt x="40" y="180"/>
                  </a:lnTo>
                  <a:lnTo>
                    <a:pt x="39" y="179"/>
                  </a:lnTo>
                  <a:lnTo>
                    <a:pt x="37" y="178"/>
                  </a:lnTo>
                  <a:lnTo>
                    <a:pt x="35" y="177"/>
                  </a:lnTo>
                  <a:lnTo>
                    <a:pt x="35" y="177"/>
                  </a:lnTo>
                  <a:lnTo>
                    <a:pt x="33" y="176"/>
                  </a:lnTo>
                  <a:lnTo>
                    <a:pt x="32" y="175"/>
                  </a:lnTo>
                  <a:lnTo>
                    <a:pt x="30" y="175"/>
                  </a:lnTo>
                  <a:lnTo>
                    <a:pt x="30" y="174"/>
                  </a:lnTo>
                  <a:lnTo>
                    <a:pt x="32" y="172"/>
                  </a:lnTo>
                  <a:lnTo>
                    <a:pt x="34" y="171"/>
                  </a:lnTo>
                  <a:lnTo>
                    <a:pt x="35" y="169"/>
                  </a:lnTo>
                  <a:lnTo>
                    <a:pt x="36" y="169"/>
                  </a:lnTo>
                  <a:lnTo>
                    <a:pt x="37" y="168"/>
                  </a:lnTo>
                  <a:lnTo>
                    <a:pt x="37" y="166"/>
                  </a:lnTo>
                  <a:lnTo>
                    <a:pt x="37" y="165"/>
                  </a:lnTo>
                  <a:lnTo>
                    <a:pt x="36" y="163"/>
                  </a:lnTo>
                  <a:lnTo>
                    <a:pt x="35" y="161"/>
                  </a:lnTo>
                  <a:lnTo>
                    <a:pt x="35" y="161"/>
                  </a:lnTo>
                  <a:lnTo>
                    <a:pt x="35" y="160"/>
                  </a:lnTo>
                  <a:lnTo>
                    <a:pt x="35" y="159"/>
                  </a:lnTo>
                  <a:lnTo>
                    <a:pt x="36" y="158"/>
                  </a:lnTo>
                  <a:lnTo>
                    <a:pt x="35" y="157"/>
                  </a:lnTo>
                  <a:lnTo>
                    <a:pt x="35" y="156"/>
                  </a:lnTo>
                  <a:lnTo>
                    <a:pt x="35" y="155"/>
                  </a:lnTo>
                  <a:lnTo>
                    <a:pt x="36" y="153"/>
                  </a:lnTo>
                  <a:lnTo>
                    <a:pt x="37" y="153"/>
                  </a:lnTo>
                  <a:lnTo>
                    <a:pt x="37" y="152"/>
                  </a:lnTo>
                  <a:lnTo>
                    <a:pt x="37" y="151"/>
                  </a:lnTo>
                  <a:lnTo>
                    <a:pt x="36" y="150"/>
                  </a:lnTo>
                  <a:lnTo>
                    <a:pt x="35" y="149"/>
                  </a:lnTo>
                  <a:lnTo>
                    <a:pt x="35" y="150"/>
                  </a:lnTo>
                  <a:lnTo>
                    <a:pt x="34" y="150"/>
                  </a:lnTo>
                  <a:lnTo>
                    <a:pt x="35" y="147"/>
                  </a:lnTo>
                  <a:lnTo>
                    <a:pt x="34" y="145"/>
                  </a:lnTo>
                  <a:lnTo>
                    <a:pt x="33" y="145"/>
                  </a:lnTo>
                  <a:lnTo>
                    <a:pt x="32" y="145"/>
                  </a:lnTo>
                  <a:lnTo>
                    <a:pt x="31" y="145"/>
                  </a:lnTo>
                  <a:lnTo>
                    <a:pt x="32" y="143"/>
                  </a:lnTo>
                  <a:lnTo>
                    <a:pt x="33" y="140"/>
                  </a:lnTo>
                  <a:lnTo>
                    <a:pt x="33" y="139"/>
                  </a:lnTo>
                  <a:lnTo>
                    <a:pt x="31" y="139"/>
                  </a:lnTo>
                  <a:lnTo>
                    <a:pt x="31" y="137"/>
                  </a:lnTo>
                  <a:lnTo>
                    <a:pt x="32" y="137"/>
                  </a:lnTo>
                  <a:lnTo>
                    <a:pt x="34" y="137"/>
                  </a:lnTo>
                  <a:lnTo>
                    <a:pt x="35" y="137"/>
                  </a:lnTo>
                  <a:lnTo>
                    <a:pt x="35" y="137"/>
                  </a:lnTo>
                  <a:lnTo>
                    <a:pt x="35" y="135"/>
                  </a:lnTo>
                  <a:lnTo>
                    <a:pt x="35" y="135"/>
                  </a:lnTo>
                  <a:lnTo>
                    <a:pt x="35" y="134"/>
                  </a:lnTo>
                  <a:lnTo>
                    <a:pt x="36" y="134"/>
                  </a:lnTo>
                  <a:lnTo>
                    <a:pt x="37" y="133"/>
                  </a:lnTo>
                  <a:lnTo>
                    <a:pt x="37" y="131"/>
                  </a:lnTo>
                  <a:lnTo>
                    <a:pt x="37" y="129"/>
                  </a:lnTo>
                  <a:lnTo>
                    <a:pt x="37" y="128"/>
                  </a:lnTo>
                  <a:lnTo>
                    <a:pt x="38" y="127"/>
                  </a:lnTo>
                  <a:lnTo>
                    <a:pt x="42" y="129"/>
                  </a:lnTo>
                  <a:lnTo>
                    <a:pt x="43" y="129"/>
                  </a:lnTo>
                  <a:lnTo>
                    <a:pt x="43" y="129"/>
                  </a:lnTo>
                  <a:lnTo>
                    <a:pt x="45" y="128"/>
                  </a:lnTo>
                  <a:lnTo>
                    <a:pt x="46" y="127"/>
                  </a:lnTo>
                  <a:lnTo>
                    <a:pt x="48" y="126"/>
                  </a:lnTo>
                  <a:lnTo>
                    <a:pt x="49" y="125"/>
                  </a:lnTo>
                  <a:lnTo>
                    <a:pt x="50" y="124"/>
                  </a:lnTo>
                  <a:lnTo>
                    <a:pt x="51" y="123"/>
                  </a:lnTo>
                  <a:lnTo>
                    <a:pt x="51" y="121"/>
                  </a:lnTo>
                  <a:lnTo>
                    <a:pt x="51" y="119"/>
                  </a:lnTo>
                  <a:lnTo>
                    <a:pt x="50" y="118"/>
                  </a:lnTo>
                  <a:lnTo>
                    <a:pt x="50" y="117"/>
                  </a:lnTo>
                  <a:lnTo>
                    <a:pt x="51" y="116"/>
                  </a:lnTo>
                  <a:lnTo>
                    <a:pt x="51" y="114"/>
                  </a:lnTo>
                  <a:lnTo>
                    <a:pt x="53" y="113"/>
                  </a:lnTo>
                  <a:lnTo>
                    <a:pt x="55" y="113"/>
                  </a:lnTo>
                  <a:lnTo>
                    <a:pt x="56" y="112"/>
                  </a:lnTo>
                  <a:lnTo>
                    <a:pt x="57" y="110"/>
                  </a:lnTo>
                  <a:lnTo>
                    <a:pt x="58" y="108"/>
                  </a:lnTo>
                  <a:lnTo>
                    <a:pt x="59" y="105"/>
                  </a:lnTo>
                  <a:lnTo>
                    <a:pt x="59" y="104"/>
                  </a:lnTo>
                  <a:lnTo>
                    <a:pt x="60" y="103"/>
                  </a:lnTo>
                  <a:lnTo>
                    <a:pt x="61" y="103"/>
                  </a:lnTo>
                  <a:lnTo>
                    <a:pt x="61" y="102"/>
                  </a:lnTo>
                  <a:lnTo>
                    <a:pt x="64" y="102"/>
                  </a:lnTo>
                  <a:lnTo>
                    <a:pt x="66" y="101"/>
                  </a:lnTo>
                  <a:lnTo>
                    <a:pt x="67" y="100"/>
                  </a:lnTo>
                  <a:lnTo>
                    <a:pt x="69" y="100"/>
                  </a:lnTo>
                  <a:lnTo>
                    <a:pt x="70" y="98"/>
                  </a:lnTo>
                  <a:lnTo>
                    <a:pt x="69" y="97"/>
                  </a:lnTo>
                  <a:lnTo>
                    <a:pt x="69" y="96"/>
                  </a:lnTo>
                  <a:lnTo>
                    <a:pt x="67" y="96"/>
                  </a:lnTo>
                  <a:lnTo>
                    <a:pt x="67" y="95"/>
                  </a:lnTo>
                  <a:lnTo>
                    <a:pt x="66" y="94"/>
                  </a:lnTo>
                  <a:lnTo>
                    <a:pt x="65" y="92"/>
                  </a:lnTo>
                  <a:lnTo>
                    <a:pt x="62" y="91"/>
                  </a:lnTo>
                  <a:lnTo>
                    <a:pt x="62" y="90"/>
                  </a:lnTo>
                  <a:lnTo>
                    <a:pt x="61" y="88"/>
                  </a:lnTo>
                  <a:lnTo>
                    <a:pt x="61" y="87"/>
                  </a:lnTo>
                  <a:lnTo>
                    <a:pt x="59" y="88"/>
                  </a:lnTo>
                  <a:lnTo>
                    <a:pt x="59" y="86"/>
                  </a:lnTo>
                  <a:lnTo>
                    <a:pt x="57" y="86"/>
                  </a:lnTo>
                  <a:lnTo>
                    <a:pt x="56" y="86"/>
                  </a:lnTo>
                  <a:lnTo>
                    <a:pt x="55" y="85"/>
                  </a:lnTo>
                  <a:lnTo>
                    <a:pt x="54" y="82"/>
                  </a:lnTo>
                  <a:lnTo>
                    <a:pt x="53" y="79"/>
                  </a:lnTo>
                  <a:lnTo>
                    <a:pt x="54" y="78"/>
                  </a:lnTo>
                  <a:lnTo>
                    <a:pt x="56" y="79"/>
                  </a:lnTo>
                  <a:lnTo>
                    <a:pt x="57" y="78"/>
                  </a:lnTo>
                  <a:lnTo>
                    <a:pt x="57" y="75"/>
                  </a:lnTo>
                  <a:lnTo>
                    <a:pt x="59" y="76"/>
                  </a:lnTo>
                  <a:lnTo>
                    <a:pt x="60" y="76"/>
                  </a:lnTo>
                  <a:lnTo>
                    <a:pt x="61" y="75"/>
                  </a:lnTo>
                  <a:lnTo>
                    <a:pt x="60" y="73"/>
                  </a:lnTo>
                  <a:lnTo>
                    <a:pt x="60" y="70"/>
                  </a:lnTo>
                  <a:lnTo>
                    <a:pt x="61" y="70"/>
                  </a:lnTo>
                  <a:lnTo>
                    <a:pt x="62" y="68"/>
                  </a:lnTo>
                  <a:lnTo>
                    <a:pt x="62" y="66"/>
                  </a:lnTo>
                  <a:lnTo>
                    <a:pt x="63" y="64"/>
                  </a:lnTo>
                  <a:lnTo>
                    <a:pt x="64" y="62"/>
                  </a:lnTo>
                  <a:lnTo>
                    <a:pt x="66" y="58"/>
                  </a:lnTo>
                  <a:lnTo>
                    <a:pt x="65" y="58"/>
                  </a:lnTo>
                  <a:lnTo>
                    <a:pt x="63" y="57"/>
                  </a:lnTo>
                  <a:lnTo>
                    <a:pt x="64" y="56"/>
                  </a:lnTo>
                  <a:lnTo>
                    <a:pt x="67" y="55"/>
                  </a:lnTo>
                  <a:lnTo>
                    <a:pt x="69" y="53"/>
                  </a:lnTo>
                  <a:lnTo>
                    <a:pt x="71" y="53"/>
                  </a:lnTo>
                  <a:lnTo>
                    <a:pt x="73" y="54"/>
                  </a:lnTo>
                  <a:lnTo>
                    <a:pt x="74" y="55"/>
                  </a:lnTo>
                  <a:lnTo>
                    <a:pt x="76" y="56"/>
                  </a:lnTo>
                  <a:lnTo>
                    <a:pt x="77" y="58"/>
                  </a:lnTo>
                  <a:lnTo>
                    <a:pt x="78" y="58"/>
                  </a:lnTo>
                  <a:lnTo>
                    <a:pt x="80" y="60"/>
                  </a:lnTo>
                  <a:lnTo>
                    <a:pt x="80" y="61"/>
                  </a:lnTo>
                  <a:lnTo>
                    <a:pt x="82" y="62"/>
                  </a:lnTo>
                  <a:lnTo>
                    <a:pt x="84" y="62"/>
                  </a:lnTo>
                  <a:lnTo>
                    <a:pt x="88" y="62"/>
                  </a:lnTo>
                  <a:lnTo>
                    <a:pt x="90" y="62"/>
                  </a:lnTo>
                  <a:lnTo>
                    <a:pt x="92" y="60"/>
                  </a:lnTo>
                  <a:lnTo>
                    <a:pt x="92" y="59"/>
                  </a:lnTo>
                  <a:lnTo>
                    <a:pt x="92" y="56"/>
                  </a:lnTo>
                  <a:lnTo>
                    <a:pt x="91" y="55"/>
                  </a:lnTo>
                  <a:lnTo>
                    <a:pt x="91" y="53"/>
                  </a:lnTo>
                  <a:lnTo>
                    <a:pt x="91" y="51"/>
                  </a:lnTo>
                  <a:lnTo>
                    <a:pt x="90" y="49"/>
                  </a:lnTo>
                  <a:lnTo>
                    <a:pt x="91" y="46"/>
                  </a:lnTo>
                  <a:lnTo>
                    <a:pt x="93" y="45"/>
                  </a:lnTo>
                  <a:lnTo>
                    <a:pt x="95" y="44"/>
                  </a:lnTo>
                  <a:lnTo>
                    <a:pt x="97" y="45"/>
                  </a:lnTo>
                  <a:lnTo>
                    <a:pt x="98" y="45"/>
                  </a:lnTo>
                  <a:lnTo>
                    <a:pt x="98" y="43"/>
                  </a:lnTo>
                  <a:lnTo>
                    <a:pt x="99" y="43"/>
                  </a:lnTo>
                  <a:lnTo>
                    <a:pt x="100" y="42"/>
                  </a:lnTo>
                  <a:lnTo>
                    <a:pt x="102" y="42"/>
                  </a:lnTo>
                  <a:lnTo>
                    <a:pt x="103" y="41"/>
                  </a:lnTo>
                  <a:lnTo>
                    <a:pt x="104" y="39"/>
                  </a:lnTo>
                  <a:lnTo>
                    <a:pt x="104" y="36"/>
                  </a:lnTo>
                  <a:lnTo>
                    <a:pt x="103" y="34"/>
                  </a:lnTo>
                  <a:lnTo>
                    <a:pt x="102" y="32"/>
                  </a:lnTo>
                  <a:lnTo>
                    <a:pt x="103" y="31"/>
                  </a:lnTo>
                  <a:lnTo>
                    <a:pt x="105" y="31"/>
                  </a:lnTo>
                  <a:lnTo>
                    <a:pt x="105" y="30"/>
                  </a:lnTo>
                  <a:lnTo>
                    <a:pt x="105" y="29"/>
                  </a:lnTo>
                  <a:lnTo>
                    <a:pt x="104" y="27"/>
                  </a:lnTo>
                  <a:lnTo>
                    <a:pt x="104" y="26"/>
                  </a:lnTo>
                  <a:lnTo>
                    <a:pt x="103" y="23"/>
                  </a:lnTo>
                  <a:lnTo>
                    <a:pt x="102" y="22"/>
                  </a:lnTo>
                  <a:lnTo>
                    <a:pt x="101" y="20"/>
                  </a:lnTo>
                  <a:lnTo>
                    <a:pt x="103" y="19"/>
                  </a:lnTo>
                  <a:lnTo>
                    <a:pt x="105" y="18"/>
                  </a:lnTo>
                  <a:lnTo>
                    <a:pt x="106" y="18"/>
                  </a:lnTo>
                  <a:lnTo>
                    <a:pt x="106" y="18"/>
                  </a:lnTo>
                  <a:lnTo>
                    <a:pt x="108" y="17"/>
                  </a:lnTo>
                  <a:lnTo>
                    <a:pt x="107" y="16"/>
                  </a:lnTo>
                  <a:lnTo>
                    <a:pt x="108" y="14"/>
                  </a:lnTo>
                  <a:lnTo>
                    <a:pt x="109" y="14"/>
                  </a:lnTo>
                  <a:lnTo>
                    <a:pt x="110" y="12"/>
                  </a:lnTo>
                  <a:lnTo>
                    <a:pt x="110" y="11"/>
                  </a:lnTo>
                  <a:lnTo>
                    <a:pt x="109" y="10"/>
                  </a:lnTo>
                  <a:lnTo>
                    <a:pt x="109" y="7"/>
                  </a:lnTo>
                  <a:lnTo>
                    <a:pt x="107" y="5"/>
                  </a:lnTo>
                  <a:lnTo>
                    <a:pt x="105" y="3"/>
                  </a:lnTo>
                  <a:lnTo>
                    <a:pt x="104" y="3"/>
                  </a:lnTo>
                  <a:lnTo>
                    <a:pt x="105" y="2"/>
                  </a:lnTo>
                  <a:lnTo>
                    <a:pt x="105" y="1"/>
                  </a:lnTo>
                  <a:lnTo>
                    <a:pt x="106" y="0"/>
                  </a:lnTo>
                  <a:lnTo>
                    <a:pt x="107" y="1"/>
                  </a:lnTo>
                  <a:lnTo>
                    <a:pt x="109" y="2"/>
                  </a:lnTo>
                  <a:lnTo>
                    <a:pt x="111" y="3"/>
                  </a:lnTo>
                  <a:lnTo>
                    <a:pt x="112" y="4"/>
                  </a:lnTo>
                  <a:lnTo>
                    <a:pt x="113" y="5"/>
                  </a:lnTo>
                  <a:lnTo>
                    <a:pt x="114" y="6"/>
                  </a:lnTo>
                  <a:lnTo>
                    <a:pt x="115" y="6"/>
                  </a:ln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236" name="Freeform 236"/>
            <p:cNvSpPr>
              <a:spLocks/>
            </p:cNvSpPr>
            <p:nvPr/>
          </p:nvSpPr>
          <p:spPr bwMode="auto">
            <a:xfrm>
              <a:off x="3908426" y="3743321"/>
              <a:ext cx="517525" cy="568324"/>
            </a:xfrm>
            <a:custGeom>
              <a:avLst/>
              <a:gdLst>
                <a:gd name="T0" fmla="*/ 38 w 326"/>
                <a:gd name="T1" fmla="*/ 5 h 358"/>
                <a:gd name="T2" fmla="*/ 63 w 326"/>
                <a:gd name="T3" fmla="*/ 19 h 358"/>
                <a:gd name="T4" fmla="*/ 89 w 326"/>
                <a:gd name="T5" fmla="*/ 20 h 358"/>
                <a:gd name="T6" fmla="*/ 119 w 326"/>
                <a:gd name="T7" fmla="*/ 29 h 358"/>
                <a:gd name="T8" fmla="*/ 149 w 326"/>
                <a:gd name="T9" fmla="*/ 30 h 358"/>
                <a:gd name="T10" fmla="*/ 146 w 326"/>
                <a:gd name="T11" fmla="*/ 68 h 358"/>
                <a:gd name="T12" fmla="*/ 153 w 326"/>
                <a:gd name="T13" fmla="*/ 83 h 358"/>
                <a:gd name="T14" fmla="*/ 156 w 326"/>
                <a:gd name="T15" fmla="*/ 100 h 358"/>
                <a:gd name="T16" fmla="*/ 177 w 326"/>
                <a:gd name="T17" fmla="*/ 107 h 358"/>
                <a:gd name="T18" fmla="*/ 197 w 326"/>
                <a:gd name="T19" fmla="*/ 115 h 358"/>
                <a:gd name="T20" fmla="*/ 217 w 326"/>
                <a:gd name="T21" fmla="*/ 123 h 358"/>
                <a:gd name="T22" fmla="*/ 227 w 326"/>
                <a:gd name="T23" fmla="*/ 139 h 358"/>
                <a:gd name="T24" fmla="*/ 235 w 326"/>
                <a:gd name="T25" fmla="*/ 150 h 358"/>
                <a:gd name="T26" fmla="*/ 246 w 326"/>
                <a:gd name="T27" fmla="*/ 160 h 358"/>
                <a:gd name="T28" fmla="*/ 256 w 326"/>
                <a:gd name="T29" fmla="*/ 192 h 358"/>
                <a:gd name="T30" fmla="*/ 292 w 326"/>
                <a:gd name="T31" fmla="*/ 188 h 358"/>
                <a:gd name="T32" fmla="*/ 323 w 326"/>
                <a:gd name="T33" fmla="*/ 181 h 358"/>
                <a:gd name="T34" fmla="*/ 316 w 326"/>
                <a:gd name="T35" fmla="*/ 188 h 358"/>
                <a:gd name="T36" fmla="*/ 303 w 326"/>
                <a:gd name="T37" fmla="*/ 196 h 358"/>
                <a:gd name="T38" fmla="*/ 299 w 326"/>
                <a:gd name="T39" fmla="*/ 210 h 358"/>
                <a:gd name="T40" fmla="*/ 296 w 326"/>
                <a:gd name="T41" fmla="*/ 223 h 358"/>
                <a:gd name="T42" fmla="*/ 284 w 326"/>
                <a:gd name="T43" fmla="*/ 228 h 358"/>
                <a:gd name="T44" fmla="*/ 273 w 326"/>
                <a:gd name="T45" fmla="*/ 234 h 358"/>
                <a:gd name="T46" fmla="*/ 266 w 326"/>
                <a:gd name="T47" fmla="*/ 242 h 358"/>
                <a:gd name="T48" fmla="*/ 255 w 326"/>
                <a:gd name="T49" fmla="*/ 243 h 358"/>
                <a:gd name="T50" fmla="*/ 242 w 326"/>
                <a:gd name="T51" fmla="*/ 244 h 358"/>
                <a:gd name="T52" fmla="*/ 238 w 326"/>
                <a:gd name="T53" fmla="*/ 255 h 358"/>
                <a:gd name="T54" fmla="*/ 229 w 326"/>
                <a:gd name="T55" fmla="*/ 258 h 358"/>
                <a:gd name="T56" fmla="*/ 217 w 326"/>
                <a:gd name="T57" fmla="*/ 257 h 358"/>
                <a:gd name="T58" fmla="*/ 208 w 326"/>
                <a:gd name="T59" fmla="*/ 251 h 358"/>
                <a:gd name="T60" fmla="*/ 200 w 326"/>
                <a:gd name="T61" fmla="*/ 259 h 358"/>
                <a:gd name="T62" fmla="*/ 195 w 326"/>
                <a:gd name="T63" fmla="*/ 261 h 358"/>
                <a:gd name="T64" fmla="*/ 200 w 326"/>
                <a:gd name="T65" fmla="*/ 269 h 358"/>
                <a:gd name="T66" fmla="*/ 210 w 326"/>
                <a:gd name="T67" fmla="*/ 269 h 358"/>
                <a:gd name="T68" fmla="*/ 209 w 326"/>
                <a:gd name="T69" fmla="*/ 281 h 358"/>
                <a:gd name="T70" fmla="*/ 206 w 326"/>
                <a:gd name="T71" fmla="*/ 285 h 358"/>
                <a:gd name="T72" fmla="*/ 195 w 326"/>
                <a:gd name="T73" fmla="*/ 277 h 358"/>
                <a:gd name="T74" fmla="*/ 191 w 326"/>
                <a:gd name="T75" fmla="*/ 278 h 358"/>
                <a:gd name="T76" fmla="*/ 185 w 326"/>
                <a:gd name="T77" fmla="*/ 266 h 358"/>
                <a:gd name="T78" fmla="*/ 175 w 326"/>
                <a:gd name="T79" fmla="*/ 259 h 358"/>
                <a:gd name="T80" fmla="*/ 163 w 326"/>
                <a:gd name="T81" fmla="*/ 266 h 358"/>
                <a:gd name="T82" fmla="*/ 158 w 326"/>
                <a:gd name="T83" fmla="*/ 279 h 358"/>
                <a:gd name="T84" fmla="*/ 160 w 326"/>
                <a:gd name="T85" fmla="*/ 289 h 358"/>
                <a:gd name="T86" fmla="*/ 152 w 326"/>
                <a:gd name="T87" fmla="*/ 299 h 358"/>
                <a:gd name="T88" fmla="*/ 141 w 326"/>
                <a:gd name="T89" fmla="*/ 293 h 358"/>
                <a:gd name="T90" fmla="*/ 131 w 326"/>
                <a:gd name="T91" fmla="*/ 293 h 358"/>
                <a:gd name="T92" fmla="*/ 120 w 326"/>
                <a:gd name="T93" fmla="*/ 297 h 358"/>
                <a:gd name="T94" fmla="*/ 107 w 326"/>
                <a:gd name="T95" fmla="*/ 301 h 358"/>
                <a:gd name="T96" fmla="*/ 95 w 326"/>
                <a:gd name="T97" fmla="*/ 305 h 358"/>
                <a:gd name="T98" fmla="*/ 84 w 326"/>
                <a:gd name="T99" fmla="*/ 313 h 358"/>
                <a:gd name="T100" fmla="*/ 84 w 326"/>
                <a:gd name="T101" fmla="*/ 326 h 358"/>
                <a:gd name="T102" fmla="*/ 81 w 326"/>
                <a:gd name="T103" fmla="*/ 339 h 358"/>
                <a:gd name="T104" fmla="*/ 67 w 326"/>
                <a:gd name="T105" fmla="*/ 338 h 358"/>
                <a:gd name="T106" fmla="*/ 56 w 326"/>
                <a:gd name="T107" fmla="*/ 342 h 358"/>
                <a:gd name="T108" fmla="*/ 51 w 326"/>
                <a:gd name="T109" fmla="*/ 348 h 358"/>
                <a:gd name="T110" fmla="*/ 47 w 326"/>
                <a:gd name="T111" fmla="*/ 351 h 358"/>
                <a:gd name="T112" fmla="*/ 37 w 326"/>
                <a:gd name="T113" fmla="*/ 357 h 358"/>
                <a:gd name="T114" fmla="*/ 26 w 326"/>
                <a:gd name="T115" fmla="*/ 350 h 358"/>
                <a:gd name="T116" fmla="*/ 17 w 326"/>
                <a:gd name="T117" fmla="*/ 353 h 358"/>
                <a:gd name="T118" fmla="*/ 3 w 326"/>
                <a:gd name="T119" fmla="*/ 353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6" h="358">
                  <a:moveTo>
                    <a:pt x="12" y="0"/>
                  </a:moveTo>
                  <a:lnTo>
                    <a:pt x="14" y="0"/>
                  </a:lnTo>
                  <a:lnTo>
                    <a:pt x="15" y="0"/>
                  </a:lnTo>
                  <a:lnTo>
                    <a:pt x="17" y="1"/>
                  </a:lnTo>
                  <a:lnTo>
                    <a:pt x="19" y="1"/>
                  </a:lnTo>
                  <a:lnTo>
                    <a:pt x="20" y="1"/>
                  </a:lnTo>
                  <a:lnTo>
                    <a:pt x="23" y="1"/>
                  </a:lnTo>
                  <a:lnTo>
                    <a:pt x="25" y="1"/>
                  </a:lnTo>
                  <a:lnTo>
                    <a:pt x="27" y="1"/>
                  </a:lnTo>
                  <a:lnTo>
                    <a:pt x="29" y="1"/>
                  </a:lnTo>
                  <a:lnTo>
                    <a:pt x="31" y="2"/>
                  </a:lnTo>
                  <a:lnTo>
                    <a:pt x="33" y="3"/>
                  </a:lnTo>
                  <a:lnTo>
                    <a:pt x="35" y="3"/>
                  </a:lnTo>
                  <a:lnTo>
                    <a:pt x="35" y="4"/>
                  </a:lnTo>
                  <a:lnTo>
                    <a:pt x="36" y="4"/>
                  </a:lnTo>
                  <a:lnTo>
                    <a:pt x="37" y="5"/>
                  </a:lnTo>
                  <a:lnTo>
                    <a:pt x="38" y="5"/>
                  </a:lnTo>
                  <a:lnTo>
                    <a:pt x="40" y="6"/>
                  </a:lnTo>
                  <a:lnTo>
                    <a:pt x="42" y="5"/>
                  </a:lnTo>
                  <a:lnTo>
                    <a:pt x="44" y="6"/>
                  </a:lnTo>
                  <a:lnTo>
                    <a:pt x="45" y="6"/>
                  </a:lnTo>
                  <a:lnTo>
                    <a:pt x="46" y="7"/>
                  </a:lnTo>
                  <a:lnTo>
                    <a:pt x="49" y="8"/>
                  </a:lnTo>
                  <a:lnTo>
                    <a:pt x="50" y="9"/>
                  </a:lnTo>
                  <a:lnTo>
                    <a:pt x="50" y="10"/>
                  </a:lnTo>
                  <a:lnTo>
                    <a:pt x="51" y="12"/>
                  </a:lnTo>
                  <a:lnTo>
                    <a:pt x="51" y="13"/>
                  </a:lnTo>
                  <a:lnTo>
                    <a:pt x="52" y="14"/>
                  </a:lnTo>
                  <a:lnTo>
                    <a:pt x="55" y="15"/>
                  </a:lnTo>
                  <a:lnTo>
                    <a:pt x="57" y="15"/>
                  </a:lnTo>
                  <a:lnTo>
                    <a:pt x="58" y="15"/>
                  </a:lnTo>
                  <a:lnTo>
                    <a:pt x="60" y="15"/>
                  </a:lnTo>
                  <a:lnTo>
                    <a:pt x="62" y="17"/>
                  </a:lnTo>
                  <a:lnTo>
                    <a:pt x="63" y="19"/>
                  </a:lnTo>
                  <a:lnTo>
                    <a:pt x="62" y="20"/>
                  </a:lnTo>
                  <a:lnTo>
                    <a:pt x="62" y="22"/>
                  </a:lnTo>
                  <a:lnTo>
                    <a:pt x="63" y="24"/>
                  </a:lnTo>
                  <a:lnTo>
                    <a:pt x="65" y="26"/>
                  </a:lnTo>
                  <a:lnTo>
                    <a:pt x="66" y="25"/>
                  </a:lnTo>
                  <a:lnTo>
                    <a:pt x="68" y="24"/>
                  </a:lnTo>
                  <a:lnTo>
                    <a:pt x="71" y="22"/>
                  </a:lnTo>
                  <a:lnTo>
                    <a:pt x="73" y="20"/>
                  </a:lnTo>
                  <a:lnTo>
                    <a:pt x="75" y="21"/>
                  </a:lnTo>
                  <a:lnTo>
                    <a:pt x="77" y="20"/>
                  </a:lnTo>
                  <a:lnTo>
                    <a:pt x="78" y="18"/>
                  </a:lnTo>
                  <a:lnTo>
                    <a:pt x="79" y="18"/>
                  </a:lnTo>
                  <a:lnTo>
                    <a:pt x="80" y="18"/>
                  </a:lnTo>
                  <a:lnTo>
                    <a:pt x="82" y="18"/>
                  </a:lnTo>
                  <a:lnTo>
                    <a:pt x="85" y="18"/>
                  </a:lnTo>
                  <a:lnTo>
                    <a:pt x="87" y="19"/>
                  </a:lnTo>
                  <a:lnTo>
                    <a:pt x="89" y="20"/>
                  </a:lnTo>
                  <a:lnTo>
                    <a:pt x="90" y="20"/>
                  </a:lnTo>
                  <a:lnTo>
                    <a:pt x="93" y="21"/>
                  </a:lnTo>
                  <a:lnTo>
                    <a:pt x="94" y="22"/>
                  </a:lnTo>
                  <a:lnTo>
                    <a:pt x="95" y="24"/>
                  </a:lnTo>
                  <a:lnTo>
                    <a:pt x="96" y="24"/>
                  </a:lnTo>
                  <a:lnTo>
                    <a:pt x="98" y="24"/>
                  </a:lnTo>
                  <a:lnTo>
                    <a:pt x="99" y="25"/>
                  </a:lnTo>
                  <a:lnTo>
                    <a:pt x="102" y="26"/>
                  </a:lnTo>
                  <a:lnTo>
                    <a:pt x="104" y="27"/>
                  </a:lnTo>
                  <a:lnTo>
                    <a:pt x="106" y="28"/>
                  </a:lnTo>
                  <a:lnTo>
                    <a:pt x="108" y="28"/>
                  </a:lnTo>
                  <a:lnTo>
                    <a:pt x="110" y="28"/>
                  </a:lnTo>
                  <a:lnTo>
                    <a:pt x="112" y="27"/>
                  </a:lnTo>
                  <a:lnTo>
                    <a:pt x="113" y="26"/>
                  </a:lnTo>
                  <a:lnTo>
                    <a:pt x="115" y="27"/>
                  </a:lnTo>
                  <a:lnTo>
                    <a:pt x="116" y="28"/>
                  </a:lnTo>
                  <a:lnTo>
                    <a:pt x="119" y="29"/>
                  </a:lnTo>
                  <a:lnTo>
                    <a:pt x="120" y="29"/>
                  </a:lnTo>
                  <a:lnTo>
                    <a:pt x="121" y="28"/>
                  </a:lnTo>
                  <a:lnTo>
                    <a:pt x="121" y="27"/>
                  </a:lnTo>
                  <a:lnTo>
                    <a:pt x="121" y="25"/>
                  </a:lnTo>
                  <a:lnTo>
                    <a:pt x="125" y="24"/>
                  </a:lnTo>
                  <a:lnTo>
                    <a:pt x="129" y="23"/>
                  </a:lnTo>
                  <a:lnTo>
                    <a:pt x="131" y="22"/>
                  </a:lnTo>
                  <a:lnTo>
                    <a:pt x="133" y="21"/>
                  </a:lnTo>
                  <a:lnTo>
                    <a:pt x="136" y="21"/>
                  </a:lnTo>
                  <a:lnTo>
                    <a:pt x="137" y="21"/>
                  </a:lnTo>
                  <a:lnTo>
                    <a:pt x="137" y="23"/>
                  </a:lnTo>
                  <a:lnTo>
                    <a:pt x="139" y="25"/>
                  </a:lnTo>
                  <a:lnTo>
                    <a:pt x="141" y="27"/>
                  </a:lnTo>
                  <a:lnTo>
                    <a:pt x="143" y="28"/>
                  </a:lnTo>
                  <a:lnTo>
                    <a:pt x="145" y="28"/>
                  </a:lnTo>
                  <a:lnTo>
                    <a:pt x="147" y="30"/>
                  </a:lnTo>
                  <a:lnTo>
                    <a:pt x="149" y="30"/>
                  </a:lnTo>
                  <a:lnTo>
                    <a:pt x="152" y="34"/>
                  </a:lnTo>
                  <a:lnTo>
                    <a:pt x="153" y="36"/>
                  </a:lnTo>
                  <a:lnTo>
                    <a:pt x="154" y="39"/>
                  </a:lnTo>
                  <a:lnTo>
                    <a:pt x="155" y="42"/>
                  </a:lnTo>
                  <a:lnTo>
                    <a:pt x="155" y="44"/>
                  </a:lnTo>
                  <a:lnTo>
                    <a:pt x="154" y="46"/>
                  </a:lnTo>
                  <a:lnTo>
                    <a:pt x="154" y="50"/>
                  </a:lnTo>
                  <a:lnTo>
                    <a:pt x="153" y="51"/>
                  </a:lnTo>
                  <a:lnTo>
                    <a:pt x="152" y="52"/>
                  </a:lnTo>
                  <a:lnTo>
                    <a:pt x="152" y="54"/>
                  </a:lnTo>
                  <a:lnTo>
                    <a:pt x="151" y="57"/>
                  </a:lnTo>
                  <a:lnTo>
                    <a:pt x="152" y="60"/>
                  </a:lnTo>
                  <a:lnTo>
                    <a:pt x="153" y="62"/>
                  </a:lnTo>
                  <a:lnTo>
                    <a:pt x="152" y="63"/>
                  </a:lnTo>
                  <a:lnTo>
                    <a:pt x="150" y="64"/>
                  </a:lnTo>
                  <a:lnTo>
                    <a:pt x="148" y="66"/>
                  </a:lnTo>
                  <a:lnTo>
                    <a:pt x="146" y="68"/>
                  </a:lnTo>
                  <a:lnTo>
                    <a:pt x="145" y="68"/>
                  </a:lnTo>
                  <a:lnTo>
                    <a:pt x="145" y="70"/>
                  </a:lnTo>
                  <a:lnTo>
                    <a:pt x="145" y="71"/>
                  </a:lnTo>
                  <a:lnTo>
                    <a:pt x="145" y="72"/>
                  </a:lnTo>
                  <a:lnTo>
                    <a:pt x="145" y="73"/>
                  </a:lnTo>
                  <a:lnTo>
                    <a:pt x="146" y="75"/>
                  </a:lnTo>
                  <a:lnTo>
                    <a:pt x="147" y="76"/>
                  </a:lnTo>
                  <a:lnTo>
                    <a:pt x="148" y="75"/>
                  </a:lnTo>
                  <a:lnTo>
                    <a:pt x="149" y="75"/>
                  </a:lnTo>
                  <a:lnTo>
                    <a:pt x="151" y="74"/>
                  </a:lnTo>
                  <a:lnTo>
                    <a:pt x="152" y="74"/>
                  </a:lnTo>
                  <a:lnTo>
                    <a:pt x="152" y="75"/>
                  </a:lnTo>
                  <a:lnTo>
                    <a:pt x="153" y="76"/>
                  </a:lnTo>
                  <a:lnTo>
                    <a:pt x="153" y="77"/>
                  </a:lnTo>
                  <a:lnTo>
                    <a:pt x="153" y="79"/>
                  </a:lnTo>
                  <a:lnTo>
                    <a:pt x="153" y="81"/>
                  </a:lnTo>
                  <a:lnTo>
                    <a:pt x="153" y="83"/>
                  </a:lnTo>
                  <a:lnTo>
                    <a:pt x="153" y="84"/>
                  </a:lnTo>
                  <a:lnTo>
                    <a:pt x="153" y="85"/>
                  </a:lnTo>
                  <a:lnTo>
                    <a:pt x="153" y="87"/>
                  </a:lnTo>
                  <a:lnTo>
                    <a:pt x="154" y="89"/>
                  </a:lnTo>
                  <a:lnTo>
                    <a:pt x="154" y="90"/>
                  </a:lnTo>
                  <a:lnTo>
                    <a:pt x="153" y="92"/>
                  </a:lnTo>
                  <a:lnTo>
                    <a:pt x="153" y="92"/>
                  </a:lnTo>
                  <a:lnTo>
                    <a:pt x="153" y="93"/>
                  </a:lnTo>
                  <a:lnTo>
                    <a:pt x="153" y="94"/>
                  </a:lnTo>
                  <a:lnTo>
                    <a:pt x="152" y="94"/>
                  </a:lnTo>
                  <a:lnTo>
                    <a:pt x="150" y="95"/>
                  </a:lnTo>
                  <a:lnTo>
                    <a:pt x="151" y="97"/>
                  </a:lnTo>
                  <a:lnTo>
                    <a:pt x="152" y="99"/>
                  </a:lnTo>
                  <a:lnTo>
                    <a:pt x="153" y="99"/>
                  </a:lnTo>
                  <a:lnTo>
                    <a:pt x="154" y="99"/>
                  </a:lnTo>
                  <a:lnTo>
                    <a:pt x="155" y="99"/>
                  </a:lnTo>
                  <a:lnTo>
                    <a:pt x="156" y="100"/>
                  </a:lnTo>
                  <a:lnTo>
                    <a:pt x="157" y="100"/>
                  </a:lnTo>
                  <a:lnTo>
                    <a:pt x="158" y="100"/>
                  </a:lnTo>
                  <a:lnTo>
                    <a:pt x="160" y="101"/>
                  </a:lnTo>
                  <a:lnTo>
                    <a:pt x="161" y="102"/>
                  </a:lnTo>
                  <a:lnTo>
                    <a:pt x="162" y="103"/>
                  </a:lnTo>
                  <a:lnTo>
                    <a:pt x="163" y="104"/>
                  </a:lnTo>
                  <a:lnTo>
                    <a:pt x="163" y="105"/>
                  </a:lnTo>
                  <a:lnTo>
                    <a:pt x="164" y="106"/>
                  </a:lnTo>
                  <a:lnTo>
                    <a:pt x="165" y="107"/>
                  </a:lnTo>
                  <a:lnTo>
                    <a:pt x="166" y="107"/>
                  </a:lnTo>
                  <a:lnTo>
                    <a:pt x="168" y="107"/>
                  </a:lnTo>
                  <a:lnTo>
                    <a:pt x="169" y="107"/>
                  </a:lnTo>
                  <a:lnTo>
                    <a:pt x="170" y="107"/>
                  </a:lnTo>
                  <a:lnTo>
                    <a:pt x="172" y="107"/>
                  </a:lnTo>
                  <a:lnTo>
                    <a:pt x="173" y="107"/>
                  </a:lnTo>
                  <a:lnTo>
                    <a:pt x="175" y="107"/>
                  </a:lnTo>
                  <a:lnTo>
                    <a:pt x="177" y="107"/>
                  </a:lnTo>
                  <a:lnTo>
                    <a:pt x="178" y="106"/>
                  </a:lnTo>
                  <a:lnTo>
                    <a:pt x="179" y="106"/>
                  </a:lnTo>
                  <a:lnTo>
                    <a:pt x="181" y="106"/>
                  </a:lnTo>
                  <a:lnTo>
                    <a:pt x="182" y="105"/>
                  </a:lnTo>
                  <a:lnTo>
                    <a:pt x="183" y="105"/>
                  </a:lnTo>
                  <a:lnTo>
                    <a:pt x="184" y="105"/>
                  </a:lnTo>
                  <a:lnTo>
                    <a:pt x="185" y="107"/>
                  </a:lnTo>
                  <a:lnTo>
                    <a:pt x="186" y="108"/>
                  </a:lnTo>
                  <a:lnTo>
                    <a:pt x="186" y="110"/>
                  </a:lnTo>
                  <a:lnTo>
                    <a:pt x="187" y="113"/>
                  </a:lnTo>
                  <a:lnTo>
                    <a:pt x="188" y="115"/>
                  </a:lnTo>
                  <a:lnTo>
                    <a:pt x="189" y="115"/>
                  </a:lnTo>
                  <a:lnTo>
                    <a:pt x="190" y="116"/>
                  </a:lnTo>
                  <a:lnTo>
                    <a:pt x="191" y="116"/>
                  </a:lnTo>
                  <a:lnTo>
                    <a:pt x="192" y="115"/>
                  </a:lnTo>
                  <a:lnTo>
                    <a:pt x="192" y="115"/>
                  </a:lnTo>
                  <a:lnTo>
                    <a:pt x="197" y="115"/>
                  </a:lnTo>
                  <a:lnTo>
                    <a:pt x="198" y="114"/>
                  </a:lnTo>
                  <a:lnTo>
                    <a:pt x="199" y="114"/>
                  </a:lnTo>
                  <a:lnTo>
                    <a:pt x="200" y="113"/>
                  </a:lnTo>
                  <a:lnTo>
                    <a:pt x="201" y="113"/>
                  </a:lnTo>
                  <a:lnTo>
                    <a:pt x="202" y="113"/>
                  </a:lnTo>
                  <a:lnTo>
                    <a:pt x="203" y="113"/>
                  </a:lnTo>
                  <a:lnTo>
                    <a:pt x="206" y="114"/>
                  </a:lnTo>
                  <a:lnTo>
                    <a:pt x="207" y="115"/>
                  </a:lnTo>
                  <a:lnTo>
                    <a:pt x="208" y="115"/>
                  </a:lnTo>
                  <a:lnTo>
                    <a:pt x="208" y="116"/>
                  </a:lnTo>
                  <a:lnTo>
                    <a:pt x="210" y="117"/>
                  </a:lnTo>
                  <a:lnTo>
                    <a:pt x="211" y="118"/>
                  </a:lnTo>
                  <a:lnTo>
                    <a:pt x="212" y="119"/>
                  </a:lnTo>
                  <a:lnTo>
                    <a:pt x="214" y="120"/>
                  </a:lnTo>
                  <a:lnTo>
                    <a:pt x="216" y="121"/>
                  </a:lnTo>
                  <a:lnTo>
                    <a:pt x="216" y="122"/>
                  </a:lnTo>
                  <a:lnTo>
                    <a:pt x="217" y="123"/>
                  </a:lnTo>
                  <a:lnTo>
                    <a:pt x="218" y="124"/>
                  </a:lnTo>
                  <a:lnTo>
                    <a:pt x="218" y="125"/>
                  </a:lnTo>
                  <a:lnTo>
                    <a:pt x="219" y="126"/>
                  </a:lnTo>
                  <a:lnTo>
                    <a:pt x="220" y="127"/>
                  </a:lnTo>
                  <a:lnTo>
                    <a:pt x="222" y="129"/>
                  </a:lnTo>
                  <a:lnTo>
                    <a:pt x="223" y="130"/>
                  </a:lnTo>
                  <a:lnTo>
                    <a:pt x="224" y="131"/>
                  </a:lnTo>
                  <a:lnTo>
                    <a:pt x="223" y="131"/>
                  </a:lnTo>
                  <a:lnTo>
                    <a:pt x="223" y="131"/>
                  </a:lnTo>
                  <a:lnTo>
                    <a:pt x="224" y="132"/>
                  </a:lnTo>
                  <a:lnTo>
                    <a:pt x="224" y="133"/>
                  </a:lnTo>
                  <a:lnTo>
                    <a:pt x="225" y="133"/>
                  </a:lnTo>
                  <a:lnTo>
                    <a:pt x="226" y="133"/>
                  </a:lnTo>
                  <a:lnTo>
                    <a:pt x="226" y="134"/>
                  </a:lnTo>
                  <a:lnTo>
                    <a:pt x="225" y="135"/>
                  </a:lnTo>
                  <a:lnTo>
                    <a:pt x="226" y="137"/>
                  </a:lnTo>
                  <a:lnTo>
                    <a:pt x="227" y="139"/>
                  </a:lnTo>
                  <a:lnTo>
                    <a:pt x="227" y="140"/>
                  </a:lnTo>
                  <a:lnTo>
                    <a:pt x="229" y="143"/>
                  </a:lnTo>
                  <a:lnTo>
                    <a:pt x="230" y="144"/>
                  </a:lnTo>
                  <a:lnTo>
                    <a:pt x="231" y="147"/>
                  </a:lnTo>
                  <a:lnTo>
                    <a:pt x="232" y="147"/>
                  </a:lnTo>
                  <a:lnTo>
                    <a:pt x="232" y="148"/>
                  </a:lnTo>
                  <a:lnTo>
                    <a:pt x="232" y="150"/>
                  </a:lnTo>
                  <a:lnTo>
                    <a:pt x="231" y="149"/>
                  </a:lnTo>
                  <a:lnTo>
                    <a:pt x="229" y="150"/>
                  </a:lnTo>
                  <a:lnTo>
                    <a:pt x="227" y="151"/>
                  </a:lnTo>
                  <a:lnTo>
                    <a:pt x="226" y="153"/>
                  </a:lnTo>
                  <a:lnTo>
                    <a:pt x="227" y="155"/>
                  </a:lnTo>
                  <a:lnTo>
                    <a:pt x="229" y="155"/>
                  </a:lnTo>
                  <a:lnTo>
                    <a:pt x="231" y="156"/>
                  </a:lnTo>
                  <a:lnTo>
                    <a:pt x="234" y="155"/>
                  </a:lnTo>
                  <a:lnTo>
                    <a:pt x="234" y="152"/>
                  </a:lnTo>
                  <a:lnTo>
                    <a:pt x="235" y="150"/>
                  </a:lnTo>
                  <a:lnTo>
                    <a:pt x="236" y="149"/>
                  </a:lnTo>
                  <a:lnTo>
                    <a:pt x="240" y="151"/>
                  </a:lnTo>
                  <a:lnTo>
                    <a:pt x="237" y="152"/>
                  </a:lnTo>
                  <a:lnTo>
                    <a:pt x="237" y="153"/>
                  </a:lnTo>
                  <a:lnTo>
                    <a:pt x="237" y="155"/>
                  </a:lnTo>
                  <a:lnTo>
                    <a:pt x="238" y="158"/>
                  </a:lnTo>
                  <a:lnTo>
                    <a:pt x="239" y="158"/>
                  </a:lnTo>
                  <a:lnTo>
                    <a:pt x="240" y="158"/>
                  </a:lnTo>
                  <a:lnTo>
                    <a:pt x="242" y="157"/>
                  </a:lnTo>
                  <a:lnTo>
                    <a:pt x="244" y="155"/>
                  </a:lnTo>
                  <a:lnTo>
                    <a:pt x="246" y="155"/>
                  </a:lnTo>
                  <a:lnTo>
                    <a:pt x="247" y="155"/>
                  </a:lnTo>
                  <a:lnTo>
                    <a:pt x="248" y="154"/>
                  </a:lnTo>
                  <a:lnTo>
                    <a:pt x="248" y="155"/>
                  </a:lnTo>
                  <a:lnTo>
                    <a:pt x="248" y="157"/>
                  </a:lnTo>
                  <a:lnTo>
                    <a:pt x="247" y="158"/>
                  </a:lnTo>
                  <a:lnTo>
                    <a:pt x="246" y="160"/>
                  </a:lnTo>
                  <a:lnTo>
                    <a:pt x="246" y="161"/>
                  </a:lnTo>
                  <a:lnTo>
                    <a:pt x="245" y="163"/>
                  </a:lnTo>
                  <a:lnTo>
                    <a:pt x="246" y="164"/>
                  </a:lnTo>
                  <a:lnTo>
                    <a:pt x="247" y="167"/>
                  </a:lnTo>
                  <a:lnTo>
                    <a:pt x="246" y="169"/>
                  </a:lnTo>
                  <a:lnTo>
                    <a:pt x="248" y="170"/>
                  </a:lnTo>
                  <a:lnTo>
                    <a:pt x="248" y="170"/>
                  </a:lnTo>
                  <a:lnTo>
                    <a:pt x="249" y="173"/>
                  </a:lnTo>
                  <a:lnTo>
                    <a:pt x="249" y="175"/>
                  </a:lnTo>
                  <a:lnTo>
                    <a:pt x="249" y="179"/>
                  </a:lnTo>
                  <a:lnTo>
                    <a:pt x="249" y="181"/>
                  </a:lnTo>
                  <a:lnTo>
                    <a:pt x="249" y="184"/>
                  </a:lnTo>
                  <a:lnTo>
                    <a:pt x="249" y="186"/>
                  </a:lnTo>
                  <a:lnTo>
                    <a:pt x="250" y="187"/>
                  </a:lnTo>
                  <a:lnTo>
                    <a:pt x="251" y="190"/>
                  </a:lnTo>
                  <a:lnTo>
                    <a:pt x="253" y="191"/>
                  </a:lnTo>
                  <a:lnTo>
                    <a:pt x="256" y="192"/>
                  </a:lnTo>
                  <a:lnTo>
                    <a:pt x="257" y="190"/>
                  </a:lnTo>
                  <a:lnTo>
                    <a:pt x="259" y="188"/>
                  </a:lnTo>
                  <a:lnTo>
                    <a:pt x="262" y="188"/>
                  </a:lnTo>
                  <a:lnTo>
                    <a:pt x="263" y="186"/>
                  </a:lnTo>
                  <a:lnTo>
                    <a:pt x="265" y="185"/>
                  </a:lnTo>
                  <a:lnTo>
                    <a:pt x="267" y="186"/>
                  </a:lnTo>
                  <a:lnTo>
                    <a:pt x="269" y="186"/>
                  </a:lnTo>
                  <a:lnTo>
                    <a:pt x="271" y="187"/>
                  </a:lnTo>
                  <a:lnTo>
                    <a:pt x="274" y="188"/>
                  </a:lnTo>
                  <a:lnTo>
                    <a:pt x="277" y="189"/>
                  </a:lnTo>
                  <a:lnTo>
                    <a:pt x="279" y="188"/>
                  </a:lnTo>
                  <a:lnTo>
                    <a:pt x="281" y="189"/>
                  </a:lnTo>
                  <a:lnTo>
                    <a:pt x="285" y="189"/>
                  </a:lnTo>
                  <a:lnTo>
                    <a:pt x="287" y="189"/>
                  </a:lnTo>
                  <a:lnTo>
                    <a:pt x="289" y="186"/>
                  </a:lnTo>
                  <a:lnTo>
                    <a:pt x="289" y="188"/>
                  </a:lnTo>
                  <a:lnTo>
                    <a:pt x="292" y="188"/>
                  </a:lnTo>
                  <a:lnTo>
                    <a:pt x="294" y="188"/>
                  </a:lnTo>
                  <a:lnTo>
                    <a:pt x="295" y="189"/>
                  </a:lnTo>
                  <a:lnTo>
                    <a:pt x="297" y="189"/>
                  </a:lnTo>
                  <a:lnTo>
                    <a:pt x="300" y="189"/>
                  </a:lnTo>
                  <a:lnTo>
                    <a:pt x="303" y="188"/>
                  </a:lnTo>
                  <a:lnTo>
                    <a:pt x="304" y="188"/>
                  </a:lnTo>
                  <a:lnTo>
                    <a:pt x="307" y="188"/>
                  </a:lnTo>
                  <a:lnTo>
                    <a:pt x="309" y="187"/>
                  </a:lnTo>
                  <a:lnTo>
                    <a:pt x="311" y="186"/>
                  </a:lnTo>
                  <a:lnTo>
                    <a:pt x="312" y="183"/>
                  </a:lnTo>
                  <a:lnTo>
                    <a:pt x="313" y="182"/>
                  </a:lnTo>
                  <a:lnTo>
                    <a:pt x="316" y="181"/>
                  </a:lnTo>
                  <a:lnTo>
                    <a:pt x="320" y="181"/>
                  </a:lnTo>
                  <a:lnTo>
                    <a:pt x="321" y="181"/>
                  </a:lnTo>
                  <a:lnTo>
                    <a:pt x="322" y="180"/>
                  </a:lnTo>
                  <a:lnTo>
                    <a:pt x="323" y="180"/>
                  </a:lnTo>
                  <a:lnTo>
                    <a:pt x="323" y="181"/>
                  </a:lnTo>
                  <a:lnTo>
                    <a:pt x="324" y="181"/>
                  </a:lnTo>
                  <a:lnTo>
                    <a:pt x="325" y="181"/>
                  </a:lnTo>
                  <a:lnTo>
                    <a:pt x="326" y="181"/>
                  </a:lnTo>
                  <a:lnTo>
                    <a:pt x="326" y="182"/>
                  </a:lnTo>
                  <a:lnTo>
                    <a:pt x="326" y="183"/>
                  </a:lnTo>
                  <a:lnTo>
                    <a:pt x="326" y="184"/>
                  </a:lnTo>
                  <a:lnTo>
                    <a:pt x="325" y="185"/>
                  </a:lnTo>
                  <a:lnTo>
                    <a:pt x="324" y="186"/>
                  </a:lnTo>
                  <a:lnTo>
                    <a:pt x="323" y="186"/>
                  </a:lnTo>
                  <a:lnTo>
                    <a:pt x="322" y="186"/>
                  </a:lnTo>
                  <a:lnTo>
                    <a:pt x="321" y="186"/>
                  </a:lnTo>
                  <a:lnTo>
                    <a:pt x="320" y="186"/>
                  </a:lnTo>
                  <a:lnTo>
                    <a:pt x="319" y="186"/>
                  </a:lnTo>
                  <a:lnTo>
                    <a:pt x="319" y="186"/>
                  </a:lnTo>
                  <a:lnTo>
                    <a:pt x="318" y="187"/>
                  </a:lnTo>
                  <a:lnTo>
                    <a:pt x="317" y="188"/>
                  </a:lnTo>
                  <a:lnTo>
                    <a:pt x="316" y="188"/>
                  </a:lnTo>
                  <a:lnTo>
                    <a:pt x="316" y="189"/>
                  </a:lnTo>
                  <a:lnTo>
                    <a:pt x="315" y="190"/>
                  </a:lnTo>
                  <a:lnTo>
                    <a:pt x="314" y="191"/>
                  </a:lnTo>
                  <a:lnTo>
                    <a:pt x="313" y="192"/>
                  </a:lnTo>
                  <a:lnTo>
                    <a:pt x="312" y="193"/>
                  </a:lnTo>
                  <a:lnTo>
                    <a:pt x="311" y="193"/>
                  </a:lnTo>
                  <a:lnTo>
                    <a:pt x="311" y="193"/>
                  </a:lnTo>
                  <a:lnTo>
                    <a:pt x="311" y="192"/>
                  </a:lnTo>
                  <a:lnTo>
                    <a:pt x="310" y="192"/>
                  </a:lnTo>
                  <a:lnTo>
                    <a:pt x="309" y="193"/>
                  </a:lnTo>
                  <a:lnTo>
                    <a:pt x="308" y="194"/>
                  </a:lnTo>
                  <a:lnTo>
                    <a:pt x="307" y="194"/>
                  </a:lnTo>
                  <a:lnTo>
                    <a:pt x="307" y="194"/>
                  </a:lnTo>
                  <a:lnTo>
                    <a:pt x="306" y="194"/>
                  </a:lnTo>
                  <a:lnTo>
                    <a:pt x="305" y="195"/>
                  </a:lnTo>
                  <a:lnTo>
                    <a:pt x="304" y="195"/>
                  </a:lnTo>
                  <a:lnTo>
                    <a:pt x="303" y="196"/>
                  </a:lnTo>
                  <a:lnTo>
                    <a:pt x="303" y="197"/>
                  </a:lnTo>
                  <a:lnTo>
                    <a:pt x="303" y="198"/>
                  </a:lnTo>
                  <a:lnTo>
                    <a:pt x="303" y="199"/>
                  </a:lnTo>
                  <a:lnTo>
                    <a:pt x="303" y="200"/>
                  </a:lnTo>
                  <a:lnTo>
                    <a:pt x="303" y="201"/>
                  </a:lnTo>
                  <a:lnTo>
                    <a:pt x="303" y="202"/>
                  </a:lnTo>
                  <a:lnTo>
                    <a:pt x="303" y="202"/>
                  </a:lnTo>
                  <a:lnTo>
                    <a:pt x="303" y="203"/>
                  </a:lnTo>
                  <a:lnTo>
                    <a:pt x="302" y="203"/>
                  </a:lnTo>
                  <a:lnTo>
                    <a:pt x="302" y="204"/>
                  </a:lnTo>
                  <a:lnTo>
                    <a:pt x="301" y="204"/>
                  </a:lnTo>
                  <a:lnTo>
                    <a:pt x="300" y="205"/>
                  </a:lnTo>
                  <a:lnTo>
                    <a:pt x="299" y="206"/>
                  </a:lnTo>
                  <a:lnTo>
                    <a:pt x="299" y="207"/>
                  </a:lnTo>
                  <a:lnTo>
                    <a:pt x="299" y="208"/>
                  </a:lnTo>
                  <a:lnTo>
                    <a:pt x="299" y="209"/>
                  </a:lnTo>
                  <a:lnTo>
                    <a:pt x="299" y="210"/>
                  </a:lnTo>
                  <a:lnTo>
                    <a:pt x="299" y="210"/>
                  </a:lnTo>
                  <a:lnTo>
                    <a:pt x="299" y="211"/>
                  </a:lnTo>
                  <a:lnTo>
                    <a:pt x="299" y="212"/>
                  </a:lnTo>
                  <a:lnTo>
                    <a:pt x="299" y="213"/>
                  </a:lnTo>
                  <a:lnTo>
                    <a:pt x="299" y="214"/>
                  </a:lnTo>
                  <a:lnTo>
                    <a:pt x="299" y="215"/>
                  </a:lnTo>
                  <a:lnTo>
                    <a:pt x="299" y="216"/>
                  </a:lnTo>
                  <a:lnTo>
                    <a:pt x="300" y="217"/>
                  </a:lnTo>
                  <a:lnTo>
                    <a:pt x="300" y="218"/>
                  </a:lnTo>
                  <a:lnTo>
                    <a:pt x="299" y="218"/>
                  </a:lnTo>
                  <a:lnTo>
                    <a:pt x="298" y="218"/>
                  </a:lnTo>
                  <a:lnTo>
                    <a:pt x="297" y="218"/>
                  </a:lnTo>
                  <a:lnTo>
                    <a:pt x="297" y="219"/>
                  </a:lnTo>
                  <a:lnTo>
                    <a:pt x="297" y="220"/>
                  </a:lnTo>
                  <a:lnTo>
                    <a:pt x="297" y="221"/>
                  </a:lnTo>
                  <a:lnTo>
                    <a:pt x="296" y="222"/>
                  </a:lnTo>
                  <a:lnTo>
                    <a:pt x="296" y="223"/>
                  </a:lnTo>
                  <a:lnTo>
                    <a:pt x="295" y="224"/>
                  </a:lnTo>
                  <a:lnTo>
                    <a:pt x="295" y="225"/>
                  </a:lnTo>
                  <a:lnTo>
                    <a:pt x="295" y="226"/>
                  </a:lnTo>
                  <a:lnTo>
                    <a:pt x="294" y="226"/>
                  </a:lnTo>
                  <a:lnTo>
                    <a:pt x="294" y="226"/>
                  </a:lnTo>
                  <a:lnTo>
                    <a:pt x="293" y="226"/>
                  </a:lnTo>
                  <a:lnTo>
                    <a:pt x="292" y="227"/>
                  </a:lnTo>
                  <a:lnTo>
                    <a:pt x="291" y="228"/>
                  </a:lnTo>
                  <a:lnTo>
                    <a:pt x="290" y="229"/>
                  </a:lnTo>
                  <a:lnTo>
                    <a:pt x="289" y="229"/>
                  </a:lnTo>
                  <a:lnTo>
                    <a:pt x="288" y="230"/>
                  </a:lnTo>
                  <a:lnTo>
                    <a:pt x="287" y="230"/>
                  </a:lnTo>
                  <a:lnTo>
                    <a:pt x="287" y="230"/>
                  </a:lnTo>
                  <a:lnTo>
                    <a:pt x="286" y="230"/>
                  </a:lnTo>
                  <a:lnTo>
                    <a:pt x="285" y="229"/>
                  </a:lnTo>
                  <a:lnTo>
                    <a:pt x="284" y="229"/>
                  </a:lnTo>
                  <a:lnTo>
                    <a:pt x="284" y="228"/>
                  </a:lnTo>
                  <a:lnTo>
                    <a:pt x="283" y="228"/>
                  </a:lnTo>
                  <a:lnTo>
                    <a:pt x="282" y="227"/>
                  </a:lnTo>
                  <a:lnTo>
                    <a:pt x="281" y="227"/>
                  </a:lnTo>
                  <a:lnTo>
                    <a:pt x="280" y="227"/>
                  </a:lnTo>
                  <a:lnTo>
                    <a:pt x="280" y="228"/>
                  </a:lnTo>
                  <a:lnTo>
                    <a:pt x="279" y="228"/>
                  </a:lnTo>
                  <a:lnTo>
                    <a:pt x="279" y="229"/>
                  </a:lnTo>
                  <a:lnTo>
                    <a:pt x="279" y="230"/>
                  </a:lnTo>
                  <a:lnTo>
                    <a:pt x="279" y="231"/>
                  </a:lnTo>
                  <a:lnTo>
                    <a:pt x="278" y="232"/>
                  </a:lnTo>
                  <a:lnTo>
                    <a:pt x="277" y="233"/>
                  </a:lnTo>
                  <a:lnTo>
                    <a:pt x="277" y="234"/>
                  </a:lnTo>
                  <a:lnTo>
                    <a:pt x="276" y="234"/>
                  </a:lnTo>
                  <a:lnTo>
                    <a:pt x="276" y="234"/>
                  </a:lnTo>
                  <a:lnTo>
                    <a:pt x="275" y="234"/>
                  </a:lnTo>
                  <a:lnTo>
                    <a:pt x="274" y="234"/>
                  </a:lnTo>
                  <a:lnTo>
                    <a:pt x="273" y="234"/>
                  </a:lnTo>
                  <a:lnTo>
                    <a:pt x="273" y="234"/>
                  </a:lnTo>
                  <a:lnTo>
                    <a:pt x="272" y="234"/>
                  </a:lnTo>
                  <a:lnTo>
                    <a:pt x="271" y="234"/>
                  </a:lnTo>
                  <a:lnTo>
                    <a:pt x="271" y="234"/>
                  </a:lnTo>
                  <a:lnTo>
                    <a:pt x="270" y="234"/>
                  </a:lnTo>
                  <a:lnTo>
                    <a:pt x="269" y="234"/>
                  </a:lnTo>
                  <a:lnTo>
                    <a:pt x="268" y="234"/>
                  </a:lnTo>
                  <a:lnTo>
                    <a:pt x="267" y="234"/>
                  </a:lnTo>
                  <a:lnTo>
                    <a:pt x="267" y="235"/>
                  </a:lnTo>
                  <a:lnTo>
                    <a:pt x="266" y="235"/>
                  </a:lnTo>
                  <a:lnTo>
                    <a:pt x="266" y="236"/>
                  </a:lnTo>
                  <a:lnTo>
                    <a:pt x="266" y="237"/>
                  </a:lnTo>
                  <a:lnTo>
                    <a:pt x="266" y="238"/>
                  </a:lnTo>
                  <a:lnTo>
                    <a:pt x="266" y="239"/>
                  </a:lnTo>
                  <a:lnTo>
                    <a:pt x="266" y="240"/>
                  </a:lnTo>
                  <a:lnTo>
                    <a:pt x="266" y="241"/>
                  </a:lnTo>
                  <a:lnTo>
                    <a:pt x="266" y="242"/>
                  </a:lnTo>
                  <a:lnTo>
                    <a:pt x="266" y="242"/>
                  </a:lnTo>
                  <a:lnTo>
                    <a:pt x="266" y="243"/>
                  </a:lnTo>
                  <a:lnTo>
                    <a:pt x="265" y="243"/>
                  </a:lnTo>
                  <a:lnTo>
                    <a:pt x="264" y="243"/>
                  </a:lnTo>
                  <a:lnTo>
                    <a:pt x="263" y="243"/>
                  </a:lnTo>
                  <a:lnTo>
                    <a:pt x="263" y="243"/>
                  </a:lnTo>
                  <a:lnTo>
                    <a:pt x="262" y="243"/>
                  </a:lnTo>
                  <a:lnTo>
                    <a:pt x="261" y="243"/>
                  </a:lnTo>
                  <a:lnTo>
                    <a:pt x="260" y="243"/>
                  </a:lnTo>
                  <a:lnTo>
                    <a:pt x="259" y="243"/>
                  </a:lnTo>
                  <a:lnTo>
                    <a:pt x="258" y="243"/>
                  </a:lnTo>
                  <a:lnTo>
                    <a:pt x="258" y="244"/>
                  </a:lnTo>
                  <a:lnTo>
                    <a:pt x="257" y="243"/>
                  </a:lnTo>
                  <a:lnTo>
                    <a:pt x="257" y="244"/>
                  </a:lnTo>
                  <a:lnTo>
                    <a:pt x="256" y="243"/>
                  </a:lnTo>
                  <a:lnTo>
                    <a:pt x="256" y="243"/>
                  </a:lnTo>
                  <a:lnTo>
                    <a:pt x="255" y="243"/>
                  </a:lnTo>
                  <a:lnTo>
                    <a:pt x="255" y="244"/>
                  </a:lnTo>
                  <a:lnTo>
                    <a:pt x="255" y="245"/>
                  </a:lnTo>
                  <a:lnTo>
                    <a:pt x="254" y="246"/>
                  </a:lnTo>
                  <a:lnTo>
                    <a:pt x="253" y="247"/>
                  </a:lnTo>
                  <a:lnTo>
                    <a:pt x="252" y="247"/>
                  </a:lnTo>
                  <a:lnTo>
                    <a:pt x="251" y="247"/>
                  </a:lnTo>
                  <a:lnTo>
                    <a:pt x="250" y="247"/>
                  </a:lnTo>
                  <a:lnTo>
                    <a:pt x="249" y="247"/>
                  </a:lnTo>
                  <a:lnTo>
                    <a:pt x="248" y="247"/>
                  </a:lnTo>
                  <a:lnTo>
                    <a:pt x="248" y="246"/>
                  </a:lnTo>
                  <a:lnTo>
                    <a:pt x="247" y="245"/>
                  </a:lnTo>
                  <a:lnTo>
                    <a:pt x="246" y="245"/>
                  </a:lnTo>
                  <a:lnTo>
                    <a:pt x="246" y="244"/>
                  </a:lnTo>
                  <a:lnTo>
                    <a:pt x="245" y="244"/>
                  </a:lnTo>
                  <a:lnTo>
                    <a:pt x="244" y="243"/>
                  </a:lnTo>
                  <a:lnTo>
                    <a:pt x="243" y="244"/>
                  </a:lnTo>
                  <a:lnTo>
                    <a:pt x="242" y="244"/>
                  </a:lnTo>
                  <a:lnTo>
                    <a:pt x="242" y="245"/>
                  </a:lnTo>
                  <a:lnTo>
                    <a:pt x="242" y="246"/>
                  </a:lnTo>
                  <a:lnTo>
                    <a:pt x="242" y="247"/>
                  </a:lnTo>
                  <a:lnTo>
                    <a:pt x="242" y="248"/>
                  </a:lnTo>
                  <a:lnTo>
                    <a:pt x="242" y="249"/>
                  </a:lnTo>
                  <a:lnTo>
                    <a:pt x="242" y="250"/>
                  </a:lnTo>
                  <a:lnTo>
                    <a:pt x="241" y="250"/>
                  </a:lnTo>
                  <a:lnTo>
                    <a:pt x="240" y="250"/>
                  </a:lnTo>
                  <a:lnTo>
                    <a:pt x="240" y="250"/>
                  </a:lnTo>
                  <a:lnTo>
                    <a:pt x="239" y="250"/>
                  </a:lnTo>
                  <a:lnTo>
                    <a:pt x="238" y="250"/>
                  </a:lnTo>
                  <a:lnTo>
                    <a:pt x="238" y="250"/>
                  </a:lnTo>
                  <a:lnTo>
                    <a:pt x="238" y="251"/>
                  </a:lnTo>
                  <a:lnTo>
                    <a:pt x="238" y="252"/>
                  </a:lnTo>
                  <a:lnTo>
                    <a:pt x="238" y="253"/>
                  </a:lnTo>
                  <a:lnTo>
                    <a:pt x="238" y="254"/>
                  </a:lnTo>
                  <a:lnTo>
                    <a:pt x="238" y="255"/>
                  </a:lnTo>
                  <a:lnTo>
                    <a:pt x="238" y="256"/>
                  </a:lnTo>
                  <a:lnTo>
                    <a:pt x="238" y="257"/>
                  </a:lnTo>
                  <a:lnTo>
                    <a:pt x="238" y="258"/>
                  </a:lnTo>
                  <a:lnTo>
                    <a:pt x="238" y="258"/>
                  </a:lnTo>
                  <a:lnTo>
                    <a:pt x="238" y="259"/>
                  </a:lnTo>
                  <a:lnTo>
                    <a:pt x="237" y="259"/>
                  </a:lnTo>
                  <a:lnTo>
                    <a:pt x="236" y="260"/>
                  </a:lnTo>
                  <a:lnTo>
                    <a:pt x="235" y="260"/>
                  </a:lnTo>
                  <a:lnTo>
                    <a:pt x="235" y="259"/>
                  </a:lnTo>
                  <a:lnTo>
                    <a:pt x="234" y="259"/>
                  </a:lnTo>
                  <a:lnTo>
                    <a:pt x="233" y="259"/>
                  </a:lnTo>
                  <a:lnTo>
                    <a:pt x="232" y="259"/>
                  </a:lnTo>
                  <a:lnTo>
                    <a:pt x="232" y="258"/>
                  </a:lnTo>
                  <a:lnTo>
                    <a:pt x="232" y="258"/>
                  </a:lnTo>
                  <a:lnTo>
                    <a:pt x="231" y="258"/>
                  </a:lnTo>
                  <a:lnTo>
                    <a:pt x="230" y="258"/>
                  </a:lnTo>
                  <a:lnTo>
                    <a:pt x="229" y="258"/>
                  </a:lnTo>
                  <a:lnTo>
                    <a:pt x="228" y="258"/>
                  </a:lnTo>
                  <a:lnTo>
                    <a:pt x="227" y="257"/>
                  </a:lnTo>
                  <a:lnTo>
                    <a:pt x="226" y="257"/>
                  </a:lnTo>
                  <a:lnTo>
                    <a:pt x="225" y="257"/>
                  </a:lnTo>
                  <a:lnTo>
                    <a:pt x="224" y="257"/>
                  </a:lnTo>
                  <a:lnTo>
                    <a:pt x="224" y="257"/>
                  </a:lnTo>
                  <a:lnTo>
                    <a:pt x="223" y="257"/>
                  </a:lnTo>
                  <a:lnTo>
                    <a:pt x="222" y="257"/>
                  </a:lnTo>
                  <a:lnTo>
                    <a:pt x="221" y="257"/>
                  </a:lnTo>
                  <a:lnTo>
                    <a:pt x="220" y="257"/>
                  </a:lnTo>
                  <a:lnTo>
                    <a:pt x="220" y="258"/>
                  </a:lnTo>
                  <a:lnTo>
                    <a:pt x="220" y="258"/>
                  </a:lnTo>
                  <a:lnTo>
                    <a:pt x="219" y="258"/>
                  </a:lnTo>
                  <a:lnTo>
                    <a:pt x="218" y="258"/>
                  </a:lnTo>
                  <a:lnTo>
                    <a:pt x="217" y="258"/>
                  </a:lnTo>
                  <a:lnTo>
                    <a:pt x="217" y="258"/>
                  </a:lnTo>
                  <a:lnTo>
                    <a:pt x="217" y="257"/>
                  </a:lnTo>
                  <a:lnTo>
                    <a:pt x="217" y="256"/>
                  </a:lnTo>
                  <a:lnTo>
                    <a:pt x="217" y="255"/>
                  </a:lnTo>
                  <a:lnTo>
                    <a:pt x="217" y="254"/>
                  </a:lnTo>
                  <a:lnTo>
                    <a:pt x="216" y="254"/>
                  </a:lnTo>
                  <a:lnTo>
                    <a:pt x="216" y="253"/>
                  </a:lnTo>
                  <a:lnTo>
                    <a:pt x="216" y="253"/>
                  </a:lnTo>
                  <a:lnTo>
                    <a:pt x="216" y="252"/>
                  </a:lnTo>
                  <a:lnTo>
                    <a:pt x="215" y="252"/>
                  </a:lnTo>
                  <a:lnTo>
                    <a:pt x="214" y="251"/>
                  </a:lnTo>
                  <a:lnTo>
                    <a:pt x="213" y="250"/>
                  </a:lnTo>
                  <a:lnTo>
                    <a:pt x="212" y="250"/>
                  </a:lnTo>
                  <a:lnTo>
                    <a:pt x="211" y="250"/>
                  </a:lnTo>
                  <a:lnTo>
                    <a:pt x="210" y="250"/>
                  </a:lnTo>
                  <a:lnTo>
                    <a:pt x="210" y="250"/>
                  </a:lnTo>
                  <a:lnTo>
                    <a:pt x="209" y="250"/>
                  </a:lnTo>
                  <a:lnTo>
                    <a:pt x="209" y="251"/>
                  </a:lnTo>
                  <a:lnTo>
                    <a:pt x="208" y="251"/>
                  </a:lnTo>
                  <a:lnTo>
                    <a:pt x="208" y="252"/>
                  </a:lnTo>
                  <a:lnTo>
                    <a:pt x="207" y="252"/>
                  </a:lnTo>
                  <a:lnTo>
                    <a:pt x="206" y="252"/>
                  </a:lnTo>
                  <a:lnTo>
                    <a:pt x="205" y="252"/>
                  </a:lnTo>
                  <a:lnTo>
                    <a:pt x="204" y="252"/>
                  </a:lnTo>
                  <a:lnTo>
                    <a:pt x="204" y="253"/>
                  </a:lnTo>
                  <a:lnTo>
                    <a:pt x="204" y="254"/>
                  </a:lnTo>
                  <a:lnTo>
                    <a:pt x="204" y="255"/>
                  </a:lnTo>
                  <a:lnTo>
                    <a:pt x="204" y="256"/>
                  </a:lnTo>
                  <a:lnTo>
                    <a:pt x="204" y="257"/>
                  </a:lnTo>
                  <a:lnTo>
                    <a:pt x="203" y="258"/>
                  </a:lnTo>
                  <a:lnTo>
                    <a:pt x="203" y="258"/>
                  </a:lnTo>
                  <a:lnTo>
                    <a:pt x="202" y="258"/>
                  </a:lnTo>
                  <a:lnTo>
                    <a:pt x="202" y="259"/>
                  </a:lnTo>
                  <a:lnTo>
                    <a:pt x="201" y="259"/>
                  </a:lnTo>
                  <a:lnTo>
                    <a:pt x="200" y="259"/>
                  </a:lnTo>
                  <a:lnTo>
                    <a:pt x="200" y="259"/>
                  </a:lnTo>
                  <a:lnTo>
                    <a:pt x="199" y="259"/>
                  </a:lnTo>
                  <a:lnTo>
                    <a:pt x="199" y="260"/>
                  </a:lnTo>
                  <a:lnTo>
                    <a:pt x="198" y="260"/>
                  </a:lnTo>
                  <a:lnTo>
                    <a:pt x="198" y="259"/>
                  </a:lnTo>
                  <a:lnTo>
                    <a:pt x="198" y="258"/>
                  </a:lnTo>
                  <a:lnTo>
                    <a:pt x="197" y="258"/>
                  </a:lnTo>
                  <a:lnTo>
                    <a:pt x="196" y="257"/>
                  </a:lnTo>
                  <a:lnTo>
                    <a:pt x="196" y="256"/>
                  </a:lnTo>
                  <a:lnTo>
                    <a:pt x="195" y="256"/>
                  </a:lnTo>
                  <a:lnTo>
                    <a:pt x="194" y="256"/>
                  </a:lnTo>
                  <a:lnTo>
                    <a:pt x="193" y="257"/>
                  </a:lnTo>
                  <a:lnTo>
                    <a:pt x="193" y="258"/>
                  </a:lnTo>
                  <a:lnTo>
                    <a:pt x="193" y="258"/>
                  </a:lnTo>
                  <a:lnTo>
                    <a:pt x="194" y="259"/>
                  </a:lnTo>
                  <a:lnTo>
                    <a:pt x="194" y="260"/>
                  </a:lnTo>
                  <a:lnTo>
                    <a:pt x="195" y="260"/>
                  </a:lnTo>
                  <a:lnTo>
                    <a:pt x="195" y="261"/>
                  </a:lnTo>
                  <a:lnTo>
                    <a:pt x="195" y="262"/>
                  </a:lnTo>
                  <a:lnTo>
                    <a:pt x="194" y="262"/>
                  </a:lnTo>
                  <a:lnTo>
                    <a:pt x="193" y="263"/>
                  </a:lnTo>
                  <a:lnTo>
                    <a:pt x="192" y="264"/>
                  </a:lnTo>
                  <a:lnTo>
                    <a:pt x="192" y="264"/>
                  </a:lnTo>
                  <a:lnTo>
                    <a:pt x="191" y="265"/>
                  </a:lnTo>
                  <a:lnTo>
                    <a:pt x="191" y="266"/>
                  </a:lnTo>
                  <a:lnTo>
                    <a:pt x="192" y="266"/>
                  </a:lnTo>
                  <a:lnTo>
                    <a:pt x="192" y="266"/>
                  </a:lnTo>
                  <a:lnTo>
                    <a:pt x="193" y="266"/>
                  </a:lnTo>
                  <a:lnTo>
                    <a:pt x="194" y="266"/>
                  </a:lnTo>
                  <a:lnTo>
                    <a:pt x="195" y="267"/>
                  </a:lnTo>
                  <a:lnTo>
                    <a:pt x="196" y="267"/>
                  </a:lnTo>
                  <a:lnTo>
                    <a:pt x="197" y="267"/>
                  </a:lnTo>
                  <a:lnTo>
                    <a:pt x="198" y="268"/>
                  </a:lnTo>
                  <a:lnTo>
                    <a:pt x="199" y="268"/>
                  </a:lnTo>
                  <a:lnTo>
                    <a:pt x="200" y="269"/>
                  </a:lnTo>
                  <a:lnTo>
                    <a:pt x="200" y="269"/>
                  </a:lnTo>
                  <a:lnTo>
                    <a:pt x="200" y="270"/>
                  </a:lnTo>
                  <a:lnTo>
                    <a:pt x="201" y="270"/>
                  </a:lnTo>
                  <a:lnTo>
                    <a:pt x="202" y="270"/>
                  </a:lnTo>
                  <a:lnTo>
                    <a:pt x="202" y="269"/>
                  </a:lnTo>
                  <a:lnTo>
                    <a:pt x="202" y="268"/>
                  </a:lnTo>
                  <a:lnTo>
                    <a:pt x="203" y="267"/>
                  </a:lnTo>
                  <a:lnTo>
                    <a:pt x="204" y="268"/>
                  </a:lnTo>
                  <a:lnTo>
                    <a:pt x="205" y="268"/>
                  </a:lnTo>
                  <a:lnTo>
                    <a:pt x="206" y="268"/>
                  </a:lnTo>
                  <a:lnTo>
                    <a:pt x="207" y="269"/>
                  </a:lnTo>
                  <a:lnTo>
                    <a:pt x="207" y="268"/>
                  </a:lnTo>
                  <a:lnTo>
                    <a:pt x="207" y="267"/>
                  </a:lnTo>
                  <a:lnTo>
                    <a:pt x="208" y="267"/>
                  </a:lnTo>
                  <a:lnTo>
                    <a:pt x="208" y="268"/>
                  </a:lnTo>
                  <a:lnTo>
                    <a:pt x="209" y="269"/>
                  </a:lnTo>
                  <a:lnTo>
                    <a:pt x="210" y="269"/>
                  </a:lnTo>
                  <a:lnTo>
                    <a:pt x="210" y="270"/>
                  </a:lnTo>
                  <a:lnTo>
                    <a:pt x="211" y="270"/>
                  </a:lnTo>
                  <a:lnTo>
                    <a:pt x="211" y="271"/>
                  </a:lnTo>
                  <a:lnTo>
                    <a:pt x="211" y="272"/>
                  </a:lnTo>
                  <a:lnTo>
                    <a:pt x="211" y="273"/>
                  </a:lnTo>
                  <a:lnTo>
                    <a:pt x="211" y="273"/>
                  </a:lnTo>
                  <a:lnTo>
                    <a:pt x="211" y="274"/>
                  </a:lnTo>
                  <a:lnTo>
                    <a:pt x="211" y="275"/>
                  </a:lnTo>
                  <a:lnTo>
                    <a:pt x="210" y="275"/>
                  </a:lnTo>
                  <a:lnTo>
                    <a:pt x="209" y="275"/>
                  </a:lnTo>
                  <a:lnTo>
                    <a:pt x="208" y="276"/>
                  </a:lnTo>
                  <a:lnTo>
                    <a:pt x="208" y="277"/>
                  </a:lnTo>
                  <a:lnTo>
                    <a:pt x="209" y="278"/>
                  </a:lnTo>
                  <a:lnTo>
                    <a:pt x="209" y="279"/>
                  </a:lnTo>
                  <a:lnTo>
                    <a:pt x="208" y="280"/>
                  </a:lnTo>
                  <a:lnTo>
                    <a:pt x="209" y="280"/>
                  </a:lnTo>
                  <a:lnTo>
                    <a:pt x="209" y="281"/>
                  </a:lnTo>
                  <a:lnTo>
                    <a:pt x="210" y="281"/>
                  </a:lnTo>
                  <a:lnTo>
                    <a:pt x="211" y="282"/>
                  </a:lnTo>
                  <a:lnTo>
                    <a:pt x="212" y="282"/>
                  </a:lnTo>
                  <a:lnTo>
                    <a:pt x="213" y="282"/>
                  </a:lnTo>
                  <a:lnTo>
                    <a:pt x="213" y="283"/>
                  </a:lnTo>
                  <a:lnTo>
                    <a:pt x="214" y="283"/>
                  </a:lnTo>
                  <a:lnTo>
                    <a:pt x="213" y="283"/>
                  </a:lnTo>
                  <a:lnTo>
                    <a:pt x="212" y="283"/>
                  </a:lnTo>
                  <a:lnTo>
                    <a:pt x="211" y="284"/>
                  </a:lnTo>
                  <a:lnTo>
                    <a:pt x="210" y="285"/>
                  </a:lnTo>
                  <a:lnTo>
                    <a:pt x="209" y="285"/>
                  </a:lnTo>
                  <a:lnTo>
                    <a:pt x="209" y="286"/>
                  </a:lnTo>
                  <a:lnTo>
                    <a:pt x="208" y="286"/>
                  </a:lnTo>
                  <a:lnTo>
                    <a:pt x="208" y="286"/>
                  </a:lnTo>
                  <a:lnTo>
                    <a:pt x="207" y="286"/>
                  </a:lnTo>
                  <a:lnTo>
                    <a:pt x="207" y="285"/>
                  </a:lnTo>
                  <a:lnTo>
                    <a:pt x="206" y="285"/>
                  </a:lnTo>
                  <a:lnTo>
                    <a:pt x="205" y="285"/>
                  </a:lnTo>
                  <a:lnTo>
                    <a:pt x="204" y="285"/>
                  </a:lnTo>
                  <a:lnTo>
                    <a:pt x="203" y="285"/>
                  </a:lnTo>
                  <a:lnTo>
                    <a:pt x="202" y="284"/>
                  </a:lnTo>
                  <a:lnTo>
                    <a:pt x="202" y="283"/>
                  </a:lnTo>
                  <a:lnTo>
                    <a:pt x="201" y="282"/>
                  </a:lnTo>
                  <a:lnTo>
                    <a:pt x="201" y="283"/>
                  </a:lnTo>
                  <a:lnTo>
                    <a:pt x="200" y="283"/>
                  </a:lnTo>
                  <a:lnTo>
                    <a:pt x="200" y="282"/>
                  </a:lnTo>
                  <a:lnTo>
                    <a:pt x="200" y="281"/>
                  </a:lnTo>
                  <a:lnTo>
                    <a:pt x="200" y="281"/>
                  </a:lnTo>
                  <a:lnTo>
                    <a:pt x="200" y="281"/>
                  </a:lnTo>
                  <a:lnTo>
                    <a:pt x="199" y="280"/>
                  </a:lnTo>
                  <a:lnTo>
                    <a:pt x="198" y="279"/>
                  </a:lnTo>
                  <a:lnTo>
                    <a:pt x="197" y="278"/>
                  </a:lnTo>
                  <a:lnTo>
                    <a:pt x="196" y="278"/>
                  </a:lnTo>
                  <a:lnTo>
                    <a:pt x="195" y="277"/>
                  </a:lnTo>
                  <a:lnTo>
                    <a:pt x="194" y="277"/>
                  </a:lnTo>
                  <a:lnTo>
                    <a:pt x="193" y="277"/>
                  </a:lnTo>
                  <a:lnTo>
                    <a:pt x="192" y="277"/>
                  </a:lnTo>
                  <a:lnTo>
                    <a:pt x="192" y="277"/>
                  </a:lnTo>
                  <a:lnTo>
                    <a:pt x="192" y="278"/>
                  </a:lnTo>
                  <a:lnTo>
                    <a:pt x="193" y="278"/>
                  </a:lnTo>
                  <a:lnTo>
                    <a:pt x="193" y="279"/>
                  </a:lnTo>
                  <a:lnTo>
                    <a:pt x="193" y="280"/>
                  </a:lnTo>
                  <a:lnTo>
                    <a:pt x="193" y="281"/>
                  </a:lnTo>
                  <a:lnTo>
                    <a:pt x="193" y="281"/>
                  </a:lnTo>
                  <a:lnTo>
                    <a:pt x="192" y="281"/>
                  </a:lnTo>
                  <a:lnTo>
                    <a:pt x="192" y="281"/>
                  </a:lnTo>
                  <a:lnTo>
                    <a:pt x="191" y="281"/>
                  </a:lnTo>
                  <a:lnTo>
                    <a:pt x="191" y="280"/>
                  </a:lnTo>
                  <a:lnTo>
                    <a:pt x="192" y="280"/>
                  </a:lnTo>
                  <a:lnTo>
                    <a:pt x="192" y="279"/>
                  </a:lnTo>
                  <a:lnTo>
                    <a:pt x="191" y="278"/>
                  </a:lnTo>
                  <a:lnTo>
                    <a:pt x="190" y="277"/>
                  </a:lnTo>
                  <a:lnTo>
                    <a:pt x="189" y="277"/>
                  </a:lnTo>
                  <a:lnTo>
                    <a:pt x="189" y="276"/>
                  </a:lnTo>
                  <a:lnTo>
                    <a:pt x="189" y="275"/>
                  </a:lnTo>
                  <a:lnTo>
                    <a:pt x="188" y="275"/>
                  </a:lnTo>
                  <a:lnTo>
                    <a:pt x="187" y="275"/>
                  </a:lnTo>
                  <a:lnTo>
                    <a:pt x="186" y="274"/>
                  </a:lnTo>
                  <a:lnTo>
                    <a:pt x="186" y="273"/>
                  </a:lnTo>
                  <a:lnTo>
                    <a:pt x="186" y="273"/>
                  </a:lnTo>
                  <a:lnTo>
                    <a:pt x="186" y="272"/>
                  </a:lnTo>
                  <a:lnTo>
                    <a:pt x="186" y="271"/>
                  </a:lnTo>
                  <a:lnTo>
                    <a:pt x="186" y="270"/>
                  </a:lnTo>
                  <a:lnTo>
                    <a:pt x="185" y="269"/>
                  </a:lnTo>
                  <a:lnTo>
                    <a:pt x="185" y="268"/>
                  </a:lnTo>
                  <a:lnTo>
                    <a:pt x="185" y="267"/>
                  </a:lnTo>
                  <a:lnTo>
                    <a:pt x="185" y="266"/>
                  </a:lnTo>
                  <a:lnTo>
                    <a:pt x="185" y="266"/>
                  </a:lnTo>
                  <a:lnTo>
                    <a:pt x="185" y="265"/>
                  </a:lnTo>
                  <a:lnTo>
                    <a:pt x="184" y="264"/>
                  </a:lnTo>
                  <a:lnTo>
                    <a:pt x="183" y="263"/>
                  </a:lnTo>
                  <a:lnTo>
                    <a:pt x="182" y="263"/>
                  </a:lnTo>
                  <a:lnTo>
                    <a:pt x="181" y="263"/>
                  </a:lnTo>
                  <a:lnTo>
                    <a:pt x="181" y="264"/>
                  </a:lnTo>
                  <a:lnTo>
                    <a:pt x="180" y="264"/>
                  </a:lnTo>
                  <a:lnTo>
                    <a:pt x="179" y="264"/>
                  </a:lnTo>
                  <a:lnTo>
                    <a:pt x="178" y="263"/>
                  </a:lnTo>
                  <a:lnTo>
                    <a:pt x="177" y="263"/>
                  </a:lnTo>
                  <a:lnTo>
                    <a:pt x="177" y="263"/>
                  </a:lnTo>
                  <a:lnTo>
                    <a:pt x="176" y="263"/>
                  </a:lnTo>
                  <a:lnTo>
                    <a:pt x="176" y="262"/>
                  </a:lnTo>
                  <a:lnTo>
                    <a:pt x="175" y="262"/>
                  </a:lnTo>
                  <a:lnTo>
                    <a:pt x="175" y="261"/>
                  </a:lnTo>
                  <a:lnTo>
                    <a:pt x="176" y="260"/>
                  </a:lnTo>
                  <a:lnTo>
                    <a:pt x="175" y="259"/>
                  </a:lnTo>
                  <a:lnTo>
                    <a:pt x="175" y="260"/>
                  </a:lnTo>
                  <a:lnTo>
                    <a:pt x="174" y="261"/>
                  </a:lnTo>
                  <a:lnTo>
                    <a:pt x="173" y="262"/>
                  </a:lnTo>
                  <a:lnTo>
                    <a:pt x="172" y="262"/>
                  </a:lnTo>
                  <a:lnTo>
                    <a:pt x="172" y="263"/>
                  </a:lnTo>
                  <a:lnTo>
                    <a:pt x="171" y="263"/>
                  </a:lnTo>
                  <a:lnTo>
                    <a:pt x="170" y="263"/>
                  </a:lnTo>
                  <a:lnTo>
                    <a:pt x="169" y="264"/>
                  </a:lnTo>
                  <a:lnTo>
                    <a:pt x="169" y="264"/>
                  </a:lnTo>
                  <a:lnTo>
                    <a:pt x="168" y="264"/>
                  </a:lnTo>
                  <a:lnTo>
                    <a:pt x="167" y="264"/>
                  </a:lnTo>
                  <a:lnTo>
                    <a:pt x="167" y="265"/>
                  </a:lnTo>
                  <a:lnTo>
                    <a:pt x="166" y="265"/>
                  </a:lnTo>
                  <a:lnTo>
                    <a:pt x="165" y="265"/>
                  </a:lnTo>
                  <a:lnTo>
                    <a:pt x="165" y="266"/>
                  </a:lnTo>
                  <a:lnTo>
                    <a:pt x="164" y="266"/>
                  </a:lnTo>
                  <a:lnTo>
                    <a:pt x="163" y="266"/>
                  </a:lnTo>
                  <a:lnTo>
                    <a:pt x="162" y="266"/>
                  </a:lnTo>
                  <a:lnTo>
                    <a:pt x="161" y="268"/>
                  </a:lnTo>
                  <a:lnTo>
                    <a:pt x="161" y="269"/>
                  </a:lnTo>
                  <a:lnTo>
                    <a:pt x="161" y="270"/>
                  </a:lnTo>
                  <a:lnTo>
                    <a:pt x="161" y="271"/>
                  </a:lnTo>
                  <a:lnTo>
                    <a:pt x="160" y="272"/>
                  </a:lnTo>
                  <a:lnTo>
                    <a:pt x="159" y="272"/>
                  </a:lnTo>
                  <a:lnTo>
                    <a:pt x="158" y="273"/>
                  </a:lnTo>
                  <a:lnTo>
                    <a:pt x="158" y="273"/>
                  </a:lnTo>
                  <a:lnTo>
                    <a:pt x="157" y="273"/>
                  </a:lnTo>
                  <a:lnTo>
                    <a:pt x="156" y="274"/>
                  </a:lnTo>
                  <a:lnTo>
                    <a:pt x="156" y="275"/>
                  </a:lnTo>
                  <a:lnTo>
                    <a:pt x="156" y="276"/>
                  </a:lnTo>
                  <a:lnTo>
                    <a:pt x="156" y="277"/>
                  </a:lnTo>
                  <a:lnTo>
                    <a:pt x="156" y="278"/>
                  </a:lnTo>
                  <a:lnTo>
                    <a:pt x="157" y="279"/>
                  </a:lnTo>
                  <a:lnTo>
                    <a:pt x="158" y="279"/>
                  </a:lnTo>
                  <a:lnTo>
                    <a:pt x="159" y="279"/>
                  </a:lnTo>
                  <a:lnTo>
                    <a:pt x="160" y="279"/>
                  </a:lnTo>
                  <a:lnTo>
                    <a:pt x="161" y="279"/>
                  </a:lnTo>
                  <a:lnTo>
                    <a:pt x="161" y="280"/>
                  </a:lnTo>
                  <a:lnTo>
                    <a:pt x="161" y="281"/>
                  </a:lnTo>
                  <a:lnTo>
                    <a:pt x="161" y="281"/>
                  </a:lnTo>
                  <a:lnTo>
                    <a:pt x="161" y="282"/>
                  </a:lnTo>
                  <a:lnTo>
                    <a:pt x="162" y="282"/>
                  </a:lnTo>
                  <a:lnTo>
                    <a:pt x="161" y="283"/>
                  </a:lnTo>
                  <a:lnTo>
                    <a:pt x="161" y="283"/>
                  </a:lnTo>
                  <a:lnTo>
                    <a:pt x="161" y="284"/>
                  </a:lnTo>
                  <a:lnTo>
                    <a:pt x="161" y="285"/>
                  </a:lnTo>
                  <a:lnTo>
                    <a:pt x="161" y="286"/>
                  </a:lnTo>
                  <a:lnTo>
                    <a:pt x="161" y="287"/>
                  </a:lnTo>
                  <a:lnTo>
                    <a:pt x="161" y="288"/>
                  </a:lnTo>
                  <a:lnTo>
                    <a:pt x="161" y="289"/>
                  </a:lnTo>
                  <a:lnTo>
                    <a:pt x="160" y="289"/>
                  </a:lnTo>
                  <a:lnTo>
                    <a:pt x="159" y="290"/>
                  </a:lnTo>
                  <a:lnTo>
                    <a:pt x="158" y="290"/>
                  </a:lnTo>
                  <a:lnTo>
                    <a:pt x="158" y="291"/>
                  </a:lnTo>
                  <a:lnTo>
                    <a:pt x="158" y="292"/>
                  </a:lnTo>
                  <a:lnTo>
                    <a:pt x="157" y="292"/>
                  </a:lnTo>
                  <a:lnTo>
                    <a:pt x="156" y="292"/>
                  </a:lnTo>
                  <a:lnTo>
                    <a:pt x="156" y="293"/>
                  </a:lnTo>
                  <a:lnTo>
                    <a:pt x="156" y="294"/>
                  </a:lnTo>
                  <a:lnTo>
                    <a:pt x="155" y="294"/>
                  </a:lnTo>
                  <a:lnTo>
                    <a:pt x="155" y="295"/>
                  </a:lnTo>
                  <a:lnTo>
                    <a:pt x="154" y="295"/>
                  </a:lnTo>
                  <a:lnTo>
                    <a:pt x="153" y="296"/>
                  </a:lnTo>
                  <a:lnTo>
                    <a:pt x="153" y="297"/>
                  </a:lnTo>
                  <a:lnTo>
                    <a:pt x="153" y="297"/>
                  </a:lnTo>
                  <a:lnTo>
                    <a:pt x="153" y="298"/>
                  </a:lnTo>
                  <a:lnTo>
                    <a:pt x="152" y="298"/>
                  </a:lnTo>
                  <a:lnTo>
                    <a:pt x="152" y="299"/>
                  </a:lnTo>
                  <a:lnTo>
                    <a:pt x="151" y="299"/>
                  </a:lnTo>
                  <a:lnTo>
                    <a:pt x="150" y="299"/>
                  </a:lnTo>
                  <a:lnTo>
                    <a:pt x="149" y="299"/>
                  </a:lnTo>
                  <a:lnTo>
                    <a:pt x="148" y="299"/>
                  </a:lnTo>
                  <a:lnTo>
                    <a:pt x="147" y="299"/>
                  </a:lnTo>
                  <a:lnTo>
                    <a:pt x="147" y="298"/>
                  </a:lnTo>
                  <a:lnTo>
                    <a:pt x="147" y="297"/>
                  </a:lnTo>
                  <a:lnTo>
                    <a:pt x="146" y="297"/>
                  </a:lnTo>
                  <a:lnTo>
                    <a:pt x="145" y="297"/>
                  </a:lnTo>
                  <a:lnTo>
                    <a:pt x="145" y="296"/>
                  </a:lnTo>
                  <a:lnTo>
                    <a:pt x="145" y="295"/>
                  </a:lnTo>
                  <a:lnTo>
                    <a:pt x="145" y="294"/>
                  </a:lnTo>
                  <a:lnTo>
                    <a:pt x="145" y="293"/>
                  </a:lnTo>
                  <a:lnTo>
                    <a:pt x="144" y="293"/>
                  </a:lnTo>
                  <a:lnTo>
                    <a:pt x="143" y="293"/>
                  </a:lnTo>
                  <a:lnTo>
                    <a:pt x="142" y="293"/>
                  </a:lnTo>
                  <a:lnTo>
                    <a:pt x="141" y="293"/>
                  </a:lnTo>
                  <a:lnTo>
                    <a:pt x="140" y="293"/>
                  </a:lnTo>
                  <a:lnTo>
                    <a:pt x="140" y="294"/>
                  </a:lnTo>
                  <a:lnTo>
                    <a:pt x="139" y="294"/>
                  </a:lnTo>
                  <a:lnTo>
                    <a:pt x="138" y="294"/>
                  </a:lnTo>
                  <a:lnTo>
                    <a:pt x="138" y="293"/>
                  </a:lnTo>
                  <a:lnTo>
                    <a:pt x="138" y="292"/>
                  </a:lnTo>
                  <a:lnTo>
                    <a:pt x="137" y="292"/>
                  </a:lnTo>
                  <a:lnTo>
                    <a:pt x="137" y="291"/>
                  </a:lnTo>
                  <a:lnTo>
                    <a:pt x="136" y="291"/>
                  </a:lnTo>
                  <a:lnTo>
                    <a:pt x="136" y="290"/>
                  </a:lnTo>
                  <a:lnTo>
                    <a:pt x="135" y="290"/>
                  </a:lnTo>
                  <a:lnTo>
                    <a:pt x="134" y="290"/>
                  </a:lnTo>
                  <a:lnTo>
                    <a:pt x="134" y="291"/>
                  </a:lnTo>
                  <a:lnTo>
                    <a:pt x="133" y="292"/>
                  </a:lnTo>
                  <a:lnTo>
                    <a:pt x="132" y="292"/>
                  </a:lnTo>
                  <a:lnTo>
                    <a:pt x="131" y="292"/>
                  </a:lnTo>
                  <a:lnTo>
                    <a:pt x="131" y="293"/>
                  </a:lnTo>
                  <a:lnTo>
                    <a:pt x="131" y="294"/>
                  </a:lnTo>
                  <a:lnTo>
                    <a:pt x="130" y="294"/>
                  </a:lnTo>
                  <a:lnTo>
                    <a:pt x="129" y="294"/>
                  </a:lnTo>
                  <a:lnTo>
                    <a:pt x="129" y="294"/>
                  </a:lnTo>
                  <a:lnTo>
                    <a:pt x="128" y="294"/>
                  </a:lnTo>
                  <a:lnTo>
                    <a:pt x="127" y="294"/>
                  </a:lnTo>
                  <a:lnTo>
                    <a:pt x="126" y="294"/>
                  </a:lnTo>
                  <a:lnTo>
                    <a:pt x="126" y="295"/>
                  </a:lnTo>
                  <a:lnTo>
                    <a:pt x="125" y="295"/>
                  </a:lnTo>
                  <a:lnTo>
                    <a:pt x="124" y="295"/>
                  </a:lnTo>
                  <a:lnTo>
                    <a:pt x="125" y="296"/>
                  </a:lnTo>
                  <a:lnTo>
                    <a:pt x="124" y="297"/>
                  </a:lnTo>
                  <a:lnTo>
                    <a:pt x="123" y="297"/>
                  </a:lnTo>
                  <a:lnTo>
                    <a:pt x="122" y="297"/>
                  </a:lnTo>
                  <a:lnTo>
                    <a:pt x="121" y="297"/>
                  </a:lnTo>
                  <a:lnTo>
                    <a:pt x="121" y="297"/>
                  </a:lnTo>
                  <a:lnTo>
                    <a:pt x="120" y="297"/>
                  </a:lnTo>
                  <a:lnTo>
                    <a:pt x="119" y="297"/>
                  </a:lnTo>
                  <a:lnTo>
                    <a:pt x="118" y="297"/>
                  </a:lnTo>
                  <a:lnTo>
                    <a:pt x="118" y="297"/>
                  </a:lnTo>
                  <a:lnTo>
                    <a:pt x="118" y="298"/>
                  </a:lnTo>
                  <a:lnTo>
                    <a:pt x="117" y="298"/>
                  </a:lnTo>
                  <a:lnTo>
                    <a:pt x="116" y="299"/>
                  </a:lnTo>
                  <a:lnTo>
                    <a:pt x="116" y="300"/>
                  </a:lnTo>
                  <a:lnTo>
                    <a:pt x="115" y="300"/>
                  </a:lnTo>
                  <a:lnTo>
                    <a:pt x="114" y="300"/>
                  </a:lnTo>
                  <a:lnTo>
                    <a:pt x="114" y="300"/>
                  </a:lnTo>
                  <a:lnTo>
                    <a:pt x="113" y="300"/>
                  </a:lnTo>
                  <a:lnTo>
                    <a:pt x="112" y="300"/>
                  </a:lnTo>
                  <a:lnTo>
                    <a:pt x="111" y="300"/>
                  </a:lnTo>
                  <a:lnTo>
                    <a:pt x="110" y="300"/>
                  </a:lnTo>
                  <a:lnTo>
                    <a:pt x="109" y="300"/>
                  </a:lnTo>
                  <a:lnTo>
                    <a:pt x="108" y="301"/>
                  </a:lnTo>
                  <a:lnTo>
                    <a:pt x="107" y="301"/>
                  </a:lnTo>
                  <a:lnTo>
                    <a:pt x="106" y="301"/>
                  </a:lnTo>
                  <a:lnTo>
                    <a:pt x="106" y="301"/>
                  </a:lnTo>
                  <a:lnTo>
                    <a:pt x="105" y="301"/>
                  </a:lnTo>
                  <a:lnTo>
                    <a:pt x="105" y="302"/>
                  </a:lnTo>
                  <a:lnTo>
                    <a:pt x="105" y="303"/>
                  </a:lnTo>
                  <a:lnTo>
                    <a:pt x="105" y="304"/>
                  </a:lnTo>
                  <a:lnTo>
                    <a:pt x="104" y="304"/>
                  </a:lnTo>
                  <a:lnTo>
                    <a:pt x="103" y="304"/>
                  </a:lnTo>
                  <a:lnTo>
                    <a:pt x="102" y="305"/>
                  </a:lnTo>
                  <a:lnTo>
                    <a:pt x="101" y="305"/>
                  </a:lnTo>
                  <a:lnTo>
                    <a:pt x="100" y="305"/>
                  </a:lnTo>
                  <a:lnTo>
                    <a:pt x="99" y="305"/>
                  </a:lnTo>
                  <a:lnTo>
                    <a:pt x="98" y="305"/>
                  </a:lnTo>
                  <a:lnTo>
                    <a:pt x="98" y="305"/>
                  </a:lnTo>
                  <a:lnTo>
                    <a:pt x="97" y="305"/>
                  </a:lnTo>
                  <a:lnTo>
                    <a:pt x="96" y="305"/>
                  </a:lnTo>
                  <a:lnTo>
                    <a:pt x="95" y="305"/>
                  </a:lnTo>
                  <a:lnTo>
                    <a:pt x="94" y="305"/>
                  </a:lnTo>
                  <a:lnTo>
                    <a:pt x="93" y="305"/>
                  </a:lnTo>
                  <a:lnTo>
                    <a:pt x="92" y="305"/>
                  </a:lnTo>
                  <a:lnTo>
                    <a:pt x="91" y="305"/>
                  </a:lnTo>
                  <a:lnTo>
                    <a:pt x="90" y="305"/>
                  </a:lnTo>
                  <a:lnTo>
                    <a:pt x="90" y="306"/>
                  </a:lnTo>
                  <a:lnTo>
                    <a:pt x="90" y="306"/>
                  </a:lnTo>
                  <a:lnTo>
                    <a:pt x="89" y="306"/>
                  </a:lnTo>
                  <a:lnTo>
                    <a:pt x="88" y="307"/>
                  </a:lnTo>
                  <a:lnTo>
                    <a:pt x="87" y="307"/>
                  </a:lnTo>
                  <a:lnTo>
                    <a:pt x="87" y="308"/>
                  </a:lnTo>
                  <a:lnTo>
                    <a:pt x="86" y="309"/>
                  </a:lnTo>
                  <a:lnTo>
                    <a:pt x="85" y="309"/>
                  </a:lnTo>
                  <a:lnTo>
                    <a:pt x="84" y="310"/>
                  </a:lnTo>
                  <a:lnTo>
                    <a:pt x="84" y="311"/>
                  </a:lnTo>
                  <a:lnTo>
                    <a:pt x="84" y="312"/>
                  </a:lnTo>
                  <a:lnTo>
                    <a:pt x="84" y="313"/>
                  </a:lnTo>
                  <a:lnTo>
                    <a:pt x="84" y="313"/>
                  </a:lnTo>
                  <a:lnTo>
                    <a:pt x="84" y="314"/>
                  </a:lnTo>
                  <a:lnTo>
                    <a:pt x="84" y="315"/>
                  </a:lnTo>
                  <a:lnTo>
                    <a:pt x="84" y="316"/>
                  </a:lnTo>
                  <a:lnTo>
                    <a:pt x="84" y="317"/>
                  </a:lnTo>
                  <a:lnTo>
                    <a:pt x="84" y="318"/>
                  </a:lnTo>
                  <a:lnTo>
                    <a:pt x="84" y="319"/>
                  </a:lnTo>
                  <a:lnTo>
                    <a:pt x="83" y="319"/>
                  </a:lnTo>
                  <a:lnTo>
                    <a:pt x="82" y="320"/>
                  </a:lnTo>
                  <a:lnTo>
                    <a:pt x="82" y="321"/>
                  </a:lnTo>
                  <a:lnTo>
                    <a:pt x="82" y="321"/>
                  </a:lnTo>
                  <a:lnTo>
                    <a:pt x="82" y="322"/>
                  </a:lnTo>
                  <a:lnTo>
                    <a:pt x="82" y="323"/>
                  </a:lnTo>
                  <a:lnTo>
                    <a:pt x="82" y="324"/>
                  </a:lnTo>
                  <a:lnTo>
                    <a:pt x="82" y="325"/>
                  </a:lnTo>
                  <a:lnTo>
                    <a:pt x="83" y="326"/>
                  </a:lnTo>
                  <a:lnTo>
                    <a:pt x="84" y="326"/>
                  </a:lnTo>
                  <a:lnTo>
                    <a:pt x="84" y="327"/>
                  </a:lnTo>
                  <a:lnTo>
                    <a:pt x="84" y="328"/>
                  </a:lnTo>
                  <a:lnTo>
                    <a:pt x="84" y="329"/>
                  </a:lnTo>
                  <a:lnTo>
                    <a:pt x="84" y="329"/>
                  </a:lnTo>
                  <a:lnTo>
                    <a:pt x="84" y="330"/>
                  </a:lnTo>
                  <a:lnTo>
                    <a:pt x="84" y="331"/>
                  </a:lnTo>
                  <a:lnTo>
                    <a:pt x="84" y="332"/>
                  </a:lnTo>
                  <a:lnTo>
                    <a:pt x="84" y="333"/>
                  </a:lnTo>
                  <a:lnTo>
                    <a:pt x="84" y="334"/>
                  </a:lnTo>
                  <a:lnTo>
                    <a:pt x="84" y="335"/>
                  </a:lnTo>
                  <a:lnTo>
                    <a:pt x="84" y="336"/>
                  </a:lnTo>
                  <a:lnTo>
                    <a:pt x="84" y="337"/>
                  </a:lnTo>
                  <a:lnTo>
                    <a:pt x="84" y="337"/>
                  </a:lnTo>
                  <a:lnTo>
                    <a:pt x="83" y="338"/>
                  </a:lnTo>
                  <a:lnTo>
                    <a:pt x="82" y="338"/>
                  </a:lnTo>
                  <a:lnTo>
                    <a:pt x="82" y="339"/>
                  </a:lnTo>
                  <a:lnTo>
                    <a:pt x="81" y="339"/>
                  </a:lnTo>
                  <a:lnTo>
                    <a:pt x="80" y="340"/>
                  </a:lnTo>
                  <a:lnTo>
                    <a:pt x="80" y="341"/>
                  </a:lnTo>
                  <a:lnTo>
                    <a:pt x="79" y="341"/>
                  </a:lnTo>
                  <a:lnTo>
                    <a:pt x="78" y="341"/>
                  </a:lnTo>
                  <a:lnTo>
                    <a:pt x="78" y="340"/>
                  </a:lnTo>
                  <a:lnTo>
                    <a:pt x="77" y="340"/>
                  </a:lnTo>
                  <a:lnTo>
                    <a:pt x="76" y="340"/>
                  </a:lnTo>
                  <a:lnTo>
                    <a:pt x="75" y="339"/>
                  </a:lnTo>
                  <a:lnTo>
                    <a:pt x="74" y="339"/>
                  </a:lnTo>
                  <a:lnTo>
                    <a:pt x="74" y="339"/>
                  </a:lnTo>
                  <a:lnTo>
                    <a:pt x="73" y="339"/>
                  </a:lnTo>
                  <a:lnTo>
                    <a:pt x="72" y="338"/>
                  </a:lnTo>
                  <a:lnTo>
                    <a:pt x="71" y="338"/>
                  </a:lnTo>
                  <a:lnTo>
                    <a:pt x="70" y="338"/>
                  </a:lnTo>
                  <a:lnTo>
                    <a:pt x="69" y="338"/>
                  </a:lnTo>
                  <a:lnTo>
                    <a:pt x="68" y="338"/>
                  </a:lnTo>
                  <a:lnTo>
                    <a:pt x="67" y="338"/>
                  </a:lnTo>
                  <a:lnTo>
                    <a:pt x="66" y="338"/>
                  </a:lnTo>
                  <a:lnTo>
                    <a:pt x="66" y="337"/>
                  </a:lnTo>
                  <a:lnTo>
                    <a:pt x="66" y="337"/>
                  </a:lnTo>
                  <a:lnTo>
                    <a:pt x="65" y="337"/>
                  </a:lnTo>
                  <a:lnTo>
                    <a:pt x="64" y="337"/>
                  </a:lnTo>
                  <a:lnTo>
                    <a:pt x="63" y="337"/>
                  </a:lnTo>
                  <a:lnTo>
                    <a:pt x="62" y="337"/>
                  </a:lnTo>
                  <a:lnTo>
                    <a:pt x="61" y="338"/>
                  </a:lnTo>
                  <a:lnTo>
                    <a:pt x="60" y="338"/>
                  </a:lnTo>
                  <a:lnTo>
                    <a:pt x="59" y="338"/>
                  </a:lnTo>
                  <a:lnTo>
                    <a:pt x="58" y="338"/>
                  </a:lnTo>
                  <a:lnTo>
                    <a:pt x="58" y="339"/>
                  </a:lnTo>
                  <a:lnTo>
                    <a:pt x="57" y="339"/>
                  </a:lnTo>
                  <a:lnTo>
                    <a:pt x="56" y="339"/>
                  </a:lnTo>
                  <a:lnTo>
                    <a:pt x="56" y="340"/>
                  </a:lnTo>
                  <a:lnTo>
                    <a:pt x="56" y="341"/>
                  </a:lnTo>
                  <a:lnTo>
                    <a:pt x="56" y="342"/>
                  </a:lnTo>
                  <a:lnTo>
                    <a:pt x="56" y="343"/>
                  </a:lnTo>
                  <a:lnTo>
                    <a:pt x="56" y="344"/>
                  </a:lnTo>
                  <a:lnTo>
                    <a:pt x="56" y="345"/>
                  </a:lnTo>
                  <a:lnTo>
                    <a:pt x="56" y="345"/>
                  </a:lnTo>
                  <a:lnTo>
                    <a:pt x="56" y="346"/>
                  </a:lnTo>
                  <a:lnTo>
                    <a:pt x="56" y="347"/>
                  </a:lnTo>
                  <a:lnTo>
                    <a:pt x="56" y="348"/>
                  </a:lnTo>
                  <a:lnTo>
                    <a:pt x="56" y="349"/>
                  </a:lnTo>
                  <a:lnTo>
                    <a:pt x="55" y="349"/>
                  </a:lnTo>
                  <a:lnTo>
                    <a:pt x="54" y="349"/>
                  </a:lnTo>
                  <a:lnTo>
                    <a:pt x="54" y="348"/>
                  </a:lnTo>
                  <a:lnTo>
                    <a:pt x="53" y="349"/>
                  </a:lnTo>
                  <a:lnTo>
                    <a:pt x="53" y="350"/>
                  </a:lnTo>
                  <a:lnTo>
                    <a:pt x="52" y="350"/>
                  </a:lnTo>
                  <a:lnTo>
                    <a:pt x="51" y="350"/>
                  </a:lnTo>
                  <a:lnTo>
                    <a:pt x="51" y="349"/>
                  </a:lnTo>
                  <a:lnTo>
                    <a:pt x="51" y="348"/>
                  </a:lnTo>
                  <a:lnTo>
                    <a:pt x="51" y="347"/>
                  </a:lnTo>
                  <a:lnTo>
                    <a:pt x="51" y="346"/>
                  </a:lnTo>
                  <a:lnTo>
                    <a:pt x="51" y="345"/>
                  </a:lnTo>
                  <a:lnTo>
                    <a:pt x="50" y="345"/>
                  </a:lnTo>
                  <a:lnTo>
                    <a:pt x="50" y="345"/>
                  </a:lnTo>
                  <a:lnTo>
                    <a:pt x="49" y="345"/>
                  </a:lnTo>
                  <a:lnTo>
                    <a:pt x="49" y="344"/>
                  </a:lnTo>
                  <a:lnTo>
                    <a:pt x="48" y="344"/>
                  </a:lnTo>
                  <a:lnTo>
                    <a:pt x="47" y="344"/>
                  </a:lnTo>
                  <a:lnTo>
                    <a:pt x="47" y="345"/>
                  </a:lnTo>
                  <a:lnTo>
                    <a:pt x="47" y="345"/>
                  </a:lnTo>
                  <a:lnTo>
                    <a:pt x="47" y="346"/>
                  </a:lnTo>
                  <a:lnTo>
                    <a:pt x="47" y="347"/>
                  </a:lnTo>
                  <a:lnTo>
                    <a:pt x="47" y="348"/>
                  </a:lnTo>
                  <a:lnTo>
                    <a:pt x="47" y="349"/>
                  </a:lnTo>
                  <a:lnTo>
                    <a:pt x="47" y="350"/>
                  </a:lnTo>
                  <a:lnTo>
                    <a:pt x="47" y="351"/>
                  </a:lnTo>
                  <a:lnTo>
                    <a:pt x="47" y="352"/>
                  </a:lnTo>
                  <a:lnTo>
                    <a:pt x="46" y="353"/>
                  </a:lnTo>
                  <a:lnTo>
                    <a:pt x="45" y="353"/>
                  </a:lnTo>
                  <a:lnTo>
                    <a:pt x="44" y="353"/>
                  </a:lnTo>
                  <a:lnTo>
                    <a:pt x="44" y="354"/>
                  </a:lnTo>
                  <a:lnTo>
                    <a:pt x="43" y="354"/>
                  </a:lnTo>
                  <a:lnTo>
                    <a:pt x="43" y="354"/>
                  </a:lnTo>
                  <a:lnTo>
                    <a:pt x="42" y="355"/>
                  </a:lnTo>
                  <a:lnTo>
                    <a:pt x="43" y="356"/>
                  </a:lnTo>
                  <a:lnTo>
                    <a:pt x="42" y="357"/>
                  </a:lnTo>
                  <a:lnTo>
                    <a:pt x="41" y="357"/>
                  </a:lnTo>
                  <a:lnTo>
                    <a:pt x="40" y="357"/>
                  </a:lnTo>
                  <a:lnTo>
                    <a:pt x="40" y="358"/>
                  </a:lnTo>
                  <a:lnTo>
                    <a:pt x="39" y="358"/>
                  </a:lnTo>
                  <a:lnTo>
                    <a:pt x="38" y="358"/>
                  </a:lnTo>
                  <a:lnTo>
                    <a:pt x="38" y="357"/>
                  </a:lnTo>
                  <a:lnTo>
                    <a:pt x="37" y="357"/>
                  </a:lnTo>
                  <a:lnTo>
                    <a:pt x="36" y="357"/>
                  </a:lnTo>
                  <a:lnTo>
                    <a:pt x="35" y="357"/>
                  </a:lnTo>
                  <a:lnTo>
                    <a:pt x="35" y="357"/>
                  </a:lnTo>
                  <a:lnTo>
                    <a:pt x="34" y="356"/>
                  </a:lnTo>
                  <a:lnTo>
                    <a:pt x="33" y="355"/>
                  </a:lnTo>
                  <a:lnTo>
                    <a:pt x="32" y="355"/>
                  </a:lnTo>
                  <a:lnTo>
                    <a:pt x="31" y="355"/>
                  </a:lnTo>
                  <a:lnTo>
                    <a:pt x="31" y="354"/>
                  </a:lnTo>
                  <a:lnTo>
                    <a:pt x="31" y="353"/>
                  </a:lnTo>
                  <a:lnTo>
                    <a:pt x="31" y="353"/>
                  </a:lnTo>
                  <a:lnTo>
                    <a:pt x="30" y="353"/>
                  </a:lnTo>
                  <a:lnTo>
                    <a:pt x="30" y="352"/>
                  </a:lnTo>
                  <a:lnTo>
                    <a:pt x="29" y="352"/>
                  </a:lnTo>
                  <a:lnTo>
                    <a:pt x="28" y="351"/>
                  </a:lnTo>
                  <a:lnTo>
                    <a:pt x="27" y="351"/>
                  </a:lnTo>
                  <a:lnTo>
                    <a:pt x="27" y="350"/>
                  </a:lnTo>
                  <a:lnTo>
                    <a:pt x="26" y="350"/>
                  </a:lnTo>
                  <a:lnTo>
                    <a:pt x="25" y="350"/>
                  </a:lnTo>
                  <a:lnTo>
                    <a:pt x="24" y="351"/>
                  </a:lnTo>
                  <a:lnTo>
                    <a:pt x="25" y="351"/>
                  </a:lnTo>
                  <a:lnTo>
                    <a:pt x="24" y="352"/>
                  </a:lnTo>
                  <a:lnTo>
                    <a:pt x="23" y="352"/>
                  </a:lnTo>
                  <a:lnTo>
                    <a:pt x="22" y="352"/>
                  </a:lnTo>
                  <a:lnTo>
                    <a:pt x="22" y="353"/>
                  </a:lnTo>
                  <a:lnTo>
                    <a:pt x="22" y="353"/>
                  </a:lnTo>
                  <a:lnTo>
                    <a:pt x="22" y="354"/>
                  </a:lnTo>
                  <a:lnTo>
                    <a:pt x="21" y="354"/>
                  </a:lnTo>
                  <a:lnTo>
                    <a:pt x="20" y="354"/>
                  </a:lnTo>
                  <a:lnTo>
                    <a:pt x="19" y="354"/>
                  </a:lnTo>
                  <a:lnTo>
                    <a:pt x="19" y="353"/>
                  </a:lnTo>
                  <a:lnTo>
                    <a:pt x="19" y="353"/>
                  </a:lnTo>
                  <a:lnTo>
                    <a:pt x="18" y="353"/>
                  </a:lnTo>
                  <a:lnTo>
                    <a:pt x="17" y="353"/>
                  </a:lnTo>
                  <a:lnTo>
                    <a:pt x="17" y="353"/>
                  </a:lnTo>
                  <a:lnTo>
                    <a:pt x="16" y="353"/>
                  </a:lnTo>
                  <a:lnTo>
                    <a:pt x="15" y="353"/>
                  </a:lnTo>
                  <a:lnTo>
                    <a:pt x="14" y="353"/>
                  </a:lnTo>
                  <a:lnTo>
                    <a:pt x="13" y="352"/>
                  </a:lnTo>
                  <a:lnTo>
                    <a:pt x="12" y="352"/>
                  </a:lnTo>
                  <a:lnTo>
                    <a:pt x="11" y="352"/>
                  </a:lnTo>
                  <a:lnTo>
                    <a:pt x="11" y="352"/>
                  </a:lnTo>
                  <a:lnTo>
                    <a:pt x="10" y="352"/>
                  </a:lnTo>
                  <a:lnTo>
                    <a:pt x="9" y="352"/>
                  </a:lnTo>
                  <a:lnTo>
                    <a:pt x="8" y="352"/>
                  </a:lnTo>
                  <a:lnTo>
                    <a:pt x="7" y="352"/>
                  </a:lnTo>
                  <a:lnTo>
                    <a:pt x="6" y="352"/>
                  </a:lnTo>
                  <a:lnTo>
                    <a:pt x="6" y="353"/>
                  </a:lnTo>
                  <a:lnTo>
                    <a:pt x="5" y="353"/>
                  </a:lnTo>
                  <a:lnTo>
                    <a:pt x="4" y="353"/>
                  </a:lnTo>
                  <a:lnTo>
                    <a:pt x="4" y="353"/>
                  </a:lnTo>
                  <a:lnTo>
                    <a:pt x="3" y="353"/>
                  </a:lnTo>
                  <a:lnTo>
                    <a:pt x="3" y="354"/>
                  </a:lnTo>
                  <a:lnTo>
                    <a:pt x="2" y="354"/>
                  </a:lnTo>
                  <a:lnTo>
                    <a:pt x="1" y="354"/>
                  </a:lnTo>
                  <a:lnTo>
                    <a:pt x="0" y="354"/>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37" name="Freeform 237"/>
            <p:cNvSpPr>
              <a:spLocks/>
            </p:cNvSpPr>
            <p:nvPr/>
          </p:nvSpPr>
          <p:spPr bwMode="auto">
            <a:xfrm>
              <a:off x="3744914" y="3733797"/>
              <a:ext cx="182563" cy="603250"/>
            </a:xfrm>
            <a:custGeom>
              <a:avLst/>
              <a:gdLst>
                <a:gd name="T0" fmla="*/ 98 w 115"/>
                <a:gd name="T1" fmla="*/ 363 h 380"/>
                <a:gd name="T2" fmla="*/ 96 w 115"/>
                <a:gd name="T3" fmla="*/ 366 h 380"/>
                <a:gd name="T4" fmla="*/ 94 w 115"/>
                <a:gd name="T5" fmla="*/ 374 h 380"/>
                <a:gd name="T6" fmla="*/ 87 w 115"/>
                <a:gd name="T7" fmla="*/ 377 h 380"/>
                <a:gd name="T8" fmla="*/ 81 w 115"/>
                <a:gd name="T9" fmla="*/ 380 h 380"/>
                <a:gd name="T10" fmla="*/ 76 w 115"/>
                <a:gd name="T11" fmla="*/ 374 h 380"/>
                <a:gd name="T12" fmla="*/ 74 w 115"/>
                <a:gd name="T13" fmla="*/ 376 h 380"/>
                <a:gd name="T14" fmla="*/ 67 w 115"/>
                <a:gd name="T15" fmla="*/ 376 h 380"/>
                <a:gd name="T16" fmla="*/ 60 w 115"/>
                <a:gd name="T17" fmla="*/ 374 h 380"/>
                <a:gd name="T18" fmla="*/ 53 w 115"/>
                <a:gd name="T19" fmla="*/ 377 h 380"/>
                <a:gd name="T20" fmla="*/ 45 w 115"/>
                <a:gd name="T21" fmla="*/ 375 h 380"/>
                <a:gd name="T22" fmla="*/ 38 w 115"/>
                <a:gd name="T23" fmla="*/ 375 h 380"/>
                <a:gd name="T24" fmla="*/ 34 w 115"/>
                <a:gd name="T25" fmla="*/ 373 h 380"/>
                <a:gd name="T26" fmla="*/ 27 w 115"/>
                <a:gd name="T27" fmla="*/ 371 h 380"/>
                <a:gd name="T28" fmla="*/ 24 w 115"/>
                <a:gd name="T29" fmla="*/ 357 h 380"/>
                <a:gd name="T30" fmla="*/ 24 w 115"/>
                <a:gd name="T31" fmla="*/ 343 h 380"/>
                <a:gd name="T32" fmla="*/ 34 w 115"/>
                <a:gd name="T33" fmla="*/ 335 h 380"/>
                <a:gd name="T34" fmla="*/ 16 w 115"/>
                <a:gd name="T35" fmla="*/ 332 h 380"/>
                <a:gd name="T36" fmla="*/ 0 w 115"/>
                <a:gd name="T37" fmla="*/ 320 h 380"/>
                <a:gd name="T38" fmla="*/ 15 w 115"/>
                <a:gd name="T39" fmla="*/ 317 h 380"/>
                <a:gd name="T40" fmla="*/ 21 w 115"/>
                <a:gd name="T41" fmla="*/ 308 h 380"/>
                <a:gd name="T42" fmla="*/ 23 w 115"/>
                <a:gd name="T43" fmla="*/ 301 h 380"/>
                <a:gd name="T44" fmla="*/ 20 w 115"/>
                <a:gd name="T45" fmla="*/ 292 h 380"/>
                <a:gd name="T46" fmla="*/ 22 w 115"/>
                <a:gd name="T47" fmla="*/ 279 h 380"/>
                <a:gd name="T48" fmla="*/ 25 w 115"/>
                <a:gd name="T49" fmla="*/ 264 h 380"/>
                <a:gd name="T50" fmla="*/ 17 w 115"/>
                <a:gd name="T51" fmla="*/ 258 h 380"/>
                <a:gd name="T52" fmla="*/ 18 w 115"/>
                <a:gd name="T53" fmla="*/ 248 h 380"/>
                <a:gd name="T54" fmla="*/ 24 w 115"/>
                <a:gd name="T55" fmla="*/ 236 h 380"/>
                <a:gd name="T56" fmla="*/ 31 w 115"/>
                <a:gd name="T57" fmla="*/ 231 h 380"/>
                <a:gd name="T58" fmla="*/ 37 w 115"/>
                <a:gd name="T59" fmla="*/ 226 h 380"/>
                <a:gd name="T60" fmla="*/ 43 w 115"/>
                <a:gd name="T61" fmla="*/ 223 h 380"/>
                <a:gd name="T62" fmla="*/ 31 w 115"/>
                <a:gd name="T63" fmla="*/ 218 h 380"/>
                <a:gd name="T64" fmla="*/ 21 w 115"/>
                <a:gd name="T65" fmla="*/ 215 h 380"/>
                <a:gd name="T66" fmla="*/ 29 w 115"/>
                <a:gd name="T67" fmla="*/ 203 h 380"/>
                <a:gd name="T68" fmla="*/ 29 w 115"/>
                <a:gd name="T69" fmla="*/ 196 h 380"/>
                <a:gd name="T70" fmla="*/ 36 w 115"/>
                <a:gd name="T71" fmla="*/ 186 h 380"/>
                <a:gd name="T72" fmla="*/ 35 w 115"/>
                <a:gd name="T73" fmla="*/ 177 h 380"/>
                <a:gd name="T74" fmla="*/ 36 w 115"/>
                <a:gd name="T75" fmla="*/ 169 h 380"/>
                <a:gd name="T76" fmla="*/ 36 w 115"/>
                <a:gd name="T77" fmla="*/ 158 h 380"/>
                <a:gd name="T78" fmla="*/ 35 w 115"/>
                <a:gd name="T79" fmla="*/ 149 h 380"/>
                <a:gd name="T80" fmla="*/ 33 w 115"/>
                <a:gd name="T81" fmla="*/ 140 h 380"/>
                <a:gd name="T82" fmla="*/ 35 w 115"/>
                <a:gd name="T83" fmla="*/ 135 h 380"/>
                <a:gd name="T84" fmla="*/ 43 w 115"/>
                <a:gd name="T85" fmla="*/ 129 h 380"/>
                <a:gd name="T86" fmla="*/ 51 w 115"/>
                <a:gd name="T87" fmla="*/ 119 h 380"/>
                <a:gd name="T88" fmla="*/ 58 w 115"/>
                <a:gd name="T89" fmla="*/ 108 h 380"/>
                <a:gd name="T90" fmla="*/ 69 w 115"/>
                <a:gd name="T91" fmla="*/ 100 h 380"/>
                <a:gd name="T92" fmla="*/ 62 w 115"/>
                <a:gd name="T93" fmla="*/ 90 h 380"/>
                <a:gd name="T94" fmla="*/ 53 w 115"/>
                <a:gd name="T95" fmla="*/ 79 h 380"/>
                <a:gd name="T96" fmla="*/ 60 w 115"/>
                <a:gd name="T97" fmla="*/ 70 h 380"/>
                <a:gd name="T98" fmla="*/ 64 w 115"/>
                <a:gd name="T99" fmla="*/ 56 h 380"/>
                <a:gd name="T100" fmla="*/ 80 w 115"/>
                <a:gd name="T101" fmla="*/ 60 h 380"/>
                <a:gd name="T102" fmla="*/ 91 w 115"/>
                <a:gd name="T103" fmla="*/ 55 h 380"/>
                <a:gd name="T104" fmla="*/ 98 w 115"/>
                <a:gd name="T105" fmla="*/ 43 h 380"/>
                <a:gd name="T106" fmla="*/ 103 w 115"/>
                <a:gd name="T107" fmla="*/ 31 h 380"/>
                <a:gd name="T108" fmla="*/ 103 w 115"/>
                <a:gd name="T109" fmla="*/ 19 h 380"/>
                <a:gd name="T110" fmla="*/ 110 w 115"/>
                <a:gd name="T111" fmla="*/ 11 h 380"/>
                <a:gd name="T112" fmla="*/ 107 w 115"/>
                <a:gd name="T113" fmla="*/ 1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5" h="380">
                  <a:moveTo>
                    <a:pt x="103" y="360"/>
                  </a:moveTo>
                  <a:lnTo>
                    <a:pt x="103" y="361"/>
                  </a:lnTo>
                  <a:lnTo>
                    <a:pt x="103" y="362"/>
                  </a:lnTo>
                  <a:lnTo>
                    <a:pt x="103" y="363"/>
                  </a:lnTo>
                  <a:lnTo>
                    <a:pt x="102" y="363"/>
                  </a:lnTo>
                  <a:lnTo>
                    <a:pt x="101" y="363"/>
                  </a:lnTo>
                  <a:lnTo>
                    <a:pt x="100" y="363"/>
                  </a:lnTo>
                  <a:lnTo>
                    <a:pt x="99" y="363"/>
                  </a:lnTo>
                  <a:lnTo>
                    <a:pt x="98" y="363"/>
                  </a:lnTo>
                  <a:lnTo>
                    <a:pt x="98" y="362"/>
                  </a:lnTo>
                  <a:lnTo>
                    <a:pt x="98" y="362"/>
                  </a:lnTo>
                  <a:lnTo>
                    <a:pt x="97" y="362"/>
                  </a:lnTo>
                  <a:lnTo>
                    <a:pt x="96" y="362"/>
                  </a:lnTo>
                  <a:lnTo>
                    <a:pt x="96" y="363"/>
                  </a:lnTo>
                  <a:lnTo>
                    <a:pt x="96" y="364"/>
                  </a:lnTo>
                  <a:lnTo>
                    <a:pt x="96" y="365"/>
                  </a:lnTo>
                  <a:lnTo>
                    <a:pt x="96" y="366"/>
                  </a:lnTo>
                  <a:lnTo>
                    <a:pt x="96" y="366"/>
                  </a:lnTo>
                  <a:lnTo>
                    <a:pt x="96" y="367"/>
                  </a:lnTo>
                  <a:lnTo>
                    <a:pt x="96" y="368"/>
                  </a:lnTo>
                  <a:lnTo>
                    <a:pt x="96" y="369"/>
                  </a:lnTo>
                  <a:lnTo>
                    <a:pt x="96" y="370"/>
                  </a:lnTo>
                  <a:lnTo>
                    <a:pt x="96" y="371"/>
                  </a:lnTo>
                  <a:lnTo>
                    <a:pt x="96" y="372"/>
                  </a:lnTo>
                  <a:lnTo>
                    <a:pt x="95" y="373"/>
                  </a:lnTo>
                  <a:lnTo>
                    <a:pt x="94" y="373"/>
                  </a:lnTo>
                  <a:lnTo>
                    <a:pt x="94" y="374"/>
                  </a:lnTo>
                  <a:lnTo>
                    <a:pt x="93" y="374"/>
                  </a:lnTo>
                  <a:lnTo>
                    <a:pt x="92" y="374"/>
                  </a:lnTo>
                  <a:lnTo>
                    <a:pt x="91" y="374"/>
                  </a:lnTo>
                  <a:lnTo>
                    <a:pt x="90" y="374"/>
                  </a:lnTo>
                  <a:lnTo>
                    <a:pt x="90" y="374"/>
                  </a:lnTo>
                  <a:lnTo>
                    <a:pt x="90" y="375"/>
                  </a:lnTo>
                  <a:lnTo>
                    <a:pt x="89" y="375"/>
                  </a:lnTo>
                  <a:lnTo>
                    <a:pt x="88" y="376"/>
                  </a:lnTo>
                  <a:lnTo>
                    <a:pt x="87" y="377"/>
                  </a:lnTo>
                  <a:lnTo>
                    <a:pt x="86" y="377"/>
                  </a:lnTo>
                  <a:lnTo>
                    <a:pt x="85" y="377"/>
                  </a:lnTo>
                  <a:lnTo>
                    <a:pt x="85" y="378"/>
                  </a:lnTo>
                  <a:lnTo>
                    <a:pt x="85" y="379"/>
                  </a:lnTo>
                  <a:lnTo>
                    <a:pt x="84" y="380"/>
                  </a:lnTo>
                  <a:lnTo>
                    <a:pt x="83" y="380"/>
                  </a:lnTo>
                  <a:lnTo>
                    <a:pt x="82" y="380"/>
                  </a:lnTo>
                  <a:lnTo>
                    <a:pt x="82" y="380"/>
                  </a:lnTo>
                  <a:lnTo>
                    <a:pt x="81" y="380"/>
                  </a:lnTo>
                  <a:lnTo>
                    <a:pt x="81" y="379"/>
                  </a:lnTo>
                  <a:lnTo>
                    <a:pt x="80" y="378"/>
                  </a:lnTo>
                  <a:lnTo>
                    <a:pt x="79" y="378"/>
                  </a:lnTo>
                  <a:lnTo>
                    <a:pt x="78" y="377"/>
                  </a:lnTo>
                  <a:lnTo>
                    <a:pt x="78" y="376"/>
                  </a:lnTo>
                  <a:lnTo>
                    <a:pt x="78" y="375"/>
                  </a:lnTo>
                  <a:lnTo>
                    <a:pt x="77" y="375"/>
                  </a:lnTo>
                  <a:lnTo>
                    <a:pt x="76" y="375"/>
                  </a:lnTo>
                  <a:lnTo>
                    <a:pt x="76" y="374"/>
                  </a:lnTo>
                  <a:lnTo>
                    <a:pt x="76" y="374"/>
                  </a:lnTo>
                  <a:lnTo>
                    <a:pt x="76" y="373"/>
                  </a:lnTo>
                  <a:lnTo>
                    <a:pt x="75" y="373"/>
                  </a:lnTo>
                  <a:lnTo>
                    <a:pt x="75" y="373"/>
                  </a:lnTo>
                  <a:lnTo>
                    <a:pt x="74" y="373"/>
                  </a:lnTo>
                  <a:lnTo>
                    <a:pt x="74" y="374"/>
                  </a:lnTo>
                  <a:lnTo>
                    <a:pt x="74" y="374"/>
                  </a:lnTo>
                  <a:lnTo>
                    <a:pt x="74" y="375"/>
                  </a:lnTo>
                  <a:lnTo>
                    <a:pt x="74" y="376"/>
                  </a:lnTo>
                  <a:lnTo>
                    <a:pt x="73" y="376"/>
                  </a:lnTo>
                  <a:lnTo>
                    <a:pt x="73" y="377"/>
                  </a:lnTo>
                  <a:lnTo>
                    <a:pt x="72" y="377"/>
                  </a:lnTo>
                  <a:lnTo>
                    <a:pt x="72" y="378"/>
                  </a:lnTo>
                  <a:lnTo>
                    <a:pt x="71" y="378"/>
                  </a:lnTo>
                  <a:lnTo>
                    <a:pt x="70" y="377"/>
                  </a:lnTo>
                  <a:lnTo>
                    <a:pt x="69" y="377"/>
                  </a:lnTo>
                  <a:lnTo>
                    <a:pt x="68" y="377"/>
                  </a:lnTo>
                  <a:lnTo>
                    <a:pt x="67" y="376"/>
                  </a:lnTo>
                  <a:lnTo>
                    <a:pt x="67" y="376"/>
                  </a:lnTo>
                  <a:lnTo>
                    <a:pt x="66" y="376"/>
                  </a:lnTo>
                  <a:lnTo>
                    <a:pt x="65" y="376"/>
                  </a:lnTo>
                  <a:lnTo>
                    <a:pt x="64" y="375"/>
                  </a:lnTo>
                  <a:lnTo>
                    <a:pt x="63" y="375"/>
                  </a:lnTo>
                  <a:lnTo>
                    <a:pt x="63" y="374"/>
                  </a:lnTo>
                  <a:lnTo>
                    <a:pt x="62" y="374"/>
                  </a:lnTo>
                  <a:lnTo>
                    <a:pt x="61" y="374"/>
                  </a:lnTo>
                  <a:lnTo>
                    <a:pt x="60" y="374"/>
                  </a:lnTo>
                  <a:lnTo>
                    <a:pt x="60" y="375"/>
                  </a:lnTo>
                  <a:lnTo>
                    <a:pt x="59" y="375"/>
                  </a:lnTo>
                  <a:lnTo>
                    <a:pt x="59" y="376"/>
                  </a:lnTo>
                  <a:lnTo>
                    <a:pt x="58" y="377"/>
                  </a:lnTo>
                  <a:lnTo>
                    <a:pt x="57" y="377"/>
                  </a:lnTo>
                  <a:lnTo>
                    <a:pt x="56" y="377"/>
                  </a:lnTo>
                  <a:lnTo>
                    <a:pt x="55" y="377"/>
                  </a:lnTo>
                  <a:lnTo>
                    <a:pt x="54" y="377"/>
                  </a:lnTo>
                  <a:lnTo>
                    <a:pt x="53" y="377"/>
                  </a:lnTo>
                  <a:lnTo>
                    <a:pt x="52" y="377"/>
                  </a:lnTo>
                  <a:lnTo>
                    <a:pt x="51" y="376"/>
                  </a:lnTo>
                  <a:lnTo>
                    <a:pt x="51" y="376"/>
                  </a:lnTo>
                  <a:lnTo>
                    <a:pt x="50" y="376"/>
                  </a:lnTo>
                  <a:lnTo>
                    <a:pt x="49" y="376"/>
                  </a:lnTo>
                  <a:lnTo>
                    <a:pt x="48" y="376"/>
                  </a:lnTo>
                  <a:lnTo>
                    <a:pt x="47" y="376"/>
                  </a:lnTo>
                  <a:lnTo>
                    <a:pt x="46" y="376"/>
                  </a:lnTo>
                  <a:lnTo>
                    <a:pt x="45" y="375"/>
                  </a:lnTo>
                  <a:lnTo>
                    <a:pt x="44" y="376"/>
                  </a:lnTo>
                  <a:lnTo>
                    <a:pt x="43" y="376"/>
                  </a:lnTo>
                  <a:lnTo>
                    <a:pt x="43" y="376"/>
                  </a:lnTo>
                  <a:lnTo>
                    <a:pt x="42" y="376"/>
                  </a:lnTo>
                  <a:lnTo>
                    <a:pt x="41" y="376"/>
                  </a:lnTo>
                  <a:lnTo>
                    <a:pt x="41" y="375"/>
                  </a:lnTo>
                  <a:lnTo>
                    <a:pt x="40" y="375"/>
                  </a:lnTo>
                  <a:lnTo>
                    <a:pt x="39" y="375"/>
                  </a:lnTo>
                  <a:lnTo>
                    <a:pt x="38" y="375"/>
                  </a:lnTo>
                  <a:lnTo>
                    <a:pt x="37" y="375"/>
                  </a:lnTo>
                  <a:lnTo>
                    <a:pt x="36" y="375"/>
                  </a:lnTo>
                  <a:lnTo>
                    <a:pt x="36" y="374"/>
                  </a:lnTo>
                  <a:lnTo>
                    <a:pt x="35" y="374"/>
                  </a:lnTo>
                  <a:lnTo>
                    <a:pt x="36" y="374"/>
                  </a:lnTo>
                  <a:lnTo>
                    <a:pt x="36" y="373"/>
                  </a:lnTo>
                  <a:lnTo>
                    <a:pt x="35" y="373"/>
                  </a:lnTo>
                  <a:lnTo>
                    <a:pt x="35" y="373"/>
                  </a:lnTo>
                  <a:lnTo>
                    <a:pt x="34" y="373"/>
                  </a:lnTo>
                  <a:lnTo>
                    <a:pt x="33" y="373"/>
                  </a:lnTo>
                  <a:lnTo>
                    <a:pt x="32" y="373"/>
                  </a:lnTo>
                  <a:lnTo>
                    <a:pt x="31" y="372"/>
                  </a:lnTo>
                  <a:lnTo>
                    <a:pt x="30" y="372"/>
                  </a:lnTo>
                  <a:lnTo>
                    <a:pt x="29" y="372"/>
                  </a:lnTo>
                  <a:lnTo>
                    <a:pt x="29" y="371"/>
                  </a:lnTo>
                  <a:lnTo>
                    <a:pt x="28" y="371"/>
                  </a:lnTo>
                  <a:lnTo>
                    <a:pt x="27" y="371"/>
                  </a:lnTo>
                  <a:lnTo>
                    <a:pt x="27" y="371"/>
                  </a:lnTo>
                  <a:lnTo>
                    <a:pt x="26" y="371"/>
                  </a:lnTo>
                  <a:lnTo>
                    <a:pt x="26" y="369"/>
                  </a:lnTo>
                  <a:lnTo>
                    <a:pt x="26" y="367"/>
                  </a:lnTo>
                  <a:lnTo>
                    <a:pt x="25" y="366"/>
                  </a:lnTo>
                  <a:lnTo>
                    <a:pt x="25" y="364"/>
                  </a:lnTo>
                  <a:lnTo>
                    <a:pt x="24" y="361"/>
                  </a:lnTo>
                  <a:lnTo>
                    <a:pt x="25" y="360"/>
                  </a:lnTo>
                  <a:lnTo>
                    <a:pt x="23" y="358"/>
                  </a:lnTo>
                  <a:lnTo>
                    <a:pt x="24" y="357"/>
                  </a:lnTo>
                  <a:lnTo>
                    <a:pt x="25" y="355"/>
                  </a:lnTo>
                  <a:lnTo>
                    <a:pt x="24" y="354"/>
                  </a:lnTo>
                  <a:lnTo>
                    <a:pt x="23" y="352"/>
                  </a:lnTo>
                  <a:lnTo>
                    <a:pt x="22" y="351"/>
                  </a:lnTo>
                  <a:lnTo>
                    <a:pt x="23" y="346"/>
                  </a:lnTo>
                  <a:lnTo>
                    <a:pt x="24" y="345"/>
                  </a:lnTo>
                  <a:lnTo>
                    <a:pt x="26" y="344"/>
                  </a:lnTo>
                  <a:lnTo>
                    <a:pt x="25" y="343"/>
                  </a:lnTo>
                  <a:lnTo>
                    <a:pt x="24" y="343"/>
                  </a:lnTo>
                  <a:lnTo>
                    <a:pt x="23" y="343"/>
                  </a:lnTo>
                  <a:lnTo>
                    <a:pt x="24" y="342"/>
                  </a:lnTo>
                  <a:lnTo>
                    <a:pt x="27" y="340"/>
                  </a:lnTo>
                  <a:lnTo>
                    <a:pt x="27" y="340"/>
                  </a:lnTo>
                  <a:lnTo>
                    <a:pt x="28" y="339"/>
                  </a:lnTo>
                  <a:lnTo>
                    <a:pt x="30" y="338"/>
                  </a:lnTo>
                  <a:lnTo>
                    <a:pt x="32" y="337"/>
                  </a:lnTo>
                  <a:lnTo>
                    <a:pt x="34" y="337"/>
                  </a:lnTo>
                  <a:lnTo>
                    <a:pt x="34" y="335"/>
                  </a:lnTo>
                  <a:lnTo>
                    <a:pt x="32" y="335"/>
                  </a:lnTo>
                  <a:lnTo>
                    <a:pt x="29" y="334"/>
                  </a:lnTo>
                  <a:lnTo>
                    <a:pt x="27" y="333"/>
                  </a:lnTo>
                  <a:lnTo>
                    <a:pt x="26" y="332"/>
                  </a:lnTo>
                  <a:lnTo>
                    <a:pt x="25" y="331"/>
                  </a:lnTo>
                  <a:lnTo>
                    <a:pt x="22" y="331"/>
                  </a:lnTo>
                  <a:lnTo>
                    <a:pt x="19" y="331"/>
                  </a:lnTo>
                  <a:lnTo>
                    <a:pt x="18" y="332"/>
                  </a:lnTo>
                  <a:lnTo>
                    <a:pt x="16" y="332"/>
                  </a:lnTo>
                  <a:lnTo>
                    <a:pt x="13" y="331"/>
                  </a:lnTo>
                  <a:lnTo>
                    <a:pt x="11" y="330"/>
                  </a:lnTo>
                  <a:lnTo>
                    <a:pt x="7" y="328"/>
                  </a:lnTo>
                  <a:lnTo>
                    <a:pt x="5" y="327"/>
                  </a:lnTo>
                  <a:lnTo>
                    <a:pt x="4" y="327"/>
                  </a:lnTo>
                  <a:lnTo>
                    <a:pt x="4" y="327"/>
                  </a:lnTo>
                  <a:lnTo>
                    <a:pt x="4" y="324"/>
                  </a:lnTo>
                  <a:lnTo>
                    <a:pt x="1" y="322"/>
                  </a:lnTo>
                  <a:lnTo>
                    <a:pt x="0" y="320"/>
                  </a:lnTo>
                  <a:lnTo>
                    <a:pt x="1" y="320"/>
                  </a:lnTo>
                  <a:lnTo>
                    <a:pt x="3" y="320"/>
                  </a:lnTo>
                  <a:lnTo>
                    <a:pt x="5" y="320"/>
                  </a:lnTo>
                  <a:lnTo>
                    <a:pt x="6" y="319"/>
                  </a:lnTo>
                  <a:lnTo>
                    <a:pt x="8" y="319"/>
                  </a:lnTo>
                  <a:lnTo>
                    <a:pt x="10" y="319"/>
                  </a:lnTo>
                  <a:lnTo>
                    <a:pt x="12" y="319"/>
                  </a:lnTo>
                  <a:lnTo>
                    <a:pt x="13" y="317"/>
                  </a:lnTo>
                  <a:lnTo>
                    <a:pt x="15" y="317"/>
                  </a:lnTo>
                  <a:lnTo>
                    <a:pt x="18" y="317"/>
                  </a:lnTo>
                  <a:lnTo>
                    <a:pt x="17" y="315"/>
                  </a:lnTo>
                  <a:lnTo>
                    <a:pt x="16" y="312"/>
                  </a:lnTo>
                  <a:lnTo>
                    <a:pt x="17" y="311"/>
                  </a:lnTo>
                  <a:lnTo>
                    <a:pt x="19" y="312"/>
                  </a:lnTo>
                  <a:lnTo>
                    <a:pt x="19" y="311"/>
                  </a:lnTo>
                  <a:lnTo>
                    <a:pt x="20" y="311"/>
                  </a:lnTo>
                  <a:lnTo>
                    <a:pt x="22" y="310"/>
                  </a:lnTo>
                  <a:lnTo>
                    <a:pt x="21" y="308"/>
                  </a:lnTo>
                  <a:lnTo>
                    <a:pt x="22" y="307"/>
                  </a:lnTo>
                  <a:lnTo>
                    <a:pt x="22" y="305"/>
                  </a:lnTo>
                  <a:lnTo>
                    <a:pt x="21" y="305"/>
                  </a:lnTo>
                  <a:lnTo>
                    <a:pt x="19" y="305"/>
                  </a:lnTo>
                  <a:lnTo>
                    <a:pt x="19" y="303"/>
                  </a:lnTo>
                  <a:lnTo>
                    <a:pt x="19" y="303"/>
                  </a:lnTo>
                  <a:lnTo>
                    <a:pt x="20" y="303"/>
                  </a:lnTo>
                  <a:lnTo>
                    <a:pt x="22" y="303"/>
                  </a:lnTo>
                  <a:lnTo>
                    <a:pt x="23" y="301"/>
                  </a:lnTo>
                  <a:lnTo>
                    <a:pt x="23" y="300"/>
                  </a:lnTo>
                  <a:lnTo>
                    <a:pt x="22" y="299"/>
                  </a:lnTo>
                  <a:lnTo>
                    <a:pt x="21" y="298"/>
                  </a:lnTo>
                  <a:lnTo>
                    <a:pt x="19" y="299"/>
                  </a:lnTo>
                  <a:lnTo>
                    <a:pt x="19" y="298"/>
                  </a:lnTo>
                  <a:lnTo>
                    <a:pt x="19" y="297"/>
                  </a:lnTo>
                  <a:lnTo>
                    <a:pt x="19" y="295"/>
                  </a:lnTo>
                  <a:lnTo>
                    <a:pt x="19" y="293"/>
                  </a:lnTo>
                  <a:lnTo>
                    <a:pt x="20" y="292"/>
                  </a:lnTo>
                  <a:lnTo>
                    <a:pt x="21" y="293"/>
                  </a:lnTo>
                  <a:lnTo>
                    <a:pt x="23" y="292"/>
                  </a:lnTo>
                  <a:lnTo>
                    <a:pt x="22" y="290"/>
                  </a:lnTo>
                  <a:lnTo>
                    <a:pt x="22" y="288"/>
                  </a:lnTo>
                  <a:lnTo>
                    <a:pt x="21" y="287"/>
                  </a:lnTo>
                  <a:lnTo>
                    <a:pt x="21" y="283"/>
                  </a:lnTo>
                  <a:lnTo>
                    <a:pt x="22" y="280"/>
                  </a:lnTo>
                  <a:lnTo>
                    <a:pt x="23" y="279"/>
                  </a:lnTo>
                  <a:lnTo>
                    <a:pt x="22" y="279"/>
                  </a:lnTo>
                  <a:lnTo>
                    <a:pt x="23" y="278"/>
                  </a:lnTo>
                  <a:lnTo>
                    <a:pt x="23" y="276"/>
                  </a:lnTo>
                  <a:lnTo>
                    <a:pt x="24" y="275"/>
                  </a:lnTo>
                  <a:lnTo>
                    <a:pt x="24" y="273"/>
                  </a:lnTo>
                  <a:lnTo>
                    <a:pt x="24" y="272"/>
                  </a:lnTo>
                  <a:lnTo>
                    <a:pt x="24" y="271"/>
                  </a:lnTo>
                  <a:lnTo>
                    <a:pt x="25" y="269"/>
                  </a:lnTo>
                  <a:lnTo>
                    <a:pt x="25" y="265"/>
                  </a:lnTo>
                  <a:lnTo>
                    <a:pt x="25" y="264"/>
                  </a:lnTo>
                  <a:lnTo>
                    <a:pt x="22" y="263"/>
                  </a:lnTo>
                  <a:lnTo>
                    <a:pt x="23" y="262"/>
                  </a:lnTo>
                  <a:lnTo>
                    <a:pt x="25" y="261"/>
                  </a:lnTo>
                  <a:lnTo>
                    <a:pt x="25" y="259"/>
                  </a:lnTo>
                  <a:lnTo>
                    <a:pt x="23" y="260"/>
                  </a:lnTo>
                  <a:lnTo>
                    <a:pt x="22" y="259"/>
                  </a:lnTo>
                  <a:lnTo>
                    <a:pt x="20" y="258"/>
                  </a:lnTo>
                  <a:lnTo>
                    <a:pt x="19" y="258"/>
                  </a:lnTo>
                  <a:lnTo>
                    <a:pt x="17" y="258"/>
                  </a:lnTo>
                  <a:lnTo>
                    <a:pt x="15" y="257"/>
                  </a:lnTo>
                  <a:lnTo>
                    <a:pt x="15" y="256"/>
                  </a:lnTo>
                  <a:lnTo>
                    <a:pt x="14" y="256"/>
                  </a:lnTo>
                  <a:lnTo>
                    <a:pt x="13" y="256"/>
                  </a:lnTo>
                  <a:lnTo>
                    <a:pt x="14" y="254"/>
                  </a:lnTo>
                  <a:lnTo>
                    <a:pt x="15" y="252"/>
                  </a:lnTo>
                  <a:lnTo>
                    <a:pt x="15" y="251"/>
                  </a:lnTo>
                  <a:lnTo>
                    <a:pt x="17" y="249"/>
                  </a:lnTo>
                  <a:lnTo>
                    <a:pt x="18" y="248"/>
                  </a:lnTo>
                  <a:lnTo>
                    <a:pt x="19" y="247"/>
                  </a:lnTo>
                  <a:lnTo>
                    <a:pt x="20" y="247"/>
                  </a:lnTo>
                  <a:lnTo>
                    <a:pt x="21" y="244"/>
                  </a:lnTo>
                  <a:lnTo>
                    <a:pt x="20" y="244"/>
                  </a:lnTo>
                  <a:lnTo>
                    <a:pt x="21" y="241"/>
                  </a:lnTo>
                  <a:lnTo>
                    <a:pt x="22" y="240"/>
                  </a:lnTo>
                  <a:lnTo>
                    <a:pt x="22" y="238"/>
                  </a:lnTo>
                  <a:lnTo>
                    <a:pt x="23" y="237"/>
                  </a:lnTo>
                  <a:lnTo>
                    <a:pt x="24" y="236"/>
                  </a:lnTo>
                  <a:lnTo>
                    <a:pt x="26" y="237"/>
                  </a:lnTo>
                  <a:lnTo>
                    <a:pt x="27" y="237"/>
                  </a:lnTo>
                  <a:lnTo>
                    <a:pt x="28" y="237"/>
                  </a:lnTo>
                  <a:lnTo>
                    <a:pt x="29" y="234"/>
                  </a:lnTo>
                  <a:lnTo>
                    <a:pt x="30" y="232"/>
                  </a:lnTo>
                  <a:lnTo>
                    <a:pt x="29" y="232"/>
                  </a:lnTo>
                  <a:lnTo>
                    <a:pt x="28" y="232"/>
                  </a:lnTo>
                  <a:lnTo>
                    <a:pt x="29" y="231"/>
                  </a:lnTo>
                  <a:lnTo>
                    <a:pt x="31" y="231"/>
                  </a:lnTo>
                  <a:lnTo>
                    <a:pt x="32" y="230"/>
                  </a:lnTo>
                  <a:lnTo>
                    <a:pt x="33" y="230"/>
                  </a:lnTo>
                  <a:lnTo>
                    <a:pt x="34" y="229"/>
                  </a:lnTo>
                  <a:lnTo>
                    <a:pt x="35" y="229"/>
                  </a:lnTo>
                  <a:lnTo>
                    <a:pt x="36" y="229"/>
                  </a:lnTo>
                  <a:lnTo>
                    <a:pt x="37" y="229"/>
                  </a:lnTo>
                  <a:lnTo>
                    <a:pt x="37" y="228"/>
                  </a:lnTo>
                  <a:lnTo>
                    <a:pt x="37" y="227"/>
                  </a:lnTo>
                  <a:lnTo>
                    <a:pt x="37" y="226"/>
                  </a:lnTo>
                  <a:lnTo>
                    <a:pt x="40" y="226"/>
                  </a:lnTo>
                  <a:lnTo>
                    <a:pt x="40" y="225"/>
                  </a:lnTo>
                  <a:lnTo>
                    <a:pt x="42" y="225"/>
                  </a:lnTo>
                  <a:lnTo>
                    <a:pt x="42" y="227"/>
                  </a:lnTo>
                  <a:lnTo>
                    <a:pt x="43" y="227"/>
                  </a:lnTo>
                  <a:lnTo>
                    <a:pt x="44" y="225"/>
                  </a:lnTo>
                  <a:lnTo>
                    <a:pt x="44" y="224"/>
                  </a:lnTo>
                  <a:lnTo>
                    <a:pt x="44" y="223"/>
                  </a:lnTo>
                  <a:lnTo>
                    <a:pt x="43" y="223"/>
                  </a:lnTo>
                  <a:lnTo>
                    <a:pt x="42" y="223"/>
                  </a:lnTo>
                  <a:lnTo>
                    <a:pt x="40" y="222"/>
                  </a:lnTo>
                  <a:lnTo>
                    <a:pt x="38" y="222"/>
                  </a:lnTo>
                  <a:lnTo>
                    <a:pt x="36" y="222"/>
                  </a:lnTo>
                  <a:lnTo>
                    <a:pt x="36" y="221"/>
                  </a:lnTo>
                  <a:lnTo>
                    <a:pt x="35" y="219"/>
                  </a:lnTo>
                  <a:lnTo>
                    <a:pt x="35" y="218"/>
                  </a:lnTo>
                  <a:lnTo>
                    <a:pt x="32" y="218"/>
                  </a:lnTo>
                  <a:lnTo>
                    <a:pt x="31" y="218"/>
                  </a:lnTo>
                  <a:lnTo>
                    <a:pt x="30" y="217"/>
                  </a:lnTo>
                  <a:lnTo>
                    <a:pt x="28" y="219"/>
                  </a:lnTo>
                  <a:lnTo>
                    <a:pt x="28" y="220"/>
                  </a:lnTo>
                  <a:lnTo>
                    <a:pt x="27" y="221"/>
                  </a:lnTo>
                  <a:lnTo>
                    <a:pt x="27" y="219"/>
                  </a:lnTo>
                  <a:lnTo>
                    <a:pt x="25" y="218"/>
                  </a:lnTo>
                  <a:lnTo>
                    <a:pt x="24" y="217"/>
                  </a:lnTo>
                  <a:lnTo>
                    <a:pt x="22" y="216"/>
                  </a:lnTo>
                  <a:lnTo>
                    <a:pt x="21" y="215"/>
                  </a:lnTo>
                  <a:lnTo>
                    <a:pt x="22" y="213"/>
                  </a:lnTo>
                  <a:lnTo>
                    <a:pt x="22" y="210"/>
                  </a:lnTo>
                  <a:lnTo>
                    <a:pt x="22" y="208"/>
                  </a:lnTo>
                  <a:lnTo>
                    <a:pt x="23" y="208"/>
                  </a:lnTo>
                  <a:lnTo>
                    <a:pt x="24" y="206"/>
                  </a:lnTo>
                  <a:lnTo>
                    <a:pt x="26" y="205"/>
                  </a:lnTo>
                  <a:lnTo>
                    <a:pt x="27" y="204"/>
                  </a:lnTo>
                  <a:lnTo>
                    <a:pt x="28" y="204"/>
                  </a:lnTo>
                  <a:lnTo>
                    <a:pt x="29" y="203"/>
                  </a:lnTo>
                  <a:lnTo>
                    <a:pt x="31" y="202"/>
                  </a:lnTo>
                  <a:lnTo>
                    <a:pt x="32" y="201"/>
                  </a:lnTo>
                  <a:lnTo>
                    <a:pt x="33" y="200"/>
                  </a:lnTo>
                  <a:lnTo>
                    <a:pt x="33" y="200"/>
                  </a:lnTo>
                  <a:lnTo>
                    <a:pt x="31" y="199"/>
                  </a:lnTo>
                  <a:lnTo>
                    <a:pt x="30" y="198"/>
                  </a:lnTo>
                  <a:lnTo>
                    <a:pt x="29" y="198"/>
                  </a:lnTo>
                  <a:lnTo>
                    <a:pt x="28" y="197"/>
                  </a:lnTo>
                  <a:lnTo>
                    <a:pt x="29" y="196"/>
                  </a:lnTo>
                  <a:lnTo>
                    <a:pt x="31" y="194"/>
                  </a:lnTo>
                  <a:lnTo>
                    <a:pt x="32" y="194"/>
                  </a:lnTo>
                  <a:lnTo>
                    <a:pt x="33" y="192"/>
                  </a:lnTo>
                  <a:lnTo>
                    <a:pt x="34" y="192"/>
                  </a:lnTo>
                  <a:lnTo>
                    <a:pt x="35" y="190"/>
                  </a:lnTo>
                  <a:lnTo>
                    <a:pt x="35" y="189"/>
                  </a:lnTo>
                  <a:lnTo>
                    <a:pt x="35" y="188"/>
                  </a:lnTo>
                  <a:lnTo>
                    <a:pt x="35" y="186"/>
                  </a:lnTo>
                  <a:lnTo>
                    <a:pt x="36" y="186"/>
                  </a:lnTo>
                  <a:lnTo>
                    <a:pt x="38" y="186"/>
                  </a:lnTo>
                  <a:lnTo>
                    <a:pt x="39" y="185"/>
                  </a:lnTo>
                  <a:lnTo>
                    <a:pt x="40" y="183"/>
                  </a:lnTo>
                  <a:lnTo>
                    <a:pt x="41" y="182"/>
                  </a:lnTo>
                  <a:lnTo>
                    <a:pt x="41" y="181"/>
                  </a:lnTo>
                  <a:lnTo>
                    <a:pt x="40" y="180"/>
                  </a:lnTo>
                  <a:lnTo>
                    <a:pt x="39" y="179"/>
                  </a:lnTo>
                  <a:lnTo>
                    <a:pt x="37" y="178"/>
                  </a:lnTo>
                  <a:lnTo>
                    <a:pt x="35" y="177"/>
                  </a:lnTo>
                  <a:lnTo>
                    <a:pt x="35" y="177"/>
                  </a:lnTo>
                  <a:lnTo>
                    <a:pt x="33" y="176"/>
                  </a:lnTo>
                  <a:lnTo>
                    <a:pt x="32" y="175"/>
                  </a:lnTo>
                  <a:lnTo>
                    <a:pt x="30" y="175"/>
                  </a:lnTo>
                  <a:lnTo>
                    <a:pt x="30" y="174"/>
                  </a:lnTo>
                  <a:lnTo>
                    <a:pt x="32" y="172"/>
                  </a:lnTo>
                  <a:lnTo>
                    <a:pt x="34" y="171"/>
                  </a:lnTo>
                  <a:lnTo>
                    <a:pt x="35" y="169"/>
                  </a:lnTo>
                  <a:lnTo>
                    <a:pt x="36" y="169"/>
                  </a:lnTo>
                  <a:lnTo>
                    <a:pt x="37" y="168"/>
                  </a:lnTo>
                  <a:lnTo>
                    <a:pt x="37" y="166"/>
                  </a:lnTo>
                  <a:lnTo>
                    <a:pt x="37" y="165"/>
                  </a:lnTo>
                  <a:lnTo>
                    <a:pt x="36" y="163"/>
                  </a:lnTo>
                  <a:lnTo>
                    <a:pt x="35" y="161"/>
                  </a:lnTo>
                  <a:lnTo>
                    <a:pt x="35" y="161"/>
                  </a:lnTo>
                  <a:lnTo>
                    <a:pt x="35" y="160"/>
                  </a:lnTo>
                  <a:lnTo>
                    <a:pt x="35" y="159"/>
                  </a:lnTo>
                  <a:lnTo>
                    <a:pt x="36" y="158"/>
                  </a:lnTo>
                  <a:lnTo>
                    <a:pt x="35" y="157"/>
                  </a:lnTo>
                  <a:lnTo>
                    <a:pt x="35" y="156"/>
                  </a:lnTo>
                  <a:lnTo>
                    <a:pt x="35" y="155"/>
                  </a:lnTo>
                  <a:lnTo>
                    <a:pt x="36" y="153"/>
                  </a:lnTo>
                  <a:lnTo>
                    <a:pt x="37" y="153"/>
                  </a:lnTo>
                  <a:lnTo>
                    <a:pt x="37" y="152"/>
                  </a:lnTo>
                  <a:lnTo>
                    <a:pt x="37" y="151"/>
                  </a:lnTo>
                  <a:lnTo>
                    <a:pt x="36" y="150"/>
                  </a:lnTo>
                  <a:lnTo>
                    <a:pt x="35" y="149"/>
                  </a:lnTo>
                  <a:lnTo>
                    <a:pt x="35" y="150"/>
                  </a:lnTo>
                  <a:lnTo>
                    <a:pt x="34" y="150"/>
                  </a:lnTo>
                  <a:lnTo>
                    <a:pt x="35" y="147"/>
                  </a:lnTo>
                  <a:lnTo>
                    <a:pt x="34" y="145"/>
                  </a:lnTo>
                  <a:lnTo>
                    <a:pt x="33" y="145"/>
                  </a:lnTo>
                  <a:lnTo>
                    <a:pt x="32" y="145"/>
                  </a:lnTo>
                  <a:lnTo>
                    <a:pt x="31" y="145"/>
                  </a:lnTo>
                  <a:lnTo>
                    <a:pt x="32" y="143"/>
                  </a:lnTo>
                  <a:lnTo>
                    <a:pt x="33" y="140"/>
                  </a:lnTo>
                  <a:lnTo>
                    <a:pt x="33" y="139"/>
                  </a:lnTo>
                  <a:lnTo>
                    <a:pt x="31" y="139"/>
                  </a:lnTo>
                  <a:lnTo>
                    <a:pt x="31" y="137"/>
                  </a:lnTo>
                  <a:lnTo>
                    <a:pt x="32" y="137"/>
                  </a:lnTo>
                  <a:lnTo>
                    <a:pt x="34" y="137"/>
                  </a:lnTo>
                  <a:lnTo>
                    <a:pt x="35" y="137"/>
                  </a:lnTo>
                  <a:lnTo>
                    <a:pt x="35" y="137"/>
                  </a:lnTo>
                  <a:lnTo>
                    <a:pt x="35" y="135"/>
                  </a:lnTo>
                  <a:lnTo>
                    <a:pt x="35" y="135"/>
                  </a:lnTo>
                  <a:lnTo>
                    <a:pt x="35" y="134"/>
                  </a:lnTo>
                  <a:lnTo>
                    <a:pt x="36" y="134"/>
                  </a:lnTo>
                  <a:lnTo>
                    <a:pt x="37" y="133"/>
                  </a:lnTo>
                  <a:lnTo>
                    <a:pt x="37" y="131"/>
                  </a:lnTo>
                  <a:lnTo>
                    <a:pt x="37" y="129"/>
                  </a:lnTo>
                  <a:lnTo>
                    <a:pt x="37" y="128"/>
                  </a:lnTo>
                  <a:lnTo>
                    <a:pt x="38" y="127"/>
                  </a:lnTo>
                  <a:lnTo>
                    <a:pt x="42" y="129"/>
                  </a:lnTo>
                  <a:lnTo>
                    <a:pt x="43" y="129"/>
                  </a:lnTo>
                  <a:lnTo>
                    <a:pt x="43" y="129"/>
                  </a:lnTo>
                  <a:lnTo>
                    <a:pt x="45" y="128"/>
                  </a:lnTo>
                  <a:lnTo>
                    <a:pt x="46" y="127"/>
                  </a:lnTo>
                  <a:lnTo>
                    <a:pt x="48" y="126"/>
                  </a:lnTo>
                  <a:lnTo>
                    <a:pt x="49" y="125"/>
                  </a:lnTo>
                  <a:lnTo>
                    <a:pt x="50" y="124"/>
                  </a:lnTo>
                  <a:lnTo>
                    <a:pt x="51" y="123"/>
                  </a:lnTo>
                  <a:lnTo>
                    <a:pt x="51" y="121"/>
                  </a:lnTo>
                  <a:lnTo>
                    <a:pt x="51" y="119"/>
                  </a:lnTo>
                  <a:lnTo>
                    <a:pt x="50" y="118"/>
                  </a:lnTo>
                  <a:lnTo>
                    <a:pt x="50" y="117"/>
                  </a:lnTo>
                  <a:lnTo>
                    <a:pt x="51" y="116"/>
                  </a:lnTo>
                  <a:lnTo>
                    <a:pt x="51" y="114"/>
                  </a:lnTo>
                  <a:lnTo>
                    <a:pt x="53" y="113"/>
                  </a:lnTo>
                  <a:lnTo>
                    <a:pt x="55" y="113"/>
                  </a:lnTo>
                  <a:lnTo>
                    <a:pt x="56" y="112"/>
                  </a:lnTo>
                  <a:lnTo>
                    <a:pt x="57" y="110"/>
                  </a:lnTo>
                  <a:lnTo>
                    <a:pt x="58" y="108"/>
                  </a:lnTo>
                  <a:lnTo>
                    <a:pt x="59" y="105"/>
                  </a:lnTo>
                  <a:lnTo>
                    <a:pt x="59" y="104"/>
                  </a:lnTo>
                  <a:lnTo>
                    <a:pt x="60" y="103"/>
                  </a:lnTo>
                  <a:lnTo>
                    <a:pt x="61" y="103"/>
                  </a:lnTo>
                  <a:lnTo>
                    <a:pt x="61" y="102"/>
                  </a:lnTo>
                  <a:lnTo>
                    <a:pt x="64" y="102"/>
                  </a:lnTo>
                  <a:lnTo>
                    <a:pt x="66" y="101"/>
                  </a:lnTo>
                  <a:lnTo>
                    <a:pt x="67" y="100"/>
                  </a:lnTo>
                  <a:lnTo>
                    <a:pt x="69" y="100"/>
                  </a:lnTo>
                  <a:lnTo>
                    <a:pt x="70" y="98"/>
                  </a:lnTo>
                  <a:lnTo>
                    <a:pt x="69" y="97"/>
                  </a:lnTo>
                  <a:lnTo>
                    <a:pt x="69" y="96"/>
                  </a:lnTo>
                  <a:lnTo>
                    <a:pt x="67" y="96"/>
                  </a:lnTo>
                  <a:lnTo>
                    <a:pt x="67" y="95"/>
                  </a:lnTo>
                  <a:lnTo>
                    <a:pt x="66" y="94"/>
                  </a:lnTo>
                  <a:lnTo>
                    <a:pt x="65" y="92"/>
                  </a:lnTo>
                  <a:lnTo>
                    <a:pt x="62" y="91"/>
                  </a:lnTo>
                  <a:lnTo>
                    <a:pt x="62" y="90"/>
                  </a:lnTo>
                  <a:lnTo>
                    <a:pt x="61" y="88"/>
                  </a:lnTo>
                  <a:lnTo>
                    <a:pt x="61" y="87"/>
                  </a:lnTo>
                  <a:lnTo>
                    <a:pt x="59" y="88"/>
                  </a:lnTo>
                  <a:lnTo>
                    <a:pt x="59" y="86"/>
                  </a:lnTo>
                  <a:lnTo>
                    <a:pt x="57" y="86"/>
                  </a:lnTo>
                  <a:lnTo>
                    <a:pt x="56" y="86"/>
                  </a:lnTo>
                  <a:lnTo>
                    <a:pt x="55" y="85"/>
                  </a:lnTo>
                  <a:lnTo>
                    <a:pt x="54" y="82"/>
                  </a:lnTo>
                  <a:lnTo>
                    <a:pt x="53" y="79"/>
                  </a:lnTo>
                  <a:lnTo>
                    <a:pt x="54" y="78"/>
                  </a:lnTo>
                  <a:lnTo>
                    <a:pt x="56" y="79"/>
                  </a:lnTo>
                  <a:lnTo>
                    <a:pt x="57" y="78"/>
                  </a:lnTo>
                  <a:lnTo>
                    <a:pt x="57" y="75"/>
                  </a:lnTo>
                  <a:lnTo>
                    <a:pt x="59" y="76"/>
                  </a:lnTo>
                  <a:lnTo>
                    <a:pt x="60" y="76"/>
                  </a:lnTo>
                  <a:lnTo>
                    <a:pt x="61" y="75"/>
                  </a:lnTo>
                  <a:lnTo>
                    <a:pt x="60" y="73"/>
                  </a:lnTo>
                  <a:lnTo>
                    <a:pt x="60" y="70"/>
                  </a:lnTo>
                  <a:lnTo>
                    <a:pt x="61" y="70"/>
                  </a:lnTo>
                  <a:lnTo>
                    <a:pt x="62" y="68"/>
                  </a:lnTo>
                  <a:lnTo>
                    <a:pt x="62" y="66"/>
                  </a:lnTo>
                  <a:lnTo>
                    <a:pt x="63" y="64"/>
                  </a:lnTo>
                  <a:lnTo>
                    <a:pt x="64" y="62"/>
                  </a:lnTo>
                  <a:lnTo>
                    <a:pt x="66" y="58"/>
                  </a:lnTo>
                  <a:lnTo>
                    <a:pt x="65" y="58"/>
                  </a:lnTo>
                  <a:lnTo>
                    <a:pt x="63" y="57"/>
                  </a:lnTo>
                  <a:lnTo>
                    <a:pt x="64" y="56"/>
                  </a:lnTo>
                  <a:lnTo>
                    <a:pt x="67" y="55"/>
                  </a:lnTo>
                  <a:lnTo>
                    <a:pt x="69" y="53"/>
                  </a:lnTo>
                  <a:lnTo>
                    <a:pt x="71" y="53"/>
                  </a:lnTo>
                  <a:lnTo>
                    <a:pt x="73" y="54"/>
                  </a:lnTo>
                  <a:lnTo>
                    <a:pt x="74" y="55"/>
                  </a:lnTo>
                  <a:lnTo>
                    <a:pt x="76" y="56"/>
                  </a:lnTo>
                  <a:lnTo>
                    <a:pt x="77" y="58"/>
                  </a:lnTo>
                  <a:lnTo>
                    <a:pt x="78" y="58"/>
                  </a:lnTo>
                  <a:lnTo>
                    <a:pt x="80" y="60"/>
                  </a:lnTo>
                  <a:lnTo>
                    <a:pt x="80" y="61"/>
                  </a:lnTo>
                  <a:lnTo>
                    <a:pt x="82" y="62"/>
                  </a:lnTo>
                  <a:lnTo>
                    <a:pt x="84" y="62"/>
                  </a:lnTo>
                  <a:lnTo>
                    <a:pt x="88" y="62"/>
                  </a:lnTo>
                  <a:lnTo>
                    <a:pt x="90" y="62"/>
                  </a:lnTo>
                  <a:lnTo>
                    <a:pt x="92" y="60"/>
                  </a:lnTo>
                  <a:lnTo>
                    <a:pt x="92" y="59"/>
                  </a:lnTo>
                  <a:lnTo>
                    <a:pt x="92" y="56"/>
                  </a:lnTo>
                  <a:lnTo>
                    <a:pt x="91" y="55"/>
                  </a:lnTo>
                  <a:lnTo>
                    <a:pt x="91" y="53"/>
                  </a:lnTo>
                  <a:lnTo>
                    <a:pt x="91" y="51"/>
                  </a:lnTo>
                  <a:lnTo>
                    <a:pt x="90" y="49"/>
                  </a:lnTo>
                  <a:lnTo>
                    <a:pt x="91" y="46"/>
                  </a:lnTo>
                  <a:lnTo>
                    <a:pt x="93" y="45"/>
                  </a:lnTo>
                  <a:lnTo>
                    <a:pt x="95" y="44"/>
                  </a:lnTo>
                  <a:lnTo>
                    <a:pt x="97" y="45"/>
                  </a:lnTo>
                  <a:lnTo>
                    <a:pt x="98" y="45"/>
                  </a:lnTo>
                  <a:lnTo>
                    <a:pt x="98" y="43"/>
                  </a:lnTo>
                  <a:lnTo>
                    <a:pt x="99" y="43"/>
                  </a:lnTo>
                  <a:lnTo>
                    <a:pt x="100" y="42"/>
                  </a:lnTo>
                  <a:lnTo>
                    <a:pt x="102" y="42"/>
                  </a:lnTo>
                  <a:lnTo>
                    <a:pt x="103" y="41"/>
                  </a:lnTo>
                  <a:lnTo>
                    <a:pt x="104" y="39"/>
                  </a:lnTo>
                  <a:lnTo>
                    <a:pt x="104" y="36"/>
                  </a:lnTo>
                  <a:lnTo>
                    <a:pt x="103" y="34"/>
                  </a:lnTo>
                  <a:lnTo>
                    <a:pt x="102" y="32"/>
                  </a:lnTo>
                  <a:lnTo>
                    <a:pt x="103" y="31"/>
                  </a:lnTo>
                  <a:lnTo>
                    <a:pt x="105" y="31"/>
                  </a:lnTo>
                  <a:lnTo>
                    <a:pt x="105" y="30"/>
                  </a:lnTo>
                  <a:lnTo>
                    <a:pt x="105" y="29"/>
                  </a:lnTo>
                  <a:lnTo>
                    <a:pt x="104" y="27"/>
                  </a:lnTo>
                  <a:lnTo>
                    <a:pt x="104" y="26"/>
                  </a:lnTo>
                  <a:lnTo>
                    <a:pt x="103" y="23"/>
                  </a:lnTo>
                  <a:lnTo>
                    <a:pt x="102" y="22"/>
                  </a:lnTo>
                  <a:lnTo>
                    <a:pt x="101" y="20"/>
                  </a:lnTo>
                  <a:lnTo>
                    <a:pt x="103" y="19"/>
                  </a:lnTo>
                  <a:lnTo>
                    <a:pt x="105" y="18"/>
                  </a:lnTo>
                  <a:lnTo>
                    <a:pt x="106" y="18"/>
                  </a:lnTo>
                  <a:lnTo>
                    <a:pt x="106" y="18"/>
                  </a:lnTo>
                  <a:lnTo>
                    <a:pt x="108" y="17"/>
                  </a:lnTo>
                  <a:lnTo>
                    <a:pt x="107" y="16"/>
                  </a:lnTo>
                  <a:lnTo>
                    <a:pt x="108" y="14"/>
                  </a:lnTo>
                  <a:lnTo>
                    <a:pt x="109" y="14"/>
                  </a:lnTo>
                  <a:lnTo>
                    <a:pt x="110" y="12"/>
                  </a:lnTo>
                  <a:lnTo>
                    <a:pt x="110" y="11"/>
                  </a:lnTo>
                  <a:lnTo>
                    <a:pt x="109" y="10"/>
                  </a:lnTo>
                  <a:lnTo>
                    <a:pt x="109" y="7"/>
                  </a:lnTo>
                  <a:lnTo>
                    <a:pt x="107" y="5"/>
                  </a:lnTo>
                  <a:lnTo>
                    <a:pt x="105" y="3"/>
                  </a:lnTo>
                  <a:lnTo>
                    <a:pt x="104" y="3"/>
                  </a:lnTo>
                  <a:lnTo>
                    <a:pt x="105" y="2"/>
                  </a:lnTo>
                  <a:lnTo>
                    <a:pt x="105" y="1"/>
                  </a:lnTo>
                  <a:lnTo>
                    <a:pt x="106" y="0"/>
                  </a:lnTo>
                  <a:lnTo>
                    <a:pt x="107" y="1"/>
                  </a:lnTo>
                  <a:lnTo>
                    <a:pt x="109" y="2"/>
                  </a:lnTo>
                  <a:lnTo>
                    <a:pt x="111" y="3"/>
                  </a:lnTo>
                  <a:lnTo>
                    <a:pt x="112" y="4"/>
                  </a:lnTo>
                  <a:lnTo>
                    <a:pt x="113" y="5"/>
                  </a:lnTo>
                  <a:lnTo>
                    <a:pt x="114" y="6"/>
                  </a:lnTo>
                  <a:lnTo>
                    <a:pt x="115" y="6"/>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38" name="Freeform 238"/>
            <p:cNvSpPr>
              <a:spLocks/>
            </p:cNvSpPr>
            <p:nvPr/>
          </p:nvSpPr>
          <p:spPr bwMode="auto">
            <a:xfrm>
              <a:off x="3668714" y="3838571"/>
              <a:ext cx="1196976" cy="976312"/>
            </a:xfrm>
            <a:custGeom>
              <a:avLst/>
              <a:gdLst>
                <a:gd name="T0" fmla="*/ 697 w 754"/>
                <a:gd name="T1" fmla="*/ 76 h 615"/>
                <a:gd name="T2" fmla="*/ 642 w 754"/>
                <a:gd name="T3" fmla="*/ 111 h 615"/>
                <a:gd name="T4" fmla="*/ 616 w 754"/>
                <a:gd name="T5" fmla="*/ 139 h 615"/>
                <a:gd name="T6" fmla="*/ 549 w 754"/>
                <a:gd name="T7" fmla="*/ 179 h 615"/>
                <a:gd name="T8" fmla="*/ 524 w 754"/>
                <a:gd name="T9" fmla="*/ 217 h 615"/>
                <a:gd name="T10" fmla="*/ 525 w 754"/>
                <a:gd name="T11" fmla="*/ 239 h 615"/>
                <a:gd name="T12" fmla="*/ 462 w 754"/>
                <a:gd name="T13" fmla="*/ 267 h 615"/>
                <a:gd name="T14" fmla="*/ 426 w 754"/>
                <a:gd name="T15" fmla="*/ 268 h 615"/>
                <a:gd name="T16" fmla="*/ 414 w 754"/>
                <a:gd name="T17" fmla="*/ 300 h 615"/>
                <a:gd name="T18" fmla="*/ 381 w 754"/>
                <a:gd name="T19" fmla="*/ 313 h 615"/>
                <a:gd name="T20" fmla="*/ 349 w 754"/>
                <a:gd name="T21" fmla="*/ 314 h 615"/>
                <a:gd name="T22" fmla="*/ 326 w 754"/>
                <a:gd name="T23" fmla="*/ 344 h 615"/>
                <a:gd name="T24" fmla="*/ 312 w 754"/>
                <a:gd name="T25" fmla="*/ 380 h 615"/>
                <a:gd name="T26" fmla="*/ 321 w 754"/>
                <a:gd name="T27" fmla="*/ 417 h 615"/>
                <a:gd name="T28" fmla="*/ 326 w 754"/>
                <a:gd name="T29" fmla="*/ 451 h 615"/>
                <a:gd name="T30" fmla="*/ 316 w 754"/>
                <a:gd name="T31" fmla="*/ 469 h 615"/>
                <a:gd name="T32" fmla="*/ 330 w 754"/>
                <a:gd name="T33" fmla="*/ 507 h 615"/>
                <a:gd name="T34" fmla="*/ 310 w 754"/>
                <a:gd name="T35" fmla="*/ 532 h 615"/>
                <a:gd name="T36" fmla="*/ 282 w 754"/>
                <a:gd name="T37" fmla="*/ 560 h 615"/>
                <a:gd name="T38" fmla="*/ 254 w 754"/>
                <a:gd name="T39" fmla="*/ 554 h 615"/>
                <a:gd name="T40" fmla="*/ 230 w 754"/>
                <a:gd name="T41" fmla="*/ 576 h 615"/>
                <a:gd name="T42" fmla="*/ 190 w 754"/>
                <a:gd name="T43" fmla="*/ 573 h 615"/>
                <a:gd name="T44" fmla="*/ 168 w 754"/>
                <a:gd name="T45" fmla="*/ 604 h 615"/>
                <a:gd name="T46" fmla="*/ 141 w 754"/>
                <a:gd name="T47" fmla="*/ 595 h 615"/>
                <a:gd name="T48" fmla="*/ 167 w 754"/>
                <a:gd name="T49" fmla="*/ 572 h 615"/>
                <a:gd name="T50" fmla="*/ 154 w 754"/>
                <a:gd name="T51" fmla="*/ 540 h 615"/>
                <a:gd name="T52" fmla="*/ 126 w 754"/>
                <a:gd name="T53" fmla="*/ 499 h 615"/>
                <a:gd name="T54" fmla="*/ 100 w 754"/>
                <a:gd name="T55" fmla="*/ 492 h 615"/>
                <a:gd name="T56" fmla="*/ 73 w 754"/>
                <a:gd name="T57" fmla="*/ 509 h 615"/>
                <a:gd name="T58" fmla="*/ 53 w 754"/>
                <a:gd name="T59" fmla="*/ 503 h 615"/>
                <a:gd name="T60" fmla="*/ 38 w 754"/>
                <a:gd name="T61" fmla="*/ 509 h 615"/>
                <a:gd name="T62" fmla="*/ 16 w 754"/>
                <a:gd name="T63" fmla="*/ 481 h 615"/>
                <a:gd name="T64" fmla="*/ 47 w 754"/>
                <a:gd name="T65" fmla="*/ 484 h 615"/>
                <a:gd name="T66" fmla="*/ 56 w 754"/>
                <a:gd name="T67" fmla="*/ 476 h 615"/>
                <a:gd name="T68" fmla="*/ 47 w 754"/>
                <a:gd name="T69" fmla="*/ 457 h 615"/>
                <a:gd name="T70" fmla="*/ 4 w 754"/>
                <a:gd name="T71" fmla="*/ 436 h 615"/>
                <a:gd name="T72" fmla="*/ 26 w 754"/>
                <a:gd name="T73" fmla="*/ 389 h 615"/>
                <a:gd name="T74" fmla="*/ 28 w 754"/>
                <a:gd name="T75" fmla="*/ 338 h 615"/>
                <a:gd name="T76" fmla="*/ 78 w 754"/>
                <a:gd name="T77" fmla="*/ 306 h 615"/>
                <a:gd name="T78" fmla="*/ 115 w 754"/>
                <a:gd name="T79" fmla="*/ 310 h 615"/>
                <a:gd name="T80" fmla="*/ 144 w 754"/>
                <a:gd name="T81" fmla="*/ 305 h 615"/>
                <a:gd name="T82" fmla="*/ 171 w 754"/>
                <a:gd name="T83" fmla="*/ 294 h 615"/>
                <a:gd name="T84" fmla="*/ 198 w 754"/>
                <a:gd name="T85" fmla="*/ 287 h 615"/>
                <a:gd name="T86" fmla="*/ 220 w 754"/>
                <a:gd name="T87" fmla="*/ 278 h 615"/>
                <a:gd name="T88" fmla="*/ 235 w 754"/>
                <a:gd name="T89" fmla="*/ 253 h 615"/>
                <a:gd name="T90" fmla="*/ 269 w 754"/>
                <a:gd name="T91" fmla="*/ 237 h 615"/>
                <a:gd name="T92" fmla="*/ 299 w 754"/>
                <a:gd name="T93" fmla="*/ 239 h 615"/>
                <a:gd name="T94" fmla="*/ 311 w 754"/>
                <a:gd name="T95" fmla="*/ 212 h 615"/>
                <a:gd name="T96" fmla="*/ 337 w 754"/>
                <a:gd name="T97" fmla="*/ 213 h 615"/>
                <a:gd name="T98" fmla="*/ 361 w 754"/>
                <a:gd name="T99" fmla="*/ 225 h 615"/>
                <a:gd name="T100" fmla="*/ 346 w 754"/>
                <a:gd name="T101" fmla="*/ 207 h 615"/>
                <a:gd name="T102" fmla="*/ 361 w 754"/>
                <a:gd name="T103" fmla="*/ 190 h 615"/>
                <a:gd name="T104" fmla="*/ 389 w 754"/>
                <a:gd name="T105" fmla="*/ 194 h 615"/>
                <a:gd name="T106" fmla="*/ 417 w 754"/>
                <a:gd name="T107" fmla="*/ 182 h 615"/>
                <a:gd name="T108" fmla="*/ 446 w 754"/>
                <a:gd name="T109" fmla="*/ 166 h 615"/>
                <a:gd name="T110" fmla="*/ 463 w 754"/>
                <a:gd name="T111" fmla="*/ 133 h 615"/>
                <a:gd name="T112" fmla="*/ 516 w 754"/>
                <a:gd name="T113" fmla="*/ 108 h 615"/>
                <a:gd name="T114" fmla="*/ 545 w 754"/>
                <a:gd name="T115" fmla="*/ 71 h 615"/>
                <a:gd name="T116" fmla="*/ 596 w 754"/>
                <a:gd name="T117" fmla="*/ 57 h 615"/>
                <a:gd name="T118" fmla="*/ 619 w 754"/>
                <a:gd name="T119" fmla="*/ 16 h 615"/>
                <a:gd name="T120" fmla="*/ 656 w 754"/>
                <a:gd name="T121" fmla="*/ 18 h 615"/>
                <a:gd name="T122" fmla="*/ 698 w 754"/>
                <a:gd name="T123" fmla="*/ 35 h 615"/>
                <a:gd name="T124" fmla="*/ 736 w 754"/>
                <a:gd name="T125" fmla="*/ 12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54" h="615">
                  <a:moveTo>
                    <a:pt x="747" y="6"/>
                  </a:moveTo>
                  <a:lnTo>
                    <a:pt x="750" y="8"/>
                  </a:lnTo>
                  <a:lnTo>
                    <a:pt x="751" y="9"/>
                  </a:lnTo>
                  <a:lnTo>
                    <a:pt x="753" y="10"/>
                  </a:lnTo>
                  <a:lnTo>
                    <a:pt x="754" y="11"/>
                  </a:lnTo>
                  <a:lnTo>
                    <a:pt x="750" y="16"/>
                  </a:lnTo>
                  <a:lnTo>
                    <a:pt x="749" y="17"/>
                  </a:lnTo>
                  <a:lnTo>
                    <a:pt x="748" y="18"/>
                  </a:lnTo>
                  <a:lnTo>
                    <a:pt x="747" y="21"/>
                  </a:lnTo>
                  <a:lnTo>
                    <a:pt x="746" y="21"/>
                  </a:lnTo>
                  <a:lnTo>
                    <a:pt x="746" y="22"/>
                  </a:lnTo>
                  <a:lnTo>
                    <a:pt x="744" y="24"/>
                  </a:lnTo>
                  <a:lnTo>
                    <a:pt x="742" y="25"/>
                  </a:lnTo>
                  <a:lnTo>
                    <a:pt x="741" y="26"/>
                  </a:lnTo>
                  <a:lnTo>
                    <a:pt x="738" y="29"/>
                  </a:lnTo>
                  <a:lnTo>
                    <a:pt x="738" y="30"/>
                  </a:lnTo>
                  <a:lnTo>
                    <a:pt x="737" y="32"/>
                  </a:lnTo>
                  <a:lnTo>
                    <a:pt x="736" y="33"/>
                  </a:lnTo>
                  <a:lnTo>
                    <a:pt x="736" y="34"/>
                  </a:lnTo>
                  <a:lnTo>
                    <a:pt x="735" y="35"/>
                  </a:lnTo>
                  <a:lnTo>
                    <a:pt x="735" y="36"/>
                  </a:lnTo>
                  <a:lnTo>
                    <a:pt x="734" y="37"/>
                  </a:lnTo>
                  <a:lnTo>
                    <a:pt x="733" y="38"/>
                  </a:lnTo>
                  <a:lnTo>
                    <a:pt x="730" y="40"/>
                  </a:lnTo>
                  <a:lnTo>
                    <a:pt x="730" y="41"/>
                  </a:lnTo>
                  <a:lnTo>
                    <a:pt x="729" y="41"/>
                  </a:lnTo>
                  <a:lnTo>
                    <a:pt x="728" y="43"/>
                  </a:lnTo>
                  <a:lnTo>
                    <a:pt x="725" y="46"/>
                  </a:lnTo>
                  <a:lnTo>
                    <a:pt x="725" y="47"/>
                  </a:lnTo>
                  <a:lnTo>
                    <a:pt x="724" y="47"/>
                  </a:lnTo>
                  <a:lnTo>
                    <a:pt x="724" y="49"/>
                  </a:lnTo>
                  <a:lnTo>
                    <a:pt x="721" y="52"/>
                  </a:lnTo>
                  <a:lnTo>
                    <a:pt x="718" y="55"/>
                  </a:lnTo>
                  <a:lnTo>
                    <a:pt x="717" y="56"/>
                  </a:lnTo>
                  <a:lnTo>
                    <a:pt x="716" y="56"/>
                  </a:lnTo>
                  <a:lnTo>
                    <a:pt x="716" y="58"/>
                  </a:lnTo>
                  <a:lnTo>
                    <a:pt x="715" y="59"/>
                  </a:lnTo>
                  <a:lnTo>
                    <a:pt x="713" y="62"/>
                  </a:lnTo>
                  <a:lnTo>
                    <a:pt x="712" y="62"/>
                  </a:lnTo>
                  <a:lnTo>
                    <a:pt x="710" y="63"/>
                  </a:lnTo>
                  <a:lnTo>
                    <a:pt x="708" y="65"/>
                  </a:lnTo>
                  <a:lnTo>
                    <a:pt x="707" y="65"/>
                  </a:lnTo>
                  <a:lnTo>
                    <a:pt x="706" y="68"/>
                  </a:lnTo>
                  <a:lnTo>
                    <a:pt x="704" y="69"/>
                  </a:lnTo>
                  <a:lnTo>
                    <a:pt x="703" y="70"/>
                  </a:lnTo>
                  <a:lnTo>
                    <a:pt x="700" y="72"/>
                  </a:lnTo>
                  <a:lnTo>
                    <a:pt x="699" y="72"/>
                  </a:lnTo>
                  <a:lnTo>
                    <a:pt x="698" y="75"/>
                  </a:lnTo>
                  <a:lnTo>
                    <a:pt x="697" y="76"/>
                  </a:lnTo>
                  <a:lnTo>
                    <a:pt x="696" y="78"/>
                  </a:lnTo>
                  <a:lnTo>
                    <a:pt x="695" y="79"/>
                  </a:lnTo>
                  <a:lnTo>
                    <a:pt x="695" y="79"/>
                  </a:lnTo>
                  <a:lnTo>
                    <a:pt x="695" y="81"/>
                  </a:lnTo>
                  <a:lnTo>
                    <a:pt x="693" y="82"/>
                  </a:lnTo>
                  <a:lnTo>
                    <a:pt x="691" y="83"/>
                  </a:lnTo>
                  <a:lnTo>
                    <a:pt x="691" y="84"/>
                  </a:lnTo>
                  <a:lnTo>
                    <a:pt x="687" y="86"/>
                  </a:lnTo>
                  <a:lnTo>
                    <a:pt x="685" y="87"/>
                  </a:lnTo>
                  <a:lnTo>
                    <a:pt x="683" y="88"/>
                  </a:lnTo>
                  <a:lnTo>
                    <a:pt x="682" y="88"/>
                  </a:lnTo>
                  <a:lnTo>
                    <a:pt x="681" y="89"/>
                  </a:lnTo>
                  <a:lnTo>
                    <a:pt x="679" y="90"/>
                  </a:lnTo>
                  <a:lnTo>
                    <a:pt x="678" y="90"/>
                  </a:lnTo>
                  <a:lnTo>
                    <a:pt x="677" y="89"/>
                  </a:lnTo>
                  <a:lnTo>
                    <a:pt x="677" y="90"/>
                  </a:lnTo>
                  <a:lnTo>
                    <a:pt x="676" y="90"/>
                  </a:lnTo>
                  <a:lnTo>
                    <a:pt x="676" y="89"/>
                  </a:lnTo>
                  <a:lnTo>
                    <a:pt x="675" y="89"/>
                  </a:lnTo>
                  <a:lnTo>
                    <a:pt x="676" y="90"/>
                  </a:lnTo>
                  <a:lnTo>
                    <a:pt x="677" y="91"/>
                  </a:lnTo>
                  <a:lnTo>
                    <a:pt x="676" y="91"/>
                  </a:lnTo>
                  <a:lnTo>
                    <a:pt x="673" y="92"/>
                  </a:lnTo>
                  <a:lnTo>
                    <a:pt x="672" y="92"/>
                  </a:lnTo>
                  <a:lnTo>
                    <a:pt x="670" y="94"/>
                  </a:lnTo>
                  <a:lnTo>
                    <a:pt x="667" y="95"/>
                  </a:lnTo>
                  <a:lnTo>
                    <a:pt x="667" y="95"/>
                  </a:lnTo>
                  <a:lnTo>
                    <a:pt x="666" y="96"/>
                  </a:lnTo>
                  <a:lnTo>
                    <a:pt x="665" y="96"/>
                  </a:lnTo>
                  <a:lnTo>
                    <a:pt x="665" y="95"/>
                  </a:lnTo>
                  <a:lnTo>
                    <a:pt x="664" y="95"/>
                  </a:lnTo>
                  <a:lnTo>
                    <a:pt x="665" y="95"/>
                  </a:lnTo>
                  <a:lnTo>
                    <a:pt x="664" y="96"/>
                  </a:lnTo>
                  <a:lnTo>
                    <a:pt x="661" y="97"/>
                  </a:lnTo>
                  <a:lnTo>
                    <a:pt x="661" y="98"/>
                  </a:lnTo>
                  <a:lnTo>
                    <a:pt x="657" y="100"/>
                  </a:lnTo>
                  <a:lnTo>
                    <a:pt x="654" y="101"/>
                  </a:lnTo>
                  <a:lnTo>
                    <a:pt x="652" y="103"/>
                  </a:lnTo>
                  <a:lnTo>
                    <a:pt x="651" y="103"/>
                  </a:lnTo>
                  <a:lnTo>
                    <a:pt x="651" y="103"/>
                  </a:lnTo>
                  <a:lnTo>
                    <a:pt x="649" y="105"/>
                  </a:lnTo>
                  <a:lnTo>
                    <a:pt x="648" y="106"/>
                  </a:lnTo>
                  <a:lnTo>
                    <a:pt x="646" y="107"/>
                  </a:lnTo>
                  <a:lnTo>
                    <a:pt x="644" y="108"/>
                  </a:lnTo>
                  <a:lnTo>
                    <a:pt x="643" y="109"/>
                  </a:lnTo>
                  <a:lnTo>
                    <a:pt x="643" y="109"/>
                  </a:lnTo>
                  <a:lnTo>
                    <a:pt x="643" y="110"/>
                  </a:lnTo>
                  <a:lnTo>
                    <a:pt x="642" y="110"/>
                  </a:lnTo>
                  <a:lnTo>
                    <a:pt x="642" y="111"/>
                  </a:lnTo>
                  <a:lnTo>
                    <a:pt x="642" y="111"/>
                  </a:lnTo>
                  <a:lnTo>
                    <a:pt x="642" y="112"/>
                  </a:lnTo>
                  <a:lnTo>
                    <a:pt x="641" y="113"/>
                  </a:lnTo>
                  <a:lnTo>
                    <a:pt x="640" y="114"/>
                  </a:lnTo>
                  <a:lnTo>
                    <a:pt x="639" y="115"/>
                  </a:lnTo>
                  <a:lnTo>
                    <a:pt x="638" y="116"/>
                  </a:lnTo>
                  <a:lnTo>
                    <a:pt x="637" y="117"/>
                  </a:lnTo>
                  <a:lnTo>
                    <a:pt x="635" y="118"/>
                  </a:lnTo>
                  <a:lnTo>
                    <a:pt x="635" y="118"/>
                  </a:lnTo>
                  <a:lnTo>
                    <a:pt x="634" y="119"/>
                  </a:lnTo>
                  <a:lnTo>
                    <a:pt x="633" y="119"/>
                  </a:lnTo>
                  <a:lnTo>
                    <a:pt x="633" y="120"/>
                  </a:lnTo>
                  <a:lnTo>
                    <a:pt x="632" y="120"/>
                  </a:lnTo>
                  <a:lnTo>
                    <a:pt x="632" y="119"/>
                  </a:lnTo>
                  <a:lnTo>
                    <a:pt x="632" y="119"/>
                  </a:lnTo>
                  <a:lnTo>
                    <a:pt x="632" y="118"/>
                  </a:lnTo>
                  <a:lnTo>
                    <a:pt x="631" y="118"/>
                  </a:lnTo>
                  <a:lnTo>
                    <a:pt x="630" y="117"/>
                  </a:lnTo>
                  <a:lnTo>
                    <a:pt x="630" y="118"/>
                  </a:lnTo>
                  <a:lnTo>
                    <a:pt x="630" y="119"/>
                  </a:lnTo>
                  <a:lnTo>
                    <a:pt x="631" y="119"/>
                  </a:lnTo>
                  <a:lnTo>
                    <a:pt x="631" y="120"/>
                  </a:lnTo>
                  <a:lnTo>
                    <a:pt x="632" y="120"/>
                  </a:lnTo>
                  <a:lnTo>
                    <a:pt x="632" y="121"/>
                  </a:lnTo>
                  <a:lnTo>
                    <a:pt x="631" y="121"/>
                  </a:lnTo>
                  <a:lnTo>
                    <a:pt x="631" y="122"/>
                  </a:lnTo>
                  <a:lnTo>
                    <a:pt x="631" y="123"/>
                  </a:lnTo>
                  <a:lnTo>
                    <a:pt x="630" y="123"/>
                  </a:lnTo>
                  <a:lnTo>
                    <a:pt x="628" y="123"/>
                  </a:lnTo>
                  <a:lnTo>
                    <a:pt x="627" y="126"/>
                  </a:lnTo>
                  <a:lnTo>
                    <a:pt x="627" y="126"/>
                  </a:lnTo>
                  <a:lnTo>
                    <a:pt x="627" y="126"/>
                  </a:lnTo>
                  <a:lnTo>
                    <a:pt x="627" y="126"/>
                  </a:lnTo>
                  <a:lnTo>
                    <a:pt x="627" y="128"/>
                  </a:lnTo>
                  <a:lnTo>
                    <a:pt x="627" y="129"/>
                  </a:lnTo>
                  <a:lnTo>
                    <a:pt x="626" y="130"/>
                  </a:lnTo>
                  <a:lnTo>
                    <a:pt x="625" y="130"/>
                  </a:lnTo>
                  <a:lnTo>
                    <a:pt x="625" y="131"/>
                  </a:lnTo>
                  <a:lnTo>
                    <a:pt x="625" y="132"/>
                  </a:lnTo>
                  <a:lnTo>
                    <a:pt x="623" y="132"/>
                  </a:lnTo>
                  <a:lnTo>
                    <a:pt x="622" y="133"/>
                  </a:lnTo>
                  <a:lnTo>
                    <a:pt x="621" y="134"/>
                  </a:lnTo>
                  <a:lnTo>
                    <a:pt x="621" y="134"/>
                  </a:lnTo>
                  <a:lnTo>
                    <a:pt x="621" y="135"/>
                  </a:lnTo>
                  <a:lnTo>
                    <a:pt x="621" y="136"/>
                  </a:lnTo>
                  <a:lnTo>
                    <a:pt x="620" y="137"/>
                  </a:lnTo>
                  <a:lnTo>
                    <a:pt x="619" y="137"/>
                  </a:lnTo>
                  <a:lnTo>
                    <a:pt x="617" y="138"/>
                  </a:lnTo>
                  <a:lnTo>
                    <a:pt x="616" y="139"/>
                  </a:lnTo>
                  <a:lnTo>
                    <a:pt x="616" y="140"/>
                  </a:lnTo>
                  <a:lnTo>
                    <a:pt x="617" y="140"/>
                  </a:lnTo>
                  <a:lnTo>
                    <a:pt x="617" y="141"/>
                  </a:lnTo>
                  <a:lnTo>
                    <a:pt x="616" y="141"/>
                  </a:lnTo>
                  <a:lnTo>
                    <a:pt x="615" y="142"/>
                  </a:lnTo>
                  <a:lnTo>
                    <a:pt x="614" y="142"/>
                  </a:lnTo>
                  <a:lnTo>
                    <a:pt x="612" y="144"/>
                  </a:lnTo>
                  <a:lnTo>
                    <a:pt x="611" y="145"/>
                  </a:lnTo>
                  <a:lnTo>
                    <a:pt x="611" y="146"/>
                  </a:lnTo>
                  <a:lnTo>
                    <a:pt x="611" y="147"/>
                  </a:lnTo>
                  <a:lnTo>
                    <a:pt x="610" y="147"/>
                  </a:lnTo>
                  <a:lnTo>
                    <a:pt x="609" y="148"/>
                  </a:lnTo>
                  <a:lnTo>
                    <a:pt x="608" y="149"/>
                  </a:lnTo>
                  <a:lnTo>
                    <a:pt x="606" y="150"/>
                  </a:lnTo>
                  <a:lnTo>
                    <a:pt x="605" y="150"/>
                  </a:lnTo>
                  <a:lnTo>
                    <a:pt x="605" y="150"/>
                  </a:lnTo>
                  <a:lnTo>
                    <a:pt x="604" y="151"/>
                  </a:lnTo>
                  <a:lnTo>
                    <a:pt x="604" y="151"/>
                  </a:lnTo>
                  <a:lnTo>
                    <a:pt x="602" y="152"/>
                  </a:lnTo>
                  <a:lnTo>
                    <a:pt x="598" y="153"/>
                  </a:lnTo>
                  <a:lnTo>
                    <a:pt x="597" y="153"/>
                  </a:lnTo>
                  <a:lnTo>
                    <a:pt x="596" y="154"/>
                  </a:lnTo>
                  <a:lnTo>
                    <a:pt x="594" y="156"/>
                  </a:lnTo>
                  <a:lnTo>
                    <a:pt x="593" y="156"/>
                  </a:lnTo>
                  <a:lnTo>
                    <a:pt x="590" y="157"/>
                  </a:lnTo>
                  <a:lnTo>
                    <a:pt x="589" y="158"/>
                  </a:lnTo>
                  <a:lnTo>
                    <a:pt x="588" y="158"/>
                  </a:lnTo>
                  <a:lnTo>
                    <a:pt x="588" y="159"/>
                  </a:lnTo>
                  <a:lnTo>
                    <a:pt x="588" y="160"/>
                  </a:lnTo>
                  <a:lnTo>
                    <a:pt x="582" y="162"/>
                  </a:lnTo>
                  <a:lnTo>
                    <a:pt x="580" y="163"/>
                  </a:lnTo>
                  <a:lnTo>
                    <a:pt x="580" y="163"/>
                  </a:lnTo>
                  <a:lnTo>
                    <a:pt x="578" y="165"/>
                  </a:lnTo>
                  <a:lnTo>
                    <a:pt x="577" y="165"/>
                  </a:lnTo>
                  <a:lnTo>
                    <a:pt x="577" y="164"/>
                  </a:lnTo>
                  <a:lnTo>
                    <a:pt x="578" y="163"/>
                  </a:lnTo>
                  <a:lnTo>
                    <a:pt x="577" y="163"/>
                  </a:lnTo>
                  <a:lnTo>
                    <a:pt x="576" y="164"/>
                  </a:lnTo>
                  <a:lnTo>
                    <a:pt x="575" y="164"/>
                  </a:lnTo>
                  <a:lnTo>
                    <a:pt x="575" y="165"/>
                  </a:lnTo>
                  <a:lnTo>
                    <a:pt x="575" y="166"/>
                  </a:lnTo>
                  <a:lnTo>
                    <a:pt x="574" y="166"/>
                  </a:lnTo>
                  <a:lnTo>
                    <a:pt x="566" y="169"/>
                  </a:lnTo>
                  <a:lnTo>
                    <a:pt x="564" y="171"/>
                  </a:lnTo>
                  <a:lnTo>
                    <a:pt x="561" y="172"/>
                  </a:lnTo>
                  <a:lnTo>
                    <a:pt x="557" y="174"/>
                  </a:lnTo>
                  <a:lnTo>
                    <a:pt x="556" y="174"/>
                  </a:lnTo>
                  <a:lnTo>
                    <a:pt x="552" y="176"/>
                  </a:lnTo>
                  <a:lnTo>
                    <a:pt x="549" y="179"/>
                  </a:lnTo>
                  <a:lnTo>
                    <a:pt x="548" y="180"/>
                  </a:lnTo>
                  <a:lnTo>
                    <a:pt x="547" y="181"/>
                  </a:lnTo>
                  <a:lnTo>
                    <a:pt x="545" y="182"/>
                  </a:lnTo>
                  <a:lnTo>
                    <a:pt x="544" y="182"/>
                  </a:lnTo>
                  <a:lnTo>
                    <a:pt x="543" y="182"/>
                  </a:lnTo>
                  <a:lnTo>
                    <a:pt x="541" y="184"/>
                  </a:lnTo>
                  <a:lnTo>
                    <a:pt x="540" y="186"/>
                  </a:lnTo>
                  <a:lnTo>
                    <a:pt x="538" y="187"/>
                  </a:lnTo>
                  <a:lnTo>
                    <a:pt x="537" y="187"/>
                  </a:lnTo>
                  <a:lnTo>
                    <a:pt x="533" y="191"/>
                  </a:lnTo>
                  <a:lnTo>
                    <a:pt x="529" y="195"/>
                  </a:lnTo>
                  <a:lnTo>
                    <a:pt x="527" y="197"/>
                  </a:lnTo>
                  <a:lnTo>
                    <a:pt x="525" y="198"/>
                  </a:lnTo>
                  <a:lnTo>
                    <a:pt x="525" y="199"/>
                  </a:lnTo>
                  <a:lnTo>
                    <a:pt x="524" y="199"/>
                  </a:lnTo>
                  <a:lnTo>
                    <a:pt x="523" y="200"/>
                  </a:lnTo>
                  <a:lnTo>
                    <a:pt x="521" y="203"/>
                  </a:lnTo>
                  <a:lnTo>
                    <a:pt x="521" y="204"/>
                  </a:lnTo>
                  <a:lnTo>
                    <a:pt x="520" y="205"/>
                  </a:lnTo>
                  <a:lnTo>
                    <a:pt x="521" y="207"/>
                  </a:lnTo>
                  <a:lnTo>
                    <a:pt x="520" y="208"/>
                  </a:lnTo>
                  <a:lnTo>
                    <a:pt x="521" y="209"/>
                  </a:lnTo>
                  <a:lnTo>
                    <a:pt x="520" y="209"/>
                  </a:lnTo>
                  <a:lnTo>
                    <a:pt x="520" y="210"/>
                  </a:lnTo>
                  <a:lnTo>
                    <a:pt x="519" y="210"/>
                  </a:lnTo>
                  <a:lnTo>
                    <a:pt x="519" y="211"/>
                  </a:lnTo>
                  <a:lnTo>
                    <a:pt x="518" y="212"/>
                  </a:lnTo>
                  <a:lnTo>
                    <a:pt x="518" y="213"/>
                  </a:lnTo>
                  <a:lnTo>
                    <a:pt x="519" y="213"/>
                  </a:lnTo>
                  <a:lnTo>
                    <a:pt x="519" y="214"/>
                  </a:lnTo>
                  <a:lnTo>
                    <a:pt x="519" y="215"/>
                  </a:lnTo>
                  <a:lnTo>
                    <a:pt x="518" y="216"/>
                  </a:lnTo>
                  <a:lnTo>
                    <a:pt x="518" y="217"/>
                  </a:lnTo>
                  <a:lnTo>
                    <a:pt x="519" y="215"/>
                  </a:lnTo>
                  <a:lnTo>
                    <a:pt x="520" y="214"/>
                  </a:lnTo>
                  <a:lnTo>
                    <a:pt x="520" y="215"/>
                  </a:lnTo>
                  <a:lnTo>
                    <a:pt x="521" y="215"/>
                  </a:lnTo>
                  <a:lnTo>
                    <a:pt x="520" y="216"/>
                  </a:lnTo>
                  <a:lnTo>
                    <a:pt x="520" y="217"/>
                  </a:lnTo>
                  <a:lnTo>
                    <a:pt x="520" y="218"/>
                  </a:lnTo>
                  <a:lnTo>
                    <a:pt x="521" y="217"/>
                  </a:lnTo>
                  <a:lnTo>
                    <a:pt x="521" y="216"/>
                  </a:lnTo>
                  <a:lnTo>
                    <a:pt x="521" y="217"/>
                  </a:lnTo>
                  <a:lnTo>
                    <a:pt x="522" y="217"/>
                  </a:lnTo>
                  <a:lnTo>
                    <a:pt x="522" y="216"/>
                  </a:lnTo>
                  <a:lnTo>
                    <a:pt x="522" y="217"/>
                  </a:lnTo>
                  <a:lnTo>
                    <a:pt x="523" y="216"/>
                  </a:lnTo>
                  <a:lnTo>
                    <a:pt x="523" y="218"/>
                  </a:lnTo>
                  <a:lnTo>
                    <a:pt x="524" y="217"/>
                  </a:lnTo>
                  <a:lnTo>
                    <a:pt x="524" y="216"/>
                  </a:lnTo>
                  <a:lnTo>
                    <a:pt x="525" y="216"/>
                  </a:lnTo>
                  <a:lnTo>
                    <a:pt x="525" y="217"/>
                  </a:lnTo>
                  <a:lnTo>
                    <a:pt x="525" y="219"/>
                  </a:lnTo>
                  <a:lnTo>
                    <a:pt x="525" y="220"/>
                  </a:lnTo>
                  <a:lnTo>
                    <a:pt x="525" y="219"/>
                  </a:lnTo>
                  <a:lnTo>
                    <a:pt x="525" y="218"/>
                  </a:lnTo>
                  <a:lnTo>
                    <a:pt x="526" y="217"/>
                  </a:lnTo>
                  <a:lnTo>
                    <a:pt x="527" y="217"/>
                  </a:lnTo>
                  <a:lnTo>
                    <a:pt x="527" y="218"/>
                  </a:lnTo>
                  <a:lnTo>
                    <a:pt x="528" y="218"/>
                  </a:lnTo>
                  <a:lnTo>
                    <a:pt x="529" y="218"/>
                  </a:lnTo>
                  <a:lnTo>
                    <a:pt x="529" y="219"/>
                  </a:lnTo>
                  <a:lnTo>
                    <a:pt x="528" y="221"/>
                  </a:lnTo>
                  <a:lnTo>
                    <a:pt x="529" y="221"/>
                  </a:lnTo>
                  <a:lnTo>
                    <a:pt x="528" y="221"/>
                  </a:lnTo>
                  <a:lnTo>
                    <a:pt x="529" y="221"/>
                  </a:lnTo>
                  <a:lnTo>
                    <a:pt x="530" y="220"/>
                  </a:lnTo>
                  <a:lnTo>
                    <a:pt x="530" y="217"/>
                  </a:lnTo>
                  <a:lnTo>
                    <a:pt x="529" y="214"/>
                  </a:lnTo>
                  <a:lnTo>
                    <a:pt x="530" y="212"/>
                  </a:lnTo>
                  <a:lnTo>
                    <a:pt x="529" y="210"/>
                  </a:lnTo>
                  <a:lnTo>
                    <a:pt x="529" y="209"/>
                  </a:lnTo>
                  <a:lnTo>
                    <a:pt x="527" y="208"/>
                  </a:lnTo>
                  <a:lnTo>
                    <a:pt x="527" y="207"/>
                  </a:lnTo>
                  <a:lnTo>
                    <a:pt x="528" y="207"/>
                  </a:lnTo>
                  <a:lnTo>
                    <a:pt x="529" y="207"/>
                  </a:lnTo>
                  <a:lnTo>
                    <a:pt x="529" y="208"/>
                  </a:lnTo>
                  <a:lnTo>
                    <a:pt x="530" y="212"/>
                  </a:lnTo>
                  <a:lnTo>
                    <a:pt x="530" y="213"/>
                  </a:lnTo>
                  <a:lnTo>
                    <a:pt x="530" y="215"/>
                  </a:lnTo>
                  <a:lnTo>
                    <a:pt x="530" y="219"/>
                  </a:lnTo>
                  <a:lnTo>
                    <a:pt x="530" y="220"/>
                  </a:lnTo>
                  <a:lnTo>
                    <a:pt x="529" y="223"/>
                  </a:lnTo>
                  <a:lnTo>
                    <a:pt x="529" y="225"/>
                  </a:lnTo>
                  <a:lnTo>
                    <a:pt x="528" y="228"/>
                  </a:lnTo>
                  <a:lnTo>
                    <a:pt x="528" y="229"/>
                  </a:lnTo>
                  <a:lnTo>
                    <a:pt x="528" y="230"/>
                  </a:lnTo>
                  <a:lnTo>
                    <a:pt x="527" y="230"/>
                  </a:lnTo>
                  <a:lnTo>
                    <a:pt x="526" y="233"/>
                  </a:lnTo>
                  <a:lnTo>
                    <a:pt x="521" y="232"/>
                  </a:lnTo>
                  <a:lnTo>
                    <a:pt x="516" y="229"/>
                  </a:lnTo>
                  <a:lnTo>
                    <a:pt x="514" y="232"/>
                  </a:lnTo>
                  <a:lnTo>
                    <a:pt x="516" y="234"/>
                  </a:lnTo>
                  <a:lnTo>
                    <a:pt x="520" y="237"/>
                  </a:lnTo>
                  <a:lnTo>
                    <a:pt x="525" y="236"/>
                  </a:lnTo>
                  <a:lnTo>
                    <a:pt x="525" y="237"/>
                  </a:lnTo>
                  <a:lnTo>
                    <a:pt x="525" y="238"/>
                  </a:lnTo>
                  <a:lnTo>
                    <a:pt x="525" y="239"/>
                  </a:lnTo>
                  <a:lnTo>
                    <a:pt x="524" y="239"/>
                  </a:lnTo>
                  <a:lnTo>
                    <a:pt x="524" y="240"/>
                  </a:lnTo>
                  <a:lnTo>
                    <a:pt x="525" y="240"/>
                  </a:lnTo>
                  <a:lnTo>
                    <a:pt x="524" y="241"/>
                  </a:lnTo>
                  <a:lnTo>
                    <a:pt x="523" y="240"/>
                  </a:lnTo>
                  <a:lnTo>
                    <a:pt x="523" y="241"/>
                  </a:lnTo>
                  <a:lnTo>
                    <a:pt x="524" y="242"/>
                  </a:lnTo>
                  <a:lnTo>
                    <a:pt x="524" y="243"/>
                  </a:lnTo>
                  <a:lnTo>
                    <a:pt x="525" y="243"/>
                  </a:lnTo>
                  <a:lnTo>
                    <a:pt x="523" y="244"/>
                  </a:lnTo>
                  <a:lnTo>
                    <a:pt x="520" y="245"/>
                  </a:lnTo>
                  <a:lnTo>
                    <a:pt x="519" y="245"/>
                  </a:lnTo>
                  <a:lnTo>
                    <a:pt x="515" y="248"/>
                  </a:lnTo>
                  <a:lnTo>
                    <a:pt x="514" y="249"/>
                  </a:lnTo>
                  <a:lnTo>
                    <a:pt x="512" y="250"/>
                  </a:lnTo>
                  <a:lnTo>
                    <a:pt x="509" y="252"/>
                  </a:lnTo>
                  <a:lnTo>
                    <a:pt x="509" y="252"/>
                  </a:lnTo>
                  <a:lnTo>
                    <a:pt x="508" y="252"/>
                  </a:lnTo>
                  <a:lnTo>
                    <a:pt x="506" y="253"/>
                  </a:lnTo>
                  <a:lnTo>
                    <a:pt x="503" y="254"/>
                  </a:lnTo>
                  <a:lnTo>
                    <a:pt x="500" y="255"/>
                  </a:lnTo>
                  <a:lnTo>
                    <a:pt x="499" y="256"/>
                  </a:lnTo>
                  <a:lnTo>
                    <a:pt x="498" y="257"/>
                  </a:lnTo>
                  <a:lnTo>
                    <a:pt x="496" y="258"/>
                  </a:lnTo>
                  <a:lnTo>
                    <a:pt x="493" y="259"/>
                  </a:lnTo>
                  <a:lnTo>
                    <a:pt x="493" y="260"/>
                  </a:lnTo>
                  <a:lnTo>
                    <a:pt x="492" y="260"/>
                  </a:lnTo>
                  <a:lnTo>
                    <a:pt x="491" y="260"/>
                  </a:lnTo>
                  <a:lnTo>
                    <a:pt x="490" y="260"/>
                  </a:lnTo>
                  <a:lnTo>
                    <a:pt x="490" y="261"/>
                  </a:lnTo>
                  <a:lnTo>
                    <a:pt x="489" y="261"/>
                  </a:lnTo>
                  <a:lnTo>
                    <a:pt x="488" y="261"/>
                  </a:lnTo>
                  <a:lnTo>
                    <a:pt x="487" y="261"/>
                  </a:lnTo>
                  <a:lnTo>
                    <a:pt x="485" y="261"/>
                  </a:lnTo>
                  <a:lnTo>
                    <a:pt x="485" y="261"/>
                  </a:lnTo>
                  <a:lnTo>
                    <a:pt x="483" y="262"/>
                  </a:lnTo>
                  <a:lnTo>
                    <a:pt x="479" y="263"/>
                  </a:lnTo>
                  <a:lnTo>
                    <a:pt x="477" y="265"/>
                  </a:lnTo>
                  <a:lnTo>
                    <a:pt x="475" y="266"/>
                  </a:lnTo>
                  <a:lnTo>
                    <a:pt x="472" y="268"/>
                  </a:lnTo>
                  <a:lnTo>
                    <a:pt x="471" y="268"/>
                  </a:lnTo>
                  <a:lnTo>
                    <a:pt x="470" y="269"/>
                  </a:lnTo>
                  <a:lnTo>
                    <a:pt x="469" y="269"/>
                  </a:lnTo>
                  <a:lnTo>
                    <a:pt x="468" y="269"/>
                  </a:lnTo>
                  <a:lnTo>
                    <a:pt x="467" y="269"/>
                  </a:lnTo>
                  <a:lnTo>
                    <a:pt x="467" y="268"/>
                  </a:lnTo>
                  <a:lnTo>
                    <a:pt x="466" y="267"/>
                  </a:lnTo>
                  <a:lnTo>
                    <a:pt x="463" y="267"/>
                  </a:lnTo>
                  <a:lnTo>
                    <a:pt x="462" y="267"/>
                  </a:lnTo>
                  <a:lnTo>
                    <a:pt x="461" y="266"/>
                  </a:lnTo>
                  <a:lnTo>
                    <a:pt x="459" y="266"/>
                  </a:lnTo>
                  <a:lnTo>
                    <a:pt x="458" y="266"/>
                  </a:lnTo>
                  <a:lnTo>
                    <a:pt x="455" y="266"/>
                  </a:lnTo>
                  <a:lnTo>
                    <a:pt x="454" y="265"/>
                  </a:lnTo>
                  <a:lnTo>
                    <a:pt x="454" y="265"/>
                  </a:lnTo>
                  <a:lnTo>
                    <a:pt x="451" y="264"/>
                  </a:lnTo>
                  <a:lnTo>
                    <a:pt x="446" y="264"/>
                  </a:lnTo>
                  <a:lnTo>
                    <a:pt x="445" y="265"/>
                  </a:lnTo>
                  <a:lnTo>
                    <a:pt x="443" y="265"/>
                  </a:lnTo>
                  <a:lnTo>
                    <a:pt x="442" y="265"/>
                  </a:lnTo>
                  <a:lnTo>
                    <a:pt x="440" y="265"/>
                  </a:lnTo>
                  <a:lnTo>
                    <a:pt x="439" y="266"/>
                  </a:lnTo>
                  <a:lnTo>
                    <a:pt x="439" y="265"/>
                  </a:lnTo>
                  <a:lnTo>
                    <a:pt x="440" y="264"/>
                  </a:lnTo>
                  <a:lnTo>
                    <a:pt x="441" y="264"/>
                  </a:lnTo>
                  <a:lnTo>
                    <a:pt x="442" y="263"/>
                  </a:lnTo>
                  <a:lnTo>
                    <a:pt x="443" y="263"/>
                  </a:lnTo>
                  <a:lnTo>
                    <a:pt x="443" y="262"/>
                  </a:lnTo>
                  <a:lnTo>
                    <a:pt x="442" y="262"/>
                  </a:lnTo>
                  <a:lnTo>
                    <a:pt x="441" y="262"/>
                  </a:lnTo>
                  <a:lnTo>
                    <a:pt x="440" y="261"/>
                  </a:lnTo>
                  <a:lnTo>
                    <a:pt x="439" y="261"/>
                  </a:lnTo>
                  <a:lnTo>
                    <a:pt x="438" y="261"/>
                  </a:lnTo>
                  <a:lnTo>
                    <a:pt x="438" y="262"/>
                  </a:lnTo>
                  <a:lnTo>
                    <a:pt x="438" y="262"/>
                  </a:lnTo>
                  <a:lnTo>
                    <a:pt x="438" y="263"/>
                  </a:lnTo>
                  <a:lnTo>
                    <a:pt x="437" y="263"/>
                  </a:lnTo>
                  <a:lnTo>
                    <a:pt x="437" y="264"/>
                  </a:lnTo>
                  <a:lnTo>
                    <a:pt x="436" y="264"/>
                  </a:lnTo>
                  <a:lnTo>
                    <a:pt x="435" y="264"/>
                  </a:lnTo>
                  <a:lnTo>
                    <a:pt x="434" y="263"/>
                  </a:lnTo>
                  <a:lnTo>
                    <a:pt x="433" y="264"/>
                  </a:lnTo>
                  <a:lnTo>
                    <a:pt x="432" y="264"/>
                  </a:lnTo>
                  <a:lnTo>
                    <a:pt x="431" y="264"/>
                  </a:lnTo>
                  <a:lnTo>
                    <a:pt x="430" y="264"/>
                  </a:lnTo>
                  <a:lnTo>
                    <a:pt x="430" y="265"/>
                  </a:lnTo>
                  <a:lnTo>
                    <a:pt x="430" y="265"/>
                  </a:lnTo>
                  <a:lnTo>
                    <a:pt x="430" y="266"/>
                  </a:lnTo>
                  <a:lnTo>
                    <a:pt x="429" y="266"/>
                  </a:lnTo>
                  <a:lnTo>
                    <a:pt x="429" y="267"/>
                  </a:lnTo>
                  <a:lnTo>
                    <a:pt x="428" y="267"/>
                  </a:lnTo>
                  <a:lnTo>
                    <a:pt x="427" y="267"/>
                  </a:lnTo>
                  <a:lnTo>
                    <a:pt x="426" y="267"/>
                  </a:lnTo>
                  <a:lnTo>
                    <a:pt x="426" y="268"/>
                  </a:lnTo>
                  <a:lnTo>
                    <a:pt x="425" y="268"/>
                  </a:lnTo>
                  <a:lnTo>
                    <a:pt x="425" y="269"/>
                  </a:lnTo>
                  <a:lnTo>
                    <a:pt x="426" y="269"/>
                  </a:lnTo>
                  <a:lnTo>
                    <a:pt x="426" y="268"/>
                  </a:lnTo>
                  <a:lnTo>
                    <a:pt x="427" y="268"/>
                  </a:lnTo>
                  <a:lnTo>
                    <a:pt x="428" y="268"/>
                  </a:lnTo>
                  <a:lnTo>
                    <a:pt x="429" y="268"/>
                  </a:lnTo>
                  <a:lnTo>
                    <a:pt x="430" y="268"/>
                  </a:lnTo>
                  <a:lnTo>
                    <a:pt x="430" y="268"/>
                  </a:lnTo>
                  <a:lnTo>
                    <a:pt x="431" y="268"/>
                  </a:lnTo>
                  <a:lnTo>
                    <a:pt x="432" y="268"/>
                  </a:lnTo>
                  <a:lnTo>
                    <a:pt x="433" y="267"/>
                  </a:lnTo>
                  <a:lnTo>
                    <a:pt x="434" y="267"/>
                  </a:lnTo>
                  <a:lnTo>
                    <a:pt x="435" y="267"/>
                  </a:lnTo>
                  <a:lnTo>
                    <a:pt x="436" y="266"/>
                  </a:lnTo>
                  <a:lnTo>
                    <a:pt x="437" y="266"/>
                  </a:lnTo>
                  <a:lnTo>
                    <a:pt x="437" y="267"/>
                  </a:lnTo>
                  <a:lnTo>
                    <a:pt x="436" y="267"/>
                  </a:lnTo>
                  <a:lnTo>
                    <a:pt x="433" y="269"/>
                  </a:lnTo>
                  <a:lnTo>
                    <a:pt x="431" y="269"/>
                  </a:lnTo>
                  <a:lnTo>
                    <a:pt x="429" y="270"/>
                  </a:lnTo>
                  <a:lnTo>
                    <a:pt x="429" y="271"/>
                  </a:lnTo>
                  <a:lnTo>
                    <a:pt x="427" y="271"/>
                  </a:lnTo>
                  <a:lnTo>
                    <a:pt x="426" y="272"/>
                  </a:lnTo>
                  <a:lnTo>
                    <a:pt x="425" y="273"/>
                  </a:lnTo>
                  <a:lnTo>
                    <a:pt x="424" y="274"/>
                  </a:lnTo>
                  <a:lnTo>
                    <a:pt x="423" y="276"/>
                  </a:lnTo>
                  <a:lnTo>
                    <a:pt x="421" y="278"/>
                  </a:lnTo>
                  <a:lnTo>
                    <a:pt x="421" y="280"/>
                  </a:lnTo>
                  <a:lnTo>
                    <a:pt x="420" y="281"/>
                  </a:lnTo>
                  <a:lnTo>
                    <a:pt x="420" y="282"/>
                  </a:lnTo>
                  <a:lnTo>
                    <a:pt x="419" y="284"/>
                  </a:lnTo>
                  <a:lnTo>
                    <a:pt x="418" y="285"/>
                  </a:lnTo>
                  <a:lnTo>
                    <a:pt x="419" y="285"/>
                  </a:lnTo>
                  <a:lnTo>
                    <a:pt x="420" y="284"/>
                  </a:lnTo>
                  <a:lnTo>
                    <a:pt x="420" y="283"/>
                  </a:lnTo>
                  <a:lnTo>
                    <a:pt x="421" y="282"/>
                  </a:lnTo>
                  <a:lnTo>
                    <a:pt x="421" y="283"/>
                  </a:lnTo>
                  <a:lnTo>
                    <a:pt x="420" y="285"/>
                  </a:lnTo>
                  <a:lnTo>
                    <a:pt x="420" y="285"/>
                  </a:lnTo>
                  <a:lnTo>
                    <a:pt x="419" y="289"/>
                  </a:lnTo>
                  <a:lnTo>
                    <a:pt x="419" y="290"/>
                  </a:lnTo>
                  <a:lnTo>
                    <a:pt x="417" y="293"/>
                  </a:lnTo>
                  <a:lnTo>
                    <a:pt x="417" y="294"/>
                  </a:lnTo>
                  <a:lnTo>
                    <a:pt x="416" y="294"/>
                  </a:lnTo>
                  <a:lnTo>
                    <a:pt x="416" y="295"/>
                  </a:lnTo>
                  <a:lnTo>
                    <a:pt x="415" y="296"/>
                  </a:lnTo>
                  <a:lnTo>
                    <a:pt x="414" y="298"/>
                  </a:lnTo>
                  <a:lnTo>
                    <a:pt x="414" y="299"/>
                  </a:lnTo>
                  <a:lnTo>
                    <a:pt x="414" y="300"/>
                  </a:lnTo>
                  <a:lnTo>
                    <a:pt x="415" y="300"/>
                  </a:lnTo>
                  <a:lnTo>
                    <a:pt x="414" y="301"/>
                  </a:lnTo>
                  <a:lnTo>
                    <a:pt x="414" y="300"/>
                  </a:lnTo>
                  <a:lnTo>
                    <a:pt x="414" y="301"/>
                  </a:lnTo>
                  <a:lnTo>
                    <a:pt x="412" y="303"/>
                  </a:lnTo>
                  <a:lnTo>
                    <a:pt x="411" y="303"/>
                  </a:lnTo>
                  <a:lnTo>
                    <a:pt x="409" y="305"/>
                  </a:lnTo>
                  <a:lnTo>
                    <a:pt x="407" y="307"/>
                  </a:lnTo>
                  <a:lnTo>
                    <a:pt x="406" y="307"/>
                  </a:lnTo>
                  <a:lnTo>
                    <a:pt x="405" y="308"/>
                  </a:lnTo>
                  <a:lnTo>
                    <a:pt x="404" y="308"/>
                  </a:lnTo>
                  <a:lnTo>
                    <a:pt x="403" y="309"/>
                  </a:lnTo>
                  <a:lnTo>
                    <a:pt x="402" y="311"/>
                  </a:lnTo>
                  <a:lnTo>
                    <a:pt x="401" y="312"/>
                  </a:lnTo>
                  <a:lnTo>
                    <a:pt x="400" y="313"/>
                  </a:lnTo>
                  <a:lnTo>
                    <a:pt x="400" y="314"/>
                  </a:lnTo>
                  <a:lnTo>
                    <a:pt x="399" y="315"/>
                  </a:lnTo>
                  <a:lnTo>
                    <a:pt x="400" y="316"/>
                  </a:lnTo>
                  <a:lnTo>
                    <a:pt x="400" y="319"/>
                  </a:lnTo>
                  <a:lnTo>
                    <a:pt x="401" y="319"/>
                  </a:lnTo>
                  <a:lnTo>
                    <a:pt x="402" y="320"/>
                  </a:lnTo>
                  <a:lnTo>
                    <a:pt x="402" y="321"/>
                  </a:lnTo>
                  <a:lnTo>
                    <a:pt x="403" y="320"/>
                  </a:lnTo>
                  <a:lnTo>
                    <a:pt x="404" y="321"/>
                  </a:lnTo>
                  <a:lnTo>
                    <a:pt x="403" y="321"/>
                  </a:lnTo>
                  <a:lnTo>
                    <a:pt x="402" y="321"/>
                  </a:lnTo>
                  <a:lnTo>
                    <a:pt x="402" y="322"/>
                  </a:lnTo>
                  <a:lnTo>
                    <a:pt x="399" y="323"/>
                  </a:lnTo>
                  <a:lnTo>
                    <a:pt x="398" y="324"/>
                  </a:lnTo>
                  <a:lnTo>
                    <a:pt x="395" y="324"/>
                  </a:lnTo>
                  <a:lnTo>
                    <a:pt x="395" y="325"/>
                  </a:lnTo>
                  <a:lnTo>
                    <a:pt x="394" y="325"/>
                  </a:lnTo>
                  <a:lnTo>
                    <a:pt x="393" y="324"/>
                  </a:lnTo>
                  <a:lnTo>
                    <a:pt x="391" y="324"/>
                  </a:lnTo>
                  <a:lnTo>
                    <a:pt x="391" y="324"/>
                  </a:lnTo>
                  <a:lnTo>
                    <a:pt x="389" y="325"/>
                  </a:lnTo>
                  <a:lnTo>
                    <a:pt x="387" y="325"/>
                  </a:lnTo>
                  <a:lnTo>
                    <a:pt x="385" y="326"/>
                  </a:lnTo>
                  <a:lnTo>
                    <a:pt x="384" y="326"/>
                  </a:lnTo>
                  <a:lnTo>
                    <a:pt x="383" y="326"/>
                  </a:lnTo>
                  <a:lnTo>
                    <a:pt x="383" y="325"/>
                  </a:lnTo>
                  <a:lnTo>
                    <a:pt x="383" y="324"/>
                  </a:lnTo>
                  <a:lnTo>
                    <a:pt x="383" y="324"/>
                  </a:lnTo>
                  <a:lnTo>
                    <a:pt x="383" y="322"/>
                  </a:lnTo>
                  <a:lnTo>
                    <a:pt x="383" y="320"/>
                  </a:lnTo>
                  <a:lnTo>
                    <a:pt x="381" y="318"/>
                  </a:lnTo>
                  <a:lnTo>
                    <a:pt x="381" y="317"/>
                  </a:lnTo>
                  <a:lnTo>
                    <a:pt x="381" y="316"/>
                  </a:lnTo>
                  <a:lnTo>
                    <a:pt x="380" y="313"/>
                  </a:lnTo>
                  <a:lnTo>
                    <a:pt x="380" y="312"/>
                  </a:lnTo>
                  <a:lnTo>
                    <a:pt x="381" y="312"/>
                  </a:lnTo>
                  <a:lnTo>
                    <a:pt x="381" y="313"/>
                  </a:lnTo>
                  <a:lnTo>
                    <a:pt x="381" y="314"/>
                  </a:lnTo>
                  <a:lnTo>
                    <a:pt x="381" y="315"/>
                  </a:lnTo>
                  <a:lnTo>
                    <a:pt x="382" y="316"/>
                  </a:lnTo>
                  <a:lnTo>
                    <a:pt x="382" y="317"/>
                  </a:lnTo>
                  <a:lnTo>
                    <a:pt x="382" y="318"/>
                  </a:lnTo>
                  <a:lnTo>
                    <a:pt x="383" y="318"/>
                  </a:lnTo>
                  <a:lnTo>
                    <a:pt x="383" y="319"/>
                  </a:lnTo>
                  <a:lnTo>
                    <a:pt x="383" y="318"/>
                  </a:lnTo>
                  <a:lnTo>
                    <a:pt x="383" y="317"/>
                  </a:lnTo>
                  <a:lnTo>
                    <a:pt x="383" y="316"/>
                  </a:lnTo>
                  <a:lnTo>
                    <a:pt x="383" y="316"/>
                  </a:lnTo>
                  <a:lnTo>
                    <a:pt x="383" y="313"/>
                  </a:lnTo>
                  <a:lnTo>
                    <a:pt x="382" y="311"/>
                  </a:lnTo>
                  <a:lnTo>
                    <a:pt x="381" y="311"/>
                  </a:lnTo>
                  <a:lnTo>
                    <a:pt x="379" y="311"/>
                  </a:lnTo>
                  <a:lnTo>
                    <a:pt x="379" y="310"/>
                  </a:lnTo>
                  <a:lnTo>
                    <a:pt x="377" y="309"/>
                  </a:lnTo>
                  <a:lnTo>
                    <a:pt x="376" y="309"/>
                  </a:lnTo>
                  <a:lnTo>
                    <a:pt x="372" y="309"/>
                  </a:lnTo>
                  <a:lnTo>
                    <a:pt x="371" y="309"/>
                  </a:lnTo>
                  <a:lnTo>
                    <a:pt x="370" y="309"/>
                  </a:lnTo>
                  <a:lnTo>
                    <a:pt x="369" y="309"/>
                  </a:lnTo>
                  <a:lnTo>
                    <a:pt x="368" y="309"/>
                  </a:lnTo>
                  <a:lnTo>
                    <a:pt x="367" y="309"/>
                  </a:lnTo>
                  <a:lnTo>
                    <a:pt x="364" y="309"/>
                  </a:lnTo>
                  <a:lnTo>
                    <a:pt x="360" y="309"/>
                  </a:lnTo>
                  <a:lnTo>
                    <a:pt x="359" y="310"/>
                  </a:lnTo>
                  <a:lnTo>
                    <a:pt x="359" y="310"/>
                  </a:lnTo>
                  <a:lnTo>
                    <a:pt x="358" y="310"/>
                  </a:lnTo>
                  <a:lnTo>
                    <a:pt x="357" y="310"/>
                  </a:lnTo>
                  <a:lnTo>
                    <a:pt x="358" y="310"/>
                  </a:lnTo>
                  <a:lnTo>
                    <a:pt x="359" y="309"/>
                  </a:lnTo>
                  <a:lnTo>
                    <a:pt x="359" y="309"/>
                  </a:lnTo>
                  <a:lnTo>
                    <a:pt x="359" y="309"/>
                  </a:lnTo>
                  <a:lnTo>
                    <a:pt x="358" y="309"/>
                  </a:lnTo>
                  <a:lnTo>
                    <a:pt x="357" y="309"/>
                  </a:lnTo>
                  <a:lnTo>
                    <a:pt x="356" y="309"/>
                  </a:lnTo>
                  <a:lnTo>
                    <a:pt x="355" y="310"/>
                  </a:lnTo>
                  <a:lnTo>
                    <a:pt x="356" y="311"/>
                  </a:lnTo>
                  <a:lnTo>
                    <a:pt x="357" y="311"/>
                  </a:lnTo>
                  <a:lnTo>
                    <a:pt x="356" y="311"/>
                  </a:lnTo>
                  <a:lnTo>
                    <a:pt x="355" y="311"/>
                  </a:lnTo>
                  <a:lnTo>
                    <a:pt x="354" y="312"/>
                  </a:lnTo>
                  <a:lnTo>
                    <a:pt x="353" y="312"/>
                  </a:lnTo>
                  <a:lnTo>
                    <a:pt x="352" y="312"/>
                  </a:lnTo>
                  <a:lnTo>
                    <a:pt x="351" y="313"/>
                  </a:lnTo>
                  <a:lnTo>
                    <a:pt x="351" y="313"/>
                  </a:lnTo>
                  <a:lnTo>
                    <a:pt x="350" y="314"/>
                  </a:lnTo>
                  <a:lnTo>
                    <a:pt x="349" y="314"/>
                  </a:lnTo>
                  <a:lnTo>
                    <a:pt x="348" y="314"/>
                  </a:lnTo>
                  <a:lnTo>
                    <a:pt x="348" y="315"/>
                  </a:lnTo>
                  <a:lnTo>
                    <a:pt x="347" y="315"/>
                  </a:lnTo>
                  <a:lnTo>
                    <a:pt x="346" y="315"/>
                  </a:lnTo>
                  <a:lnTo>
                    <a:pt x="346" y="316"/>
                  </a:lnTo>
                  <a:lnTo>
                    <a:pt x="345" y="316"/>
                  </a:lnTo>
                  <a:lnTo>
                    <a:pt x="344" y="316"/>
                  </a:lnTo>
                  <a:lnTo>
                    <a:pt x="343" y="316"/>
                  </a:lnTo>
                  <a:lnTo>
                    <a:pt x="343" y="317"/>
                  </a:lnTo>
                  <a:lnTo>
                    <a:pt x="342" y="317"/>
                  </a:lnTo>
                  <a:lnTo>
                    <a:pt x="341" y="318"/>
                  </a:lnTo>
                  <a:lnTo>
                    <a:pt x="340" y="318"/>
                  </a:lnTo>
                  <a:lnTo>
                    <a:pt x="340" y="319"/>
                  </a:lnTo>
                  <a:lnTo>
                    <a:pt x="339" y="319"/>
                  </a:lnTo>
                  <a:lnTo>
                    <a:pt x="339" y="320"/>
                  </a:lnTo>
                  <a:lnTo>
                    <a:pt x="338" y="320"/>
                  </a:lnTo>
                  <a:lnTo>
                    <a:pt x="337" y="321"/>
                  </a:lnTo>
                  <a:lnTo>
                    <a:pt x="336" y="322"/>
                  </a:lnTo>
                  <a:lnTo>
                    <a:pt x="336" y="323"/>
                  </a:lnTo>
                  <a:lnTo>
                    <a:pt x="335" y="324"/>
                  </a:lnTo>
                  <a:lnTo>
                    <a:pt x="335" y="324"/>
                  </a:lnTo>
                  <a:lnTo>
                    <a:pt x="334" y="324"/>
                  </a:lnTo>
                  <a:lnTo>
                    <a:pt x="334" y="325"/>
                  </a:lnTo>
                  <a:lnTo>
                    <a:pt x="334" y="326"/>
                  </a:lnTo>
                  <a:lnTo>
                    <a:pt x="333" y="326"/>
                  </a:lnTo>
                  <a:lnTo>
                    <a:pt x="333" y="327"/>
                  </a:lnTo>
                  <a:lnTo>
                    <a:pt x="332" y="328"/>
                  </a:lnTo>
                  <a:lnTo>
                    <a:pt x="332" y="329"/>
                  </a:lnTo>
                  <a:lnTo>
                    <a:pt x="331" y="330"/>
                  </a:lnTo>
                  <a:lnTo>
                    <a:pt x="330" y="331"/>
                  </a:lnTo>
                  <a:lnTo>
                    <a:pt x="330" y="332"/>
                  </a:lnTo>
                  <a:lnTo>
                    <a:pt x="329" y="332"/>
                  </a:lnTo>
                  <a:lnTo>
                    <a:pt x="329" y="333"/>
                  </a:lnTo>
                  <a:lnTo>
                    <a:pt x="328" y="333"/>
                  </a:lnTo>
                  <a:lnTo>
                    <a:pt x="328" y="334"/>
                  </a:lnTo>
                  <a:lnTo>
                    <a:pt x="328" y="335"/>
                  </a:lnTo>
                  <a:lnTo>
                    <a:pt x="328" y="336"/>
                  </a:lnTo>
                  <a:lnTo>
                    <a:pt x="328" y="337"/>
                  </a:lnTo>
                  <a:lnTo>
                    <a:pt x="328" y="338"/>
                  </a:lnTo>
                  <a:lnTo>
                    <a:pt x="327" y="339"/>
                  </a:lnTo>
                  <a:lnTo>
                    <a:pt x="327" y="340"/>
                  </a:lnTo>
                  <a:lnTo>
                    <a:pt x="327" y="340"/>
                  </a:lnTo>
                  <a:lnTo>
                    <a:pt x="327" y="341"/>
                  </a:lnTo>
                  <a:lnTo>
                    <a:pt x="327" y="342"/>
                  </a:lnTo>
                  <a:lnTo>
                    <a:pt x="326" y="342"/>
                  </a:lnTo>
                  <a:lnTo>
                    <a:pt x="325" y="343"/>
                  </a:lnTo>
                  <a:lnTo>
                    <a:pt x="324" y="344"/>
                  </a:lnTo>
                  <a:lnTo>
                    <a:pt x="325" y="344"/>
                  </a:lnTo>
                  <a:lnTo>
                    <a:pt x="326" y="344"/>
                  </a:lnTo>
                  <a:lnTo>
                    <a:pt x="327" y="344"/>
                  </a:lnTo>
                  <a:lnTo>
                    <a:pt x="327" y="345"/>
                  </a:lnTo>
                  <a:lnTo>
                    <a:pt x="326" y="345"/>
                  </a:lnTo>
                  <a:lnTo>
                    <a:pt x="326" y="346"/>
                  </a:lnTo>
                  <a:lnTo>
                    <a:pt x="325" y="347"/>
                  </a:lnTo>
                  <a:lnTo>
                    <a:pt x="325" y="348"/>
                  </a:lnTo>
                  <a:lnTo>
                    <a:pt x="324" y="348"/>
                  </a:lnTo>
                  <a:lnTo>
                    <a:pt x="324" y="348"/>
                  </a:lnTo>
                  <a:lnTo>
                    <a:pt x="324" y="349"/>
                  </a:lnTo>
                  <a:lnTo>
                    <a:pt x="323" y="349"/>
                  </a:lnTo>
                  <a:lnTo>
                    <a:pt x="323" y="350"/>
                  </a:lnTo>
                  <a:lnTo>
                    <a:pt x="322" y="351"/>
                  </a:lnTo>
                  <a:lnTo>
                    <a:pt x="321" y="352"/>
                  </a:lnTo>
                  <a:lnTo>
                    <a:pt x="321" y="353"/>
                  </a:lnTo>
                  <a:lnTo>
                    <a:pt x="320" y="354"/>
                  </a:lnTo>
                  <a:lnTo>
                    <a:pt x="320" y="355"/>
                  </a:lnTo>
                  <a:lnTo>
                    <a:pt x="320" y="356"/>
                  </a:lnTo>
                  <a:lnTo>
                    <a:pt x="319" y="356"/>
                  </a:lnTo>
                  <a:lnTo>
                    <a:pt x="319" y="356"/>
                  </a:lnTo>
                  <a:lnTo>
                    <a:pt x="319" y="357"/>
                  </a:lnTo>
                  <a:lnTo>
                    <a:pt x="318" y="357"/>
                  </a:lnTo>
                  <a:lnTo>
                    <a:pt x="318" y="358"/>
                  </a:lnTo>
                  <a:lnTo>
                    <a:pt x="318" y="359"/>
                  </a:lnTo>
                  <a:lnTo>
                    <a:pt x="317" y="359"/>
                  </a:lnTo>
                  <a:lnTo>
                    <a:pt x="317" y="360"/>
                  </a:lnTo>
                  <a:lnTo>
                    <a:pt x="316" y="361"/>
                  </a:lnTo>
                  <a:lnTo>
                    <a:pt x="316" y="362"/>
                  </a:lnTo>
                  <a:lnTo>
                    <a:pt x="316" y="363"/>
                  </a:lnTo>
                  <a:lnTo>
                    <a:pt x="316" y="364"/>
                  </a:lnTo>
                  <a:lnTo>
                    <a:pt x="315" y="364"/>
                  </a:lnTo>
                  <a:lnTo>
                    <a:pt x="316" y="364"/>
                  </a:lnTo>
                  <a:lnTo>
                    <a:pt x="316" y="365"/>
                  </a:lnTo>
                  <a:lnTo>
                    <a:pt x="316" y="366"/>
                  </a:lnTo>
                  <a:lnTo>
                    <a:pt x="316" y="367"/>
                  </a:lnTo>
                  <a:lnTo>
                    <a:pt x="316" y="368"/>
                  </a:lnTo>
                  <a:lnTo>
                    <a:pt x="316" y="369"/>
                  </a:lnTo>
                  <a:lnTo>
                    <a:pt x="316" y="370"/>
                  </a:lnTo>
                  <a:lnTo>
                    <a:pt x="316" y="371"/>
                  </a:lnTo>
                  <a:lnTo>
                    <a:pt x="316" y="372"/>
                  </a:lnTo>
                  <a:lnTo>
                    <a:pt x="316" y="372"/>
                  </a:lnTo>
                  <a:lnTo>
                    <a:pt x="315" y="373"/>
                  </a:lnTo>
                  <a:lnTo>
                    <a:pt x="315" y="374"/>
                  </a:lnTo>
                  <a:lnTo>
                    <a:pt x="315" y="375"/>
                  </a:lnTo>
                  <a:lnTo>
                    <a:pt x="315" y="376"/>
                  </a:lnTo>
                  <a:lnTo>
                    <a:pt x="314" y="377"/>
                  </a:lnTo>
                  <a:lnTo>
                    <a:pt x="313" y="378"/>
                  </a:lnTo>
                  <a:lnTo>
                    <a:pt x="313" y="379"/>
                  </a:lnTo>
                  <a:lnTo>
                    <a:pt x="312" y="380"/>
                  </a:lnTo>
                  <a:lnTo>
                    <a:pt x="312" y="380"/>
                  </a:lnTo>
                  <a:lnTo>
                    <a:pt x="313" y="380"/>
                  </a:lnTo>
                  <a:lnTo>
                    <a:pt x="313" y="381"/>
                  </a:lnTo>
                  <a:lnTo>
                    <a:pt x="313" y="382"/>
                  </a:lnTo>
                  <a:lnTo>
                    <a:pt x="313" y="383"/>
                  </a:lnTo>
                  <a:lnTo>
                    <a:pt x="313" y="384"/>
                  </a:lnTo>
                  <a:lnTo>
                    <a:pt x="313" y="385"/>
                  </a:lnTo>
                  <a:lnTo>
                    <a:pt x="313" y="386"/>
                  </a:lnTo>
                  <a:lnTo>
                    <a:pt x="313" y="387"/>
                  </a:lnTo>
                  <a:lnTo>
                    <a:pt x="313" y="387"/>
                  </a:lnTo>
                  <a:lnTo>
                    <a:pt x="313" y="388"/>
                  </a:lnTo>
                  <a:lnTo>
                    <a:pt x="313" y="389"/>
                  </a:lnTo>
                  <a:lnTo>
                    <a:pt x="313" y="390"/>
                  </a:lnTo>
                  <a:lnTo>
                    <a:pt x="313" y="391"/>
                  </a:lnTo>
                  <a:lnTo>
                    <a:pt x="312" y="393"/>
                  </a:lnTo>
                  <a:lnTo>
                    <a:pt x="312" y="394"/>
                  </a:lnTo>
                  <a:lnTo>
                    <a:pt x="312" y="395"/>
                  </a:lnTo>
                  <a:lnTo>
                    <a:pt x="312" y="395"/>
                  </a:lnTo>
                  <a:lnTo>
                    <a:pt x="312" y="396"/>
                  </a:lnTo>
                  <a:lnTo>
                    <a:pt x="312" y="396"/>
                  </a:lnTo>
                  <a:lnTo>
                    <a:pt x="312" y="397"/>
                  </a:lnTo>
                  <a:lnTo>
                    <a:pt x="312" y="398"/>
                  </a:lnTo>
                  <a:lnTo>
                    <a:pt x="312" y="399"/>
                  </a:lnTo>
                  <a:lnTo>
                    <a:pt x="313" y="399"/>
                  </a:lnTo>
                  <a:lnTo>
                    <a:pt x="313" y="400"/>
                  </a:lnTo>
                  <a:lnTo>
                    <a:pt x="313" y="401"/>
                  </a:lnTo>
                  <a:lnTo>
                    <a:pt x="314" y="401"/>
                  </a:lnTo>
                  <a:lnTo>
                    <a:pt x="314" y="402"/>
                  </a:lnTo>
                  <a:lnTo>
                    <a:pt x="314" y="403"/>
                  </a:lnTo>
                  <a:lnTo>
                    <a:pt x="315" y="403"/>
                  </a:lnTo>
                  <a:lnTo>
                    <a:pt x="315" y="404"/>
                  </a:lnTo>
                  <a:lnTo>
                    <a:pt x="316" y="405"/>
                  </a:lnTo>
                  <a:lnTo>
                    <a:pt x="316" y="406"/>
                  </a:lnTo>
                  <a:lnTo>
                    <a:pt x="316" y="407"/>
                  </a:lnTo>
                  <a:lnTo>
                    <a:pt x="317" y="408"/>
                  </a:lnTo>
                  <a:lnTo>
                    <a:pt x="316" y="408"/>
                  </a:lnTo>
                  <a:lnTo>
                    <a:pt x="316" y="409"/>
                  </a:lnTo>
                  <a:lnTo>
                    <a:pt x="315" y="409"/>
                  </a:lnTo>
                  <a:lnTo>
                    <a:pt x="313" y="408"/>
                  </a:lnTo>
                  <a:lnTo>
                    <a:pt x="313" y="409"/>
                  </a:lnTo>
                  <a:lnTo>
                    <a:pt x="313" y="410"/>
                  </a:lnTo>
                  <a:lnTo>
                    <a:pt x="314" y="410"/>
                  </a:lnTo>
                  <a:lnTo>
                    <a:pt x="315" y="410"/>
                  </a:lnTo>
                  <a:lnTo>
                    <a:pt x="315" y="411"/>
                  </a:lnTo>
                  <a:lnTo>
                    <a:pt x="318" y="411"/>
                  </a:lnTo>
                  <a:lnTo>
                    <a:pt x="319" y="412"/>
                  </a:lnTo>
                  <a:lnTo>
                    <a:pt x="320" y="413"/>
                  </a:lnTo>
                  <a:lnTo>
                    <a:pt x="320" y="415"/>
                  </a:lnTo>
                  <a:lnTo>
                    <a:pt x="321" y="416"/>
                  </a:lnTo>
                  <a:lnTo>
                    <a:pt x="321" y="417"/>
                  </a:lnTo>
                  <a:lnTo>
                    <a:pt x="320" y="417"/>
                  </a:lnTo>
                  <a:lnTo>
                    <a:pt x="320" y="416"/>
                  </a:lnTo>
                  <a:lnTo>
                    <a:pt x="319" y="415"/>
                  </a:lnTo>
                  <a:lnTo>
                    <a:pt x="320" y="417"/>
                  </a:lnTo>
                  <a:lnTo>
                    <a:pt x="320" y="419"/>
                  </a:lnTo>
                  <a:lnTo>
                    <a:pt x="320" y="419"/>
                  </a:lnTo>
                  <a:lnTo>
                    <a:pt x="321" y="419"/>
                  </a:lnTo>
                  <a:lnTo>
                    <a:pt x="322" y="419"/>
                  </a:lnTo>
                  <a:lnTo>
                    <a:pt x="323" y="420"/>
                  </a:lnTo>
                  <a:lnTo>
                    <a:pt x="323" y="421"/>
                  </a:lnTo>
                  <a:lnTo>
                    <a:pt x="324" y="421"/>
                  </a:lnTo>
                  <a:lnTo>
                    <a:pt x="324" y="422"/>
                  </a:lnTo>
                  <a:lnTo>
                    <a:pt x="325" y="423"/>
                  </a:lnTo>
                  <a:lnTo>
                    <a:pt x="325" y="424"/>
                  </a:lnTo>
                  <a:lnTo>
                    <a:pt x="326" y="425"/>
                  </a:lnTo>
                  <a:lnTo>
                    <a:pt x="326" y="426"/>
                  </a:lnTo>
                  <a:lnTo>
                    <a:pt x="326" y="427"/>
                  </a:lnTo>
                  <a:lnTo>
                    <a:pt x="326" y="427"/>
                  </a:lnTo>
                  <a:lnTo>
                    <a:pt x="325" y="427"/>
                  </a:lnTo>
                  <a:lnTo>
                    <a:pt x="324" y="427"/>
                  </a:lnTo>
                  <a:lnTo>
                    <a:pt x="323" y="428"/>
                  </a:lnTo>
                  <a:lnTo>
                    <a:pt x="323" y="429"/>
                  </a:lnTo>
                  <a:lnTo>
                    <a:pt x="324" y="429"/>
                  </a:lnTo>
                  <a:lnTo>
                    <a:pt x="326" y="430"/>
                  </a:lnTo>
                  <a:lnTo>
                    <a:pt x="327" y="430"/>
                  </a:lnTo>
                  <a:lnTo>
                    <a:pt x="328" y="429"/>
                  </a:lnTo>
                  <a:lnTo>
                    <a:pt x="328" y="430"/>
                  </a:lnTo>
                  <a:lnTo>
                    <a:pt x="328" y="431"/>
                  </a:lnTo>
                  <a:lnTo>
                    <a:pt x="328" y="432"/>
                  </a:lnTo>
                  <a:lnTo>
                    <a:pt x="328" y="433"/>
                  </a:lnTo>
                  <a:lnTo>
                    <a:pt x="328" y="434"/>
                  </a:lnTo>
                  <a:lnTo>
                    <a:pt x="328" y="435"/>
                  </a:lnTo>
                  <a:lnTo>
                    <a:pt x="328" y="435"/>
                  </a:lnTo>
                  <a:lnTo>
                    <a:pt x="328" y="436"/>
                  </a:lnTo>
                  <a:lnTo>
                    <a:pt x="328" y="437"/>
                  </a:lnTo>
                  <a:lnTo>
                    <a:pt x="328" y="438"/>
                  </a:lnTo>
                  <a:lnTo>
                    <a:pt x="328" y="439"/>
                  </a:lnTo>
                  <a:lnTo>
                    <a:pt x="328" y="440"/>
                  </a:lnTo>
                  <a:lnTo>
                    <a:pt x="328" y="441"/>
                  </a:lnTo>
                  <a:lnTo>
                    <a:pt x="328" y="442"/>
                  </a:lnTo>
                  <a:lnTo>
                    <a:pt x="327" y="443"/>
                  </a:lnTo>
                  <a:lnTo>
                    <a:pt x="328" y="444"/>
                  </a:lnTo>
                  <a:lnTo>
                    <a:pt x="328" y="445"/>
                  </a:lnTo>
                  <a:lnTo>
                    <a:pt x="328" y="446"/>
                  </a:lnTo>
                  <a:lnTo>
                    <a:pt x="327" y="447"/>
                  </a:lnTo>
                  <a:lnTo>
                    <a:pt x="327" y="448"/>
                  </a:lnTo>
                  <a:lnTo>
                    <a:pt x="327" y="449"/>
                  </a:lnTo>
                  <a:lnTo>
                    <a:pt x="327" y="450"/>
                  </a:lnTo>
                  <a:lnTo>
                    <a:pt x="326" y="451"/>
                  </a:lnTo>
                  <a:lnTo>
                    <a:pt x="326" y="451"/>
                  </a:lnTo>
                  <a:lnTo>
                    <a:pt x="326" y="452"/>
                  </a:lnTo>
                  <a:lnTo>
                    <a:pt x="326" y="453"/>
                  </a:lnTo>
                  <a:lnTo>
                    <a:pt x="325" y="454"/>
                  </a:lnTo>
                  <a:lnTo>
                    <a:pt x="325" y="455"/>
                  </a:lnTo>
                  <a:lnTo>
                    <a:pt x="324" y="456"/>
                  </a:lnTo>
                  <a:lnTo>
                    <a:pt x="324" y="457"/>
                  </a:lnTo>
                  <a:lnTo>
                    <a:pt x="323" y="458"/>
                  </a:lnTo>
                  <a:lnTo>
                    <a:pt x="323" y="459"/>
                  </a:lnTo>
                  <a:lnTo>
                    <a:pt x="323" y="459"/>
                  </a:lnTo>
                  <a:lnTo>
                    <a:pt x="323" y="460"/>
                  </a:lnTo>
                  <a:lnTo>
                    <a:pt x="323" y="461"/>
                  </a:lnTo>
                  <a:lnTo>
                    <a:pt x="323" y="462"/>
                  </a:lnTo>
                  <a:lnTo>
                    <a:pt x="322" y="462"/>
                  </a:lnTo>
                  <a:lnTo>
                    <a:pt x="321" y="462"/>
                  </a:lnTo>
                  <a:lnTo>
                    <a:pt x="320" y="462"/>
                  </a:lnTo>
                  <a:lnTo>
                    <a:pt x="320" y="462"/>
                  </a:lnTo>
                  <a:lnTo>
                    <a:pt x="319" y="461"/>
                  </a:lnTo>
                  <a:lnTo>
                    <a:pt x="319" y="460"/>
                  </a:lnTo>
                  <a:lnTo>
                    <a:pt x="319" y="459"/>
                  </a:lnTo>
                  <a:lnTo>
                    <a:pt x="318" y="460"/>
                  </a:lnTo>
                  <a:lnTo>
                    <a:pt x="317" y="460"/>
                  </a:lnTo>
                  <a:lnTo>
                    <a:pt x="315" y="463"/>
                  </a:lnTo>
                  <a:lnTo>
                    <a:pt x="315" y="464"/>
                  </a:lnTo>
                  <a:lnTo>
                    <a:pt x="315" y="465"/>
                  </a:lnTo>
                  <a:lnTo>
                    <a:pt x="314" y="465"/>
                  </a:lnTo>
                  <a:lnTo>
                    <a:pt x="314" y="466"/>
                  </a:lnTo>
                  <a:lnTo>
                    <a:pt x="313" y="466"/>
                  </a:lnTo>
                  <a:lnTo>
                    <a:pt x="312" y="466"/>
                  </a:lnTo>
                  <a:lnTo>
                    <a:pt x="312" y="466"/>
                  </a:lnTo>
                  <a:lnTo>
                    <a:pt x="311" y="466"/>
                  </a:lnTo>
                  <a:lnTo>
                    <a:pt x="311" y="467"/>
                  </a:lnTo>
                  <a:lnTo>
                    <a:pt x="310" y="467"/>
                  </a:lnTo>
                  <a:lnTo>
                    <a:pt x="309" y="467"/>
                  </a:lnTo>
                  <a:lnTo>
                    <a:pt x="309" y="467"/>
                  </a:lnTo>
                  <a:lnTo>
                    <a:pt x="309" y="468"/>
                  </a:lnTo>
                  <a:lnTo>
                    <a:pt x="309" y="469"/>
                  </a:lnTo>
                  <a:lnTo>
                    <a:pt x="310" y="469"/>
                  </a:lnTo>
                  <a:lnTo>
                    <a:pt x="311" y="469"/>
                  </a:lnTo>
                  <a:lnTo>
                    <a:pt x="311" y="470"/>
                  </a:lnTo>
                  <a:lnTo>
                    <a:pt x="312" y="470"/>
                  </a:lnTo>
                  <a:lnTo>
                    <a:pt x="312" y="471"/>
                  </a:lnTo>
                  <a:lnTo>
                    <a:pt x="312" y="471"/>
                  </a:lnTo>
                  <a:lnTo>
                    <a:pt x="313" y="471"/>
                  </a:lnTo>
                  <a:lnTo>
                    <a:pt x="314" y="471"/>
                  </a:lnTo>
                  <a:lnTo>
                    <a:pt x="315" y="471"/>
                  </a:lnTo>
                  <a:lnTo>
                    <a:pt x="315" y="470"/>
                  </a:lnTo>
                  <a:lnTo>
                    <a:pt x="316" y="470"/>
                  </a:lnTo>
                  <a:lnTo>
                    <a:pt x="316" y="469"/>
                  </a:lnTo>
                  <a:lnTo>
                    <a:pt x="317" y="469"/>
                  </a:lnTo>
                  <a:lnTo>
                    <a:pt x="318" y="468"/>
                  </a:lnTo>
                  <a:lnTo>
                    <a:pt x="319" y="467"/>
                  </a:lnTo>
                  <a:lnTo>
                    <a:pt x="320" y="467"/>
                  </a:lnTo>
                  <a:lnTo>
                    <a:pt x="320" y="468"/>
                  </a:lnTo>
                  <a:lnTo>
                    <a:pt x="320" y="469"/>
                  </a:lnTo>
                  <a:lnTo>
                    <a:pt x="320" y="470"/>
                  </a:lnTo>
                  <a:lnTo>
                    <a:pt x="320" y="471"/>
                  </a:lnTo>
                  <a:lnTo>
                    <a:pt x="320" y="472"/>
                  </a:lnTo>
                  <a:lnTo>
                    <a:pt x="320" y="473"/>
                  </a:lnTo>
                  <a:lnTo>
                    <a:pt x="320" y="474"/>
                  </a:lnTo>
                  <a:lnTo>
                    <a:pt x="320" y="474"/>
                  </a:lnTo>
                  <a:lnTo>
                    <a:pt x="320" y="475"/>
                  </a:lnTo>
                  <a:lnTo>
                    <a:pt x="320" y="476"/>
                  </a:lnTo>
                  <a:lnTo>
                    <a:pt x="320" y="477"/>
                  </a:lnTo>
                  <a:lnTo>
                    <a:pt x="321" y="482"/>
                  </a:lnTo>
                  <a:lnTo>
                    <a:pt x="321" y="482"/>
                  </a:lnTo>
                  <a:lnTo>
                    <a:pt x="322" y="483"/>
                  </a:lnTo>
                  <a:lnTo>
                    <a:pt x="323" y="483"/>
                  </a:lnTo>
                  <a:lnTo>
                    <a:pt x="323" y="484"/>
                  </a:lnTo>
                  <a:lnTo>
                    <a:pt x="323" y="485"/>
                  </a:lnTo>
                  <a:lnTo>
                    <a:pt x="324" y="485"/>
                  </a:lnTo>
                  <a:lnTo>
                    <a:pt x="324" y="486"/>
                  </a:lnTo>
                  <a:lnTo>
                    <a:pt x="324" y="487"/>
                  </a:lnTo>
                  <a:lnTo>
                    <a:pt x="325" y="488"/>
                  </a:lnTo>
                  <a:lnTo>
                    <a:pt x="325" y="489"/>
                  </a:lnTo>
                  <a:lnTo>
                    <a:pt x="326" y="489"/>
                  </a:lnTo>
                  <a:lnTo>
                    <a:pt x="326" y="490"/>
                  </a:lnTo>
                  <a:lnTo>
                    <a:pt x="327" y="490"/>
                  </a:lnTo>
                  <a:lnTo>
                    <a:pt x="328" y="491"/>
                  </a:lnTo>
                  <a:lnTo>
                    <a:pt x="328" y="492"/>
                  </a:lnTo>
                  <a:lnTo>
                    <a:pt x="328" y="493"/>
                  </a:lnTo>
                  <a:lnTo>
                    <a:pt x="328" y="494"/>
                  </a:lnTo>
                  <a:lnTo>
                    <a:pt x="328" y="495"/>
                  </a:lnTo>
                  <a:lnTo>
                    <a:pt x="328" y="495"/>
                  </a:lnTo>
                  <a:lnTo>
                    <a:pt x="329" y="496"/>
                  </a:lnTo>
                  <a:lnTo>
                    <a:pt x="330" y="497"/>
                  </a:lnTo>
                  <a:lnTo>
                    <a:pt x="330" y="498"/>
                  </a:lnTo>
                  <a:lnTo>
                    <a:pt x="330" y="498"/>
                  </a:lnTo>
                  <a:lnTo>
                    <a:pt x="330" y="499"/>
                  </a:lnTo>
                  <a:lnTo>
                    <a:pt x="331" y="499"/>
                  </a:lnTo>
                  <a:lnTo>
                    <a:pt x="331" y="500"/>
                  </a:lnTo>
                  <a:lnTo>
                    <a:pt x="331" y="501"/>
                  </a:lnTo>
                  <a:lnTo>
                    <a:pt x="330" y="501"/>
                  </a:lnTo>
                  <a:lnTo>
                    <a:pt x="329" y="501"/>
                  </a:lnTo>
                  <a:lnTo>
                    <a:pt x="330" y="503"/>
                  </a:lnTo>
                  <a:lnTo>
                    <a:pt x="330" y="504"/>
                  </a:lnTo>
                  <a:lnTo>
                    <a:pt x="331" y="506"/>
                  </a:lnTo>
                  <a:lnTo>
                    <a:pt x="330" y="507"/>
                  </a:lnTo>
                  <a:lnTo>
                    <a:pt x="330" y="508"/>
                  </a:lnTo>
                  <a:lnTo>
                    <a:pt x="329" y="510"/>
                  </a:lnTo>
                  <a:lnTo>
                    <a:pt x="328" y="512"/>
                  </a:lnTo>
                  <a:lnTo>
                    <a:pt x="328" y="514"/>
                  </a:lnTo>
                  <a:lnTo>
                    <a:pt x="328" y="515"/>
                  </a:lnTo>
                  <a:lnTo>
                    <a:pt x="328" y="517"/>
                  </a:lnTo>
                  <a:lnTo>
                    <a:pt x="328" y="519"/>
                  </a:lnTo>
                  <a:lnTo>
                    <a:pt x="329" y="522"/>
                  </a:lnTo>
                  <a:lnTo>
                    <a:pt x="332" y="526"/>
                  </a:lnTo>
                  <a:lnTo>
                    <a:pt x="332" y="528"/>
                  </a:lnTo>
                  <a:lnTo>
                    <a:pt x="331" y="529"/>
                  </a:lnTo>
                  <a:lnTo>
                    <a:pt x="330" y="530"/>
                  </a:lnTo>
                  <a:lnTo>
                    <a:pt x="331" y="530"/>
                  </a:lnTo>
                  <a:lnTo>
                    <a:pt x="330" y="531"/>
                  </a:lnTo>
                  <a:lnTo>
                    <a:pt x="330" y="532"/>
                  </a:lnTo>
                  <a:lnTo>
                    <a:pt x="329" y="534"/>
                  </a:lnTo>
                  <a:lnTo>
                    <a:pt x="328" y="534"/>
                  </a:lnTo>
                  <a:lnTo>
                    <a:pt x="328" y="533"/>
                  </a:lnTo>
                  <a:lnTo>
                    <a:pt x="327" y="533"/>
                  </a:lnTo>
                  <a:lnTo>
                    <a:pt x="325" y="533"/>
                  </a:lnTo>
                  <a:lnTo>
                    <a:pt x="324" y="532"/>
                  </a:lnTo>
                  <a:lnTo>
                    <a:pt x="323" y="532"/>
                  </a:lnTo>
                  <a:lnTo>
                    <a:pt x="322" y="533"/>
                  </a:lnTo>
                  <a:lnTo>
                    <a:pt x="321" y="533"/>
                  </a:lnTo>
                  <a:lnTo>
                    <a:pt x="320" y="532"/>
                  </a:lnTo>
                  <a:lnTo>
                    <a:pt x="320" y="532"/>
                  </a:lnTo>
                  <a:lnTo>
                    <a:pt x="320" y="531"/>
                  </a:lnTo>
                  <a:lnTo>
                    <a:pt x="318" y="531"/>
                  </a:lnTo>
                  <a:lnTo>
                    <a:pt x="318" y="532"/>
                  </a:lnTo>
                  <a:lnTo>
                    <a:pt x="318" y="533"/>
                  </a:lnTo>
                  <a:lnTo>
                    <a:pt x="317" y="535"/>
                  </a:lnTo>
                  <a:lnTo>
                    <a:pt x="316" y="536"/>
                  </a:lnTo>
                  <a:lnTo>
                    <a:pt x="315" y="536"/>
                  </a:lnTo>
                  <a:lnTo>
                    <a:pt x="314" y="534"/>
                  </a:lnTo>
                  <a:lnTo>
                    <a:pt x="314" y="533"/>
                  </a:lnTo>
                  <a:lnTo>
                    <a:pt x="314" y="532"/>
                  </a:lnTo>
                  <a:lnTo>
                    <a:pt x="314" y="530"/>
                  </a:lnTo>
                  <a:lnTo>
                    <a:pt x="313" y="529"/>
                  </a:lnTo>
                  <a:lnTo>
                    <a:pt x="312" y="530"/>
                  </a:lnTo>
                  <a:lnTo>
                    <a:pt x="311" y="530"/>
                  </a:lnTo>
                  <a:lnTo>
                    <a:pt x="310" y="530"/>
                  </a:lnTo>
                  <a:lnTo>
                    <a:pt x="310" y="529"/>
                  </a:lnTo>
                  <a:lnTo>
                    <a:pt x="309" y="529"/>
                  </a:lnTo>
                  <a:lnTo>
                    <a:pt x="307" y="529"/>
                  </a:lnTo>
                  <a:lnTo>
                    <a:pt x="306" y="529"/>
                  </a:lnTo>
                  <a:lnTo>
                    <a:pt x="305" y="530"/>
                  </a:lnTo>
                  <a:lnTo>
                    <a:pt x="307" y="530"/>
                  </a:lnTo>
                  <a:lnTo>
                    <a:pt x="309" y="531"/>
                  </a:lnTo>
                  <a:lnTo>
                    <a:pt x="310" y="532"/>
                  </a:lnTo>
                  <a:lnTo>
                    <a:pt x="311" y="533"/>
                  </a:lnTo>
                  <a:lnTo>
                    <a:pt x="310" y="534"/>
                  </a:lnTo>
                  <a:lnTo>
                    <a:pt x="309" y="534"/>
                  </a:lnTo>
                  <a:lnTo>
                    <a:pt x="308" y="535"/>
                  </a:lnTo>
                  <a:lnTo>
                    <a:pt x="307" y="535"/>
                  </a:lnTo>
                  <a:lnTo>
                    <a:pt x="307" y="536"/>
                  </a:lnTo>
                  <a:lnTo>
                    <a:pt x="305" y="535"/>
                  </a:lnTo>
                  <a:lnTo>
                    <a:pt x="305" y="536"/>
                  </a:lnTo>
                  <a:lnTo>
                    <a:pt x="304" y="537"/>
                  </a:lnTo>
                  <a:lnTo>
                    <a:pt x="304" y="538"/>
                  </a:lnTo>
                  <a:lnTo>
                    <a:pt x="304" y="539"/>
                  </a:lnTo>
                  <a:lnTo>
                    <a:pt x="304" y="540"/>
                  </a:lnTo>
                  <a:lnTo>
                    <a:pt x="304" y="540"/>
                  </a:lnTo>
                  <a:lnTo>
                    <a:pt x="303" y="540"/>
                  </a:lnTo>
                  <a:lnTo>
                    <a:pt x="302" y="541"/>
                  </a:lnTo>
                  <a:lnTo>
                    <a:pt x="301" y="542"/>
                  </a:lnTo>
                  <a:lnTo>
                    <a:pt x="301" y="543"/>
                  </a:lnTo>
                  <a:lnTo>
                    <a:pt x="302" y="544"/>
                  </a:lnTo>
                  <a:lnTo>
                    <a:pt x="303" y="544"/>
                  </a:lnTo>
                  <a:lnTo>
                    <a:pt x="302" y="546"/>
                  </a:lnTo>
                  <a:lnTo>
                    <a:pt x="301" y="546"/>
                  </a:lnTo>
                  <a:lnTo>
                    <a:pt x="300" y="546"/>
                  </a:lnTo>
                  <a:lnTo>
                    <a:pt x="299" y="547"/>
                  </a:lnTo>
                  <a:lnTo>
                    <a:pt x="298" y="547"/>
                  </a:lnTo>
                  <a:lnTo>
                    <a:pt x="297" y="548"/>
                  </a:lnTo>
                  <a:lnTo>
                    <a:pt x="296" y="548"/>
                  </a:lnTo>
                  <a:lnTo>
                    <a:pt x="296" y="549"/>
                  </a:lnTo>
                  <a:lnTo>
                    <a:pt x="295" y="550"/>
                  </a:lnTo>
                  <a:lnTo>
                    <a:pt x="294" y="550"/>
                  </a:lnTo>
                  <a:lnTo>
                    <a:pt x="291" y="551"/>
                  </a:lnTo>
                  <a:lnTo>
                    <a:pt x="290" y="550"/>
                  </a:lnTo>
                  <a:lnTo>
                    <a:pt x="288" y="551"/>
                  </a:lnTo>
                  <a:lnTo>
                    <a:pt x="288" y="551"/>
                  </a:lnTo>
                  <a:lnTo>
                    <a:pt x="287" y="553"/>
                  </a:lnTo>
                  <a:lnTo>
                    <a:pt x="285" y="553"/>
                  </a:lnTo>
                  <a:lnTo>
                    <a:pt x="284" y="552"/>
                  </a:lnTo>
                  <a:lnTo>
                    <a:pt x="283" y="552"/>
                  </a:lnTo>
                  <a:lnTo>
                    <a:pt x="282" y="554"/>
                  </a:lnTo>
                  <a:lnTo>
                    <a:pt x="281" y="554"/>
                  </a:lnTo>
                  <a:lnTo>
                    <a:pt x="282" y="554"/>
                  </a:lnTo>
                  <a:lnTo>
                    <a:pt x="283" y="555"/>
                  </a:lnTo>
                  <a:lnTo>
                    <a:pt x="285" y="556"/>
                  </a:lnTo>
                  <a:lnTo>
                    <a:pt x="285" y="557"/>
                  </a:lnTo>
                  <a:lnTo>
                    <a:pt x="285" y="559"/>
                  </a:lnTo>
                  <a:lnTo>
                    <a:pt x="285" y="560"/>
                  </a:lnTo>
                  <a:lnTo>
                    <a:pt x="284" y="560"/>
                  </a:lnTo>
                  <a:lnTo>
                    <a:pt x="283" y="561"/>
                  </a:lnTo>
                  <a:lnTo>
                    <a:pt x="283" y="561"/>
                  </a:lnTo>
                  <a:lnTo>
                    <a:pt x="282" y="560"/>
                  </a:lnTo>
                  <a:lnTo>
                    <a:pt x="281" y="559"/>
                  </a:lnTo>
                  <a:lnTo>
                    <a:pt x="280" y="559"/>
                  </a:lnTo>
                  <a:lnTo>
                    <a:pt x="280" y="560"/>
                  </a:lnTo>
                  <a:lnTo>
                    <a:pt x="279" y="560"/>
                  </a:lnTo>
                  <a:lnTo>
                    <a:pt x="278" y="559"/>
                  </a:lnTo>
                  <a:lnTo>
                    <a:pt x="279" y="559"/>
                  </a:lnTo>
                  <a:lnTo>
                    <a:pt x="279" y="557"/>
                  </a:lnTo>
                  <a:lnTo>
                    <a:pt x="278" y="557"/>
                  </a:lnTo>
                  <a:lnTo>
                    <a:pt x="277" y="556"/>
                  </a:lnTo>
                  <a:lnTo>
                    <a:pt x="278" y="555"/>
                  </a:lnTo>
                  <a:lnTo>
                    <a:pt x="278" y="554"/>
                  </a:lnTo>
                  <a:lnTo>
                    <a:pt x="279" y="554"/>
                  </a:lnTo>
                  <a:lnTo>
                    <a:pt x="278" y="553"/>
                  </a:lnTo>
                  <a:lnTo>
                    <a:pt x="277" y="553"/>
                  </a:lnTo>
                  <a:lnTo>
                    <a:pt x="276" y="552"/>
                  </a:lnTo>
                  <a:lnTo>
                    <a:pt x="275" y="552"/>
                  </a:lnTo>
                  <a:lnTo>
                    <a:pt x="274" y="552"/>
                  </a:lnTo>
                  <a:lnTo>
                    <a:pt x="273" y="554"/>
                  </a:lnTo>
                  <a:lnTo>
                    <a:pt x="272" y="554"/>
                  </a:lnTo>
                  <a:lnTo>
                    <a:pt x="272" y="554"/>
                  </a:lnTo>
                  <a:lnTo>
                    <a:pt x="270" y="554"/>
                  </a:lnTo>
                  <a:lnTo>
                    <a:pt x="269" y="554"/>
                  </a:lnTo>
                  <a:lnTo>
                    <a:pt x="269" y="555"/>
                  </a:lnTo>
                  <a:lnTo>
                    <a:pt x="268" y="556"/>
                  </a:lnTo>
                  <a:lnTo>
                    <a:pt x="267" y="555"/>
                  </a:lnTo>
                  <a:lnTo>
                    <a:pt x="266" y="554"/>
                  </a:lnTo>
                  <a:lnTo>
                    <a:pt x="265" y="554"/>
                  </a:lnTo>
                  <a:lnTo>
                    <a:pt x="265" y="552"/>
                  </a:lnTo>
                  <a:lnTo>
                    <a:pt x="264" y="550"/>
                  </a:lnTo>
                  <a:lnTo>
                    <a:pt x="264" y="549"/>
                  </a:lnTo>
                  <a:lnTo>
                    <a:pt x="263" y="548"/>
                  </a:lnTo>
                  <a:lnTo>
                    <a:pt x="262" y="548"/>
                  </a:lnTo>
                  <a:lnTo>
                    <a:pt x="260" y="548"/>
                  </a:lnTo>
                  <a:lnTo>
                    <a:pt x="259" y="548"/>
                  </a:lnTo>
                  <a:lnTo>
                    <a:pt x="258" y="548"/>
                  </a:lnTo>
                  <a:lnTo>
                    <a:pt x="257" y="547"/>
                  </a:lnTo>
                  <a:lnTo>
                    <a:pt x="256" y="548"/>
                  </a:lnTo>
                  <a:lnTo>
                    <a:pt x="254" y="548"/>
                  </a:lnTo>
                  <a:lnTo>
                    <a:pt x="252" y="549"/>
                  </a:lnTo>
                  <a:lnTo>
                    <a:pt x="251" y="549"/>
                  </a:lnTo>
                  <a:lnTo>
                    <a:pt x="249" y="550"/>
                  </a:lnTo>
                  <a:lnTo>
                    <a:pt x="249" y="550"/>
                  </a:lnTo>
                  <a:lnTo>
                    <a:pt x="249" y="551"/>
                  </a:lnTo>
                  <a:lnTo>
                    <a:pt x="249" y="551"/>
                  </a:lnTo>
                  <a:lnTo>
                    <a:pt x="251" y="553"/>
                  </a:lnTo>
                  <a:lnTo>
                    <a:pt x="253" y="552"/>
                  </a:lnTo>
                  <a:lnTo>
                    <a:pt x="254" y="552"/>
                  </a:lnTo>
                  <a:lnTo>
                    <a:pt x="254" y="553"/>
                  </a:lnTo>
                  <a:lnTo>
                    <a:pt x="254" y="554"/>
                  </a:lnTo>
                  <a:lnTo>
                    <a:pt x="253" y="554"/>
                  </a:lnTo>
                  <a:lnTo>
                    <a:pt x="253" y="556"/>
                  </a:lnTo>
                  <a:lnTo>
                    <a:pt x="253" y="557"/>
                  </a:lnTo>
                  <a:lnTo>
                    <a:pt x="254" y="558"/>
                  </a:lnTo>
                  <a:lnTo>
                    <a:pt x="256" y="558"/>
                  </a:lnTo>
                  <a:lnTo>
                    <a:pt x="257" y="558"/>
                  </a:lnTo>
                  <a:lnTo>
                    <a:pt x="256" y="559"/>
                  </a:lnTo>
                  <a:lnTo>
                    <a:pt x="256" y="560"/>
                  </a:lnTo>
                  <a:lnTo>
                    <a:pt x="255" y="561"/>
                  </a:lnTo>
                  <a:lnTo>
                    <a:pt x="254" y="561"/>
                  </a:lnTo>
                  <a:lnTo>
                    <a:pt x="252" y="561"/>
                  </a:lnTo>
                  <a:lnTo>
                    <a:pt x="251" y="561"/>
                  </a:lnTo>
                  <a:lnTo>
                    <a:pt x="250" y="562"/>
                  </a:lnTo>
                  <a:lnTo>
                    <a:pt x="249" y="562"/>
                  </a:lnTo>
                  <a:lnTo>
                    <a:pt x="249" y="562"/>
                  </a:lnTo>
                  <a:lnTo>
                    <a:pt x="249" y="564"/>
                  </a:lnTo>
                  <a:lnTo>
                    <a:pt x="248" y="564"/>
                  </a:lnTo>
                  <a:lnTo>
                    <a:pt x="247" y="564"/>
                  </a:lnTo>
                  <a:lnTo>
                    <a:pt x="246" y="564"/>
                  </a:lnTo>
                  <a:lnTo>
                    <a:pt x="246" y="565"/>
                  </a:lnTo>
                  <a:lnTo>
                    <a:pt x="247" y="566"/>
                  </a:lnTo>
                  <a:lnTo>
                    <a:pt x="247" y="567"/>
                  </a:lnTo>
                  <a:lnTo>
                    <a:pt x="248" y="567"/>
                  </a:lnTo>
                  <a:lnTo>
                    <a:pt x="248" y="568"/>
                  </a:lnTo>
                  <a:lnTo>
                    <a:pt x="247" y="569"/>
                  </a:lnTo>
                  <a:lnTo>
                    <a:pt x="246" y="568"/>
                  </a:lnTo>
                  <a:lnTo>
                    <a:pt x="245" y="568"/>
                  </a:lnTo>
                  <a:lnTo>
                    <a:pt x="244" y="569"/>
                  </a:lnTo>
                  <a:lnTo>
                    <a:pt x="243" y="569"/>
                  </a:lnTo>
                  <a:lnTo>
                    <a:pt x="243" y="570"/>
                  </a:lnTo>
                  <a:lnTo>
                    <a:pt x="242" y="570"/>
                  </a:lnTo>
                  <a:lnTo>
                    <a:pt x="241" y="570"/>
                  </a:lnTo>
                  <a:lnTo>
                    <a:pt x="239" y="568"/>
                  </a:lnTo>
                  <a:lnTo>
                    <a:pt x="238" y="567"/>
                  </a:lnTo>
                  <a:lnTo>
                    <a:pt x="238" y="566"/>
                  </a:lnTo>
                  <a:lnTo>
                    <a:pt x="237" y="566"/>
                  </a:lnTo>
                  <a:lnTo>
                    <a:pt x="236" y="566"/>
                  </a:lnTo>
                  <a:lnTo>
                    <a:pt x="234" y="566"/>
                  </a:lnTo>
                  <a:lnTo>
                    <a:pt x="234" y="567"/>
                  </a:lnTo>
                  <a:lnTo>
                    <a:pt x="233" y="567"/>
                  </a:lnTo>
                  <a:lnTo>
                    <a:pt x="233" y="568"/>
                  </a:lnTo>
                  <a:lnTo>
                    <a:pt x="232" y="569"/>
                  </a:lnTo>
                  <a:lnTo>
                    <a:pt x="231" y="569"/>
                  </a:lnTo>
                  <a:lnTo>
                    <a:pt x="231" y="570"/>
                  </a:lnTo>
                  <a:lnTo>
                    <a:pt x="230" y="571"/>
                  </a:lnTo>
                  <a:lnTo>
                    <a:pt x="230" y="572"/>
                  </a:lnTo>
                  <a:lnTo>
                    <a:pt x="230" y="573"/>
                  </a:lnTo>
                  <a:lnTo>
                    <a:pt x="230" y="574"/>
                  </a:lnTo>
                  <a:lnTo>
                    <a:pt x="230" y="576"/>
                  </a:lnTo>
                  <a:lnTo>
                    <a:pt x="229" y="576"/>
                  </a:lnTo>
                  <a:lnTo>
                    <a:pt x="228" y="576"/>
                  </a:lnTo>
                  <a:lnTo>
                    <a:pt x="226" y="576"/>
                  </a:lnTo>
                  <a:lnTo>
                    <a:pt x="225" y="576"/>
                  </a:lnTo>
                  <a:lnTo>
                    <a:pt x="224" y="576"/>
                  </a:lnTo>
                  <a:lnTo>
                    <a:pt x="223" y="577"/>
                  </a:lnTo>
                  <a:lnTo>
                    <a:pt x="222" y="577"/>
                  </a:lnTo>
                  <a:lnTo>
                    <a:pt x="221" y="577"/>
                  </a:lnTo>
                  <a:lnTo>
                    <a:pt x="220" y="577"/>
                  </a:lnTo>
                  <a:lnTo>
                    <a:pt x="219" y="576"/>
                  </a:lnTo>
                  <a:lnTo>
                    <a:pt x="218" y="576"/>
                  </a:lnTo>
                  <a:lnTo>
                    <a:pt x="217" y="575"/>
                  </a:lnTo>
                  <a:lnTo>
                    <a:pt x="217" y="575"/>
                  </a:lnTo>
                  <a:lnTo>
                    <a:pt x="216" y="575"/>
                  </a:lnTo>
                  <a:lnTo>
                    <a:pt x="214" y="575"/>
                  </a:lnTo>
                  <a:lnTo>
                    <a:pt x="214" y="574"/>
                  </a:lnTo>
                  <a:lnTo>
                    <a:pt x="213" y="573"/>
                  </a:lnTo>
                  <a:lnTo>
                    <a:pt x="211" y="572"/>
                  </a:lnTo>
                  <a:lnTo>
                    <a:pt x="210" y="573"/>
                  </a:lnTo>
                  <a:lnTo>
                    <a:pt x="209" y="573"/>
                  </a:lnTo>
                  <a:lnTo>
                    <a:pt x="207" y="572"/>
                  </a:lnTo>
                  <a:lnTo>
                    <a:pt x="206" y="572"/>
                  </a:lnTo>
                  <a:lnTo>
                    <a:pt x="205" y="573"/>
                  </a:lnTo>
                  <a:lnTo>
                    <a:pt x="205" y="574"/>
                  </a:lnTo>
                  <a:lnTo>
                    <a:pt x="206" y="575"/>
                  </a:lnTo>
                  <a:lnTo>
                    <a:pt x="207" y="576"/>
                  </a:lnTo>
                  <a:lnTo>
                    <a:pt x="206" y="577"/>
                  </a:lnTo>
                  <a:lnTo>
                    <a:pt x="204" y="577"/>
                  </a:lnTo>
                  <a:lnTo>
                    <a:pt x="203" y="577"/>
                  </a:lnTo>
                  <a:lnTo>
                    <a:pt x="202" y="576"/>
                  </a:lnTo>
                  <a:lnTo>
                    <a:pt x="202" y="575"/>
                  </a:lnTo>
                  <a:lnTo>
                    <a:pt x="202" y="574"/>
                  </a:lnTo>
                  <a:lnTo>
                    <a:pt x="202" y="573"/>
                  </a:lnTo>
                  <a:lnTo>
                    <a:pt x="202" y="572"/>
                  </a:lnTo>
                  <a:lnTo>
                    <a:pt x="201" y="571"/>
                  </a:lnTo>
                  <a:lnTo>
                    <a:pt x="201" y="570"/>
                  </a:lnTo>
                  <a:lnTo>
                    <a:pt x="201" y="571"/>
                  </a:lnTo>
                  <a:lnTo>
                    <a:pt x="201" y="572"/>
                  </a:lnTo>
                  <a:lnTo>
                    <a:pt x="200" y="573"/>
                  </a:lnTo>
                  <a:lnTo>
                    <a:pt x="200" y="572"/>
                  </a:lnTo>
                  <a:lnTo>
                    <a:pt x="198" y="572"/>
                  </a:lnTo>
                  <a:lnTo>
                    <a:pt x="197" y="572"/>
                  </a:lnTo>
                  <a:lnTo>
                    <a:pt x="196" y="572"/>
                  </a:lnTo>
                  <a:lnTo>
                    <a:pt x="194" y="572"/>
                  </a:lnTo>
                  <a:lnTo>
                    <a:pt x="194" y="572"/>
                  </a:lnTo>
                  <a:lnTo>
                    <a:pt x="194" y="573"/>
                  </a:lnTo>
                  <a:lnTo>
                    <a:pt x="192" y="574"/>
                  </a:lnTo>
                  <a:lnTo>
                    <a:pt x="191" y="574"/>
                  </a:lnTo>
                  <a:lnTo>
                    <a:pt x="190" y="573"/>
                  </a:lnTo>
                  <a:lnTo>
                    <a:pt x="188" y="573"/>
                  </a:lnTo>
                  <a:lnTo>
                    <a:pt x="187" y="573"/>
                  </a:lnTo>
                  <a:lnTo>
                    <a:pt x="186" y="574"/>
                  </a:lnTo>
                  <a:lnTo>
                    <a:pt x="186" y="575"/>
                  </a:lnTo>
                  <a:lnTo>
                    <a:pt x="186" y="577"/>
                  </a:lnTo>
                  <a:lnTo>
                    <a:pt x="186" y="577"/>
                  </a:lnTo>
                  <a:lnTo>
                    <a:pt x="184" y="578"/>
                  </a:lnTo>
                  <a:lnTo>
                    <a:pt x="183" y="578"/>
                  </a:lnTo>
                  <a:lnTo>
                    <a:pt x="181" y="578"/>
                  </a:lnTo>
                  <a:lnTo>
                    <a:pt x="180" y="578"/>
                  </a:lnTo>
                  <a:lnTo>
                    <a:pt x="180" y="579"/>
                  </a:lnTo>
                  <a:lnTo>
                    <a:pt x="180" y="580"/>
                  </a:lnTo>
                  <a:lnTo>
                    <a:pt x="179" y="580"/>
                  </a:lnTo>
                  <a:lnTo>
                    <a:pt x="178" y="579"/>
                  </a:lnTo>
                  <a:lnTo>
                    <a:pt x="177" y="580"/>
                  </a:lnTo>
                  <a:lnTo>
                    <a:pt x="178" y="581"/>
                  </a:lnTo>
                  <a:lnTo>
                    <a:pt x="178" y="582"/>
                  </a:lnTo>
                  <a:lnTo>
                    <a:pt x="179" y="583"/>
                  </a:lnTo>
                  <a:lnTo>
                    <a:pt x="180" y="584"/>
                  </a:lnTo>
                  <a:lnTo>
                    <a:pt x="180" y="585"/>
                  </a:lnTo>
                  <a:lnTo>
                    <a:pt x="180" y="586"/>
                  </a:lnTo>
                  <a:lnTo>
                    <a:pt x="179" y="586"/>
                  </a:lnTo>
                  <a:lnTo>
                    <a:pt x="178" y="586"/>
                  </a:lnTo>
                  <a:lnTo>
                    <a:pt x="178" y="587"/>
                  </a:lnTo>
                  <a:lnTo>
                    <a:pt x="178" y="588"/>
                  </a:lnTo>
                  <a:lnTo>
                    <a:pt x="177" y="589"/>
                  </a:lnTo>
                  <a:lnTo>
                    <a:pt x="176" y="591"/>
                  </a:lnTo>
                  <a:lnTo>
                    <a:pt x="176" y="592"/>
                  </a:lnTo>
                  <a:lnTo>
                    <a:pt x="176" y="593"/>
                  </a:lnTo>
                  <a:lnTo>
                    <a:pt x="176" y="596"/>
                  </a:lnTo>
                  <a:lnTo>
                    <a:pt x="176" y="598"/>
                  </a:lnTo>
                  <a:lnTo>
                    <a:pt x="174" y="600"/>
                  </a:lnTo>
                  <a:lnTo>
                    <a:pt x="173" y="601"/>
                  </a:lnTo>
                  <a:lnTo>
                    <a:pt x="172" y="601"/>
                  </a:lnTo>
                  <a:lnTo>
                    <a:pt x="171" y="601"/>
                  </a:lnTo>
                  <a:lnTo>
                    <a:pt x="170" y="602"/>
                  </a:lnTo>
                  <a:lnTo>
                    <a:pt x="170" y="603"/>
                  </a:lnTo>
                  <a:lnTo>
                    <a:pt x="170" y="604"/>
                  </a:lnTo>
                  <a:lnTo>
                    <a:pt x="171" y="604"/>
                  </a:lnTo>
                  <a:lnTo>
                    <a:pt x="171" y="605"/>
                  </a:lnTo>
                  <a:lnTo>
                    <a:pt x="170" y="606"/>
                  </a:lnTo>
                  <a:lnTo>
                    <a:pt x="170" y="607"/>
                  </a:lnTo>
                  <a:lnTo>
                    <a:pt x="170" y="608"/>
                  </a:lnTo>
                  <a:lnTo>
                    <a:pt x="170" y="608"/>
                  </a:lnTo>
                  <a:lnTo>
                    <a:pt x="169" y="608"/>
                  </a:lnTo>
                  <a:lnTo>
                    <a:pt x="169" y="607"/>
                  </a:lnTo>
                  <a:lnTo>
                    <a:pt x="169" y="606"/>
                  </a:lnTo>
                  <a:lnTo>
                    <a:pt x="169" y="605"/>
                  </a:lnTo>
                  <a:lnTo>
                    <a:pt x="168" y="604"/>
                  </a:lnTo>
                  <a:lnTo>
                    <a:pt x="167" y="603"/>
                  </a:lnTo>
                  <a:lnTo>
                    <a:pt x="166" y="604"/>
                  </a:lnTo>
                  <a:lnTo>
                    <a:pt x="166" y="605"/>
                  </a:lnTo>
                  <a:lnTo>
                    <a:pt x="166" y="606"/>
                  </a:lnTo>
                  <a:lnTo>
                    <a:pt x="167" y="607"/>
                  </a:lnTo>
                  <a:lnTo>
                    <a:pt x="166" y="608"/>
                  </a:lnTo>
                  <a:lnTo>
                    <a:pt x="165" y="609"/>
                  </a:lnTo>
                  <a:lnTo>
                    <a:pt x="166" y="609"/>
                  </a:lnTo>
                  <a:lnTo>
                    <a:pt x="166" y="609"/>
                  </a:lnTo>
                  <a:lnTo>
                    <a:pt x="165" y="610"/>
                  </a:lnTo>
                  <a:lnTo>
                    <a:pt x="164" y="610"/>
                  </a:lnTo>
                  <a:lnTo>
                    <a:pt x="163" y="611"/>
                  </a:lnTo>
                  <a:lnTo>
                    <a:pt x="162" y="612"/>
                  </a:lnTo>
                  <a:lnTo>
                    <a:pt x="162" y="613"/>
                  </a:lnTo>
                  <a:lnTo>
                    <a:pt x="162" y="614"/>
                  </a:lnTo>
                  <a:lnTo>
                    <a:pt x="161" y="615"/>
                  </a:lnTo>
                  <a:lnTo>
                    <a:pt x="159" y="615"/>
                  </a:lnTo>
                  <a:lnTo>
                    <a:pt x="158" y="615"/>
                  </a:lnTo>
                  <a:lnTo>
                    <a:pt x="157" y="614"/>
                  </a:lnTo>
                  <a:lnTo>
                    <a:pt x="156" y="614"/>
                  </a:lnTo>
                  <a:lnTo>
                    <a:pt x="155" y="614"/>
                  </a:lnTo>
                  <a:lnTo>
                    <a:pt x="154" y="613"/>
                  </a:lnTo>
                  <a:lnTo>
                    <a:pt x="153" y="613"/>
                  </a:lnTo>
                  <a:lnTo>
                    <a:pt x="152" y="612"/>
                  </a:lnTo>
                  <a:lnTo>
                    <a:pt x="151" y="611"/>
                  </a:lnTo>
                  <a:lnTo>
                    <a:pt x="150" y="611"/>
                  </a:lnTo>
                  <a:lnTo>
                    <a:pt x="149" y="611"/>
                  </a:lnTo>
                  <a:lnTo>
                    <a:pt x="148" y="610"/>
                  </a:lnTo>
                  <a:lnTo>
                    <a:pt x="146" y="610"/>
                  </a:lnTo>
                  <a:lnTo>
                    <a:pt x="146" y="609"/>
                  </a:lnTo>
                  <a:lnTo>
                    <a:pt x="145" y="609"/>
                  </a:lnTo>
                  <a:lnTo>
                    <a:pt x="143" y="609"/>
                  </a:lnTo>
                  <a:lnTo>
                    <a:pt x="142" y="609"/>
                  </a:lnTo>
                  <a:lnTo>
                    <a:pt x="141" y="610"/>
                  </a:lnTo>
                  <a:lnTo>
                    <a:pt x="140" y="609"/>
                  </a:lnTo>
                  <a:lnTo>
                    <a:pt x="140" y="609"/>
                  </a:lnTo>
                  <a:lnTo>
                    <a:pt x="140" y="608"/>
                  </a:lnTo>
                  <a:lnTo>
                    <a:pt x="141" y="607"/>
                  </a:lnTo>
                  <a:lnTo>
                    <a:pt x="142" y="607"/>
                  </a:lnTo>
                  <a:lnTo>
                    <a:pt x="143" y="607"/>
                  </a:lnTo>
                  <a:lnTo>
                    <a:pt x="144" y="606"/>
                  </a:lnTo>
                  <a:lnTo>
                    <a:pt x="143" y="605"/>
                  </a:lnTo>
                  <a:lnTo>
                    <a:pt x="142" y="603"/>
                  </a:lnTo>
                  <a:lnTo>
                    <a:pt x="142" y="602"/>
                  </a:lnTo>
                  <a:lnTo>
                    <a:pt x="141" y="601"/>
                  </a:lnTo>
                  <a:lnTo>
                    <a:pt x="141" y="599"/>
                  </a:lnTo>
                  <a:lnTo>
                    <a:pt x="141" y="597"/>
                  </a:lnTo>
                  <a:lnTo>
                    <a:pt x="141" y="596"/>
                  </a:lnTo>
                  <a:lnTo>
                    <a:pt x="141" y="595"/>
                  </a:lnTo>
                  <a:lnTo>
                    <a:pt x="141" y="594"/>
                  </a:lnTo>
                  <a:lnTo>
                    <a:pt x="143" y="593"/>
                  </a:lnTo>
                  <a:lnTo>
                    <a:pt x="144" y="593"/>
                  </a:lnTo>
                  <a:lnTo>
                    <a:pt x="146" y="594"/>
                  </a:lnTo>
                  <a:lnTo>
                    <a:pt x="147" y="594"/>
                  </a:lnTo>
                  <a:lnTo>
                    <a:pt x="147" y="593"/>
                  </a:lnTo>
                  <a:lnTo>
                    <a:pt x="148" y="593"/>
                  </a:lnTo>
                  <a:lnTo>
                    <a:pt x="148" y="592"/>
                  </a:lnTo>
                  <a:lnTo>
                    <a:pt x="148" y="591"/>
                  </a:lnTo>
                  <a:lnTo>
                    <a:pt x="147" y="591"/>
                  </a:lnTo>
                  <a:lnTo>
                    <a:pt x="147" y="590"/>
                  </a:lnTo>
                  <a:lnTo>
                    <a:pt x="148" y="590"/>
                  </a:lnTo>
                  <a:lnTo>
                    <a:pt x="149" y="590"/>
                  </a:lnTo>
                  <a:lnTo>
                    <a:pt x="150" y="589"/>
                  </a:lnTo>
                  <a:lnTo>
                    <a:pt x="151" y="588"/>
                  </a:lnTo>
                  <a:lnTo>
                    <a:pt x="151" y="587"/>
                  </a:lnTo>
                  <a:lnTo>
                    <a:pt x="151" y="586"/>
                  </a:lnTo>
                  <a:lnTo>
                    <a:pt x="153" y="588"/>
                  </a:lnTo>
                  <a:lnTo>
                    <a:pt x="154" y="589"/>
                  </a:lnTo>
                  <a:lnTo>
                    <a:pt x="154" y="589"/>
                  </a:lnTo>
                  <a:lnTo>
                    <a:pt x="156" y="589"/>
                  </a:lnTo>
                  <a:lnTo>
                    <a:pt x="156" y="590"/>
                  </a:lnTo>
                  <a:lnTo>
                    <a:pt x="157" y="590"/>
                  </a:lnTo>
                  <a:lnTo>
                    <a:pt x="159" y="590"/>
                  </a:lnTo>
                  <a:lnTo>
                    <a:pt x="159" y="591"/>
                  </a:lnTo>
                  <a:lnTo>
                    <a:pt x="161" y="592"/>
                  </a:lnTo>
                  <a:lnTo>
                    <a:pt x="161" y="591"/>
                  </a:lnTo>
                  <a:lnTo>
                    <a:pt x="161" y="589"/>
                  </a:lnTo>
                  <a:lnTo>
                    <a:pt x="159" y="588"/>
                  </a:lnTo>
                  <a:lnTo>
                    <a:pt x="158" y="587"/>
                  </a:lnTo>
                  <a:lnTo>
                    <a:pt x="157" y="588"/>
                  </a:lnTo>
                  <a:lnTo>
                    <a:pt x="157" y="587"/>
                  </a:lnTo>
                  <a:lnTo>
                    <a:pt x="158" y="585"/>
                  </a:lnTo>
                  <a:lnTo>
                    <a:pt x="160" y="585"/>
                  </a:lnTo>
                  <a:lnTo>
                    <a:pt x="159" y="584"/>
                  </a:lnTo>
                  <a:lnTo>
                    <a:pt x="160" y="583"/>
                  </a:lnTo>
                  <a:lnTo>
                    <a:pt x="162" y="582"/>
                  </a:lnTo>
                  <a:lnTo>
                    <a:pt x="162" y="581"/>
                  </a:lnTo>
                  <a:lnTo>
                    <a:pt x="162" y="580"/>
                  </a:lnTo>
                  <a:lnTo>
                    <a:pt x="161" y="579"/>
                  </a:lnTo>
                  <a:lnTo>
                    <a:pt x="161" y="577"/>
                  </a:lnTo>
                  <a:lnTo>
                    <a:pt x="162" y="577"/>
                  </a:lnTo>
                  <a:lnTo>
                    <a:pt x="162" y="576"/>
                  </a:lnTo>
                  <a:lnTo>
                    <a:pt x="164" y="575"/>
                  </a:lnTo>
                  <a:lnTo>
                    <a:pt x="166" y="575"/>
                  </a:lnTo>
                  <a:lnTo>
                    <a:pt x="167" y="575"/>
                  </a:lnTo>
                  <a:lnTo>
                    <a:pt x="166" y="573"/>
                  </a:lnTo>
                  <a:lnTo>
                    <a:pt x="166" y="572"/>
                  </a:lnTo>
                  <a:lnTo>
                    <a:pt x="167" y="572"/>
                  </a:lnTo>
                  <a:lnTo>
                    <a:pt x="168" y="571"/>
                  </a:lnTo>
                  <a:lnTo>
                    <a:pt x="169" y="570"/>
                  </a:lnTo>
                  <a:lnTo>
                    <a:pt x="168" y="569"/>
                  </a:lnTo>
                  <a:lnTo>
                    <a:pt x="168" y="569"/>
                  </a:lnTo>
                  <a:lnTo>
                    <a:pt x="169" y="567"/>
                  </a:lnTo>
                  <a:lnTo>
                    <a:pt x="170" y="567"/>
                  </a:lnTo>
                  <a:lnTo>
                    <a:pt x="169" y="566"/>
                  </a:lnTo>
                  <a:lnTo>
                    <a:pt x="170" y="565"/>
                  </a:lnTo>
                  <a:lnTo>
                    <a:pt x="171" y="565"/>
                  </a:lnTo>
                  <a:lnTo>
                    <a:pt x="171" y="564"/>
                  </a:lnTo>
                  <a:lnTo>
                    <a:pt x="171" y="563"/>
                  </a:lnTo>
                  <a:lnTo>
                    <a:pt x="170" y="562"/>
                  </a:lnTo>
                  <a:lnTo>
                    <a:pt x="170" y="561"/>
                  </a:lnTo>
                  <a:lnTo>
                    <a:pt x="170" y="561"/>
                  </a:lnTo>
                  <a:lnTo>
                    <a:pt x="171" y="561"/>
                  </a:lnTo>
                  <a:lnTo>
                    <a:pt x="171" y="560"/>
                  </a:lnTo>
                  <a:lnTo>
                    <a:pt x="170" y="559"/>
                  </a:lnTo>
                  <a:lnTo>
                    <a:pt x="171" y="558"/>
                  </a:lnTo>
                  <a:lnTo>
                    <a:pt x="172" y="556"/>
                  </a:lnTo>
                  <a:lnTo>
                    <a:pt x="172" y="554"/>
                  </a:lnTo>
                  <a:lnTo>
                    <a:pt x="171" y="553"/>
                  </a:lnTo>
                  <a:lnTo>
                    <a:pt x="170" y="552"/>
                  </a:lnTo>
                  <a:lnTo>
                    <a:pt x="170" y="553"/>
                  </a:lnTo>
                  <a:lnTo>
                    <a:pt x="170" y="554"/>
                  </a:lnTo>
                  <a:lnTo>
                    <a:pt x="169" y="554"/>
                  </a:lnTo>
                  <a:lnTo>
                    <a:pt x="168" y="554"/>
                  </a:lnTo>
                  <a:lnTo>
                    <a:pt x="167" y="554"/>
                  </a:lnTo>
                  <a:lnTo>
                    <a:pt x="166" y="554"/>
                  </a:lnTo>
                  <a:lnTo>
                    <a:pt x="163" y="553"/>
                  </a:lnTo>
                  <a:lnTo>
                    <a:pt x="162" y="552"/>
                  </a:lnTo>
                  <a:lnTo>
                    <a:pt x="163" y="552"/>
                  </a:lnTo>
                  <a:lnTo>
                    <a:pt x="162" y="552"/>
                  </a:lnTo>
                  <a:lnTo>
                    <a:pt x="160" y="552"/>
                  </a:lnTo>
                  <a:lnTo>
                    <a:pt x="160" y="550"/>
                  </a:lnTo>
                  <a:lnTo>
                    <a:pt x="158" y="549"/>
                  </a:lnTo>
                  <a:lnTo>
                    <a:pt x="157" y="551"/>
                  </a:lnTo>
                  <a:lnTo>
                    <a:pt x="156" y="552"/>
                  </a:lnTo>
                  <a:lnTo>
                    <a:pt x="154" y="550"/>
                  </a:lnTo>
                  <a:lnTo>
                    <a:pt x="154" y="549"/>
                  </a:lnTo>
                  <a:lnTo>
                    <a:pt x="155" y="549"/>
                  </a:lnTo>
                  <a:lnTo>
                    <a:pt x="156" y="548"/>
                  </a:lnTo>
                  <a:lnTo>
                    <a:pt x="156" y="547"/>
                  </a:lnTo>
                  <a:lnTo>
                    <a:pt x="154" y="547"/>
                  </a:lnTo>
                  <a:lnTo>
                    <a:pt x="154" y="547"/>
                  </a:lnTo>
                  <a:lnTo>
                    <a:pt x="154" y="546"/>
                  </a:lnTo>
                  <a:lnTo>
                    <a:pt x="154" y="545"/>
                  </a:lnTo>
                  <a:lnTo>
                    <a:pt x="154" y="544"/>
                  </a:lnTo>
                  <a:lnTo>
                    <a:pt x="154" y="543"/>
                  </a:lnTo>
                  <a:lnTo>
                    <a:pt x="154" y="540"/>
                  </a:lnTo>
                  <a:lnTo>
                    <a:pt x="153" y="538"/>
                  </a:lnTo>
                  <a:lnTo>
                    <a:pt x="153" y="537"/>
                  </a:lnTo>
                  <a:lnTo>
                    <a:pt x="153" y="536"/>
                  </a:lnTo>
                  <a:lnTo>
                    <a:pt x="154" y="535"/>
                  </a:lnTo>
                  <a:lnTo>
                    <a:pt x="154" y="533"/>
                  </a:lnTo>
                  <a:lnTo>
                    <a:pt x="154" y="531"/>
                  </a:lnTo>
                  <a:lnTo>
                    <a:pt x="155" y="529"/>
                  </a:lnTo>
                  <a:lnTo>
                    <a:pt x="155" y="527"/>
                  </a:lnTo>
                  <a:lnTo>
                    <a:pt x="154" y="526"/>
                  </a:lnTo>
                  <a:lnTo>
                    <a:pt x="153" y="526"/>
                  </a:lnTo>
                  <a:lnTo>
                    <a:pt x="152" y="526"/>
                  </a:lnTo>
                  <a:lnTo>
                    <a:pt x="150" y="526"/>
                  </a:lnTo>
                  <a:lnTo>
                    <a:pt x="148" y="525"/>
                  </a:lnTo>
                  <a:lnTo>
                    <a:pt x="146" y="525"/>
                  </a:lnTo>
                  <a:lnTo>
                    <a:pt x="144" y="525"/>
                  </a:lnTo>
                  <a:lnTo>
                    <a:pt x="143" y="525"/>
                  </a:lnTo>
                  <a:lnTo>
                    <a:pt x="141" y="525"/>
                  </a:lnTo>
                  <a:lnTo>
                    <a:pt x="139" y="527"/>
                  </a:lnTo>
                  <a:lnTo>
                    <a:pt x="138" y="528"/>
                  </a:lnTo>
                  <a:lnTo>
                    <a:pt x="137" y="529"/>
                  </a:lnTo>
                  <a:lnTo>
                    <a:pt x="136" y="526"/>
                  </a:lnTo>
                  <a:lnTo>
                    <a:pt x="136" y="525"/>
                  </a:lnTo>
                  <a:lnTo>
                    <a:pt x="138" y="522"/>
                  </a:lnTo>
                  <a:lnTo>
                    <a:pt x="137" y="522"/>
                  </a:lnTo>
                  <a:lnTo>
                    <a:pt x="134" y="521"/>
                  </a:lnTo>
                  <a:lnTo>
                    <a:pt x="133" y="519"/>
                  </a:lnTo>
                  <a:lnTo>
                    <a:pt x="132" y="519"/>
                  </a:lnTo>
                  <a:lnTo>
                    <a:pt x="130" y="519"/>
                  </a:lnTo>
                  <a:lnTo>
                    <a:pt x="128" y="519"/>
                  </a:lnTo>
                  <a:lnTo>
                    <a:pt x="126" y="520"/>
                  </a:lnTo>
                  <a:lnTo>
                    <a:pt x="126" y="519"/>
                  </a:lnTo>
                  <a:lnTo>
                    <a:pt x="124" y="518"/>
                  </a:lnTo>
                  <a:lnTo>
                    <a:pt x="124" y="515"/>
                  </a:lnTo>
                  <a:lnTo>
                    <a:pt x="126" y="515"/>
                  </a:lnTo>
                  <a:lnTo>
                    <a:pt x="129" y="514"/>
                  </a:lnTo>
                  <a:lnTo>
                    <a:pt x="129" y="513"/>
                  </a:lnTo>
                  <a:lnTo>
                    <a:pt x="127" y="512"/>
                  </a:lnTo>
                  <a:lnTo>
                    <a:pt x="126" y="511"/>
                  </a:lnTo>
                  <a:lnTo>
                    <a:pt x="126" y="510"/>
                  </a:lnTo>
                  <a:lnTo>
                    <a:pt x="127" y="509"/>
                  </a:lnTo>
                  <a:lnTo>
                    <a:pt x="129" y="507"/>
                  </a:lnTo>
                  <a:lnTo>
                    <a:pt x="129" y="506"/>
                  </a:lnTo>
                  <a:lnTo>
                    <a:pt x="129" y="503"/>
                  </a:lnTo>
                  <a:lnTo>
                    <a:pt x="130" y="501"/>
                  </a:lnTo>
                  <a:lnTo>
                    <a:pt x="129" y="500"/>
                  </a:lnTo>
                  <a:lnTo>
                    <a:pt x="129" y="499"/>
                  </a:lnTo>
                  <a:lnTo>
                    <a:pt x="128" y="499"/>
                  </a:lnTo>
                  <a:lnTo>
                    <a:pt x="127" y="499"/>
                  </a:lnTo>
                  <a:lnTo>
                    <a:pt x="126" y="499"/>
                  </a:lnTo>
                  <a:lnTo>
                    <a:pt x="125" y="499"/>
                  </a:lnTo>
                  <a:lnTo>
                    <a:pt x="125" y="498"/>
                  </a:lnTo>
                  <a:lnTo>
                    <a:pt x="124" y="498"/>
                  </a:lnTo>
                  <a:lnTo>
                    <a:pt x="123" y="498"/>
                  </a:lnTo>
                  <a:lnTo>
                    <a:pt x="123" y="497"/>
                  </a:lnTo>
                  <a:lnTo>
                    <a:pt x="122" y="498"/>
                  </a:lnTo>
                  <a:lnTo>
                    <a:pt x="122" y="499"/>
                  </a:lnTo>
                  <a:lnTo>
                    <a:pt x="121" y="499"/>
                  </a:lnTo>
                  <a:lnTo>
                    <a:pt x="120" y="500"/>
                  </a:lnTo>
                  <a:lnTo>
                    <a:pt x="119" y="499"/>
                  </a:lnTo>
                  <a:lnTo>
                    <a:pt x="118" y="499"/>
                  </a:lnTo>
                  <a:lnTo>
                    <a:pt x="116" y="499"/>
                  </a:lnTo>
                  <a:lnTo>
                    <a:pt x="116" y="500"/>
                  </a:lnTo>
                  <a:lnTo>
                    <a:pt x="115" y="501"/>
                  </a:lnTo>
                  <a:lnTo>
                    <a:pt x="115" y="503"/>
                  </a:lnTo>
                  <a:lnTo>
                    <a:pt x="113" y="503"/>
                  </a:lnTo>
                  <a:lnTo>
                    <a:pt x="113" y="502"/>
                  </a:lnTo>
                  <a:lnTo>
                    <a:pt x="113" y="501"/>
                  </a:lnTo>
                  <a:lnTo>
                    <a:pt x="113" y="499"/>
                  </a:lnTo>
                  <a:lnTo>
                    <a:pt x="113" y="498"/>
                  </a:lnTo>
                  <a:lnTo>
                    <a:pt x="113" y="498"/>
                  </a:lnTo>
                  <a:lnTo>
                    <a:pt x="113" y="497"/>
                  </a:lnTo>
                  <a:lnTo>
                    <a:pt x="115" y="496"/>
                  </a:lnTo>
                  <a:lnTo>
                    <a:pt x="115" y="496"/>
                  </a:lnTo>
                  <a:lnTo>
                    <a:pt x="116" y="495"/>
                  </a:lnTo>
                  <a:lnTo>
                    <a:pt x="115" y="495"/>
                  </a:lnTo>
                  <a:lnTo>
                    <a:pt x="115" y="494"/>
                  </a:lnTo>
                  <a:lnTo>
                    <a:pt x="115" y="493"/>
                  </a:lnTo>
                  <a:lnTo>
                    <a:pt x="116" y="492"/>
                  </a:lnTo>
                  <a:lnTo>
                    <a:pt x="116" y="491"/>
                  </a:lnTo>
                  <a:lnTo>
                    <a:pt x="116" y="490"/>
                  </a:lnTo>
                  <a:lnTo>
                    <a:pt x="115" y="490"/>
                  </a:lnTo>
                  <a:lnTo>
                    <a:pt x="114" y="490"/>
                  </a:lnTo>
                  <a:lnTo>
                    <a:pt x="114" y="491"/>
                  </a:lnTo>
                  <a:lnTo>
                    <a:pt x="113" y="492"/>
                  </a:lnTo>
                  <a:lnTo>
                    <a:pt x="112" y="493"/>
                  </a:lnTo>
                  <a:lnTo>
                    <a:pt x="111" y="494"/>
                  </a:lnTo>
                  <a:lnTo>
                    <a:pt x="111" y="495"/>
                  </a:lnTo>
                  <a:lnTo>
                    <a:pt x="110" y="495"/>
                  </a:lnTo>
                  <a:lnTo>
                    <a:pt x="110" y="496"/>
                  </a:lnTo>
                  <a:lnTo>
                    <a:pt x="109" y="495"/>
                  </a:lnTo>
                  <a:lnTo>
                    <a:pt x="108" y="494"/>
                  </a:lnTo>
                  <a:lnTo>
                    <a:pt x="107" y="494"/>
                  </a:lnTo>
                  <a:lnTo>
                    <a:pt x="107" y="492"/>
                  </a:lnTo>
                  <a:lnTo>
                    <a:pt x="105" y="492"/>
                  </a:lnTo>
                  <a:lnTo>
                    <a:pt x="104" y="493"/>
                  </a:lnTo>
                  <a:lnTo>
                    <a:pt x="103" y="493"/>
                  </a:lnTo>
                  <a:lnTo>
                    <a:pt x="101" y="491"/>
                  </a:lnTo>
                  <a:lnTo>
                    <a:pt x="100" y="492"/>
                  </a:lnTo>
                  <a:lnTo>
                    <a:pt x="99" y="493"/>
                  </a:lnTo>
                  <a:lnTo>
                    <a:pt x="99" y="494"/>
                  </a:lnTo>
                  <a:lnTo>
                    <a:pt x="99" y="496"/>
                  </a:lnTo>
                  <a:lnTo>
                    <a:pt x="101" y="497"/>
                  </a:lnTo>
                  <a:lnTo>
                    <a:pt x="101" y="498"/>
                  </a:lnTo>
                  <a:lnTo>
                    <a:pt x="101" y="498"/>
                  </a:lnTo>
                  <a:lnTo>
                    <a:pt x="100" y="499"/>
                  </a:lnTo>
                  <a:lnTo>
                    <a:pt x="99" y="501"/>
                  </a:lnTo>
                  <a:lnTo>
                    <a:pt x="98" y="501"/>
                  </a:lnTo>
                  <a:lnTo>
                    <a:pt x="97" y="501"/>
                  </a:lnTo>
                  <a:lnTo>
                    <a:pt x="96" y="502"/>
                  </a:lnTo>
                  <a:lnTo>
                    <a:pt x="96" y="503"/>
                  </a:lnTo>
                  <a:lnTo>
                    <a:pt x="95" y="504"/>
                  </a:lnTo>
                  <a:lnTo>
                    <a:pt x="94" y="504"/>
                  </a:lnTo>
                  <a:lnTo>
                    <a:pt x="93" y="504"/>
                  </a:lnTo>
                  <a:lnTo>
                    <a:pt x="92" y="505"/>
                  </a:lnTo>
                  <a:lnTo>
                    <a:pt x="91" y="505"/>
                  </a:lnTo>
                  <a:lnTo>
                    <a:pt x="91" y="505"/>
                  </a:lnTo>
                  <a:lnTo>
                    <a:pt x="90" y="506"/>
                  </a:lnTo>
                  <a:lnTo>
                    <a:pt x="91" y="507"/>
                  </a:lnTo>
                  <a:lnTo>
                    <a:pt x="91" y="509"/>
                  </a:lnTo>
                  <a:lnTo>
                    <a:pt x="91" y="510"/>
                  </a:lnTo>
                  <a:lnTo>
                    <a:pt x="90" y="511"/>
                  </a:lnTo>
                  <a:lnTo>
                    <a:pt x="89" y="510"/>
                  </a:lnTo>
                  <a:lnTo>
                    <a:pt x="89" y="509"/>
                  </a:lnTo>
                  <a:lnTo>
                    <a:pt x="88" y="508"/>
                  </a:lnTo>
                  <a:lnTo>
                    <a:pt x="87" y="508"/>
                  </a:lnTo>
                  <a:lnTo>
                    <a:pt x="86" y="509"/>
                  </a:lnTo>
                  <a:lnTo>
                    <a:pt x="86" y="506"/>
                  </a:lnTo>
                  <a:lnTo>
                    <a:pt x="85" y="506"/>
                  </a:lnTo>
                  <a:lnTo>
                    <a:pt x="84" y="507"/>
                  </a:lnTo>
                  <a:lnTo>
                    <a:pt x="83" y="506"/>
                  </a:lnTo>
                  <a:lnTo>
                    <a:pt x="83" y="507"/>
                  </a:lnTo>
                  <a:lnTo>
                    <a:pt x="82" y="508"/>
                  </a:lnTo>
                  <a:lnTo>
                    <a:pt x="81" y="509"/>
                  </a:lnTo>
                  <a:lnTo>
                    <a:pt x="82" y="511"/>
                  </a:lnTo>
                  <a:lnTo>
                    <a:pt x="81" y="512"/>
                  </a:lnTo>
                  <a:lnTo>
                    <a:pt x="81" y="511"/>
                  </a:lnTo>
                  <a:lnTo>
                    <a:pt x="80" y="510"/>
                  </a:lnTo>
                  <a:lnTo>
                    <a:pt x="79" y="510"/>
                  </a:lnTo>
                  <a:lnTo>
                    <a:pt x="78" y="510"/>
                  </a:lnTo>
                  <a:lnTo>
                    <a:pt x="78" y="511"/>
                  </a:lnTo>
                  <a:lnTo>
                    <a:pt x="77" y="512"/>
                  </a:lnTo>
                  <a:lnTo>
                    <a:pt x="76" y="511"/>
                  </a:lnTo>
                  <a:lnTo>
                    <a:pt x="75" y="512"/>
                  </a:lnTo>
                  <a:lnTo>
                    <a:pt x="75" y="513"/>
                  </a:lnTo>
                  <a:lnTo>
                    <a:pt x="75" y="511"/>
                  </a:lnTo>
                  <a:lnTo>
                    <a:pt x="74" y="510"/>
                  </a:lnTo>
                  <a:lnTo>
                    <a:pt x="73" y="509"/>
                  </a:lnTo>
                  <a:lnTo>
                    <a:pt x="72" y="510"/>
                  </a:lnTo>
                  <a:lnTo>
                    <a:pt x="72" y="511"/>
                  </a:lnTo>
                  <a:lnTo>
                    <a:pt x="73" y="512"/>
                  </a:lnTo>
                  <a:lnTo>
                    <a:pt x="73" y="513"/>
                  </a:lnTo>
                  <a:lnTo>
                    <a:pt x="73" y="514"/>
                  </a:lnTo>
                  <a:lnTo>
                    <a:pt x="74" y="514"/>
                  </a:lnTo>
                  <a:lnTo>
                    <a:pt x="74" y="515"/>
                  </a:lnTo>
                  <a:lnTo>
                    <a:pt x="72" y="516"/>
                  </a:lnTo>
                  <a:lnTo>
                    <a:pt x="72" y="514"/>
                  </a:lnTo>
                  <a:lnTo>
                    <a:pt x="71" y="514"/>
                  </a:lnTo>
                  <a:lnTo>
                    <a:pt x="70" y="514"/>
                  </a:lnTo>
                  <a:lnTo>
                    <a:pt x="69" y="514"/>
                  </a:lnTo>
                  <a:lnTo>
                    <a:pt x="69" y="515"/>
                  </a:lnTo>
                  <a:lnTo>
                    <a:pt x="69" y="516"/>
                  </a:lnTo>
                  <a:lnTo>
                    <a:pt x="67" y="516"/>
                  </a:lnTo>
                  <a:lnTo>
                    <a:pt x="67" y="516"/>
                  </a:lnTo>
                  <a:lnTo>
                    <a:pt x="66" y="516"/>
                  </a:lnTo>
                  <a:lnTo>
                    <a:pt x="65" y="514"/>
                  </a:lnTo>
                  <a:lnTo>
                    <a:pt x="67" y="514"/>
                  </a:lnTo>
                  <a:lnTo>
                    <a:pt x="67" y="514"/>
                  </a:lnTo>
                  <a:lnTo>
                    <a:pt x="67" y="513"/>
                  </a:lnTo>
                  <a:lnTo>
                    <a:pt x="67" y="512"/>
                  </a:lnTo>
                  <a:lnTo>
                    <a:pt x="67" y="511"/>
                  </a:lnTo>
                  <a:lnTo>
                    <a:pt x="67" y="510"/>
                  </a:lnTo>
                  <a:lnTo>
                    <a:pt x="67" y="508"/>
                  </a:lnTo>
                  <a:lnTo>
                    <a:pt x="66" y="508"/>
                  </a:lnTo>
                  <a:lnTo>
                    <a:pt x="66" y="507"/>
                  </a:lnTo>
                  <a:lnTo>
                    <a:pt x="65" y="506"/>
                  </a:lnTo>
                  <a:lnTo>
                    <a:pt x="65" y="506"/>
                  </a:lnTo>
                  <a:lnTo>
                    <a:pt x="66" y="505"/>
                  </a:lnTo>
                  <a:lnTo>
                    <a:pt x="66" y="504"/>
                  </a:lnTo>
                  <a:lnTo>
                    <a:pt x="65" y="505"/>
                  </a:lnTo>
                  <a:lnTo>
                    <a:pt x="64" y="505"/>
                  </a:lnTo>
                  <a:lnTo>
                    <a:pt x="63" y="506"/>
                  </a:lnTo>
                  <a:lnTo>
                    <a:pt x="62" y="506"/>
                  </a:lnTo>
                  <a:lnTo>
                    <a:pt x="61" y="504"/>
                  </a:lnTo>
                  <a:lnTo>
                    <a:pt x="62" y="504"/>
                  </a:lnTo>
                  <a:lnTo>
                    <a:pt x="63" y="503"/>
                  </a:lnTo>
                  <a:lnTo>
                    <a:pt x="62" y="502"/>
                  </a:lnTo>
                  <a:lnTo>
                    <a:pt x="61" y="501"/>
                  </a:lnTo>
                  <a:lnTo>
                    <a:pt x="60" y="501"/>
                  </a:lnTo>
                  <a:lnTo>
                    <a:pt x="59" y="502"/>
                  </a:lnTo>
                  <a:lnTo>
                    <a:pt x="59" y="502"/>
                  </a:lnTo>
                  <a:lnTo>
                    <a:pt x="58" y="501"/>
                  </a:lnTo>
                  <a:lnTo>
                    <a:pt x="58" y="500"/>
                  </a:lnTo>
                  <a:lnTo>
                    <a:pt x="56" y="501"/>
                  </a:lnTo>
                  <a:lnTo>
                    <a:pt x="55" y="502"/>
                  </a:lnTo>
                  <a:lnTo>
                    <a:pt x="54" y="502"/>
                  </a:lnTo>
                  <a:lnTo>
                    <a:pt x="53" y="503"/>
                  </a:lnTo>
                  <a:lnTo>
                    <a:pt x="53" y="502"/>
                  </a:lnTo>
                  <a:lnTo>
                    <a:pt x="53" y="501"/>
                  </a:lnTo>
                  <a:lnTo>
                    <a:pt x="53" y="500"/>
                  </a:lnTo>
                  <a:lnTo>
                    <a:pt x="52" y="500"/>
                  </a:lnTo>
                  <a:lnTo>
                    <a:pt x="52" y="501"/>
                  </a:lnTo>
                  <a:lnTo>
                    <a:pt x="51" y="502"/>
                  </a:lnTo>
                  <a:lnTo>
                    <a:pt x="50" y="502"/>
                  </a:lnTo>
                  <a:lnTo>
                    <a:pt x="48" y="502"/>
                  </a:lnTo>
                  <a:lnTo>
                    <a:pt x="47" y="501"/>
                  </a:lnTo>
                  <a:lnTo>
                    <a:pt x="47" y="500"/>
                  </a:lnTo>
                  <a:lnTo>
                    <a:pt x="46" y="499"/>
                  </a:lnTo>
                  <a:lnTo>
                    <a:pt x="45" y="498"/>
                  </a:lnTo>
                  <a:lnTo>
                    <a:pt x="45" y="497"/>
                  </a:lnTo>
                  <a:lnTo>
                    <a:pt x="45" y="496"/>
                  </a:lnTo>
                  <a:lnTo>
                    <a:pt x="44" y="497"/>
                  </a:lnTo>
                  <a:lnTo>
                    <a:pt x="44" y="498"/>
                  </a:lnTo>
                  <a:lnTo>
                    <a:pt x="44" y="499"/>
                  </a:lnTo>
                  <a:lnTo>
                    <a:pt x="43" y="498"/>
                  </a:lnTo>
                  <a:lnTo>
                    <a:pt x="43" y="498"/>
                  </a:lnTo>
                  <a:lnTo>
                    <a:pt x="42" y="498"/>
                  </a:lnTo>
                  <a:lnTo>
                    <a:pt x="41" y="499"/>
                  </a:lnTo>
                  <a:lnTo>
                    <a:pt x="40" y="499"/>
                  </a:lnTo>
                  <a:lnTo>
                    <a:pt x="39" y="499"/>
                  </a:lnTo>
                  <a:lnTo>
                    <a:pt x="39" y="498"/>
                  </a:lnTo>
                  <a:lnTo>
                    <a:pt x="40" y="497"/>
                  </a:lnTo>
                  <a:lnTo>
                    <a:pt x="40" y="495"/>
                  </a:lnTo>
                  <a:lnTo>
                    <a:pt x="40" y="494"/>
                  </a:lnTo>
                  <a:lnTo>
                    <a:pt x="39" y="494"/>
                  </a:lnTo>
                  <a:lnTo>
                    <a:pt x="38" y="494"/>
                  </a:lnTo>
                  <a:lnTo>
                    <a:pt x="37" y="495"/>
                  </a:lnTo>
                  <a:lnTo>
                    <a:pt x="37" y="496"/>
                  </a:lnTo>
                  <a:lnTo>
                    <a:pt x="37" y="497"/>
                  </a:lnTo>
                  <a:lnTo>
                    <a:pt x="37" y="498"/>
                  </a:lnTo>
                  <a:lnTo>
                    <a:pt x="38" y="498"/>
                  </a:lnTo>
                  <a:lnTo>
                    <a:pt x="36" y="499"/>
                  </a:lnTo>
                  <a:lnTo>
                    <a:pt x="36" y="499"/>
                  </a:lnTo>
                  <a:lnTo>
                    <a:pt x="35" y="500"/>
                  </a:lnTo>
                  <a:lnTo>
                    <a:pt x="36" y="500"/>
                  </a:lnTo>
                  <a:lnTo>
                    <a:pt x="37" y="500"/>
                  </a:lnTo>
                  <a:lnTo>
                    <a:pt x="38" y="501"/>
                  </a:lnTo>
                  <a:lnTo>
                    <a:pt x="39" y="502"/>
                  </a:lnTo>
                  <a:lnTo>
                    <a:pt x="38" y="502"/>
                  </a:lnTo>
                  <a:lnTo>
                    <a:pt x="38" y="503"/>
                  </a:lnTo>
                  <a:lnTo>
                    <a:pt x="38" y="504"/>
                  </a:lnTo>
                  <a:lnTo>
                    <a:pt x="37" y="505"/>
                  </a:lnTo>
                  <a:lnTo>
                    <a:pt x="37" y="506"/>
                  </a:lnTo>
                  <a:lnTo>
                    <a:pt x="38" y="506"/>
                  </a:lnTo>
                  <a:lnTo>
                    <a:pt x="38" y="508"/>
                  </a:lnTo>
                  <a:lnTo>
                    <a:pt x="38" y="509"/>
                  </a:lnTo>
                  <a:lnTo>
                    <a:pt x="37" y="508"/>
                  </a:lnTo>
                  <a:lnTo>
                    <a:pt x="36" y="508"/>
                  </a:lnTo>
                  <a:lnTo>
                    <a:pt x="35" y="509"/>
                  </a:lnTo>
                  <a:lnTo>
                    <a:pt x="34" y="509"/>
                  </a:lnTo>
                  <a:lnTo>
                    <a:pt x="33" y="508"/>
                  </a:lnTo>
                  <a:lnTo>
                    <a:pt x="31" y="509"/>
                  </a:lnTo>
                  <a:lnTo>
                    <a:pt x="30" y="509"/>
                  </a:lnTo>
                  <a:lnTo>
                    <a:pt x="30" y="510"/>
                  </a:lnTo>
                  <a:lnTo>
                    <a:pt x="30" y="511"/>
                  </a:lnTo>
                  <a:lnTo>
                    <a:pt x="28" y="511"/>
                  </a:lnTo>
                  <a:lnTo>
                    <a:pt x="28" y="510"/>
                  </a:lnTo>
                  <a:lnTo>
                    <a:pt x="27" y="508"/>
                  </a:lnTo>
                  <a:lnTo>
                    <a:pt x="26" y="507"/>
                  </a:lnTo>
                  <a:lnTo>
                    <a:pt x="24" y="507"/>
                  </a:lnTo>
                  <a:lnTo>
                    <a:pt x="25" y="510"/>
                  </a:lnTo>
                  <a:lnTo>
                    <a:pt x="24" y="511"/>
                  </a:lnTo>
                  <a:lnTo>
                    <a:pt x="24" y="512"/>
                  </a:lnTo>
                  <a:lnTo>
                    <a:pt x="23" y="512"/>
                  </a:lnTo>
                  <a:lnTo>
                    <a:pt x="21" y="510"/>
                  </a:lnTo>
                  <a:lnTo>
                    <a:pt x="21" y="508"/>
                  </a:lnTo>
                  <a:lnTo>
                    <a:pt x="21" y="506"/>
                  </a:lnTo>
                  <a:lnTo>
                    <a:pt x="20" y="505"/>
                  </a:lnTo>
                  <a:lnTo>
                    <a:pt x="20" y="504"/>
                  </a:lnTo>
                  <a:lnTo>
                    <a:pt x="21" y="503"/>
                  </a:lnTo>
                  <a:lnTo>
                    <a:pt x="21" y="502"/>
                  </a:lnTo>
                  <a:lnTo>
                    <a:pt x="21" y="500"/>
                  </a:lnTo>
                  <a:lnTo>
                    <a:pt x="23" y="501"/>
                  </a:lnTo>
                  <a:lnTo>
                    <a:pt x="23" y="500"/>
                  </a:lnTo>
                  <a:lnTo>
                    <a:pt x="24" y="499"/>
                  </a:lnTo>
                  <a:lnTo>
                    <a:pt x="25" y="499"/>
                  </a:lnTo>
                  <a:lnTo>
                    <a:pt x="25" y="498"/>
                  </a:lnTo>
                  <a:lnTo>
                    <a:pt x="25" y="498"/>
                  </a:lnTo>
                  <a:lnTo>
                    <a:pt x="25" y="496"/>
                  </a:lnTo>
                  <a:lnTo>
                    <a:pt x="26" y="496"/>
                  </a:lnTo>
                  <a:lnTo>
                    <a:pt x="27" y="496"/>
                  </a:lnTo>
                  <a:lnTo>
                    <a:pt x="28" y="495"/>
                  </a:lnTo>
                  <a:lnTo>
                    <a:pt x="28" y="493"/>
                  </a:lnTo>
                  <a:lnTo>
                    <a:pt x="26" y="493"/>
                  </a:lnTo>
                  <a:lnTo>
                    <a:pt x="26" y="492"/>
                  </a:lnTo>
                  <a:lnTo>
                    <a:pt x="24" y="491"/>
                  </a:lnTo>
                  <a:lnTo>
                    <a:pt x="22" y="490"/>
                  </a:lnTo>
                  <a:lnTo>
                    <a:pt x="23" y="488"/>
                  </a:lnTo>
                  <a:lnTo>
                    <a:pt x="22" y="487"/>
                  </a:lnTo>
                  <a:lnTo>
                    <a:pt x="20" y="487"/>
                  </a:lnTo>
                  <a:lnTo>
                    <a:pt x="19" y="486"/>
                  </a:lnTo>
                  <a:lnTo>
                    <a:pt x="17" y="485"/>
                  </a:lnTo>
                  <a:lnTo>
                    <a:pt x="15" y="484"/>
                  </a:lnTo>
                  <a:lnTo>
                    <a:pt x="15" y="482"/>
                  </a:lnTo>
                  <a:lnTo>
                    <a:pt x="16" y="481"/>
                  </a:lnTo>
                  <a:lnTo>
                    <a:pt x="18" y="481"/>
                  </a:lnTo>
                  <a:lnTo>
                    <a:pt x="19" y="481"/>
                  </a:lnTo>
                  <a:lnTo>
                    <a:pt x="20" y="481"/>
                  </a:lnTo>
                  <a:lnTo>
                    <a:pt x="20" y="479"/>
                  </a:lnTo>
                  <a:lnTo>
                    <a:pt x="19" y="478"/>
                  </a:lnTo>
                  <a:lnTo>
                    <a:pt x="18" y="476"/>
                  </a:lnTo>
                  <a:lnTo>
                    <a:pt x="16" y="474"/>
                  </a:lnTo>
                  <a:lnTo>
                    <a:pt x="14" y="474"/>
                  </a:lnTo>
                  <a:lnTo>
                    <a:pt x="12" y="474"/>
                  </a:lnTo>
                  <a:lnTo>
                    <a:pt x="12" y="474"/>
                  </a:lnTo>
                  <a:lnTo>
                    <a:pt x="12" y="472"/>
                  </a:lnTo>
                  <a:lnTo>
                    <a:pt x="12" y="471"/>
                  </a:lnTo>
                  <a:lnTo>
                    <a:pt x="13" y="471"/>
                  </a:lnTo>
                  <a:lnTo>
                    <a:pt x="15" y="470"/>
                  </a:lnTo>
                  <a:lnTo>
                    <a:pt x="17" y="470"/>
                  </a:lnTo>
                  <a:lnTo>
                    <a:pt x="17" y="469"/>
                  </a:lnTo>
                  <a:lnTo>
                    <a:pt x="18" y="468"/>
                  </a:lnTo>
                  <a:lnTo>
                    <a:pt x="19" y="469"/>
                  </a:lnTo>
                  <a:lnTo>
                    <a:pt x="20" y="470"/>
                  </a:lnTo>
                  <a:lnTo>
                    <a:pt x="20" y="470"/>
                  </a:lnTo>
                  <a:lnTo>
                    <a:pt x="21" y="470"/>
                  </a:lnTo>
                  <a:lnTo>
                    <a:pt x="23" y="470"/>
                  </a:lnTo>
                  <a:lnTo>
                    <a:pt x="24" y="470"/>
                  </a:lnTo>
                  <a:lnTo>
                    <a:pt x="25" y="472"/>
                  </a:lnTo>
                  <a:lnTo>
                    <a:pt x="25" y="474"/>
                  </a:lnTo>
                  <a:lnTo>
                    <a:pt x="25" y="475"/>
                  </a:lnTo>
                  <a:lnTo>
                    <a:pt x="24" y="477"/>
                  </a:lnTo>
                  <a:lnTo>
                    <a:pt x="25" y="478"/>
                  </a:lnTo>
                  <a:lnTo>
                    <a:pt x="26" y="481"/>
                  </a:lnTo>
                  <a:lnTo>
                    <a:pt x="27" y="481"/>
                  </a:lnTo>
                  <a:lnTo>
                    <a:pt x="28" y="481"/>
                  </a:lnTo>
                  <a:lnTo>
                    <a:pt x="29" y="481"/>
                  </a:lnTo>
                  <a:lnTo>
                    <a:pt x="31" y="482"/>
                  </a:lnTo>
                  <a:lnTo>
                    <a:pt x="31" y="482"/>
                  </a:lnTo>
                  <a:lnTo>
                    <a:pt x="32" y="482"/>
                  </a:lnTo>
                  <a:lnTo>
                    <a:pt x="34" y="482"/>
                  </a:lnTo>
                  <a:lnTo>
                    <a:pt x="35" y="482"/>
                  </a:lnTo>
                  <a:lnTo>
                    <a:pt x="36" y="484"/>
                  </a:lnTo>
                  <a:lnTo>
                    <a:pt x="36" y="485"/>
                  </a:lnTo>
                  <a:lnTo>
                    <a:pt x="36" y="486"/>
                  </a:lnTo>
                  <a:lnTo>
                    <a:pt x="37" y="486"/>
                  </a:lnTo>
                  <a:lnTo>
                    <a:pt x="38" y="486"/>
                  </a:lnTo>
                  <a:lnTo>
                    <a:pt x="38" y="485"/>
                  </a:lnTo>
                  <a:lnTo>
                    <a:pt x="39" y="484"/>
                  </a:lnTo>
                  <a:lnTo>
                    <a:pt x="42" y="485"/>
                  </a:lnTo>
                  <a:lnTo>
                    <a:pt x="43" y="485"/>
                  </a:lnTo>
                  <a:lnTo>
                    <a:pt x="44" y="485"/>
                  </a:lnTo>
                  <a:lnTo>
                    <a:pt x="45" y="485"/>
                  </a:lnTo>
                  <a:lnTo>
                    <a:pt x="47" y="484"/>
                  </a:lnTo>
                  <a:lnTo>
                    <a:pt x="48" y="484"/>
                  </a:lnTo>
                  <a:lnTo>
                    <a:pt x="49" y="485"/>
                  </a:lnTo>
                  <a:lnTo>
                    <a:pt x="51" y="485"/>
                  </a:lnTo>
                  <a:lnTo>
                    <a:pt x="52" y="483"/>
                  </a:lnTo>
                  <a:lnTo>
                    <a:pt x="53" y="485"/>
                  </a:lnTo>
                  <a:lnTo>
                    <a:pt x="54" y="486"/>
                  </a:lnTo>
                  <a:lnTo>
                    <a:pt x="56" y="488"/>
                  </a:lnTo>
                  <a:lnTo>
                    <a:pt x="57" y="489"/>
                  </a:lnTo>
                  <a:lnTo>
                    <a:pt x="56" y="490"/>
                  </a:lnTo>
                  <a:lnTo>
                    <a:pt x="55" y="490"/>
                  </a:lnTo>
                  <a:lnTo>
                    <a:pt x="57" y="490"/>
                  </a:lnTo>
                  <a:lnTo>
                    <a:pt x="57" y="491"/>
                  </a:lnTo>
                  <a:lnTo>
                    <a:pt x="57" y="492"/>
                  </a:lnTo>
                  <a:lnTo>
                    <a:pt x="56" y="493"/>
                  </a:lnTo>
                  <a:lnTo>
                    <a:pt x="56" y="494"/>
                  </a:lnTo>
                  <a:lnTo>
                    <a:pt x="56" y="495"/>
                  </a:lnTo>
                  <a:lnTo>
                    <a:pt x="57" y="496"/>
                  </a:lnTo>
                  <a:lnTo>
                    <a:pt x="59" y="496"/>
                  </a:lnTo>
                  <a:lnTo>
                    <a:pt x="59" y="495"/>
                  </a:lnTo>
                  <a:lnTo>
                    <a:pt x="61" y="497"/>
                  </a:lnTo>
                  <a:lnTo>
                    <a:pt x="61" y="498"/>
                  </a:lnTo>
                  <a:lnTo>
                    <a:pt x="62" y="497"/>
                  </a:lnTo>
                  <a:lnTo>
                    <a:pt x="62" y="496"/>
                  </a:lnTo>
                  <a:lnTo>
                    <a:pt x="63" y="495"/>
                  </a:lnTo>
                  <a:lnTo>
                    <a:pt x="63" y="494"/>
                  </a:lnTo>
                  <a:lnTo>
                    <a:pt x="62" y="494"/>
                  </a:lnTo>
                  <a:lnTo>
                    <a:pt x="62" y="492"/>
                  </a:lnTo>
                  <a:lnTo>
                    <a:pt x="63" y="491"/>
                  </a:lnTo>
                  <a:lnTo>
                    <a:pt x="63" y="490"/>
                  </a:lnTo>
                  <a:lnTo>
                    <a:pt x="62" y="489"/>
                  </a:lnTo>
                  <a:lnTo>
                    <a:pt x="61" y="489"/>
                  </a:lnTo>
                  <a:lnTo>
                    <a:pt x="59" y="489"/>
                  </a:lnTo>
                  <a:lnTo>
                    <a:pt x="59" y="488"/>
                  </a:lnTo>
                  <a:lnTo>
                    <a:pt x="59" y="487"/>
                  </a:lnTo>
                  <a:lnTo>
                    <a:pt x="59" y="485"/>
                  </a:lnTo>
                  <a:lnTo>
                    <a:pt x="58" y="484"/>
                  </a:lnTo>
                  <a:lnTo>
                    <a:pt x="57" y="484"/>
                  </a:lnTo>
                  <a:lnTo>
                    <a:pt x="55" y="483"/>
                  </a:lnTo>
                  <a:lnTo>
                    <a:pt x="55" y="482"/>
                  </a:lnTo>
                  <a:lnTo>
                    <a:pt x="55" y="481"/>
                  </a:lnTo>
                  <a:lnTo>
                    <a:pt x="57" y="481"/>
                  </a:lnTo>
                  <a:lnTo>
                    <a:pt x="58" y="480"/>
                  </a:lnTo>
                  <a:lnTo>
                    <a:pt x="59" y="478"/>
                  </a:lnTo>
                  <a:lnTo>
                    <a:pt x="59" y="477"/>
                  </a:lnTo>
                  <a:lnTo>
                    <a:pt x="60" y="476"/>
                  </a:lnTo>
                  <a:lnTo>
                    <a:pt x="60" y="475"/>
                  </a:lnTo>
                  <a:lnTo>
                    <a:pt x="59" y="475"/>
                  </a:lnTo>
                  <a:lnTo>
                    <a:pt x="58" y="475"/>
                  </a:lnTo>
                  <a:lnTo>
                    <a:pt x="56" y="476"/>
                  </a:lnTo>
                  <a:lnTo>
                    <a:pt x="56" y="474"/>
                  </a:lnTo>
                  <a:lnTo>
                    <a:pt x="58" y="474"/>
                  </a:lnTo>
                  <a:lnTo>
                    <a:pt x="59" y="473"/>
                  </a:lnTo>
                  <a:lnTo>
                    <a:pt x="60" y="472"/>
                  </a:lnTo>
                  <a:lnTo>
                    <a:pt x="61" y="470"/>
                  </a:lnTo>
                  <a:lnTo>
                    <a:pt x="62" y="470"/>
                  </a:lnTo>
                  <a:lnTo>
                    <a:pt x="65" y="471"/>
                  </a:lnTo>
                  <a:lnTo>
                    <a:pt x="67" y="472"/>
                  </a:lnTo>
                  <a:lnTo>
                    <a:pt x="69" y="472"/>
                  </a:lnTo>
                  <a:lnTo>
                    <a:pt x="71" y="473"/>
                  </a:lnTo>
                  <a:lnTo>
                    <a:pt x="72" y="472"/>
                  </a:lnTo>
                  <a:lnTo>
                    <a:pt x="72" y="470"/>
                  </a:lnTo>
                  <a:lnTo>
                    <a:pt x="71" y="469"/>
                  </a:lnTo>
                  <a:lnTo>
                    <a:pt x="69" y="466"/>
                  </a:lnTo>
                  <a:lnTo>
                    <a:pt x="70" y="465"/>
                  </a:lnTo>
                  <a:lnTo>
                    <a:pt x="70" y="462"/>
                  </a:lnTo>
                  <a:lnTo>
                    <a:pt x="69" y="461"/>
                  </a:lnTo>
                  <a:lnTo>
                    <a:pt x="68" y="459"/>
                  </a:lnTo>
                  <a:lnTo>
                    <a:pt x="67" y="459"/>
                  </a:lnTo>
                  <a:lnTo>
                    <a:pt x="65" y="459"/>
                  </a:lnTo>
                  <a:lnTo>
                    <a:pt x="65" y="459"/>
                  </a:lnTo>
                  <a:lnTo>
                    <a:pt x="65" y="458"/>
                  </a:lnTo>
                  <a:lnTo>
                    <a:pt x="63" y="457"/>
                  </a:lnTo>
                  <a:lnTo>
                    <a:pt x="62" y="455"/>
                  </a:lnTo>
                  <a:lnTo>
                    <a:pt x="61" y="456"/>
                  </a:lnTo>
                  <a:lnTo>
                    <a:pt x="59" y="456"/>
                  </a:lnTo>
                  <a:lnTo>
                    <a:pt x="59" y="459"/>
                  </a:lnTo>
                  <a:lnTo>
                    <a:pt x="59" y="460"/>
                  </a:lnTo>
                  <a:lnTo>
                    <a:pt x="60" y="462"/>
                  </a:lnTo>
                  <a:lnTo>
                    <a:pt x="61" y="464"/>
                  </a:lnTo>
                  <a:lnTo>
                    <a:pt x="62" y="466"/>
                  </a:lnTo>
                  <a:lnTo>
                    <a:pt x="63" y="467"/>
                  </a:lnTo>
                  <a:lnTo>
                    <a:pt x="62" y="467"/>
                  </a:lnTo>
                  <a:lnTo>
                    <a:pt x="61" y="468"/>
                  </a:lnTo>
                  <a:lnTo>
                    <a:pt x="59" y="468"/>
                  </a:lnTo>
                  <a:lnTo>
                    <a:pt x="59" y="467"/>
                  </a:lnTo>
                  <a:lnTo>
                    <a:pt x="59" y="466"/>
                  </a:lnTo>
                  <a:lnTo>
                    <a:pt x="58" y="466"/>
                  </a:lnTo>
                  <a:lnTo>
                    <a:pt x="57" y="466"/>
                  </a:lnTo>
                  <a:lnTo>
                    <a:pt x="57" y="464"/>
                  </a:lnTo>
                  <a:lnTo>
                    <a:pt x="57" y="462"/>
                  </a:lnTo>
                  <a:lnTo>
                    <a:pt x="56" y="461"/>
                  </a:lnTo>
                  <a:lnTo>
                    <a:pt x="53" y="461"/>
                  </a:lnTo>
                  <a:lnTo>
                    <a:pt x="52" y="461"/>
                  </a:lnTo>
                  <a:lnTo>
                    <a:pt x="50" y="460"/>
                  </a:lnTo>
                  <a:lnTo>
                    <a:pt x="50" y="459"/>
                  </a:lnTo>
                  <a:lnTo>
                    <a:pt x="51" y="457"/>
                  </a:lnTo>
                  <a:lnTo>
                    <a:pt x="50" y="456"/>
                  </a:lnTo>
                  <a:lnTo>
                    <a:pt x="47" y="457"/>
                  </a:lnTo>
                  <a:lnTo>
                    <a:pt x="45" y="457"/>
                  </a:lnTo>
                  <a:lnTo>
                    <a:pt x="43" y="456"/>
                  </a:lnTo>
                  <a:lnTo>
                    <a:pt x="41" y="456"/>
                  </a:lnTo>
                  <a:lnTo>
                    <a:pt x="40" y="456"/>
                  </a:lnTo>
                  <a:lnTo>
                    <a:pt x="38" y="454"/>
                  </a:lnTo>
                  <a:lnTo>
                    <a:pt x="36" y="455"/>
                  </a:lnTo>
                  <a:lnTo>
                    <a:pt x="36" y="459"/>
                  </a:lnTo>
                  <a:lnTo>
                    <a:pt x="34" y="460"/>
                  </a:lnTo>
                  <a:lnTo>
                    <a:pt x="34" y="462"/>
                  </a:lnTo>
                  <a:lnTo>
                    <a:pt x="34" y="466"/>
                  </a:lnTo>
                  <a:lnTo>
                    <a:pt x="32" y="467"/>
                  </a:lnTo>
                  <a:lnTo>
                    <a:pt x="30" y="467"/>
                  </a:lnTo>
                  <a:lnTo>
                    <a:pt x="28" y="466"/>
                  </a:lnTo>
                  <a:lnTo>
                    <a:pt x="28" y="465"/>
                  </a:lnTo>
                  <a:lnTo>
                    <a:pt x="28" y="465"/>
                  </a:lnTo>
                  <a:lnTo>
                    <a:pt x="25" y="465"/>
                  </a:lnTo>
                  <a:lnTo>
                    <a:pt x="23" y="465"/>
                  </a:lnTo>
                  <a:lnTo>
                    <a:pt x="21" y="464"/>
                  </a:lnTo>
                  <a:lnTo>
                    <a:pt x="20" y="463"/>
                  </a:lnTo>
                  <a:lnTo>
                    <a:pt x="18" y="464"/>
                  </a:lnTo>
                  <a:lnTo>
                    <a:pt x="16" y="461"/>
                  </a:lnTo>
                  <a:lnTo>
                    <a:pt x="17" y="459"/>
                  </a:lnTo>
                  <a:lnTo>
                    <a:pt x="18" y="459"/>
                  </a:lnTo>
                  <a:lnTo>
                    <a:pt x="18" y="457"/>
                  </a:lnTo>
                  <a:lnTo>
                    <a:pt x="16" y="457"/>
                  </a:lnTo>
                  <a:lnTo>
                    <a:pt x="14" y="457"/>
                  </a:lnTo>
                  <a:lnTo>
                    <a:pt x="12" y="455"/>
                  </a:lnTo>
                  <a:lnTo>
                    <a:pt x="12" y="453"/>
                  </a:lnTo>
                  <a:lnTo>
                    <a:pt x="12" y="451"/>
                  </a:lnTo>
                  <a:lnTo>
                    <a:pt x="13" y="450"/>
                  </a:lnTo>
                  <a:lnTo>
                    <a:pt x="14" y="448"/>
                  </a:lnTo>
                  <a:lnTo>
                    <a:pt x="15" y="448"/>
                  </a:lnTo>
                  <a:lnTo>
                    <a:pt x="17" y="449"/>
                  </a:lnTo>
                  <a:lnTo>
                    <a:pt x="17" y="446"/>
                  </a:lnTo>
                  <a:lnTo>
                    <a:pt x="18" y="444"/>
                  </a:lnTo>
                  <a:lnTo>
                    <a:pt x="20" y="444"/>
                  </a:lnTo>
                  <a:lnTo>
                    <a:pt x="20" y="443"/>
                  </a:lnTo>
                  <a:lnTo>
                    <a:pt x="20" y="441"/>
                  </a:lnTo>
                  <a:lnTo>
                    <a:pt x="20" y="441"/>
                  </a:lnTo>
                  <a:lnTo>
                    <a:pt x="17" y="441"/>
                  </a:lnTo>
                  <a:lnTo>
                    <a:pt x="16" y="441"/>
                  </a:lnTo>
                  <a:lnTo>
                    <a:pt x="14" y="442"/>
                  </a:lnTo>
                  <a:lnTo>
                    <a:pt x="12" y="443"/>
                  </a:lnTo>
                  <a:lnTo>
                    <a:pt x="11" y="442"/>
                  </a:lnTo>
                  <a:lnTo>
                    <a:pt x="10" y="440"/>
                  </a:lnTo>
                  <a:lnTo>
                    <a:pt x="10" y="439"/>
                  </a:lnTo>
                  <a:lnTo>
                    <a:pt x="9" y="437"/>
                  </a:lnTo>
                  <a:lnTo>
                    <a:pt x="6" y="437"/>
                  </a:lnTo>
                  <a:lnTo>
                    <a:pt x="4" y="436"/>
                  </a:lnTo>
                  <a:lnTo>
                    <a:pt x="4" y="435"/>
                  </a:lnTo>
                  <a:lnTo>
                    <a:pt x="4" y="433"/>
                  </a:lnTo>
                  <a:lnTo>
                    <a:pt x="3" y="431"/>
                  </a:lnTo>
                  <a:lnTo>
                    <a:pt x="1" y="430"/>
                  </a:lnTo>
                  <a:lnTo>
                    <a:pt x="2" y="427"/>
                  </a:lnTo>
                  <a:lnTo>
                    <a:pt x="2" y="425"/>
                  </a:lnTo>
                  <a:lnTo>
                    <a:pt x="3" y="423"/>
                  </a:lnTo>
                  <a:lnTo>
                    <a:pt x="4" y="421"/>
                  </a:lnTo>
                  <a:lnTo>
                    <a:pt x="4" y="419"/>
                  </a:lnTo>
                  <a:lnTo>
                    <a:pt x="5" y="419"/>
                  </a:lnTo>
                  <a:lnTo>
                    <a:pt x="5" y="418"/>
                  </a:lnTo>
                  <a:lnTo>
                    <a:pt x="4" y="415"/>
                  </a:lnTo>
                  <a:lnTo>
                    <a:pt x="4" y="413"/>
                  </a:lnTo>
                  <a:lnTo>
                    <a:pt x="5" y="413"/>
                  </a:lnTo>
                  <a:lnTo>
                    <a:pt x="6" y="413"/>
                  </a:lnTo>
                  <a:lnTo>
                    <a:pt x="7" y="412"/>
                  </a:lnTo>
                  <a:lnTo>
                    <a:pt x="8" y="412"/>
                  </a:lnTo>
                  <a:lnTo>
                    <a:pt x="8" y="411"/>
                  </a:lnTo>
                  <a:lnTo>
                    <a:pt x="8" y="410"/>
                  </a:lnTo>
                  <a:lnTo>
                    <a:pt x="10" y="406"/>
                  </a:lnTo>
                  <a:lnTo>
                    <a:pt x="11" y="404"/>
                  </a:lnTo>
                  <a:lnTo>
                    <a:pt x="10" y="403"/>
                  </a:lnTo>
                  <a:lnTo>
                    <a:pt x="11" y="401"/>
                  </a:lnTo>
                  <a:lnTo>
                    <a:pt x="11" y="398"/>
                  </a:lnTo>
                  <a:lnTo>
                    <a:pt x="11" y="396"/>
                  </a:lnTo>
                  <a:lnTo>
                    <a:pt x="10" y="396"/>
                  </a:lnTo>
                  <a:lnTo>
                    <a:pt x="8" y="396"/>
                  </a:lnTo>
                  <a:lnTo>
                    <a:pt x="6" y="396"/>
                  </a:lnTo>
                  <a:lnTo>
                    <a:pt x="3" y="395"/>
                  </a:lnTo>
                  <a:lnTo>
                    <a:pt x="1" y="395"/>
                  </a:lnTo>
                  <a:lnTo>
                    <a:pt x="0" y="395"/>
                  </a:lnTo>
                  <a:lnTo>
                    <a:pt x="1" y="395"/>
                  </a:lnTo>
                  <a:lnTo>
                    <a:pt x="3" y="393"/>
                  </a:lnTo>
                  <a:lnTo>
                    <a:pt x="4" y="391"/>
                  </a:lnTo>
                  <a:lnTo>
                    <a:pt x="4" y="388"/>
                  </a:lnTo>
                  <a:lnTo>
                    <a:pt x="3" y="387"/>
                  </a:lnTo>
                  <a:lnTo>
                    <a:pt x="4" y="386"/>
                  </a:lnTo>
                  <a:lnTo>
                    <a:pt x="4" y="385"/>
                  </a:lnTo>
                  <a:lnTo>
                    <a:pt x="5" y="385"/>
                  </a:lnTo>
                  <a:lnTo>
                    <a:pt x="7" y="386"/>
                  </a:lnTo>
                  <a:lnTo>
                    <a:pt x="9" y="386"/>
                  </a:lnTo>
                  <a:lnTo>
                    <a:pt x="11" y="387"/>
                  </a:lnTo>
                  <a:lnTo>
                    <a:pt x="12" y="389"/>
                  </a:lnTo>
                  <a:lnTo>
                    <a:pt x="15" y="389"/>
                  </a:lnTo>
                  <a:lnTo>
                    <a:pt x="19" y="390"/>
                  </a:lnTo>
                  <a:lnTo>
                    <a:pt x="21" y="391"/>
                  </a:lnTo>
                  <a:lnTo>
                    <a:pt x="22" y="391"/>
                  </a:lnTo>
                  <a:lnTo>
                    <a:pt x="24" y="390"/>
                  </a:lnTo>
                  <a:lnTo>
                    <a:pt x="26" y="389"/>
                  </a:lnTo>
                  <a:lnTo>
                    <a:pt x="28" y="389"/>
                  </a:lnTo>
                  <a:lnTo>
                    <a:pt x="28" y="391"/>
                  </a:lnTo>
                  <a:lnTo>
                    <a:pt x="30" y="392"/>
                  </a:lnTo>
                  <a:lnTo>
                    <a:pt x="32" y="392"/>
                  </a:lnTo>
                  <a:lnTo>
                    <a:pt x="32" y="391"/>
                  </a:lnTo>
                  <a:lnTo>
                    <a:pt x="34" y="390"/>
                  </a:lnTo>
                  <a:lnTo>
                    <a:pt x="35" y="388"/>
                  </a:lnTo>
                  <a:lnTo>
                    <a:pt x="36" y="386"/>
                  </a:lnTo>
                  <a:lnTo>
                    <a:pt x="36" y="385"/>
                  </a:lnTo>
                  <a:lnTo>
                    <a:pt x="37" y="383"/>
                  </a:lnTo>
                  <a:lnTo>
                    <a:pt x="38" y="381"/>
                  </a:lnTo>
                  <a:lnTo>
                    <a:pt x="38" y="380"/>
                  </a:lnTo>
                  <a:lnTo>
                    <a:pt x="37" y="379"/>
                  </a:lnTo>
                  <a:lnTo>
                    <a:pt x="38" y="378"/>
                  </a:lnTo>
                  <a:lnTo>
                    <a:pt x="39" y="376"/>
                  </a:lnTo>
                  <a:lnTo>
                    <a:pt x="39" y="375"/>
                  </a:lnTo>
                  <a:lnTo>
                    <a:pt x="39" y="374"/>
                  </a:lnTo>
                  <a:lnTo>
                    <a:pt x="38" y="372"/>
                  </a:lnTo>
                  <a:lnTo>
                    <a:pt x="37" y="372"/>
                  </a:lnTo>
                  <a:lnTo>
                    <a:pt x="36" y="371"/>
                  </a:lnTo>
                  <a:lnTo>
                    <a:pt x="37" y="369"/>
                  </a:lnTo>
                  <a:lnTo>
                    <a:pt x="39" y="368"/>
                  </a:lnTo>
                  <a:lnTo>
                    <a:pt x="39" y="367"/>
                  </a:lnTo>
                  <a:lnTo>
                    <a:pt x="37" y="366"/>
                  </a:lnTo>
                  <a:lnTo>
                    <a:pt x="36" y="365"/>
                  </a:lnTo>
                  <a:lnTo>
                    <a:pt x="36" y="365"/>
                  </a:lnTo>
                  <a:lnTo>
                    <a:pt x="35" y="364"/>
                  </a:lnTo>
                  <a:lnTo>
                    <a:pt x="34" y="362"/>
                  </a:lnTo>
                  <a:lnTo>
                    <a:pt x="32" y="362"/>
                  </a:lnTo>
                  <a:lnTo>
                    <a:pt x="30" y="361"/>
                  </a:lnTo>
                  <a:lnTo>
                    <a:pt x="29" y="361"/>
                  </a:lnTo>
                  <a:lnTo>
                    <a:pt x="28" y="359"/>
                  </a:lnTo>
                  <a:lnTo>
                    <a:pt x="28" y="357"/>
                  </a:lnTo>
                  <a:lnTo>
                    <a:pt x="28" y="356"/>
                  </a:lnTo>
                  <a:lnTo>
                    <a:pt x="28" y="354"/>
                  </a:lnTo>
                  <a:lnTo>
                    <a:pt x="27" y="352"/>
                  </a:lnTo>
                  <a:lnTo>
                    <a:pt x="26" y="350"/>
                  </a:lnTo>
                  <a:lnTo>
                    <a:pt x="24" y="348"/>
                  </a:lnTo>
                  <a:lnTo>
                    <a:pt x="23" y="347"/>
                  </a:lnTo>
                  <a:lnTo>
                    <a:pt x="21" y="345"/>
                  </a:lnTo>
                  <a:lnTo>
                    <a:pt x="24" y="346"/>
                  </a:lnTo>
                  <a:lnTo>
                    <a:pt x="26" y="346"/>
                  </a:lnTo>
                  <a:lnTo>
                    <a:pt x="27" y="346"/>
                  </a:lnTo>
                  <a:lnTo>
                    <a:pt x="28" y="346"/>
                  </a:lnTo>
                  <a:lnTo>
                    <a:pt x="27" y="342"/>
                  </a:lnTo>
                  <a:lnTo>
                    <a:pt x="27" y="341"/>
                  </a:lnTo>
                  <a:lnTo>
                    <a:pt x="28" y="340"/>
                  </a:lnTo>
                  <a:lnTo>
                    <a:pt x="27" y="339"/>
                  </a:lnTo>
                  <a:lnTo>
                    <a:pt x="28" y="338"/>
                  </a:lnTo>
                  <a:lnTo>
                    <a:pt x="28" y="337"/>
                  </a:lnTo>
                  <a:lnTo>
                    <a:pt x="28" y="336"/>
                  </a:lnTo>
                  <a:lnTo>
                    <a:pt x="28" y="334"/>
                  </a:lnTo>
                  <a:lnTo>
                    <a:pt x="28" y="332"/>
                  </a:lnTo>
                  <a:lnTo>
                    <a:pt x="30" y="332"/>
                  </a:lnTo>
                  <a:lnTo>
                    <a:pt x="32" y="332"/>
                  </a:lnTo>
                  <a:lnTo>
                    <a:pt x="34" y="331"/>
                  </a:lnTo>
                  <a:lnTo>
                    <a:pt x="34" y="332"/>
                  </a:lnTo>
                  <a:lnTo>
                    <a:pt x="36" y="332"/>
                  </a:lnTo>
                  <a:lnTo>
                    <a:pt x="36" y="330"/>
                  </a:lnTo>
                  <a:lnTo>
                    <a:pt x="35" y="329"/>
                  </a:lnTo>
                  <a:lnTo>
                    <a:pt x="32" y="328"/>
                  </a:lnTo>
                  <a:lnTo>
                    <a:pt x="33" y="327"/>
                  </a:lnTo>
                  <a:lnTo>
                    <a:pt x="32" y="326"/>
                  </a:lnTo>
                  <a:lnTo>
                    <a:pt x="32" y="325"/>
                  </a:lnTo>
                  <a:lnTo>
                    <a:pt x="30" y="324"/>
                  </a:lnTo>
                  <a:lnTo>
                    <a:pt x="29" y="324"/>
                  </a:lnTo>
                  <a:lnTo>
                    <a:pt x="30" y="322"/>
                  </a:lnTo>
                  <a:lnTo>
                    <a:pt x="31" y="320"/>
                  </a:lnTo>
                  <a:lnTo>
                    <a:pt x="31" y="319"/>
                  </a:lnTo>
                  <a:lnTo>
                    <a:pt x="31" y="316"/>
                  </a:lnTo>
                  <a:lnTo>
                    <a:pt x="30" y="316"/>
                  </a:lnTo>
                  <a:lnTo>
                    <a:pt x="29" y="316"/>
                  </a:lnTo>
                  <a:lnTo>
                    <a:pt x="29" y="313"/>
                  </a:lnTo>
                  <a:lnTo>
                    <a:pt x="31" y="311"/>
                  </a:lnTo>
                  <a:lnTo>
                    <a:pt x="34" y="308"/>
                  </a:lnTo>
                  <a:lnTo>
                    <a:pt x="36" y="307"/>
                  </a:lnTo>
                  <a:lnTo>
                    <a:pt x="37" y="307"/>
                  </a:lnTo>
                  <a:lnTo>
                    <a:pt x="38" y="306"/>
                  </a:lnTo>
                  <a:lnTo>
                    <a:pt x="41" y="305"/>
                  </a:lnTo>
                  <a:lnTo>
                    <a:pt x="45" y="304"/>
                  </a:lnTo>
                  <a:lnTo>
                    <a:pt x="48" y="304"/>
                  </a:lnTo>
                  <a:lnTo>
                    <a:pt x="52" y="304"/>
                  </a:lnTo>
                  <a:lnTo>
                    <a:pt x="55" y="304"/>
                  </a:lnTo>
                  <a:lnTo>
                    <a:pt x="58" y="304"/>
                  </a:lnTo>
                  <a:lnTo>
                    <a:pt x="61" y="304"/>
                  </a:lnTo>
                  <a:lnTo>
                    <a:pt x="64" y="304"/>
                  </a:lnTo>
                  <a:lnTo>
                    <a:pt x="66" y="305"/>
                  </a:lnTo>
                  <a:lnTo>
                    <a:pt x="67" y="305"/>
                  </a:lnTo>
                  <a:lnTo>
                    <a:pt x="68" y="305"/>
                  </a:lnTo>
                  <a:lnTo>
                    <a:pt x="71" y="305"/>
                  </a:lnTo>
                  <a:lnTo>
                    <a:pt x="74" y="306"/>
                  </a:lnTo>
                  <a:lnTo>
                    <a:pt x="74" y="305"/>
                  </a:lnTo>
                  <a:lnTo>
                    <a:pt x="75" y="305"/>
                  </a:lnTo>
                  <a:lnTo>
                    <a:pt x="75" y="305"/>
                  </a:lnTo>
                  <a:lnTo>
                    <a:pt x="76" y="305"/>
                  </a:lnTo>
                  <a:lnTo>
                    <a:pt x="77" y="305"/>
                  </a:lnTo>
                  <a:lnTo>
                    <a:pt x="77" y="306"/>
                  </a:lnTo>
                  <a:lnTo>
                    <a:pt x="78" y="306"/>
                  </a:lnTo>
                  <a:lnTo>
                    <a:pt x="79" y="306"/>
                  </a:lnTo>
                  <a:lnTo>
                    <a:pt x="80" y="307"/>
                  </a:lnTo>
                  <a:lnTo>
                    <a:pt x="81" y="307"/>
                  </a:lnTo>
                  <a:lnTo>
                    <a:pt x="82" y="307"/>
                  </a:lnTo>
                  <a:lnTo>
                    <a:pt x="83" y="307"/>
                  </a:lnTo>
                  <a:lnTo>
                    <a:pt x="83" y="307"/>
                  </a:lnTo>
                  <a:lnTo>
                    <a:pt x="84" y="307"/>
                  </a:lnTo>
                  <a:lnTo>
                    <a:pt x="84" y="308"/>
                  </a:lnTo>
                  <a:lnTo>
                    <a:pt x="83" y="308"/>
                  </a:lnTo>
                  <a:lnTo>
                    <a:pt x="84" y="308"/>
                  </a:lnTo>
                  <a:lnTo>
                    <a:pt x="84" y="309"/>
                  </a:lnTo>
                  <a:lnTo>
                    <a:pt x="85" y="309"/>
                  </a:lnTo>
                  <a:lnTo>
                    <a:pt x="86" y="309"/>
                  </a:lnTo>
                  <a:lnTo>
                    <a:pt x="87" y="309"/>
                  </a:lnTo>
                  <a:lnTo>
                    <a:pt x="88" y="309"/>
                  </a:lnTo>
                  <a:lnTo>
                    <a:pt x="89" y="309"/>
                  </a:lnTo>
                  <a:lnTo>
                    <a:pt x="89" y="310"/>
                  </a:lnTo>
                  <a:lnTo>
                    <a:pt x="90" y="310"/>
                  </a:lnTo>
                  <a:lnTo>
                    <a:pt x="91" y="310"/>
                  </a:lnTo>
                  <a:lnTo>
                    <a:pt x="91" y="310"/>
                  </a:lnTo>
                  <a:lnTo>
                    <a:pt x="92" y="310"/>
                  </a:lnTo>
                  <a:lnTo>
                    <a:pt x="93" y="309"/>
                  </a:lnTo>
                  <a:lnTo>
                    <a:pt x="94" y="310"/>
                  </a:lnTo>
                  <a:lnTo>
                    <a:pt x="95" y="310"/>
                  </a:lnTo>
                  <a:lnTo>
                    <a:pt x="96" y="310"/>
                  </a:lnTo>
                  <a:lnTo>
                    <a:pt x="97" y="310"/>
                  </a:lnTo>
                  <a:lnTo>
                    <a:pt x="98" y="310"/>
                  </a:lnTo>
                  <a:lnTo>
                    <a:pt x="99" y="310"/>
                  </a:lnTo>
                  <a:lnTo>
                    <a:pt x="99" y="310"/>
                  </a:lnTo>
                  <a:lnTo>
                    <a:pt x="100" y="311"/>
                  </a:lnTo>
                  <a:lnTo>
                    <a:pt x="101" y="311"/>
                  </a:lnTo>
                  <a:lnTo>
                    <a:pt x="102" y="311"/>
                  </a:lnTo>
                  <a:lnTo>
                    <a:pt x="103" y="311"/>
                  </a:lnTo>
                  <a:lnTo>
                    <a:pt x="104" y="311"/>
                  </a:lnTo>
                  <a:lnTo>
                    <a:pt x="105" y="311"/>
                  </a:lnTo>
                  <a:lnTo>
                    <a:pt x="106" y="311"/>
                  </a:lnTo>
                  <a:lnTo>
                    <a:pt x="107" y="310"/>
                  </a:lnTo>
                  <a:lnTo>
                    <a:pt x="107" y="309"/>
                  </a:lnTo>
                  <a:lnTo>
                    <a:pt x="108" y="309"/>
                  </a:lnTo>
                  <a:lnTo>
                    <a:pt x="108" y="308"/>
                  </a:lnTo>
                  <a:lnTo>
                    <a:pt x="109" y="308"/>
                  </a:lnTo>
                  <a:lnTo>
                    <a:pt x="110" y="308"/>
                  </a:lnTo>
                  <a:lnTo>
                    <a:pt x="111" y="308"/>
                  </a:lnTo>
                  <a:lnTo>
                    <a:pt x="111" y="309"/>
                  </a:lnTo>
                  <a:lnTo>
                    <a:pt x="112" y="309"/>
                  </a:lnTo>
                  <a:lnTo>
                    <a:pt x="113" y="310"/>
                  </a:lnTo>
                  <a:lnTo>
                    <a:pt x="114" y="310"/>
                  </a:lnTo>
                  <a:lnTo>
                    <a:pt x="115" y="310"/>
                  </a:lnTo>
                  <a:lnTo>
                    <a:pt x="115" y="310"/>
                  </a:lnTo>
                  <a:lnTo>
                    <a:pt x="116" y="311"/>
                  </a:lnTo>
                  <a:lnTo>
                    <a:pt x="117" y="311"/>
                  </a:lnTo>
                  <a:lnTo>
                    <a:pt x="118" y="311"/>
                  </a:lnTo>
                  <a:lnTo>
                    <a:pt x="119" y="312"/>
                  </a:lnTo>
                  <a:lnTo>
                    <a:pt x="120" y="312"/>
                  </a:lnTo>
                  <a:lnTo>
                    <a:pt x="120" y="311"/>
                  </a:lnTo>
                  <a:lnTo>
                    <a:pt x="121" y="311"/>
                  </a:lnTo>
                  <a:lnTo>
                    <a:pt x="121" y="310"/>
                  </a:lnTo>
                  <a:lnTo>
                    <a:pt x="122" y="310"/>
                  </a:lnTo>
                  <a:lnTo>
                    <a:pt x="122" y="309"/>
                  </a:lnTo>
                  <a:lnTo>
                    <a:pt x="122" y="308"/>
                  </a:lnTo>
                  <a:lnTo>
                    <a:pt x="122" y="308"/>
                  </a:lnTo>
                  <a:lnTo>
                    <a:pt x="122" y="307"/>
                  </a:lnTo>
                  <a:lnTo>
                    <a:pt x="123" y="307"/>
                  </a:lnTo>
                  <a:lnTo>
                    <a:pt x="123" y="307"/>
                  </a:lnTo>
                  <a:lnTo>
                    <a:pt x="124" y="307"/>
                  </a:lnTo>
                  <a:lnTo>
                    <a:pt x="124" y="308"/>
                  </a:lnTo>
                  <a:lnTo>
                    <a:pt x="124" y="308"/>
                  </a:lnTo>
                  <a:lnTo>
                    <a:pt x="124" y="309"/>
                  </a:lnTo>
                  <a:lnTo>
                    <a:pt x="125" y="309"/>
                  </a:lnTo>
                  <a:lnTo>
                    <a:pt x="126" y="309"/>
                  </a:lnTo>
                  <a:lnTo>
                    <a:pt x="126" y="310"/>
                  </a:lnTo>
                  <a:lnTo>
                    <a:pt x="126" y="311"/>
                  </a:lnTo>
                  <a:lnTo>
                    <a:pt x="127" y="312"/>
                  </a:lnTo>
                  <a:lnTo>
                    <a:pt x="128" y="312"/>
                  </a:lnTo>
                  <a:lnTo>
                    <a:pt x="129" y="313"/>
                  </a:lnTo>
                  <a:lnTo>
                    <a:pt x="129" y="314"/>
                  </a:lnTo>
                  <a:lnTo>
                    <a:pt x="130" y="314"/>
                  </a:lnTo>
                  <a:lnTo>
                    <a:pt x="130" y="314"/>
                  </a:lnTo>
                  <a:lnTo>
                    <a:pt x="131" y="314"/>
                  </a:lnTo>
                  <a:lnTo>
                    <a:pt x="132" y="314"/>
                  </a:lnTo>
                  <a:lnTo>
                    <a:pt x="133" y="313"/>
                  </a:lnTo>
                  <a:lnTo>
                    <a:pt x="133" y="312"/>
                  </a:lnTo>
                  <a:lnTo>
                    <a:pt x="133" y="311"/>
                  </a:lnTo>
                  <a:lnTo>
                    <a:pt x="134" y="311"/>
                  </a:lnTo>
                  <a:lnTo>
                    <a:pt x="135" y="311"/>
                  </a:lnTo>
                  <a:lnTo>
                    <a:pt x="136" y="310"/>
                  </a:lnTo>
                  <a:lnTo>
                    <a:pt x="137" y="309"/>
                  </a:lnTo>
                  <a:lnTo>
                    <a:pt x="138" y="309"/>
                  </a:lnTo>
                  <a:lnTo>
                    <a:pt x="138" y="308"/>
                  </a:lnTo>
                  <a:lnTo>
                    <a:pt x="138" y="308"/>
                  </a:lnTo>
                  <a:lnTo>
                    <a:pt x="139" y="308"/>
                  </a:lnTo>
                  <a:lnTo>
                    <a:pt x="140" y="308"/>
                  </a:lnTo>
                  <a:lnTo>
                    <a:pt x="141" y="308"/>
                  </a:lnTo>
                  <a:lnTo>
                    <a:pt x="142" y="308"/>
                  </a:lnTo>
                  <a:lnTo>
                    <a:pt x="142" y="307"/>
                  </a:lnTo>
                  <a:lnTo>
                    <a:pt x="143" y="307"/>
                  </a:lnTo>
                  <a:lnTo>
                    <a:pt x="144" y="306"/>
                  </a:lnTo>
                  <a:lnTo>
                    <a:pt x="144" y="305"/>
                  </a:lnTo>
                  <a:lnTo>
                    <a:pt x="144" y="304"/>
                  </a:lnTo>
                  <a:lnTo>
                    <a:pt x="144" y="303"/>
                  </a:lnTo>
                  <a:lnTo>
                    <a:pt x="144" y="302"/>
                  </a:lnTo>
                  <a:lnTo>
                    <a:pt x="144" y="301"/>
                  </a:lnTo>
                  <a:lnTo>
                    <a:pt x="144" y="300"/>
                  </a:lnTo>
                  <a:lnTo>
                    <a:pt x="144" y="300"/>
                  </a:lnTo>
                  <a:lnTo>
                    <a:pt x="144" y="299"/>
                  </a:lnTo>
                  <a:lnTo>
                    <a:pt x="144" y="298"/>
                  </a:lnTo>
                  <a:lnTo>
                    <a:pt x="144" y="297"/>
                  </a:lnTo>
                  <a:lnTo>
                    <a:pt x="144" y="296"/>
                  </a:lnTo>
                  <a:lnTo>
                    <a:pt x="145" y="296"/>
                  </a:lnTo>
                  <a:lnTo>
                    <a:pt x="146" y="296"/>
                  </a:lnTo>
                  <a:lnTo>
                    <a:pt x="146" y="296"/>
                  </a:lnTo>
                  <a:lnTo>
                    <a:pt x="146" y="297"/>
                  </a:lnTo>
                  <a:lnTo>
                    <a:pt x="147" y="297"/>
                  </a:lnTo>
                  <a:lnTo>
                    <a:pt x="148" y="297"/>
                  </a:lnTo>
                  <a:lnTo>
                    <a:pt x="149" y="297"/>
                  </a:lnTo>
                  <a:lnTo>
                    <a:pt x="150" y="297"/>
                  </a:lnTo>
                  <a:lnTo>
                    <a:pt x="151" y="297"/>
                  </a:lnTo>
                  <a:lnTo>
                    <a:pt x="151" y="296"/>
                  </a:lnTo>
                  <a:lnTo>
                    <a:pt x="151" y="295"/>
                  </a:lnTo>
                  <a:lnTo>
                    <a:pt x="151" y="294"/>
                  </a:lnTo>
                  <a:lnTo>
                    <a:pt x="152" y="294"/>
                  </a:lnTo>
                  <a:lnTo>
                    <a:pt x="153" y="294"/>
                  </a:lnTo>
                  <a:lnTo>
                    <a:pt x="154" y="294"/>
                  </a:lnTo>
                  <a:lnTo>
                    <a:pt x="154" y="293"/>
                  </a:lnTo>
                  <a:lnTo>
                    <a:pt x="155" y="293"/>
                  </a:lnTo>
                  <a:lnTo>
                    <a:pt x="155" y="293"/>
                  </a:lnTo>
                  <a:lnTo>
                    <a:pt x="156" y="293"/>
                  </a:lnTo>
                  <a:lnTo>
                    <a:pt x="157" y="293"/>
                  </a:lnTo>
                  <a:lnTo>
                    <a:pt x="157" y="292"/>
                  </a:lnTo>
                  <a:lnTo>
                    <a:pt x="158" y="292"/>
                  </a:lnTo>
                  <a:lnTo>
                    <a:pt x="159" y="292"/>
                  </a:lnTo>
                  <a:lnTo>
                    <a:pt x="160" y="292"/>
                  </a:lnTo>
                  <a:lnTo>
                    <a:pt x="161" y="292"/>
                  </a:lnTo>
                  <a:lnTo>
                    <a:pt x="162" y="292"/>
                  </a:lnTo>
                  <a:lnTo>
                    <a:pt x="162" y="292"/>
                  </a:lnTo>
                  <a:lnTo>
                    <a:pt x="163" y="292"/>
                  </a:lnTo>
                  <a:lnTo>
                    <a:pt x="164" y="292"/>
                  </a:lnTo>
                  <a:lnTo>
                    <a:pt x="165" y="293"/>
                  </a:lnTo>
                  <a:lnTo>
                    <a:pt x="166" y="293"/>
                  </a:lnTo>
                  <a:lnTo>
                    <a:pt x="167" y="293"/>
                  </a:lnTo>
                  <a:lnTo>
                    <a:pt x="168" y="293"/>
                  </a:lnTo>
                  <a:lnTo>
                    <a:pt x="168" y="293"/>
                  </a:lnTo>
                  <a:lnTo>
                    <a:pt x="169" y="293"/>
                  </a:lnTo>
                  <a:lnTo>
                    <a:pt x="170" y="293"/>
                  </a:lnTo>
                  <a:lnTo>
                    <a:pt x="170" y="293"/>
                  </a:lnTo>
                  <a:lnTo>
                    <a:pt x="170" y="294"/>
                  </a:lnTo>
                  <a:lnTo>
                    <a:pt x="171" y="294"/>
                  </a:lnTo>
                  <a:lnTo>
                    <a:pt x="172" y="294"/>
                  </a:lnTo>
                  <a:lnTo>
                    <a:pt x="173" y="294"/>
                  </a:lnTo>
                  <a:lnTo>
                    <a:pt x="173" y="293"/>
                  </a:lnTo>
                  <a:lnTo>
                    <a:pt x="173" y="293"/>
                  </a:lnTo>
                  <a:lnTo>
                    <a:pt x="173" y="292"/>
                  </a:lnTo>
                  <a:lnTo>
                    <a:pt x="174" y="292"/>
                  </a:lnTo>
                  <a:lnTo>
                    <a:pt x="175" y="292"/>
                  </a:lnTo>
                  <a:lnTo>
                    <a:pt x="176" y="291"/>
                  </a:lnTo>
                  <a:lnTo>
                    <a:pt x="175" y="291"/>
                  </a:lnTo>
                  <a:lnTo>
                    <a:pt x="176" y="290"/>
                  </a:lnTo>
                  <a:lnTo>
                    <a:pt x="177" y="290"/>
                  </a:lnTo>
                  <a:lnTo>
                    <a:pt x="178" y="290"/>
                  </a:lnTo>
                  <a:lnTo>
                    <a:pt x="178" y="291"/>
                  </a:lnTo>
                  <a:lnTo>
                    <a:pt x="179" y="291"/>
                  </a:lnTo>
                  <a:lnTo>
                    <a:pt x="180" y="292"/>
                  </a:lnTo>
                  <a:lnTo>
                    <a:pt x="181" y="292"/>
                  </a:lnTo>
                  <a:lnTo>
                    <a:pt x="181" y="293"/>
                  </a:lnTo>
                  <a:lnTo>
                    <a:pt x="182" y="293"/>
                  </a:lnTo>
                  <a:lnTo>
                    <a:pt x="182" y="293"/>
                  </a:lnTo>
                  <a:lnTo>
                    <a:pt x="182" y="294"/>
                  </a:lnTo>
                  <a:lnTo>
                    <a:pt x="182" y="295"/>
                  </a:lnTo>
                  <a:lnTo>
                    <a:pt x="183" y="295"/>
                  </a:lnTo>
                  <a:lnTo>
                    <a:pt x="184" y="295"/>
                  </a:lnTo>
                  <a:lnTo>
                    <a:pt x="185" y="296"/>
                  </a:lnTo>
                  <a:lnTo>
                    <a:pt x="186" y="297"/>
                  </a:lnTo>
                  <a:lnTo>
                    <a:pt x="186" y="297"/>
                  </a:lnTo>
                  <a:lnTo>
                    <a:pt x="187" y="297"/>
                  </a:lnTo>
                  <a:lnTo>
                    <a:pt x="188" y="297"/>
                  </a:lnTo>
                  <a:lnTo>
                    <a:pt x="189" y="297"/>
                  </a:lnTo>
                  <a:lnTo>
                    <a:pt x="189" y="298"/>
                  </a:lnTo>
                  <a:lnTo>
                    <a:pt x="190" y="298"/>
                  </a:lnTo>
                  <a:lnTo>
                    <a:pt x="191" y="298"/>
                  </a:lnTo>
                  <a:lnTo>
                    <a:pt x="191" y="297"/>
                  </a:lnTo>
                  <a:lnTo>
                    <a:pt x="192" y="297"/>
                  </a:lnTo>
                  <a:lnTo>
                    <a:pt x="193" y="297"/>
                  </a:lnTo>
                  <a:lnTo>
                    <a:pt x="194" y="296"/>
                  </a:lnTo>
                  <a:lnTo>
                    <a:pt x="193" y="295"/>
                  </a:lnTo>
                  <a:lnTo>
                    <a:pt x="194" y="294"/>
                  </a:lnTo>
                  <a:lnTo>
                    <a:pt x="194" y="294"/>
                  </a:lnTo>
                  <a:lnTo>
                    <a:pt x="195" y="294"/>
                  </a:lnTo>
                  <a:lnTo>
                    <a:pt x="195" y="293"/>
                  </a:lnTo>
                  <a:lnTo>
                    <a:pt x="196" y="293"/>
                  </a:lnTo>
                  <a:lnTo>
                    <a:pt x="197" y="293"/>
                  </a:lnTo>
                  <a:lnTo>
                    <a:pt x="198" y="292"/>
                  </a:lnTo>
                  <a:lnTo>
                    <a:pt x="198" y="291"/>
                  </a:lnTo>
                  <a:lnTo>
                    <a:pt x="198" y="290"/>
                  </a:lnTo>
                  <a:lnTo>
                    <a:pt x="198" y="289"/>
                  </a:lnTo>
                  <a:lnTo>
                    <a:pt x="198" y="288"/>
                  </a:lnTo>
                  <a:lnTo>
                    <a:pt x="198" y="287"/>
                  </a:lnTo>
                  <a:lnTo>
                    <a:pt x="198" y="286"/>
                  </a:lnTo>
                  <a:lnTo>
                    <a:pt x="198" y="285"/>
                  </a:lnTo>
                  <a:lnTo>
                    <a:pt x="198" y="285"/>
                  </a:lnTo>
                  <a:lnTo>
                    <a:pt x="198" y="284"/>
                  </a:lnTo>
                  <a:lnTo>
                    <a:pt x="199" y="284"/>
                  </a:lnTo>
                  <a:lnTo>
                    <a:pt x="200" y="284"/>
                  </a:lnTo>
                  <a:lnTo>
                    <a:pt x="200" y="285"/>
                  </a:lnTo>
                  <a:lnTo>
                    <a:pt x="201" y="285"/>
                  </a:lnTo>
                  <a:lnTo>
                    <a:pt x="201" y="285"/>
                  </a:lnTo>
                  <a:lnTo>
                    <a:pt x="202" y="285"/>
                  </a:lnTo>
                  <a:lnTo>
                    <a:pt x="202" y="286"/>
                  </a:lnTo>
                  <a:lnTo>
                    <a:pt x="202" y="287"/>
                  </a:lnTo>
                  <a:lnTo>
                    <a:pt x="202" y="288"/>
                  </a:lnTo>
                  <a:lnTo>
                    <a:pt x="202" y="289"/>
                  </a:lnTo>
                  <a:lnTo>
                    <a:pt x="202" y="290"/>
                  </a:lnTo>
                  <a:lnTo>
                    <a:pt x="203" y="290"/>
                  </a:lnTo>
                  <a:lnTo>
                    <a:pt x="204" y="290"/>
                  </a:lnTo>
                  <a:lnTo>
                    <a:pt x="204" y="289"/>
                  </a:lnTo>
                  <a:lnTo>
                    <a:pt x="205" y="288"/>
                  </a:lnTo>
                  <a:lnTo>
                    <a:pt x="205" y="289"/>
                  </a:lnTo>
                  <a:lnTo>
                    <a:pt x="206" y="289"/>
                  </a:lnTo>
                  <a:lnTo>
                    <a:pt x="207" y="289"/>
                  </a:lnTo>
                  <a:lnTo>
                    <a:pt x="207" y="288"/>
                  </a:lnTo>
                  <a:lnTo>
                    <a:pt x="207" y="287"/>
                  </a:lnTo>
                  <a:lnTo>
                    <a:pt x="207" y="286"/>
                  </a:lnTo>
                  <a:lnTo>
                    <a:pt x="207" y="285"/>
                  </a:lnTo>
                  <a:lnTo>
                    <a:pt x="207" y="285"/>
                  </a:lnTo>
                  <a:lnTo>
                    <a:pt x="207" y="284"/>
                  </a:lnTo>
                  <a:lnTo>
                    <a:pt x="207" y="283"/>
                  </a:lnTo>
                  <a:lnTo>
                    <a:pt x="207" y="282"/>
                  </a:lnTo>
                  <a:lnTo>
                    <a:pt x="207" y="281"/>
                  </a:lnTo>
                  <a:lnTo>
                    <a:pt x="207" y="280"/>
                  </a:lnTo>
                  <a:lnTo>
                    <a:pt x="207" y="279"/>
                  </a:lnTo>
                  <a:lnTo>
                    <a:pt x="208" y="279"/>
                  </a:lnTo>
                  <a:lnTo>
                    <a:pt x="209" y="279"/>
                  </a:lnTo>
                  <a:lnTo>
                    <a:pt x="209" y="278"/>
                  </a:lnTo>
                  <a:lnTo>
                    <a:pt x="210" y="278"/>
                  </a:lnTo>
                  <a:lnTo>
                    <a:pt x="211" y="278"/>
                  </a:lnTo>
                  <a:lnTo>
                    <a:pt x="212" y="278"/>
                  </a:lnTo>
                  <a:lnTo>
                    <a:pt x="213" y="277"/>
                  </a:lnTo>
                  <a:lnTo>
                    <a:pt x="214" y="277"/>
                  </a:lnTo>
                  <a:lnTo>
                    <a:pt x="215" y="277"/>
                  </a:lnTo>
                  <a:lnTo>
                    <a:pt x="216" y="277"/>
                  </a:lnTo>
                  <a:lnTo>
                    <a:pt x="217" y="277"/>
                  </a:lnTo>
                  <a:lnTo>
                    <a:pt x="217" y="277"/>
                  </a:lnTo>
                  <a:lnTo>
                    <a:pt x="217" y="278"/>
                  </a:lnTo>
                  <a:lnTo>
                    <a:pt x="218" y="278"/>
                  </a:lnTo>
                  <a:lnTo>
                    <a:pt x="219" y="278"/>
                  </a:lnTo>
                  <a:lnTo>
                    <a:pt x="220" y="278"/>
                  </a:lnTo>
                  <a:lnTo>
                    <a:pt x="221" y="278"/>
                  </a:lnTo>
                  <a:lnTo>
                    <a:pt x="222" y="278"/>
                  </a:lnTo>
                  <a:lnTo>
                    <a:pt x="223" y="278"/>
                  </a:lnTo>
                  <a:lnTo>
                    <a:pt x="224" y="279"/>
                  </a:lnTo>
                  <a:lnTo>
                    <a:pt x="225" y="279"/>
                  </a:lnTo>
                  <a:lnTo>
                    <a:pt x="225" y="279"/>
                  </a:lnTo>
                  <a:lnTo>
                    <a:pt x="226" y="279"/>
                  </a:lnTo>
                  <a:lnTo>
                    <a:pt x="227" y="280"/>
                  </a:lnTo>
                  <a:lnTo>
                    <a:pt x="228" y="280"/>
                  </a:lnTo>
                  <a:lnTo>
                    <a:pt x="229" y="280"/>
                  </a:lnTo>
                  <a:lnTo>
                    <a:pt x="229" y="281"/>
                  </a:lnTo>
                  <a:lnTo>
                    <a:pt x="230" y="281"/>
                  </a:lnTo>
                  <a:lnTo>
                    <a:pt x="231" y="281"/>
                  </a:lnTo>
                  <a:lnTo>
                    <a:pt x="231" y="280"/>
                  </a:lnTo>
                  <a:lnTo>
                    <a:pt x="232" y="279"/>
                  </a:lnTo>
                  <a:lnTo>
                    <a:pt x="233" y="279"/>
                  </a:lnTo>
                  <a:lnTo>
                    <a:pt x="233" y="278"/>
                  </a:lnTo>
                  <a:lnTo>
                    <a:pt x="234" y="278"/>
                  </a:lnTo>
                  <a:lnTo>
                    <a:pt x="235" y="277"/>
                  </a:lnTo>
                  <a:lnTo>
                    <a:pt x="235" y="277"/>
                  </a:lnTo>
                  <a:lnTo>
                    <a:pt x="235" y="276"/>
                  </a:lnTo>
                  <a:lnTo>
                    <a:pt x="235" y="275"/>
                  </a:lnTo>
                  <a:lnTo>
                    <a:pt x="235" y="274"/>
                  </a:lnTo>
                  <a:lnTo>
                    <a:pt x="235" y="273"/>
                  </a:lnTo>
                  <a:lnTo>
                    <a:pt x="235" y="272"/>
                  </a:lnTo>
                  <a:lnTo>
                    <a:pt x="235" y="271"/>
                  </a:lnTo>
                  <a:lnTo>
                    <a:pt x="235" y="270"/>
                  </a:lnTo>
                  <a:lnTo>
                    <a:pt x="235" y="269"/>
                  </a:lnTo>
                  <a:lnTo>
                    <a:pt x="235" y="269"/>
                  </a:lnTo>
                  <a:lnTo>
                    <a:pt x="235" y="268"/>
                  </a:lnTo>
                  <a:lnTo>
                    <a:pt x="235" y="267"/>
                  </a:lnTo>
                  <a:lnTo>
                    <a:pt x="235" y="266"/>
                  </a:lnTo>
                  <a:lnTo>
                    <a:pt x="234" y="266"/>
                  </a:lnTo>
                  <a:lnTo>
                    <a:pt x="233" y="265"/>
                  </a:lnTo>
                  <a:lnTo>
                    <a:pt x="233" y="264"/>
                  </a:lnTo>
                  <a:lnTo>
                    <a:pt x="233" y="263"/>
                  </a:lnTo>
                  <a:lnTo>
                    <a:pt x="233" y="262"/>
                  </a:lnTo>
                  <a:lnTo>
                    <a:pt x="233" y="261"/>
                  </a:lnTo>
                  <a:lnTo>
                    <a:pt x="233" y="261"/>
                  </a:lnTo>
                  <a:lnTo>
                    <a:pt x="233" y="260"/>
                  </a:lnTo>
                  <a:lnTo>
                    <a:pt x="234" y="259"/>
                  </a:lnTo>
                  <a:lnTo>
                    <a:pt x="235" y="259"/>
                  </a:lnTo>
                  <a:lnTo>
                    <a:pt x="235" y="258"/>
                  </a:lnTo>
                  <a:lnTo>
                    <a:pt x="235" y="257"/>
                  </a:lnTo>
                  <a:lnTo>
                    <a:pt x="235" y="256"/>
                  </a:lnTo>
                  <a:lnTo>
                    <a:pt x="235" y="255"/>
                  </a:lnTo>
                  <a:lnTo>
                    <a:pt x="235" y="254"/>
                  </a:lnTo>
                  <a:lnTo>
                    <a:pt x="235" y="253"/>
                  </a:lnTo>
                  <a:lnTo>
                    <a:pt x="235" y="253"/>
                  </a:lnTo>
                  <a:lnTo>
                    <a:pt x="235" y="252"/>
                  </a:lnTo>
                  <a:lnTo>
                    <a:pt x="235" y="251"/>
                  </a:lnTo>
                  <a:lnTo>
                    <a:pt x="235" y="250"/>
                  </a:lnTo>
                  <a:lnTo>
                    <a:pt x="236" y="249"/>
                  </a:lnTo>
                  <a:lnTo>
                    <a:pt x="237" y="249"/>
                  </a:lnTo>
                  <a:lnTo>
                    <a:pt x="238" y="248"/>
                  </a:lnTo>
                  <a:lnTo>
                    <a:pt x="238" y="247"/>
                  </a:lnTo>
                  <a:lnTo>
                    <a:pt x="239" y="247"/>
                  </a:lnTo>
                  <a:lnTo>
                    <a:pt x="240" y="246"/>
                  </a:lnTo>
                  <a:lnTo>
                    <a:pt x="241" y="246"/>
                  </a:lnTo>
                  <a:lnTo>
                    <a:pt x="241" y="246"/>
                  </a:lnTo>
                  <a:lnTo>
                    <a:pt x="241" y="245"/>
                  </a:lnTo>
                  <a:lnTo>
                    <a:pt x="242" y="245"/>
                  </a:lnTo>
                  <a:lnTo>
                    <a:pt x="243" y="245"/>
                  </a:lnTo>
                  <a:lnTo>
                    <a:pt x="244" y="245"/>
                  </a:lnTo>
                  <a:lnTo>
                    <a:pt x="245" y="245"/>
                  </a:lnTo>
                  <a:lnTo>
                    <a:pt x="246" y="245"/>
                  </a:lnTo>
                  <a:lnTo>
                    <a:pt x="247" y="245"/>
                  </a:lnTo>
                  <a:lnTo>
                    <a:pt x="248" y="245"/>
                  </a:lnTo>
                  <a:lnTo>
                    <a:pt x="249" y="245"/>
                  </a:lnTo>
                  <a:lnTo>
                    <a:pt x="249" y="245"/>
                  </a:lnTo>
                  <a:lnTo>
                    <a:pt x="250" y="245"/>
                  </a:lnTo>
                  <a:lnTo>
                    <a:pt x="251" y="245"/>
                  </a:lnTo>
                  <a:lnTo>
                    <a:pt x="252" y="245"/>
                  </a:lnTo>
                  <a:lnTo>
                    <a:pt x="253" y="245"/>
                  </a:lnTo>
                  <a:lnTo>
                    <a:pt x="254" y="244"/>
                  </a:lnTo>
                  <a:lnTo>
                    <a:pt x="255" y="244"/>
                  </a:lnTo>
                  <a:lnTo>
                    <a:pt x="256" y="244"/>
                  </a:lnTo>
                  <a:lnTo>
                    <a:pt x="256" y="243"/>
                  </a:lnTo>
                  <a:lnTo>
                    <a:pt x="256" y="242"/>
                  </a:lnTo>
                  <a:lnTo>
                    <a:pt x="256" y="241"/>
                  </a:lnTo>
                  <a:lnTo>
                    <a:pt x="257" y="241"/>
                  </a:lnTo>
                  <a:lnTo>
                    <a:pt x="257" y="241"/>
                  </a:lnTo>
                  <a:lnTo>
                    <a:pt x="258" y="241"/>
                  </a:lnTo>
                  <a:lnTo>
                    <a:pt x="259" y="241"/>
                  </a:lnTo>
                  <a:lnTo>
                    <a:pt x="260" y="240"/>
                  </a:lnTo>
                  <a:lnTo>
                    <a:pt x="261" y="240"/>
                  </a:lnTo>
                  <a:lnTo>
                    <a:pt x="262" y="240"/>
                  </a:lnTo>
                  <a:lnTo>
                    <a:pt x="263" y="240"/>
                  </a:lnTo>
                  <a:lnTo>
                    <a:pt x="264" y="240"/>
                  </a:lnTo>
                  <a:lnTo>
                    <a:pt x="265" y="240"/>
                  </a:lnTo>
                  <a:lnTo>
                    <a:pt x="265" y="240"/>
                  </a:lnTo>
                  <a:lnTo>
                    <a:pt x="266" y="240"/>
                  </a:lnTo>
                  <a:lnTo>
                    <a:pt x="267" y="240"/>
                  </a:lnTo>
                  <a:lnTo>
                    <a:pt x="267" y="239"/>
                  </a:lnTo>
                  <a:lnTo>
                    <a:pt x="268" y="238"/>
                  </a:lnTo>
                  <a:lnTo>
                    <a:pt x="269" y="238"/>
                  </a:lnTo>
                  <a:lnTo>
                    <a:pt x="269" y="237"/>
                  </a:lnTo>
                  <a:lnTo>
                    <a:pt x="269" y="237"/>
                  </a:lnTo>
                  <a:lnTo>
                    <a:pt x="270" y="237"/>
                  </a:lnTo>
                  <a:lnTo>
                    <a:pt x="271" y="237"/>
                  </a:lnTo>
                  <a:lnTo>
                    <a:pt x="272" y="237"/>
                  </a:lnTo>
                  <a:lnTo>
                    <a:pt x="272" y="237"/>
                  </a:lnTo>
                  <a:lnTo>
                    <a:pt x="273" y="237"/>
                  </a:lnTo>
                  <a:lnTo>
                    <a:pt x="274" y="237"/>
                  </a:lnTo>
                  <a:lnTo>
                    <a:pt x="275" y="237"/>
                  </a:lnTo>
                  <a:lnTo>
                    <a:pt x="276" y="236"/>
                  </a:lnTo>
                  <a:lnTo>
                    <a:pt x="275" y="235"/>
                  </a:lnTo>
                  <a:lnTo>
                    <a:pt x="276" y="235"/>
                  </a:lnTo>
                  <a:lnTo>
                    <a:pt x="277" y="235"/>
                  </a:lnTo>
                  <a:lnTo>
                    <a:pt x="277" y="234"/>
                  </a:lnTo>
                  <a:lnTo>
                    <a:pt x="278" y="234"/>
                  </a:lnTo>
                  <a:lnTo>
                    <a:pt x="279" y="234"/>
                  </a:lnTo>
                  <a:lnTo>
                    <a:pt x="280" y="234"/>
                  </a:lnTo>
                  <a:lnTo>
                    <a:pt x="280" y="234"/>
                  </a:lnTo>
                  <a:lnTo>
                    <a:pt x="281" y="234"/>
                  </a:lnTo>
                  <a:lnTo>
                    <a:pt x="282" y="234"/>
                  </a:lnTo>
                  <a:lnTo>
                    <a:pt x="282" y="233"/>
                  </a:lnTo>
                  <a:lnTo>
                    <a:pt x="282" y="232"/>
                  </a:lnTo>
                  <a:lnTo>
                    <a:pt x="283" y="232"/>
                  </a:lnTo>
                  <a:lnTo>
                    <a:pt x="284" y="232"/>
                  </a:lnTo>
                  <a:lnTo>
                    <a:pt x="285" y="231"/>
                  </a:lnTo>
                  <a:lnTo>
                    <a:pt x="285" y="230"/>
                  </a:lnTo>
                  <a:lnTo>
                    <a:pt x="286" y="230"/>
                  </a:lnTo>
                  <a:lnTo>
                    <a:pt x="287" y="230"/>
                  </a:lnTo>
                  <a:lnTo>
                    <a:pt x="287" y="231"/>
                  </a:lnTo>
                  <a:lnTo>
                    <a:pt x="288" y="231"/>
                  </a:lnTo>
                  <a:lnTo>
                    <a:pt x="288" y="232"/>
                  </a:lnTo>
                  <a:lnTo>
                    <a:pt x="289" y="232"/>
                  </a:lnTo>
                  <a:lnTo>
                    <a:pt x="289" y="233"/>
                  </a:lnTo>
                  <a:lnTo>
                    <a:pt x="289" y="234"/>
                  </a:lnTo>
                  <a:lnTo>
                    <a:pt x="290" y="234"/>
                  </a:lnTo>
                  <a:lnTo>
                    <a:pt x="291" y="234"/>
                  </a:lnTo>
                  <a:lnTo>
                    <a:pt x="291" y="233"/>
                  </a:lnTo>
                  <a:lnTo>
                    <a:pt x="292" y="233"/>
                  </a:lnTo>
                  <a:lnTo>
                    <a:pt x="293" y="233"/>
                  </a:lnTo>
                  <a:lnTo>
                    <a:pt x="294" y="233"/>
                  </a:lnTo>
                  <a:lnTo>
                    <a:pt x="295" y="233"/>
                  </a:lnTo>
                  <a:lnTo>
                    <a:pt x="296" y="233"/>
                  </a:lnTo>
                  <a:lnTo>
                    <a:pt x="296" y="234"/>
                  </a:lnTo>
                  <a:lnTo>
                    <a:pt x="296" y="235"/>
                  </a:lnTo>
                  <a:lnTo>
                    <a:pt x="296" y="236"/>
                  </a:lnTo>
                  <a:lnTo>
                    <a:pt x="296" y="237"/>
                  </a:lnTo>
                  <a:lnTo>
                    <a:pt x="297" y="237"/>
                  </a:lnTo>
                  <a:lnTo>
                    <a:pt x="298" y="237"/>
                  </a:lnTo>
                  <a:lnTo>
                    <a:pt x="298" y="238"/>
                  </a:lnTo>
                  <a:lnTo>
                    <a:pt x="298" y="239"/>
                  </a:lnTo>
                  <a:lnTo>
                    <a:pt x="299" y="239"/>
                  </a:lnTo>
                  <a:lnTo>
                    <a:pt x="300" y="239"/>
                  </a:lnTo>
                  <a:lnTo>
                    <a:pt x="301" y="239"/>
                  </a:lnTo>
                  <a:lnTo>
                    <a:pt x="302" y="239"/>
                  </a:lnTo>
                  <a:lnTo>
                    <a:pt x="303" y="239"/>
                  </a:lnTo>
                  <a:lnTo>
                    <a:pt x="303" y="238"/>
                  </a:lnTo>
                  <a:lnTo>
                    <a:pt x="304" y="238"/>
                  </a:lnTo>
                  <a:lnTo>
                    <a:pt x="304" y="237"/>
                  </a:lnTo>
                  <a:lnTo>
                    <a:pt x="304" y="237"/>
                  </a:lnTo>
                  <a:lnTo>
                    <a:pt x="304" y="236"/>
                  </a:lnTo>
                  <a:lnTo>
                    <a:pt x="305" y="235"/>
                  </a:lnTo>
                  <a:lnTo>
                    <a:pt x="306" y="235"/>
                  </a:lnTo>
                  <a:lnTo>
                    <a:pt x="306" y="234"/>
                  </a:lnTo>
                  <a:lnTo>
                    <a:pt x="307" y="234"/>
                  </a:lnTo>
                  <a:lnTo>
                    <a:pt x="307" y="233"/>
                  </a:lnTo>
                  <a:lnTo>
                    <a:pt x="307" y="232"/>
                  </a:lnTo>
                  <a:lnTo>
                    <a:pt x="308" y="232"/>
                  </a:lnTo>
                  <a:lnTo>
                    <a:pt x="309" y="232"/>
                  </a:lnTo>
                  <a:lnTo>
                    <a:pt x="309" y="231"/>
                  </a:lnTo>
                  <a:lnTo>
                    <a:pt x="309" y="230"/>
                  </a:lnTo>
                  <a:lnTo>
                    <a:pt x="310" y="230"/>
                  </a:lnTo>
                  <a:lnTo>
                    <a:pt x="311" y="229"/>
                  </a:lnTo>
                  <a:lnTo>
                    <a:pt x="312" y="229"/>
                  </a:lnTo>
                  <a:lnTo>
                    <a:pt x="312" y="228"/>
                  </a:lnTo>
                  <a:lnTo>
                    <a:pt x="312" y="227"/>
                  </a:lnTo>
                  <a:lnTo>
                    <a:pt x="312" y="226"/>
                  </a:lnTo>
                  <a:lnTo>
                    <a:pt x="312" y="225"/>
                  </a:lnTo>
                  <a:lnTo>
                    <a:pt x="312" y="224"/>
                  </a:lnTo>
                  <a:lnTo>
                    <a:pt x="312" y="223"/>
                  </a:lnTo>
                  <a:lnTo>
                    <a:pt x="312" y="223"/>
                  </a:lnTo>
                  <a:lnTo>
                    <a:pt x="313" y="222"/>
                  </a:lnTo>
                  <a:lnTo>
                    <a:pt x="312" y="222"/>
                  </a:lnTo>
                  <a:lnTo>
                    <a:pt x="312" y="221"/>
                  </a:lnTo>
                  <a:lnTo>
                    <a:pt x="312" y="221"/>
                  </a:lnTo>
                  <a:lnTo>
                    <a:pt x="312" y="220"/>
                  </a:lnTo>
                  <a:lnTo>
                    <a:pt x="312" y="219"/>
                  </a:lnTo>
                  <a:lnTo>
                    <a:pt x="311" y="219"/>
                  </a:lnTo>
                  <a:lnTo>
                    <a:pt x="310" y="219"/>
                  </a:lnTo>
                  <a:lnTo>
                    <a:pt x="309" y="219"/>
                  </a:lnTo>
                  <a:lnTo>
                    <a:pt x="308" y="219"/>
                  </a:lnTo>
                  <a:lnTo>
                    <a:pt x="307" y="218"/>
                  </a:lnTo>
                  <a:lnTo>
                    <a:pt x="307" y="217"/>
                  </a:lnTo>
                  <a:lnTo>
                    <a:pt x="307" y="216"/>
                  </a:lnTo>
                  <a:lnTo>
                    <a:pt x="307" y="215"/>
                  </a:lnTo>
                  <a:lnTo>
                    <a:pt x="307" y="214"/>
                  </a:lnTo>
                  <a:lnTo>
                    <a:pt x="308" y="213"/>
                  </a:lnTo>
                  <a:lnTo>
                    <a:pt x="309" y="213"/>
                  </a:lnTo>
                  <a:lnTo>
                    <a:pt x="309" y="213"/>
                  </a:lnTo>
                  <a:lnTo>
                    <a:pt x="310" y="212"/>
                  </a:lnTo>
                  <a:lnTo>
                    <a:pt x="311" y="212"/>
                  </a:lnTo>
                  <a:lnTo>
                    <a:pt x="312" y="211"/>
                  </a:lnTo>
                  <a:lnTo>
                    <a:pt x="312" y="210"/>
                  </a:lnTo>
                  <a:lnTo>
                    <a:pt x="312" y="209"/>
                  </a:lnTo>
                  <a:lnTo>
                    <a:pt x="312" y="208"/>
                  </a:lnTo>
                  <a:lnTo>
                    <a:pt x="313" y="206"/>
                  </a:lnTo>
                  <a:lnTo>
                    <a:pt x="314" y="206"/>
                  </a:lnTo>
                  <a:lnTo>
                    <a:pt x="315" y="206"/>
                  </a:lnTo>
                  <a:lnTo>
                    <a:pt x="316" y="206"/>
                  </a:lnTo>
                  <a:lnTo>
                    <a:pt x="316" y="205"/>
                  </a:lnTo>
                  <a:lnTo>
                    <a:pt x="317" y="205"/>
                  </a:lnTo>
                  <a:lnTo>
                    <a:pt x="318" y="205"/>
                  </a:lnTo>
                  <a:lnTo>
                    <a:pt x="318" y="204"/>
                  </a:lnTo>
                  <a:lnTo>
                    <a:pt x="319" y="204"/>
                  </a:lnTo>
                  <a:lnTo>
                    <a:pt x="320" y="204"/>
                  </a:lnTo>
                  <a:lnTo>
                    <a:pt x="320" y="204"/>
                  </a:lnTo>
                  <a:lnTo>
                    <a:pt x="321" y="203"/>
                  </a:lnTo>
                  <a:lnTo>
                    <a:pt x="322" y="203"/>
                  </a:lnTo>
                  <a:lnTo>
                    <a:pt x="323" y="203"/>
                  </a:lnTo>
                  <a:lnTo>
                    <a:pt x="323" y="202"/>
                  </a:lnTo>
                  <a:lnTo>
                    <a:pt x="324" y="202"/>
                  </a:lnTo>
                  <a:lnTo>
                    <a:pt x="325" y="201"/>
                  </a:lnTo>
                  <a:lnTo>
                    <a:pt x="326" y="200"/>
                  </a:lnTo>
                  <a:lnTo>
                    <a:pt x="326" y="199"/>
                  </a:lnTo>
                  <a:lnTo>
                    <a:pt x="327" y="200"/>
                  </a:lnTo>
                  <a:lnTo>
                    <a:pt x="326" y="201"/>
                  </a:lnTo>
                  <a:lnTo>
                    <a:pt x="326" y="202"/>
                  </a:lnTo>
                  <a:lnTo>
                    <a:pt x="327" y="202"/>
                  </a:lnTo>
                  <a:lnTo>
                    <a:pt x="327" y="203"/>
                  </a:lnTo>
                  <a:lnTo>
                    <a:pt x="328" y="203"/>
                  </a:lnTo>
                  <a:lnTo>
                    <a:pt x="328" y="203"/>
                  </a:lnTo>
                  <a:lnTo>
                    <a:pt x="329" y="203"/>
                  </a:lnTo>
                  <a:lnTo>
                    <a:pt x="330" y="204"/>
                  </a:lnTo>
                  <a:lnTo>
                    <a:pt x="331" y="204"/>
                  </a:lnTo>
                  <a:lnTo>
                    <a:pt x="332" y="204"/>
                  </a:lnTo>
                  <a:lnTo>
                    <a:pt x="332" y="203"/>
                  </a:lnTo>
                  <a:lnTo>
                    <a:pt x="333" y="203"/>
                  </a:lnTo>
                  <a:lnTo>
                    <a:pt x="334" y="203"/>
                  </a:lnTo>
                  <a:lnTo>
                    <a:pt x="335" y="204"/>
                  </a:lnTo>
                  <a:lnTo>
                    <a:pt x="336" y="205"/>
                  </a:lnTo>
                  <a:lnTo>
                    <a:pt x="336" y="206"/>
                  </a:lnTo>
                  <a:lnTo>
                    <a:pt x="336" y="206"/>
                  </a:lnTo>
                  <a:lnTo>
                    <a:pt x="336" y="207"/>
                  </a:lnTo>
                  <a:lnTo>
                    <a:pt x="336" y="208"/>
                  </a:lnTo>
                  <a:lnTo>
                    <a:pt x="336" y="209"/>
                  </a:lnTo>
                  <a:lnTo>
                    <a:pt x="337" y="210"/>
                  </a:lnTo>
                  <a:lnTo>
                    <a:pt x="337" y="211"/>
                  </a:lnTo>
                  <a:lnTo>
                    <a:pt x="337" y="212"/>
                  </a:lnTo>
                  <a:lnTo>
                    <a:pt x="337" y="213"/>
                  </a:lnTo>
                  <a:lnTo>
                    <a:pt x="337" y="213"/>
                  </a:lnTo>
                  <a:lnTo>
                    <a:pt x="337" y="214"/>
                  </a:lnTo>
                  <a:lnTo>
                    <a:pt x="338" y="215"/>
                  </a:lnTo>
                  <a:lnTo>
                    <a:pt x="339" y="215"/>
                  </a:lnTo>
                  <a:lnTo>
                    <a:pt x="340" y="215"/>
                  </a:lnTo>
                  <a:lnTo>
                    <a:pt x="340" y="216"/>
                  </a:lnTo>
                  <a:lnTo>
                    <a:pt x="340" y="217"/>
                  </a:lnTo>
                  <a:lnTo>
                    <a:pt x="341" y="217"/>
                  </a:lnTo>
                  <a:lnTo>
                    <a:pt x="342" y="218"/>
                  </a:lnTo>
                  <a:lnTo>
                    <a:pt x="343" y="219"/>
                  </a:lnTo>
                  <a:lnTo>
                    <a:pt x="343" y="220"/>
                  </a:lnTo>
                  <a:lnTo>
                    <a:pt x="342" y="220"/>
                  </a:lnTo>
                  <a:lnTo>
                    <a:pt x="342" y="221"/>
                  </a:lnTo>
                  <a:lnTo>
                    <a:pt x="343" y="221"/>
                  </a:lnTo>
                  <a:lnTo>
                    <a:pt x="343" y="221"/>
                  </a:lnTo>
                  <a:lnTo>
                    <a:pt x="344" y="221"/>
                  </a:lnTo>
                  <a:lnTo>
                    <a:pt x="344" y="221"/>
                  </a:lnTo>
                  <a:lnTo>
                    <a:pt x="344" y="220"/>
                  </a:lnTo>
                  <a:lnTo>
                    <a:pt x="344" y="219"/>
                  </a:lnTo>
                  <a:lnTo>
                    <a:pt x="344" y="218"/>
                  </a:lnTo>
                  <a:lnTo>
                    <a:pt x="343" y="218"/>
                  </a:lnTo>
                  <a:lnTo>
                    <a:pt x="343" y="217"/>
                  </a:lnTo>
                  <a:lnTo>
                    <a:pt x="343" y="217"/>
                  </a:lnTo>
                  <a:lnTo>
                    <a:pt x="344" y="217"/>
                  </a:lnTo>
                  <a:lnTo>
                    <a:pt x="345" y="217"/>
                  </a:lnTo>
                  <a:lnTo>
                    <a:pt x="346" y="217"/>
                  </a:lnTo>
                  <a:lnTo>
                    <a:pt x="347" y="218"/>
                  </a:lnTo>
                  <a:lnTo>
                    <a:pt x="348" y="218"/>
                  </a:lnTo>
                  <a:lnTo>
                    <a:pt x="349" y="219"/>
                  </a:lnTo>
                  <a:lnTo>
                    <a:pt x="350" y="220"/>
                  </a:lnTo>
                  <a:lnTo>
                    <a:pt x="351" y="221"/>
                  </a:lnTo>
                  <a:lnTo>
                    <a:pt x="351" y="221"/>
                  </a:lnTo>
                  <a:lnTo>
                    <a:pt x="351" y="221"/>
                  </a:lnTo>
                  <a:lnTo>
                    <a:pt x="351" y="222"/>
                  </a:lnTo>
                  <a:lnTo>
                    <a:pt x="351" y="223"/>
                  </a:lnTo>
                  <a:lnTo>
                    <a:pt x="352" y="223"/>
                  </a:lnTo>
                  <a:lnTo>
                    <a:pt x="352" y="222"/>
                  </a:lnTo>
                  <a:lnTo>
                    <a:pt x="353" y="223"/>
                  </a:lnTo>
                  <a:lnTo>
                    <a:pt x="353" y="224"/>
                  </a:lnTo>
                  <a:lnTo>
                    <a:pt x="354" y="225"/>
                  </a:lnTo>
                  <a:lnTo>
                    <a:pt x="355" y="225"/>
                  </a:lnTo>
                  <a:lnTo>
                    <a:pt x="356" y="225"/>
                  </a:lnTo>
                  <a:lnTo>
                    <a:pt x="357" y="225"/>
                  </a:lnTo>
                  <a:lnTo>
                    <a:pt x="358" y="225"/>
                  </a:lnTo>
                  <a:lnTo>
                    <a:pt x="358" y="226"/>
                  </a:lnTo>
                  <a:lnTo>
                    <a:pt x="359" y="226"/>
                  </a:lnTo>
                  <a:lnTo>
                    <a:pt x="359" y="226"/>
                  </a:lnTo>
                  <a:lnTo>
                    <a:pt x="360" y="226"/>
                  </a:lnTo>
                  <a:lnTo>
                    <a:pt x="360" y="225"/>
                  </a:lnTo>
                  <a:lnTo>
                    <a:pt x="361" y="225"/>
                  </a:lnTo>
                  <a:lnTo>
                    <a:pt x="362" y="224"/>
                  </a:lnTo>
                  <a:lnTo>
                    <a:pt x="363" y="223"/>
                  </a:lnTo>
                  <a:lnTo>
                    <a:pt x="364" y="223"/>
                  </a:lnTo>
                  <a:lnTo>
                    <a:pt x="365" y="223"/>
                  </a:lnTo>
                  <a:lnTo>
                    <a:pt x="364" y="223"/>
                  </a:lnTo>
                  <a:lnTo>
                    <a:pt x="364" y="222"/>
                  </a:lnTo>
                  <a:lnTo>
                    <a:pt x="363" y="222"/>
                  </a:lnTo>
                  <a:lnTo>
                    <a:pt x="362" y="222"/>
                  </a:lnTo>
                  <a:lnTo>
                    <a:pt x="361" y="221"/>
                  </a:lnTo>
                  <a:lnTo>
                    <a:pt x="360" y="221"/>
                  </a:lnTo>
                  <a:lnTo>
                    <a:pt x="360" y="220"/>
                  </a:lnTo>
                  <a:lnTo>
                    <a:pt x="359" y="220"/>
                  </a:lnTo>
                  <a:lnTo>
                    <a:pt x="360" y="219"/>
                  </a:lnTo>
                  <a:lnTo>
                    <a:pt x="360" y="218"/>
                  </a:lnTo>
                  <a:lnTo>
                    <a:pt x="359" y="217"/>
                  </a:lnTo>
                  <a:lnTo>
                    <a:pt x="359" y="216"/>
                  </a:lnTo>
                  <a:lnTo>
                    <a:pt x="360" y="215"/>
                  </a:lnTo>
                  <a:lnTo>
                    <a:pt x="361" y="215"/>
                  </a:lnTo>
                  <a:lnTo>
                    <a:pt x="362" y="215"/>
                  </a:lnTo>
                  <a:lnTo>
                    <a:pt x="362" y="214"/>
                  </a:lnTo>
                  <a:lnTo>
                    <a:pt x="362" y="213"/>
                  </a:lnTo>
                  <a:lnTo>
                    <a:pt x="362" y="213"/>
                  </a:lnTo>
                  <a:lnTo>
                    <a:pt x="362" y="212"/>
                  </a:lnTo>
                  <a:lnTo>
                    <a:pt x="362" y="211"/>
                  </a:lnTo>
                  <a:lnTo>
                    <a:pt x="362" y="210"/>
                  </a:lnTo>
                  <a:lnTo>
                    <a:pt x="361" y="210"/>
                  </a:lnTo>
                  <a:lnTo>
                    <a:pt x="361" y="209"/>
                  </a:lnTo>
                  <a:lnTo>
                    <a:pt x="360" y="209"/>
                  </a:lnTo>
                  <a:lnTo>
                    <a:pt x="359" y="208"/>
                  </a:lnTo>
                  <a:lnTo>
                    <a:pt x="359" y="207"/>
                  </a:lnTo>
                  <a:lnTo>
                    <a:pt x="358" y="207"/>
                  </a:lnTo>
                  <a:lnTo>
                    <a:pt x="358" y="208"/>
                  </a:lnTo>
                  <a:lnTo>
                    <a:pt x="358" y="209"/>
                  </a:lnTo>
                  <a:lnTo>
                    <a:pt x="357" y="208"/>
                  </a:lnTo>
                  <a:lnTo>
                    <a:pt x="356" y="208"/>
                  </a:lnTo>
                  <a:lnTo>
                    <a:pt x="355" y="208"/>
                  </a:lnTo>
                  <a:lnTo>
                    <a:pt x="354" y="207"/>
                  </a:lnTo>
                  <a:lnTo>
                    <a:pt x="353" y="208"/>
                  </a:lnTo>
                  <a:lnTo>
                    <a:pt x="353" y="209"/>
                  </a:lnTo>
                  <a:lnTo>
                    <a:pt x="353" y="210"/>
                  </a:lnTo>
                  <a:lnTo>
                    <a:pt x="352" y="210"/>
                  </a:lnTo>
                  <a:lnTo>
                    <a:pt x="351" y="210"/>
                  </a:lnTo>
                  <a:lnTo>
                    <a:pt x="351" y="209"/>
                  </a:lnTo>
                  <a:lnTo>
                    <a:pt x="351" y="209"/>
                  </a:lnTo>
                  <a:lnTo>
                    <a:pt x="350" y="208"/>
                  </a:lnTo>
                  <a:lnTo>
                    <a:pt x="349" y="208"/>
                  </a:lnTo>
                  <a:lnTo>
                    <a:pt x="348" y="207"/>
                  </a:lnTo>
                  <a:lnTo>
                    <a:pt x="347" y="207"/>
                  </a:lnTo>
                  <a:lnTo>
                    <a:pt x="346" y="207"/>
                  </a:lnTo>
                  <a:lnTo>
                    <a:pt x="345" y="206"/>
                  </a:lnTo>
                  <a:lnTo>
                    <a:pt x="344" y="206"/>
                  </a:lnTo>
                  <a:lnTo>
                    <a:pt x="343" y="206"/>
                  </a:lnTo>
                  <a:lnTo>
                    <a:pt x="343" y="206"/>
                  </a:lnTo>
                  <a:lnTo>
                    <a:pt x="342" y="206"/>
                  </a:lnTo>
                  <a:lnTo>
                    <a:pt x="342" y="205"/>
                  </a:lnTo>
                  <a:lnTo>
                    <a:pt x="343" y="204"/>
                  </a:lnTo>
                  <a:lnTo>
                    <a:pt x="343" y="204"/>
                  </a:lnTo>
                  <a:lnTo>
                    <a:pt x="344" y="203"/>
                  </a:lnTo>
                  <a:lnTo>
                    <a:pt x="345" y="202"/>
                  </a:lnTo>
                  <a:lnTo>
                    <a:pt x="346" y="202"/>
                  </a:lnTo>
                  <a:lnTo>
                    <a:pt x="346" y="201"/>
                  </a:lnTo>
                  <a:lnTo>
                    <a:pt x="346" y="200"/>
                  </a:lnTo>
                  <a:lnTo>
                    <a:pt x="345" y="200"/>
                  </a:lnTo>
                  <a:lnTo>
                    <a:pt x="345" y="199"/>
                  </a:lnTo>
                  <a:lnTo>
                    <a:pt x="344" y="198"/>
                  </a:lnTo>
                  <a:lnTo>
                    <a:pt x="344" y="198"/>
                  </a:lnTo>
                  <a:lnTo>
                    <a:pt x="344" y="197"/>
                  </a:lnTo>
                  <a:lnTo>
                    <a:pt x="345" y="196"/>
                  </a:lnTo>
                  <a:lnTo>
                    <a:pt x="346" y="196"/>
                  </a:lnTo>
                  <a:lnTo>
                    <a:pt x="347" y="196"/>
                  </a:lnTo>
                  <a:lnTo>
                    <a:pt x="347" y="197"/>
                  </a:lnTo>
                  <a:lnTo>
                    <a:pt x="348" y="198"/>
                  </a:lnTo>
                  <a:lnTo>
                    <a:pt x="349" y="198"/>
                  </a:lnTo>
                  <a:lnTo>
                    <a:pt x="349" y="199"/>
                  </a:lnTo>
                  <a:lnTo>
                    <a:pt x="349" y="200"/>
                  </a:lnTo>
                  <a:lnTo>
                    <a:pt x="350" y="200"/>
                  </a:lnTo>
                  <a:lnTo>
                    <a:pt x="350" y="199"/>
                  </a:lnTo>
                  <a:lnTo>
                    <a:pt x="351" y="199"/>
                  </a:lnTo>
                  <a:lnTo>
                    <a:pt x="351" y="199"/>
                  </a:lnTo>
                  <a:lnTo>
                    <a:pt x="352" y="199"/>
                  </a:lnTo>
                  <a:lnTo>
                    <a:pt x="353" y="199"/>
                  </a:lnTo>
                  <a:lnTo>
                    <a:pt x="353" y="198"/>
                  </a:lnTo>
                  <a:lnTo>
                    <a:pt x="354" y="198"/>
                  </a:lnTo>
                  <a:lnTo>
                    <a:pt x="354" y="198"/>
                  </a:lnTo>
                  <a:lnTo>
                    <a:pt x="355" y="197"/>
                  </a:lnTo>
                  <a:lnTo>
                    <a:pt x="355" y="196"/>
                  </a:lnTo>
                  <a:lnTo>
                    <a:pt x="355" y="195"/>
                  </a:lnTo>
                  <a:lnTo>
                    <a:pt x="355" y="194"/>
                  </a:lnTo>
                  <a:lnTo>
                    <a:pt x="355" y="193"/>
                  </a:lnTo>
                  <a:lnTo>
                    <a:pt x="355" y="192"/>
                  </a:lnTo>
                  <a:lnTo>
                    <a:pt x="356" y="192"/>
                  </a:lnTo>
                  <a:lnTo>
                    <a:pt x="357" y="192"/>
                  </a:lnTo>
                  <a:lnTo>
                    <a:pt x="358" y="192"/>
                  </a:lnTo>
                  <a:lnTo>
                    <a:pt x="359" y="192"/>
                  </a:lnTo>
                  <a:lnTo>
                    <a:pt x="359" y="191"/>
                  </a:lnTo>
                  <a:lnTo>
                    <a:pt x="360" y="191"/>
                  </a:lnTo>
                  <a:lnTo>
                    <a:pt x="360" y="190"/>
                  </a:lnTo>
                  <a:lnTo>
                    <a:pt x="361" y="190"/>
                  </a:lnTo>
                  <a:lnTo>
                    <a:pt x="361" y="190"/>
                  </a:lnTo>
                  <a:lnTo>
                    <a:pt x="362" y="190"/>
                  </a:lnTo>
                  <a:lnTo>
                    <a:pt x="363" y="190"/>
                  </a:lnTo>
                  <a:lnTo>
                    <a:pt x="364" y="190"/>
                  </a:lnTo>
                  <a:lnTo>
                    <a:pt x="365" y="191"/>
                  </a:lnTo>
                  <a:lnTo>
                    <a:pt x="366" y="192"/>
                  </a:lnTo>
                  <a:lnTo>
                    <a:pt x="367" y="192"/>
                  </a:lnTo>
                  <a:lnTo>
                    <a:pt x="367" y="193"/>
                  </a:lnTo>
                  <a:lnTo>
                    <a:pt x="367" y="193"/>
                  </a:lnTo>
                  <a:lnTo>
                    <a:pt x="367" y="194"/>
                  </a:lnTo>
                  <a:lnTo>
                    <a:pt x="368" y="194"/>
                  </a:lnTo>
                  <a:lnTo>
                    <a:pt x="368" y="195"/>
                  </a:lnTo>
                  <a:lnTo>
                    <a:pt x="368" y="196"/>
                  </a:lnTo>
                  <a:lnTo>
                    <a:pt x="368" y="197"/>
                  </a:lnTo>
                  <a:lnTo>
                    <a:pt x="368" y="198"/>
                  </a:lnTo>
                  <a:lnTo>
                    <a:pt x="368" y="198"/>
                  </a:lnTo>
                  <a:lnTo>
                    <a:pt x="369" y="198"/>
                  </a:lnTo>
                  <a:lnTo>
                    <a:pt x="370" y="198"/>
                  </a:lnTo>
                  <a:lnTo>
                    <a:pt x="371" y="198"/>
                  </a:lnTo>
                  <a:lnTo>
                    <a:pt x="371" y="198"/>
                  </a:lnTo>
                  <a:lnTo>
                    <a:pt x="371" y="197"/>
                  </a:lnTo>
                  <a:lnTo>
                    <a:pt x="372" y="197"/>
                  </a:lnTo>
                  <a:lnTo>
                    <a:pt x="373" y="197"/>
                  </a:lnTo>
                  <a:lnTo>
                    <a:pt x="374" y="197"/>
                  </a:lnTo>
                  <a:lnTo>
                    <a:pt x="375" y="197"/>
                  </a:lnTo>
                  <a:lnTo>
                    <a:pt x="375" y="197"/>
                  </a:lnTo>
                  <a:lnTo>
                    <a:pt x="376" y="197"/>
                  </a:lnTo>
                  <a:lnTo>
                    <a:pt x="377" y="197"/>
                  </a:lnTo>
                  <a:lnTo>
                    <a:pt x="378" y="197"/>
                  </a:lnTo>
                  <a:lnTo>
                    <a:pt x="379" y="198"/>
                  </a:lnTo>
                  <a:lnTo>
                    <a:pt x="380" y="198"/>
                  </a:lnTo>
                  <a:lnTo>
                    <a:pt x="381" y="198"/>
                  </a:lnTo>
                  <a:lnTo>
                    <a:pt x="382" y="198"/>
                  </a:lnTo>
                  <a:lnTo>
                    <a:pt x="383" y="198"/>
                  </a:lnTo>
                  <a:lnTo>
                    <a:pt x="383" y="198"/>
                  </a:lnTo>
                  <a:lnTo>
                    <a:pt x="383" y="199"/>
                  </a:lnTo>
                  <a:lnTo>
                    <a:pt x="384" y="199"/>
                  </a:lnTo>
                  <a:lnTo>
                    <a:pt x="385" y="199"/>
                  </a:lnTo>
                  <a:lnTo>
                    <a:pt x="386" y="199"/>
                  </a:lnTo>
                  <a:lnTo>
                    <a:pt x="386" y="200"/>
                  </a:lnTo>
                  <a:lnTo>
                    <a:pt x="387" y="200"/>
                  </a:lnTo>
                  <a:lnTo>
                    <a:pt x="388" y="199"/>
                  </a:lnTo>
                  <a:lnTo>
                    <a:pt x="389" y="199"/>
                  </a:lnTo>
                  <a:lnTo>
                    <a:pt x="389" y="198"/>
                  </a:lnTo>
                  <a:lnTo>
                    <a:pt x="389" y="198"/>
                  </a:lnTo>
                  <a:lnTo>
                    <a:pt x="389" y="197"/>
                  </a:lnTo>
                  <a:lnTo>
                    <a:pt x="389" y="196"/>
                  </a:lnTo>
                  <a:lnTo>
                    <a:pt x="389" y="195"/>
                  </a:lnTo>
                  <a:lnTo>
                    <a:pt x="389" y="194"/>
                  </a:lnTo>
                  <a:lnTo>
                    <a:pt x="389" y="193"/>
                  </a:lnTo>
                  <a:lnTo>
                    <a:pt x="389" y="192"/>
                  </a:lnTo>
                  <a:lnTo>
                    <a:pt x="389" y="191"/>
                  </a:lnTo>
                  <a:lnTo>
                    <a:pt x="389" y="190"/>
                  </a:lnTo>
                  <a:lnTo>
                    <a:pt x="389" y="190"/>
                  </a:lnTo>
                  <a:lnTo>
                    <a:pt x="390" y="190"/>
                  </a:lnTo>
                  <a:lnTo>
                    <a:pt x="391" y="190"/>
                  </a:lnTo>
                  <a:lnTo>
                    <a:pt x="391" y="190"/>
                  </a:lnTo>
                  <a:lnTo>
                    <a:pt x="392" y="190"/>
                  </a:lnTo>
                  <a:lnTo>
                    <a:pt x="393" y="190"/>
                  </a:lnTo>
                  <a:lnTo>
                    <a:pt x="393" y="189"/>
                  </a:lnTo>
                  <a:lnTo>
                    <a:pt x="393" y="188"/>
                  </a:lnTo>
                  <a:lnTo>
                    <a:pt x="393" y="187"/>
                  </a:lnTo>
                  <a:lnTo>
                    <a:pt x="393" y="186"/>
                  </a:lnTo>
                  <a:lnTo>
                    <a:pt x="393" y="185"/>
                  </a:lnTo>
                  <a:lnTo>
                    <a:pt x="393" y="184"/>
                  </a:lnTo>
                  <a:lnTo>
                    <a:pt x="394" y="184"/>
                  </a:lnTo>
                  <a:lnTo>
                    <a:pt x="395" y="183"/>
                  </a:lnTo>
                  <a:lnTo>
                    <a:pt x="396" y="184"/>
                  </a:lnTo>
                  <a:lnTo>
                    <a:pt x="397" y="184"/>
                  </a:lnTo>
                  <a:lnTo>
                    <a:pt x="397" y="185"/>
                  </a:lnTo>
                  <a:lnTo>
                    <a:pt x="398" y="185"/>
                  </a:lnTo>
                  <a:lnTo>
                    <a:pt x="399" y="186"/>
                  </a:lnTo>
                  <a:lnTo>
                    <a:pt x="399" y="187"/>
                  </a:lnTo>
                  <a:lnTo>
                    <a:pt x="400" y="187"/>
                  </a:lnTo>
                  <a:lnTo>
                    <a:pt x="401" y="187"/>
                  </a:lnTo>
                  <a:lnTo>
                    <a:pt x="402" y="187"/>
                  </a:lnTo>
                  <a:lnTo>
                    <a:pt x="403" y="187"/>
                  </a:lnTo>
                  <a:lnTo>
                    <a:pt x="404" y="187"/>
                  </a:lnTo>
                  <a:lnTo>
                    <a:pt x="405" y="186"/>
                  </a:lnTo>
                  <a:lnTo>
                    <a:pt x="406" y="185"/>
                  </a:lnTo>
                  <a:lnTo>
                    <a:pt x="406" y="184"/>
                  </a:lnTo>
                  <a:lnTo>
                    <a:pt x="406" y="183"/>
                  </a:lnTo>
                  <a:lnTo>
                    <a:pt x="407" y="183"/>
                  </a:lnTo>
                  <a:lnTo>
                    <a:pt x="407" y="183"/>
                  </a:lnTo>
                  <a:lnTo>
                    <a:pt x="408" y="184"/>
                  </a:lnTo>
                  <a:lnTo>
                    <a:pt x="408" y="183"/>
                  </a:lnTo>
                  <a:lnTo>
                    <a:pt x="409" y="184"/>
                  </a:lnTo>
                  <a:lnTo>
                    <a:pt x="409" y="183"/>
                  </a:lnTo>
                  <a:lnTo>
                    <a:pt x="410" y="183"/>
                  </a:lnTo>
                  <a:lnTo>
                    <a:pt x="411" y="183"/>
                  </a:lnTo>
                  <a:lnTo>
                    <a:pt x="412" y="183"/>
                  </a:lnTo>
                  <a:lnTo>
                    <a:pt x="413" y="183"/>
                  </a:lnTo>
                  <a:lnTo>
                    <a:pt x="414" y="183"/>
                  </a:lnTo>
                  <a:lnTo>
                    <a:pt x="414" y="183"/>
                  </a:lnTo>
                  <a:lnTo>
                    <a:pt x="415" y="183"/>
                  </a:lnTo>
                  <a:lnTo>
                    <a:pt x="416" y="183"/>
                  </a:lnTo>
                  <a:lnTo>
                    <a:pt x="417" y="183"/>
                  </a:lnTo>
                  <a:lnTo>
                    <a:pt x="417" y="182"/>
                  </a:lnTo>
                  <a:lnTo>
                    <a:pt x="417" y="182"/>
                  </a:lnTo>
                  <a:lnTo>
                    <a:pt x="417" y="181"/>
                  </a:lnTo>
                  <a:lnTo>
                    <a:pt x="417" y="180"/>
                  </a:lnTo>
                  <a:lnTo>
                    <a:pt x="417" y="179"/>
                  </a:lnTo>
                  <a:lnTo>
                    <a:pt x="417" y="178"/>
                  </a:lnTo>
                  <a:lnTo>
                    <a:pt x="417" y="177"/>
                  </a:lnTo>
                  <a:lnTo>
                    <a:pt x="417" y="176"/>
                  </a:lnTo>
                  <a:lnTo>
                    <a:pt x="417" y="175"/>
                  </a:lnTo>
                  <a:lnTo>
                    <a:pt x="418" y="175"/>
                  </a:lnTo>
                  <a:lnTo>
                    <a:pt x="418" y="174"/>
                  </a:lnTo>
                  <a:lnTo>
                    <a:pt x="419" y="174"/>
                  </a:lnTo>
                  <a:lnTo>
                    <a:pt x="420" y="174"/>
                  </a:lnTo>
                  <a:lnTo>
                    <a:pt x="421" y="174"/>
                  </a:lnTo>
                  <a:lnTo>
                    <a:pt x="422" y="174"/>
                  </a:lnTo>
                  <a:lnTo>
                    <a:pt x="422" y="174"/>
                  </a:lnTo>
                  <a:lnTo>
                    <a:pt x="423" y="174"/>
                  </a:lnTo>
                  <a:lnTo>
                    <a:pt x="424" y="174"/>
                  </a:lnTo>
                  <a:lnTo>
                    <a:pt x="424" y="174"/>
                  </a:lnTo>
                  <a:lnTo>
                    <a:pt x="425" y="174"/>
                  </a:lnTo>
                  <a:lnTo>
                    <a:pt x="426" y="174"/>
                  </a:lnTo>
                  <a:lnTo>
                    <a:pt x="427" y="174"/>
                  </a:lnTo>
                  <a:lnTo>
                    <a:pt x="427" y="174"/>
                  </a:lnTo>
                  <a:lnTo>
                    <a:pt x="428" y="174"/>
                  </a:lnTo>
                  <a:lnTo>
                    <a:pt x="428" y="173"/>
                  </a:lnTo>
                  <a:lnTo>
                    <a:pt x="429" y="172"/>
                  </a:lnTo>
                  <a:lnTo>
                    <a:pt x="430" y="171"/>
                  </a:lnTo>
                  <a:lnTo>
                    <a:pt x="430" y="170"/>
                  </a:lnTo>
                  <a:lnTo>
                    <a:pt x="430" y="169"/>
                  </a:lnTo>
                  <a:lnTo>
                    <a:pt x="430" y="168"/>
                  </a:lnTo>
                  <a:lnTo>
                    <a:pt x="431" y="168"/>
                  </a:lnTo>
                  <a:lnTo>
                    <a:pt x="431" y="167"/>
                  </a:lnTo>
                  <a:lnTo>
                    <a:pt x="432" y="167"/>
                  </a:lnTo>
                  <a:lnTo>
                    <a:pt x="433" y="167"/>
                  </a:lnTo>
                  <a:lnTo>
                    <a:pt x="434" y="168"/>
                  </a:lnTo>
                  <a:lnTo>
                    <a:pt x="435" y="168"/>
                  </a:lnTo>
                  <a:lnTo>
                    <a:pt x="435" y="169"/>
                  </a:lnTo>
                  <a:lnTo>
                    <a:pt x="436" y="169"/>
                  </a:lnTo>
                  <a:lnTo>
                    <a:pt x="437" y="170"/>
                  </a:lnTo>
                  <a:lnTo>
                    <a:pt x="438" y="170"/>
                  </a:lnTo>
                  <a:lnTo>
                    <a:pt x="438" y="170"/>
                  </a:lnTo>
                  <a:lnTo>
                    <a:pt x="439" y="170"/>
                  </a:lnTo>
                  <a:lnTo>
                    <a:pt x="440" y="169"/>
                  </a:lnTo>
                  <a:lnTo>
                    <a:pt x="441" y="169"/>
                  </a:lnTo>
                  <a:lnTo>
                    <a:pt x="442" y="168"/>
                  </a:lnTo>
                  <a:lnTo>
                    <a:pt x="443" y="167"/>
                  </a:lnTo>
                  <a:lnTo>
                    <a:pt x="444" y="166"/>
                  </a:lnTo>
                  <a:lnTo>
                    <a:pt x="445" y="166"/>
                  </a:lnTo>
                  <a:lnTo>
                    <a:pt x="445" y="166"/>
                  </a:lnTo>
                  <a:lnTo>
                    <a:pt x="446" y="166"/>
                  </a:lnTo>
                  <a:lnTo>
                    <a:pt x="446" y="165"/>
                  </a:lnTo>
                  <a:lnTo>
                    <a:pt x="446" y="164"/>
                  </a:lnTo>
                  <a:lnTo>
                    <a:pt x="447" y="163"/>
                  </a:lnTo>
                  <a:lnTo>
                    <a:pt x="447" y="162"/>
                  </a:lnTo>
                  <a:lnTo>
                    <a:pt x="448" y="161"/>
                  </a:lnTo>
                  <a:lnTo>
                    <a:pt x="448" y="160"/>
                  </a:lnTo>
                  <a:lnTo>
                    <a:pt x="448" y="159"/>
                  </a:lnTo>
                  <a:lnTo>
                    <a:pt x="448" y="158"/>
                  </a:lnTo>
                  <a:lnTo>
                    <a:pt x="449" y="158"/>
                  </a:lnTo>
                  <a:lnTo>
                    <a:pt x="450" y="158"/>
                  </a:lnTo>
                  <a:lnTo>
                    <a:pt x="451" y="158"/>
                  </a:lnTo>
                  <a:lnTo>
                    <a:pt x="451" y="157"/>
                  </a:lnTo>
                  <a:lnTo>
                    <a:pt x="450" y="156"/>
                  </a:lnTo>
                  <a:lnTo>
                    <a:pt x="450" y="155"/>
                  </a:lnTo>
                  <a:lnTo>
                    <a:pt x="450" y="154"/>
                  </a:lnTo>
                  <a:lnTo>
                    <a:pt x="450" y="153"/>
                  </a:lnTo>
                  <a:lnTo>
                    <a:pt x="450" y="152"/>
                  </a:lnTo>
                  <a:lnTo>
                    <a:pt x="450" y="151"/>
                  </a:lnTo>
                  <a:lnTo>
                    <a:pt x="450" y="150"/>
                  </a:lnTo>
                  <a:lnTo>
                    <a:pt x="450" y="150"/>
                  </a:lnTo>
                  <a:lnTo>
                    <a:pt x="450" y="149"/>
                  </a:lnTo>
                  <a:lnTo>
                    <a:pt x="450" y="148"/>
                  </a:lnTo>
                  <a:lnTo>
                    <a:pt x="450" y="147"/>
                  </a:lnTo>
                  <a:lnTo>
                    <a:pt x="450" y="146"/>
                  </a:lnTo>
                  <a:lnTo>
                    <a:pt x="451" y="145"/>
                  </a:lnTo>
                  <a:lnTo>
                    <a:pt x="452" y="144"/>
                  </a:lnTo>
                  <a:lnTo>
                    <a:pt x="453" y="144"/>
                  </a:lnTo>
                  <a:lnTo>
                    <a:pt x="453" y="143"/>
                  </a:lnTo>
                  <a:lnTo>
                    <a:pt x="454" y="143"/>
                  </a:lnTo>
                  <a:lnTo>
                    <a:pt x="454" y="142"/>
                  </a:lnTo>
                  <a:lnTo>
                    <a:pt x="454" y="142"/>
                  </a:lnTo>
                  <a:lnTo>
                    <a:pt x="454" y="141"/>
                  </a:lnTo>
                  <a:lnTo>
                    <a:pt x="454" y="140"/>
                  </a:lnTo>
                  <a:lnTo>
                    <a:pt x="454" y="139"/>
                  </a:lnTo>
                  <a:lnTo>
                    <a:pt x="454" y="138"/>
                  </a:lnTo>
                  <a:lnTo>
                    <a:pt x="454" y="137"/>
                  </a:lnTo>
                  <a:lnTo>
                    <a:pt x="454" y="136"/>
                  </a:lnTo>
                  <a:lnTo>
                    <a:pt x="455" y="135"/>
                  </a:lnTo>
                  <a:lnTo>
                    <a:pt x="456" y="135"/>
                  </a:lnTo>
                  <a:lnTo>
                    <a:pt x="457" y="134"/>
                  </a:lnTo>
                  <a:lnTo>
                    <a:pt x="458" y="134"/>
                  </a:lnTo>
                  <a:lnTo>
                    <a:pt x="458" y="134"/>
                  </a:lnTo>
                  <a:lnTo>
                    <a:pt x="459" y="134"/>
                  </a:lnTo>
                  <a:lnTo>
                    <a:pt x="460" y="133"/>
                  </a:lnTo>
                  <a:lnTo>
                    <a:pt x="461" y="132"/>
                  </a:lnTo>
                  <a:lnTo>
                    <a:pt x="462" y="132"/>
                  </a:lnTo>
                  <a:lnTo>
                    <a:pt x="462" y="133"/>
                  </a:lnTo>
                  <a:lnTo>
                    <a:pt x="462" y="133"/>
                  </a:lnTo>
                  <a:lnTo>
                    <a:pt x="463" y="133"/>
                  </a:lnTo>
                  <a:lnTo>
                    <a:pt x="464" y="132"/>
                  </a:lnTo>
                  <a:lnTo>
                    <a:pt x="465" y="131"/>
                  </a:lnTo>
                  <a:lnTo>
                    <a:pt x="466" y="130"/>
                  </a:lnTo>
                  <a:lnTo>
                    <a:pt x="467" y="129"/>
                  </a:lnTo>
                  <a:lnTo>
                    <a:pt x="467" y="128"/>
                  </a:lnTo>
                  <a:lnTo>
                    <a:pt x="468" y="128"/>
                  </a:lnTo>
                  <a:lnTo>
                    <a:pt x="469" y="127"/>
                  </a:lnTo>
                  <a:lnTo>
                    <a:pt x="470" y="126"/>
                  </a:lnTo>
                  <a:lnTo>
                    <a:pt x="470" y="126"/>
                  </a:lnTo>
                  <a:lnTo>
                    <a:pt x="471" y="126"/>
                  </a:lnTo>
                  <a:lnTo>
                    <a:pt x="472" y="126"/>
                  </a:lnTo>
                  <a:lnTo>
                    <a:pt x="473" y="126"/>
                  </a:lnTo>
                  <a:lnTo>
                    <a:pt x="474" y="126"/>
                  </a:lnTo>
                  <a:lnTo>
                    <a:pt x="475" y="126"/>
                  </a:lnTo>
                  <a:lnTo>
                    <a:pt x="476" y="125"/>
                  </a:lnTo>
                  <a:lnTo>
                    <a:pt x="477" y="124"/>
                  </a:lnTo>
                  <a:lnTo>
                    <a:pt x="477" y="123"/>
                  </a:lnTo>
                  <a:lnTo>
                    <a:pt x="477" y="122"/>
                  </a:lnTo>
                  <a:lnTo>
                    <a:pt x="477" y="121"/>
                  </a:lnTo>
                  <a:lnTo>
                    <a:pt x="476" y="121"/>
                  </a:lnTo>
                  <a:lnTo>
                    <a:pt x="475" y="121"/>
                  </a:lnTo>
                  <a:lnTo>
                    <a:pt x="474" y="121"/>
                  </a:lnTo>
                  <a:lnTo>
                    <a:pt x="474" y="120"/>
                  </a:lnTo>
                  <a:lnTo>
                    <a:pt x="473" y="120"/>
                  </a:lnTo>
                  <a:lnTo>
                    <a:pt x="476" y="117"/>
                  </a:lnTo>
                  <a:lnTo>
                    <a:pt x="478" y="116"/>
                  </a:lnTo>
                  <a:lnTo>
                    <a:pt x="480" y="115"/>
                  </a:lnTo>
                  <a:lnTo>
                    <a:pt x="482" y="114"/>
                  </a:lnTo>
                  <a:lnTo>
                    <a:pt x="485" y="114"/>
                  </a:lnTo>
                  <a:lnTo>
                    <a:pt x="489" y="112"/>
                  </a:lnTo>
                  <a:lnTo>
                    <a:pt x="491" y="112"/>
                  </a:lnTo>
                  <a:lnTo>
                    <a:pt x="493" y="111"/>
                  </a:lnTo>
                  <a:lnTo>
                    <a:pt x="493" y="111"/>
                  </a:lnTo>
                  <a:lnTo>
                    <a:pt x="495" y="110"/>
                  </a:lnTo>
                  <a:lnTo>
                    <a:pt x="496" y="109"/>
                  </a:lnTo>
                  <a:lnTo>
                    <a:pt x="496" y="107"/>
                  </a:lnTo>
                  <a:lnTo>
                    <a:pt x="498" y="106"/>
                  </a:lnTo>
                  <a:lnTo>
                    <a:pt x="499" y="105"/>
                  </a:lnTo>
                  <a:lnTo>
                    <a:pt x="501" y="105"/>
                  </a:lnTo>
                  <a:lnTo>
                    <a:pt x="501" y="104"/>
                  </a:lnTo>
                  <a:lnTo>
                    <a:pt x="503" y="104"/>
                  </a:lnTo>
                  <a:lnTo>
                    <a:pt x="505" y="104"/>
                  </a:lnTo>
                  <a:lnTo>
                    <a:pt x="508" y="104"/>
                  </a:lnTo>
                  <a:lnTo>
                    <a:pt x="509" y="106"/>
                  </a:lnTo>
                  <a:lnTo>
                    <a:pt x="510" y="105"/>
                  </a:lnTo>
                  <a:lnTo>
                    <a:pt x="512" y="106"/>
                  </a:lnTo>
                  <a:lnTo>
                    <a:pt x="513" y="108"/>
                  </a:lnTo>
                  <a:lnTo>
                    <a:pt x="514" y="107"/>
                  </a:lnTo>
                  <a:lnTo>
                    <a:pt x="516" y="108"/>
                  </a:lnTo>
                  <a:lnTo>
                    <a:pt x="517" y="109"/>
                  </a:lnTo>
                  <a:lnTo>
                    <a:pt x="519" y="111"/>
                  </a:lnTo>
                  <a:lnTo>
                    <a:pt x="520" y="109"/>
                  </a:lnTo>
                  <a:lnTo>
                    <a:pt x="520" y="105"/>
                  </a:lnTo>
                  <a:lnTo>
                    <a:pt x="522" y="103"/>
                  </a:lnTo>
                  <a:lnTo>
                    <a:pt x="523" y="104"/>
                  </a:lnTo>
                  <a:lnTo>
                    <a:pt x="524" y="106"/>
                  </a:lnTo>
                  <a:lnTo>
                    <a:pt x="525" y="105"/>
                  </a:lnTo>
                  <a:lnTo>
                    <a:pt x="526" y="105"/>
                  </a:lnTo>
                  <a:lnTo>
                    <a:pt x="527" y="105"/>
                  </a:lnTo>
                  <a:lnTo>
                    <a:pt x="527" y="103"/>
                  </a:lnTo>
                  <a:lnTo>
                    <a:pt x="526" y="101"/>
                  </a:lnTo>
                  <a:lnTo>
                    <a:pt x="526" y="97"/>
                  </a:lnTo>
                  <a:lnTo>
                    <a:pt x="527" y="96"/>
                  </a:lnTo>
                  <a:lnTo>
                    <a:pt x="528" y="97"/>
                  </a:lnTo>
                  <a:lnTo>
                    <a:pt x="529" y="96"/>
                  </a:lnTo>
                  <a:lnTo>
                    <a:pt x="528" y="95"/>
                  </a:lnTo>
                  <a:lnTo>
                    <a:pt x="526" y="93"/>
                  </a:lnTo>
                  <a:lnTo>
                    <a:pt x="525" y="91"/>
                  </a:lnTo>
                  <a:lnTo>
                    <a:pt x="525" y="89"/>
                  </a:lnTo>
                  <a:lnTo>
                    <a:pt x="525" y="88"/>
                  </a:lnTo>
                  <a:lnTo>
                    <a:pt x="525" y="87"/>
                  </a:lnTo>
                  <a:lnTo>
                    <a:pt x="525" y="86"/>
                  </a:lnTo>
                  <a:lnTo>
                    <a:pt x="527" y="83"/>
                  </a:lnTo>
                  <a:lnTo>
                    <a:pt x="529" y="83"/>
                  </a:lnTo>
                  <a:lnTo>
                    <a:pt x="531" y="81"/>
                  </a:lnTo>
                  <a:lnTo>
                    <a:pt x="531" y="79"/>
                  </a:lnTo>
                  <a:lnTo>
                    <a:pt x="529" y="78"/>
                  </a:lnTo>
                  <a:lnTo>
                    <a:pt x="527" y="79"/>
                  </a:lnTo>
                  <a:lnTo>
                    <a:pt x="527" y="77"/>
                  </a:lnTo>
                  <a:lnTo>
                    <a:pt x="529" y="76"/>
                  </a:lnTo>
                  <a:lnTo>
                    <a:pt x="531" y="74"/>
                  </a:lnTo>
                  <a:lnTo>
                    <a:pt x="531" y="72"/>
                  </a:lnTo>
                  <a:lnTo>
                    <a:pt x="530" y="71"/>
                  </a:lnTo>
                  <a:lnTo>
                    <a:pt x="529" y="70"/>
                  </a:lnTo>
                  <a:lnTo>
                    <a:pt x="531" y="68"/>
                  </a:lnTo>
                  <a:lnTo>
                    <a:pt x="532" y="67"/>
                  </a:lnTo>
                  <a:lnTo>
                    <a:pt x="533" y="67"/>
                  </a:lnTo>
                  <a:lnTo>
                    <a:pt x="534" y="65"/>
                  </a:lnTo>
                  <a:lnTo>
                    <a:pt x="535" y="63"/>
                  </a:lnTo>
                  <a:lnTo>
                    <a:pt x="536" y="62"/>
                  </a:lnTo>
                  <a:lnTo>
                    <a:pt x="538" y="62"/>
                  </a:lnTo>
                  <a:lnTo>
                    <a:pt x="540" y="63"/>
                  </a:lnTo>
                  <a:lnTo>
                    <a:pt x="541" y="63"/>
                  </a:lnTo>
                  <a:lnTo>
                    <a:pt x="542" y="64"/>
                  </a:lnTo>
                  <a:lnTo>
                    <a:pt x="543" y="65"/>
                  </a:lnTo>
                  <a:lnTo>
                    <a:pt x="542" y="68"/>
                  </a:lnTo>
                  <a:lnTo>
                    <a:pt x="543" y="70"/>
                  </a:lnTo>
                  <a:lnTo>
                    <a:pt x="545" y="71"/>
                  </a:lnTo>
                  <a:lnTo>
                    <a:pt x="544" y="73"/>
                  </a:lnTo>
                  <a:lnTo>
                    <a:pt x="546" y="74"/>
                  </a:lnTo>
                  <a:lnTo>
                    <a:pt x="548" y="75"/>
                  </a:lnTo>
                  <a:lnTo>
                    <a:pt x="549" y="76"/>
                  </a:lnTo>
                  <a:lnTo>
                    <a:pt x="550" y="77"/>
                  </a:lnTo>
                  <a:lnTo>
                    <a:pt x="549" y="79"/>
                  </a:lnTo>
                  <a:lnTo>
                    <a:pt x="549" y="81"/>
                  </a:lnTo>
                  <a:lnTo>
                    <a:pt x="548" y="81"/>
                  </a:lnTo>
                  <a:lnTo>
                    <a:pt x="549" y="83"/>
                  </a:lnTo>
                  <a:lnTo>
                    <a:pt x="549" y="85"/>
                  </a:lnTo>
                  <a:lnTo>
                    <a:pt x="549" y="86"/>
                  </a:lnTo>
                  <a:lnTo>
                    <a:pt x="551" y="87"/>
                  </a:lnTo>
                  <a:lnTo>
                    <a:pt x="552" y="87"/>
                  </a:lnTo>
                  <a:lnTo>
                    <a:pt x="554" y="86"/>
                  </a:lnTo>
                  <a:lnTo>
                    <a:pt x="556" y="85"/>
                  </a:lnTo>
                  <a:lnTo>
                    <a:pt x="556" y="83"/>
                  </a:lnTo>
                  <a:lnTo>
                    <a:pt x="557" y="81"/>
                  </a:lnTo>
                  <a:lnTo>
                    <a:pt x="559" y="81"/>
                  </a:lnTo>
                  <a:lnTo>
                    <a:pt x="561" y="79"/>
                  </a:lnTo>
                  <a:lnTo>
                    <a:pt x="562" y="78"/>
                  </a:lnTo>
                  <a:lnTo>
                    <a:pt x="564" y="78"/>
                  </a:lnTo>
                  <a:lnTo>
                    <a:pt x="564" y="76"/>
                  </a:lnTo>
                  <a:lnTo>
                    <a:pt x="566" y="76"/>
                  </a:lnTo>
                  <a:lnTo>
                    <a:pt x="567" y="74"/>
                  </a:lnTo>
                  <a:lnTo>
                    <a:pt x="567" y="71"/>
                  </a:lnTo>
                  <a:lnTo>
                    <a:pt x="569" y="69"/>
                  </a:lnTo>
                  <a:lnTo>
                    <a:pt x="571" y="68"/>
                  </a:lnTo>
                  <a:lnTo>
                    <a:pt x="572" y="67"/>
                  </a:lnTo>
                  <a:lnTo>
                    <a:pt x="572" y="68"/>
                  </a:lnTo>
                  <a:lnTo>
                    <a:pt x="573" y="69"/>
                  </a:lnTo>
                  <a:lnTo>
                    <a:pt x="574" y="70"/>
                  </a:lnTo>
                  <a:lnTo>
                    <a:pt x="576" y="71"/>
                  </a:lnTo>
                  <a:lnTo>
                    <a:pt x="577" y="71"/>
                  </a:lnTo>
                  <a:lnTo>
                    <a:pt x="579" y="71"/>
                  </a:lnTo>
                  <a:lnTo>
                    <a:pt x="579" y="73"/>
                  </a:lnTo>
                  <a:lnTo>
                    <a:pt x="580" y="74"/>
                  </a:lnTo>
                  <a:lnTo>
                    <a:pt x="580" y="75"/>
                  </a:lnTo>
                  <a:lnTo>
                    <a:pt x="582" y="75"/>
                  </a:lnTo>
                  <a:lnTo>
                    <a:pt x="586" y="75"/>
                  </a:lnTo>
                  <a:lnTo>
                    <a:pt x="588" y="73"/>
                  </a:lnTo>
                  <a:lnTo>
                    <a:pt x="590" y="72"/>
                  </a:lnTo>
                  <a:lnTo>
                    <a:pt x="592" y="73"/>
                  </a:lnTo>
                  <a:lnTo>
                    <a:pt x="594" y="73"/>
                  </a:lnTo>
                  <a:lnTo>
                    <a:pt x="595" y="72"/>
                  </a:lnTo>
                  <a:lnTo>
                    <a:pt x="594" y="63"/>
                  </a:lnTo>
                  <a:lnTo>
                    <a:pt x="595" y="61"/>
                  </a:lnTo>
                  <a:lnTo>
                    <a:pt x="596" y="60"/>
                  </a:lnTo>
                  <a:lnTo>
                    <a:pt x="596" y="57"/>
                  </a:lnTo>
                  <a:lnTo>
                    <a:pt x="596" y="57"/>
                  </a:lnTo>
                  <a:lnTo>
                    <a:pt x="595" y="57"/>
                  </a:lnTo>
                  <a:lnTo>
                    <a:pt x="593" y="57"/>
                  </a:lnTo>
                  <a:lnTo>
                    <a:pt x="590" y="55"/>
                  </a:lnTo>
                  <a:lnTo>
                    <a:pt x="592" y="54"/>
                  </a:lnTo>
                  <a:lnTo>
                    <a:pt x="593" y="53"/>
                  </a:lnTo>
                  <a:lnTo>
                    <a:pt x="591" y="53"/>
                  </a:lnTo>
                  <a:lnTo>
                    <a:pt x="589" y="54"/>
                  </a:lnTo>
                  <a:lnTo>
                    <a:pt x="591" y="51"/>
                  </a:lnTo>
                  <a:lnTo>
                    <a:pt x="589" y="49"/>
                  </a:lnTo>
                  <a:lnTo>
                    <a:pt x="591" y="48"/>
                  </a:lnTo>
                  <a:lnTo>
                    <a:pt x="593" y="47"/>
                  </a:lnTo>
                  <a:lnTo>
                    <a:pt x="594" y="47"/>
                  </a:lnTo>
                  <a:lnTo>
                    <a:pt x="596" y="43"/>
                  </a:lnTo>
                  <a:lnTo>
                    <a:pt x="597" y="40"/>
                  </a:lnTo>
                  <a:lnTo>
                    <a:pt x="599" y="39"/>
                  </a:lnTo>
                  <a:lnTo>
                    <a:pt x="599" y="38"/>
                  </a:lnTo>
                  <a:lnTo>
                    <a:pt x="600" y="37"/>
                  </a:lnTo>
                  <a:lnTo>
                    <a:pt x="601" y="37"/>
                  </a:lnTo>
                  <a:lnTo>
                    <a:pt x="603" y="38"/>
                  </a:lnTo>
                  <a:lnTo>
                    <a:pt x="605" y="39"/>
                  </a:lnTo>
                  <a:lnTo>
                    <a:pt x="607" y="39"/>
                  </a:lnTo>
                  <a:lnTo>
                    <a:pt x="608" y="40"/>
                  </a:lnTo>
                  <a:lnTo>
                    <a:pt x="610" y="39"/>
                  </a:lnTo>
                  <a:lnTo>
                    <a:pt x="609" y="37"/>
                  </a:lnTo>
                  <a:lnTo>
                    <a:pt x="611" y="37"/>
                  </a:lnTo>
                  <a:lnTo>
                    <a:pt x="612" y="37"/>
                  </a:lnTo>
                  <a:lnTo>
                    <a:pt x="614" y="36"/>
                  </a:lnTo>
                  <a:lnTo>
                    <a:pt x="615" y="34"/>
                  </a:lnTo>
                  <a:lnTo>
                    <a:pt x="617" y="34"/>
                  </a:lnTo>
                  <a:lnTo>
                    <a:pt x="619" y="33"/>
                  </a:lnTo>
                  <a:lnTo>
                    <a:pt x="621" y="32"/>
                  </a:lnTo>
                  <a:lnTo>
                    <a:pt x="621" y="31"/>
                  </a:lnTo>
                  <a:lnTo>
                    <a:pt x="621" y="30"/>
                  </a:lnTo>
                  <a:lnTo>
                    <a:pt x="624" y="30"/>
                  </a:lnTo>
                  <a:lnTo>
                    <a:pt x="625" y="29"/>
                  </a:lnTo>
                  <a:lnTo>
                    <a:pt x="626" y="28"/>
                  </a:lnTo>
                  <a:lnTo>
                    <a:pt x="624" y="27"/>
                  </a:lnTo>
                  <a:lnTo>
                    <a:pt x="623" y="24"/>
                  </a:lnTo>
                  <a:lnTo>
                    <a:pt x="622" y="24"/>
                  </a:lnTo>
                  <a:lnTo>
                    <a:pt x="622" y="22"/>
                  </a:lnTo>
                  <a:lnTo>
                    <a:pt x="623" y="22"/>
                  </a:lnTo>
                  <a:lnTo>
                    <a:pt x="622" y="20"/>
                  </a:lnTo>
                  <a:lnTo>
                    <a:pt x="621" y="19"/>
                  </a:lnTo>
                  <a:lnTo>
                    <a:pt x="620" y="22"/>
                  </a:lnTo>
                  <a:lnTo>
                    <a:pt x="619" y="21"/>
                  </a:lnTo>
                  <a:lnTo>
                    <a:pt x="619" y="20"/>
                  </a:lnTo>
                  <a:lnTo>
                    <a:pt x="619" y="17"/>
                  </a:lnTo>
                  <a:lnTo>
                    <a:pt x="617" y="16"/>
                  </a:lnTo>
                  <a:lnTo>
                    <a:pt x="619" y="16"/>
                  </a:lnTo>
                  <a:lnTo>
                    <a:pt x="620" y="15"/>
                  </a:lnTo>
                  <a:lnTo>
                    <a:pt x="620" y="15"/>
                  </a:lnTo>
                  <a:lnTo>
                    <a:pt x="622" y="15"/>
                  </a:lnTo>
                  <a:lnTo>
                    <a:pt x="623" y="15"/>
                  </a:lnTo>
                  <a:lnTo>
                    <a:pt x="625" y="15"/>
                  </a:lnTo>
                  <a:lnTo>
                    <a:pt x="626" y="16"/>
                  </a:lnTo>
                  <a:lnTo>
                    <a:pt x="627" y="17"/>
                  </a:lnTo>
                  <a:lnTo>
                    <a:pt x="628" y="19"/>
                  </a:lnTo>
                  <a:lnTo>
                    <a:pt x="629" y="18"/>
                  </a:lnTo>
                  <a:lnTo>
                    <a:pt x="629" y="16"/>
                  </a:lnTo>
                  <a:lnTo>
                    <a:pt x="630" y="14"/>
                  </a:lnTo>
                  <a:lnTo>
                    <a:pt x="631" y="14"/>
                  </a:lnTo>
                  <a:lnTo>
                    <a:pt x="631" y="12"/>
                  </a:lnTo>
                  <a:lnTo>
                    <a:pt x="631" y="9"/>
                  </a:lnTo>
                  <a:lnTo>
                    <a:pt x="632" y="8"/>
                  </a:lnTo>
                  <a:lnTo>
                    <a:pt x="634" y="8"/>
                  </a:lnTo>
                  <a:lnTo>
                    <a:pt x="634" y="10"/>
                  </a:lnTo>
                  <a:lnTo>
                    <a:pt x="635" y="10"/>
                  </a:lnTo>
                  <a:lnTo>
                    <a:pt x="635" y="11"/>
                  </a:lnTo>
                  <a:lnTo>
                    <a:pt x="635" y="14"/>
                  </a:lnTo>
                  <a:lnTo>
                    <a:pt x="636" y="14"/>
                  </a:lnTo>
                  <a:lnTo>
                    <a:pt x="637" y="13"/>
                  </a:lnTo>
                  <a:lnTo>
                    <a:pt x="638" y="11"/>
                  </a:lnTo>
                  <a:lnTo>
                    <a:pt x="638" y="9"/>
                  </a:lnTo>
                  <a:lnTo>
                    <a:pt x="639" y="8"/>
                  </a:lnTo>
                  <a:lnTo>
                    <a:pt x="640" y="9"/>
                  </a:lnTo>
                  <a:lnTo>
                    <a:pt x="642" y="8"/>
                  </a:lnTo>
                  <a:lnTo>
                    <a:pt x="643" y="8"/>
                  </a:lnTo>
                  <a:lnTo>
                    <a:pt x="643" y="7"/>
                  </a:lnTo>
                  <a:lnTo>
                    <a:pt x="644" y="5"/>
                  </a:lnTo>
                  <a:lnTo>
                    <a:pt x="643" y="4"/>
                  </a:lnTo>
                  <a:lnTo>
                    <a:pt x="643" y="2"/>
                  </a:lnTo>
                  <a:lnTo>
                    <a:pt x="646" y="2"/>
                  </a:lnTo>
                  <a:lnTo>
                    <a:pt x="646" y="1"/>
                  </a:lnTo>
                  <a:lnTo>
                    <a:pt x="647" y="2"/>
                  </a:lnTo>
                  <a:lnTo>
                    <a:pt x="647" y="4"/>
                  </a:lnTo>
                  <a:lnTo>
                    <a:pt x="648" y="3"/>
                  </a:lnTo>
                  <a:lnTo>
                    <a:pt x="649" y="4"/>
                  </a:lnTo>
                  <a:lnTo>
                    <a:pt x="648" y="5"/>
                  </a:lnTo>
                  <a:lnTo>
                    <a:pt x="649" y="6"/>
                  </a:lnTo>
                  <a:lnTo>
                    <a:pt x="650" y="8"/>
                  </a:lnTo>
                  <a:lnTo>
                    <a:pt x="650" y="8"/>
                  </a:lnTo>
                  <a:lnTo>
                    <a:pt x="651" y="10"/>
                  </a:lnTo>
                  <a:lnTo>
                    <a:pt x="652" y="11"/>
                  </a:lnTo>
                  <a:lnTo>
                    <a:pt x="653" y="14"/>
                  </a:lnTo>
                  <a:lnTo>
                    <a:pt x="655" y="15"/>
                  </a:lnTo>
                  <a:lnTo>
                    <a:pt x="656" y="15"/>
                  </a:lnTo>
                  <a:lnTo>
                    <a:pt x="654" y="16"/>
                  </a:lnTo>
                  <a:lnTo>
                    <a:pt x="656" y="18"/>
                  </a:lnTo>
                  <a:lnTo>
                    <a:pt x="657" y="19"/>
                  </a:lnTo>
                  <a:lnTo>
                    <a:pt x="659" y="22"/>
                  </a:lnTo>
                  <a:lnTo>
                    <a:pt x="659" y="23"/>
                  </a:lnTo>
                  <a:lnTo>
                    <a:pt x="660" y="23"/>
                  </a:lnTo>
                  <a:lnTo>
                    <a:pt x="660" y="22"/>
                  </a:lnTo>
                  <a:lnTo>
                    <a:pt x="659" y="21"/>
                  </a:lnTo>
                  <a:lnTo>
                    <a:pt x="659" y="20"/>
                  </a:lnTo>
                  <a:lnTo>
                    <a:pt x="659" y="19"/>
                  </a:lnTo>
                  <a:lnTo>
                    <a:pt x="659" y="18"/>
                  </a:lnTo>
                  <a:lnTo>
                    <a:pt x="658" y="18"/>
                  </a:lnTo>
                  <a:lnTo>
                    <a:pt x="658" y="17"/>
                  </a:lnTo>
                  <a:lnTo>
                    <a:pt x="657" y="16"/>
                  </a:lnTo>
                  <a:lnTo>
                    <a:pt x="658" y="16"/>
                  </a:lnTo>
                  <a:lnTo>
                    <a:pt x="658" y="16"/>
                  </a:lnTo>
                  <a:lnTo>
                    <a:pt x="659" y="15"/>
                  </a:lnTo>
                  <a:lnTo>
                    <a:pt x="659" y="15"/>
                  </a:lnTo>
                  <a:lnTo>
                    <a:pt x="660" y="15"/>
                  </a:lnTo>
                  <a:lnTo>
                    <a:pt x="661" y="16"/>
                  </a:lnTo>
                  <a:lnTo>
                    <a:pt x="662" y="18"/>
                  </a:lnTo>
                  <a:lnTo>
                    <a:pt x="662" y="20"/>
                  </a:lnTo>
                  <a:lnTo>
                    <a:pt x="663" y="22"/>
                  </a:lnTo>
                  <a:lnTo>
                    <a:pt x="663" y="24"/>
                  </a:lnTo>
                  <a:lnTo>
                    <a:pt x="664" y="24"/>
                  </a:lnTo>
                  <a:lnTo>
                    <a:pt x="665" y="25"/>
                  </a:lnTo>
                  <a:lnTo>
                    <a:pt x="665" y="27"/>
                  </a:lnTo>
                  <a:lnTo>
                    <a:pt x="665" y="28"/>
                  </a:lnTo>
                  <a:lnTo>
                    <a:pt x="667" y="30"/>
                  </a:lnTo>
                  <a:lnTo>
                    <a:pt x="667" y="31"/>
                  </a:lnTo>
                  <a:lnTo>
                    <a:pt x="667" y="32"/>
                  </a:lnTo>
                  <a:lnTo>
                    <a:pt x="668" y="32"/>
                  </a:lnTo>
                  <a:lnTo>
                    <a:pt x="670" y="32"/>
                  </a:lnTo>
                  <a:lnTo>
                    <a:pt x="671" y="32"/>
                  </a:lnTo>
                  <a:lnTo>
                    <a:pt x="672" y="33"/>
                  </a:lnTo>
                  <a:lnTo>
                    <a:pt x="674" y="34"/>
                  </a:lnTo>
                  <a:lnTo>
                    <a:pt x="675" y="34"/>
                  </a:lnTo>
                  <a:lnTo>
                    <a:pt x="675" y="33"/>
                  </a:lnTo>
                  <a:lnTo>
                    <a:pt x="677" y="33"/>
                  </a:lnTo>
                  <a:lnTo>
                    <a:pt x="679" y="32"/>
                  </a:lnTo>
                  <a:lnTo>
                    <a:pt x="682" y="32"/>
                  </a:lnTo>
                  <a:lnTo>
                    <a:pt x="684" y="33"/>
                  </a:lnTo>
                  <a:lnTo>
                    <a:pt x="686" y="35"/>
                  </a:lnTo>
                  <a:lnTo>
                    <a:pt x="687" y="37"/>
                  </a:lnTo>
                  <a:lnTo>
                    <a:pt x="688" y="37"/>
                  </a:lnTo>
                  <a:lnTo>
                    <a:pt x="691" y="37"/>
                  </a:lnTo>
                  <a:lnTo>
                    <a:pt x="692" y="38"/>
                  </a:lnTo>
                  <a:lnTo>
                    <a:pt x="693" y="37"/>
                  </a:lnTo>
                  <a:lnTo>
                    <a:pt x="694" y="36"/>
                  </a:lnTo>
                  <a:lnTo>
                    <a:pt x="696" y="35"/>
                  </a:lnTo>
                  <a:lnTo>
                    <a:pt x="698" y="35"/>
                  </a:lnTo>
                  <a:lnTo>
                    <a:pt x="699" y="34"/>
                  </a:lnTo>
                  <a:lnTo>
                    <a:pt x="702" y="34"/>
                  </a:lnTo>
                  <a:lnTo>
                    <a:pt x="704" y="35"/>
                  </a:lnTo>
                  <a:lnTo>
                    <a:pt x="706" y="35"/>
                  </a:lnTo>
                  <a:lnTo>
                    <a:pt x="706" y="34"/>
                  </a:lnTo>
                  <a:lnTo>
                    <a:pt x="707" y="33"/>
                  </a:lnTo>
                  <a:lnTo>
                    <a:pt x="710" y="34"/>
                  </a:lnTo>
                  <a:lnTo>
                    <a:pt x="711" y="34"/>
                  </a:lnTo>
                  <a:lnTo>
                    <a:pt x="711" y="32"/>
                  </a:lnTo>
                  <a:lnTo>
                    <a:pt x="712" y="32"/>
                  </a:lnTo>
                  <a:lnTo>
                    <a:pt x="713" y="31"/>
                  </a:lnTo>
                  <a:lnTo>
                    <a:pt x="713" y="29"/>
                  </a:lnTo>
                  <a:lnTo>
                    <a:pt x="712" y="27"/>
                  </a:lnTo>
                  <a:lnTo>
                    <a:pt x="713" y="26"/>
                  </a:lnTo>
                  <a:lnTo>
                    <a:pt x="714" y="26"/>
                  </a:lnTo>
                  <a:lnTo>
                    <a:pt x="714" y="27"/>
                  </a:lnTo>
                  <a:lnTo>
                    <a:pt x="715" y="26"/>
                  </a:lnTo>
                  <a:lnTo>
                    <a:pt x="714" y="25"/>
                  </a:lnTo>
                  <a:lnTo>
                    <a:pt x="715" y="25"/>
                  </a:lnTo>
                  <a:lnTo>
                    <a:pt x="716" y="25"/>
                  </a:lnTo>
                  <a:lnTo>
                    <a:pt x="717" y="25"/>
                  </a:lnTo>
                  <a:lnTo>
                    <a:pt x="717" y="24"/>
                  </a:lnTo>
                  <a:lnTo>
                    <a:pt x="716" y="23"/>
                  </a:lnTo>
                  <a:lnTo>
                    <a:pt x="718" y="23"/>
                  </a:lnTo>
                  <a:lnTo>
                    <a:pt x="720" y="22"/>
                  </a:lnTo>
                  <a:lnTo>
                    <a:pt x="720" y="23"/>
                  </a:lnTo>
                  <a:lnTo>
                    <a:pt x="721" y="23"/>
                  </a:lnTo>
                  <a:lnTo>
                    <a:pt x="721" y="21"/>
                  </a:lnTo>
                  <a:lnTo>
                    <a:pt x="720" y="19"/>
                  </a:lnTo>
                  <a:lnTo>
                    <a:pt x="721" y="17"/>
                  </a:lnTo>
                  <a:lnTo>
                    <a:pt x="722" y="17"/>
                  </a:lnTo>
                  <a:lnTo>
                    <a:pt x="722" y="16"/>
                  </a:lnTo>
                  <a:lnTo>
                    <a:pt x="721" y="13"/>
                  </a:lnTo>
                  <a:lnTo>
                    <a:pt x="722" y="14"/>
                  </a:lnTo>
                  <a:lnTo>
                    <a:pt x="723" y="15"/>
                  </a:lnTo>
                  <a:lnTo>
                    <a:pt x="725" y="15"/>
                  </a:lnTo>
                  <a:lnTo>
                    <a:pt x="725" y="14"/>
                  </a:lnTo>
                  <a:lnTo>
                    <a:pt x="726" y="13"/>
                  </a:lnTo>
                  <a:lnTo>
                    <a:pt x="728" y="11"/>
                  </a:lnTo>
                  <a:lnTo>
                    <a:pt x="729" y="10"/>
                  </a:lnTo>
                  <a:lnTo>
                    <a:pt x="730" y="10"/>
                  </a:lnTo>
                  <a:lnTo>
                    <a:pt x="730" y="10"/>
                  </a:lnTo>
                  <a:lnTo>
                    <a:pt x="731" y="9"/>
                  </a:lnTo>
                  <a:lnTo>
                    <a:pt x="732" y="9"/>
                  </a:lnTo>
                  <a:lnTo>
                    <a:pt x="733" y="9"/>
                  </a:lnTo>
                  <a:lnTo>
                    <a:pt x="733" y="8"/>
                  </a:lnTo>
                  <a:lnTo>
                    <a:pt x="734" y="9"/>
                  </a:lnTo>
                  <a:lnTo>
                    <a:pt x="735" y="10"/>
                  </a:lnTo>
                  <a:lnTo>
                    <a:pt x="736" y="12"/>
                  </a:lnTo>
                  <a:lnTo>
                    <a:pt x="737" y="12"/>
                  </a:lnTo>
                  <a:lnTo>
                    <a:pt x="737" y="11"/>
                  </a:lnTo>
                  <a:lnTo>
                    <a:pt x="737" y="10"/>
                  </a:lnTo>
                  <a:lnTo>
                    <a:pt x="738" y="8"/>
                  </a:lnTo>
                  <a:lnTo>
                    <a:pt x="740" y="8"/>
                  </a:lnTo>
                  <a:lnTo>
                    <a:pt x="741" y="8"/>
                  </a:lnTo>
                  <a:lnTo>
                    <a:pt x="741" y="7"/>
                  </a:lnTo>
                  <a:lnTo>
                    <a:pt x="739" y="7"/>
                  </a:lnTo>
                  <a:lnTo>
                    <a:pt x="738" y="5"/>
                  </a:lnTo>
                  <a:lnTo>
                    <a:pt x="737" y="3"/>
                  </a:lnTo>
                  <a:lnTo>
                    <a:pt x="738" y="3"/>
                  </a:lnTo>
                  <a:lnTo>
                    <a:pt x="741" y="2"/>
                  </a:lnTo>
                  <a:lnTo>
                    <a:pt x="742" y="1"/>
                  </a:lnTo>
                  <a:lnTo>
                    <a:pt x="743" y="1"/>
                  </a:lnTo>
                  <a:lnTo>
                    <a:pt x="744" y="0"/>
                  </a:lnTo>
                  <a:lnTo>
                    <a:pt x="745" y="0"/>
                  </a:lnTo>
                  <a:lnTo>
                    <a:pt x="746" y="1"/>
                  </a:lnTo>
                  <a:lnTo>
                    <a:pt x="745" y="2"/>
                  </a:lnTo>
                  <a:lnTo>
                    <a:pt x="746" y="3"/>
                  </a:lnTo>
                  <a:lnTo>
                    <a:pt x="745" y="4"/>
                  </a:lnTo>
                  <a:lnTo>
                    <a:pt x="746" y="5"/>
                  </a:lnTo>
                  <a:lnTo>
                    <a:pt x="747" y="6"/>
                  </a:ln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239" name="Freeform 239"/>
            <p:cNvSpPr>
              <a:spLocks/>
            </p:cNvSpPr>
            <p:nvPr/>
          </p:nvSpPr>
          <p:spPr bwMode="auto">
            <a:xfrm>
              <a:off x="4035426" y="3848096"/>
              <a:ext cx="830263" cy="895349"/>
            </a:xfrm>
            <a:custGeom>
              <a:avLst/>
              <a:gdLst>
                <a:gd name="T0" fmla="*/ 506 w 523"/>
                <a:gd name="T1" fmla="*/ 26 h 564"/>
                <a:gd name="T2" fmla="*/ 486 w 523"/>
                <a:gd name="T3" fmla="*/ 50 h 564"/>
                <a:gd name="T4" fmla="*/ 464 w 523"/>
                <a:gd name="T5" fmla="*/ 73 h 564"/>
                <a:gd name="T6" fmla="*/ 444 w 523"/>
                <a:gd name="T7" fmla="*/ 83 h 564"/>
                <a:gd name="T8" fmla="*/ 426 w 523"/>
                <a:gd name="T9" fmla="*/ 94 h 564"/>
                <a:gd name="T10" fmla="*/ 409 w 523"/>
                <a:gd name="T11" fmla="*/ 108 h 564"/>
                <a:gd name="T12" fmla="*/ 400 w 523"/>
                <a:gd name="T13" fmla="*/ 113 h 564"/>
                <a:gd name="T14" fmla="*/ 394 w 523"/>
                <a:gd name="T15" fmla="*/ 125 h 564"/>
                <a:gd name="T16" fmla="*/ 383 w 523"/>
                <a:gd name="T17" fmla="*/ 136 h 564"/>
                <a:gd name="T18" fmla="*/ 363 w 523"/>
                <a:gd name="T19" fmla="*/ 150 h 564"/>
                <a:gd name="T20" fmla="*/ 344 w 523"/>
                <a:gd name="T21" fmla="*/ 159 h 564"/>
                <a:gd name="T22" fmla="*/ 307 w 523"/>
                <a:gd name="T23" fmla="*/ 181 h 564"/>
                <a:gd name="T24" fmla="*/ 288 w 523"/>
                <a:gd name="T25" fmla="*/ 204 h 564"/>
                <a:gd name="T26" fmla="*/ 290 w 523"/>
                <a:gd name="T27" fmla="*/ 210 h 564"/>
                <a:gd name="T28" fmla="*/ 296 w 523"/>
                <a:gd name="T29" fmla="*/ 212 h 564"/>
                <a:gd name="T30" fmla="*/ 298 w 523"/>
                <a:gd name="T31" fmla="*/ 201 h 564"/>
                <a:gd name="T32" fmla="*/ 285 w 523"/>
                <a:gd name="T33" fmla="*/ 228 h 564"/>
                <a:gd name="T34" fmla="*/ 288 w 523"/>
                <a:gd name="T35" fmla="*/ 239 h 564"/>
                <a:gd name="T36" fmla="*/ 259 w 523"/>
                <a:gd name="T37" fmla="*/ 254 h 564"/>
                <a:gd name="T38" fmla="*/ 236 w 523"/>
                <a:gd name="T39" fmla="*/ 262 h 564"/>
                <a:gd name="T40" fmla="*/ 208 w 523"/>
                <a:gd name="T41" fmla="*/ 259 h 564"/>
                <a:gd name="T42" fmla="*/ 204 w 523"/>
                <a:gd name="T43" fmla="*/ 258 h 564"/>
                <a:gd name="T44" fmla="*/ 195 w 523"/>
                <a:gd name="T45" fmla="*/ 263 h 564"/>
                <a:gd name="T46" fmla="*/ 200 w 523"/>
                <a:gd name="T47" fmla="*/ 263 h 564"/>
                <a:gd name="T48" fmla="*/ 190 w 523"/>
                <a:gd name="T49" fmla="*/ 276 h 564"/>
                <a:gd name="T50" fmla="*/ 183 w 523"/>
                <a:gd name="T51" fmla="*/ 295 h 564"/>
                <a:gd name="T52" fmla="*/ 171 w 523"/>
                <a:gd name="T53" fmla="*/ 314 h 564"/>
                <a:gd name="T54" fmla="*/ 154 w 523"/>
                <a:gd name="T55" fmla="*/ 320 h 564"/>
                <a:gd name="T56" fmla="*/ 151 w 523"/>
                <a:gd name="T57" fmla="*/ 310 h 564"/>
                <a:gd name="T58" fmla="*/ 140 w 523"/>
                <a:gd name="T59" fmla="*/ 303 h 564"/>
                <a:gd name="T60" fmla="*/ 125 w 523"/>
                <a:gd name="T61" fmla="*/ 303 h 564"/>
                <a:gd name="T62" fmla="*/ 115 w 523"/>
                <a:gd name="T63" fmla="*/ 310 h 564"/>
                <a:gd name="T64" fmla="*/ 103 w 523"/>
                <a:gd name="T65" fmla="*/ 318 h 564"/>
                <a:gd name="T66" fmla="*/ 97 w 523"/>
                <a:gd name="T67" fmla="*/ 332 h 564"/>
                <a:gd name="T68" fmla="*/ 93 w 523"/>
                <a:gd name="T69" fmla="*/ 342 h 564"/>
                <a:gd name="T70" fmla="*/ 86 w 523"/>
                <a:gd name="T71" fmla="*/ 353 h 564"/>
                <a:gd name="T72" fmla="*/ 84 w 523"/>
                <a:gd name="T73" fmla="*/ 367 h 564"/>
                <a:gd name="T74" fmla="*/ 82 w 523"/>
                <a:gd name="T75" fmla="*/ 381 h 564"/>
                <a:gd name="T76" fmla="*/ 83 w 523"/>
                <a:gd name="T77" fmla="*/ 395 h 564"/>
                <a:gd name="T78" fmla="*/ 84 w 523"/>
                <a:gd name="T79" fmla="*/ 405 h 564"/>
                <a:gd name="T80" fmla="*/ 93 w 523"/>
                <a:gd name="T81" fmla="*/ 415 h 564"/>
                <a:gd name="T82" fmla="*/ 97 w 523"/>
                <a:gd name="T83" fmla="*/ 425 h 564"/>
                <a:gd name="T84" fmla="*/ 96 w 523"/>
                <a:gd name="T85" fmla="*/ 441 h 564"/>
                <a:gd name="T86" fmla="*/ 92 w 523"/>
                <a:gd name="T87" fmla="*/ 456 h 564"/>
                <a:gd name="T88" fmla="*/ 81 w 523"/>
                <a:gd name="T89" fmla="*/ 460 h 564"/>
                <a:gd name="T90" fmla="*/ 84 w 523"/>
                <a:gd name="T91" fmla="*/ 464 h 564"/>
                <a:gd name="T92" fmla="*/ 89 w 523"/>
                <a:gd name="T93" fmla="*/ 471 h 564"/>
                <a:gd name="T94" fmla="*/ 97 w 523"/>
                <a:gd name="T95" fmla="*/ 487 h 564"/>
                <a:gd name="T96" fmla="*/ 99 w 523"/>
                <a:gd name="T97" fmla="*/ 501 h 564"/>
                <a:gd name="T98" fmla="*/ 97 w 523"/>
                <a:gd name="T99" fmla="*/ 528 h 564"/>
                <a:gd name="T100" fmla="*/ 83 w 523"/>
                <a:gd name="T101" fmla="*/ 528 h 564"/>
                <a:gd name="T102" fmla="*/ 79 w 523"/>
                <a:gd name="T103" fmla="*/ 528 h 564"/>
                <a:gd name="T104" fmla="*/ 72 w 523"/>
                <a:gd name="T105" fmla="*/ 538 h 564"/>
                <a:gd name="T106" fmla="*/ 53 w 523"/>
                <a:gd name="T107" fmla="*/ 546 h 564"/>
                <a:gd name="T108" fmla="*/ 48 w 523"/>
                <a:gd name="T109" fmla="*/ 554 h 564"/>
                <a:gd name="T110" fmla="*/ 39 w 523"/>
                <a:gd name="T111" fmla="*/ 548 h 564"/>
                <a:gd name="T112" fmla="*/ 23 w 523"/>
                <a:gd name="T113" fmla="*/ 542 h 564"/>
                <a:gd name="T114" fmla="*/ 26 w 523"/>
                <a:gd name="T115" fmla="*/ 552 h 564"/>
                <a:gd name="T116" fmla="*/ 17 w 523"/>
                <a:gd name="T117" fmla="*/ 561 h 564"/>
                <a:gd name="T118" fmla="*/ 2 w 523"/>
                <a:gd name="T119" fmla="*/ 56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3" h="564">
                  <a:moveTo>
                    <a:pt x="516" y="0"/>
                  </a:moveTo>
                  <a:lnTo>
                    <a:pt x="519" y="2"/>
                  </a:lnTo>
                  <a:lnTo>
                    <a:pt x="520" y="3"/>
                  </a:lnTo>
                  <a:lnTo>
                    <a:pt x="522" y="4"/>
                  </a:lnTo>
                  <a:lnTo>
                    <a:pt x="523" y="5"/>
                  </a:lnTo>
                  <a:lnTo>
                    <a:pt x="519" y="10"/>
                  </a:lnTo>
                  <a:lnTo>
                    <a:pt x="518" y="11"/>
                  </a:lnTo>
                  <a:lnTo>
                    <a:pt x="517" y="12"/>
                  </a:lnTo>
                  <a:lnTo>
                    <a:pt x="516" y="15"/>
                  </a:lnTo>
                  <a:lnTo>
                    <a:pt x="515" y="15"/>
                  </a:lnTo>
                  <a:lnTo>
                    <a:pt x="515" y="16"/>
                  </a:lnTo>
                  <a:lnTo>
                    <a:pt x="513" y="18"/>
                  </a:lnTo>
                  <a:lnTo>
                    <a:pt x="511" y="19"/>
                  </a:lnTo>
                  <a:lnTo>
                    <a:pt x="510" y="20"/>
                  </a:lnTo>
                  <a:lnTo>
                    <a:pt x="507" y="23"/>
                  </a:lnTo>
                  <a:lnTo>
                    <a:pt x="507" y="24"/>
                  </a:lnTo>
                  <a:lnTo>
                    <a:pt x="506" y="26"/>
                  </a:lnTo>
                  <a:lnTo>
                    <a:pt x="505" y="27"/>
                  </a:lnTo>
                  <a:lnTo>
                    <a:pt x="505" y="28"/>
                  </a:lnTo>
                  <a:lnTo>
                    <a:pt x="504" y="29"/>
                  </a:lnTo>
                  <a:lnTo>
                    <a:pt x="504" y="30"/>
                  </a:lnTo>
                  <a:lnTo>
                    <a:pt x="503" y="31"/>
                  </a:lnTo>
                  <a:lnTo>
                    <a:pt x="502" y="32"/>
                  </a:lnTo>
                  <a:lnTo>
                    <a:pt x="499" y="34"/>
                  </a:lnTo>
                  <a:lnTo>
                    <a:pt x="499" y="35"/>
                  </a:lnTo>
                  <a:lnTo>
                    <a:pt x="498" y="35"/>
                  </a:lnTo>
                  <a:lnTo>
                    <a:pt x="497" y="37"/>
                  </a:lnTo>
                  <a:lnTo>
                    <a:pt x="494" y="40"/>
                  </a:lnTo>
                  <a:lnTo>
                    <a:pt x="494" y="41"/>
                  </a:lnTo>
                  <a:lnTo>
                    <a:pt x="493" y="41"/>
                  </a:lnTo>
                  <a:lnTo>
                    <a:pt x="493" y="43"/>
                  </a:lnTo>
                  <a:lnTo>
                    <a:pt x="490" y="46"/>
                  </a:lnTo>
                  <a:lnTo>
                    <a:pt x="487" y="49"/>
                  </a:lnTo>
                  <a:lnTo>
                    <a:pt x="486" y="50"/>
                  </a:lnTo>
                  <a:lnTo>
                    <a:pt x="485" y="50"/>
                  </a:lnTo>
                  <a:lnTo>
                    <a:pt x="485" y="52"/>
                  </a:lnTo>
                  <a:lnTo>
                    <a:pt x="484" y="53"/>
                  </a:lnTo>
                  <a:lnTo>
                    <a:pt x="482" y="56"/>
                  </a:lnTo>
                  <a:lnTo>
                    <a:pt x="481" y="56"/>
                  </a:lnTo>
                  <a:lnTo>
                    <a:pt x="479" y="57"/>
                  </a:lnTo>
                  <a:lnTo>
                    <a:pt x="477" y="59"/>
                  </a:lnTo>
                  <a:lnTo>
                    <a:pt x="476" y="59"/>
                  </a:lnTo>
                  <a:lnTo>
                    <a:pt x="475" y="62"/>
                  </a:lnTo>
                  <a:lnTo>
                    <a:pt x="473" y="63"/>
                  </a:lnTo>
                  <a:lnTo>
                    <a:pt x="472" y="64"/>
                  </a:lnTo>
                  <a:lnTo>
                    <a:pt x="469" y="66"/>
                  </a:lnTo>
                  <a:lnTo>
                    <a:pt x="468" y="66"/>
                  </a:lnTo>
                  <a:lnTo>
                    <a:pt x="467" y="69"/>
                  </a:lnTo>
                  <a:lnTo>
                    <a:pt x="466" y="70"/>
                  </a:lnTo>
                  <a:lnTo>
                    <a:pt x="465" y="72"/>
                  </a:lnTo>
                  <a:lnTo>
                    <a:pt x="464" y="73"/>
                  </a:lnTo>
                  <a:lnTo>
                    <a:pt x="464" y="73"/>
                  </a:lnTo>
                  <a:lnTo>
                    <a:pt x="464" y="75"/>
                  </a:lnTo>
                  <a:lnTo>
                    <a:pt x="462" y="76"/>
                  </a:lnTo>
                  <a:lnTo>
                    <a:pt x="460" y="77"/>
                  </a:lnTo>
                  <a:lnTo>
                    <a:pt x="460" y="78"/>
                  </a:lnTo>
                  <a:lnTo>
                    <a:pt x="456" y="80"/>
                  </a:lnTo>
                  <a:lnTo>
                    <a:pt x="454" y="81"/>
                  </a:lnTo>
                  <a:lnTo>
                    <a:pt x="452" y="82"/>
                  </a:lnTo>
                  <a:lnTo>
                    <a:pt x="451" y="82"/>
                  </a:lnTo>
                  <a:lnTo>
                    <a:pt x="450" y="83"/>
                  </a:lnTo>
                  <a:lnTo>
                    <a:pt x="448" y="84"/>
                  </a:lnTo>
                  <a:lnTo>
                    <a:pt x="447" y="84"/>
                  </a:lnTo>
                  <a:lnTo>
                    <a:pt x="446" y="83"/>
                  </a:lnTo>
                  <a:lnTo>
                    <a:pt x="446" y="84"/>
                  </a:lnTo>
                  <a:lnTo>
                    <a:pt x="445" y="84"/>
                  </a:lnTo>
                  <a:lnTo>
                    <a:pt x="445" y="83"/>
                  </a:lnTo>
                  <a:lnTo>
                    <a:pt x="444" y="83"/>
                  </a:lnTo>
                  <a:lnTo>
                    <a:pt x="445" y="84"/>
                  </a:lnTo>
                  <a:lnTo>
                    <a:pt x="446" y="85"/>
                  </a:lnTo>
                  <a:lnTo>
                    <a:pt x="445" y="85"/>
                  </a:lnTo>
                  <a:lnTo>
                    <a:pt x="442" y="86"/>
                  </a:lnTo>
                  <a:lnTo>
                    <a:pt x="441" y="86"/>
                  </a:lnTo>
                  <a:lnTo>
                    <a:pt x="439" y="88"/>
                  </a:lnTo>
                  <a:lnTo>
                    <a:pt x="436" y="89"/>
                  </a:lnTo>
                  <a:lnTo>
                    <a:pt x="436" y="89"/>
                  </a:lnTo>
                  <a:lnTo>
                    <a:pt x="435" y="90"/>
                  </a:lnTo>
                  <a:lnTo>
                    <a:pt x="434" y="90"/>
                  </a:lnTo>
                  <a:lnTo>
                    <a:pt x="434" y="89"/>
                  </a:lnTo>
                  <a:lnTo>
                    <a:pt x="433" y="89"/>
                  </a:lnTo>
                  <a:lnTo>
                    <a:pt x="434" y="89"/>
                  </a:lnTo>
                  <a:lnTo>
                    <a:pt x="433" y="90"/>
                  </a:lnTo>
                  <a:lnTo>
                    <a:pt x="430" y="91"/>
                  </a:lnTo>
                  <a:lnTo>
                    <a:pt x="430" y="92"/>
                  </a:lnTo>
                  <a:lnTo>
                    <a:pt x="426" y="94"/>
                  </a:lnTo>
                  <a:lnTo>
                    <a:pt x="423" y="95"/>
                  </a:lnTo>
                  <a:lnTo>
                    <a:pt x="421" y="97"/>
                  </a:lnTo>
                  <a:lnTo>
                    <a:pt x="420" y="97"/>
                  </a:lnTo>
                  <a:lnTo>
                    <a:pt x="420" y="97"/>
                  </a:lnTo>
                  <a:lnTo>
                    <a:pt x="418" y="99"/>
                  </a:lnTo>
                  <a:lnTo>
                    <a:pt x="417" y="100"/>
                  </a:lnTo>
                  <a:lnTo>
                    <a:pt x="415" y="101"/>
                  </a:lnTo>
                  <a:lnTo>
                    <a:pt x="413" y="102"/>
                  </a:lnTo>
                  <a:lnTo>
                    <a:pt x="412" y="103"/>
                  </a:lnTo>
                  <a:lnTo>
                    <a:pt x="412" y="103"/>
                  </a:lnTo>
                  <a:lnTo>
                    <a:pt x="412" y="104"/>
                  </a:lnTo>
                  <a:lnTo>
                    <a:pt x="411" y="104"/>
                  </a:lnTo>
                  <a:lnTo>
                    <a:pt x="411" y="105"/>
                  </a:lnTo>
                  <a:lnTo>
                    <a:pt x="411" y="105"/>
                  </a:lnTo>
                  <a:lnTo>
                    <a:pt x="411" y="106"/>
                  </a:lnTo>
                  <a:lnTo>
                    <a:pt x="410" y="107"/>
                  </a:lnTo>
                  <a:lnTo>
                    <a:pt x="409" y="108"/>
                  </a:lnTo>
                  <a:lnTo>
                    <a:pt x="408" y="109"/>
                  </a:lnTo>
                  <a:lnTo>
                    <a:pt x="407" y="110"/>
                  </a:lnTo>
                  <a:lnTo>
                    <a:pt x="406" y="111"/>
                  </a:lnTo>
                  <a:lnTo>
                    <a:pt x="404" y="112"/>
                  </a:lnTo>
                  <a:lnTo>
                    <a:pt x="404" y="112"/>
                  </a:lnTo>
                  <a:lnTo>
                    <a:pt x="403" y="113"/>
                  </a:lnTo>
                  <a:lnTo>
                    <a:pt x="402" y="113"/>
                  </a:lnTo>
                  <a:lnTo>
                    <a:pt x="402" y="114"/>
                  </a:lnTo>
                  <a:lnTo>
                    <a:pt x="401" y="114"/>
                  </a:lnTo>
                  <a:lnTo>
                    <a:pt x="401" y="113"/>
                  </a:lnTo>
                  <a:lnTo>
                    <a:pt x="401" y="113"/>
                  </a:lnTo>
                  <a:lnTo>
                    <a:pt x="401" y="112"/>
                  </a:lnTo>
                  <a:lnTo>
                    <a:pt x="400" y="112"/>
                  </a:lnTo>
                  <a:lnTo>
                    <a:pt x="399" y="111"/>
                  </a:lnTo>
                  <a:lnTo>
                    <a:pt x="399" y="112"/>
                  </a:lnTo>
                  <a:lnTo>
                    <a:pt x="399" y="113"/>
                  </a:lnTo>
                  <a:lnTo>
                    <a:pt x="400" y="113"/>
                  </a:lnTo>
                  <a:lnTo>
                    <a:pt x="400" y="114"/>
                  </a:lnTo>
                  <a:lnTo>
                    <a:pt x="401" y="114"/>
                  </a:lnTo>
                  <a:lnTo>
                    <a:pt x="401" y="115"/>
                  </a:lnTo>
                  <a:lnTo>
                    <a:pt x="400" y="115"/>
                  </a:lnTo>
                  <a:lnTo>
                    <a:pt x="400" y="116"/>
                  </a:lnTo>
                  <a:lnTo>
                    <a:pt x="400" y="117"/>
                  </a:lnTo>
                  <a:lnTo>
                    <a:pt x="399" y="117"/>
                  </a:lnTo>
                  <a:lnTo>
                    <a:pt x="397" y="117"/>
                  </a:lnTo>
                  <a:lnTo>
                    <a:pt x="396" y="120"/>
                  </a:lnTo>
                  <a:lnTo>
                    <a:pt x="396" y="120"/>
                  </a:lnTo>
                  <a:lnTo>
                    <a:pt x="396" y="120"/>
                  </a:lnTo>
                  <a:lnTo>
                    <a:pt x="396" y="120"/>
                  </a:lnTo>
                  <a:lnTo>
                    <a:pt x="396" y="122"/>
                  </a:lnTo>
                  <a:lnTo>
                    <a:pt x="396" y="123"/>
                  </a:lnTo>
                  <a:lnTo>
                    <a:pt x="395" y="124"/>
                  </a:lnTo>
                  <a:lnTo>
                    <a:pt x="394" y="124"/>
                  </a:lnTo>
                  <a:lnTo>
                    <a:pt x="394" y="125"/>
                  </a:lnTo>
                  <a:lnTo>
                    <a:pt x="394" y="126"/>
                  </a:lnTo>
                  <a:lnTo>
                    <a:pt x="392" y="126"/>
                  </a:lnTo>
                  <a:lnTo>
                    <a:pt x="391" y="127"/>
                  </a:lnTo>
                  <a:lnTo>
                    <a:pt x="390" y="128"/>
                  </a:lnTo>
                  <a:lnTo>
                    <a:pt x="390" y="128"/>
                  </a:lnTo>
                  <a:lnTo>
                    <a:pt x="390" y="129"/>
                  </a:lnTo>
                  <a:lnTo>
                    <a:pt x="390" y="130"/>
                  </a:lnTo>
                  <a:lnTo>
                    <a:pt x="389" y="131"/>
                  </a:lnTo>
                  <a:lnTo>
                    <a:pt x="388" y="131"/>
                  </a:lnTo>
                  <a:lnTo>
                    <a:pt x="386" y="132"/>
                  </a:lnTo>
                  <a:lnTo>
                    <a:pt x="385" y="133"/>
                  </a:lnTo>
                  <a:lnTo>
                    <a:pt x="385" y="134"/>
                  </a:lnTo>
                  <a:lnTo>
                    <a:pt x="386" y="134"/>
                  </a:lnTo>
                  <a:lnTo>
                    <a:pt x="386" y="135"/>
                  </a:lnTo>
                  <a:lnTo>
                    <a:pt x="385" y="135"/>
                  </a:lnTo>
                  <a:lnTo>
                    <a:pt x="384" y="136"/>
                  </a:lnTo>
                  <a:lnTo>
                    <a:pt x="383" y="136"/>
                  </a:lnTo>
                  <a:lnTo>
                    <a:pt x="381" y="138"/>
                  </a:lnTo>
                  <a:lnTo>
                    <a:pt x="380" y="139"/>
                  </a:lnTo>
                  <a:lnTo>
                    <a:pt x="380" y="140"/>
                  </a:lnTo>
                  <a:lnTo>
                    <a:pt x="380" y="141"/>
                  </a:lnTo>
                  <a:lnTo>
                    <a:pt x="379" y="141"/>
                  </a:lnTo>
                  <a:lnTo>
                    <a:pt x="378" y="142"/>
                  </a:lnTo>
                  <a:lnTo>
                    <a:pt x="377" y="143"/>
                  </a:lnTo>
                  <a:lnTo>
                    <a:pt x="375" y="144"/>
                  </a:lnTo>
                  <a:lnTo>
                    <a:pt x="374" y="144"/>
                  </a:lnTo>
                  <a:lnTo>
                    <a:pt x="374" y="144"/>
                  </a:lnTo>
                  <a:lnTo>
                    <a:pt x="373" y="145"/>
                  </a:lnTo>
                  <a:lnTo>
                    <a:pt x="373" y="145"/>
                  </a:lnTo>
                  <a:lnTo>
                    <a:pt x="371" y="146"/>
                  </a:lnTo>
                  <a:lnTo>
                    <a:pt x="367" y="147"/>
                  </a:lnTo>
                  <a:lnTo>
                    <a:pt x="366" y="147"/>
                  </a:lnTo>
                  <a:lnTo>
                    <a:pt x="365" y="148"/>
                  </a:lnTo>
                  <a:lnTo>
                    <a:pt x="363" y="150"/>
                  </a:lnTo>
                  <a:lnTo>
                    <a:pt x="362" y="150"/>
                  </a:lnTo>
                  <a:lnTo>
                    <a:pt x="359" y="151"/>
                  </a:lnTo>
                  <a:lnTo>
                    <a:pt x="358" y="152"/>
                  </a:lnTo>
                  <a:lnTo>
                    <a:pt x="357" y="152"/>
                  </a:lnTo>
                  <a:lnTo>
                    <a:pt x="357" y="153"/>
                  </a:lnTo>
                  <a:lnTo>
                    <a:pt x="357" y="154"/>
                  </a:lnTo>
                  <a:lnTo>
                    <a:pt x="351" y="156"/>
                  </a:lnTo>
                  <a:lnTo>
                    <a:pt x="349" y="157"/>
                  </a:lnTo>
                  <a:lnTo>
                    <a:pt x="349" y="157"/>
                  </a:lnTo>
                  <a:lnTo>
                    <a:pt x="347" y="159"/>
                  </a:lnTo>
                  <a:lnTo>
                    <a:pt x="346" y="159"/>
                  </a:lnTo>
                  <a:lnTo>
                    <a:pt x="346" y="158"/>
                  </a:lnTo>
                  <a:lnTo>
                    <a:pt x="347" y="157"/>
                  </a:lnTo>
                  <a:lnTo>
                    <a:pt x="346" y="157"/>
                  </a:lnTo>
                  <a:lnTo>
                    <a:pt x="345" y="158"/>
                  </a:lnTo>
                  <a:lnTo>
                    <a:pt x="344" y="158"/>
                  </a:lnTo>
                  <a:lnTo>
                    <a:pt x="344" y="159"/>
                  </a:lnTo>
                  <a:lnTo>
                    <a:pt x="344" y="160"/>
                  </a:lnTo>
                  <a:lnTo>
                    <a:pt x="343" y="160"/>
                  </a:lnTo>
                  <a:lnTo>
                    <a:pt x="335" y="163"/>
                  </a:lnTo>
                  <a:lnTo>
                    <a:pt x="333" y="165"/>
                  </a:lnTo>
                  <a:lnTo>
                    <a:pt x="330" y="166"/>
                  </a:lnTo>
                  <a:lnTo>
                    <a:pt x="326" y="168"/>
                  </a:lnTo>
                  <a:lnTo>
                    <a:pt x="325" y="168"/>
                  </a:lnTo>
                  <a:lnTo>
                    <a:pt x="321" y="170"/>
                  </a:lnTo>
                  <a:lnTo>
                    <a:pt x="318" y="173"/>
                  </a:lnTo>
                  <a:lnTo>
                    <a:pt x="317" y="174"/>
                  </a:lnTo>
                  <a:lnTo>
                    <a:pt x="316" y="175"/>
                  </a:lnTo>
                  <a:lnTo>
                    <a:pt x="314" y="176"/>
                  </a:lnTo>
                  <a:lnTo>
                    <a:pt x="313" y="176"/>
                  </a:lnTo>
                  <a:lnTo>
                    <a:pt x="312" y="176"/>
                  </a:lnTo>
                  <a:lnTo>
                    <a:pt x="310" y="178"/>
                  </a:lnTo>
                  <a:lnTo>
                    <a:pt x="309" y="180"/>
                  </a:lnTo>
                  <a:lnTo>
                    <a:pt x="307" y="181"/>
                  </a:lnTo>
                  <a:lnTo>
                    <a:pt x="306" y="181"/>
                  </a:lnTo>
                  <a:lnTo>
                    <a:pt x="302" y="185"/>
                  </a:lnTo>
                  <a:lnTo>
                    <a:pt x="298" y="189"/>
                  </a:lnTo>
                  <a:lnTo>
                    <a:pt x="296" y="191"/>
                  </a:lnTo>
                  <a:lnTo>
                    <a:pt x="294" y="192"/>
                  </a:lnTo>
                  <a:lnTo>
                    <a:pt x="294" y="193"/>
                  </a:lnTo>
                  <a:lnTo>
                    <a:pt x="293" y="193"/>
                  </a:lnTo>
                  <a:lnTo>
                    <a:pt x="292" y="194"/>
                  </a:lnTo>
                  <a:lnTo>
                    <a:pt x="290" y="197"/>
                  </a:lnTo>
                  <a:lnTo>
                    <a:pt x="290" y="198"/>
                  </a:lnTo>
                  <a:lnTo>
                    <a:pt x="289" y="199"/>
                  </a:lnTo>
                  <a:lnTo>
                    <a:pt x="290" y="201"/>
                  </a:lnTo>
                  <a:lnTo>
                    <a:pt x="289" y="202"/>
                  </a:lnTo>
                  <a:lnTo>
                    <a:pt x="290" y="203"/>
                  </a:lnTo>
                  <a:lnTo>
                    <a:pt x="289" y="203"/>
                  </a:lnTo>
                  <a:lnTo>
                    <a:pt x="289" y="204"/>
                  </a:lnTo>
                  <a:lnTo>
                    <a:pt x="288" y="204"/>
                  </a:lnTo>
                  <a:lnTo>
                    <a:pt x="288" y="205"/>
                  </a:lnTo>
                  <a:lnTo>
                    <a:pt x="287" y="206"/>
                  </a:lnTo>
                  <a:lnTo>
                    <a:pt x="287" y="207"/>
                  </a:lnTo>
                  <a:lnTo>
                    <a:pt x="288" y="207"/>
                  </a:lnTo>
                  <a:lnTo>
                    <a:pt x="288" y="208"/>
                  </a:lnTo>
                  <a:lnTo>
                    <a:pt x="288" y="209"/>
                  </a:lnTo>
                  <a:lnTo>
                    <a:pt x="287" y="210"/>
                  </a:lnTo>
                  <a:lnTo>
                    <a:pt x="287" y="211"/>
                  </a:lnTo>
                  <a:lnTo>
                    <a:pt x="288" y="209"/>
                  </a:lnTo>
                  <a:lnTo>
                    <a:pt x="289" y="208"/>
                  </a:lnTo>
                  <a:lnTo>
                    <a:pt x="289" y="209"/>
                  </a:lnTo>
                  <a:lnTo>
                    <a:pt x="290" y="209"/>
                  </a:lnTo>
                  <a:lnTo>
                    <a:pt x="289" y="210"/>
                  </a:lnTo>
                  <a:lnTo>
                    <a:pt x="289" y="211"/>
                  </a:lnTo>
                  <a:lnTo>
                    <a:pt x="289" y="212"/>
                  </a:lnTo>
                  <a:lnTo>
                    <a:pt x="290" y="211"/>
                  </a:lnTo>
                  <a:lnTo>
                    <a:pt x="290" y="210"/>
                  </a:lnTo>
                  <a:lnTo>
                    <a:pt x="290" y="211"/>
                  </a:lnTo>
                  <a:lnTo>
                    <a:pt x="291" y="211"/>
                  </a:lnTo>
                  <a:lnTo>
                    <a:pt x="291" y="210"/>
                  </a:lnTo>
                  <a:lnTo>
                    <a:pt x="291" y="211"/>
                  </a:lnTo>
                  <a:lnTo>
                    <a:pt x="292" y="210"/>
                  </a:lnTo>
                  <a:lnTo>
                    <a:pt x="292" y="212"/>
                  </a:lnTo>
                  <a:lnTo>
                    <a:pt x="293" y="211"/>
                  </a:lnTo>
                  <a:lnTo>
                    <a:pt x="293" y="210"/>
                  </a:lnTo>
                  <a:lnTo>
                    <a:pt x="294" y="210"/>
                  </a:lnTo>
                  <a:lnTo>
                    <a:pt x="294" y="211"/>
                  </a:lnTo>
                  <a:lnTo>
                    <a:pt x="294" y="213"/>
                  </a:lnTo>
                  <a:lnTo>
                    <a:pt x="294" y="214"/>
                  </a:lnTo>
                  <a:lnTo>
                    <a:pt x="294" y="213"/>
                  </a:lnTo>
                  <a:lnTo>
                    <a:pt x="294" y="212"/>
                  </a:lnTo>
                  <a:lnTo>
                    <a:pt x="295" y="211"/>
                  </a:lnTo>
                  <a:lnTo>
                    <a:pt x="296" y="211"/>
                  </a:lnTo>
                  <a:lnTo>
                    <a:pt x="296" y="212"/>
                  </a:lnTo>
                  <a:lnTo>
                    <a:pt x="297" y="212"/>
                  </a:lnTo>
                  <a:lnTo>
                    <a:pt x="298" y="212"/>
                  </a:lnTo>
                  <a:lnTo>
                    <a:pt x="298" y="213"/>
                  </a:lnTo>
                  <a:lnTo>
                    <a:pt x="297" y="215"/>
                  </a:lnTo>
                  <a:lnTo>
                    <a:pt x="298" y="215"/>
                  </a:lnTo>
                  <a:lnTo>
                    <a:pt x="297" y="215"/>
                  </a:lnTo>
                  <a:lnTo>
                    <a:pt x="298" y="215"/>
                  </a:lnTo>
                  <a:lnTo>
                    <a:pt x="299" y="214"/>
                  </a:lnTo>
                  <a:lnTo>
                    <a:pt x="299" y="211"/>
                  </a:lnTo>
                  <a:lnTo>
                    <a:pt x="298" y="208"/>
                  </a:lnTo>
                  <a:lnTo>
                    <a:pt x="299" y="206"/>
                  </a:lnTo>
                  <a:lnTo>
                    <a:pt x="298" y="204"/>
                  </a:lnTo>
                  <a:lnTo>
                    <a:pt x="298" y="203"/>
                  </a:lnTo>
                  <a:lnTo>
                    <a:pt x="296" y="202"/>
                  </a:lnTo>
                  <a:lnTo>
                    <a:pt x="296" y="201"/>
                  </a:lnTo>
                  <a:lnTo>
                    <a:pt x="297" y="201"/>
                  </a:lnTo>
                  <a:lnTo>
                    <a:pt x="298" y="201"/>
                  </a:lnTo>
                  <a:lnTo>
                    <a:pt x="298" y="202"/>
                  </a:lnTo>
                  <a:lnTo>
                    <a:pt x="299" y="206"/>
                  </a:lnTo>
                  <a:lnTo>
                    <a:pt x="299" y="207"/>
                  </a:lnTo>
                  <a:lnTo>
                    <a:pt x="299" y="209"/>
                  </a:lnTo>
                  <a:lnTo>
                    <a:pt x="299" y="213"/>
                  </a:lnTo>
                  <a:lnTo>
                    <a:pt x="299" y="214"/>
                  </a:lnTo>
                  <a:lnTo>
                    <a:pt x="298" y="217"/>
                  </a:lnTo>
                  <a:lnTo>
                    <a:pt x="298" y="219"/>
                  </a:lnTo>
                  <a:lnTo>
                    <a:pt x="297" y="222"/>
                  </a:lnTo>
                  <a:lnTo>
                    <a:pt x="297" y="223"/>
                  </a:lnTo>
                  <a:lnTo>
                    <a:pt x="297" y="224"/>
                  </a:lnTo>
                  <a:lnTo>
                    <a:pt x="296" y="224"/>
                  </a:lnTo>
                  <a:lnTo>
                    <a:pt x="295" y="227"/>
                  </a:lnTo>
                  <a:lnTo>
                    <a:pt x="290" y="226"/>
                  </a:lnTo>
                  <a:lnTo>
                    <a:pt x="285" y="223"/>
                  </a:lnTo>
                  <a:lnTo>
                    <a:pt x="283" y="226"/>
                  </a:lnTo>
                  <a:lnTo>
                    <a:pt x="285" y="228"/>
                  </a:lnTo>
                  <a:lnTo>
                    <a:pt x="289" y="231"/>
                  </a:lnTo>
                  <a:lnTo>
                    <a:pt x="294" y="230"/>
                  </a:lnTo>
                  <a:lnTo>
                    <a:pt x="294" y="231"/>
                  </a:lnTo>
                  <a:lnTo>
                    <a:pt x="294" y="232"/>
                  </a:lnTo>
                  <a:lnTo>
                    <a:pt x="294" y="233"/>
                  </a:lnTo>
                  <a:lnTo>
                    <a:pt x="293" y="233"/>
                  </a:lnTo>
                  <a:lnTo>
                    <a:pt x="293" y="234"/>
                  </a:lnTo>
                  <a:lnTo>
                    <a:pt x="294" y="234"/>
                  </a:lnTo>
                  <a:lnTo>
                    <a:pt x="293" y="235"/>
                  </a:lnTo>
                  <a:lnTo>
                    <a:pt x="292" y="234"/>
                  </a:lnTo>
                  <a:lnTo>
                    <a:pt x="292" y="235"/>
                  </a:lnTo>
                  <a:lnTo>
                    <a:pt x="293" y="236"/>
                  </a:lnTo>
                  <a:lnTo>
                    <a:pt x="293" y="237"/>
                  </a:lnTo>
                  <a:lnTo>
                    <a:pt x="294" y="237"/>
                  </a:lnTo>
                  <a:lnTo>
                    <a:pt x="292" y="238"/>
                  </a:lnTo>
                  <a:lnTo>
                    <a:pt x="289" y="239"/>
                  </a:lnTo>
                  <a:lnTo>
                    <a:pt x="288" y="239"/>
                  </a:lnTo>
                  <a:lnTo>
                    <a:pt x="284" y="242"/>
                  </a:lnTo>
                  <a:lnTo>
                    <a:pt x="283" y="243"/>
                  </a:lnTo>
                  <a:lnTo>
                    <a:pt x="281" y="244"/>
                  </a:lnTo>
                  <a:lnTo>
                    <a:pt x="278" y="246"/>
                  </a:lnTo>
                  <a:lnTo>
                    <a:pt x="278" y="246"/>
                  </a:lnTo>
                  <a:lnTo>
                    <a:pt x="277" y="246"/>
                  </a:lnTo>
                  <a:lnTo>
                    <a:pt x="275" y="247"/>
                  </a:lnTo>
                  <a:lnTo>
                    <a:pt x="272" y="248"/>
                  </a:lnTo>
                  <a:lnTo>
                    <a:pt x="269" y="249"/>
                  </a:lnTo>
                  <a:lnTo>
                    <a:pt x="268" y="250"/>
                  </a:lnTo>
                  <a:lnTo>
                    <a:pt x="267" y="251"/>
                  </a:lnTo>
                  <a:lnTo>
                    <a:pt x="265" y="252"/>
                  </a:lnTo>
                  <a:lnTo>
                    <a:pt x="262" y="253"/>
                  </a:lnTo>
                  <a:lnTo>
                    <a:pt x="262" y="254"/>
                  </a:lnTo>
                  <a:lnTo>
                    <a:pt x="261" y="254"/>
                  </a:lnTo>
                  <a:lnTo>
                    <a:pt x="260" y="254"/>
                  </a:lnTo>
                  <a:lnTo>
                    <a:pt x="259" y="254"/>
                  </a:lnTo>
                  <a:lnTo>
                    <a:pt x="259" y="255"/>
                  </a:lnTo>
                  <a:lnTo>
                    <a:pt x="258" y="255"/>
                  </a:lnTo>
                  <a:lnTo>
                    <a:pt x="257" y="255"/>
                  </a:lnTo>
                  <a:lnTo>
                    <a:pt x="256" y="255"/>
                  </a:lnTo>
                  <a:lnTo>
                    <a:pt x="254" y="255"/>
                  </a:lnTo>
                  <a:lnTo>
                    <a:pt x="254" y="255"/>
                  </a:lnTo>
                  <a:lnTo>
                    <a:pt x="252" y="256"/>
                  </a:lnTo>
                  <a:lnTo>
                    <a:pt x="248" y="257"/>
                  </a:lnTo>
                  <a:lnTo>
                    <a:pt x="246" y="259"/>
                  </a:lnTo>
                  <a:lnTo>
                    <a:pt x="244" y="260"/>
                  </a:lnTo>
                  <a:lnTo>
                    <a:pt x="241" y="262"/>
                  </a:lnTo>
                  <a:lnTo>
                    <a:pt x="240" y="262"/>
                  </a:lnTo>
                  <a:lnTo>
                    <a:pt x="239" y="263"/>
                  </a:lnTo>
                  <a:lnTo>
                    <a:pt x="238" y="263"/>
                  </a:lnTo>
                  <a:lnTo>
                    <a:pt x="237" y="263"/>
                  </a:lnTo>
                  <a:lnTo>
                    <a:pt x="236" y="263"/>
                  </a:lnTo>
                  <a:lnTo>
                    <a:pt x="236" y="262"/>
                  </a:lnTo>
                  <a:lnTo>
                    <a:pt x="235" y="261"/>
                  </a:lnTo>
                  <a:lnTo>
                    <a:pt x="232" y="261"/>
                  </a:lnTo>
                  <a:lnTo>
                    <a:pt x="231" y="261"/>
                  </a:lnTo>
                  <a:lnTo>
                    <a:pt x="230" y="260"/>
                  </a:lnTo>
                  <a:lnTo>
                    <a:pt x="228" y="260"/>
                  </a:lnTo>
                  <a:lnTo>
                    <a:pt x="227" y="260"/>
                  </a:lnTo>
                  <a:lnTo>
                    <a:pt x="224" y="260"/>
                  </a:lnTo>
                  <a:lnTo>
                    <a:pt x="223" y="259"/>
                  </a:lnTo>
                  <a:lnTo>
                    <a:pt x="223" y="259"/>
                  </a:lnTo>
                  <a:lnTo>
                    <a:pt x="220" y="258"/>
                  </a:lnTo>
                  <a:lnTo>
                    <a:pt x="215" y="258"/>
                  </a:lnTo>
                  <a:lnTo>
                    <a:pt x="214" y="259"/>
                  </a:lnTo>
                  <a:lnTo>
                    <a:pt x="212" y="259"/>
                  </a:lnTo>
                  <a:lnTo>
                    <a:pt x="211" y="259"/>
                  </a:lnTo>
                  <a:lnTo>
                    <a:pt x="209" y="259"/>
                  </a:lnTo>
                  <a:lnTo>
                    <a:pt x="208" y="260"/>
                  </a:lnTo>
                  <a:lnTo>
                    <a:pt x="208" y="259"/>
                  </a:lnTo>
                  <a:lnTo>
                    <a:pt x="209" y="258"/>
                  </a:lnTo>
                  <a:lnTo>
                    <a:pt x="210" y="258"/>
                  </a:lnTo>
                  <a:lnTo>
                    <a:pt x="211" y="257"/>
                  </a:lnTo>
                  <a:lnTo>
                    <a:pt x="212" y="257"/>
                  </a:lnTo>
                  <a:lnTo>
                    <a:pt x="212" y="256"/>
                  </a:lnTo>
                  <a:lnTo>
                    <a:pt x="211" y="256"/>
                  </a:lnTo>
                  <a:lnTo>
                    <a:pt x="210" y="256"/>
                  </a:lnTo>
                  <a:lnTo>
                    <a:pt x="209" y="255"/>
                  </a:lnTo>
                  <a:lnTo>
                    <a:pt x="208" y="255"/>
                  </a:lnTo>
                  <a:lnTo>
                    <a:pt x="207" y="255"/>
                  </a:lnTo>
                  <a:lnTo>
                    <a:pt x="207" y="256"/>
                  </a:lnTo>
                  <a:lnTo>
                    <a:pt x="207" y="256"/>
                  </a:lnTo>
                  <a:lnTo>
                    <a:pt x="207" y="257"/>
                  </a:lnTo>
                  <a:lnTo>
                    <a:pt x="206" y="257"/>
                  </a:lnTo>
                  <a:lnTo>
                    <a:pt x="206" y="258"/>
                  </a:lnTo>
                  <a:lnTo>
                    <a:pt x="205" y="258"/>
                  </a:lnTo>
                  <a:lnTo>
                    <a:pt x="204" y="258"/>
                  </a:lnTo>
                  <a:lnTo>
                    <a:pt x="203" y="257"/>
                  </a:lnTo>
                  <a:lnTo>
                    <a:pt x="202" y="258"/>
                  </a:lnTo>
                  <a:lnTo>
                    <a:pt x="201" y="258"/>
                  </a:lnTo>
                  <a:lnTo>
                    <a:pt x="200" y="258"/>
                  </a:lnTo>
                  <a:lnTo>
                    <a:pt x="199" y="258"/>
                  </a:lnTo>
                  <a:lnTo>
                    <a:pt x="199" y="259"/>
                  </a:lnTo>
                  <a:lnTo>
                    <a:pt x="199" y="259"/>
                  </a:lnTo>
                  <a:lnTo>
                    <a:pt x="199" y="260"/>
                  </a:lnTo>
                  <a:lnTo>
                    <a:pt x="198" y="260"/>
                  </a:lnTo>
                  <a:lnTo>
                    <a:pt x="198" y="261"/>
                  </a:lnTo>
                  <a:lnTo>
                    <a:pt x="197" y="261"/>
                  </a:lnTo>
                  <a:lnTo>
                    <a:pt x="196" y="261"/>
                  </a:lnTo>
                  <a:lnTo>
                    <a:pt x="195" y="261"/>
                  </a:lnTo>
                  <a:lnTo>
                    <a:pt x="195" y="262"/>
                  </a:lnTo>
                  <a:lnTo>
                    <a:pt x="194" y="262"/>
                  </a:lnTo>
                  <a:lnTo>
                    <a:pt x="194" y="263"/>
                  </a:lnTo>
                  <a:lnTo>
                    <a:pt x="195" y="263"/>
                  </a:lnTo>
                  <a:lnTo>
                    <a:pt x="195" y="262"/>
                  </a:lnTo>
                  <a:lnTo>
                    <a:pt x="196" y="262"/>
                  </a:lnTo>
                  <a:lnTo>
                    <a:pt x="197" y="262"/>
                  </a:lnTo>
                  <a:lnTo>
                    <a:pt x="198" y="262"/>
                  </a:lnTo>
                  <a:lnTo>
                    <a:pt x="199" y="262"/>
                  </a:lnTo>
                  <a:lnTo>
                    <a:pt x="199" y="262"/>
                  </a:lnTo>
                  <a:lnTo>
                    <a:pt x="200" y="262"/>
                  </a:lnTo>
                  <a:lnTo>
                    <a:pt x="201" y="262"/>
                  </a:lnTo>
                  <a:lnTo>
                    <a:pt x="202" y="261"/>
                  </a:lnTo>
                  <a:lnTo>
                    <a:pt x="203" y="261"/>
                  </a:lnTo>
                  <a:lnTo>
                    <a:pt x="204" y="261"/>
                  </a:lnTo>
                  <a:lnTo>
                    <a:pt x="205" y="260"/>
                  </a:lnTo>
                  <a:lnTo>
                    <a:pt x="206" y="260"/>
                  </a:lnTo>
                  <a:lnTo>
                    <a:pt x="206" y="261"/>
                  </a:lnTo>
                  <a:lnTo>
                    <a:pt x="205" y="261"/>
                  </a:lnTo>
                  <a:lnTo>
                    <a:pt x="202" y="263"/>
                  </a:lnTo>
                  <a:lnTo>
                    <a:pt x="200" y="263"/>
                  </a:lnTo>
                  <a:lnTo>
                    <a:pt x="198" y="264"/>
                  </a:lnTo>
                  <a:lnTo>
                    <a:pt x="198" y="265"/>
                  </a:lnTo>
                  <a:lnTo>
                    <a:pt x="196" y="265"/>
                  </a:lnTo>
                  <a:lnTo>
                    <a:pt x="195" y="266"/>
                  </a:lnTo>
                  <a:lnTo>
                    <a:pt x="194" y="267"/>
                  </a:lnTo>
                  <a:lnTo>
                    <a:pt x="193" y="268"/>
                  </a:lnTo>
                  <a:lnTo>
                    <a:pt x="192" y="270"/>
                  </a:lnTo>
                  <a:lnTo>
                    <a:pt x="190" y="272"/>
                  </a:lnTo>
                  <a:lnTo>
                    <a:pt x="190" y="274"/>
                  </a:lnTo>
                  <a:lnTo>
                    <a:pt x="189" y="275"/>
                  </a:lnTo>
                  <a:lnTo>
                    <a:pt x="189" y="276"/>
                  </a:lnTo>
                  <a:lnTo>
                    <a:pt x="188" y="278"/>
                  </a:lnTo>
                  <a:lnTo>
                    <a:pt x="187" y="279"/>
                  </a:lnTo>
                  <a:lnTo>
                    <a:pt x="188" y="279"/>
                  </a:lnTo>
                  <a:lnTo>
                    <a:pt x="189" y="278"/>
                  </a:lnTo>
                  <a:lnTo>
                    <a:pt x="189" y="277"/>
                  </a:lnTo>
                  <a:lnTo>
                    <a:pt x="190" y="276"/>
                  </a:lnTo>
                  <a:lnTo>
                    <a:pt x="190" y="277"/>
                  </a:lnTo>
                  <a:lnTo>
                    <a:pt x="189" y="279"/>
                  </a:lnTo>
                  <a:lnTo>
                    <a:pt x="189" y="279"/>
                  </a:lnTo>
                  <a:lnTo>
                    <a:pt x="188" y="283"/>
                  </a:lnTo>
                  <a:lnTo>
                    <a:pt x="188" y="284"/>
                  </a:lnTo>
                  <a:lnTo>
                    <a:pt x="186" y="287"/>
                  </a:lnTo>
                  <a:lnTo>
                    <a:pt x="186" y="288"/>
                  </a:lnTo>
                  <a:lnTo>
                    <a:pt x="185" y="288"/>
                  </a:lnTo>
                  <a:lnTo>
                    <a:pt x="185" y="289"/>
                  </a:lnTo>
                  <a:lnTo>
                    <a:pt x="184" y="290"/>
                  </a:lnTo>
                  <a:lnTo>
                    <a:pt x="183" y="292"/>
                  </a:lnTo>
                  <a:lnTo>
                    <a:pt x="183" y="293"/>
                  </a:lnTo>
                  <a:lnTo>
                    <a:pt x="183" y="294"/>
                  </a:lnTo>
                  <a:lnTo>
                    <a:pt x="184" y="294"/>
                  </a:lnTo>
                  <a:lnTo>
                    <a:pt x="183" y="295"/>
                  </a:lnTo>
                  <a:lnTo>
                    <a:pt x="183" y="294"/>
                  </a:lnTo>
                  <a:lnTo>
                    <a:pt x="183" y="295"/>
                  </a:lnTo>
                  <a:lnTo>
                    <a:pt x="181" y="297"/>
                  </a:lnTo>
                  <a:lnTo>
                    <a:pt x="180" y="297"/>
                  </a:lnTo>
                  <a:lnTo>
                    <a:pt x="178" y="299"/>
                  </a:lnTo>
                  <a:lnTo>
                    <a:pt x="176" y="301"/>
                  </a:lnTo>
                  <a:lnTo>
                    <a:pt x="175" y="301"/>
                  </a:lnTo>
                  <a:lnTo>
                    <a:pt x="174" y="302"/>
                  </a:lnTo>
                  <a:lnTo>
                    <a:pt x="173" y="302"/>
                  </a:lnTo>
                  <a:lnTo>
                    <a:pt x="172" y="303"/>
                  </a:lnTo>
                  <a:lnTo>
                    <a:pt x="171" y="305"/>
                  </a:lnTo>
                  <a:lnTo>
                    <a:pt x="170" y="306"/>
                  </a:lnTo>
                  <a:lnTo>
                    <a:pt x="169" y="307"/>
                  </a:lnTo>
                  <a:lnTo>
                    <a:pt x="169" y="308"/>
                  </a:lnTo>
                  <a:lnTo>
                    <a:pt x="168" y="309"/>
                  </a:lnTo>
                  <a:lnTo>
                    <a:pt x="169" y="310"/>
                  </a:lnTo>
                  <a:lnTo>
                    <a:pt x="169" y="313"/>
                  </a:lnTo>
                  <a:lnTo>
                    <a:pt x="170" y="313"/>
                  </a:lnTo>
                  <a:lnTo>
                    <a:pt x="171" y="314"/>
                  </a:lnTo>
                  <a:lnTo>
                    <a:pt x="171" y="315"/>
                  </a:lnTo>
                  <a:lnTo>
                    <a:pt x="172" y="314"/>
                  </a:lnTo>
                  <a:lnTo>
                    <a:pt x="173" y="315"/>
                  </a:lnTo>
                  <a:lnTo>
                    <a:pt x="172" y="315"/>
                  </a:lnTo>
                  <a:lnTo>
                    <a:pt x="171" y="315"/>
                  </a:lnTo>
                  <a:lnTo>
                    <a:pt x="171" y="316"/>
                  </a:lnTo>
                  <a:lnTo>
                    <a:pt x="168" y="317"/>
                  </a:lnTo>
                  <a:lnTo>
                    <a:pt x="167" y="318"/>
                  </a:lnTo>
                  <a:lnTo>
                    <a:pt x="164" y="318"/>
                  </a:lnTo>
                  <a:lnTo>
                    <a:pt x="164" y="319"/>
                  </a:lnTo>
                  <a:lnTo>
                    <a:pt x="163" y="319"/>
                  </a:lnTo>
                  <a:lnTo>
                    <a:pt x="162" y="318"/>
                  </a:lnTo>
                  <a:lnTo>
                    <a:pt x="160" y="318"/>
                  </a:lnTo>
                  <a:lnTo>
                    <a:pt x="160" y="318"/>
                  </a:lnTo>
                  <a:lnTo>
                    <a:pt x="158" y="319"/>
                  </a:lnTo>
                  <a:lnTo>
                    <a:pt x="156" y="319"/>
                  </a:lnTo>
                  <a:lnTo>
                    <a:pt x="154" y="320"/>
                  </a:lnTo>
                  <a:lnTo>
                    <a:pt x="153" y="320"/>
                  </a:lnTo>
                  <a:lnTo>
                    <a:pt x="152" y="320"/>
                  </a:lnTo>
                  <a:lnTo>
                    <a:pt x="152" y="319"/>
                  </a:lnTo>
                  <a:lnTo>
                    <a:pt x="152" y="318"/>
                  </a:lnTo>
                  <a:lnTo>
                    <a:pt x="152" y="318"/>
                  </a:lnTo>
                  <a:lnTo>
                    <a:pt x="152" y="316"/>
                  </a:lnTo>
                  <a:lnTo>
                    <a:pt x="152" y="314"/>
                  </a:lnTo>
                  <a:lnTo>
                    <a:pt x="150" y="312"/>
                  </a:lnTo>
                  <a:lnTo>
                    <a:pt x="150" y="311"/>
                  </a:lnTo>
                  <a:lnTo>
                    <a:pt x="150" y="310"/>
                  </a:lnTo>
                  <a:lnTo>
                    <a:pt x="149" y="307"/>
                  </a:lnTo>
                  <a:lnTo>
                    <a:pt x="149" y="306"/>
                  </a:lnTo>
                  <a:lnTo>
                    <a:pt x="150" y="306"/>
                  </a:lnTo>
                  <a:lnTo>
                    <a:pt x="150" y="307"/>
                  </a:lnTo>
                  <a:lnTo>
                    <a:pt x="150" y="308"/>
                  </a:lnTo>
                  <a:lnTo>
                    <a:pt x="150" y="309"/>
                  </a:lnTo>
                  <a:lnTo>
                    <a:pt x="151" y="310"/>
                  </a:lnTo>
                  <a:lnTo>
                    <a:pt x="151" y="311"/>
                  </a:lnTo>
                  <a:lnTo>
                    <a:pt x="151" y="312"/>
                  </a:lnTo>
                  <a:lnTo>
                    <a:pt x="152" y="312"/>
                  </a:lnTo>
                  <a:lnTo>
                    <a:pt x="152" y="313"/>
                  </a:lnTo>
                  <a:lnTo>
                    <a:pt x="152" y="312"/>
                  </a:lnTo>
                  <a:lnTo>
                    <a:pt x="152" y="311"/>
                  </a:lnTo>
                  <a:lnTo>
                    <a:pt x="152" y="310"/>
                  </a:lnTo>
                  <a:lnTo>
                    <a:pt x="152" y="310"/>
                  </a:lnTo>
                  <a:lnTo>
                    <a:pt x="152" y="307"/>
                  </a:lnTo>
                  <a:lnTo>
                    <a:pt x="151" y="305"/>
                  </a:lnTo>
                  <a:lnTo>
                    <a:pt x="150" y="305"/>
                  </a:lnTo>
                  <a:lnTo>
                    <a:pt x="148" y="305"/>
                  </a:lnTo>
                  <a:lnTo>
                    <a:pt x="148" y="304"/>
                  </a:lnTo>
                  <a:lnTo>
                    <a:pt x="146" y="303"/>
                  </a:lnTo>
                  <a:lnTo>
                    <a:pt x="145" y="303"/>
                  </a:lnTo>
                  <a:lnTo>
                    <a:pt x="141" y="303"/>
                  </a:lnTo>
                  <a:lnTo>
                    <a:pt x="140" y="303"/>
                  </a:lnTo>
                  <a:lnTo>
                    <a:pt x="139" y="303"/>
                  </a:lnTo>
                  <a:lnTo>
                    <a:pt x="138" y="303"/>
                  </a:lnTo>
                  <a:lnTo>
                    <a:pt x="137" y="303"/>
                  </a:lnTo>
                  <a:lnTo>
                    <a:pt x="136" y="303"/>
                  </a:lnTo>
                  <a:lnTo>
                    <a:pt x="133" y="303"/>
                  </a:lnTo>
                  <a:lnTo>
                    <a:pt x="129" y="303"/>
                  </a:lnTo>
                  <a:lnTo>
                    <a:pt x="128" y="304"/>
                  </a:lnTo>
                  <a:lnTo>
                    <a:pt x="128" y="304"/>
                  </a:lnTo>
                  <a:lnTo>
                    <a:pt x="127" y="304"/>
                  </a:lnTo>
                  <a:lnTo>
                    <a:pt x="126" y="304"/>
                  </a:lnTo>
                  <a:lnTo>
                    <a:pt x="127" y="304"/>
                  </a:lnTo>
                  <a:lnTo>
                    <a:pt x="128" y="303"/>
                  </a:lnTo>
                  <a:lnTo>
                    <a:pt x="128" y="303"/>
                  </a:lnTo>
                  <a:lnTo>
                    <a:pt x="128" y="303"/>
                  </a:lnTo>
                  <a:lnTo>
                    <a:pt x="127" y="303"/>
                  </a:lnTo>
                  <a:lnTo>
                    <a:pt x="126" y="303"/>
                  </a:lnTo>
                  <a:lnTo>
                    <a:pt x="125" y="303"/>
                  </a:lnTo>
                  <a:lnTo>
                    <a:pt x="124" y="304"/>
                  </a:lnTo>
                  <a:lnTo>
                    <a:pt x="125" y="305"/>
                  </a:lnTo>
                  <a:lnTo>
                    <a:pt x="126" y="305"/>
                  </a:lnTo>
                  <a:lnTo>
                    <a:pt x="125" y="305"/>
                  </a:lnTo>
                  <a:lnTo>
                    <a:pt x="124" y="305"/>
                  </a:lnTo>
                  <a:lnTo>
                    <a:pt x="123" y="306"/>
                  </a:lnTo>
                  <a:lnTo>
                    <a:pt x="122" y="306"/>
                  </a:lnTo>
                  <a:lnTo>
                    <a:pt x="121" y="306"/>
                  </a:lnTo>
                  <a:lnTo>
                    <a:pt x="120" y="307"/>
                  </a:lnTo>
                  <a:lnTo>
                    <a:pt x="120" y="307"/>
                  </a:lnTo>
                  <a:lnTo>
                    <a:pt x="119" y="308"/>
                  </a:lnTo>
                  <a:lnTo>
                    <a:pt x="118" y="308"/>
                  </a:lnTo>
                  <a:lnTo>
                    <a:pt x="117" y="308"/>
                  </a:lnTo>
                  <a:lnTo>
                    <a:pt x="117" y="309"/>
                  </a:lnTo>
                  <a:lnTo>
                    <a:pt x="116" y="309"/>
                  </a:lnTo>
                  <a:lnTo>
                    <a:pt x="115" y="309"/>
                  </a:lnTo>
                  <a:lnTo>
                    <a:pt x="115" y="310"/>
                  </a:lnTo>
                  <a:lnTo>
                    <a:pt x="114" y="310"/>
                  </a:lnTo>
                  <a:lnTo>
                    <a:pt x="113" y="310"/>
                  </a:lnTo>
                  <a:lnTo>
                    <a:pt x="112" y="310"/>
                  </a:lnTo>
                  <a:lnTo>
                    <a:pt x="112" y="311"/>
                  </a:lnTo>
                  <a:lnTo>
                    <a:pt x="111" y="311"/>
                  </a:lnTo>
                  <a:lnTo>
                    <a:pt x="110" y="312"/>
                  </a:lnTo>
                  <a:lnTo>
                    <a:pt x="109" y="312"/>
                  </a:lnTo>
                  <a:lnTo>
                    <a:pt x="109" y="313"/>
                  </a:lnTo>
                  <a:lnTo>
                    <a:pt x="108" y="313"/>
                  </a:lnTo>
                  <a:lnTo>
                    <a:pt x="108" y="314"/>
                  </a:lnTo>
                  <a:lnTo>
                    <a:pt x="107" y="314"/>
                  </a:lnTo>
                  <a:lnTo>
                    <a:pt x="106" y="315"/>
                  </a:lnTo>
                  <a:lnTo>
                    <a:pt x="105" y="316"/>
                  </a:lnTo>
                  <a:lnTo>
                    <a:pt x="105" y="317"/>
                  </a:lnTo>
                  <a:lnTo>
                    <a:pt x="104" y="318"/>
                  </a:lnTo>
                  <a:lnTo>
                    <a:pt x="104" y="318"/>
                  </a:lnTo>
                  <a:lnTo>
                    <a:pt x="103" y="318"/>
                  </a:lnTo>
                  <a:lnTo>
                    <a:pt x="103" y="319"/>
                  </a:lnTo>
                  <a:lnTo>
                    <a:pt x="103" y="320"/>
                  </a:lnTo>
                  <a:lnTo>
                    <a:pt x="102" y="320"/>
                  </a:lnTo>
                  <a:lnTo>
                    <a:pt x="102" y="321"/>
                  </a:lnTo>
                  <a:lnTo>
                    <a:pt x="101" y="322"/>
                  </a:lnTo>
                  <a:lnTo>
                    <a:pt x="101" y="323"/>
                  </a:lnTo>
                  <a:lnTo>
                    <a:pt x="100" y="324"/>
                  </a:lnTo>
                  <a:lnTo>
                    <a:pt x="99" y="325"/>
                  </a:lnTo>
                  <a:lnTo>
                    <a:pt x="99" y="326"/>
                  </a:lnTo>
                  <a:lnTo>
                    <a:pt x="98" y="326"/>
                  </a:lnTo>
                  <a:lnTo>
                    <a:pt x="98" y="327"/>
                  </a:lnTo>
                  <a:lnTo>
                    <a:pt x="97" y="327"/>
                  </a:lnTo>
                  <a:lnTo>
                    <a:pt x="97" y="328"/>
                  </a:lnTo>
                  <a:lnTo>
                    <a:pt x="97" y="329"/>
                  </a:lnTo>
                  <a:lnTo>
                    <a:pt x="97" y="330"/>
                  </a:lnTo>
                  <a:lnTo>
                    <a:pt x="97" y="331"/>
                  </a:lnTo>
                  <a:lnTo>
                    <a:pt x="97" y="332"/>
                  </a:lnTo>
                  <a:lnTo>
                    <a:pt x="96" y="333"/>
                  </a:lnTo>
                  <a:lnTo>
                    <a:pt x="96" y="334"/>
                  </a:lnTo>
                  <a:lnTo>
                    <a:pt x="96" y="334"/>
                  </a:lnTo>
                  <a:lnTo>
                    <a:pt x="96" y="335"/>
                  </a:lnTo>
                  <a:lnTo>
                    <a:pt x="96" y="336"/>
                  </a:lnTo>
                  <a:lnTo>
                    <a:pt x="95" y="336"/>
                  </a:lnTo>
                  <a:lnTo>
                    <a:pt x="94" y="337"/>
                  </a:lnTo>
                  <a:lnTo>
                    <a:pt x="93" y="338"/>
                  </a:lnTo>
                  <a:lnTo>
                    <a:pt x="94" y="338"/>
                  </a:lnTo>
                  <a:lnTo>
                    <a:pt x="95" y="338"/>
                  </a:lnTo>
                  <a:lnTo>
                    <a:pt x="96" y="338"/>
                  </a:lnTo>
                  <a:lnTo>
                    <a:pt x="96" y="339"/>
                  </a:lnTo>
                  <a:lnTo>
                    <a:pt x="95" y="339"/>
                  </a:lnTo>
                  <a:lnTo>
                    <a:pt x="95" y="340"/>
                  </a:lnTo>
                  <a:lnTo>
                    <a:pt x="94" y="341"/>
                  </a:lnTo>
                  <a:lnTo>
                    <a:pt x="94" y="342"/>
                  </a:lnTo>
                  <a:lnTo>
                    <a:pt x="93" y="342"/>
                  </a:lnTo>
                  <a:lnTo>
                    <a:pt x="93" y="342"/>
                  </a:lnTo>
                  <a:lnTo>
                    <a:pt x="93" y="343"/>
                  </a:lnTo>
                  <a:lnTo>
                    <a:pt x="92" y="343"/>
                  </a:lnTo>
                  <a:lnTo>
                    <a:pt x="92" y="344"/>
                  </a:lnTo>
                  <a:lnTo>
                    <a:pt x="91" y="345"/>
                  </a:lnTo>
                  <a:lnTo>
                    <a:pt x="90" y="346"/>
                  </a:lnTo>
                  <a:lnTo>
                    <a:pt x="90" y="347"/>
                  </a:lnTo>
                  <a:lnTo>
                    <a:pt x="89" y="348"/>
                  </a:lnTo>
                  <a:lnTo>
                    <a:pt x="89" y="349"/>
                  </a:lnTo>
                  <a:lnTo>
                    <a:pt x="89" y="350"/>
                  </a:lnTo>
                  <a:lnTo>
                    <a:pt x="88" y="350"/>
                  </a:lnTo>
                  <a:lnTo>
                    <a:pt x="88" y="350"/>
                  </a:lnTo>
                  <a:lnTo>
                    <a:pt x="88" y="351"/>
                  </a:lnTo>
                  <a:lnTo>
                    <a:pt x="87" y="351"/>
                  </a:lnTo>
                  <a:lnTo>
                    <a:pt x="87" y="352"/>
                  </a:lnTo>
                  <a:lnTo>
                    <a:pt x="87" y="353"/>
                  </a:lnTo>
                  <a:lnTo>
                    <a:pt x="86" y="353"/>
                  </a:lnTo>
                  <a:lnTo>
                    <a:pt x="86" y="354"/>
                  </a:lnTo>
                  <a:lnTo>
                    <a:pt x="85" y="355"/>
                  </a:lnTo>
                  <a:lnTo>
                    <a:pt x="85" y="356"/>
                  </a:lnTo>
                  <a:lnTo>
                    <a:pt x="85" y="357"/>
                  </a:lnTo>
                  <a:lnTo>
                    <a:pt x="85" y="358"/>
                  </a:lnTo>
                  <a:lnTo>
                    <a:pt x="84" y="358"/>
                  </a:lnTo>
                  <a:lnTo>
                    <a:pt x="85" y="358"/>
                  </a:lnTo>
                  <a:lnTo>
                    <a:pt x="85" y="359"/>
                  </a:lnTo>
                  <a:lnTo>
                    <a:pt x="85" y="360"/>
                  </a:lnTo>
                  <a:lnTo>
                    <a:pt x="85" y="361"/>
                  </a:lnTo>
                  <a:lnTo>
                    <a:pt x="85" y="362"/>
                  </a:lnTo>
                  <a:lnTo>
                    <a:pt x="85" y="363"/>
                  </a:lnTo>
                  <a:lnTo>
                    <a:pt x="85" y="364"/>
                  </a:lnTo>
                  <a:lnTo>
                    <a:pt x="85" y="365"/>
                  </a:lnTo>
                  <a:lnTo>
                    <a:pt x="85" y="366"/>
                  </a:lnTo>
                  <a:lnTo>
                    <a:pt x="85" y="366"/>
                  </a:lnTo>
                  <a:lnTo>
                    <a:pt x="84" y="367"/>
                  </a:lnTo>
                  <a:lnTo>
                    <a:pt x="84" y="368"/>
                  </a:lnTo>
                  <a:lnTo>
                    <a:pt x="84" y="369"/>
                  </a:lnTo>
                  <a:lnTo>
                    <a:pt x="84" y="370"/>
                  </a:lnTo>
                  <a:lnTo>
                    <a:pt x="83" y="371"/>
                  </a:lnTo>
                  <a:lnTo>
                    <a:pt x="82" y="372"/>
                  </a:lnTo>
                  <a:lnTo>
                    <a:pt x="82" y="373"/>
                  </a:lnTo>
                  <a:lnTo>
                    <a:pt x="81" y="374"/>
                  </a:lnTo>
                  <a:lnTo>
                    <a:pt x="81" y="374"/>
                  </a:lnTo>
                  <a:lnTo>
                    <a:pt x="82" y="374"/>
                  </a:lnTo>
                  <a:lnTo>
                    <a:pt x="82" y="375"/>
                  </a:lnTo>
                  <a:lnTo>
                    <a:pt x="82" y="376"/>
                  </a:lnTo>
                  <a:lnTo>
                    <a:pt x="82" y="377"/>
                  </a:lnTo>
                  <a:lnTo>
                    <a:pt x="82" y="378"/>
                  </a:lnTo>
                  <a:lnTo>
                    <a:pt x="82" y="379"/>
                  </a:lnTo>
                  <a:lnTo>
                    <a:pt x="82" y="380"/>
                  </a:lnTo>
                  <a:lnTo>
                    <a:pt x="82" y="381"/>
                  </a:lnTo>
                  <a:lnTo>
                    <a:pt x="82" y="381"/>
                  </a:lnTo>
                  <a:lnTo>
                    <a:pt x="82" y="382"/>
                  </a:lnTo>
                  <a:lnTo>
                    <a:pt x="82" y="383"/>
                  </a:lnTo>
                  <a:lnTo>
                    <a:pt x="82" y="384"/>
                  </a:lnTo>
                  <a:lnTo>
                    <a:pt x="82" y="385"/>
                  </a:lnTo>
                  <a:lnTo>
                    <a:pt x="81" y="387"/>
                  </a:lnTo>
                  <a:lnTo>
                    <a:pt x="81" y="388"/>
                  </a:lnTo>
                  <a:lnTo>
                    <a:pt x="81" y="389"/>
                  </a:lnTo>
                  <a:lnTo>
                    <a:pt x="81" y="389"/>
                  </a:lnTo>
                  <a:lnTo>
                    <a:pt x="81" y="390"/>
                  </a:lnTo>
                  <a:lnTo>
                    <a:pt x="81" y="390"/>
                  </a:lnTo>
                  <a:lnTo>
                    <a:pt x="81" y="391"/>
                  </a:lnTo>
                  <a:lnTo>
                    <a:pt x="81" y="392"/>
                  </a:lnTo>
                  <a:lnTo>
                    <a:pt x="81" y="393"/>
                  </a:lnTo>
                  <a:lnTo>
                    <a:pt x="82" y="393"/>
                  </a:lnTo>
                  <a:lnTo>
                    <a:pt x="82" y="394"/>
                  </a:lnTo>
                  <a:lnTo>
                    <a:pt x="82" y="395"/>
                  </a:lnTo>
                  <a:lnTo>
                    <a:pt x="83" y="395"/>
                  </a:lnTo>
                  <a:lnTo>
                    <a:pt x="83" y="396"/>
                  </a:lnTo>
                  <a:lnTo>
                    <a:pt x="83" y="397"/>
                  </a:lnTo>
                  <a:lnTo>
                    <a:pt x="84" y="397"/>
                  </a:lnTo>
                  <a:lnTo>
                    <a:pt x="84" y="398"/>
                  </a:lnTo>
                  <a:lnTo>
                    <a:pt x="85" y="399"/>
                  </a:lnTo>
                  <a:lnTo>
                    <a:pt x="85" y="400"/>
                  </a:lnTo>
                  <a:lnTo>
                    <a:pt x="85" y="401"/>
                  </a:lnTo>
                  <a:lnTo>
                    <a:pt x="86" y="402"/>
                  </a:lnTo>
                  <a:lnTo>
                    <a:pt x="85" y="402"/>
                  </a:lnTo>
                  <a:lnTo>
                    <a:pt x="85" y="403"/>
                  </a:lnTo>
                  <a:lnTo>
                    <a:pt x="84" y="403"/>
                  </a:lnTo>
                  <a:lnTo>
                    <a:pt x="82" y="402"/>
                  </a:lnTo>
                  <a:lnTo>
                    <a:pt x="82" y="403"/>
                  </a:lnTo>
                  <a:lnTo>
                    <a:pt x="82" y="404"/>
                  </a:lnTo>
                  <a:lnTo>
                    <a:pt x="83" y="404"/>
                  </a:lnTo>
                  <a:lnTo>
                    <a:pt x="84" y="404"/>
                  </a:lnTo>
                  <a:lnTo>
                    <a:pt x="84" y="405"/>
                  </a:lnTo>
                  <a:lnTo>
                    <a:pt x="87" y="405"/>
                  </a:lnTo>
                  <a:lnTo>
                    <a:pt x="88" y="406"/>
                  </a:lnTo>
                  <a:lnTo>
                    <a:pt x="89" y="407"/>
                  </a:lnTo>
                  <a:lnTo>
                    <a:pt x="89" y="409"/>
                  </a:lnTo>
                  <a:lnTo>
                    <a:pt x="90" y="410"/>
                  </a:lnTo>
                  <a:lnTo>
                    <a:pt x="90" y="411"/>
                  </a:lnTo>
                  <a:lnTo>
                    <a:pt x="89" y="411"/>
                  </a:lnTo>
                  <a:lnTo>
                    <a:pt x="89" y="410"/>
                  </a:lnTo>
                  <a:lnTo>
                    <a:pt x="88" y="409"/>
                  </a:lnTo>
                  <a:lnTo>
                    <a:pt x="89" y="411"/>
                  </a:lnTo>
                  <a:lnTo>
                    <a:pt x="89" y="413"/>
                  </a:lnTo>
                  <a:lnTo>
                    <a:pt x="89" y="413"/>
                  </a:lnTo>
                  <a:lnTo>
                    <a:pt x="90" y="413"/>
                  </a:lnTo>
                  <a:lnTo>
                    <a:pt x="91" y="413"/>
                  </a:lnTo>
                  <a:lnTo>
                    <a:pt x="92" y="414"/>
                  </a:lnTo>
                  <a:lnTo>
                    <a:pt x="92" y="415"/>
                  </a:lnTo>
                  <a:lnTo>
                    <a:pt x="93" y="415"/>
                  </a:lnTo>
                  <a:lnTo>
                    <a:pt x="93" y="416"/>
                  </a:lnTo>
                  <a:lnTo>
                    <a:pt x="94" y="417"/>
                  </a:lnTo>
                  <a:lnTo>
                    <a:pt x="94" y="418"/>
                  </a:lnTo>
                  <a:lnTo>
                    <a:pt x="95" y="419"/>
                  </a:lnTo>
                  <a:lnTo>
                    <a:pt x="95" y="420"/>
                  </a:lnTo>
                  <a:lnTo>
                    <a:pt x="95" y="421"/>
                  </a:lnTo>
                  <a:lnTo>
                    <a:pt x="95" y="421"/>
                  </a:lnTo>
                  <a:lnTo>
                    <a:pt x="94" y="421"/>
                  </a:lnTo>
                  <a:lnTo>
                    <a:pt x="93" y="421"/>
                  </a:lnTo>
                  <a:lnTo>
                    <a:pt x="92" y="422"/>
                  </a:lnTo>
                  <a:lnTo>
                    <a:pt x="92" y="423"/>
                  </a:lnTo>
                  <a:lnTo>
                    <a:pt x="93" y="423"/>
                  </a:lnTo>
                  <a:lnTo>
                    <a:pt x="95" y="424"/>
                  </a:lnTo>
                  <a:lnTo>
                    <a:pt x="96" y="424"/>
                  </a:lnTo>
                  <a:lnTo>
                    <a:pt x="97" y="423"/>
                  </a:lnTo>
                  <a:lnTo>
                    <a:pt x="97" y="424"/>
                  </a:lnTo>
                  <a:lnTo>
                    <a:pt x="97" y="425"/>
                  </a:lnTo>
                  <a:lnTo>
                    <a:pt x="97" y="426"/>
                  </a:lnTo>
                  <a:lnTo>
                    <a:pt x="97" y="427"/>
                  </a:lnTo>
                  <a:lnTo>
                    <a:pt x="97" y="428"/>
                  </a:lnTo>
                  <a:lnTo>
                    <a:pt x="97" y="429"/>
                  </a:lnTo>
                  <a:lnTo>
                    <a:pt x="97" y="429"/>
                  </a:lnTo>
                  <a:lnTo>
                    <a:pt x="97" y="430"/>
                  </a:lnTo>
                  <a:lnTo>
                    <a:pt x="97" y="431"/>
                  </a:lnTo>
                  <a:lnTo>
                    <a:pt x="97" y="432"/>
                  </a:lnTo>
                  <a:lnTo>
                    <a:pt x="97" y="433"/>
                  </a:lnTo>
                  <a:lnTo>
                    <a:pt x="97" y="434"/>
                  </a:lnTo>
                  <a:lnTo>
                    <a:pt x="97" y="435"/>
                  </a:lnTo>
                  <a:lnTo>
                    <a:pt x="97" y="436"/>
                  </a:lnTo>
                  <a:lnTo>
                    <a:pt x="96" y="437"/>
                  </a:lnTo>
                  <a:lnTo>
                    <a:pt x="97" y="438"/>
                  </a:lnTo>
                  <a:lnTo>
                    <a:pt x="97" y="439"/>
                  </a:lnTo>
                  <a:lnTo>
                    <a:pt x="97" y="440"/>
                  </a:lnTo>
                  <a:lnTo>
                    <a:pt x="96" y="441"/>
                  </a:lnTo>
                  <a:lnTo>
                    <a:pt x="96" y="442"/>
                  </a:lnTo>
                  <a:lnTo>
                    <a:pt x="96" y="443"/>
                  </a:lnTo>
                  <a:lnTo>
                    <a:pt x="96" y="444"/>
                  </a:lnTo>
                  <a:lnTo>
                    <a:pt x="95" y="445"/>
                  </a:lnTo>
                  <a:lnTo>
                    <a:pt x="95" y="445"/>
                  </a:lnTo>
                  <a:lnTo>
                    <a:pt x="95" y="446"/>
                  </a:lnTo>
                  <a:lnTo>
                    <a:pt x="95" y="447"/>
                  </a:lnTo>
                  <a:lnTo>
                    <a:pt x="94" y="448"/>
                  </a:lnTo>
                  <a:lnTo>
                    <a:pt x="94" y="449"/>
                  </a:lnTo>
                  <a:lnTo>
                    <a:pt x="93" y="450"/>
                  </a:lnTo>
                  <a:lnTo>
                    <a:pt x="93" y="451"/>
                  </a:lnTo>
                  <a:lnTo>
                    <a:pt x="92" y="452"/>
                  </a:lnTo>
                  <a:lnTo>
                    <a:pt x="92" y="453"/>
                  </a:lnTo>
                  <a:lnTo>
                    <a:pt x="92" y="453"/>
                  </a:lnTo>
                  <a:lnTo>
                    <a:pt x="92" y="454"/>
                  </a:lnTo>
                  <a:lnTo>
                    <a:pt x="92" y="455"/>
                  </a:lnTo>
                  <a:lnTo>
                    <a:pt x="92" y="456"/>
                  </a:lnTo>
                  <a:lnTo>
                    <a:pt x="91" y="456"/>
                  </a:lnTo>
                  <a:lnTo>
                    <a:pt x="90" y="456"/>
                  </a:lnTo>
                  <a:lnTo>
                    <a:pt x="89" y="456"/>
                  </a:lnTo>
                  <a:lnTo>
                    <a:pt x="89" y="456"/>
                  </a:lnTo>
                  <a:lnTo>
                    <a:pt x="88" y="455"/>
                  </a:lnTo>
                  <a:lnTo>
                    <a:pt x="88" y="454"/>
                  </a:lnTo>
                  <a:lnTo>
                    <a:pt x="88" y="453"/>
                  </a:lnTo>
                  <a:lnTo>
                    <a:pt x="87" y="454"/>
                  </a:lnTo>
                  <a:lnTo>
                    <a:pt x="86" y="454"/>
                  </a:lnTo>
                  <a:lnTo>
                    <a:pt x="84" y="457"/>
                  </a:lnTo>
                  <a:lnTo>
                    <a:pt x="84" y="458"/>
                  </a:lnTo>
                  <a:lnTo>
                    <a:pt x="84" y="459"/>
                  </a:lnTo>
                  <a:lnTo>
                    <a:pt x="83" y="459"/>
                  </a:lnTo>
                  <a:lnTo>
                    <a:pt x="83" y="460"/>
                  </a:lnTo>
                  <a:lnTo>
                    <a:pt x="82" y="460"/>
                  </a:lnTo>
                  <a:lnTo>
                    <a:pt x="81" y="460"/>
                  </a:lnTo>
                  <a:lnTo>
                    <a:pt x="81" y="460"/>
                  </a:lnTo>
                  <a:lnTo>
                    <a:pt x="80" y="460"/>
                  </a:lnTo>
                  <a:lnTo>
                    <a:pt x="80" y="461"/>
                  </a:lnTo>
                  <a:lnTo>
                    <a:pt x="79" y="461"/>
                  </a:lnTo>
                  <a:lnTo>
                    <a:pt x="78" y="461"/>
                  </a:lnTo>
                  <a:lnTo>
                    <a:pt x="78" y="461"/>
                  </a:lnTo>
                  <a:lnTo>
                    <a:pt x="78" y="462"/>
                  </a:lnTo>
                  <a:lnTo>
                    <a:pt x="78" y="463"/>
                  </a:lnTo>
                  <a:lnTo>
                    <a:pt x="79" y="463"/>
                  </a:lnTo>
                  <a:lnTo>
                    <a:pt x="80" y="463"/>
                  </a:lnTo>
                  <a:lnTo>
                    <a:pt x="80" y="464"/>
                  </a:lnTo>
                  <a:lnTo>
                    <a:pt x="81" y="464"/>
                  </a:lnTo>
                  <a:lnTo>
                    <a:pt x="81" y="465"/>
                  </a:lnTo>
                  <a:lnTo>
                    <a:pt x="81" y="465"/>
                  </a:lnTo>
                  <a:lnTo>
                    <a:pt x="82" y="465"/>
                  </a:lnTo>
                  <a:lnTo>
                    <a:pt x="83" y="465"/>
                  </a:lnTo>
                  <a:lnTo>
                    <a:pt x="84" y="465"/>
                  </a:lnTo>
                  <a:lnTo>
                    <a:pt x="84" y="464"/>
                  </a:lnTo>
                  <a:lnTo>
                    <a:pt x="85" y="464"/>
                  </a:lnTo>
                  <a:lnTo>
                    <a:pt x="85" y="463"/>
                  </a:lnTo>
                  <a:lnTo>
                    <a:pt x="86" y="463"/>
                  </a:lnTo>
                  <a:lnTo>
                    <a:pt x="87" y="462"/>
                  </a:lnTo>
                  <a:lnTo>
                    <a:pt x="88" y="461"/>
                  </a:lnTo>
                  <a:lnTo>
                    <a:pt x="89" y="461"/>
                  </a:lnTo>
                  <a:lnTo>
                    <a:pt x="89" y="462"/>
                  </a:lnTo>
                  <a:lnTo>
                    <a:pt x="89" y="463"/>
                  </a:lnTo>
                  <a:lnTo>
                    <a:pt x="89" y="464"/>
                  </a:lnTo>
                  <a:lnTo>
                    <a:pt x="89" y="465"/>
                  </a:lnTo>
                  <a:lnTo>
                    <a:pt x="89" y="466"/>
                  </a:lnTo>
                  <a:lnTo>
                    <a:pt x="89" y="467"/>
                  </a:lnTo>
                  <a:lnTo>
                    <a:pt x="89" y="468"/>
                  </a:lnTo>
                  <a:lnTo>
                    <a:pt x="89" y="468"/>
                  </a:lnTo>
                  <a:lnTo>
                    <a:pt x="89" y="469"/>
                  </a:lnTo>
                  <a:lnTo>
                    <a:pt x="89" y="470"/>
                  </a:lnTo>
                  <a:lnTo>
                    <a:pt x="89" y="471"/>
                  </a:lnTo>
                  <a:lnTo>
                    <a:pt x="90" y="476"/>
                  </a:lnTo>
                  <a:lnTo>
                    <a:pt x="90" y="476"/>
                  </a:lnTo>
                  <a:lnTo>
                    <a:pt x="91" y="477"/>
                  </a:lnTo>
                  <a:lnTo>
                    <a:pt x="92" y="477"/>
                  </a:lnTo>
                  <a:lnTo>
                    <a:pt x="92" y="478"/>
                  </a:lnTo>
                  <a:lnTo>
                    <a:pt x="92" y="479"/>
                  </a:lnTo>
                  <a:lnTo>
                    <a:pt x="93" y="479"/>
                  </a:lnTo>
                  <a:lnTo>
                    <a:pt x="93" y="480"/>
                  </a:lnTo>
                  <a:lnTo>
                    <a:pt x="93" y="481"/>
                  </a:lnTo>
                  <a:lnTo>
                    <a:pt x="94" y="482"/>
                  </a:lnTo>
                  <a:lnTo>
                    <a:pt x="94" y="483"/>
                  </a:lnTo>
                  <a:lnTo>
                    <a:pt x="95" y="483"/>
                  </a:lnTo>
                  <a:lnTo>
                    <a:pt x="95" y="484"/>
                  </a:lnTo>
                  <a:lnTo>
                    <a:pt x="96" y="484"/>
                  </a:lnTo>
                  <a:lnTo>
                    <a:pt x="97" y="485"/>
                  </a:lnTo>
                  <a:lnTo>
                    <a:pt x="97" y="486"/>
                  </a:lnTo>
                  <a:lnTo>
                    <a:pt x="97" y="487"/>
                  </a:lnTo>
                  <a:lnTo>
                    <a:pt x="97" y="488"/>
                  </a:lnTo>
                  <a:lnTo>
                    <a:pt x="97" y="489"/>
                  </a:lnTo>
                  <a:lnTo>
                    <a:pt x="97" y="489"/>
                  </a:lnTo>
                  <a:lnTo>
                    <a:pt x="98" y="490"/>
                  </a:lnTo>
                  <a:lnTo>
                    <a:pt x="99" y="491"/>
                  </a:lnTo>
                  <a:lnTo>
                    <a:pt x="99" y="492"/>
                  </a:lnTo>
                  <a:lnTo>
                    <a:pt x="99" y="492"/>
                  </a:lnTo>
                  <a:lnTo>
                    <a:pt x="99" y="493"/>
                  </a:lnTo>
                  <a:lnTo>
                    <a:pt x="100" y="493"/>
                  </a:lnTo>
                  <a:lnTo>
                    <a:pt x="100" y="494"/>
                  </a:lnTo>
                  <a:lnTo>
                    <a:pt x="100" y="495"/>
                  </a:lnTo>
                  <a:lnTo>
                    <a:pt x="99" y="495"/>
                  </a:lnTo>
                  <a:lnTo>
                    <a:pt x="98" y="495"/>
                  </a:lnTo>
                  <a:lnTo>
                    <a:pt x="99" y="497"/>
                  </a:lnTo>
                  <a:lnTo>
                    <a:pt x="99" y="498"/>
                  </a:lnTo>
                  <a:lnTo>
                    <a:pt x="100" y="500"/>
                  </a:lnTo>
                  <a:lnTo>
                    <a:pt x="99" y="501"/>
                  </a:lnTo>
                  <a:lnTo>
                    <a:pt x="99" y="502"/>
                  </a:lnTo>
                  <a:lnTo>
                    <a:pt x="98" y="504"/>
                  </a:lnTo>
                  <a:lnTo>
                    <a:pt x="97" y="506"/>
                  </a:lnTo>
                  <a:lnTo>
                    <a:pt x="97" y="508"/>
                  </a:lnTo>
                  <a:lnTo>
                    <a:pt x="97" y="509"/>
                  </a:lnTo>
                  <a:lnTo>
                    <a:pt x="97" y="511"/>
                  </a:lnTo>
                  <a:lnTo>
                    <a:pt x="97" y="513"/>
                  </a:lnTo>
                  <a:lnTo>
                    <a:pt x="98" y="516"/>
                  </a:lnTo>
                  <a:lnTo>
                    <a:pt x="101" y="520"/>
                  </a:lnTo>
                  <a:lnTo>
                    <a:pt x="101" y="522"/>
                  </a:lnTo>
                  <a:lnTo>
                    <a:pt x="100" y="523"/>
                  </a:lnTo>
                  <a:lnTo>
                    <a:pt x="99" y="524"/>
                  </a:lnTo>
                  <a:lnTo>
                    <a:pt x="100" y="524"/>
                  </a:lnTo>
                  <a:lnTo>
                    <a:pt x="99" y="525"/>
                  </a:lnTo>
                  <a:lnTo>
                    <a:pt x="99" y="526"/>
                  </a:lnTo>
                  <a:lnTo>
                    <a:pt x="98" y="528"/>
                  </a:lnTo>
                  <a:lnTo>
                    <a:pt x="97" y="528"/>
                  </a:lnTo>
                  <a:lnTo>
                    <a:pt x="97" y="527"/>
                  </a:lnTo>
                  <a:lnTo>
                    <a:pt x="96" y="527"/>
                  </a:lnTo>
                  <a:lnTo>
                    <a:pt x="94" y="527"/>
                  </a:lnTo>
                  <a:lnTo>
                    <a:pt x="93" y="526"/>
                  </a:lnTo>
                  <a:lnTo>
                    <a:pt x="92" y="526"/>
                  </a:lnTo>
                  <a:lnTo>
                    <a:pt x="91" y="527"/>
                  </a:lnTo>
                  <a:lnTo>
                    <a:pt x="90" y="527"/>
                  </a:lnTo>
                  <a:lnTo>
                    <a:pt x="89" y="526"/>
                  </a:lnTo>
                  <a:lnTo>
                    <a:pt x="89" y="526"/>
                  </a:lnTo>
                  <a:lnTo>
                    <a:pt x="89" y="525"/>
                  </a:lnTo>
                  <a:lnTo>
                    <a:pt x="87" y="525"/>
                  </a:lnTo>
                  <a:lnTo>
                    <a:pt x="87" y="526"/>
                  </a:lnTo>
                  <a:lnTo>
                    <a:pt x="87" y="527"/>
                  </a:lnTo>
                  <a:lnTo>
                    <a:pt x="86" y="529"/>
                  </a:lnTo>
                  <a:lnTo>
                    <a:pt x="85" y="530"/>
                  </a:lnTo>
                  <a:lnTo>
                    <a:pt x="84" y="530"/>
                  </a:lnTo>
                  <a:lnTo>
                    <a:pt x="83" y="528"/>
                  </a:lnTo>
                  <a:lnTo>
                    <a:pt x="83" y="527"/>
                  </a:lnTo>
                  <a:lnTo>
                    <a:pt x="83" y="526"/>
                  </a:lnTo>
                  <a:lnTo>
                    <a:pt x="83" y="524"/>
                  </a:lnTo>
                  <a:lnTo>
                    <a:pt x="82" y="523"/>
                  </a:lnTo>
                  <a:lnTo>
                    <a:pt x="81" y="524"/>
                  </a:lnTo>
                  <a:lnTo>
                    <a:pt x="80" y="524"/>
                  </a:lnTo>
                  <a:lnTo>
                    <a:pt x="79" y="524"/>
                  </a:lnTo>
                  <a:lnTo>
                    <a:pt x="79" y="523"/>
                  </a:lnTo>
                  <a:lnTo>
                    <a:pt x="78" y="523"/>
                  </a:lnTo>
                  <a:lnTo>
                    <a:pt x="76" y="523"/>
                  </a:lnTo>
                  <a:lnTo>
                    <a:pt x="75" y="523"/>
                  </a:lnTo>
                  <a:lnTo>
                    <a:pt x="74" y="524"/>
                  </a:lnTo>
                  <a:lnTo>
                    <a:pt x="76" y="524"/>
                  </a:lnTo>
                  <a:lnTo>
                    <a:pt x="78" y="525"/>
                  </a:lnTo>
                  <a:lnTo>
                    <a:pt x="79" y="526"/>
                  </a:lnTo>
                  <a:lnTo>
                    <a:pt x="80" y="527"/>
                  </a:lnTo>
                  <a:lnTo>
                    <a:pt x="79" y="528"/>
                  </a:lnTo>
                  <a:lnTo>
                    <a:pt x="78" y="528"/>
                  </a:lnTo>
                  <a:lnTo>
                    <a:pt x="77" y="529"/>
                  </a:lnTo>
                  <a:lnTo>
                    <a:pt x="76" y="529"/>
                  </a:lnTo>
                  <a:lnTo>
                    <a:pt x="76" y="530"/>
                  </a:lnTo>
                  <a:lnTo>
                    <a:pt x="74" y="529"/>
                  </a:lnTo>
                  <a:lnTo>
                    <a:pt x="74" y="530"/>
                  </a:lnTo>
                  <a:lnTo>
                    <a:pt x="73" y="531"/>
                  </a:lnTo>
                  <a:lnTo>
                    <a:pt x="73" y="532"/>
                  </a:lnTo>
                  <a:lnTo>
                    <a:pt x="73" y="533"/>
                  </a:lnTo>
                  <a:lnTo>
                    <a:pt x="73" y="534"/>
                  </a:lnTo>
                  <a:lnTo>
                    <a:pt x="73" y="534"/>
                  </a:lnTo>
                  <a:lnTo>
                    <a:pt x="72" y="534"/>
                  </a:lnTo>
                  <a:lnTo>
                    <a:pt x="71" y="535"/>
                  </a:lnTo>
                  <a:lnTo>
                    <a:pt x="70" y="536"/>
                  </a:lnTo>
                  <a:lnTo>
                    <a:pt x="70" y="537"/>
                  </a:lnTo>
                  <a:lnTo>
                    <a:pt x="71" y="538"/>
                  </a:lnTo>
                  <a:lnTo>
                    <a:pt x="72" y="538"/>
                  </a:lnTo>
                  <a:lnTo>
                    <a:pt x="71" y="540"/>
                  </a:lnTo>
                  <a:lnTo>
                    <a:pt x="70" y="540"/>
                  </a:lnTo>
                  <a:lnTo>
                    <a:pt x="69" y="540"/>
                  </a:lnTo>
                  <a:lnTo>
                    <a:pt x="68" y="541"/>
                  </a:lnTo>
                  <a:lnTo>
                    <a:pt x="67" y="541"/>
                  </a:lnTo>
                  <a:lnTo>
                    <a:pt x="66" y="542"/>
                  </a:lnTo>
                  <a:lnTo>
                    <a:pt x="65" y="542"/>
                  </a:lnTo>
                  <a:lnTo>
                    <a:pt x="65" y="543"/>
                  </a:lnTo>
                  <a:lnTo>
                    <a:pt x="64" y="544"/>
                  </a:lnTo>
                  <a:lnTo>
                    <a:pt x="63" y="544"/>
                  </a:lnTo>
                  <a:lnTo>
                    <a:pt x="60" y="545"/>
                  </a:lnTo>
                  <a:lnTo>
                    <a:pt x="59" y="544"/>
                  </a:lnTo>
                  <a:lnTo>
                    <a:pt x="57" y="545"/>
                  </a:lnTo>
                  <a:lnTo>
                    <a:pt x="57" y="545"/>
                  </a:lnTo>
                  <a:lnTo>
                    <a:pt x="56" y="547"/>
                  </a:lnTo>
                  <a:lnTo>
                    <a:pt x="54" y="547"/>
                  </a:lnTo>
                  <a:lnTo>
                    <a:pt x="53" y="546"/>
                  </a:lnTo>
                  <a:lnTo>
                    <a:pt x="52" y="546"/>
                  </a:lnTo>
                  <a:lnTo>
                    <a:pt x="51" y="548"/>
                  </a:lnTo>
                  <a:lnTo>
                    <a:pt x="50" y="548"/>
                  </a:lnTo>
                  <a:lnTo>
                    <a:pt x="51" y="548"/>
                  </a:lnTo>
                  <a:lnTo>
                    <a:pt x="52" y="549"/>
                  </a:lnTo>
                  <a:lnTo>
                    <a:pt x="54" y="550"/>
                  </a:lnTo>
                  <a:lnTo>
                    <a:pt x="54" y="551"/>
                  </a:lnTo>
                  <a:lnTo>
                    <a:pt x="54" y="553"/>
                  </a:lnTo>
                  <a:lnTo>
                    <a:pt x="54" y="554"/>
                  </a:lnTo>
                  <a:lnTo>
                    <a:pt x="53" y="554"/>
                  </a:lnTo>
                  <a:lnTo>
                    <a:pt x="52" y="555"/>
                  </a:lnTo>
                  <a:lnTo>
                    <a:pt x="52" y="555"/>
                  </a:lnTo>
                  <a:lnTo>
                    <a:pt x="51" y="554"/>
                  </a:lnTo>
                  <a:lnTo>
                    <a:pt x="50" y="553"/>
                  </a:lnTo>
                  <a:lnTo>
                    <a:pt x="49" y="553"/>
                  </a:lnTo>
                  <a:lnTo>
                    <a:pt x="49" y="554"/>
                  </a:lnTo>
                  <a:lnTo>
                    <a:pt x="48" y="554"/>
                  </a:lnTo>
                  <a:lnTo>
                    <a:pt x="47" y="553"/>
                  </a:lnTo>
                  <a:lnTo>
                    <a:pt x="48" y="553"/>
                  </a:lnTo>
                  <a:lnTo>
                    <a:pt x="48" y="551"/>
                  </a:lnTo>
                  <a:lnTo>
                    <a:pt x="47" y="551"/>
                  </a:lnTo>
                  <a:lnTo>
                    <a:pt x="46" y="550"/>
                  </a:lnTo>
                  <a:lnTo>
                    <a:pt x="47" y="549"/>
                  </a:lnTo>
                  <a:lnTo>
                    <a:pt x="47" y="548"/>
                  </a:lnTo>
                  <a:lnTo>
                    <a:pt x="48" y="548"/>
                  </a:lnTo>
                  <a:lnTo>
                    <a:pt x="47" y="547"/>
                  </a:lnTo>
                  <a:lnTo>
                    <a:pt x="46" y="547"/>
                  </a:lnTo>
                  <a:lnTo>
                    <a:pt x="45" y="546"/>
                  </a:lnTo>
                  <a:lnTo>
                    <a:pt x="44" y="546"/>
                  </a:lnTo>
                  <a:lnTo>
                    <a:pt x="43" y="546"/>
                  </a:lnTo>
                  <a:lnTo>
                    <a:pt x="42" y="548"/>
                  </a:lnTo>
                  <a:lnTo>
                    <a:pt x="41" y="548"/>
                  </a:lnTo>
                  <a:lnTo>
                    <a:pt x="41" y="548"/>
                  </a:lnTo>
                  <a:lnTo>
                    <a:pt x="39" y="548"/>
                  </a:lnTo>
                  <a:lnTo>
                    <a:pt x="38" y="548"/>
                  </a:lnTo>
                  <a:lnTo>
                    <a:pt x="38" y="549"/>
                  </a:lnTo>
                  <a:lnTo>
                    <a:pt x="37" y="550"/>
                  </a:lnTo>
                  <a:lnTo>
                    <a:pt x="36" y="549"/>
                  </a:lnTo>
                  <a:lnTo>
                    <a:pt x="35" y="548"/>
                  </a:lnTo>
                  <a:lnTo>
                    <a:pt x="34" y="548"/>
                  </a:lnTo>
                  <a:lnTo>
                    <a:pt x="34" y="546"/>
                  </a:lnTo>
                  <a:lnTo>
                    <a:pt x="33" y="544"/>
                  </a:lnTo>
                  <a:lnTo>
                    <a:pt x="33" y="543"/>
                  </a:lnTo>
                  <a:lnTo>
                    <a:pt x="32" y="542"/>
                  </a:lnTo>
                  <a:lnTo>
                    <a:pt x="31" y="542"/>
                  </a:lnTo>
                  <a:lnTo>
                    <a:pt x="29" y="542"/>
                  </a:lnTo>
                  <a:lnTo>
                    <a:pt x="28" y="542"/>
                  </a:lnTo>
                  <a:lnTo>
                    <a:pt x="27" y="542"/>
                  </a:lnTo>
                  <a:lnTo>
                    <a:pt x="26" y="541"/>
                  </a:lnTo>
                  <a:lnTo>
                    <a:pt x="25" y="542"/>
                  </a:lnTo>
                  <a:lnTo>
                    <a:pt x="23" y="542"/>
                  </a:lnTo>
                  <a:lnTo>
                    <a:pt x="21" y="543"/>
                  </a:lnTo>
                  <a:lnTo>
                    <a:pt x="20" y="543"/>
                  </a:lnTo>
                  <a:lnTo>
                    <a:pt x="18" y="544"/>
                  </a:lnTo>
                  <a:lnTo>
                    <a:pt x="18" y="544"/>
                  </a:lnTo>
                  <a:lnTo>
                    <a:pt x="18" y="545"/>
                  </a:lnTo>
                  <a:lnTo>
                    <a:pt x="18" y="545"/>
                  </a:lnTo>
                  <a:lnTo>
                    <a:pt x="20" y="547"/>
                  </a:lnTo>
                  <a:lnTo>
                    <a:pt x="22" y="546"/>
                  </a:lnTo>
                  <a:lnTo>
                    <a:pt x="23" y="546"/>
                  </a:lnTo>
                  <a:lnTo>
                    <a:pt x="23" y="547"/>
                  </a:lnTo>
                  <a:lnTo>
                    <a:pt x="23" y="548"/>
                  </a:lnTo>
                  <a:lnTo>
                    <a:pt x="22" y="548"/>
                  </a:lnTo>
                  <a:lnTo>
                    <a:pt x="22" y="550"/>
                  </a:lnTo>
                  <a:lnTo>
                    <a:pt x="22" y="551"/>
                  </a:lnTo>
                  <a:lnTo>
                    <a:pt x="23" y="552"/>
                  </a:lnTo>
                  <a:lnTo>
                    <a:pt x="25" y="552"/>
                  </a:lnTo>
                  <a:lnTo>
                    <a:pt x="26" y="552"/>
                  </a:lnTo>
                  <a:lnTo>
                    <a:pt x="25" y="553"/>
                  </a:lnTo>
                  <a:lnTo>
                    <a:pt x="25" y="554"/>
                  </a:lnTo>
                  <a:lnTo>
                    <a:pt x="24" y="555"/>
                  </a:lnTo>
                  <a:lnTo>
                    <a:pt x="23" y="555"/>
                  </a:lnTo>
                  <a:lnTo>
                    <a:pt x="21" y="555"/>
                  </a:lnTo>
                  <a:lnTo>
                    <a:pt x="20" y="555"/>
                  </a:lnTo>
                  <a:lnTo>
                    <a:pt x="19" y="556"/>
                  </a:lnTo>
                  <a:lnTo>
                    <a:pt x="18" y="556"/>
                  </a:lnTo>
                  <a:lnTo>
                    <a:pt x="18" y="556"/>
                  </a:lnTo>
                  <a:lnTo>
                    <a:pt x="18" y="558"/>
                  </a:lnTo>
                  <a:lnTo>
                    <a:pt x="17" y="558"/>
                  </a:lnTo>
                  <a:lnTo>
                    <a:pt x="16" y="558"/>
                  </a:lnTo>
                  <a:lnTo>
                    <a:pt x="15" y="558"/>
                  </a:lnTo>
                  <a:lnTo>
                    <a:pt x="15" y="559"/>
                  </a:lnTo>
                  <a:lnTo>
                    <a:pt x="16" y="560"/>
                  </a:lnTo>
                  <a:lnTo>
                    <a:pt x="16" y="561"/>
                  </a:lnTo>
                  <a:lnTo>
                    <a:pt x="17" y="561"/>
                  </a:lnTo>
                  <a:lnTo>
                    <a:pt x="17" y="562"/>
                  </a:lnTo>
                  <a:lnTo>
                    <a:pt x="16" y="563"/>
                  </a:lnTo>
                  <a:lnTo>
                    <a:pt x="15" y="562"/>
                  </a:lnTo>
                  <a:lnTo>
                    <a:pt x="14" y="562"/>
                  </a:lnTo>
                  <a:lnTo>
                    <a:pt x="13" y="563"/>
                  </a:lnTo>
                  <a:lnTo>
                    <a:pt x="12" y="563"/>
                  </a:lnTo>
                  <a:lnTo>
                    <a:pt x="12" y="564"/>
                  </a:lnTo>
                  <a:lnTo>
                    <a:pt x="11" y="564"/>
                  </a:lnTo>
                  <a:lnTo>
                    <a:pt x="10" y="564"/>
                  </a:lnTo>
                  <a:lnTo>
                    <a:pt x="8" y="562"/>
                  </a:lnTo>
                  <a:lnTo>
                    <a:pt x="7" y="561"/>
                  </a:lnTo>
                  <a:lnTo>
                    <a:pt x="7" y="560"/>
                  </a:lnTo>
                  <a:lnTo>
                    <a:pt x="6" y="560"/>
                  </a:lnTo>
                  <a:lnTo>
                    <a:pt x="5" y="560"/>
                  </a:lnTo>
                  <a:lnTo>
                    <a:pt x="3" y="560"/>
                  </a:lnTo>
                  <a:lnTo>
                    <a:pt x="3" y="561"/>
                  </a:lnTo>
                  <a:lnTo>
                    <a:pt x="2" y="561"/>
                  </a:lnTo>
                  <a:lnTo>
                    <a:pt x="2" y="562"/>
                  </a:lnTo>
                  <a:lnTo>
                    <a:pt x="1" y="563"/>
                  </a:lnTo>
                  <a:lnTo>
                    <a:pt x="0" y="563"/>
                  </a:lnTo>
                  <a:lnTo>
                    <a:pt x="0" y="564"/>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40" name="Freeform 240"/>
            <p:cNvSpPr>
              <a:spLocks/>
            </p:cNvSpPr>
            <p:nvPr/>
          </p:nvSpPr>
          <p:spPr bwMode="auto">
            <a:xfrm>
              <a:off x="3668714" y="4302121"/>
              <a:ext cx="366713" cy="512762"/>
            </a:xfrm>
            <a:custGeom>
              <a:avLst/>
              <a:gdLst>
                <a:gd name="T0" fmla="*/ 218 w 231"/>
                <a:gd name="T1" fmla="*/ 284 h 323"/>
                <a:gd name="T2" fmla="*/ 204 w 231"/>
                <a:gd name="T3" fmla="*/ 285 h 323"/>
                <a:gd name="T4" fmla="*/ 194 w 231"/>
                <a:gd name="T5" fmla="*/ 280 h 323"/>
                <a:gd name="T6" fmla="*/ 179 w 231"/>
                <a:gd name="T7" fmla="*/ 288 h 323"/>
                <a:gd name="T8" fmla="*/ 176 w 231"/>
                <a:gd name="T9" fmla="*/ 304 h 323"/>
                <a:gd name="T10" fmla="*/ 169 w 231"/>
                <a:gd name="T11" fmla="*/ 314 h 323"/>
                <a:gd name="T12" fmla="*/ 162 w 231"/>
                <a:gd name="T13" fmla="*/ 322 h 323"/>
                <a:gd name="T14" fmla="*/ 143 w 231"/>
                <a:gd name="T15" fmla="*/ 317 h 323"/>
                <a:gd name="T16" fmla="*/ 141 w 231"/>
                <a:gd name="T17" fmla="*/ 303 h 323"/>
                <a:gd name="T18" fmla="*/ 151 w 231"/>
                <a:gd name="T19" fmla="*/ 294 h 323"/>
                <a:gd name="T20" fmla="*/ 160 w 231"/>
                <a:gd name="T21" fmla="*/ 293 h 323"/>
                <a:gd name="T22" fmla="*/ 169 w 231"/>
                <a:gd name="T23" fmla="*/ 278 h 323"/>
                <a:gd name="T24" fmla="*/ 172 w 231"/>
                <a:gd name="T25" fmla="*/ 264 h 323"/>
                <a:gd name="T26" fmla="*/ 157 w 231"/>
                <a:gd name="T27" fmla="*/ 259 h 323"/>
                <a:gd name="T28" fmla="*/ 154 w 231"/>
                <a:gd name="T29" fmla="*/ 243 h 323"/>
                <a:gd name="T30" fmla="*/ 136 w 231"/>
                <a:gd name="T31" fmla="*/ 234 h 323"/>
                <a:gd name="T32" fmla="*/ 126 w 231"/>
                <a:gd name="T33" fmla="*/ 219 h 323"/>
                <a:gd name="T34" fmla="*/ 122 w 231"/>
                <a:gd name="T35" fmla="*/ 206 h 323"/>
                <a:gd name="T36" fmla="*/ 115 w 231"/>
                <a:gd name="T37" fmla="*/ 204 h 323"/>
                <a:gd name="T38" fmla="*/ 110 w 231"/>
                <a:gd name="T39" fmla="*/ 204 h 323"/>
                <a:gd name="T40" fmla="*/ 99 w 231"/>
                <a:gd name="T41" fmla="*/ 209 h 323"/>
                <a:gd name="T42" fmla="*/ 89 w 231"/>
                <a:gd name="T43" fmla="*/ 217 h 323"/>
                <a:gd name="T44" fmla="*/ 78 w 231"/>
                <a:gd name="T45" fmla="*/ 219 h 323"/>
                <a:gd name="T46" fmla="*/ 71 w 231"/>
                <a:gd name="T47" fmla="*/ 222 h 323"/>
                <a:gd name="T48" fmla="*/ 66 w 231"/>
                <a:gd name="T49" fmla="*/ 215 h 323"/>
                <a:gd name="T50" fmla="*/ 58 w 231"/>
                <a:gd name="T51" fmla="*/ 209 h 323"/>
                <a:gd name="T52" fmla="*/ 45 w 231"/>
                <a:gd name="T53" fmla="*/ 206 h 323"/>
                <a:gd name="T54" fmla="*/ 38 w 231"/>
                <a:gd name="T55" fmla="*/ 202 h 323"/>
                <a:gd name="T56" fmla="*/ 37 w 231"/>
                <a:gd name="T57" fmla="*/ 214 h 323"/>
                <a:gd name="T58" fmla="*/ 24 w 231"/>
                <a:gd name="T59" fmla="*/ 215 h 323"/>
                <a:gd name="T60" fmla="*/ 25 w 231"/>
                <a:gd name="T61" fmla="*/ 206 h 323"/>
                <a:gd name="T62" fmla="*/ 15 w 231"/>
                <a:gd name="T63" fmla="*/ 190 h 323"/>
                <a:gd name="T64" fmla="*/ 17 w 231"/>
                <a:gd name="T65" fmla="*/ 177 h 323"/>
                <a:gd name="T66" fmla="*/ 31 w 231"/>
                <a:gd name="T67" fmla="*/ 190 h 323"/>
                <a:gd name="T68" fmla="*/ 48 w 231"/>
                <a:gd name="T69" fmla="*/ 192 h 323"/>
                <a:gd name="T70" fmla="*/ 59 w 231"/>
                <a:gd name="T71" fmla="*/ 204 h 323"/>
                <a:gd name="T72" fmla="*/ 59 w 231"/>
                <a:gd name="T73" fmla="*/ 193 h 323"/>
                <a:gd name="T74" fmla="*/ 59 w 231"/>
                <a:gd name="T75" fmla="*/ 181 h 323"/>
                <a:gd name="T76" fmla="*/ 65 w 231"/>
                <a:gd name="T77" fmla="*/ 167 h 323"/>
                <a:gd name="T78" fmla="*/ 59 w 231"/>
                <a:gd name="T79" fmla="*/ 174 h 323"/>
                <a:gd name="T80" fmla="*/ 38 w 231"/>
                <a:gd name="T81" fmla="*/ 162 h 323"/>
                <a:gd name="T82" fmla="*/ 17 w 231"/>
                <a:gd name="T83" fmla="*/ 167 h 323"/>
                <a:gd name="T84" fmla="*/ 20 w 231"/>
                <a:gd name="T85" fmla="*/ 149 h 323"/>
                <a:gd name="T86" fmla="*/ 3 w 231"/>
                <a:gd name="T87" fmla="*/ 131 h 323"/>
                <a:gd name="T88" fmla="*/ 11 w 231"/>
                <a:gd name="T89" fmla="*/ 106 h 323"/>
                <a:gd name="T90" fmla="*/ 9 w 231"/>
                <a:gd name="T91" fmla="*/ 94 h 323"/>
                <a:gd name="T92" fmla="*/ 36 w 231"/>
                <a:gd name="T93" fmla="*/ 93 h 323"/>
                <a:gd name="T94" fmla="*/ 36 w 231"/>
                <a:gd name="T95" fmla="*/ 73 h 323"/>
                <a:gd name="T96" fmla="*/ 27 w 231"/>
                <a:gd name="T97" fmla="*/ 54 h 323"/>
                <a:gd name="T98" fmla="*/ 35 w 231"/>
                <a:gd name="T99" fmla="*/ 37 h 323"/>
                <a:gd name="T100" fmla="*/ 37 w 231"/>
                <a:gd name="T101" fmla="*/ 15 h 323"/>
                <a:gd name="T102" fmla="*/ 75 w 231"/>
                <a:gd name="T103" fmla="*/ 13 h 323"/>
                <a:gd name="T104" fmla="*/ 86 w 231"/>
                <a:gd name="T105" fmla="*/ 17 h 323"/>
                <a:gd name="T106" fmla="*/ 100 w 231"/>
                <a:gd name="T107" fmla="*/ 19 h 323"/>
                <a:gd name="T108" fmla="*/ 114 w 231"/>
                <a:gd name="T109" fmla="*/ 18 h 323"/>
                <a:gd name="T110" fmla="*/ 123 w 231"/>
                <a:gd name="T111" fmla="*/ 15 h 323"/>
                <a:gd name="T112" fmla="*/ 133 w 231"/>
                <a:gd name="T113" fmla="*/ 21 h 323"/>
                <a:gd name="T114" fmla="*/ 144 w 231"/>
                <a:gd name="T115" fmla="*/ 13 h 323"/>
                <a:gd name="T116" fmla="*/ 149 w 231"/>
                <a:gd name="T117" fmla="*/ 5 h 323"/>
                <a:gd name="T118" fmla="*/ 160 w 231"/>
                <a:gd name="T119"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323">
                  <a:moveTo>
                    <a:pt x="231" y="278"/>
                  </a:moveTo>
                  <a:lnTo>
                    <a:pt x="230" y="279"/>
                  </a:lnTo>
                  <a:lnTo>
                    <a:pt x="230" y="280"/>
                  </a:lnTo>
                  <a:lnTo>
                    <a:pt x="230" y="281"/>
                  </a:lnTo>
                  <a:lnTo>
                    <a:pt x="230" y="282"/>
                  </a:lnTo>
                  <a:lnTo>
                    <a:pt x="230" y="284"/>
                  </a:lnTo>
                  <a:lnTo>
                    <a:pt x="229" y="284"/>
                  </a:lnTo>
                  <a:lnTo>
                    <a:pt x="228" y="284"/>
                  </a:lnTo>
                  <a:lnTo>
                    <a:pt x="226" y="284"/>
                  </a:lnTo>
                  <a:lnTo>
                    <a:pt x="225" y="284"/>
                  </a:lnTo>
                  <a:lnTo>
                    <a:pt x="224" y="284"/>
                  </a:lnTo>
                  <a:lnTo>
                    <a:pt x="223" y="285"/>
                  </a:lnTo>
                  <a:lnTo>
                    <a:pt x="222" y="285"/>
                  </a:lnTo>
                  <a:lnTo>
                    <a:pt x="221" y="285"/>
                  </a:lnTo>
                  <a:lnTo>
                    <a:pt x="220" y="285"/>
                  </a:lnTo>
                  <a:lnTo>
                    <a:pt x="219" y="284"/>
                  </a:lnTo>
                  <a:lnTo>
                    <a:pt x="218" y="284"/>
                  </a:lnTo>
                  <a:lnTo>
                    <a:pt x="217" y="283"/>
                  </a:lnTo>
                  <a:lnTo>
                    <a:pt x="217" y="283"/>
                  </a:lnTo>
                  <a:lnTo>
                    <a:pt x="216" y="283"/>
                  </a:lnTo>
                  <a:lnTo>
                    <a:pt x="214" y="283"/>
                  </a:lnTo>
                  <a:lnTo>
                    <a:pt x="214" y="282"/>
                  </a:lnTo>
                  <a:lnTo>
                    <a:pt x="213" y="281"/>
                  </a:lnTo>
                  <a:lnTo>
                    <a:pt x="211" y="280"/>
                  </a:lnTo>
                  <a:lnTo>
                    <a:pt x="210" y="281"/>
                  </a:lnTo>
                  <a:lnTo>
                    <a:pt x="209" y="281"/>
                  </a:lnTo>
                  <a:lnTo>
                    <a:pt x="207" y="280"/>
                  </a:lnTo>
                  <a:lnTo>
                    <a:pt x="206" y="280"/>
                  </a:lnTo>
                  <a:lnTo>
                    <a:pt x="205" y="281"/>
                  </a:lnTo>
                  <a:lnTo>
                    <a:pt x="205" y="282"/>
                  </a:lnTo>
                  <a:lnTo>
                    <a:pt x="206" y="283"/>
                  </a:lnTo>
                  <a:lnTo>
                    <a:pt x="207" y="284"/>
                  </a:lnTo>
                  <a:lnTo>
                    <a:pt x="206" y="285"/>
                  </a:lnTo>
                  <a:lnTo>
                    <a:pt x="204" y="285"/>
                  </a:lnTo>
                  <a:lnTo>
                    <a:pt x="203" y="285"/>
                  </a:lnTo>
                  <a:lnTo>
                    <a:pt x="202" y="284"/>
                  </a:lnTo>
                  <a:lnTo>
                    <a:pt x="202" y="283"/>
                  </a:lnTo>
                  <a:lnTo>
                    <a:pt x="202" y="282"/>
                  </a:lnTo>
                  <a:lnTo>
                    <a:pt x="202" y="281"/>
                  </a:lnTo>
                  <a:lnTo>
                    <a:pt x="202" y="280"/>
                  </a:lnTo>
                  <a:lnTo>
                    <a:pt x="201" y="279"/>
                  </a:lnTo>
                  <a:lnTo>
                    <a:pt x="201" y="278"/>
                  </a:lnTo>
                  <a:lnTo>
                    <a:pt x="201" y="279"/>
                  </a:lnTo>
                  <a:lnTo>
                    <a:pt x="201" y="280"/>
                  </a:lnTo>
                  <a:lnTo>
                    <a:pt x="200" y="281"/>
                  </a:lnTo>
                  <a:lnTo>
                    <a:pt x="200" y="280"/>
                  </a:lnTo>
                  <a:lnTo>
                    <a:pt x="198" y="280"/>
                  </a:lnTo>
                  <a:lnTo>
                    <a:pt x="197" y="280"/>
                  </a:lnTo>
                  <a:lnTo>
                    <a:pt x="196" y="280"/>
                  </a:lnTo>
                  <a:lnTo>
                    <a:pt x="194" y="280"/>
                  </a:lnTo>
                  <a:lnTo>
                    <a:pt x="194" y="280"/>
                  </a:lnTo>
                  <a:lnTo>
                    <a:pt x="194" y="281"/>
                  </a:lnTo>
                  <a:lnTo>
                    <a:pt x="192" y="282"/>
                  </a:lnTo>
                  <a:lnTo>
                    <a:pt x="191" y="282"/>
                  </a:lnTo>
                  <a:lnTo>
                    <a:pt x="190" y="281"/>
                  </a:lnTo>
                  <a:lnTo>
                    <a:pt x="188" y="281"/>
                  </a:lnTo>
                  <a:lnTo>
                    <a:pt x="187" y="281"/>
                  </a:lnTo>
                  <a:lnTo>
                    <a:pt x="186" y="282"/>
                  </a:lnTo>
                  <a:lnTo>
                    <a:pt x="186" y="283"/>
                  </a:lnTo>
                  <a:lnTo>
                    <a:pt x="186" y="285"/>
                  </a:lnTo>
                  <a:lnTo>
                    <a:pt x="186" y="285"/>
                  </a:lnTo>
                  <a:lnTo>
                    <a:pt x="184" y="286"/>
                  </a:lnTo>
                  <a:lnTo>
                    <a:pt x="183" y="286"/>
                  </a:lnTo>
                  <a:lnTo>
                    <a:pt x="181" y="286"/>
                  </a:lnTo>
                  <a:lnTo>
                    <a:pt x="180" y="286"/>
                  </a:lnTo>
                  <a:lnTo>
                    <a:pt x="180" y="287"/>
                  </a:lnTo>
                  <a:lnTo>
                    <a:pt x="180" y="288"/>
                  </a:lnTo>
                  <a:lnTo>
                    <a:pt x="179" y="288"/>
                  </a:lnTo>
                  <a:lnTo>
                    <a:pt x="178" y="287"/>
                  </a:lnTo>
                  <a:lnTo>
                    <a:pt x="177" y="288"/>
                  </a:lnTo>
                  <a:lnTo>
                    <a:pt x="178" y="289"/>
                  </a:lnTo>
                  <a:lnTo>
                    <a:pt x="178" y="290"/>
                  </a:lnTo>
                  <a:lnTo>
                    <a:pt x="179" y="291"/>
                  </a:lnTo>
                  <a:lnTo>
                    <a:pt x="180" y="292"/>
                  </a:lnTo>
                  <a:lnTo>
                    <a:pt x="180" y="293"/>
                  </a:lnTo>
                  <a:lnTo>
                    <a:pt x="180" y="294"/>
                  </a:lnTo>
                  <a:lnTo>
                    <a:pt x="179" y="294"/>
                  </a:lnTo>
                  <a:lnTo>
                    <a:pt x="178" y="294"/>
                  </a:lnTo>
                  <a:lnTo>
                    <a:pt x="178" y="295"/>
                  </a:lnTo>
                  <a:lnTo>
                    <a:pt x="178" y="296"/>
                  </a:lnTo>
                  <a:lnTo>
                    <a:pt x="177" y="297"/>
                  </a:lnTo>
                  <a:lnTo>
                    <a:pt x="176" y="299"/>
                  </a:lnTo>
                  <a:lnTo>
                    <a:pt x="176" y="300"/>
                  </a:lnTo>
                  <a:lnTo>
                    <a:pt x="176" y="301"/>
                  </a:lnTo>
                  <a:lnTo>
                    <a:pt x="176" y="304"/>
                  </a:lnTo>
                  <a:lnTo>
                    <a:pt x="176" y="306"/>
                  </a:lnTo>
                  <a:lnTo>
                    <a:pt x="174" y="308"/>
                  </a:lnTo>
                  <a:lnTo>
                    <a:pt x="173" y="309"/>
                  </a:lnTo>
                  <a:lnTo>
                    <a:pt x="172" y="309"/>
                  </a:lnTo>
                  <a:lnTo>
                    <a:pt x="171" y="309"/>
                  </a:lnTo>
                  <a:lnTo>
                    <a:pt x="170" y="310"/>
                  </a:lnTo>
                  <a:lnTo>
                    <a:pt x="170" y="311"/>
                  </a:lnTo>
                  <a:lnTo>
                    <a:pt x="170" y="312"/>
                  </a:lnTo>
                  <a:lnTo>
                    <a:pt x="171" y="312"/>
                  </a:lnTo>
                  <a:lnTo>
                    <a:pt x="171" y="313"/>
                  </a:lnTo>
                  <a:lnTo>
                    <a:pt x="170" y="314"/>
                  </a:lnTo>
                  <a:lnTo>
                    <a:pt x="170" y="315"/>
                  </a:lnTo>
                  <a:lnTo>
                    <a:pt x="170" y="316"/>
                  </a:lnTo>
                  <a:lnTo>
                    <a:pt x="170" y="316"/>
                  </a:lnTo>
                  <a:lnTo>
                    <a:pt x="169" y="316"/>
                  </a:lnTo>
                  <a:lnTo>
                    <a:pt x="169" y="315"/>
                  </a:lnTo>
                  <a:lnTo>
                    <a:pt x="169" y="314"/>
                  </a:lnTo>
                  <a:lnTo>
                    <a:pt x="169" y="313"/>
                  </a:lnTo>
                  <a:lnTo>
                    <a:pt x="168" y="312"/>
                  </a:lnTo>
                  <a:lnTo>
                    <a:pt x="167" y="311"/>
                  </a:lnTo>
                  <a:lnTo>
                    <a:pt x="166" y="312"/>
                  </a:lnTo>
                  <a:lnTo>
                    <a:pt x="166" y="313"/>
                  </a:lnTo>
                  <a:lnTo>
                    <a:pt x="166" y="314"/>
                  </a:lnTo>
                  <a:lnTo>
                    <a:pt x="167" y="315"/>
                  </a:lnTo>
                  <a:lnTo>
                    <a:pt x="166" y="316"/>
                  </a:lnTo>
                  <a:lnTo>
                    <a:pt x="165" y="317"/>
                  </a:lnTo>
                  <a:lnTo>
                    <a:pt x="166" y="317"/>
                  </a:lnTo>
                  <a:lnTo>
                    <a:pt x="166" y="317"/>
                  </a:lnTo>
                  <a:lnTo>
                    <a:pt x="165" y="318"/>
                  </a:lnTo>
                  <a:lnTo>
                    <a:pt x="164" y="318"/>
                  </a:lnTo>
                  <a:lnTo>
                    <a:pt x="163" y="319"/>
                  </a:lnTo>
                  <a:lnTo>
                    <a:pt x="162" y="320"/>
                  </a:lnTo>
                  <a:lnTo>
                    <a:pt x="162" y="321"/>
                  </a:lnTo>
                  <a:lnTo>
                    <a:pt x="162" y="322"/>
                  </a:lnTo>
                  <a:lnTo>
                    <a:pt x="161" y="323"/>
                  </a:lnTo>
                  <a:lnTo>
                    <a:pt x="159" y="323"/>
                  </a:lnTo>
                  <a:lnTo>
                    <a:pt x="158" y="323"/>
                  </a:lnTo>
                  <a:lnTo>
                    <a:pt x="157" y="322"/>
                  </a:lnTo>
                  <a:lnTo>
                    <a:pt x="156" y="322"/>
                  </a:lnTo>
                  <a:lnTo>
                    <a:pt x="155" y="322"/>
                  </a:lnTo>
                  <a:lnTo>
                    <a:pt x="154" y="321"/>
                  </a:lnTo>
                  <a:lnTo>
                    <a:pt x="153" y="321"/>
                  </a:lnTo>
                  <a:lnTo>
                    <a:pt x="152" y="320"/>
                  </a:lnTo>
                  <a:lnTo>
                    <a:pt x="151" y="319"/>
                  </a:lnTo>
                  <a:lnTo>
                    <a:pt x="150" y="319"/>
                  </a:lnTo>
                  <a:lnTo>
                    <a:pt x="149" y="319"/>
                  </a:lnTo>
                  <a:lnTo>
                    <a:pt x="148" y="318"/>
                  </a:lnTo>
                  <a:lnTo>
                    <a:pt x="146" y="318"/>
                  </a:lnTo>
                  <a:lnTo>
                    <a:pt x="146" y="317"/>
                  </a:lnTo>
                  <a:lnTo>
                    <a:pt x="145" y="317"/>
                  </a:lnTo>
                  <a:lnTo>
                    <a:pt x="143" y="317"/>
                  </a:lnTo>
                  <a:lnTo>
                    <a:pt x="142" y="317"/>
                  </a:lnTo>
                  <a:lnTo>
                    <a:pt x="141" y="318"/>
                  </a:lnTo>
                  <a:lnTo>
                    <a:pt x="140" y="317"/>
                  </a:lnTo>
                  <a:lnTo>
                    <a:pt x="140" y="317"/>
                  </a:lnTo>
                  <a:lnTo>
                    <a:pt x="140" y="316"/>
                  </a:lnTo>
                  <a:lnTo>
                    <a:pt x="141" y="315"/>
                  </a:lnTo>
                  <a:lnTo>
                    <a:pt x="142" y="315"/>
                  </a:lnTo>
                  <a:lnTo>
                    <a:pt x="143" y="315"/>
                  </a:lnTo>
                  <a:lnTo>
                    <a:pt x="144" y="314"/>
                  </a:lnTo>
                  <a:lnTo>
                    <a:pt x="143" y="313"/>
                  </a:lnTo>
                  <a:lnTo>
                    <a:pt x="142" y="311"/>
                  </a:lnTo>
                  <a:lnTo>
                    <a:pt x="142" y="310"/>
                  </a:lnTo>
                  <a:lnTo>
                    <a:pt x="141" y="309"/>
                  </a:lnTo>
                  <a:lnTo>
                    <a:pt x="141" y="307"/>
                  </a:lnTo>
                  <a:lnTo>
                    <a:pt x="141" y="305"/>
                  </a:lnTo>
                  <a:lnTo>
                    <a:pt x="141" y="304"/>
                  </a:lnTo>
                  <a:lnTo>
                    <a:pt x="141" y="303"/>
                  </a:lnTo>
                  <a:lnTo>
                    <a:pt x="141" y="302"/>
                  </a:lnTo>
                  <a:lnTo>
                    <a:pt x="143" y="301"/>
                  </a:lnTo>
                  <a:lnTo>
                    <a:pt x="144" y="301"/>
                  </a:lnTo>
                  <a:lnTo>
                    <a:pt x="146" y="302"/>
                  </a:lnTo>
                  <a:lnTo>
                    <a:pt x="147" y="302"/>
                  </a:lnTo>
                  <a:lnTo>
                    <a:pt x="147" y="301"/>
                  </a:lnTo>
                  <a:lnTo>
                    <a:pt x="148" y="301"/>
                  </a:lnTo>
                  <a:lnTo>
                    <a:pt x="148" y="300"/>
                  </a:lnTo>
                  <a:lnTo>
                    <a:pt x="148" y="299"/>
                  </a:lnTo>
                  <a:lnTo>
                    <a:pt x="147" y="299"/>
                  </a:lnTo>
                  <a:lnTo>
                    <a:pt x="147" y="298"/>
                  </a:lnTo>
                  <a:lnTo>
                    <a:pt x="148" y="298"/>
                  </a:lnTo>
                  <a:lnTo>
                    <a:pt x="149" y="298"/>
                  </a:lnTo>
                  <a:lnTo>
                    <a:pt x="150" y="297"/>
                  </a:lnTo>
                  <a:lnTo>
                    <a:pt x="151" y="296"/>
                  </a:lnTo>
                  <a:lnTo>
                    <a:pt x="151" y="295"/>
                  </a:lnTo>
                  <a:lnTo>
                    <a:pt x="151" y="294"/>
                  </a:lnTo>
                  <a:lnTo>
                    <a:pt x="153" y="296"/>
                  </a:lnTo>
                  <a:lnTo>
                    <a:pt x="154" y="297"/>
                  </a:lnTo>
                  <a:lnTo>
                    <a:pt x="154" y="297"/>
                  </a:lnTo>
                  <a:lnTo>
                    <a:pt x="156" y="297"/>
                  </a:lnTo>
                  <a:lnTo>
                    <a:pt x="156" y="298"/>
                  </a:lnTo>
                  <a:lnTo>
                    <a:pt x="157" y="298"/>
                  </a:lnTo>
                  <a:lnTo>
                    <a:pt x="159" y="298"/>
                  </a:lnTo>
                  <a:lnTo>
                    <a:pt x="159" y="299"/>
                  </a:lnTo>
                  <a:lnTo>
                    <a:pt x="161" y="300"/>
                  </a:lnTo>
                  <a:lnTo>
                    <a:pt x="161" y="299"/>
                  </a:lnTo>
                  <a:lnTo>
                    <a:pt x="161" y="297"/>
                  </a:lnTo>
                  <a:lnTo>
                    <a:pt x="159" y="296"/>
                  </a:lnTo>
                  <a:lnTo>
                    <a:pt x="158" y="295"/>
                  </a:lnTo>
                  <a:lnTo>
                    <a:pt x="157" y="296"/>
                  </a:lnTo>
                  <a:lnTo>
                    <a:pt x="157" y="295"/>
                  </a:lnTo>
                  <a:lnTo>
                    <a:pt x="158" y="293"/>
                  </a:lnTo>
                  <a:lnTo>
                    <a:pt x="160" y="293"/>
                  </a:lnTo>
                  <a:lnTo>
                    <a:pt x="159" y="292"/>
                  </a:lnTo>
                  <a:lnTo>
                    <a:pt x="160" y="291"/>
                  </a:lnTo>
                  <a:lnTo>
                    <a:pt x="162" y="290"/>
                  </a:lnTo>
                  <a:lnTo>
                    <a:pt x="162" y="289"/>
                  </a:lnTo>
                  <a:lnTo>
                    <a:pt x="162" y="288"/>
                  </a:lnTo>
                  <a:lnTo>
                    <a:pt x="161" y="287"/>
                  </a:lnTo>
                  <a:lnTo>
                    <a:pt x="161" y="285"/>
                  </a:lnTo>
                  <a:lnTo>
                    <a:pt x="162" y="285"/>
                  </a:lnTo>
                  <a:lnTo>
                    <a:pt x="162" y="284"/>
                  </a:lnTo>
                  <a:lnTo>
                    <a:pt x="164" y="283"/>
                  </a:lnTo>
                  <a:lnTo>
                    <a:pt x="166" y="283"/>
                  </a:lnTo>
                  <a:lnTo>
                    <a:pt x="167" y="283"/>
                  </a:lnTo>
                  <a:lnTo>
                    <a:pt x="166" y="281"/>
                  </a:lnTo>
                  <a:lnTo>
                    <a:pt x="166" y="280"/>
                  </a:lnTo>
                  <a:lnTo>
                    <a:pt x="167" y="280"/>
                  </a:lnTo>
                  <a:lnTo>
                    <a:pt x="168" y="279"/>
                  </a:lnTo>
                  <a:lnTo>
                    <a:pt x="169" y="278"/>
                  </a:lnTo>
                  <a:lnTo>
                    <a:pt x="168" y="277"/>
                  </a:lnTo>
                  <a:lnTo>
                    <a:pt x="168" y="277"/>
                  </a:lnTo>
                  <a:lnTo>
                    <a:pt x="169" y="275"/>
                  </a:lnTo>
                  <a:lnTo>
                    <a:pt x="170" y="275"/>
                  </a:lnTo>
                  <a:lnTo>
                    <a:pt x="169" y="274"/>
                  </a:lnTo>
                  <a:lnTo>
                    <a:pt x="170" y="273"/>
                  </a:lnTo>
                  <a:lnTo>
                    <a:pt x="171" y="273"/>
                  </a:lnTo>
                  <a:lnTo>
                    <a:pt x="171" y="272"/>
                  </a:lnTo>
                  <a:lnTo>
                    <a:pt x="171" y="271"/>
                  </a:lnTo>
                  <a:lnTo>
                    <a:pt x="170" y="270"/>
                  </a:lnTo>
                  <a:lnTo>
                    <a:pt x="170" y="269"/>
                  </a:lnTo>
                  <a:lnTo>
                    <a:pt x="170" y="269"/>
                  </a:lnTo>
                  <a:lnTo>
                    <a:pt x="171" y="269"/>
                  </a:lnTo>
                  <a:lnTo>
                    <a:pt x="171" y="268"/>
                  </a:lnTo>
                  <a:lnTo>
                    <a:pt x="170" y="267"/>
                  </a:lnTo>
                  <a:lnTo>
                    <a:pt x="171" y="266"/>
                  </a:lnTo>
                  <a:lnTo>
                    <a:pt x="172" y="264"/>
                  </a:lnTo>
                  <a:lnTo>
                    <a:pt x="172" y="262"/>
                  </a:lnTo>
                  <a:lnTo>
                    <a:pt x="171" y="261"/>
                  </a:lnTo>
                  <a:lnTo>
                    <a:pt x="170" y="260"/>
                  </a:lnTo>
                  <a:lnTo>
                    <a:pt x="170" y="261"/>
                  </a:lnTo>
                  <a:lnTo>
                    <a:pt x="170" y="262"/>
                  </a:lnTo>
                  <a:lnTo>
                    <a:pt x="169" y="262"/>
                  </a:lnTo>
                  <a:lnTo>
                    <a:pt x="168" y="262"/>
                  </a:lnTo>
                  <a:lnTo>
                    <a:pt x="167" y="262"/>
                  </a:lnTo>
                  <a:lnTo>
                    <a:pt x="166" y="262"/>
                  </a:lnTo>
                  <a:lnTo>
                    <a:pt x="163" y="261"/>
                  </a:lnTo>
                  <a:lnTo>
                    <a:pt x="162" y="260"/>
                  </a:lnTo>
                  <a:lnTo>
                    <a:pt x="163" y="260"/>
                  </a:lnTo>
                  <a:lnTo>
                    <a:pt x="162" y="260"/>
                  </a:lnTo>
                  <a:lnTo>
                    <a:pt x="160" y="260"/>
                  </a:lnTo>
                  <a:lnTo>
                    <a:pt x="160" y="258"/>
                  </a:lnTo>
                  <a:lnTo>
                    <a:pt x="158" y="257"/>
                  </a:lnTo>
                  <a:lnTo>
                    <a:pt x="157" y="259"/>
                  </a:lnTo>
                  <a:lnTo>
                    <a:pt x="156" y="260"/>
                  </a:lnTo>
                  <a:lnTo>
                    <a:pt x="154" y="258"/>
                  </a:lnTo>
                  <a:lnTo>
                    <a:pt x="154" y="257"/>
                  </a:lnTo>
                  <a:lnTo>
                    <a:pt x="155" y="257"/>
                  </a:lnTo>
                  <a:lnTo>
                    <a:pt x="156" y="256"/>
                  </a:lnTo>
                  <a:lnTo>
                    <a:pt x="156" y="255"/>
                  </a:lnTo>
                  <a:lnTo>
                    <a:pt x="154" y="255"/>
                  </a:lnTo>
                  <a:lnTo>
                    <a:pt x="154" y="255"/>
                  </a:lnTo>
                  <a:lnTo>
                    <a:pt x="154" y="254"/>
                  </a:lnTo>
                  <a:lnTo>
                    <a:pt x="154" y="253"/>
                  </a:lnTo>
                  <a:lnTo>
                    <a:pt x="154" y="252"/>
                  </a:lnTo>
                  <a:lnTo>
                    <a:pt x="154" y="251"/>
                  </a:lnTo>
                  <a:lnTo>
                    <a:pt x="154" y="248"/>
                  </a:lnTo>
                  <a:lnTo>
                    <a:pt x="153" y="246"/>
                  </a:lnTo>
                  <a:lnTo>
                    <a:pt x="153" y="245"/>
                  </a:lnTo>
                  <a:lnTo>
                    <a:pt x="153" y="244"/>
                  </a:lnTo>
                  <a:lnTo>
                    <a:pt x="154" y="243"/>
                  </a:lnTo>
                  <a:lnTo>
                    <a:pt x="154" y="241"/>
                  </a:lnTo>
                  <a:lnTo>
                    <a:pt x="154" y="239"/>
                  </a:lnTo>
                  <a:lnTo>
                    <a:pt x="155" y="237"/>
                  </a:lnTo>
                  <a:lnTo>
                    <a:pt x="155" y="235"/>
                  </a:lnTo>
                  <a:lnTo>
                    <a:pt x="154" y="234"/>
                  </a:lnTo>
                  <a:lnTo>
                    <a:pt x="153" y="234"/>
                  </a:lnTo>
                  <a:lnTo>
                    <a:pt x="152" y="234"/>
                  </a:lnTo>
                  <a:lnTo>
                    <a:pt x="150" y="234"/>
                  </a:lnTo>
                  <a:lnTo>
                    <a:pt x="148" y="233"/>
                  </a:lnTo>
                  <a:lnTo>
                    <a:pt x="146" y="233"/>
                  </a:lnTo>
                  <a:lnTo>
                    <a:pt x="144" y="233"/>
                  </a:lnTo>
                  <a:lnTo>
                    <a:pt x="143" y="233"/>
                  </a:lnTo>
                  <a:lnTo>
                    <a:pt x="141" y="233"/>
                  </a:lnTo>
                  <a:lnTo>
                    <a:pt x="139" y="235"/>
                  </a:lnTo>
                  <a:lnTo>
                    <a:pt x="138" y="236"/>
                  </a:lnTo>
                  <a:lnTo>
                    <a:pt x="137" y="237"/>
                  </a:lnTo>
                  <a:lnTo>
                    <a:pt x="136" y="234"/>
                  </a:lnTo>
                  <a:lnTo>
                    <a:pt x="136" y="233"/>
                  </a:lnTo>
                  <a:lnTo>
                    <a:pt x="138" y="230"/>
                  </a:lnTo>
                  <a:lnTo>
                    <a:pt x="137" y="230"/>
                  </a:lnTo>
                  <a:lnTo>
                    <a:pt x="134" y="229"/>
                  </a:lnTo>
                  <a:lnTo>
                    <a:pt x="133" y="227"/>
                  </a:lnTo>
                  <a:lnTo>
                    <a:pt x="132" y="227"/>
                  </a:lnTo>
                  <a:lnTo>
                    <a:pt x="130" y="227"/>
                  </a:lnTo>
                  <a:lnTo>
                    <a:pt x="128" y="227"/>
                  </a:lnTo>
                  <a:lnTo>
                    <a:pt x="126" y="228"/>
                  </a:lnTo>
                  <a:lnTo>
                    <a:pt x="126" y="227"/>
                  </a:lnTo>
                  <a:lnTo>
                    <a:pt x="124" y="226"/>
                  </a:lnTo>
                  <a:lnTo>
                    <a:pt x="124" y="223"/>
                  </a:lnTo>
                  <a:lnTo>
                    <a:pt x="126" y="223"/>
                  </a:lnTo>
                  <a:lnTo>
                    <a:pt x="129" y="222"/>
                  </a:lnTo>
                  <a:lnTo>
                    <a:pt x="129" y="221"/>
                  </a:lnTo>
                  <a:lnTo>
                    <a:pt x="127" y="220"/>
                  </a:lnTo>
                  <a:lnTo>
                    <a:pt x="126" y="219"/>
                  </a:lnTo>
                  <a:lnTo>
                    <a:pt x="126" y="218"/>
                  </a:lnTo>
                  <a:lnTo>
                    <a:pt x="127" y="217"/>
                  </a:lnTo>
                  <a:lnTo>
                    <a:pt x="129" y="215"/>
                  </a:lnTo>
                  <a:lnTo>
                    <a:pt x="129" y="214"/>
                  </a:lnTo>
                  <a:lnTo>
                    <a:pt x="129" y="211"/>
                  </a:lnTo>
                  <a:lnTo>
                    <a:pt x="130" y="209"/>
                  </a:lnTo>
                  <a:lnTo>
                    <a:pt x="129" y="208"/>
                  </a:lnTo>
                  <a:lnTo>
                    <a:pt x="129" y="207"/>
                  </a:lnTo>
                  <a:lnTo>
                    <a:pt x="128" y="207"/>
                  </a:lnTo>
                  <a:lnTo>
                    <a:pt x="127" y="207"/>
                  </a:lnTo>
                  <a:lnTo>
                    <a:pt x="126" y="207"/>
                  </a:lnTo>
                  <a:lnTo>
                    <a:pt x="125" y="207"/>
                  </a:lnTo>
                  <a:lnTo>
                    <a:pt x="125" y="206"/>
                  </a:lnTo>
                  <a:lnTo>
                    <a:pt x="124" y="206"/>
                  </a:lnTo>
                  <a:lnTo>
                    <a:pt x="123" y="206"/>
                  </a:lnTo>
                  <a:lnTo>
                    <a:pt x="123" y="205"/>
                  </a:lnTo>
                  <a:lnTo>
                    <a:pt x="122" y="206"/>
                  </a:lnTo>
                  <a:lnTo>
                    <a:pt x="122" y="207"/>
                  </a:lnTo>
                  <a:lnTo>
                    <a:pt x="121" y="207"/>
                  </a:lnTo>
                  <a:lnTo>
                    <a:pt x="120" y="208"/>
                  </a:lnTo>
                  <a:lnTo>
                    <a:pt x="119" y="207"/>
                  </a:lnTo>
                  <a:lnTo>
                    <a:pt x="118" y="207"/>
                  </a:lnTo>
                  <a:lnTo>
                    <a:pt x="116" y="207"/>
                  </a:lnTo>
                  <a:lnTo>
                    <a:pt x="116" y="208"/>
                  </a:lnTo>
                  <a:lnTo>
                    <a:pt x="115" y="209"/>
                  </a:lnTo>
                  <a:lnTo>
                    <a:pt x="115" y="211"/>
                  </a:lnTo>
                  <a:lnTo>
                    <a:pt x="113" y="211"/>
                  </a:lnTo>
                  <a:lnTo>
                    <a:pt x="113" y="210"/>
                  </a:lnTo>
                  <a:lnTo>
                    <a:pt x="113" y="209"/>
                  </a:lnTo>
                  <a:lnTo>
                    <a:pt x="113" y="207"/>
                  </a:lnTo>
                  <a:lnTo>
                    <a:pt x="113" y="206"/>
                  </a:lnTo>
                  <a:lnTo>
                    <a:pt x="113" y="206"/>
                  </a:lnTo>
                  <a:lnTo>
                    <a:pt x="113" y="205"/>
                  </a:lnTo>
                  <a:lnTo>
                    <a:pt x="115" y="204"/>
                  </a:lnTo>
                  <a:lnTo>
                    <a:pt x="115" y="204"/>
                  </a:lnTo>
                  <a:lnTo>
                    <a:pt x="116" y="203"/>
                  </a:lnTo>
                  <a:lnTo>
                    <a:pt x="115" y="203"/>
                  </a:lnTo>
                  <a:lnTo>
                    <a:pt x="115" y="202"/>
                  </a:lnTo>
                  <a:lnTo>
                    <a:pt x="115" y="201"/>
                  </a:lnTo>
                  <a:lnTo>
                    <a:pt x="116" y="200"/>
                  </a:lnTo>
                  <a:lnTo>
                    <a:pt x="116" y="199"/>
                  </a:lnTo>
                  <a:lnTo>
                    <a:pt x="116" y="198"/>
                  </a:lnTo>
                  <a:lnTo>
                    <a:pt x="115" y="198"/>
                  </a:lnTo>
                  <a:lnTo>
                    <a:pt x="114" y="198"/>
                  </a:lnTo>
                  <a:lnTo>
                    <a:pt x="114" y="199"/>
                  </a:lnTo>
                  <a:lnTo>
                    <a:pt x="113" y="200"/>
                  </a:lnTo>
                  <a:lnTo>
                    <a:pt x="112" y="201"/>
                  </a:lnTo>
                  <a:lnTo>
                    <a:pt x="111" y="202"/>
                  </a:lnTo>
                  <a:lnTo>
                    <a:pt x="111" y="203"/>
                  </a:lnTo>
                  <a:lnTo>
                    <a:pt x="110" y="203"/>
                  </a:lnTo>
                  <a:lnTo>
                    <a:pt x="110" y="204"/>
                  </a:lnTo>
                  <a:lnTo>
                    <a:pt x="109" y="203"/>
                  </a:lnTo>
                  <a:lnTo>
                    <a:pt x="108" y="202"/>
                  </a:lnTo>
                  <a:lnTo>
                    <a:pt x="107" y="202"/>
                  </a:lnTo>
                  <a:lnTo>
                    <a:pt x="107" y="200"/>
                  </a:lnTo>
                  <a:lnTo>
                    <a:pt x="105" y="200"/>
                  </a:lnTo>
                  <a:lnTo>
                    <a:pt x="104" y="201"/>
                  </a:lnTo>
                  <a:lnTo>
                    <a:pt x="103" y="201"/>
                  </a:lnTo>
                  <a:lnTo>
                    <a:pt x="101" y="199"/>
                  </a:lnTo>
                  <a:lnTo>
                    <a:pt x="100" y="200"/>
                  </a:lnTo>
                  <a:lnTo>
                    <a:pt x="99" y="201"/>
                  </a:lnTo>
                  <a:lnTo>
                    <a:pt x="99" y="202"/>
                  </a:lnTo>
                  <a:lnTo>
                    <a:pt x="99" y="204"/>
                  </a:lnTo>
                  <a:lnTo>
                    <a:pt x="101" y="205"/>
                  </a:lnTo>
                  <a:lnTo>
                    <a:pt x="101" y="206"/>
                  </a:lnTo>
                  <a:lnTo>
                    <a:pt x="101" y="206"/>
                  </a:lnTo>
                  <a:lnTo>
                    <a:pt x="100" y="207"/>
                  </a:lnTo>
                  <a:lnTo>
                    <a:pt x="99" y="209"/>
                  </a:lnTo>
                  <a:lnTo>
                    <a:pt x="98" y="209"/>
                  </a:lnTo>
                  <a:lnTo>
                    <a:pt x="97" y="209"/>
                  </a:lnTo>
                  <a:lnTo>
                    <a:pt x="96" y="210"/>
                  </a:lnTo>
                  <a:lnTo>
                    <a:pt x="96" y="211"/>
                  </a:lnTo>
                  <a:lnTo>
                    <a:pt x="95" y="212"/>
                  </a:lnTo>
                  <a:lnTo>
                    <a:pt x="94" y="212"/>
                  </a:lnTo>
                  <a:lnTo>
                    <a:pt x="93" y="212"/>
                  </a:lnTo>
                  <a:lnTo>
                    <a:pt x="92" y="213"/>
                  </a:lnTo>
                  <a:lnTo>
                    <a:pt x="91" y="213"/>
                  </a:lnTo>
                  <a:lnTo>
                    <a:pt x="91" y="213"/>
                  </a:lnTo>
                  <a:lnTo>
                    <a:pt x="90" y="214"/>
                  </a:lnTo>
                  <a:lnTo>
                    <a:pt x="91" y="215"/>
                  </a:lnTo>
                  <a:lnTo>
                    <a:pt x="91" y="217"/>
                  </a:lnTo>
                  <a:lnTo>
                    <a:pt x="91" y="218"/>
                  </a:lnTo>
                  <a:lnTo>
                    <a:pt x="90" y="219"/>
                  </a:lnTo>
                  <a:lnTo>
                    <a:pt x="89" y="218"/>
                  </a:lnTo>
                  <a:lnTo>
                    <a:pt x="89" y="217"/>
                  </a:lnTo>
                  <a:lnTo>
                    <a:pt x="88" y="216"/>
                  </a:lnTo>
                  <a:lnTo>
                    <a:pt x="87" y="216"/>
                  </a:lnTo>
                  <a:lnTo>
                    <a:pt x="86" y="217"/>
                  </a:lnTo>
                  <a:lnTo>
                    <a:pt x="86" y="214"/>
                  </a:lnTo>
                  <a:lnTo>
                    <a:pt x="85" y="214"/>
                  </a:lnTo>
                  <a:lnTo>
                    <a:pt x="84" y="215"/>
                  </a:lnTo>
                  <a:lnTo>
                    <a:pt x="83" y="214"/>
                  </a:lnTo>
                  <a:lnTo>
                    <a:pt x="83" y="215"/>
                  </a:lnTo>
                  <a:lnTo>
                    <a:pt x="82" y="216"/>
                  </a:lnTo>
                  <a:lnTo>
                    <a:pt x="81" y="217"/>
                  </a:lnTo>
                  <a:lnTo>
                    <a:pt x="82" y="219"/>
                  </a:lnTo>
                  <a:lnTo>
                    <a:pt x="81" y="220"/>
                  </a:lnTo>
                  <a:lnTo>
                    <a:pt x="81" y="219"/>
                  </a:lnTo>
                  <a:lnTo>
                    <a:pt x="80" y="218"/>
                  </a:lnTo>
                  <a:lnTo>
                    <a:pt x="79" y="218"/>
                  </a:lnTo>
                  <a:lnTo>
                    <a:pt x="78" y="218"/>
                  </a:lnTo>
                  <a:lnTo>
                    <a:pt x="78" y="219"/>
                  </a:lnTo>
                  <a:lnTo>
                    <a:pt x="77" y="220"/>
                  </a:lnTo>
                  <a:lnTo>
                    <a:pt x="76" y="219"/>
                  </a:lnTo>
                  <a:lnTo>
                    <a:pt x="75" y="220"/>
                  </a:lnTo>
                  <a:lnTo>
                    <a:pt x="75" y="221"/>
                  </a:lnTo>
                  <a:lnTo>
                    <a:pt x="75" y="219"/>
                  </a:lnTo>
                  <a:lnTo>
                    <a:pt x="74" y="218"/>
                  </a:lnTo>
                  <a:lnTo>
                    <a:pt x="73" y="217"/>
                  </a:lnTo>
                  <a:lnTo>
                    <a:pt x="72" y="218"/>
                  </a:lnTo>
                  <a:lnTo>
                    <a:pt x="72" y="219"/>
                  </a:lnTo>
                  <a:lnTo>
                    <a:pt x="73" y="220"/>
                  </a:lnTo>
                  <a:lnTo>
                    <a:pt x="73" y="221"/>
                  </a:lnTo>
                  <a:lnTo>
                    <a:pt x="73" y="222"/>
                  </a:lnTo>
                  <a:lnTo>
                    <a:pt x="74" y="222"/>
                  </a:lnTo>
                  <a:lnTo>
                    <a:pt x="74" y="223"/>
                  </a:lnTo>
                  <a:lnTo>
                    <a:pt x="72" y="224"/>
                  </a:lnTo>
                  <a:lnTo>
                    <a:pt x="72" y="222"/>
                  </a:lnTo>
                  <a:lnTo>
                    <a:pt x="71" y="222"/>
                  </a:lnTo>
                  <a:lnTo>
                    <a:pt x="70" y="222"/>
                  </a:lnTo>
                  <a:lnTo>
                    <a:pt x="69" y="222"/>
                  </a:lnTo>
                  <a:lnTo>
                    <a:pt x="69" y="223"/>
                  </a:lnTo>
                  <a:lnTo>
                    <a:pt x="69" y="224"/>
                  </a:lnTo>
                  <a:lnTo>
                    <a:pt x="67" y="224"/>
                  </a:lnTo>
                  <a:lnTo>
                    <a:pt x="67" y="224"/>
                  </a:lnTo>
                  <a:lnTo>
                    <a:pt x="66" y="224"/>
                  </a:lnTo>
                  <a:lnTo>
                    <a:pt x="65" y="222"/>
                  </a:lnTo>
                  <a:lnTo>
                    <a:pt x="67" y="222"/>
                  </a:lnTo>
                  <a:lnTo>
                    <a:pt x="67" y="222"/>
                  </a:lnTo>
                  <a:lnTo>
                    <a:pt x="67" y="221"/>
                  </a:lnTo>
                  <a:lnTo>
                    <a:pt x="67" y="220"/>
                  </a:lnTo>
                  <a:lnTo>
                    <a:pt x="67" y="219"/>
                  </a:lnTo>
                  <a:lnTo>
                    <a:pt x="67" y="218"/>
                  </a:lnTo>
                  <a:lnTo>
                    <a:pt x="67" y="216"/>
                  </a:lnTo>
                  <a:lnTo>
                    <a:pt x="66" y="216"/>
                  </a:lnTo>
                  <a:lnTo>
                    <a:pt x="66" y="215"/>
                  </a:lnTo>
                  <a:lnTo>
                    <a:pt x="65" y="214"/>
                  </a:lnTo>
                  <a:lnTo>
                    <a:pt x="65" y="214"/>
                  </a:lnTo>
                  <a:lnTo>
                    <a:pt x="66" y="213"/>
                  </a:lnTo>
                  <a:lnTo>
                    <a:pt x="66" y="212"/>
                  </a:lnTo>
                  <a:lnTo>
                    <a:pt x="65" y="213"/>
                  </a:lnTo>
                  <a:lnTo>
                    <a:pt x="64" y="213"/>
                  </a:lnTo>
                  <a:lnTo>
                    <a:pt x="63" y="214"/>
                  </a:lnTo>
                  <a:lnTo>
                    <a:pt x="62" y="214"/>
                  </a:lnTo>
                  <a:lnTo>
                    <a:pt x="61" y="212"/>
                  </a:lnTo>
                  <a:lnTo>
                    <a:pt x="62" y="212"/>
                  </a:lnTo>
                  <a:lnTo>
                    <a:pt x="63" y="211"/>
                  </a:lnTo>
                  <a:lnTo>
                    <a:pt x="62" y="210"/>
                  </a:lnTo>
                  <a:lnTo>
                    <a:pt x="61" y="209"/>
                  </a:lnTo>
                  <a:lnTo>
                    <a:pt x="60" y="209"/>
                  </a:lnTo>
                  <a:lnTo>
                    <a:pt x="59" y="210"/>
                  </a:lnTo>
                  <a:lnTo>
                    <a:pt x="59" y="210"/>
                  </a:lnTo>
                  <a:lnTo>
                    <a:pt x="58" y="209"/>
                  </a:lnTo>
                  <a:lnTo>
                    <a:pt x="58" y="208"/>
                  </a:lnTo>
                  <a:lnTo>
                    <a:pt x="56" y="209"/>
                  </a:lnTo>
                  <a:lnTo>
                    <a:pt x="55" y="210"/>
                  </a:lnTo>
                  <a:lnTo>
                    <a:pt x="54" y="210"/>
                  </a:lnTo>
                  <a:lnTo>
                    <a:pt x="53" y="211"/>
                  </a:lnTo>
                  <a:lnTo>
                    <a:pt x="53" y="210"/>
                  </a:lnTo>
                  <a:lnTo>
                    <a:pt x="53" y="209"/>
                  </a:lnTo>
                  <a:lnTo>
                    <a:pt x="53" y="208"/>
                  </a:lnTo>
                  <a:lnTo>
                    <a:pt x="52" y="208"/>
                  </a:lnTo>
                  <a:lnTo>
                    <a:pt x="52" y="209"/>
                  </a:lnTo>
                  <a:lnTo>
                    <a:pt x="51" y="210"/>
                  </a:lnTo>
                  <a:lnTo>
                    <a:pt x="50" y="210"/>
                  </a:lnTo>
                  <a:lnTo>
                    <a:pt x="48" y="210"/>
                  </a:lnTo>
                  <a:lnTo>
                    <a:pt x="47" y="209"/>
                  </a:lnTo>
                  <a:lnTo>
                    <a:pt x="47" y="208"/>
                  </a:lnTo>
                  <a:lnTo>
                    <a:pt x="46" y="207"/>
                  </a:lnTo>
                  <a:lnTo>
                    <a:pt x="45" y="206"/>
                  </a:lnTo>
                  <a:lnTo>
                    <a:pt x="45" y="205"/>
                  </a:lnTo>
                  <a:lnTo>
                    <a:pt x="45" y="204"/>
                  </a:lnTo>
                  <a:lnTo>
                    <a:pt x="44" y="205"/>
                  </a:lnTo>
                  <a:lnTo>
                    <a:pt x="44" y="206"/>
                  </a:lnTo>
                  <a:lnTo>
                    <a:pt x="44" y="207"/>
                  </a:lnTo>
                  <a:lnTo>
                    <a:pt x="43" y="206"/>
                  </a:lnTo>
                  <a:lnTo>
                    <a:pt x="43" y="206"/>
                  </a:lnTo>
                  <a:lnTo>
                    <a:pt x="42" y="206"/>
                  </a:lnTo>
                  <a:lnTo>
                    <a:pt x="41" y="207"/>
                  </a:lnTo>
                  <a:lnTo>
                    <a:pt x="40" y="207"/>
                  </a:lnTo>
                  <a:lnTo>
                    <a:pt x="39" y="207"/>
                  </a:lnTo>
                  <a:lnTo>
                    <a:pt x="39" y="206"/>
                  </a:lnTo>
                  <a:lnTo>
                    <a:pt x="40" y="205"/>
                  </a:lnTo>
                  <a:lnTo>
                    <a:pt x="40" y="203"/>
                  </a:lnTo>
                  <a:lnTo>
                    <a:pt x="40" y="202"/>
                  </a:lnTo>
                  <a:lnTo>
                    <a:pt x="39" y="202"/>
                  </a:lnTo>
                  <a:lnTo>
                    <a:pt x="38" y="202"/>
                  </a:lnTo>
                  <a:lnTo>
                    <a:pt x="37" y="203"/>
                  </a:lnTo>
                  <a:lnTo>
                    <a:pt x="37" y="204"/>
                  </a:lnTo>
                  <a:lnTo>
                    <a:pt x="37" y="205"/>
                  </a:lnTo>
                  <a:lnTo>
                    <a:pt x="37" y="206"/>
                  </a:lnTo>
                  <a:lnTo>
                    <a:pt x="38" y="206"/>
                  </a:lnTo>
                  <a:lnTo>
                    <a:pt x="36" y="207"/>
                  </a:lnTo>
                  <a:lnTo>
                    <a:pt x="36" y="207"/>
                  </a:lnTo>
                  <a:lnTo>
                    <a:pt x="35" y="208"/>
                  </a:lnTo>
                  <a:lnTo>
                    <a:pt x="36" y="208"/>
                  </a:lnTo>
                  <a:lnTo>
                    <a:pt x="37" y="208"/>
                  </a:lnTo>
                  <a:lnTo>
                    <a:pt x="38" y="209"/>
                  </a:lnTo>
                  <a:lnTo>
                    <a:pt x="39" y="210"/>
                  </a:lnTo>
                  <a:lnTo>
                    <a:pt x="38" y="210"/>
                  </a:lnTo>
                  <a:lnTo>
                    <a:pt x="38" y="211"/>
                  </a:lnTo>
                  <a:lnTo>
                    <a:pt x="38" y="212"/>
                  </a:lnTo>
                  <a:lnTo>
                    <a:pt x="37" y="213"/>
                  </a:lnTo>
                  <a:lnTo>
                    <a:pt x="37" y="214"/>
                  </a:lnTo>
                  <a:lnTo>
                    <a:pt x="38" y="214"/>
                  </a:lnTo>
                  <a:lnTo>
                    <a:pt x="38" y="216"/>
                  </a:lnTo>
                  <a:lnTo>
                    <a:pt x="38" y="217"/>
                  </a:lnTo>
                  <a:lnTo>
                    <a:pt x="37" y="216"/>
                  </a:lnTo>
                  <a:lnTo>
                    <a:pt x="36" y="216"/>
                  </a:lnTo>
                  <a:lnTo>
                    <a:pt x="35" y="217"/>
                  </a:lnTo>
                  <a:lnTo>
                    <a:pt x="34" y="217"/>
                  </a:lnTo>
                  <a:lnTo>
                    <a:pt x="33" y="216"/>
                  </a:lnTo>
                  <a:lnTo>
                    <a:pt x="31" y="217"/>
                  </a:lnTo>
                  <a:lnTo>
                    <a:pt x="30" y="217"/>
                  </a:lnTo>
                  <a:lnTo>
                    <a:pt x="30" y="218"/>
                  </a:lnTo>
                  <a:lnTo>
                    <a:pt x="30" y="219"/>
                  </a:lnTo>
                  <a:lnTo>
                    <a:pt x="28" y="219"/>
                  </a:lnTo>
                  <a:lnTo>
                    <a:pt x="28" y="218"/>
                  </a:lnTo>
                  <a:lnTo>
                    <a:pt x="27" y="216"/>
                  </a:lnTo>
                  <a:lnTo>
                    <a:pt x="26" y="215"/>
                  </a:lnTo>
                  <a:lnTo>
                    <a:pt x="24" y="215"/>
                  </a:lnTo>
                  <a:lnTo>
                    <a:pt x="25" y="218"/>
                  </a:lnTo>
                  <a:lnTo>
                    <a:pt x="24" y="219"/>
                  </a:lnTo>
                  <a:lnTo>
                    <a:pt x="24" y="220"/>
                  </a:lnTo>
                  <a:lnTo>
                    <a:pt x="23" y="220"/>
                  </a:lnTo>
                  <a:lnTo>
                    <a:pt x="21" y="218"/>
                  </a:lnTo>
                  <a:lnTo>
                    <a:pt x="21" y="216"/>
                  </a:lnTo>
                  <a:lnTo>
                    <a:pt x="21" y="214"/>
                  </a:lnTo>
                  <a:lnTo>
                    <a:pt x="20" y="213"/>
                  </a:lnTo>
                  <a:lnTo>
                    <a:pt x="20" y="212"/>
                  </a:lnTo>
                  <a:lnTo>
                    <a:pt x="21" y="211"/>
                  </a:lnTo>
                  <a:lnTo>
                    <a:pt x="21" y="210"/>
                  </a:lnTo>
                  <a:lnTo>
                    <a:pt x="21" y="208"/>
                  </a:lnTo>
                  <a:lnTo>
                    <a:pt x="23" y="209"/>
                  </a:lnTo>
                  <a:lnTo>
                    <a:pt x="23" y="208"/>
                  </a:lnTo>
                  <a:lnTo>
                    <a:pt x="24" y="207"/>
                  </a:lnTo>
                  <a:lnTo>
                    <a:pt x="25" y="207"/>
                  </a:lnTo>
                  <a:lnTo>
                    <a:pt x="25" y="206"/>
                  </a:lnTo>
                  <a:lnTo>
                    <a:pt x="25" y="206"/>
                  </a:lnTo>
                  <a:lnTo>
                    <a:pt x="25" y="204"/>
                  </a:lnTo>
                  <a:lnTo>
                    <a:pt x="26" y="204"/>
                  </a:lnTo>
                  <a:lnTo>
                    <a:pt x="27" y="204"/>
                  </a:lnTo>
                  <a:lnTo>
                    <a:pt x="28" y="203"/>
                  </a:lnTo>
                  <a:lnTo>
                    <a:pt x="28" y="201"/>
                  </a:lnTo>
                  <a:lnTo>
                    <a:pt x="26" y="201"/>
                  </a:lnTo>
                  <a:lnTo>
                    <a:pt x="26" y="200"/>
                  </a:lnTo>
                  <a:lnTo>
                    <a:pt x="24" y="199"/>
                  </a:lnTo>
                  <a:lnTo>
                    <a:pt x="22" y="198"/>
                  </a:lnTo>
                  <a:lnTo>
                    <a:pt x="23" y="196"/>
                  </a:lnTo>
                  <a:lnTo>
                    <a:pt x="22" y="195"/>
                  </a:lnTo>
                  <a:lnTo>
                    <a:pt x="20" y="195"/>
                  </a:lnTo>
                  <a:lnTo>
                    <a:pt x="19" y="194"/>
                  </a:lnTo>
                  <a:lnTo>
                    <a:pt x="17" y="193"/>
                  </a:lnTo>
                  <a:lnTo>
                    <a:pt x="15" y="192"/>
                  </a:lnTo>
                  <a:lnTo>
                    <a:pt x="15" y="190"/>
                  </a:lnTo>
                  <a:lnTo>
                    <a:pt x="16" y="189"/>
                  </a:lnTo>
                  <a:lnTo>
                    <a:pt x="18" y="189"/>
                  </a:lnTo>
                  <a:lnTo>
                    <a:pt x="19" y="189"/>
                  </a:lnTo>
                  <a:lnTo>
                    <a:pt x="20" y="189"/>
                  </a:lnTo>
                  <a:lnTo>
                    <a:pt x="20" y="187"/>
                  </a:lnTo>
                  <a:lnTo>
                    <a:pt x="19" y="186"/>
                  </a:lnTo>
                  <a:lnTo>
                    <a:pt x="18" y="184"/>
                  </a:lnTo>
                  <a:lnTo>
                    <a:pt x="16" y="182"/>
                  </a:lnTo>
                  <a:lnTo>
                    <a:pt x="14" y="182"/>
                  </a:lnTo>
                  <a:lnTo>
                    <a:pt x="12" y="182"/>
                  </a:lnTo>
                  <a:lnTo>
                    <a:pt x="12" y="182"/>
                  </a:lnTo>
                  <a:lnTo>
                    <a:pt x="12" y="180"/>
                  </a:lnTo>
                  <a:lnTo>
                    <a:pt x="12" y="179"/>
                  </a:lnTo>
                  <a:lnTo>
                    <a:pt x="13" y="179"/>
                  </a:lnTo>
                  <a:lnTo>
                    <a:pt x="15" y="178"/>
                  </a:lnTo>
                  <a:lnTo>
                    <a:pt x="17" y="178"/>
                  </a:lnTo>
                  <a:lnTo>
                    <a:pt x="17" y="177"/>
                  </a:lnTo>
                  <a:lnTo>
                    <a:pt x="18" y="176"/>
                  </a:lnTo>
                  <a:lnTo>
                    <a:pt x="19" y="177"/>
                  </a:lnTo>
                  <a:lnTo>
                    <a:pt x="20" y="178"/>
                  </a:lnTo>
                  <a:lnTo>
                    <a:pt x="20" y="178"/>
                  </a:lnTo>
                  <a:lnTo>
                    <a:pt x="21" y="178"/>
                  </a:lnTo>
                  <a:lnTo>
                    <a:pt x="23" y="178"/>
                  </a:lnTo>
                  <a:lnTo>
                    <a:pt x="24" y="178"/>
                  </a:lnTo>
                  <a:lnTo>
                    <a:pt x="25" y="180"/>
                  </a:lnTo>
                  <a:lnTo>
                    <a:pt x="25" y="182"/>
                  </a:lnTo>
                  <a:lnTo>
                    <a:pt x="25" y="183"/>
                  </a:lnTo>
                  <a:lnTo>
                    <a:pt x="24" y="185"/>
                  </a:lnTo>
                  <a:lnTo>
                    <a:pt x="25" y="186"/>
                  </a:lnTo>
                  <a:lnTo>
                    <a:pt x="26" y="189"/>
                  </a:lnTo>
                  <a:lnTo>
                    <a:pt x="27" y="189"/>
                  </a:lnTo>
                  <a:lnTo>
                    <a:pt x="28" y="189"/>
                  </a:lnTo>
                  <a:lnTo>
                    <a:pt x="29" y="189"/>
                  </a:lnTo>
                  <a:lnTo>
                    <a:pt x="31" y="190"/>
                  </a:lnTo>
                  <a:lnTo>
                    <a:pt x="31" y="190"/>
                  </a:lnTo>
                  <a:lnTo>
                    <a:pt x="32" y="190"/>
                  </a:lnTo>
                  <a:lnTo>
                    <a:pt x="34" y="190"/>
                  </a:lnTo>
                  <a:lnTo>
                    <a:pt x="35" y="190"/>
                  </a:lnTo>
                  <a:lnTo>
                    <a:pt x="36" y="192"/>
                  </a:lnTo>
                  <a:lnTo>
                    <a:pt x="36" y="193"/>
                  </a:lnTo>
                  <a:lnTo>
                    <a:pt x="36" y="194"/>
                  </a:lnTo>
                  <a:lnTo>
                    <a:pt x="37" y="194"/>
                  </a:lnTo>
                  <a:lnTo>
                    <a:pt x="38" y="194"/>
                  </a:lnTo>
                  <a:lnTo>
                    <a:pt x="38" y="193"/>
                  </a:lnTo>
                  <a:lnTo>
                    <a:pt x="39" y="192"/>
                  </a:lnTo>
                  <a:lnTo>
                    <a:pt x="42" y="193"/>
                  </a:lnTo>
                  <a:lnTo>
                    <a:pt x="43" y="193"/>
                  </a:lnTo>
                  <a:lnTo>
                    <a:pt x="44" y="193"/>
                  </a:lnTo>
                  <a:lnTo>
                    <a:pt x="45" y="193"/>
                  </a:lnTo>
                  <a:lnTo>
                    <a:pt x="47" y="192"/>
                  </a:lnTo>
                  <a:lnTo>
                    <a:pt x="48" y="192"/>
                  </a:lnTo>
                  <a:lnTo>
                    <a:pt x="49" y="193"/>
                  </a:lnTo>
                  <a:lnTo>
                    <a:pt x="51" y="193"/>
                  </a:lnTo>
                  <a:lnTo>
                    <a:pt x="52" y="191"/>
                  </a:lnTo>
                  <a:lnTo>
                    <a:pt x="53" y="193"/>
                  </a:lnTo>
                  <a:lnTo>
                    <a:pt x="54" y="194"/>
                  </a:lnTo>
                  <a:lnTo>
                    <a:pt x="56" y="196"/>
                  </a:lnTo>
                  <a:lnTo>
                    <a:pt x="57" y="197"/>
                  </a:lnTo>
                  <a:lnTo>
                    <a:pt x="56" y="198"/>
                  </a:lnTo>
                  <a:lnTo>
                    <a:pt x="55" y="198"/>
                  </a:lnTo>
                  <a:lnTo>
                    <a:pt x="57" y="198"/>
                  </a:lnTo>
                  <a:lnTo>
                    <a:pt x="57" y="199"/>
                  </a:lnTo>
                  <a:lnTo>
                    <a:pt x="57" y="200"/>
                  </a:lnTo>
                  <a:lnTo>
                    <a:pt x="56" y="201"/>
                  </a:lnTo>
                  <a:lnTo>
                    <a:pt x="56" y="202"/>
                  </a:lnTo>
                  <a:lnTo>
                    <a:pt x="56" y="203"/>
                  </a:lnTo>
                  <a:lnTo>
                    <a:pt x="57" y="204"/>
                  </a:lnTo>
                  <a:lnTo>
                    <a:pt x="59" y="204"/>
                  </a:lnTo>
                  <a:lnTo>
                    <a:pt x="59" y="203"/>
                  </a:lnTo>
                  <a:lnTo>
                    <a:pt x="61" y="205"/>
                  </a:lnTo>
                  <a:lnTo>
                    <a:pt x="61" y="206"/>
                  </a:lnTo>
                  <a:lnTo>
                    <a:pt x="62" y="205"/>
                  </a:lnTo>
                  <a:lnTo>
                    <a:pt x="62" y="204"/>
                  </a:lnTo>
                  <a:lnTo>
                    <a:pt x="63" y="203"/>
                  </a:lnTo>
                  <a:lnTo>
                    <a:pt x="63" y="202"/>
                  </a:lnTo>
                  <a:lnTo>
                    <a:pt x="62" y="202"/>
                  </a:lnTo>
                  <a:lnTo>
                    <a:pt x="62" y="200"/>
                  </a:lnTo>
                  <a:lnTo>
                    <a:pt x="63" y="199"/>
                  </a:lnTo>
                  <a:lnTo>
                    <a:pt x="63" y="198"/>
                  </a:lnTo>
                  <a:lnTo>
                    <a:pt x="62" y="197"/>
                  </a:lnTo>
                  <a:lnTo>
                    <a:pt x="61" y="197"/>
                  </a:lnTo>
                  <a:lnTo>
                    <a:pt x="59" y="197"/>
                  </a:lnTo>
                  <a:lnTo>
                    <a:pt x="59" y="196"/>
                  </a:lnTo>
                  <a:lnTo>
                    <a:pt x="59" y="195"/>
                  </a:lnTo>
                  <a:lnTo>
                    <a:pt x="59" y="193"/>
                  </a:lnTo>
                  <a:lnTo>
                    <a:pt x="58" y="192"/>
                  </a:lnTo>
                  <a:lnTo>
                    <a:pt x="57" y="192"/>
                  </a:lnTo>
                  <a:lnTo>
                    <a:pt x="55" y="191"/>
                  </a:lnTo>
                  <a:lnTo>
                    <a:pt x="55" y="190"/>
                  </a:lnTo>
                  <a:lnTo>
                    <a:pt x="55" y="189"/>
                  </a:lnTo>
                  <a:lnTo>
                    <a:pt x="57" y="189"/>
                  </a:lnTo>
                  <a:lnTo>
                    <a:pt x="58" y="188"/>
                  </a:lnTo>
                  <a:lnTo>
                    <a:pt x="59" y="186"/>
                  </a:lnTo>
                  <a:lnTo>
                    <a:pt x="59" y="185"/>
                  </a:lnTo>
                  <a:lnTo>
                    <a:pt x="60" y="184"/>
                  </a:lnTo>
                  <a:lnTo>
                    <a:pt x="60" y="183"/>
                  </a:lnTo>
                  <a:lnTo>
                    <a:pt x="59" y="183"/>
                  </a:lnTo>
                  <a:lnTo>
                    <a:pt x="58" y="183"/>
                  </a:lnTo>
                  <a:lnTo>
                    <a:pt x="56" y="184"/>
                  </a:lnTo>
                  <a:lnTo>
                    <a:pt x="56" y="182"/>
                  </a:lnTo>
                  <a:lnTo>
                    <a:pt x="58" y="182"/>
                  </a:lnTo>
                  <a:lnTo>
                    <a:pt x="59" y="181"/>
                  </a:lnTo>
                  <a:lnTo>
                    <a:pt x="60" y="180"/>
                  </a:lnTo>
                  <a:lnTo>
                    <a:pt x="61" y="178"/>
                  </a:lnTo>
                  <a:lnTo>
                    <a:pt x="62" y="178"/>
                  </a:lnTo>
                  <a:lnTo>
                    <a:pt x="65" y="179"/>
                  </a:lnTo>
                  <a:lnTo>
                    <a:pt x="67" y="180"/>
                  </a:lnTo>
                  <a:lnTo>
                    <a:pt x="69" y="180"/>
                  </a:lnTo>
                  <a:lnTo>
                    <a:pt x="71" y="181"/>
                  </a:lnTo>
                  <a:lnTo>
                    <a:pt x="72" y="180"/>
                  </a:lnTo>
                  <a:lnTo>
                    <a:pt x="72" y="178"/>
                  </a:lnTo>
                  <a:lnTo>
                    <a:pt x="71" y="177"/>
                  </a:lnTo>
                  <a:lnTo>
                    <a:pt x="69" y="174"/>
                  </a:lnTo>
                  <a:lnTo>
                    <a:pt x="70" y="173"/>
                  </a:lnTo>
                  <a:lnTo>
                    <a:pt x="70" y="170"/>
                  </a:lnTo>
                  <a:lnTo>
                    <a:pt x="69" y="169"/>
                  </a:lnTo>
                  <a:lnTo>
                    <a:pt x="68" y="167"/>
                  </a:lnTo>
                  <a:lnTo>
                    <a:pt x="67" y="167"/>
                  </a:lnTo>
                  <a:lnTo>
                    <a:pt x="65" y="167"/>
                  </a:lnTo>
                  <a:lnTo>
                    <a:pt x="65" y="167"/>
                  </a:lnTo>
                  <a:lnTo>
                    <a:pt x="65" y="166"/>
                  </a:lnTo>
                  <a:lnTo>
                    <a:pt x="63" y="165"/>
                  </a:lnTo>
                  <a:lnTo>
                    <a:pt x="62" y="163"/>
                  </a:lnTo>
                  <a:lnTo>
                    <a:pt x="61" y="164"/>
                  </a:lnTo>
                  <a:lnTo>
                    <a:pt x="59" y="164"/>
                  </a:lnTo>
                  <a:lnTo>
                    <a:pt x="59" y="167"/>
                  </a:lnTo>
                  <a:lnTo>
                    <a:pt x="59" y="168"/>
                  </a:lnTo>
                  <a:lnTo>
                    <a:pt x="60" y="170"/>
                  </a:lnTo>
                  <a:lnTo>
                    <a:pt x="61" y="172"/>
                  </a:lnTo>
                  <a:lnTo>
                    <a:pt x="62" y="174"/>
                  </a:lnTo>
                  <a:lnTo>
                    <a:pt x="63" y="175"/>
                  </a:lnTo>
                  <a:lnTo>
                    <a:pt x="62" y="175"/>
                  </a:lnTo>
                  <a:lnTo>
                    <a:pt x="61" y="176"/>
                  </a:lnTo>
                  <a:lnTo>
                    <a:pt x="59" y="176"/>
                  </a:lnTo>
                  <a:lnTo>
                    <a:pt x="59" y="175"/>
                  </a:lnTo>
                  <a:lnTo>
                    <a:pt x="59" y="174"/>
                  </a:lnTo>
                  <a:lnTo>
                    <a:pt x="58" y="174"/>
                  </a:lnTo>
                  <a:lnTo>
                    <a:pt x="57" y="174"/>
                  </a:lnTo>
                  <a:lnTo>
                    <a:pt x="57" y="172"/>
                  </a:lnTo>
                  <a:lnTo>
                    <a:pt x="57" y="170"/>
                  </a:lnTo>
                  <a:lnTo>
                    <a:pt x="56" y="169"/>
                  </a:lnTo>
                  <a:lnTo>
                    <a:pt x="53" y="169"/>
                  </a:lnTo>
                  <a:lnTo>
                    <a:pt x="52" y="169"/>
                  </a:lnTo>
                  <a:lnTo>
                    <a:pt x="50" y="168"/>
                  </a:lnTo>
                  <a:lnTo>
                    <a:pt x="50" y="167"/>
                  </a:lnTo>
                  <a:lnTo>
                    <a:pt x="51" y="165"/>
                  </a:lnTo>
                  <a:lnTo>
                    <a:pt x="50" y="164"/>
                  </a:lnTo>
                  <a:lnTo>
                    <a:pt x="47" y="165"/>
                  </a:lnTo>
                  <a:lnTo>
                    <a:pt x="45" y="165"/>
                  </a:lnTo>
                  <a:lnTo>
                    <a:pt x="43" y="164"/>
                  </a:lnTo>
                  <a:lnTo>
                    <a:pt x="41" y="164"/>
                  </a:lnTo>
                  <a:lnTo>
                    <a:pt x="40" y="164"/>
                  </a:lnTo>
                  <a:lnTo>
                    <a:pt x="38" y="162"/>
                  </a:lnTo>
                  <a:lnTo>
                    <a:pt x="36" y="163"/>
                  </a:lnTo>
                  <a:lnTo>
                    <a:pt x="36" y="167"/>
                  </a:lnTo>
                  <a:lnTo>
                    <a:pt x="34" y="168"/>
                  </a:lnTo>
                  <a:lnTo>
                    <a:pt x="34" y="170"/>
                  </a:lnTo>
                  <a:lnTo>
                    <a:pt x="34" y="174"/>
                  </a:lnTo>
                  <a:lnTo>
                    <a:pt x="32" y="175"/>
                  </a:lnTo>
                  <a:lnTo>
                    <a:pt x="30" y="175"/>
                  </a:lnTo>
                  <a:lnTo>
                    <a:pt x="28" y="174"/>
                  </a:lnTo>
                  <a:lnTo>
                    <a:pt x="28" y="173"/>
                  </a:lnTo>
                  <a:lnTo>
                    <a:pt x="28" y="173"/>
                  </a:lnTo>
                  <a:lnTo>
                    <a:pt x="25" y="173"/>
                  </a:lnTo>
                  <a:lnTo>
                    <a:pt x="23" y="173"/>
                  </a:lnTo>
                  <a:lnTo>
                    <a:pt x="21" y="172"/>
                  </a:lnTo>
                  <a:lnTo>
                    <a:pt x="20" y="171"/>
                  </a:lnTo>
                  <a:lnTo>
                    <a:pt x="18" y="172"/>
                  </a:lnTo>
                  <a:lnTo>
                    <a:pt x="16" y="169"/>
                  </a:lnTo>
                  <a:lnTo>
                    <a:pt x="17" y="167"/>
                  </a:lnTo>
                  <a:lnTo>
                    <a:pt x="18" y="167"/>
                  </a:lnTo>
                  <a:lnTo>
                    <a:pt x="18" y="165"/>
                  </a:lnTo>
                  <a:lnTo>
                    <a:pt x="16" y="165"/>
                  </a:lnTo>
                  <a:lnTo>
                    <a:pt x="14" y="165"/>
                  </a:lnTo>
                  <a:lnTo>
                    <a:pt x="12" y="163"/>
                  </a:lnTo>
                  <a:lnTo>
                    <a:pt x="12" y="161"/>
                  </a:lnTo>
                  <a:lnTo>
                    <a:pt x="12" y="159"/>
                  </a:lnTo>
                  <a:lnTo>
                    <a:pt x="13" y="158"/>
                  </a:lnTo>
                  <a:lnTo>
                    <a:pt x="14" y="156"/>
                  </a:lnTo>
                  <a:lnTo>
                    <a:pt x="15" y="156"/>
                  </a:lnTo>
                  <a:lnTo>
                    <a:pt x="17" y="157"/>
                  </a:lnTo>
                  <a:lnTo>
                    <a:pt x="17" y="154"/>
                  </a:lnTo>
                  <a:lnTo>
                    <a:pt x="18" y="152"/>
                  </a:lnTo>
                  <a:lnTo>
                    <a:pt x="20" y="152"/>
                  </a:lnTo>
                  <a:lnTo>
                    <a:pt x="20" y="151"/>
                  </a:lnTo>
                  <a:lnTo>
                    <a:pt x="20" y="149"/>
                  </a:lnTo>
                  <a:lnTo>
                    <a:pt x="20" y="149"/>
                  </a:lnTo>
                  <a:lnTo>
                    <a:pt x="17" y="149"/>
                  </a:lnTo>
                  <a:lnTo>
                    <a:pt x="16" y="149"/>
                  </a:lnTo>
                  <a:lnTo>
                    <a:pt x="14" y="150"/>
                  </a:lnTo>
                  <a:lnTo>
                    <a:pt x="12" y="151"/>
                  </a:lnTo>
                  <a:lnTo>
                    <a:pt x="11" y="150"/>
                  </a:lnTo>
                  <a:lnTo>
                    <a:pt x="10" y="148"/>
                  </a:lnTo>
                  <a:lnTo>
                    <a:pt x="10" y="147"/>
                  </a:lnTo>
                  <a:lnTo>
                    <a:pt x="9" y="145"/>
                  </a:lnTo>
                  <a:lnTo>
                    <a:pt x="6" y="145"/>
                  </a:lnTo>
                  <a:lnTo>
                    <a:pt x="4" y="144"/>
                  </a:lnTo>
                  <a:lnTo>
                    <a:pt x="4" y="143"/>
                  </a:lnTo>
                  <a:lnTo>
                    <a:pt x="4" y="141"/>
                  </a:lnTo>
                  <a:lnTo>
                    <a:pt x="3" y="139"/>
                  </a:lnTo>
                  <a:lnTo>
                    <a:pt x="1" y="138"/>
                  </a:lnTo>
                  <a:lnTo>
                    <a:pt x="2" y="135"/>
                  </a:lnTo>
                  <a:lnTo>
                    <a:pt x="2" y="133"/>
                  </a:lnTo>
                  <a:lnTo>
                    <a:pt x="3" y="131"/>
                  </a:lnTo>
                  <a:lnTo>
                    <a:pt x="4" y="129"/>
                  </a:lnTo>
                  <a:lnTo>
                    <a:pt x="4" y="127"/>
                  </a:lnTo>
                  <a:lnTo>
                    <a:pt x="5" y="127"/>
                  </a:lnTo>
                  <a:lnTo>
                    <a:pt x="5" y="126"/>
                  </a:lnTo>
                  <a:lnTo>
                    <a:pt x="4" y="123"/>
                  </a:lnTo>
                  <a:lnTo>
                    <a:pt x="4" y="121"/>
                  </a:lnTo>
                  <a:lnTo>
                    <a:pt x="5" y="121"/>
                  </a:lnTo>
                  <a:lnTo>
                    <a:pt x="6" y="121"/>
                  </a:lnTo>
                  <a:lnTo>
                    <a:pt x="7" y="120"/>
                  </a:lnTo>
                  <a:lnTo>
                    <a:pt x="8" y="120"/>
                  </a:lnTo>
                  <a:lnTo>
                    <a:pt x="8" y="119"/>
                  </a:lnTo>
                  <a:lnTo>
                    <a:pt x="8" y="118"/>
                  </a:lnTo>
                  <a:lnTo>
                    <a:pt x="10" y="114"/>
                  </a:lnTo>
                  <a:lnTo>
                    <a:pt x="11" y="112"/>
                  </a:lnTo>
                  <a:lnTo>
                    <a:pt x="10" y="111"/>
                  </a:lnTo>
                  <a:lnTo>
                    <a:pt x="11" y="109"/>
                  </a:lnTo>
                  <a:lnTo>
                    <a:pt x="11" y="106"/>
                  </a:lnTo>
                  <a:lnTo>
                    <a:pt x="11" y="104"/>
                  </a:lnTo>
                  <a:lnTo>
                    <a:pt x="10" y="104"/>
                  </a:lnTo>
                  <a:lnTo>
                    <a:pt x="8" y="104"/>
                  </a:lnTo>
                  <a:lnTo>
                    <a:pt x="6" y="104"/>
                  </a:lnTo>
                  <a:lnTo>
                    <a:pt x="3" y="103"/>
                  </a:lnTo>
                  <a:lnTo>
                    <a:pt x="1" y="103"/>
                  </a:lnTo>
                  <a:lnTo>
                    <a:pt x="0" y="103"/>
                  </a:lnTo>
                  <a:lnTo>
                    <a:pt x="1" y="103"/>
                  </a:lnTo>
                  <a:lnTo>
                    <a:pt x="3" y="101"/>
                  </a:lnTo>
                  <a:lnTo>
                    <a:pt x="4" y="99"/>
                  </a:lnTo>
                  <a:lnTo>
                    <a:pt x="4" y="96"/>
                  </a:lnTo>
                  <a:lnTo>
                    <a:pt x="3" y="95"/>
                  </a:lnTo>
                  <a:lnTo>
                    <a:pt x="4" y="94"/>
                  </a:lnTo>
                  <a:lnTo>
                    <a:pt x="4" y="93"/>
                  </a:lnTo>
                  <a:lnTo>
                    <a:pt x="5" y="93"/>
                  </a:lnTo>
                  <a:lnTo>
                    <a:pt x="7" y="94"/>
                  </a:lnTo>
                  <a:lnTo>
                    <a:pt x="9" y="94"/>
                  </a:lnTo>
                  <a:lnTo>
                    <a:pt x="11" y="95"/>
                  </a:lnTo>
                  <a:lnTo>
                    <a:pt x="12" y="97"/>
                  </a:lnTo>
                  <a:lnTo>
                    <a:pt x="15" y="97"/>
                  </a:lnTo>
                  <a:lnTo>
                    <a:pt x="19" y="98"/>
                  </a:lnTo>
                  <a:lnTo>
                    <a:pt x="21" y="99"/>
                  </a:lnTo>
                  <a:lnTo>
                    <a:pt x="22" y="99"/>
                  </a:lnTo>
                  <a:lnTo>
                    <a:pt x="24" y="98"/>
                  </a:lnTo>
                  <a:lnTo>
                    <a:pt x="26" y="97"/>
                  </a:lnTo>
                  <a:lnTo>
                    <a:pt x="28" y="97"/>
                  </a:lnTo>
                  <a:lnTo>
                    <a:pt x="28" y="99"/>
                  </a:lnTo>
                  <a:lnTo>
                    <a:pt x="30" y="100"/>
                  </a:lnTo>
                  <a:lnTo>
                    <a:pt x="32" y="100"/>
                  </a:lnTo>
                  <a:lnTo>
                    <a:pt x="32" y="99"/>
                  </a:lnTo>
                  <a:lnTo>
                    <a:pt x="34" y="98"/>
                  </a:lnTo>
                  <a:lnTo>
                    <a:pt x="35" y="96"/>
                  </a:lnTo>
                  <a:lnTo>
                    <a:pt x="36" y="94"/>
                  </a:lnTo>
                  <a:lnTo>
                    <a:pt x="36" y="93"/>
                  </a:lnTo>
                  <a:lnTo>
                    <a:pt x="37" y="91"/>
                  </a:lnTo>
                  <a:lnTo>
                    <a:pt x="38" y="89"/>
                  </a:lnTo>
                  <a:lnTo>
                    <a:pt x="38" y="88"/>
                  </a:lnTo>
                  <a:lnTo>
                    <a:pt x="37" y="87"/>
                  </a:lnTo>
                  <a:lnTo>
                    <a:pt x="38" y="86"/>
                  </a:lnTo>
                  <a:lnTo>
                    <a:pt x="39" y="84"/>
                  </a:lnTo>
                  <a:lnTo>
                    <a:pt x="39" y="83"/>
                  </a:lnTo>
                  <a:lnTo>
                    <a:pt x="39" y="82"/>
                  </a:lnTo>
                  <a:lnTo>
                    <a:pt x="38" y="80"/>
                  </a:lnTo>
                  <a:lnTo>
                    <a:pt x="37" y="80"/>
                  </a:lnTo>
                  <a:lnTo>
                    <a:pt x="36" y="79"/>
                  </a:lnTo>
                  <a:lnTo>
                    <a:pt x="37" y="77"/>
                  </a:lnTo>
                  <a:lnTo>
                    <a:pt x="39" y="76"/>
                  </a:lnTo>
                  <a:lnTo>
                    <a:pt x="39" y="75"/>
                  </a:lnTo>
                  <a:lnTo>
                    <a:pt x="37" y="74"/>
                  </a:lnTo>
                  <a:lnTo>
                    <a:pt x="36" y="73"/>
                  </a:lnTo>
                  <a:lnTo>
                    <a:pt x="36" y="73"/>
                  </a:lnTo>
                  <a:lnTo>
                    <a:pt x="35" y="72"/>
                  </a:lnTo>
                  <a:lnTo>
                    <a:pt x="34" y="70"/>
                  </a:lnTo>
                  <a:lnTo>
                    <a:pt x="32" y="70"/>
                  </a:lnTo>
                  <a:lnTo>
                    <a:pt x="30" y="69"/>
                  </a:lnTo>
                  <a:lnTo>
                    <a:pt x="29" y="69"/>
                  </a:lnTo>
                  <a:lnTo>
                    <a:pt x="28" y="67"/>
                  </a:lnTo>
                  <a:lnTo>
                    <a:pt x="28" y="65"/>
                  </a:lnTo>
                  <a:lnTo>
                    <a:pt x="28" y="64"/>
                  </a:lnTo>
                  <a:lnTo>
                    <a:pt x="28" y="62"/>
                  </a:lnTo>
                  <a:lnTo>
                    <a:pt x="27" y="60"/>
                  </a:lnTo>
                  <a:lnTo>
                    <a:pt x="26" y="58"/>
                  </a:lnTo>
                  <a:lnTo>
                    <a:pt x="24" y="56"/>
                  </a:lnTo>
                  <a:lnTo>
                    <a:pt x="23" y="55"/>
                  </a:lnTo>
                  <a:lnTo>
                    <a:pt x="21" y="53"/>
                  </a:lnTo>
                  <a:lnTo>
                    <a:pt x="24" y="54"/>
                  </a:lnTo>
                  <a:lnTo>
                    <a:pt x="26" y="54"/>
                  </a:lnTo>
                  <a:lnTo>
                    <a:pt x="27" y="54"/>
                  </a:lnTo>
                  <a:lnTo>
                    <a:pt x="28" y="54"/>
                  </a:lnTo>
                  <a:lnTo>
                    <a:pt x="27" y="50"/>
                  </a:lnTo>
                  <a:lnTo>
                    <a:pt x="27" y="49"/>
                  </a:lnTo>
                  <a:lnTo>
                    <a:pt x="28" y="48"/>
                  </a:lnTo>
                  <a:lnTo>
                    <a:pt x="27" y="47"/>
                  </a:lnTo>
                  <a:lnTo>
                    <a:pt x="28" y="46"/>
                  </a:lnTo>
                  <a:lnTo>
                    <a:pt x="28" y="45"/>
                  </a:lnTo>
                  <a:lnTo>
                    <a:pt x="28" y="44"/>
                  </a:lnTo>
                  <a:lnTo>
                    <a:pt x="28" y="42"/>
                  </a:lnTo>
                  <a:lnTo>
                    <a:pt x="28" y="40"/>
                  </a:lnTo>
                  <a:lnTo>
                    <a:pt x="30" y="40"/>
                  </a:lnTo>
                  <a:lnTo>
                    <a:pt x="32" y="40"/>
                  </a:lnTo>
                  <a:lnTo>
                    <a:pt x="34" y="39"/>
                  </a:lnTo>
                  <a:lnTo>
                    <a:pt x="34" y="40"/>
                  </a:lnTo>
                  <a:lnTo>
                    <a:pt x="36" y="40"/>
                  </a:lnTo>
                  <a:lnTo>
                    <a:pt x="36" y="38"/>
                  </a:lnTo>
                  <a:lnTo>
                    <a:pt x="35" y="37"/>
                  </a:lnTo>
                  <a:lnTo>
                    <a:pt x="32" y="36"/>
                  </a:lnTo>
                  <a:lnTo>
                    <a:pt x="33" y="35"/>
                  </a:lnTo>
                  <a:lnTo>
                    <a:pt x="32" y="34"/>
                  </a:lnTo>
                  <a:lnTo>
                    <a:pt x="32" y="33"/>
                  </a:lnTo>
                  <a:lnTo>
                    <a:pt x="30" y="32"/>
                  </a:lnTo>
                  <a:lnTo>
                    <a:pt x="29" y="32"/>
                  </a:lnTo>
                  <a:lnTo>
                    <a:pt x="30" y="30"/>
                  </a:lnTo>
                  <a:lnTo>
                    <a:pt x="31" y="28"/>
                  </a:lnTo>
                  <a:lnTo>
                    <a:pt x="31" y="27"/>
                  </a:lnTo>
                  <a:lnTo>
                    <a:pt x="31" y="24"/>
                  </a:lnTo>
                  <a:lnTo>
                    <a:pt x="30" y="24"/>
                  </a:lnTo>
                  <a:lnTo>
                    <a:pt x="29" y="24"/>
                  </a:lnTo>
                  <a:lnTo>
                    <a:pt x="29" y="21"/>
                  </a:lnTo>
                  <a:lnTo>
                    <a:pt x="31" y="19"/>
                  </a:lnTo>
                  <a:lnTo>
                    <a:pt x="34" y="16"/>
                  </a:lnTo>
                  <a:lnTo>
                    <a:pt x="36" y="15"/>
                  </a:lnTo>
                  <a:lnTo>
                    <a:pt x="37" y="15"/>
                  </a:lnTo>
                  <a:lnTo>
                    <a:pt x="38" y="14"/>
                  </a:lnTo>
                  <a:lnTo>
                    <a:pt x="41" y="13"/>
                  </a:lnTo>
                  <a:lnTo>
                    <a:pt x="45" y="12"/>
                  </a:lnTo>
                  <a:lnTo>
                    <a:pt x="48" y="12"/>
                  </a:lnTo>
                  <a:lnTo>
                    <a:pt x="52" y="12"/>
                  </a:lnTo>
                  <a:lnTo>
                    <a:pt x="55" y="12"/>
                  </a:lnTo>
                  <a:lnTo>
                    <a:pt x="58" y="12"/>
                  </a:lnTo>
                  <a:lnTo>
                    <a:pt x="61" y="12"/>
                  </a:lnTo>
                  <a:lnTo>
                    <a:pt x="64" y="12"/>
                  </a:lnTo>
                  <a:lnTo>
                    <a:pt x="66" y="13"/>
                  </a:lnTo>
                  <a:lnTo>
                    <a:pt x="67" y="13"/>
                  </a:lnTo>
                  <a:lnTo>
                    <a:pt x="68" y="13"/>
                  </a:lnTo>
                  <a:lnTo>
                    <a:pt x="71" y="13"/>
                  </a:lnTo>
                  <a:lnTo>
                    <a:pt x="74" y="14"/>
                  </a:lnTo>
                  <a:lnTo>
                    <a:pt x="74" y="13"/>
                  </a:lnTo>
                  <a:lnTo>
                    <a:pt x="75" y="13"/>
                  </a:lnTo>
                  <a:lnTo>
                    <a:pt x="75" y="13"/>
                  </a:lnTo>
                  <a:lnTo>
                    <a:pt x="76" y="13"/>
                  </a:lnTo>
                  <a:lnTo>
                    <a:pt x="77" y="13"/>
                  </a:lnTo>
                  <a:lnTo>
                    <a:pt x="77" y="14"/>
                  </a:lnTo>
                  <a:lnTo>
                    <a:pt x="78" y="14"/>
                  </a:lnTo>
                  <a:lnTo>
                    <a:pt x="79" y="14"/>
                  </a:lnTo>
                  <a:lnTo>
                    <a:pt x="80" y="15"/>
                  </a:lnTo>
                  <a:lnTo>
                    <a:pt x="81" y="15"/>
                  </a:lnTo>
                  <a:lnTo>
                    <a:pt x="82" y="15"/>
                  </a:lnTo>
                  <a:lnTo>
                    <a:pt x="83" y="15"/>
                  </a:lnTo>
                  <a:lnTo>
                    <a:pt x="83" y="15"/>
                  </a:lnTo>
                  <a:lnTo>
                    <a:pt x="84" y="15"/>
                  </a:lnTo>
                  <a:lnTo>
                    <a:pt x="84" y="16"/>
                  </a:lnTo>
                  <a:lnTo>
                    <a:pt x="83" y="16"/>
                  </a:lnTo>
                  <a:lnTo>
                    <a:pt x="84" y="16"/>
                  </a:lnTo>
                  <a:lnTo>
                    <a:pt x="84" y="17"/>
                  </a:lnTo>
                  <a:lnTo>
                    <a:pt x="85" y="17"/>
                  </a:lnTo>
                  <a:lnTo>
                    <a:pt x="86" y="17"/>
                  </a:lnTo>
                  <a:lnTo>
                    <a:pt x="87" y="17"/>
                  </a:lnTo>
                  <a:lnTo>
                    <a:pt x="88" y="17"/>
                  </a:lnTo>
                  <a:lnTo>
                    <a:pt x="89" y="17"/>
                  </a:lnTo>
                  <a:lnTo>
                    <a:pt x="89" y="18"/>
                  </a:lnTo>
                  <a:lnTo>
                    <a:pt x="90" y="18"/>
                  </a:lnTo>
                  <a:lnTo>
                    <a:pt x="91" y="18"/>
                  </a:lnTo>
                  <a:lnTo>
                    <a:pt x="91" y="18"/>
                  </a:lnTo>
                  <a:lnTo>
                    <a:pt x="92" y="18"/>
                  </a:lnTo>
                  <a:lnTo>
                    <a:pt x="93" y="17"/>
                  </a:lnTo>
                  <a:lnTo>
                    <a:pt x="94" y="18"/>
                  </a:lnTo>
                  <a:lnTo>
                    <a:pt x="95" y="18"/>
                  </a:lnTo>
                  <a:lnTo>
                    <a:pt x="96" y="18"/>
                  </a:lnTo>
                  <a:lnTo>
                    <a:pt x="97" y="18"/>
                  </a:lnTo>
                  <a:lnTo>
                    <a:pt x="98" y="18"/>
                  </a:lnTo>
                  <a:lnTo>
                    <a:pt x="99" y="18"/>
                  </a:lnTo>
                  <a:lnTo>
                    <a:pt x="99" y="18"/>
                  </a:lnTo>
                  <a:lnTo>
                    <a:pt x="100" y="19"/>
                  </a:lnTo>
                  <a:lnTo>
                    <a:pt x="101" y="19"/>
                  </a:lnTo>
                  <a:lnTo>
                    <a:pt x="102" y="19"/>
                  </a:lnTo>
                  <a:lnTo>
                    <a:pt x="103" y="19"/>
                  </a:lnTo>
                  <a:lnTo>
                    <a:pt x="104" y="19"/>
                  </a:lnTo>
                  <a:lnTo>
                    <a:pt x="105" y="19"/>
                  </a:lnTo>
                  <a:lnTo>
                    <a:pt x="106" y="19"/>
                  </a:lnTo>
                  <a:lnTo>
                    <a:pt x="107" y="18"/>
                  </a:lnTo>
                  <a:lnTo>
                    <a:pt x="107" y="17"/>
                  </a:lnTo>
                  <a:lnTo>
                    <a:pt x="108" y="17"/>
                  </a:lnTo>
                  <a:lnTo>
                    <a:pt x="108" y="16"/>
                  </a:lnTo>
                  <a:lnTo>
                    <a:pt x="109" y="16"/>
                  </a:lnTo>
                  <a:lnTo>
                    <a:pt x="110" y="16"/>
                  </a:lnTo>
                  <a:lnTo>
                    <a:pt x="111" y="16"/>
                  </a:lnTo>
                  <a:lnTo>
                    <a:pt x="111" y="17"/>
                  </a:lnTo>
                  <a:lnTo>
                    <a:pt x="112" y="17"/>
                  </a:lnTo>
                  <a:lnTo>
                    <a:pt x="113" y="18"/>
                  </a:lnTo>
                  <a:lnTo>
                    <a:pt x="114" y="18"/>
                  </a:lnTo>
                  <a:lnTo>
                    <a:pt x="115" y="18"/>
                  </a:lnTo>
                  <a:lnTo>
                    <a:pt x="115" y="18"/>
                  </a:lnTo>
                  <a:lnTo>
                    <a:pt x="116" y="19"/>
                  </a:lnTo>
                  <a:lnTo>
                    <a:pt x="117" y="19"/>
                  </a:lnTo>
                  <a:lnTo>
                    <a:pt x="118" y="19"/>
                  </a:lnTo>
                  <a:lnTo>
                    <a:pt x="119" y="20"/>
                  </a:lnTo>
                  <a:lnTo>
                    <a:pt x="120" y="20"/>
                  </a:lnTo>
                  <a:lnTo>
                    <a:pt x="120" y="19"/>
                  </a:lnTo>
                  <a:lnTo>
                    <a:pt x="121" y="19"/>
                  </a:lnTo>
                  <a:lnTo>
                    <a:pt x="121" y="18"/>
                  </a:lnTo>
                  <a:lnTo>
                    <a:pt x="122" y="18"/>
                  </a:lnTo>
                  <a:lnTo>
                    <a:pt x="122" y="17"/>
                  </a:lnTo>
                  <a:lnTo>
                    <a:pt x="122" y="16"/>
                  </a:lnTo>
                  <a:lnTo>
                    <a:pt x="122" y="16"/>
                  </a:lnTo>
                  <a:lnTo>
                    <a:pt x="122" y="15"/>
                  </a:lnTo>
                  <a:lnTo>
                    <a:pt x="123" y="15"/>
                  </a:lnTo>
                  <a:lnTo>
                    <a:pt x="123" y="15"/>
                  </a:lnTo>
                  <a:lnTo>
                    <a:pt x="124" y="15"/>
                  </a:lnTo>
                  <a:lnTo>
                    <a:pt x="124" y="16"/>
                  </a:lnTo>
                  <a:lnTo>
                    <a:pt x="124" y="16"/>
                  </a:lnTo>
                  <a:lnTo>
                    <a:pt x="124" y="17"/>
                  </a:lnTo>
                  <a:lnTo>
                    <a:pt x="125" y="17"/>
                  </a:lnTo>
                  <a:lnTo>
                    <a:pt x="126" y="17"/>
                  </a:lnTo>
                  <a:lnTo>
                    <a:pt x="126" y="18"/>
                  </a:lnTo>
                  <a:lnTo>
                    <a:pt x="126" y="19"/>
                  </a:lnTo>
                  <a:lnTo>
                    <a:pt x="127" y="20"/>
                  </a:lnTo>
                  <a:lnTo>
                    <a:pt x="128" y="20"/>
                  </a:lnTo>
                  <a:lnTo>
                    <a:pt x="129" y="21"/>
                  </a:lnTo>
                  <a:lnTo>
                    <a:pt x="129" y="22"/>
                  </a:lnTo>
                  <a:lnTo>
                    <a:pt x="130" y="22"/>
                  </a:lnTo>
                  <a:lnTo>
                    <a:pt x="130" y="22"/>
                  </a:lnTo>
                  <a:lnTo>
                    <a:pt x="131" y="22"/>
                  </a:lnTo>
                  <a:lnTo>
                    <a:pt x="132" y="22"/>
                  </a:lnTo>
                  <a:lnTo>
                    <a:pt x="133" y="21"/>
                  </a:lnTo>
                  <a:lnTo>
                    <a:pt x="133" y="20"/>
                  </a:lnTo>
                  <a:lnTo>
                    <a:pt x="133" y="19"/>
                  </a:lnTo>
                  <a:lnTo>
                    <a:pt x="134" y="19"/>
                  </a:lnTo>
                  <a:lnTo>
                    <a:pt x="135" y="19"/>
                  </a:lnTo>
                  <a:lnTo>
                    <a:pt x="136" y="18"/>
                  </a:lnTo>
                  <a:lnTo>
                    <a:pt x="137" y="17"/>
                  </a:lnTo>
                  <a:lnTo>
                    <a:pt x="138" y="17"/>
                  </a:lnTo>
                  <a:lnTo>
                    <a:pt x="138" y="16"/>
                  </a:lnTo>
                  <a:lnTo>
                    <a:pt x="138" y="16"/>
                  </a:lnTo>
                  <a:lnTo>
                    <a:pt x="139" y="16"/>
                  </a:lnTo>
                  <a:lnTo>
                    <a:pt x="140" y="16"/>
                  </a:lnTo>
                  <a:lnTo>
                    <a:pt x="141" y="16"/>
                  </a:lnTo>
                  <a:lnTo>
                    <a:pt x="142" y="16"/>
                  </a:lnTo>
                  <a:lnTo>
                    <a:pt x="142" y="15"/>
                  </a:lnTo>
                  <a:lnTo>
                    <a:pt x="143" y="15"/>
                  </a:lnTo>
                  <a:lnTo>
                    <a:pt x="144" y="14"/>
                  </a:lnTo>
                  <a:lnTo>
                    <a:pt x="144" y="13"/>
                  </a:lnTo>
                  <a:lnTo>
                    <a:pt x="144" y="12"/>
                  </a:lnTo>
                  <a:lnTo>
                    <a:pt x="144" y="11"/>
                  </a:lnTo>
                  <a:lnTo>
                    <a:pt x="144" y="10"/>
                  </a:lnTo>
                  <a:lnTo>
                    <a:pt x="144" y="9"/>
                  </a:lnTo>
                  <a:lnTo>
                    <a:pt x="144" y="8"/>
                  </a:lnTo>
                  <a:lnTo>
                    <a:pt x="144" y="8"/>
                  </a:lnTo>
                  <a:lnTo>
                    <a:pt x="144" y="7"/>
                  </a:lnTo>
                  <a:lnTo>
                    <a:pt x="144" y="6"/>
                  </a:lnTo>
                  <a:lnTo>
                    <a:pt x="144" y="5"/>
                  </a:lnTo>
                  <a:lnTo>
                    <a:pt x="144" y="4"/>
                  </a:lnTo>
                  <a:lnTo>
                    <a:pt x="145" y="4"/>
                  </a:lnTo>
                  <a:lnTo>
                    <a:pt x="146" y="4"/>
                  </a:lnTo>
                  <a:lnTo>
                    <a:pt x="146" y="4"/>
                  </a:lnTo>
                  <a:lnTo>
                    <a:pt x="146" y="5"/>
                  </a:lnTo>
                  <a:lnTo>
                    <a:pt x="147" y="5"/>
                  </a:lnTo>
                  <a:lnTo>
                    <a:pt x="148" y="5"/>
                  </a:lnTo>
                  <a:lnTo>
                    <a:pt x="149" y="5"/>
                  </a:lnTo>
                  <a:lnTo>
                    <a:pt x="150" y="5"/>
                  </a:lnTo>
                  <a:lnTo>
                    <a:pt x="151" y="5"/>
                  </a:lnTo>
                  <a:lnTo>
                    <a:pt x="151" y="4"/>
                  </a:lnTo>
                  <a:lnTo>
                    <a:pt x="151" y="3"/>
                  </a:lnTo>
                  <a:lnTo>
                    <a:pt x="151" y="2"/>
                  </a:lnTo>
                  <a:lnTo>
                    <a:pt x="152" y="2"/>
                  </a:lnTo>
                  <a:lnTo>
                    <a:pt x="153" y="2"/>
                  </a:lnTo>
                  <a:lnTo>
                    <a:pt x="154" y="2"/>
                  </a:lnTo>
                  <a:lnTo>
                    <a:pt x="154" y="1"/>
                  </a:lnTo>
                  <a:lnTo>
                    <a:pt x="155" y="1"/>
                  </a:lnTo>
                  <a:lnTo>
                    <a:pt x="155" y="1"/>
                  </a:lnTo>
                  <a:lnTo>
                    <a:pt x="156" y="1"/>
                  </a:lnTo>
                  <a:lnTo>
                    <a:pt x="157" y="1"/>
                  </a:lnTo>
                  <a:lnTo>
                    <a:pt x="157" y="0"/>
                  </a:lnTo>
                  <a:lnTo>
                    <a:pt x="158" y="0"/>
                  </a:lnTo>
                  <a:lnTo>
                    <a:pt x="159" y="0"/>
                  </a:lnTo>
                  <a:lnTo>
                    <a:pt x="160" y="0"/>
                  </a:lnTo>
                  <a:lnTo>
                    <a:pt x="161" y="0"/>
                  </a:lnTo>
                  <a:lnTo>
                    <a:pt x="162" y="0"/>
                  </a:lnTo>
                  <a:lnTo>
                    <a:pt x="162" y="0"/>
                  </a:lnTo>
                  <a:lnTo>
                    <a:pt x="163" y="0"/>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41" name="Freeform 241"/>
            <p:cNvSpPr>
              <a:spLocks/>
            </p:cNvSpPr>
            <p:nvPr/>
          </p:nvSpPr>
          <p:spPr bwMode="auto">
            <a:xfrm>
              <a:off x="3927476" y="3840159"/>
              <a:ext cx="887413" cy="471487"/>
            </a:xfrm>
            <a:custGeom>
              <a:avLst/>
              <a:gdLst>
                <a:gd name="T0" fmla="*/ 10 w 559"/>
                <a:gd name="T1" fmla="*/ 291 h 297"/>
                <a:gd name="T2" fmla="*/ 20 w 559"/>
                <a:gd name="T3" fmla="*/ 294 h 297"/>
                <a:gd name="T4" fmla="*/ 31 w 559"/>
                <a:gd name="T5" fmla="*/ 293 h 297"/>
                <a:gd name="T6" fmla="*/ 37 w 559"/>
                <a:gd name="T7" fmla="*/ 284 h 297"/>
                <a:gd name="T8" fmla="*/ 44 w 559"/>
                <a:gd name="T9" fmla="*/ 286 h 297"/>
                <a:gd name="T10" fmla="*/ 51 w 559"/>
                <a:gd name="T11" fmla="*/ 276 h 297"/>
                <a:gd name="T12" fmla="*/ 65 w 559"/>
                <a:gd name="T13" fmla="*/ 279 h 297"/>
                <a:gd name="T14" fmla="*/ 72 w 559"/>
                <a:gd name="T15" fmla="*/ 270 h 297"/>
                <a:gd name="T16" fmla="*/ 72 w 559"/>
                <a:gd name="T17" fmla="*/ 257 h 297"/>
                <a:gd name="T18" fmla="*/ 78 w 559"/>
                <a:gd name="T19" fmla="*/ 245 h 297"/>
                <a:gd name="T20" fmla="*/ 93 w 559"/>
                <a:gd name="T21" fmla="*/ 243 h 297"/>
                <a:gd name="T22" fmla="*/ 104 w 559"/>
                <a:gd name="T23" fmla="*/ 238 h 297"/>
                <a:gd name="T24" fmla="*/ 115 w 559"/>
                <a:gd name="T25" fmla="*/ 233 h 297"/>
                <a:gd name="T26" fmla="*/ 126 w 559"/>
                <a:gd name="T27" fmla="*/ 231 h 297"/>
                <a:gd name="T28" fmla="*/ 135 w 559"/>
                <a:gd name="T29" fmla="*/ 237 h 297"/>
                <a:gd name="T30" fmla="*/ 144 w 559"/>
                <a:gd name="T31" fmla="*/ 231 h 297"/>
                <a:gd name="T32" fmla="*/ 149 w 559"/>
                <a:gd name="T33" fmla="*/ 220 h 297"/>
                <a:gd name="T34" fmla="*/ 148 w 559"/>
                <a:gd name="T35" fmla="*/ 211 h 297"/>
                <a:gd name="T36" fmla="*/ 159 w 559"/>
                <a:gd name="T37" fmla="*/ 202 h 297"/>
                <a:gd name="T38" fmla="*/ 169 w 559"/>
                <a:gd name="T39" fmla="*/ 203 h 297"/>
                <a:gd name="T40" fmla="*/ 175 w 559"/>
                <a:gd name="T41" fmla="*/ 214 h 297"/>
                <a:gd name="T42" fmla="*/ 181 w 559"/>
                <a:gd name="T43" fmla="*/ 217 h 297"/>
                <a:gd name="T44" fmla="*/ 189 w 559"/>
                <a:gd name="T45" fmla="*/ 221 h 297"/>
                <a:gd name="T46" fmla="*/ 202 w 559"/>
                <a:gd name="T47" fmla="*/ 222 h 297"/>
                <a:gd name="T48" fmla="*/ 199 w 559"/>
                <a:gd name="T49" fmla="*/ 212 h 297"/>
                <a:gd name="T50" fmla="*/ 190 w 559"/>
                <a:gd name="T51" fmla="*/ 207 h 297"/>
                <a:gd name="T52" fmla="*/ 179 w 559"/>
                <a:gd name="T53" fmla="*/ 204 h 297"/>
                <a:gd name="T54" fmla="*/ 185 w 559"/>
                <a:gd name="T55" fmla="*/ 197 h 297"/>
                <a:gd name="T56" fmla="*/ 192 w 559"/>
                <a:gd name="T57" fmla="*/ 192 h 297"/>
                <a:gd name="T58" fmla="*/ 204 w 559"/>
                <a:gd name="T59" fmla="*/ 192 h 297"/>
                <a:gd name="T60" fmla="*/ 212 w 559"/>
                <a:gd name="T61" fmla="*/ 196 h 297"/>
                <a:gd name="T62" fmla="*/ 225 w 559"/>
                <a:gd name="T63" fmla="*/ 198 h 297"/>
                <a:gd name="T64" fmla="*/ 230 w 559"/>
                <a:gd name="T65" fmla="*/ 189 h 297"/>
                <a:gd name="T66" fmla="*/ 239 w 559"/>
                <a:gd name="T67" fmla="*/ 186 h 297"/>
                <a:gd name="T68" fmla="*/ 251 w 559"/>
                <a:gd name="T69" fmla="*/ 182 h 297"/>
                <a:gd name="T70" fmla="*/ 257 w 559"/>
                <a:gd name="T71" fmla="*/ 173 h 297"/>
                <a:gd name="T72" fmla="*/ 267 w 559"/>
                <a:gd name="T73" fmla="*/ 167 h 297"/>
                <a:gd name="T74" fmla="*/ 281 w 559"/>
                <a:gd name="T75" fmla="*/ 165 h 297"/>
                <a:gd name="T76" fmla="*/ 287 w 559"/>
                <a:gd name="T77" fmla="*/ 154 h 297"/>
                <a:gd name="T78" fmla="*/ 291 w 559"/>
                <a:gd name="T79" fmla="*/ 141 h 297"/>
                <a:gd name="T80" fmla="*/ 299 w 559"/>
                <a:gd name="T81" fmla="*/ 132 h 297"/>
                <a:gd name="T82" fmla="*/ 314 w 559"/>
                <a:gd name="T83" fmla="*/ 123 h 297"/>
                <a:gd name="T84" fmla="*/ 330 w 559"/>
                <a:gd name="T85" fmla="*/ 110 h 297"/>
                <a:gd name="T86" fmla="*/ 354 w 559"/>
                <a:gd name="T87" fmla="*/ 108 h 297"/>
                <a:gd name="T88" fmla="*/ 363 w 559"/>
                <a:gd name="T89" fmla="*/ 92 h 297"/>
                <a:gd name="T90" fmla="*/ 366 w 559"/>
                <a:gd name="T91" fmla="*/ 69 h 297"/>
                <a:gd name="T92" fmla="*/ 385 w 559"/>
                <a:gd name="T93" fmla="*/ 74 h 297"/>
                <a:gd name="T94" fmla="*/ 399 w 559"/>
                <a:gd name="T95" fmla="*/ 77 h 297"/>
                <a:gd name="T96" fmla="*/ 417 w 559"/>
                <a:gd name="T97" fmla="*/ 74 h 297"/>
                <a:gd name="T98" fmla="*/ 430 w 559"/>
                <a:gd name="T99" fmla="*/ 52 h 297"/>
                <a:gd name="T100" fmla="*/ 445 w 559"/>
                <a:gd name="T101" fmla="*/ 39 h 297"/>
                <a:gd name="T102" fmla="*/ 459 w 559"/>
                <a:gd name="T103" fmla="*/ 23 h 297"/>
                <a:gd name="T104" fmla="*/ 464 w 559"/>
                <a:gd name="T105" fmla="*/ 16 h 297"/>
                <a:gd name="T106" fmla="*/ 475 w 559"/>
                <a:gd name="T107" fmla="*/ 8 h 297"/>
                <a:gd name="T108" fmla="*/ 487 w 559"/>
                <a:gd name="T109" fmla="*/ 7 h 297"/>
                <a:gd name="T110" fmla="*/ 496 w 559"/>
                <a:gd name="T111" fmla="*/ 17 h 297"/>
                <a:gd name="T112" fmla="*/ 502 w 559"/>
                <a:gd name="T113" fmla="*/ 27 h 297"/>
                <a:gd name="T114" fmla="*/ 525 w 559"/>
                <a:gd name="T115" fmla="*/ 36 h 297"/>
                <a:gd name="T116" fmla="*/ 550 w 559"/>
                <a:gd name="T117" fmla="*/ 30 h 297"/>
                <a:gd name="T118" fmla="*/ 558 w 559"/>
                <a:gd name="T119" fmla="*/ 2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59" h="297">
                  <a:moveTo>
                    <a:pt x="0" y="291"/>
                  </a:moveTo>
                  <a:lnTo>
                    <a:pt x="1" y="291"/>
                  </a:lnTo>
                  <a:lnTo>
                    <a:pt x="2" y="292"/>
                  </a:lnTo>
                  <a:lnTo>
                    <a:pt x="3" y="292"/>
                  </a:lnTo>
                  <a:lnTo>
                    <a:pt x="4" y="292"/>
                  </a:lnTo>
                  <a:lnTo>
                    <a:pt x="5" y="292"/>
                  </a:lnTo>
                  <a:lnTo>
                    <a:pt x="5" y="292"/>
                  </a:lnTo>
                  <a:lnTo>
                    <a:pt x="6" y="292"/>
                  </a:lnTo>
                  <a:lnTo>
                    <a:pt x="7" y="292"/>
                  </a:lnTo>
                  <a:lnTo>
                    <a:pt x="7" y="292"/>
                  </a:lnTo>
                  <a:lnTo>
                    <a:pt x="7" y="293"/>
                  </a:lnTo>
                  <a:lnTo>
                    <a:pt x="8" y="293"/>
                  </a:lnTo>
                  <a:lnTo>
                    <a:pt x="9" y="293"/>
                  </a:lnTo>
                  <a:lnTo>
                    <a:pt x="10" y="293"/>
                  </a:lnTo>
                  <a:lnTo>
                    <a:pt x="10" y="292"/>
                  </a:lnTo>
                  <a:lnTo>
                    <a:pt x="10" y="292"/>
                  </a:lnTo>
                  <a:lnTo>
                    <a:pt x="10" y="291"/>
                  </a:lnTo>
                  <a:lnTo>
                    <a:pt x="11" y="291"/>
                  </a:lnTo>
                  <a:lnTo>
                    <a:pt x="12" y="291"/>
                  </a:lnTo>
                  <a:lnTo>
                    <a:pt x="13" y="290"/>
                  </a:lnTo>
                  <a:lnTo>
                    <a:pt x="12" y="290"/>
                  </a:lnTo>
                  <a:lnTo>
                    <a:pt x="13" y="289"/>
                  </a:lnTo>
                  <a:lnTo>
                    <a:pt x="14" y="289"/>
                  </a:lnTo>
                  <a:lnTo>
                    <a:pt x="15" y="289"/>
                  </a:lnTo>
                  <a:lnTo>
                    <a:pt x="15" y="290"/>
                  </a:lnTo>
                  <a:lnTo>
                    <a:pt x="16" y="290"/>
                  </a:lnTo>
                  <a:lnTo>
                    <a:pt x="17" y="291"/>
                  </a:lnTo>
                  <a:lnTo>
                    <a:pt x="18" y="291"/>
                  </a:lnTo>
                  <a:lnTo>
                    <a:pt x="18" y="292"/>
                  </a:lnTo>
                  <a:lnTo>
                    <a:pt x="19" y="292"/>
                  </a:lnTo>
                  <a:lnTo>
                    <a:pt x="19" y="292"/>
                  </a:lnTo>
                  <a:lnTo>
                    <a:pt x="19" y="293"/>
                  </a:lnTo>
                  <a:lnTo>
                    <a:pt x="19" y="294"/>
                  </a:lnTo>
                  <a:lnTo>
                    <a:pt x="20" y="294"/>
                  </a:lnTo>
                  <a:lnTo>
                    <a:pt x="21" y="294"/>
                  </a:lnTo>
                  <a:lnTo>
                    <a:pt x="22" y="295"/>
                  </a:lnTo>
                  <a:lnTo>
                    <a:pt x="23" y="296"/>
                  </a:lnTo>
                  <a:lnTo>
                    <a:pt x="23" y="296"/>
                  </a:lnTo>
                  <a:lnTo>
                    <a:pt x="24" y="296"/>
                  </a:lnTo>
                  <a:lnTo>
                    <a:pt x="25" y="296"/>
                  </a:lnTo>
                  <a:lnTo>
                    <a:pt x="26" y="296"/>
                  </a:lnTo>
                  <a:lnTo>
                    <a:pt x="26" y="297"/>
                  </a:lnTo>
                  <a:lnTo>
                    <a:pt x="27" y="297"/>
                  </a:lnTo>
                  <a:lnTo>
                    <a:pt x="28" y="297"/>
                  </a:lnTo>
                  <a:lnTo>
                    <a:pt x="28" y="296"/>
                  </a:lnTo>
                  <a:lnTo>
                    <a:pt x="29" y="296"/>
                  </a:lnTo>
                  <a:lnTo>
                    <a:pt x="30" y="296"/>
                  </a:lnTo>
                  <a:lnTo>
                    <a:pt x="31" y="295"/>
                  </a:lnTo>
                  <a:lnTo>
                    <a:pt x="30" y="294"/>
                  </a:lnTo>
                  <a:lnTo>
                    <a:pt x="31" y="293"/>
                  </a:lnTo>
                  <a:lnTo>
                    <a:pt x="31" y="293"/>
                  </a:lnTo>
                  <a:lnTo>
                    <a:pt x="32" y="293"/>
                  </a:lnTo>
                  <a:lnTo>
                    <a:pt x="32" y="292"/>
                  </a:lnTo>
                  <a:lnTo>
                    <a:pt x="33" y="292"/>
                  </a:lnTo>
                  <a:lnTo>
                    <a:pt x="34" y="292"/>
                  </a:lnTo>
                  <a:lnTo>
                    <a:pt x="35" y="291"/>
                  </a:lnTo>
                  <a:lnTo>
                    <a:pt x="35" y="290"/>
                  </a:lnTo>
                  <a:lnTo>
                    <a:pt x="35" y="289"/>
                  </a:lnTo>
                  <a:lnTo>
                    <a:pt x="35" y="288"/>
                  </a:lnTo>
                  <a:lnTo>
                    <a:pt x="35" y="287"/>
                  </a:lnTo>
                  <a:lnTo>
                    <a:pt x="35" y="286"/>
                  </a:lnTo>
                  <a:lnTo>
                    <a:pt x="35" y="285"/>
                  </a:lnTo>
                  <a:lnTo>
                    <a:pt x="35" y="284"/>
                  </a:lnTo>
                  <a:lnTo>
                    <a:pt x="35" y="284"/>
                  </a:lnTo>
                  <a:lnTo>
                    <a:pt x="35" y="283"/>
                  </a:lnTo>
                  <a:lnTo>
                    <a:pt x="36" y="283"/>
                  </a:lnTo>
                  <a:lnTo>
                    <a:pt x="37" y="283"/>
                  </a:lnTo>
                  <a:lnTo>
                    <a:pt x="37" y="284"/>
                  </a:lnTo>
                  <a:lnTo>
                    <a:pt x="38" y="284"/>
                  </a:lnTo>
                  <a:lnTo>
                    <a:pt x="38" y="284"/>
                  </a:lnTo>
                  <a:lnTo>
                    <a:pt x="39" y="284"/>
                  </a:lnTo>
                  <a:lnTo>
                    <a:pt x="39" y="285"/>
                  </a:lnTo>
                  <a:lnTo>
                    <a:pt x="39" y="286"/>
                  </a:lnTo>
                  <a:lnTo>
                    <a:pt x="39" y="287"/>
                  </a:lnTo>
                  <a:lnTo>
                    <a:pt x="39" y="288"/>
                  </a:lnTo>
                  <a:lnTo>
                    <a:pt x="39" y="289"/>
                  </a:lnTo>
                  <a:lnTo>
                    <a:pt x="40" y="289"/>
                  </a:lnTo>
                  <a:lnTo>
                    <a:pt x="41" y="289"/>
                  </a:lnTo>
                  <a:lnTo>
                    <a:pt x="41" y="288"/>
                  </a:lnTo>
                  <a:lnTo>
                    <a:pt x="42" y="287"/>
                  </a:lnTo>
                  <a:lnTo>
                    <a:pt x="42" y="288"/>
                  </a:lnTo>
                  <a:lnTo>
                    <a:pt x="43" y="288"/>
                  </a:lnTo>
                  <a:lnTo>
                    <a:pt x="44" y="288"/>
                  </a:lnTo>
                  <a:lnTo>
                    <a:pt x="44" y="287"/>
                  </a:lnTo>
                  <a:lnTo>
                    <a:pt x="44" y="286"/>
                  </a:lnTo>
                  <a:lnTo>
                    <a:pt x="44" y="285"/>
                  </a:lnTo>
                  <a:lnTo>
                    <a:pt x="44" y="284"/>
                  </a:lnTo>
                  <a:lnTo>
                    <a:pt x="44" y="284"/>
                  </a:lnTo>
                  <a:lnTo>
                    <a:pt x="44" y="283"/>
                  </a:lnTo>
                  <a:lnTo>
                    <a:pt x="44" y="282"/>
                  </a:lnTo>
                  <a:lnTo>
                    <a:pt x="44" y="281"/>
                  </a:lnTo>
                  <a:lnTo>
                    <a:pt x="44" y="280"/>
                  </a:lnTo>
                  <a:lnTo>
                    <a:pt x="44" y="279"/>
                  </a:lnTo>
                  <a:lnTo>
                    <a:pt x="44" y="278"/>
                  </a:lnTo>
                  <a:lnTo>
                    <a:pt x="45" y="278"/>
                  </a:lnTo>
                  <a:lnTo>
                    <a:pt x="46" y="278"/>
                  </a:lnTo>
                  <a:lnTo>
                    <a:pt x="46" y="277"/>
                  </a:lnTo>
                  <a:lnTo>
                    <a:pt x="47" y="277"/>
                  </a:lnTo>
                  <a:lnTo>
                    <a:pt x="48" y="277"/>
                  </a:lnTo>
                  <a:lnTo>
                    <a:pt x="49" y="277"/>
                  </a:lnTo>
                  <a:lnTo>
                    <a:pt x="50" y="276"/>
                  </a:lnTo>
                  <a:lnTo>
                    <a:pt x="51" y="276"/>
                  </a:lnTo>
                  <a:lnTo>
                    <a:pt x="52" y="276"/>
                  </a:lnTo>
                  <a:lnTo>
                    <a:pt x="53" y="276"/>
                  </a:lnTo>
                  <a:lnTo>
                    <a:pt x="54" y="276"/>
                  </a:lnTo>
                  <a:lnTo>
                    <a:pt x="54" y="276"/>
                  </a:lnTo>
                  <a:lnTo>
                    <a:pt x="54" y="277"/>
                  </a:lnTo>
                  <a:lnTo>
                    <a:pt x="55" y="277"/>
                  </a:lnTo>
                  <a:lnTo>
                    <a:pt x="56" y="277"/>
                  </a:lnTo>
                  <a:lnTo>
                    <a:pt x="57" y="277"/>
                  </a:lnTo>
                  <a:lnTo>
                    <a:pt x="58" y="277"/>
                  </a:lnTo>
                  <a:lnTo>
                    <a:pt x="59" y="277"/>
                  </a:lnTo>
                  <a:lnTo>
                    <a:pt x="60" y="277"/>
                  </a:lnTo>
                  <a:lnTo>
                    <a:pt x="61" y="278"/>
                  </a:lnTo>
                  <a:lnTo>
                    <a:pt x="62" y="278"/>
                  </a:lnTo>
                  <a:lnTo>
                    <a:pt x="62" y="278"/>
                  </a:lnTo>
                  <a:lnTo>
                    <a:pt x="63" y="278"/>
                  </a:lnTo>
                  <a:lnTo>
                    <a:pt x="64" y="279"/>
                  </a:lnTo>
                  <a:lnTo>
                    <a:pt x="65" y="279"/>
                  </a:lnTo>
                  <a:lnTo>
                    <a:pt x="66" y="279"/>
                  </a:lnTo>
                  <a:lnTo>
                    <a:pt x="66" y="280"/>
                  </a:lnTo>
                  <a:lnTo>
                    <a:pt x="67" y="280"/>
                  </a:lnTo>
                  <a:lnTo>
                    <a:pt x="68" y="280"/>
                  </a:lnTo>
                  <a:lnTo>
                    <a:pt x="68" y="279"/>
                  </a:lnTo>
                  <a:lnTo>
                    <a:pt x="69" y="278"/>
                  </a:lnTo>
                  <a:lnTo>
                    <a:pt x="70" y="278"/>
                  </a:lnTo>
                  <a:lnTo>
                    <a:pt x="70" y="277"/>
                  </a:lnTo>
                  <a:lnTo>
                    <a:pt x="71" y="277"/>
                  </a:lnTo>
                  <a:lnTo>
                    <a:pt x="72" y="276"/>
                  </a:lnTo>
                  <a:lnTo>
                    <a:pt x="72" y="276"/>
                  </a:lnTo>
                  <a:lnTo>
                    <a:pt x="72" y="275"/>
                  </a:lnTo>
                  <a:lnTo>
                    <a:pt x="72" y="274"/>
                  </a:lnTo>
                  <a:lnTo>
                    <a:pt x="72" y="273"/>
                  </a:lnTo>
                  <a:lnTo>
                    <a:pt x="72" y="272"/>
                  </a:lnTo>
                  <a:lnTo>
                    <a:pt x="72" y="271"/>
                  </a:lnTo>
                  <a:lnTo>
                    <a:pt x="72" y="270"/>
                  </a:lnTo>
                  <a:lnTo>
                    <a:pt x="72" y="269"/>
                  </a:lnTo>
                  <a:lnTo>
                    <a:pt x="72" y="268"/>
                  </a:lnTo>
                  <a:lnTo>
                    <a:pt x="72" y="268"/>
                  </a:lnTo>
                  <a:lnTo>
                    <a:pt x="72" y="267"/>
                  </a:lnTo>
                  <a:lnTo>
                    <a:pt x="72" y="266"/>
                  </a:lnTo>
                  <a:lnTo>
                    <a:pt x="72" y="265"/>
                  </a:lnTo>
                  <a:lnTo>
                    <a:pt x="71" y="265"/>
                  </a:lnTo>
                  <a:lnTo>
                    <a:pt x="70" y="264"/>
                  </a:lnTo>
                  <a:lnTo>
                    <a:pt x="70" y="263"/>
                  </a:lnTo>
                  <a:lnTo>
                    <a:pt x="70" y="262"/>
                  </a:lnTo>
                  <a:lnTo>
                    <a:pt x="70" y="261"/>
                  </a:lnTo>
                  <a:lnTo>
                    <a:pt x="70" y="260"/>
                  </a:lnTo>
                  <a:lnTo>
                    <a:pt x="70" y="260"/>
                  </a:lnTo>
                  <a:lnTo>
                    <a:pt x="70" y="259"/>
                  </a:lnTo>
                  <a:lnTo>
                    <a:pt x="71" y="258"/>
                  </a:lnTo>
                  <a:lnTo>
                    <a:pt x="72" y="258"/>
                  </a:lnTo>
                  <a:lnTo>
                    <a:pt x="72" y="257"/>
                  </a:lnTo>
                  <a:lnTo>
                    <a:pt x="72" y="256"/>
                  </a:lnTo>
                  <a:lnTo>
                    <a:pt x="72" y="255"/>
                  </a:lnTo>
                  <a:lnTo>
                    <a:pt x="72" y="254"/>
                  </a:lnTo>
                  <a:lnTo>
                    <a:pt x="72" y="253"/>
                  </a:lnTo>
                  <a:lnTo>
                    <a:pt x="72" y="252"/>
                  </a:lnTo>
                  <a:lnTo>
                    <a:pt x="72" y="252"/>
                  </a:lnTo>
                  <a:lnTo>
                    <a:pt x="72" y="251"/>
                  </a:lnTo>
                  <a:lnTo>
                    <a:pt x="72" y="250"/>
                  </a:lnTo>
                  <a:lnTo>
                    <a:pt x="72" y="249"/>
                  </a:lnTo>
                  <a:lnTo>
                    <a:pt x="73" y="248"/>
                  </a:lnTo>
                  <a:lnTo>
                    <a:pt x="74" y="248"/>
                  </a:lnTo>
                  <a:lnTo>
                    <a:pt x="75" y="247"/>
                  </a:lnTo>
                  <a:lnTo>
                    <a:pt x="75" y="246"/>
                  </a:lnTo>
                  <a:lnTo>
                    <a:pt x="76" y="246"/>
                  </a:lnTo>
                  <a:lnTo>
                    <a:pt x="77" y="245"/>
                  </a:lnTo>
                  <a:lnTo>
                    <a:pt x="78" y="245"/>
                  </a:lnTo>
                  <a:lnTo>
                    <a:pt x="78" y="245"/>
                  </a:lnTo>
                  <a:lnTo>
                    <a:pt x="78" y="244"/>
                  </a:lnTo>
                  <a:lnTo>
                    <a:pt x="79" y="244"/>
                  </a:lnTo>
                  <a:lnTo>
                    <a:pt x="80" y="244"/>
                  </a:lnTo>
                  <a:lnTo>
                    <a:pt x="81" y="244"/>
                  </a:lnTo>
                  <a:lnTo>
                    <a:pt x="82" y="244"/>
                  </a:lnTo>
                  <a:lnTo>
                    <a:pt x="83" y="244"/>
                  </a:lnTo>
                  <a:lnTo>
                    <a:pt x="84" y="244"/>
                  </a:lnTo>
                  <a:lnTo>
                    <a:pt x="85" y="244"/>
                  </a:lnTo>
                  <a:lnTo>
                    <a:pt x="86" y="244"/>
                  </a:lnTo>
                  <a:lnTo>
                    <a:pt x="86" y="244"/>
                  </a:lnTo>
                  <a:lnTo>
                    <a:pt x="87" y="244"/>
                  </a:lnTo>
                  <a:lnTo>
                    <a:pt x="88" y="244"/>
                  </a:lnTo>
                  <a:lnTo>
                    <a:pt x="89" y="244"/>
                  </a:lnTo>
                  <a:lnTo>
                    <a:pt x="90" y="244"/>
                  </a:lnTo>
                  <a:lnTo>
                    <a:pt x="91" y="243"/>
                  </a:lnTo>
                  <a:lnTo>
                    <a:pt x="92" y="243"/>
                  </a:lnTo>
                  <a:lnTo>
                    <a:pt x="93" y="243"/>
                  </a:lnTo>
                  <a:lnTo>
                    <a:pt x="93" y="242"/>
                  </a:lnTo>
                  <a:lnTo>
                    <a:pt x="93" y="241"/>
                  </a:lnTo>
                  <a:lnTo>
                    <a:pt x="93" y="240"/>
                  </a:lnTo>
                  <a:lnTo>
                    <a:pt x="94" y="240"/>
                  </a:lnTo>
                  <a:lnTo>
                    <a:pt x="94" y="240"/>
                  </a:lnTo>
                  <a:lnTo>
                    <a:pt x="95" y="240"/>
                  </a:lnTo>
                  <a:lnTo>
                    <a:pt x="96" y="240"/>
                  </a:lnTo>
                  <a:lnTo>
                    <a:pt x="97" y="239"/>
                  </a:lnTo>
                  <a:lnTo>
                    <a:pt x="98" y="239"/>
                  </a:lnTo>
                  <a:lnTo>
                    <a:pt x="99" y="239"/>
                  </a:lnTo>
                  <a:lnTo>
                    <a:pt x="100" y="239"/>
                  </a:lnTo>
                  <a:lnTo>
                    <a:pt x="101" y="239"/>
                  </a:lnTo>
                  <a:lnTo>
                    <a:pt x="102" y="239"/>
                  </a:lnTo>
                  <a:lnTo>
                    <a:pt x="102" y="239"/>
                  </a:lnTo>
                  <a:lnTo>
                    <a:pt x="103" y="239"/>
                  </a:lnTo>
                  <a:lnTo>
                    <a:pt x="104" y="239"/>
                  </a:lnTo>
                  <a:lnTo>
                    <a:pt x="104" y="238"/>
                  </a:lnTo>
                  <a:lnTo>
                    <a:pt x="105" y="237"/>
                  </a:lnTo>
                  <a:lnTo>
                    <a:pt x="106" y="237"/>
                  </a:lnTo>
                  <a:lnTo>
                    <a:pt x="106" y="236"/>
                  </a:lnTo>
                  <a:lnTo>
                    <a:pt x="106" y="236"/>
                  </a:lnTo>
                  <a:lnTo>
                    <a:pt x="107" y="236"/>
                  </a:lnTo>
                  <a:lnTo>
                    <a:pt x="108" y="236"/>
                  </a:lnTo>
                  <a:lnTo>
                    <a:pt x="109" y="236"/>
                  </a:lnTo>
                  <a:lnTo>
                    <a:pt x="109" y="236"/>
                  </a:lnTo>
                  <a:lnTo>
                    <a:pt x="110" y="236"/>
                  </a:lnTo>
                  <a:lnTo>
                    <a:pt x="111" y="236"/>
                  </a:lnTo>
                  <a:lnTo>
                    <a:pt x="112" y="236"/>
                  </a:lnTo>
                  <a:lnTo>
                    <a:pt x="113" y="235"/>
                  </a:lnTo>
                  <a:lnTo>
                    <a:pt x="112" y="234"/>
                  </a:lnTo>
                  <a:lnTo>
                    <a:pt x="113" y="234"/>
                  </a:lnTo>
                  <a:lnTo>
                    <a:pt x="114" y="234"/>
                  </a:lnTo>
                  <a:lnTo>
                    <a:pt x="114" y="233"/>
                  </a:lnTo>
                  <a:lnTo>
                    <a:pt x="115" y="233"/>
                  </a:lnTo>
                  <a:lnTo>
                    <a:pt x="116" y="233"/>
                  </a:lnTo>
                  <a:lnTo>
                    <a:pt x="117" y="233"/>
                  </a:lnTo>
                  <a:lnTo>
                    <a:pt x="117" y="233"/>
                  </a:lnTo>
                  <a:lnTo>
                    <a:pt x="118" y="233"/>
                  </a:lnTo>
                  <a:lnTo>
                    <a:pt x="119" y="233"/>
                  </a:lnTo>
                  <a:lnTo>
                    <a:pt x="119" y="232"/>
                  </a:lnTo>
                  <a:lnTo>
                    <a:pt x="119" y="231"/>
                  </a:lnTo>
                  <a:lnTo>
                    <a:pt x="120" y="231"/>
                  </a:lnTo>
                  <a:lnTo>
                    <a:pt x="121" y="231"/>
                  </a:lnTo>
                  <a:lnTo>
                    <a:pt x="122" y="230"/>
                  </a:lnTo>
                  <a:lnTo>
                    <a:pt x="122" y="229"/>
                  </a:lnTo>
                  <a:lnTo>
                    <a:pt x="123" y="229"/>
                  </a:lnTo>
                  <a:lnTo>
                    <a:pt x="124" y="229"/>
                  </a:lnTo>
                  <a:lnTo>
                    <a:pt x="124" y="230"/>
                  </a:lnTo>
                  <a:lnTo>
                    <a:pt x="125" y="230"/>
                  </a:lnTo>
                  <a:lnTo>
                    <a:pt x="125" y="231"/>
                  </a:lnTo>
                  <a:lnTo>
                    <a:pt x="126" y="231"/>
                  </a:lnTo>
                  <a:lnTo>
                    <a:pt x="126" y="232"/>
                  </a:lnTo>
                  <a:lnTo>
                    <a:pt x="126" y="233"/>
                  </a:lnTo>
                  <a:lnTo>
                    <a:pt x="127" y="233"/>
                  </a:lnTo>
                  <a:lnTo>
                    <a:pt x="128" y="233"/>
                  </a:lnTo>
                  <a:lnTo>
                    <a:pt x="128" y="232"/>
                  </a:lnTo>
                  <a:lnTo>
                    <a:pt x="129" y="232"/>
                  </a:lnTo>
                  <a:lnTo>
                    <a:pt x="130" y="232"/>
                  </a:lnTo>
                  <a:lnTo>
                    <a:pt x="131" y="232"/>
                  </a:lnTo>
                  <a:lnTo>
                    <a:pt x="132" y="232"/>
                  </a:lnTo>
                  <a:lnTo>
                    <a:pt x="133" y="232"/>
                  </a:lnTo>
                  <a:lnTo>
                    <a:pt x="133" y="233"/>
                  </a:lnTo>
                  <a:lnTo>
                    <a:pt x="133" y="234"/>
                  </a:lnTo>
                  <a:lnTo>
                    <a:pt x="133" y="235"/>
                  </a:lnTo>
                  <a:lnTo>
                    <a:pt x="133" y="236"/>
                  </a:lnTo>
                  <a:lnTo>
                    <a:pt x="134" y="236"/>
                  </a:lnTo>
                  <a:lnTo>
                    <a:pt x="135" y="236"/>
                  </a:lnTo>
                  <a:lnTo>
                    <a:pt x="135" y="237"/>
                  </a:lnTo>
                  <a:lnTo>
                    <a:pt x="135" y="238"/>
                  </a:lnTo>
                  <a:lnTo>
                    <a:pt x="136" y="238"/>
                  </a:lnTo>
                  <a:lnTo>
                    <a:pt x="137" y="238"/>
                  </a:lnTo>
                  <a:lnTo>
                    <a:pt x="138" y="238"/>
                  </a:lnTo>
                  <a:lnTo>
                    <a:pt x="139" y="238"/>
                  </a:lnTo>
                  <a:lnTo>
                    <a:pt x="140" y="238"/>
                  </a:lnTo>
                  <a:lnTo>
                    <a:pt x="140" y="237"/>
                  </a:lnTo>
                  <a:lnTo>
                    <a:pt x="141" y="237"/>
                  </a:lnTo>
                  <a:lnTo>
                    <a:pt x="141" y="236"/>
                  </a:lnTo>
                  <a:lnTo>
                    <a:pt x="141" y="236"/>
                  </a:lnTo>
                  <a:lnTo>
                    <a:pt x="141" y="235"/>
                  </a:lnTo>
                  <a:lnTo>
                    <a:pt x="142" y="234"/>
                  </a:lnTo>
                  <a:lnTo>
                    <a:pt x="143" y="234"/>
                  </a:lnTo>
                  <a:lnTo>
                    <a:pt x="143" y="233"/>
                  </a:lnTo>
                  <a:lnTo>
                    <a:pt x="144" y="233"/>
                  </a:lnTo>
                  <a:lnTo>
                    <a:pt x="144" y="232"/>
                  </a:lnTo>
                  <a:lnTo>
                    <a:pt x="144" y="231"/>
                  </a:lnTo>
                  <a:lnTo>
                    <a:pt x="145" y="231"/>
                  </a:lnTo>
                  <a:lnTo>
                    <a:pt x="146" y="231"/>
                  </a:lnTo>
                  <a:lnTo>
                    <a:pt x="146" y="230"/>
                  </a:lnTo>
                  <a:lnTo>
                    <a:pt x="146" y="229"/>
                  </a:lnTo>
                  <a:lnTo>
                    <a:pt x="147" y="229"/>
                  </a:lnTo>
                  <a:lnTo>
                    <a:pt x="148" y="228"/>
                  </a:lnTo>
                  <a:lnTo>
                    <a:pt x="149" y="228"/>
                  </a:lnTo>
                  <a:lnTo>
                    <a:pt x="149" y="227"/>
                  </a:lnTo>
                  <a:lnTo>
                    <a:pt x="149" y="226"/>
                  </a:lnTo>
                  <a:lnTo>
                    <a:pt x="149" y="225"/>
                  </a:lnTo>
                  <a:lnTo>
                    <a:pt x="149" y="224"/>
                  </a:lnTo>
                  <a:lnTo>
                    <a:pt x="149" y="223"/>
                  </a:lnTo>
                  <a:lnTo>
                    <a:pt x="149" y="222"/>
                  </a:lnTo>
                  <a:lnTo>
                    <a:pt x="149" y="222"/>
                  </a:lnTo>
                  <a:lnTo>
                    <a:pt x="150" y="221"/>
                  </a:lnTo>
                  <a:lnTo>
                    <a:pt x="149" y="221"/>
                  </a:lnTo>
                  <a:lnTo>
                    <a:pt x="149" y="220"/>
                  </a:lnTo>
                  <a:lnTo>
                    <a:pt x="149" y="220"/>
                  </a:lnTo>
                  <a:lnTo>
                    <a:pt x="149" y="219"/>
                  </a:lnTo>
                  <a:lnTo>
                    <a:pt x="149" y="218"/>
                  </a:lnTo>
                  <a:lnTo>
                    <a:pt x="148" y="218"/>
                  </a:lnTo>
                  <a:lnTo>
                    <a:pt x="147" y="218"/>
                  </a:lnTo>
                  <a:lnTo>
                    <a:pt x="146" y="218"/>
                  </a:lnTo>
                  <a:lnTo>
                    <a:pt x="145" y="218"/>
                  </a:lnTo>
                  <a:lnTo>
                    <a:pt x="144" y="217"/>
                  </a:lnTo>
                  <a:lnTo>
                    <a:pt x="144" y="216"/>
                  </a:lnTo>
                  <a:lnTo>
                    <a:pt x="144" y="215"/>
                  </a:lnTo>
                  <a:lnTo>
                    <a:pt x="144" y="214"/>
                  </a:lnTo>
                  <a:lnTo>
                    <a:pt x="144" y="213"/>
                  </a:lnTo>
                  <a:lnTo>
                    <a:pt x="145" y="212"/>
                  </a:lnTo>
                  <a:lnTo>
                    <a:pt x="146" y="212"/>
                  </a:lnTo>
                  <a:lnTo>
                    <a:pt x="146" y="212"/>
                  </a:lnTo>
                  <a:lnTo>
                    <a:pt x="147" y="211"/>
                  </a:lnTo>
                  <a:lnTo>
                    <a:pt x="148" y="211"/>
                  </a:lnTo>
                  <a:lnTo>
                    <a:pt x="149" y="210"/>
                  </a:lnTo>
                  <a:lnTo>
                    <a:pt x="149" y="209"/>
                  </a:lnTo>
                  <a:lnTo>
                    <a:pt x="149" y="208"/>
                  </a:lnTo>
                  <a:lnTo>
                    <a:pt x="149" y="207"/>
                  </a:lnTo>
                  <a:lnTo>
                    <a:pt x="150" y="205"/>
                  </a:lnTo>
                  <a:lnTo>
                    <a:pt x="151" y="205"/>
                  </a:lnTo>
                  <a:lnTo>
                    <a:pt x="152" y="205"/>
                  </a:lnTo>
                  <a:lnTo>
                    <a:pt x="153" y="205"/>
                  </a:lnTo>
                  <a:lnTo>
                    <a:pt x="153" y="204"/>
                  </a:lnTo>
                  <a:lnTo>
                    <a:pt x="154" y="204"/>
                  </a:lnTo>
                  <a:lnTo>
                    <a:pt x="155" y="204"/>
                  </a:lnTo>
                  <a:lnTo>
                    <a:pt x="155" y="203"/>
                  </a:lnTo>
                  <a:lnTo>
                    <a:pt x="156" y="203"/>
                  </a:lnTo>
                  <a:lnTo>
                    <a:pt x="157" y="203"/>
                  </a:lnTo>
                  <a:lnTo>
                    <a:pt x="157" y="203"/>
                  </a:lnTo>
                  <a:lnTo>
                    <a:pt x="158" y="202"/>
                  </a:lnTo>
                  <a:lnTo>
                    <a:pt x="159" y="202"/>
                  </a:lnTo>
                  <a:lnTo>
                    <a:pt x="160" y="202"/>
                  </a:lnTo>
                  <a:lnTo>
                    <a:pt x="160" y="201"/>
                  </a:lnTo>
                  <a:lnTo>
                    <a:pt x="161" y="201"/>
                  </a:lnTo>
                  <a:lnTo>
                    <a:pt x="162" y="200"/>
                  </a:lnTo>
                  <a:lnTo>
                    <a:pt x="163" y="199"/>
                  </a:lnTo>
                  <a:lnTo>
                    <a:pt x="163" y="198"/>
                  </a:lnTo>
                  <a:lnTo>
                    <a:pt x="164" y="199"/>
                  </a:lnTo>
                  <a:lnTo>
                    <a:pt x="163" y="200"/>
                  </a:lnTo>
                  <a:lnTo>
                    <a:pt x="163" y="201"/>
                  </a:lnTo>
                  <a:lnTo>
                    <a:pt x="164" y="201"/>
                  </a:lnTo>
                  <a:lnTo>
                    <a:pt x="164" y="202"/>
                  </a:lnTo>
                  <a:lnTo>
                    <a:pt x="165" y="202"/>
                  </a:lnTo>
                  <a:lnTo>
                    <a:pt x="165" y="202"/>
                  </a:lnTo>
                  <a:lnTo>
                    <a:pt x="166" y="202"/>
                  </a:lnTo>
                  <a:lnTo>
                    <a:pt x="167" y="203"/>
                  </a:lnTo>
                  <a:lnTo>
                    <a:pt x="168" y="203"/>
                  </a:lnTo>
                  <a:lnTo>
                    <a:pt x="169" y="203"/>
                  </a:lnTo>
                  <a:lnTo>
                    <a:pt x="169" y="202"/>
                  </a:lnTo>
                  <a:lnTo>
                    <a:pt x="170" y="202"/>
                  </a:lnTo>
                  <a:lnTo>
                    <a:pt x="171" y="202"/>
                  </a:lnTo>
                  <a:lnTo>
                    <a:pt x="172" y="203"/>
                  </a:lnTo>
                  <a:lnTo>
                    <a:pt x="173" y="204"/>
                  </a:lnTo>
                  <a:lnTo>
                    <a:pt x="173" y="205"/>
                  </a:lnTo>
                  <a:lnTo>
                    <a:pt x="173" y="205"/>
                  </a:lnTo>
                  <a:lnTo>
                    <a:pt x="173" y="206"/>
                  </a:lnTo>
                  <a:lnTo>
                    <a:pt x="173" y="207"/>
                  </a:lnTo>
                  <a:lnTo>
                    <a:pt x="173" y="208"/>
                  </a:lnTo>
                  <a:lnTo>
                    <a:pt x="174" y="209"/>
                  </a:lnTo>
                  <a:lnTo>
                    <a:pt x="174" y="210"/>
                  </a:lnTo>
                  <a:lnTo>
                    <a:pt x="174" y="211"/>
                  </a:lnTo>
                  <a:lnTo>
                    <a:pt x="174" y="212"/>
                  </a:lnTo>
                  <a:lnTo>
                    <a:pt x="174" y="212"/>
                  </a:lnTo>
                  <a:lnTo>
                    <a:pt x="174" y="213"/>
                  </a:lnTo>
                  <a:lnTo>
                    <a:pt x="175" y="214"/>
                  </a:lnTo>
                  <a:lnTo>
                    <a:pt x="176" y="214"/>
                  </a:lnTo>
                  <a:lnTo>
                    <a:pt x="177" y="214"/>
                  </a:lnTo>
                  <a:lnTo>
                    <a:pt x="177" y="215"/>
                  </a:lnTo>
                  <a:lnTo>
                    <a:pt x="177" y="216"/>
                  </a:lnTo>
                  <a:lnTo>
                    <a:pt x="178" y="216"/>
                  </a:lnTo>
                  <a:lnTo>
                    <a:pt x="179" y="217"/>
                  </a:lnTo>
                  <a:lnTo>
                    <a:pt x="180" y="218"/>
                  </a:lnTo>
                  <a:lnTo>
                    <a:pt x="180" y="219"/>
                  </a:lnTo>
                  <a:lnTo>
                    <a:pt x="179" y="219"/>
                  </a:lnTo>
                  <a:lnTo>
                    <a:pt x="179" y="220"/>
                  </a:lnTo>
                  <a:lnTo>
                    <a:pt x="180" y="220"/>
                  </a:lnTo>
                  <a:lnTo>
                    <a:pt x="180" y="220"/>
                  </a:lnTo>
                  <a:lnTo>
                    <a:pt x="181" y="220"/>
                  </a:lnTo>
                  <a:lnTo>
                    <a:pt x="181" y="220"/>
                  </a:lnTo>
                  <a:lnTo>
                    <a:pt x="181" y="219"/>
                  </a:lnTo>
                  <a:lnTo>
                    <a:pt x="181" y="218"/>
                  </a:lnTo>
                  <a:lnTo>
                    <a:pt x="181" y="217"/>
                  </a:lnTo>
                  <a:lnTo>
                    <a:pt x="180" y="217"/>
                  </a:lnTo>
                  <a:lnTo>
                    <a:pt x="180" y="216"/>
                  </a:lnTo>
                  <a:lnTo>
                    <a:pt x="180" y="216"/>
                  </a:lnTo>
                  <a:lnTo>
                    <a:pt x="181" y="216"/>
                  </a:lnTo>
                  <a:lnTo>
                    <a:pt x="182" y="216"/>
                  </a:lnTo>
                  <a:lnTo>
                    <a:pt x="183" y="216"/>
                  </a:lnTo>
                  <a:lnTo>
                    <a:pt x="184" y="217"/>
                  </a:lnTo>
                  <a:lnTo>
                    <a:pt x="185" y="217"/>
                  </a:lnTo>
                  <a:lnTo>
                    <a:pt x="186" y="218"/>
                  </a:lnTo>
                  <a:lnTo>
                    <a:pt x="187" y="219"/>
                  </a:lnTo>
                  <a:lnTo>
                    <a:pt x="188" y="220"/>
                  </a:lnTo>
                  <a:lnTo>
                    <a:pt x="188" y="220"/>
                  </a:lnTo>
                  <a:lnTo>
                    <a:pt x="188" y="220"/>
                  </a:lnTo>
                  <a:lnTo>
                    <a:pt x="188" y="221"/>
                  </a:lnTo>
                  <a:lnTo>
                    <a:pt x="188" y="222"/>
                  </a:lnTo>
                  <a:lnTo>
                    <a:pt x="189" y="222"/>
                  </a:lnTo>
                  <a:lnTo>
                    <a:pt x="189" y="221"/>
                  </a:lnTo>
                  <a:lnTo>
                    <a:pt x="190" y="222"/>
                  </a:lnTo>
                  <a:lnTo>
                    <a:pt x="190" y="223"/>
                  </a:lnTo>
                  <a:lnTo>
                    <a:pt x="191" y="224"/>
                  </a:lnTo>
                  <a:lnTo>
                    <a:pt x="192" y="224"/>
                  </a:lnTo>
                  <a:lnTo>
                    <a:pt x="193" y="224"/>
                  </a:lnTo>
                  <a:lnTo>
                    <a:pt x="194" y="224"/>
                  </a:lnTo>
                  <a:lnTo>
                    <a:pt x="195" y="224"/>
                  </a:lnTo>
                  <a:lnTo>
                    <a:pt x="195" y="225"/>
                  </a:lnTo>
                  <a:lnTo>
                    <a:pt x="196" y="225"/>
                  </a:lnTo>
                  <a:lnTo>
                    <a:pt x="196" y="225"/>
                  </a:lnTo>
                  <a:lnTo>
                    <a:pt x="197" y="225"/>
                  </a:lnTo>
                  <a:lnTo>
                    <a:pt x="197" y="224"/>
                  </a:lnTo>
                  <a:lnTo>
                    <a:pt x="198" y="224"/>
                  </a:lnTo>
                  <a:lnTo>
                    <a:pt x="199" y="223"/>
                  </a:lnTo>
                  <a:lnTo>
                    <a:pt x="200" y="222"/>
                  </a:lnTo>
                  <a:lnTo>
                    <a:pt x="201" y="222"/>
                  </a:lnTo>
                  <a:lnTo>
                    <a:pt x="202" y="222"/>
                  </a:lnTo>
                  <a:lnTo>
                    <a:pt x="201" y="222"/>
                  </a:lnTo>
                  <a:lnTo>
                    <a:pt x="201" y="221"/>
                  </a:lnTo>
                  <a:lnTo>
                    <a:pt x="200" y="221"/>
                  </a:lnTo>
                  <a:lnTo>
                    <a:pt x="199" y="221"/>
                  </a:lnTo>
                  <a:lnTo>
                    <a:pt x="198" y="220"/>
                  </a:lnTo>
                  <a:lnTo>
                    <a:pt x="197" y="220"/>
                  </a:lnTo>
                  <a:lnTo>
                    <a:pt x="197" y="219"/>
                  </a:lnTo>
                  <a:lnTo>
                    <a:pt x="196" y="219"/>
                  </a:lnTo>
                  <a:lnTo>
                    <a:pt x="197" y="218"/>
                  </a:lnTo>
                  <a:lnTo>
                    <a:pt x="197" y="217"/>
                  </a:lnTo>
                  <a:lnTo>
                    <a:pt x="196" y="216"/>
                  </a:lnTo>
                  <a:lnTo>
                    <a:pt x="196" y="215"/>
                  </a:lnTo>
                  <a:lnTo>
                    <a:pt x="197" y="214"/>
                  </a:lnTo>
                  <a:lnTo>
                    <a:pt x="198" y="214"/>
                  </a:lnTo>
                  <a:lnTo>
                    <a:pt x="199" y="214"/>
                  </a:lnTo>
                  <a:lnTo>
                    <a:pt x="199" y="213"/>
                  </a:lnTo>
                  <a:lnTo>
                    <a:pt x="199" y="212"/>
                  </a:lnTo>
                  <a:lnTo>
                    <a:pt x="199" y="212"/>
                  </a:lnTo>
                  <a:lnTo>
                    <a:pt x="199" y="211"/>
                  </a:lnTo>
                  <a:lnTo>
                    <a:pt x="199" y="210"/>
                  </a:lnTo>
                  <a:lnTo>
                    <a:pt x="199" y="209"/>
                  </a:lnTo>
                  <a:lnTo>
                    <a:pt x="198" y="209"/>
                  </a:lnTo>
                  <a:lnTo>
                    <a:pt x="198" y="208"/>
                  </a:lnTo>
                  <a:lnTo>
                    <a:pt x="197" y="208"/>
                  </a:lnTo>
                  <a:lnTo>
                    <a:pt x="196" y="207"/>
                  </a:lnTo>
                  <a:lnTo>
                    <a:pt x="196" y="206"/>
                  </a:lnTo>
                  <a:lnTo>
                    <a:pt x="195" y="206"/>
                  </a:lnTo>
                  <a:lnTo>
                    <a:pt x="195" y="207"/>
                  </a:lnTo>
                  <a:lnTo>
                    <a:pt x="195" y="208"/>
                  </a:lnTo>
                  <a:lnTo>
                    <a:pt x="194" y="207"/>
                  </a:lnTo>
                  <a:lnTo>
                    <a:pt x="193" y="207"/>
                  </a:lnTo>
                  <a:lnTo>
                    <a:pt x="192" y="207"/>
                  </a:lnTo>
                  <a:lnTo>
                    <a:pt x="191" y="206"/>
                  </a:lnTo>
                  <a:lnTo>
                    <a:pt x="190" y="207"/>
                  </a:lnTo>
                  <a:lnTo>
                    <a:pt x="190" y="208"/>
                  </a:lnTo>
                  <a:lnTo>
                    <a:pt x="190" y="209"/>
                  </a:lnTo>
                  <a:lnTo>
                    <a:pt x="189" y="209"/>
                  </a:lnTo>
                  <a:lnTo>
                    <a:pt x="188" y="209"/>
                  </a:lnTo>
                  <a:lnTo>
                    <a:pt x="188" y="208"/>
                  </a:lnTo>
                  <a:lnTo>
                    <a:pt x="188" y="208"/>
                  </a:lnTo>
                  <a:lnTo>
                    <a:pt x="187" y="207"/>
                  </a:lnTo>
                  <a:lnTo>
                    <a:pt x="186" y="207"/>
                  </a:lnTo>
                  <a:lnTo>
                    <a:pt x="185" y="206"/>
                  </a:lnTo>
                  <a:lnTo>
                    <a:pt x="184" y="206"/>
                  </a:lnTo>
                  <a:lnTo>
                    <a:pt x="183" y="206"/>
                  </a:lnTo>
                  <a:lnTo>
                    <a:pt x="182" y="205"/>
                  </a:lnTo>
                  <a:lnTo>
                    <a:pt x="181" y="205"/>
                  </a:lnTo>
                  <a:lnTo>
                    <a:pt x="180" y="205"/>
                  </a:lnTo>
                  <a:lnTo>
                    <a:pt x="180" y="205"/>
                  </a:lnTo>
                  <a:lnTo>
                    <a:pt x="179" y="205"/>
                  </a:lnTo>
                  <a:lnTo>
                    <a:pt x="179" y="204"/>
                  </a:lnTo>
                  <a:lnTo>
                    <a:pt x="180" y="203"/>
                  </a:lnTo>
                  <a:lnTo>
                    <a:pt x="180" y="203"/>
                  </a:lnTo>
                  <a:lnTo>
                    <a:pt x="181" y="202"/>
                  </a:lnTo>
                  <a:lnTo>
                    <a:pt x="182" y="201"/>
                  </a:lnTo>
                  <a:lnTo>
                    <a:pt x="183" y="201"/>
                  </a:lnTo>
                  <a:lnTo>
                    <a:pt x="183" y="200"/>
                  </a:lnTo>
                  <a:lnTo>
                    <a:pt x="183" y="199"/>
                  </a:lnTo>
                  <a:lnTo>
                    <a:pt x="182" y="199"/>
                  </a:lnTo>
                  <a:lnTo>
                    <a:pt x="182" y="198"/>
                  </a:lnTo>
                  <a:lnTo>
                    <a:pt x="181" y="197"/>
                  </a:lnTo>
                  <a:lnTo>
                    <a:pt x="181" y="197"/>
                  </a:lnTo>
                  <a:lnTo>
                    <a:pt x="181" y="196"/>
                  </a:lnTo>
                  <a:lnTo>
                    <a:pt x="182" y="195"/>
                  </a:lnTo>
                  <a:lnTo>
                    <a:pt x="183" y="195"/>
                  </a:lnTo>
                  <a:lnTo>
                    <a:pt x="184" y="195"/>
                  </a:lnTo>
                  <a:lnTo>
                    <a:pt x="184" y="196"/>
                  </a:lnTo>
                  <a:lnTo>
                    <a:pt x="185" y="197"/>
                  </a:lnTo>
                  <a:lnTo>
                    <a:pt x="186" y="197"/>
                  </a:lnTo>
                  <a:lnTo>
                    <a:pt x="186" y="198"/>
                  </a:lnTo>
                  <a:lnTo>
                    <a:pt x="186" y="199"/>
                  </a:lnTo>
                  <a:lnTo>
                    <a:pt x="187" y="199"/>
                  </a:lnTo>
                  <a:lnTo>
                    <a:pt x="187" y="198"/>
                  </a:lnTo>
                  <a:lnTo>
                    <a:pt x="188" y="198"/>
                  </a:lnTo>
                  <a:lnTo>
                    <a:pt x="188" y="198"/>
                  </a:lnTo>
                  <a:lnTo>
                    <a:pt x="189" y="198"/>
                  </a:lnTo>
                  <a:lnTo>
                    <a:pt x="190" y="198"/>
                  </a:lnTo>
                  <a:lnTo>
                    <a:pt x="190" y="197"/>
                  </a:lnTo>
                  <a:lnTo>
                    <a:pt x="191" y="197"/>
                  </a:lnTo>
                  <a:lnTo>
                    <a:pt x="191" y="197"/>
                  </a:lnTo>
                  <a:lnTo>
                    <a:pt x="192" y="196"/>
                  </a:lnTo>
                  <a:lnTo>
                    <a:pt x="192" y="195"/>
                  </a:lnTo>
                  <a:lnTo>
                    <a:pt x="192" y="194"/>
                  </a:lnTo>
                  <a:lnTo>
                    <a:pt x="192" y="193"/>
                  </a:lnTo>
                  <a:lnTo>
                    <a:pt x="192" y="192"/>
                  </a:lnTo>
                  <a:lnTo>
                    <a:pt x="192" y="191"/>
                  </a:lnTo>
                  <a:lnTo>
                    <a:pt x="193" y="191"/>
                  </a:lnTo>
                  <a:lnTo>
                    <a:pt x="194" y="191"/>
                  </a:lnTo>
                  <a:lnTo>
                    <a:pt x="195" y="191"/>
                  </a:lnTo>
                  <a:lnTo>
                    <a:pt x="196" y="191"/>
                  </a:lnTo>
                  <a:lnTo>
                    <a:pt x="196" y="190"/>
                  </a:lnTo>
                  <a:lnTo>
                    <a:pt x="197" y="190"/>
                  </a:lnTo>
                  <a:lnTo>
                    <a:pt x="197" y="189"/>
                  </a:lnTo>
                  <a:lnTo>
                    <a:pt x="198" y="189"/>
                  </a:lnTo>
                  <a:lnTo>
                    <a:pt x="198" y="189"/>
                  </a:lnTo>
                  <a:lnTo>
                    <a:pt x="199" y="189"/>
                  </a:lnTo>
                  <a:lnTo>
                    <a:pt x="200" y="189"/>
                  </a:lnTo>
                  <a:lnTo>
                    <a:pt x="201" y="189"/>
                  </a:lnTo>
                  <a:lnTo>
                    <a:pt x="202" y="190"/>
                  </a:lnTo>
                  <a:lnTo>
                    <a:pt x="203" y="191"/>
                  </a:lnTo>
                  <a:lnTo>
                    <a:pt x="204" y="191"/>
                  </a:lnTo>
                  <a:lnTo>
                    <a:pt x="204" y="192"/>
                  </a:lnTo>
                  <a:lnTo>
                    <a:pt x="204" y="192"/>
                  </a:lnTo>
                  <a:lnTo>
                    <a:pt x="204" y="193"/>
                  </a:lnTo>
                  <a:lnTo>
                    <a:pt x="205" y="193"/>
                  </a:lnTo>
                  <a:lnTo>
                    <a:pt x="205" y="194"/>
                  </a:lnTo>
                  <a:lnTo>
                    <a:pt x="205" y="195"/>
                  </a:lnTo>
                  <a:lnTo>
                    <a:pt x="205" y="196"/>
                  </a:lnTo>
                  <a:lnTo>
                    <a:pt x="205" y="197"/>
                  </a:lnTo>
                  <a:lnTo>
                    <a:pt x="205" y="197"/>
                  </a:lnTo>
                  <a:lnTo>
                    <a:pt x="206" y="197"/>
                  </a:lnTo>
                  <a:lnTo>
                    <a:pt x="207" y="197"/>
                  </a:lnTo>
                  <a:lnTo>
                    <a:pt x="208" y="197"/>
                  </a:lnTo>
                  <a:lnTo>
                    <a:pt x="208" y="197"/>
                  </a:lnTo>
                  <a:lnTo>
                    <a:pt x="208" y="196"/>
                  </a:lnTo>
                  <a:lnTo>
                    <a:pt x="209" y="196"/>
                  </a:lnTo>
                  <a:lnTo>
                    <a:pt x="210" y="196"/>
                  </a:lnTo>
                  <a:lnTo>
                    <a:pt x="211" y="196"/>
                  </a:lnTo>
                  <a:lnTo>
                    <a:pt x="212" y="196"/>
                  </a:lnTo>
                  <a:lnTo>
                    <a:pt x="212" y="196"/>
                  </a:lnTo>
                  <a:lnTo>
                    <a:pt x="213" y="196"/>
                  </a:lnTo>
                  <a:lnTo>
                    <a:pt x="214" y="196"/>
                  </a:lnTo>
                  <a:lnTo>
                    <a:pt x="215" y="196"/>
                  </a:lnTo>
                  <a:lnTo>
                    <a:pt x="216" y="197"/>
                  </a:lnTo>
                  <a:lnTo>
                    <a:pt x="217" y="197"/>
                  </a:lnTo>
                  <a:lnTo>
                    <a:pt x="218" y="197"/>
                  </a:lnTo>
                  <a:lnTo>
                    <a:pt x="219" y="197"/>
                  </a:lnTo>
                  <a:lnTo>
                    <a:pt x="220" y="197"/>
                  </a:lnTo>
                  <a:lnTo>
                    <a:pt x="220" y="197"/>
                  </a:lnTo>
                  <a:lnTo>
                    <a:pt x="220" y="198"/>
                  </a:lnTo>
                  <a:lnTo>
                    <a:pt x="221" y="198"/>
                  </a:lnTo>
                  <a:lnTo>
                    <a:pt x="222" y="198"/>
                  </a:lnTo>
                  <a:lnTo>
                    <a:pt x="223" y="198"/>
                  </a:lnTo>
                  <a:lnTo>
                    <a:pt x="223" y="199"/>
                  </a:lnTo>
                  <a:lnTo>
                    <a:pt x="224" y="199"/>
                  </a:lnTo>
                  <a:lnTo>
                    <a:pt x="225" y="198"/>
                  </a:lnTo>
                  <a:lnTo>
                    <a:pt x="226" y="198"/>
                  </a:lnTo>
                  <a:lnTo>
                    <a:pt x="226" y="197"/>
                  </a:lnTo>
                  <a:lnTo>
                    <a:pt x="226" y="197"/>
                  </a:lnTo>
                  <a:lnTo>
                    <a:pt x="226" y="196"/>
                  </a:lnTo>
                  <a:lnTo>
                    <a:pt x="226" y="195"/>
                  </a:lnTo>
                  <a:lnTo>
                    <a:pt x="226" y="194"/>
                  </a:lnTo>
                  <a:lnTo>
                    <a:pt x="226" y="193"/>
                  </a:lnTo>
                  <a:lnTo>
                    <a:pt x="226" y="192"/>
                  </a:lnTo>
                  <a:lnTo>
                    <a:pt x="226" y="191"/>
                  </a:lnTo>
                  <a:lnTo>
                    <a:pt x="226" y="190"/>
                  </a:lnTo>
                  <a:lnTo>
                    <a:pt x="226" y="189"/>
                  </a:lnTo>
                  <a:lnTo>
                    <a:pt x="226" y="189"/>
                  </a:lnTo>
                  <a:lnTo>
                    <a:pt x="227" y="189"/>
                  </a:lnTo>
                  <a:lnTo>
                    <a:pt x="228" y="189"/>
                  </a:lnTo>
                  <a:lnTo>
                    <a:pt x="228" y="189"/>
                  </a:lnTo>
                  <a:lnTo>
                    <a:pt x="229" y="189"/>
                  </a:lnTo>
                  <a:lnTo>
                    <a:pt x="230" y="189"/>
                  </a:lnTo>
                  <a:lnTo>
                    <a:pt x="230" y="188"/>
                  </a:lnTo>
                  <a:lnTo>
                    <a:pt x="230" y="187"/>
                  </a:lnTo>
                  <a:lnTo>
                    <a:pt x="230" y="186"/>
                  </a:lnTo>
                  <a:lnTo>
                    <a:pt x="230" y="185"/>
                  </a:lnTo>
                  <a:lnTo>
                    <a:pt x="230" y="184"/>
                  </a:lnTo>
                  <a:lnTo>
                    <a:pt x="230" y="183"/>
                  </a:lnTo>
                  <a:lnTo>
                    <a:pt x="231" y="183"/>
                  </a:lnTo>
                  <a:lnTo>
                    <a:pt x="232" y="182"/>
                  </a:lnTo>
                  <a:lnTo>
                    <a:pt x="233" y="183"/>
                  </a:lnTo>
                  <a:lnTo>
                    <a:pt x="234" y="183"/>
                  </a:lnTo>
                  <a:lnTo>
                    <a:pt x="234" y="184"/>
                  </a:lnTo>
                  <a:lnTo>
                    <a:pt x="235" y="184"/>
                  </a:lnTo>
                  <a:lnTo>
                    <a:pt x="236" y="185"/>
                  </a:lnTo>
                  <a:lnTo>
                    <a:pt x="236" y="186"/>
                  </a:lnTo>
                  <a:lnTo>
                    <a:pt x="237" y="186"/>
                  </a:lnTo>
                  <a:lnTo>
                    <a:pt x="238" y="186"/>
                  </a:lnTo>
                  <a:lnTo>
                    <a:pt x="239" y="186"/>
                  </a:lnTo>
                  <a:lnTo>
                    <a:pt x="240" y="186"/>
                  </a:lnTo>
                  <a:lnTo>
                    <a:pt x="241" y="186"/>
                  </a:lnTo>
                  <a:lnTo>
                    <a:pt x="242" y="185"/>
                  </a:lnTo>
                  <a:lnTo>
                    <a:pt x="243" y="184"/>
                  </a:lnTo>
                  <a:lnTo>
                    <a:pt x="243" y="183"/>
                  </a:lnTo>
                  <a:lnTo>
                    <a:pt x="243" y="182"/>
                  </a:lnTo>
                  <a:lnTo>
                    <a:pt x="244" y="182"/>
                  </a:lnTo>
                  <a:lnTo>
                    <a:pt x="244" y="182"/>
                  </a:lnTo>
                  <a:lnTo>
                    <a:pt x="245" y="183"/>
                  </a:lnTo>
                  <a:lnTo>
                    <a:pt x="245" y="182"/>
                  </a:lnTo>
                  <a:lnTo>
                    <a:pt x="246" y="183"/>
                  </a:lnTo>
                  <a:lnTo>
                    <a:pt x="246" y="182"/>
                  </a:lnTo>
                  <a:lnTo>
                    <a:pt x="247" y="182"/>
                  </a:lnTo>
                  <a:lnTo>
                    <a:pt x="248" y="182"/>
                  </a:lnTo>
                  <a:lnTo>
                    <a:pt x="249" y="182"/>
                  </a:lnTo>
                  <a:lnTo>
                    <a:pt x="250" y="182"/>
                  </a:lnTo>
                  <a:lnTo>
                    <a:pt x="251" y="182"/>
                  </a:lnTo>
                  <a:lnTo>
                    <a:pt x="251" y="182"/>
                  </a:lnTo>
                  <a:lnTo>
                    <a:pt x="252" y="182"/>
                  </a:lnTo>
                  <a:lnTo>
                    <a:pt x="253" y="182"/>
                  </a:lnTo>
                  <a:lnTo>
                    <a:pt x="254" y="182"/>
                  </a:lnTo>
                  <a:lnTo>
                    <a:pt x="254" y="181"/>
                  </a:lnTo>
                  <a:lnTo>
                    <a:pt x="254" y="181"/>
                  </a:lnTo>
                  <a:lnTo>
                    <a:pt x="254" y="180"/>
                  </a:lnTo>
                  <a:lnTo>
                    <a:pt x="254" y="179"/>
                  </a:lnTo>
                  <a:lnTo>
                    <a:pt x="254" y="178"/>
                  </a:lnTo>
                  <a:lnTo>
                    <a:pt x="254" y="177"/>
                  </a:lnTo>
                  <a:lnTo>
                    <a:pt x="254" y="176"/>
                  </a:lnTo>
                  <a:lnTo>
                    <a:pt x="254" y="175"/>
                  </a:lnTo>
                  <a:lnTo>
                    <a:pt x="254" y="174"/>
                  </a:lnTo>
                  <a:lnTo>
                    <a:pt x="255" y="174"/>
                  </a:lnTo>
                  <a:lnTo>
                    <a:pt x="255" y="173"/>
                  </a:lnTo>
                  <a:lnTo>
                    <a:pt x="256" y="173"/>
                  </a:lnTo>
                  <a:lnTo>
                    <a:pt x="257" y="173"/>
                  </a:lnTo>
                  <a:lnTo>
                    <a:pt x="258" y="173"/>
                  </a:lnTo>
                  <a:lnTo>
                    <a:pt x="259" y="173"/>
                  </a:lnTo>
                  <a:lnTo>
                    <a:pt x="259" y="173"/>
                  </a:lnTo>
                  <a:lnTo>
                    <a:pt x="260" y="173"/>
                  </a:lnTo>
                  <a:lnTo>
                    <a:pt x="261" y="173"/>
                  </a:lnTo>
                  <a:lnTo>
                    <a:pt x="261" y="173"/>
                  </a:lnTo>
                  <a:lnTo>
                    <a:pt x="262" y="173"/>
                  </a:lnTo>
                  <a:lnTo>
                    <a:pt x="263" y="173"/>
                  </a:lnTo>
                  <a:lnTo>
                    <a:pt x="264" y="173"/>
                  </a:lnTo>
                  <a:lnTo>
                    <a:pt x="264" y="173"/>
                  </a:lnTo>
                  <a:lnTo>
                    <a:pt x="265" y="173"/>
                  </a:lnTo>
                  <a:lnTo>
                    <a:pt x="265" y="172"/>
                  </a:lnTo>
                  <a:lnTo>
                    <a:pt x="266" y="171"/>
                  </a:lnTo>
                  <a:lnTo>
                    <a:pt x="267" y="170"/>
                  </a:lnTo>
                  <a:lnTo>
                    <a:pt x="267" y="169"/>
                  </a:lnTo>
                  <a:lnTo>
                    <a:pt x="267" y="168"/>
                  </a:lnTo>
                  <a:lnTo>
                    <a:pt x="267" y="167"/>
                  </a:lnTo>
                  <a:lnTo>
                    <a:pt x="268" y="167"/>
                  </a:lnTo>
                  <a:lnTo>
                    <a:pt x="268" y="166"/>
                  </a:lnTo>
                  <a:lnTo>
                    <a:pt x="269" y="166"/>
                  </a:lnTo>
                  <a:lnTo>
                    <a:pt x="270" y="166"/>
                  </a:lnTo>
                  <a:lnTo>
                    <a:pt x="271" y="167"/>
                  </a:lnTo>
                  <a:lnTo>
                    <a:pt x="272" y="167"/>
                  </a:lnTo>
                  <a:lnTo>
                    <a:pt x="272" y="168"/>
                  </a:lnTo>
                  <a:lnTo>
                    <a:pt x="273" y="168"/>
                  </a:lnTo>
                  <a:lnTo>
                    <a:pt x="274" y="169"/>
                  </a:lnTo>
                  <a:lnTo>
                    <a:pt x="275" y="169"/>
                  </a:lnTo>
                  <a:lnTo>
                    <a:pt x="275" y="169"/>
                  </a:lnTo>
                  <a:lnTo>
                    <a:pt x="276" y="169"/>
                  </a:lnTo>
                  <a:lnTo>
                    <a:pt x="277" y="168"/>
                  </a:lnTo>
                  <a:lnTo>
                    <a:pt x="278" y="168"/>
                  </a:lnTo>
                  <a:lnTo>
                    <a:pt x="279" y="167"/>
                  </a:lnTo>
                  <a:lnTo>
                    <a:pt x="280" y="166"/>
                  </a:lnTo>
                  <a:lnTo>
                    <a:pt x="281" y="165"/>
                  </a:lnTo>
                  <a:lnTo>
                    <a:pt x="282" y="165"/>
                  </a:lnTo>
                  <a:lnTo>
                    <a:pt x="282" y="165"/>
                  </a:lnTo>
                  <a:lnTo>
                    <a:pt x="283" y="165"/>
                  </a:lnTo>
                  <a:lnTo>
                    <a:pt x="283" y="164"/>
                  </a:lnTo>
                  <a:lnTo>
                    <a:pt x="283" y="163"/>
                  </a:lnTo>
                  <a:lnTo>
                    <a:pt x="284" y="162"/>
                  </a:lnTo>
                  <a:lnTo>
                    <a:pt x="284" y="161"/>
                  </a:lnTo>
                  <a:lnTo>
                    <a:pt x="285" y="160"/>
                  </a:lnTo>
                  <a:lnTo>
                    <a:pt x="285" y="159"/>
                  </a:lnTo>
                  <a:lnTo>
                    <a:pt x="285" y="158"/>
                  </a:lnTo>
                  <a:lnTo>
                    <a:pt x="285" y="157"/>
                  </a:lnTo>
                  <a:lnTo>
                    <a:pt x="286" y="157"/>
                  </a:lnTo>
                  <a:lnTo>
                    <a:pt x="287" y="157"/>
                  </a:lnTo>
                  <a:lnTo>
                    <a:pt x="288" y="157"/>
                  </a:lnTo>
                  <a:lnTo>
                    <a:pt x="288" y="156"/>
                  </a:lnTo>
                  <a:lnTo>
                    <a:pt x="287" y="155"/>
                  </a:lnTo>
                  <a:lnTo>
                    <a:pt x="287" y="154"/>
                  </a:lnTo>
                  <a:lnTo>
                    <a:pt x="287" y="153"/>
                  </a:lnTo>
                  <a:lnTo>
                    <a:pt x="287" y="152"/>
                  </a:lnTo>
                  <a:lnTo>
                    <a:pt x="287" y="151"/>
                  </a:lnTo>
                  <a:lnTo>
                    <a:pt x="287" y="150"/>
                  </a:lnTo>
                  <a:lnTo>
                    <a:pt x="287" y="149"/>
                  </a:lnTo>
                  <a:lnTo>
                    <a:pt x="287" y="149"/>
                  </a:lnTo>
                  <a:lnTo>
                    <a:pt x="287" y="148"/>
                  </a:lnTo>
                  <a:lnTo>
                    <a:pt x="287" y="147"/>
                  </a:lnTo>
                  <a:lnTo>
                    <a:pt x="287" y="146"/>
                  </a:lnTo>
                  <a:lnTo>
                    <a:pt x="287" y="145"/>
                  </a:lnTo>
                  <a:lnTo>
                    <a:pt x="288" y="144"/>
                  </a:lnTo>
                  <a:lnTo>
                    <a:pt x="289" y="143"/>
                  </a:lnTo>
                  <a:lnTo>
                    <a:pt x="290" y="143"/>
                  </a:lnTo>
                  <a:lnTo>
                    <a:pt x="290" y="142"/>
                  </a:lnTo>
                  <a:lnTo>
                    <a:pt x="291" y="142"/>
                  </a:lnTo>
                  <a:lnTo>
                    <a:pt x="291" y="141"/>
                  </a:lnTo>
                  <a:lnTo>
                    <a:pt x="291" y="141"/>
                  </a:lnTo>
                  <a:lnTo>
                    <a:pt x="291" y="140"/>
                  </a:lnTo>
                  <a:lnTo>
                    <a:pt x="291" y="139"/>
                  </a:lnTo>
                  <a:lnTo>
                    <a:pt x="291" y="138"/>
                  </a:lnTo>
                  <a:lnTo>
                    <a:pt x="291" y="137"/>
                  </a:lnTo>
                  <a:lnTo>
                    <a:pt x="291" y="136"/>
                  </a:lnTo>
                  <a:lnTo>
                    <a:pt x="291" y="135"/>
                  </a:lnTo>
                  <a:lnTo>
                    <a:pt x="292" y="134"/>
                  </a:lnTo>
                  <a:lnTo>
                    <a:pt x="293" y="134"/>
                  </a:lnTo>
                  <a:lnTo>
                    <a:pt x="294" y="133"/>
                  </a:lnTo>
                  <a:lnTo>
                    <a:pt x="295" y="133"/>
                  </a:lnTo>
                  <a:lnTo>
                    <a:pt x="295" y="133"/>
                  </a:lnTo>
                  <a:lnTo>
                    <a:pt x="296" y="133"/>
                  </a:lnTo>
                  <a:lnTo>
                    <a:pt x="297" y="132"/>
                  </a:lnTo>
                  <a:lnTo>
                    <a:pt x="298" y="131"/>
                  </a:lnTo>
                  <a:lnTo>
                    <a:pt x="299" y="131"/>
                  </a:lnTo>
                  <a:lnTo>
                    <a:pt x="299" y="132"/>
                  </a:lnTo>
                  <a:lnTo>
                    <a:pt x="299" y="132"/>
                  </a:lnTo>
                  <a:lnTo>
                    <a:pt x="300" y="132"/>
                  </a:lnTo>
                  <a:lnTo>
                    <a:pt x="301" y="131"/>
                  </a:lnTo>
                  <a:lnTo>
                    <a:pt x="302" y="130"/>
                  </a:lnTo>
                  <a:lnTo>
                    <a:pt x="303" y="129"/>
                  </a:lnTo>
                  <a:lnTo>
                    <a:pt x="304" y="128"/>
                  </a:lnTo>
                  <a:lnTo>
                    <a:pt x="304" y="127"/>
                  </a:lnTo>
                  <a:lnTo>
                    <a:pt x="305" y="127"/>
                  </a:lnTo>
                  <a:lnTo>
                    <a:pt x="306" y="126"/>
                  </a:lnTo>
                  <a:lnTo>
                    <a:pt x="307" y="125"/>
                  </a:lnTo>
                  <a:lnTo>
                    <a:pt x="307" y="125"/>
                  </a:lnTo>
                  <a:lnTo>
                    <a:pt x="308" y="125"/>
                  </a:lnTo>
                  <a:lnTo>
                    <a:pt x="309" y="125"/>
                  </a:lnTo>
                  <a:lnTo>
                    <a:pt x="310" y="125"/>
                  </a:lnTo>
                  <a:lnTo>
                    <a:pt x="311" y="125"/>
                  </a:lnTo>
                  <a:lnTo>
                    <a:pt x="312" y="125"/>
                  </a:lnTo>
                  <a:lnTo>
                    <a:pt x="313" y="124"/>
                  </a:lnTo>
                  <a:lnTo>
                    <a:pt x="314" y="123"/>
                  </a:lnTo>
                  <a:lnTo>
                    <a:pt x="314" y="122"/>
                  </a:lnTo>
                  <a:lnTo>
                    <a:pt x="314" y="121"/>
                  </a:lnTo>
                  <a:lnTo>
                    <a:pt x="314" y="120"/>
                  </a:lnTo>
                  <a:lnTo>
                    <a:pt x="313" y="120"/>
                  </a:lnTo>
                  <a:lnTo>
                    <a:pt x="312" y="120"/>
                  </a:lnTo>
                  <a:lnTo>
                    <a:pt x="311" y="120"/>
                  </a:lnTo>
                  <a:lnTo>
                    <a:pt x="311" y="119"/>
                  </a:lnTo>
                  <a:lnTo>
                    <a:pt x="310" y="119"/>
                  </a:lnTo>
                  <a:lnTo>
                    <a:pt x="313" y="116"/>
                  </a:lnTo>
                  <a:lnTo>
                    <a:pt x="315" y="115"/>
                  </a:lnTo>
                  <a:lnTo>
                    <a:pt x="317" y="114"/>
                  </a:lnTo>
                  <a:lnTo>
                    <a:pt x="319" y="113"/>
                  </a:lnTo>
                  <a:lnTo>
                    <a:pt x="322" y="113"/>
                  </a:lnTo>
                  <a:lnTo>
                    <a:pt x="326" y="111"/>
                  </a:lnTo>
                  <a:lnTo>
                    <a:pt x="328" y="111"/>
                  </a:lnTo>
                  <a:lnTo>
                    <a:pt x="330" y="110"/>
                  </a:lnTo>
                  <a:lnTo>
                    <a:pt x="330" y="110"/>
                  </a:lnTo>
                  <a:lnTo>
                    <a:pt x="332" y="109"/>
                  </a:lnTo>
                  <a:lnTo>
                    <a:pt x="333" y="108"/>
                  </a:lnTo>
                  <a:lnTo>
                    <a:pt x="333" y="106"/>
                  </a:lnTo>
                  <a:lnTo>
                    <a:pt x="335" y="105"/>
                  </a:lnTo>
                  <a:lnTo>
                    <a:pt x="336" y="104"/>
                  </a:lnTo>
                  <a:lnTo>
                    <a:pt x="338" y="104"/>
                  </a:lnTo>
                  <a:lnTo>
                    <a:pt x="338" y="103"/>
                  </a:lnTo>
                  <a:lnTo>
                    <a:pt x="340" y="103"/>
                  </a:lnTo>
                  <a:lnTo>
                    <a:pt x="342" y="103"/>
                  </a:lnTo>
                  <a:lnTo>
                    <a:pt x="345" y="103"/>
                  </a:lnTo>
                  <a:lnTo>
                    <a:pt x="346" y="105"/>
                  </a:lnTo>
                  <a:lnTo>
                    <a:pt x="347" y="104"/>
                  </a:lnTo>
                  <a:lnTo>
                    <a:pt x="349" y="105"/>
                  </a:lnTo>
                  <a:lnTo>
                    <a:pt x="350" y="107"/>
                  </a:lnTo>
                  <a:lnTo>
                    <a:pt x="351" y="106"/>
                  </a:lnTo>
                  <a:lnTo>
                    <a:pt x="353" y="107"/>
                  </a:lnTo>
                  <a:lnTo>
                    <a:pt x="354" y="108"/>
                  </a:lnTo>
                  <a:lnTo>
                    <a:pt x="356" y="110"/>
                  </a:lnTo>
                  <a:lnTo>
                    <a:pt x="357" y="108"/>
                  </a:lnTo>
                  <a:lnTo>
                    <a:pt x="357" y="104"/>
                  </a:lnTo>
                  <a:lnTo>
                    <a:pt x="359" y="102"/>
                  </a:lnTo>
                  <a:lnTo>
                    <a:pt x="360" y="103"/>
                  </a:lnTo>
                  <a:lnTo>
                    <a:pt x="361" y="105"/>
                  </a:lnTo>
                  <a:lnTo>
                    <a:pt x="362" y="104"/>
                  </a:lnTo>
                  <a:lnTo>
                    <a:pt x="363" y="104"/>
                  </a:lnTo>
                  <a:lnTo>
                    <a:pt x="364" y="104"/>
                  </a:lnTo>
                  <a:lnTo>
                    <a:pt x="364" y="102"/>
                  </a:lnTo>
                  <a:lnTo>
                    <a:pt x="363" y="100"/>
                  </a:lnTo>
                  <a:lnTo>
                    <a:pt x="363" y="96"/>
                  </a:lnTo>
                  <a:lnTo>
                    <a:pt x="364" y="95"/>
                  </a:lnTo>
                  <a:lnTo>
                    <a:pt x="365" y="96"/>
                  </a:lnTo>
                  <a:lnTo>
                    <a:pt x="366" y="95"/>
                  </a:lnTo>
                  <a:lnTo>
                    <a:pt x="365" y="94"/>
                  </a:lnTo>
                  <a:lnTo>
                    <a:pt x="363" y="92"/>
                  </a:lnTo>
                  <a:lnTo>
                    <a:pt x="362" y="90"/>
                  </a:lnTo>
                  <a:lnTo>
                    <a:pt x="362" y="88"/>
                  </a:lnTo>
                  <a:lnTo>
                    <a:pt x="362" y="87"/>
                  </a:lnTo>
                  <a:lnTo>
                    <a:pt x="362" y="86"/>
                  </a:lnTo>
                  <a:lnTo>
                    <a:pt x="362" y="85"/>
                  </a:lnTo>
                  <a:lnTo>
                    <a:pt x="364" y="82"/>
                  </a:lnTo>
                  <a:lnTo>
                    <a:pt x="366" y="82"/>
                  </a:lnTo>
                  <a:lnTo>
                    <a:pt x="368" y="80"/>
                  </a:lnTo>
                  <a:lnTo>
                    <a:pt x="368" y="78"/>
                  </a:lnTo>
                  <a:lnTo>
                    <a:pt x="366" y="77"/>
                  </a:lnTo>
                  <a:lnTo>
                    <a:pt x="364" y="78"/>
                  </a:lnTo>
                  <a:lnTo>
                    <a:pt x="364" y="76"/>
                  </a:lnTo>
                  <a:lnTo>
                    <a:pt x="366" y="75"/>
                  </a:lnTo>
                  <a:lnTo>
                    <a:pt x="368" y="73"/>
                  </a:lnTo>
                  <a:lnTo>
                    <a:pt x="368" y="71"/>
                  </a:lnTo>
                  <a:lnTo>
                    <a:pt x="367" y="70"/>
                  </a:lnTo>
                  <a:lnTo>
                    <a:pt x="366" y="69"/>
                  </a:lnTo>
                  <a:lnTo>
                    <a:pt x="368" y="67"/>
                  </a:lnTo>
                  <a:lnTo>
                    <a:pt x="369" y="66"/>
                  </a:lnTo>
                  <a:lnTo>
                    <a:pt x="370" y="66"/>
                  </a:lnTo>
                  <a:lnTo>
                    <a:pt x="371" y="64"/>
                  </a:lnTo>
                  <a:lnTo>
                    <a:pt x="372" y="62"/>
                  </a:lnTo>
                  <a:lnTo>
                    <a:pt x="373" y="61"/>
                  </a:lnTo>
                  <a:lnTo>
                    <a:pt x="375" y="61"/>
                  </a:lnTo>
                  <a:lnTo>
                    <a:pt x="377" y="62"/>
                  </a:lnTo>
                  <a:lnTo>
                    <a:pt x="378" y="62"/>
                  </a:lnTo>
                  <a:lnTo>
                    <a:pt x="379" y="63"/>
                  </a:lnTo>
                  <a:lnTo>
                    <a:pt x="380" y="64"/>
                  </a:lnTo>
                  <a:lnTo>
                    <a:pt x="379" y="67"/>
                  </a:lnTo>
                  <a:lnTo>
                    <a:pt x="380" y="69"/>
                  </a:lnTo>
                  <a:lnTo>
                    <a:pt x="382" y="70"/>
                  </a:lnTo>
                  <a:lnTo>
                    <a:pt x="381" y="72"/>
                  </a:lnTo>
                  <a:lnTo>
                    <a:pt x="383" y="73"/>
                  </a:lnTo>
                  <a:lnTo>
                    <a:pt x="385" y="74"/>
                  </a:lnTo>
                  <a:lnTo>
                    <a:pt x="386" y="75"/>
                  </a:lnTo>
                  <a:lnTo>
                    <a:pt x="387" y="76"/>
                  </a:lnTo>
                  <a:lnTo>
                    <a:pt x="386" y="78"/>
                  </a:lnTo>
                  <a:lnTo>
                    <a:pt x="386" y="80"/>
                  </a:lnTo>
                  <a:lnTo>
                    <a:pt x="385" y="80"/>
                  </a:lnTo>
                  <a:lnTo>
                    <a:pt x="386" y="82"/>
                  </a:lnTo>
                  <a:lnTo>
                    <a:pt x="386" y="84"/>
                  </a:lnTo>
                  <a:lnTo>
                    <a:pt x="386" y="85"/>
                  </a:lnTo>
                  <a:lnTo>
                    <a:pt x="388" y="86"/>
                  </a:lnTo>
                  <a:lnTo>
                    <a:pt x="389" y="86"/>
                  </a:lnTo>
                  <a:lnTo>
                    <a:pt x="391" y="85"/>
                  </a:lnTo>
                  <a:lnTo>
                    <a:pt x="393" y="84"/>
                  </a:lnTo>
                  <a:lnTo>
                    <a:pt x="393" y="82"/>
                  </a:lnTo>
                  <a:lnTo>
                    <a:pt x="394" y="80"/>
                  </a:lnTo>
                  <a:lnTo>
                    <a:pt x="396" y="80"/>
                  </a:lnTo>
                  <a:lnTo>
                    <a:pt x="398" y="78"/>
                  </a:lnTo>
                  <a:lnTo>
                    <a:pt x="399" y="77"/>
                  </a:lnTo>
                  <a:lnTo>
                    <a:pt x="401" y="77"/>
                  </a:lnTo>
                  <a:lnTo>
                    <a:pt x="401" y="75"/>
                  </a:lnTo>
                  <a:lnTo>
                    <a:pt x="403" y="75"/>
                  </a:lnTo>
                  <a:lnTo>
                    <a:pt x="404" y="73"/>
                  </a:lnTo>
                  <a:lnTo>
                    <a:pt x="404" y="70"/>
                  </a:lnTo>
                  <a:lnTo>
                    <a:pt x="406" y="68"/>
                  </a:lnTo>
                  <a:lnTo>
                    <a:pt x="408" y="67"/>
                  </a:lnTo>
                  <a:lnTo>
                    <a:pt x="409" y="66"/>
                  </a:lnTo>
                  <a:lnTo>
                    <a:pt x="409" y="67"/>
                  </a:lnTo>
                  <a:lnTo>
                    <a:pt x="410" y="68"/>
                  </a:lnTo>
                  <a:lnTo>
                    <a:pt x="411" y="69"/>
                  </a:lnTo>
                  <a:lnTo>
                    <a:pt x="413" y="70"/>
                  </a:lnTo>
                  <a:lnTo>
                    <a:pt x="414" y="70"/>
                  </a:lnTo>
                  <a:lnTo>
                    <a:pt x="416" y="70"/>
                  </a:lnTo>
                  <a:lnTo>
                    <a:pt x="416" y="72"/>
                  </a:lnTo>
                  <a:lnTo>
                    <a:pt x="417" y="73"/>
                  </a:lnTo>
                  <a:lnTo>
                    <a:pt x="417" y="74"/>
                  </a:lnTo>
                  <a:lnTo>
                    <a:pt x="419" y="74"/>
                  </a:lnTo>
                  <a:lnTo>
                    <a:pt x="423" y="74"/>
                  </a:lnTo>
                  <a:lnTo>
                    <a:pt x="425" y="72"/>
                  </a:lnTo>
                  <a:lnTo>
                    <a:pt x="427" y="71"/>
                  </a:lnTo>
                  <a:lnTo>
                    <a:pt x="429" y="72"/>
                  </a:lnTo>
                  <a:lnTo>
                    <a:pt x="431" y="72"/>
                  </a:lnTo>
                  <a:lnTo>
                    <a:pt x="432" y="71"/>
                  </a:lnTo>
                  <a:lnTo>
                    <a:pt x="431" y="62"/>
                  </a:lnTo>
                  <a:lnTo>
                    <a:pt x="432" y="60"/>
                  </a:lnTo>
                  <a:lnTo>
                    <a:pt x="433" y="59"/>
                  </a:lnTo>
                  <a:lnTo>
                    <a:pt x="433" y="56"/>
                  </a:lnTo>
                  <a:lnTo>
                    <a:pt x="433" y="56"/>
                  </a:lnTo>
                  <a:lnTo>
                    <a:pt x="432" y="56"/>
                  </a:lnTo>
                  <a:lnTo>
                    <a:pt x="430" y="56"/>
                  </a:lnTo>
                  <a:lnTo>
                    <a:pt x="427" y="54"/>
                  </a:lnTo>
                  <a:lnTo>
                    <a:pt x="429" y="53"/>
                  </a:lnTo>
                  <a:lnTo>
                    <a:pt x="430" y="52"/>
                  </a:lnTo>
                  <a:lnTo>
                    <a:pt x="428" y="52"/>
                  </a:lnTo>
                  <a:lnTo>
                    <a:pt x="426" y="53"/>
                  </a:lnTo>
                  <a:lnTo>
                    <a:pt x="428" y="50"/>
                  </a:lnTo>
                  <a:lnTo>
                    <a:pt x="426" y="48"/>
                  </a:lnTo>
                  <a:lnTo>
                    <a:pt x="428" y="47"/>
                  </a:lnTo>
                  <a:lnTo>
                    <a:pt x="430" y="46"/>
                  </a:lnTo>
                  <a:lnTo>
                    <a:pt x="431" y="46"/>
                  </a:lnTo>
                  <a:lnTo>
                    <a:pt x="433" y="42"/>
                  </a:lnTo>
                  <a:lnTo>
                    <a:pt x="434" y="39"/>
                  </a:lnTo>
                  <a:lnTo>
                    <a:pt x="436" y="38"/>
                  </a:lnTo>
                  <a:lnTo>
                    <a:pt x="436" y="37"/>
                  </a:lnTo>
                  <a:lnTo>
                    <a:pt x="437" y="36"/>
                  </a:lnTo>
                  <a:lnTo>
                    <a:pt x="438" y="36"/>
                  </a:lnTo>
                  <a:lnTo>
                    <a:pt x="440" y="37"/>
                  </a:lnTo>
                  <a:lnTo>
                    <a:pt x="442" y="38"/>
                  </a:lnTo>
                  <a:lnTo>
                    <a:pt x="444" y="38"/>
                  </a:lnTo>
                  <a:lnTo>
                    <a:pt x="445" y="39"/>
                  </a:lnTo>
                  <a:lnTo>
                    <a:pt x="447" y="38"/>
                  </a:lnTo>
                  <a:lnTo>
                    <a:pt x="446" y="36"/>
                  </a:lnTo>
                  <a:lnTo>
                    <a:pt x="448" y="36"/>
                  </a:lnTo>
                  <a:lnTo>
                    <a:pt x="449" y="36"/>
                  </a:lnTo>
                  <a:lnTo>
                    <a:pt x="451" y="35"/>
                  </a:lnTo>
                  <a:lnTo>
                    <a:pt x="452" y="33"/>
                  </a:lnTo>
                  <a:lnTo>
                    <a:pt x="454" y="33"/>
                  </a:lnTo>
                  <a:lnTo>
                    <a:pt x="456" y="32"/>
                  </a:lnTo>
                  <a:lnTo>
                    <a:pt x="458" y="31"/>
                  </a:lnTo>
                  <a:lnTo>
                    <a:pt x="458" y="30"/>
                  </a:lnTo>
                  <a:lnTo>
                    <a:pt x="458" y="29"/>
                  </a:lnTo>
                  <a:lnTo>
                    <a:pt x="461" y="29"/>
                  </a:lnTo>
                  <a:lnTo>
                    <a:pt x="462" y="28"/>
                  </a:lnTo>
                  <a:lnTo>
                    <a:pt x="463" y="27"/>
                  </a:lnTo>
                  <a:lnTo>
                    <a:pt x="461" y="26"/>
                  </a:lnTo>
                  <a:lnTo>
                    <a:pt x="460" y="23"/>
                  </a:lnTo>
                  <a:lnTo>
                    <a:pt x="459" y="23"/>
                  </a:lnTo>
                  <a:lnTo>
                    <a:pt x="459" y="21"/>
                  </a:lnTo>
                  <a:lnTo>
                    <a:pt x="460" y="21"/>
                  </a:lnTo>
                  <a:lnTo>
                    <a:pt x="459" y="19"/>
                  </a:lnTo>
                  <a:lnTo>
                    <a:pt x="458" y="18"/>
                  </a:lnTo>
                  <a:lnTo>
                    <a:pt x="457" y="21"/>
                  </a:lnTo>
                  <a:lnTo>
                    <a:pt x="456" y="20"/>
                  </a:lnTo>
                  <a:lnTo>
                    <a:pt x="456" y="19"/>
                  </a:lnTo>
                  <a:lnTo>
                    <a:pt x="456" y="16"/>
                  </a:lnTo>
                  <a:lnTo>
                    <a:pt x="454" y="15"/>
                  </a:lnTo>
                  <a:lnTo>
                    <a:pt x="456" y="15"/>
                  </a:lnTo>
                  <a:lnTo>
                    <a:pt x="457" y="14"/>
                  </a:lnTo>
                  <a:lnTo>
                    <a:pt x="457" y="14"/>
                  </a:lnTo>
                  <a:lnTo>
                    <a:pt x="459" y="14"/>
                  </a:lnTo>
                  <a:lnTo>
                    <a:pt x="460" y="14"/>
                  </a:lnTo>
                  <a:lnTo>
                    <a:pt x="462" y="14"/>
                  </a:lnTo>
                  <a:lnTo>
                    <a:pt x="463" y="15"/>
                  </a:lnTo>
                  <a:lnTo>
                    <a:pt x="464" y="16"/>
                  </a:lnTo>
                  <a:lnTo>
                    <a:pt x="465" y="18"/>
                  </a:lnTo>
                  <a:lnTo>
                    <a:pt x="466" y="17"/>
                  </a:lnTo>
                  <a:lnTo>
                    <a:pt x="466" y="15"/>
                  </a:lnTo>
                  <a:lnTo>
                    <a:pt x="467" y="13"/>
                  </a:lnTo>
                  <a:lnTo>
                    <a:pt x="468" y="13"/>
                  </a:lnTo>
                  <a:lnTo>
                    <a:pt x="468" y="11"/>
                  </a:lnTo>
                  <a:lnTo>
                    <a:pt x="468" y="8"/>
                  </a:lnTo>
                  <a:lnTo>
                    <a:pt x="469" y="7"/>
                  </a:lnTo>
                  <a:lnTo>
                    <a:pt x="471" y="7"/>
                  </a:lnTo>
                  <a:lnTo>
                    <a:pt x="471" y="9"/>
                  </a:lnTo>
                  <a:lnTo>
                    <a:pt x="472" y="9"/>
                  </a:lnTo>
                  <a:lnTo>
                    <a:pt x="472" y="10"/>
                  </a:lnTo>
                  <a:lnTo>
                    <a:pt x="472" y="13"/>
                  </a:lnTo>
                  <a:lnTo>
                    <a:pt x="473" y="13"/>
                  </a:lnTo>
                  <a:lnTo>
                    <a:pt x="474" y="12"/>
                  </a:lnTo>
                  <a:lnTo>
                    <a:pt x="475" y="10"/>
                  </a:lnTo>
                  <a:lnTo>
                    <a:pt x="475" y="8"/>
                  </a:lnTo>
                  <a:lnTo>
                    <a:pt x="476" y="7"/>
                  </a:lnTo>
                  <a:lnTo>
                    <a:pt x="477" y="8"/>
                  </a:lnTo>
                  <a:lnTo>
                    <a:pt x="479" y="7"/>
                  </a:lnTo>
                  <a:lnTo>
                    <a:pt x="480" y="7"/>
                  </a:lnTo>
                  <a:lnTo>
                    <a:pt x="480" y="6"/>
                  </a:lnTo>
                  <a:lnTo>
                    <a:pt x="481" y="4"/>
                  </a:lnTo>
                  <a:lnTo>
                    <a:pt x="480" y="3"/>
                  </a:lnTo>
                  <a:lnTo>
                    <a:pt x="480" y="1"/>
                  </a:lnTo>
                  <a:lnTo>
                    <a:pt x="483" y="1"/>
                  </a:lnTo>
                  <a:lnTo>
                    <a:pt x="483" y="0"/>
                  </a:lnTo>
                  <a:lnTo>
                    <a:pt x="484" y="1"/>
                  </a:lnTo>
                  <a:lnTo>
                    <a:pt x="484" y="3"/>
                  </a:lnTo>
                  <a:lnTo>
                    <a:pt x="485" y="2"/>
                  </a:lnTo>
                  <a:lnTo>
                    <a:pt x="486" y="3"/>
                  </a:lnTo>
                  <a:lnTo>
                    <a:pt x="485" y="4"/>
                  </a:lnTo>
                  <a:lnTo>
                    <a:pt x="486" y="5"/>
                  </a:lnTo>
                  <a:lnTo>
                    <a:pt x="487" y="7"/>
                  </a:lnTo>
                  <a:lnTo>
                    <a:pt x="487" y="7"/>
                  </a:lnTo>
                  <a:lnTo>
                    <a:pt x="488" y="9"/>
                  </a:lnTo>
                  <a:lnTo>
                    <a:pt x="489" y="10"/>
                  </a:lnTo>
                  <a:lnTo>
                    <a:pt x="490" y="13"/>
                  </a:lnTo>
                  <a:lnTo>
                    <a:pt x="492" y="14"/>
                  </a:lnTo>
                  <a:lnTo>
                    <a:pt x="493" y="14"/>
                  </a:lnTo>
                  <a:lnTo>
                    <a:pt x="491" y="15"/>
                  </a:lnTo>
                  <a:lnTo>
                    <a:pt x="493" y="17"/>
                  </a:lnTo>
                  <a:lnTo>
                    <a:pt x="494" y="18"/>
                  </a:lnTo>
                  <a:lnTo>
                    <a:pt x="496" y="21"/>
                  </a:lnTo>
                  <a:lnTo>
                    <a:pt x="496" y="22"/>
                  </a:lnTo>
                  <a:lnTo>
                    <a:pt x="497" y="22"/>
                  </a:lnTo>
                  <a:lnTo>
                    <a:pt x="497" y="21"/>
                  </a:lnTo>
                  <a:lnTo>
                    <a:pt x="496" y="20"/>
                  </a:lnTo>
                  <a:lnTo>
                    <a:pt x="496" y="19"/>
                  </a:lnTo>
                  <a:lnTo>
                    <a:pt x="496" y="18"/>
                  </a:lnTo>
                  <a:lnTo>
                    <a:pt x="496" y="17"/>
                  </a:lnTo>
                  <a:lnTo>
                    <a:pt x="495" y="17"/>
                  </a:lnTo>
                  <a:lnTo>
                    <a:pt x="495" y="16"/>
                  </a:lnTo>
                  <a:lnTo>
                    <a:pt x="494" y="15"/>
                  </a:lnTo>
                  <a:lnTo>
                    <a:pt x="495" y="15"/>
                  </a:lnTo>
                  <a:lnTo>
                    <a:pt x="495" y="15"/>
                  </a:lnTo>
                  <a:lnTo>
                    <a:pt x="496" y="14"/>
                  </a:lnTo>
                  <a:lnTo>
                    <a:pt x="496" y="14"/>
                  </a:lnTo>
                  <a:lnTo>
                    <a:pt x="497" y="14"/>
                  </a:lnTo>
                  <a:lnTo>
                    <a:pt x="498" y="15"/>
                  </a:lnTo>
                  <a:lnTo>
                    <a:pt x="499" y="17"/>
                  </a:lnTo>
                  <a:lnTo>
                    <a:pt x="499" y="19"/>
                  </a:lnTo>
                  <a:lnTo>
                    <a:pt x="500" y="21"/>
                  </a:lnTo>
                  <a:lnTo>
                    <a:pt x="500" y="23"/>
                  </a:lnTo>
                  <a:lnTo>
                    <a:pt x="501" y="23"/>
                  </a:lnTo>
                  <a:lnTo>
                    <a:pt x="502" y="24"/>
                  </a:lnTo>
                  <a:lnTo>
                    <a:pt x="502" y="26"/>
                  </a:lnTo>
                  <a:lnTo>
                    <a:pt x="502" y="27"/>
                  </a:lnTo>
                  <a:lnTo>
                    <a:pt x="504" y="29"/>
                  </a:lnTo>
                  <a:lnTo>
                    <a:pt x="504" y="30"/>
                  </a:lnTo>
                  <a:lnTo>
                    <a:pt x="504" y="31"/>
                  </a:lnTo>
                  <a:lnTo>
                    <a:pt x="505" y="31"/>
                  </a:lnTo>
                  <a:lnTo>
                    <a:pt x="507" y="31"/>
                  </a:lnTo>
                  <a:lnTo>
                    <a:pt x="508" y="31"/>
                  </a:lnTo>
                  <a:lnTo>
                    <a:pt x="509" y="32"/>
                  </a:lnTo>
                  <a:lnTo>
                    <a:pt x="511" y="33"/>
                  </a:lnTo>
                  <a:lnTo>
                    <a:pt x="512" y="33"/>
                  </a:lnTo>
                  <a:lnTo>
                    <a:pt x="512" y="32"/>
                  </a:lnTo>
                  <a:lnTo>
                    <a:pt x="514" y="32"/>
                  </a:lnTo>
                  <a:lnTo>
                    <a:pt x="516" y="31"/>
                  </a:lnTo>
                  <a:lnTo>
                    <a:pt x="519" y="31"/>
                  </a:lnTo>
                  <a:lnTo>
                    <a:pt x="521" y="32"/>
                  </a:lnTo>
                  <a:lnTo>
                    <a:pt x="523" y="34"/>
                  </a:lnTo>
                  <a:lnTo>
                    <a:pt x="524" y="36"/>
                  </a:lnTo>
                  <a:lnTo>
                    <a:pt x="525" y="36"/>
                  </a:lnTo>
                  <a:lnTo>
                    <a:pt x="528" y="36"/>
                  </a:lnTo>
                  <a:lnTo>
                    <a:pt x="529" y="37"/>
                  </a:lnTo>
                  <a:lnTo>
                    <a:pt x="530" y="36"/>
                  </a:lnTo>
                  <a:lnTo>
                    <a:pt x="531" y="35"/>
                  </a:lnTo>
                  <a:lnTo>
                    <a:pt x="533" y="34"/>
                  </a:lnTo>
                  <a:lnTo>
                    <a:pt x="535" y="34"/>
                  </a:lnTo>
                  <a:lnTo>
                    <a:pt x="536" y="33"/>
                  </a:lnTo>
                  <a:lnTo>
                    <a:pt x="539" y="33"/>
                  </a:lnTo>
                  <a:lnTo>
                    <a:pt x="541" y="34"/>
                  </a:lnTo>
                  <a:lnTo>
                    <a:pt x="543" y="34"/>
                  </a:lnTo>
                  <a:lnTo>
                    <a:pt x="543" y="33"/>
                  </a:lnTo>
                  <a:lnTo>
                    <a:pt x="544" y="32"/>
                  </a:lnTo>
                  <a:lnTo>
                    <a:pt x="547" y="33"/>
                  </a:lnTo>
                  <a:lnTo>
                    <a:pt x="548" y="33"/>
                  </a:lnTo>
                  <a:lnTo>
                    <a:pt x="548" y="31"/>
                  </a:lnTo>
                  <a:lnTo>
                    <a:pt x="549" y="31"/>
                  </a:lnTo>
                  <a:lnTo>
                    <a:pt x="550" y="30"/>
                  </a:lnTo>
                  <a:lnTo>
                    <a:pt x="550" y="28"/>
                  </a:lnTo>
                  <a:lnTo>
                    <a:pt x="549" y="26"/>
                  </a:lnTo>
                  <a:lnTo>
                    <a:pt x="550" y="25"/>
                  </a:lnTo>
                  <a:lnTo>
                    <a:pt x="551" y="25"/>
                  </a:lnTo>
                  <a:lnTo>
                    <a:pt x="551" y="26"/>
                  </a:lnTo>
                  <a:lnTo>
                    <a:pt x="552" y="25"/>
                  </a:lnTo>
                  <a:lnTo>
                    <a:pt x="551" y="24"/>
                  </a:lnTo>
                  <a:lnTo>
                    <a:pt x="552" y="24"/>
                  </a:lnTo>
                  <a:lnTo>
                    <a:pt x="553" y="24"/>
                  </a:lnTo>
                  <a:lnTo>
                    <a:pt x="554" y="24"/>
                  </a:lnTo>
                  <a:lnTo>
                    <a:pt x="554" y="23"/>
                  </a:lnTo>
                  <a:lnTo>
                    <a:pt x="553" y="22"/>
                  </a:lnTo>
                  <a:lnTo>
                    <a:pt x="555" y="22"/>
                  </a:lnTo>
                  <a:lnTo>
                    <a:pt x="557" y="21"/>
                  </a:lnTo>
                  <a:lnTo>
                    <a:pt x="557" y="22"/>
                  </a:lnTo>
                  <a:lnTo>
                    <a:pt x="558" y="22"/>
                  </a:lnTo>
                  <a:lnTo>
                    <a:pt x="558" y="20"/>
                  </a:lnTo>
                  <a:lnTo>
                    <a:pt x="557" y="18"/>
                  </a:lnTo>
                  <a:lnTo>
                    <a:pt x="558" y="16"/>
                  </a:lnTo>
                  <a:lnTo>
                    <a:pt x="559" y="16"/>
                  </a:lnTo>
                  <a:lnTo>
                    <a:pt x="559" y="15"/>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42" name="Freeform 242"/>
            <p:cNvSpPr>
              <a:spLocks/>
            </p:cNvSpPr>
            <p:nvPr/>
          </p:nvSpPr>
          <p:spPr bwMode="auto">
            <a:xfrm>
              <a:off x="4813301" y="3838571"/>
              <a:ext cx="41275" cy="25400"/>
            </a:xfrm>
            <a:custGeom>
              <a:avLst/>
              <a:gdLst>
                <a:gd name="T0" fmla="*/ 1 w 26"/>
                <a:gd name="T1" fmla="*/ 16 h 16"/>
                <a:gd name="T2" fmla="*/ 0 w 26"/>
                <a:gd name="T3" fmla="*/ 13 h 16"/>
                <a:gd name="T4" fmla="*/ 1 w 26"/>
                <a:gd name="T5" fmla="*/ 14 h 16"/>
                <a:gd name="T6" fmla="*/ 2 w 26"/>
                <a:gd name="T7" fmla="*/ 15 h 16"/>
                <a:gd name="T8" fmla="*/ 4 w 26"/>
                <a:gd name="T9" fmla="*/ 15 h 16"/>
                <a:gd name="T10" fmla="*/ 4 w 26"/>
                <a:gd name="T11" fmla="*/ 14 h 16"/>
                <a:gd name="T12" fmla="*/ 5 w 26"/>
                <a:gd name="T13" fmla="*/ 13 h 16"/>
                <a:gd name="T14" fmla="*/ 7 w 26"/>
                <a:gd name="T15" fmla="*/ 11 h 16"/>
                <a:gd name="T16" fmla="*/ 8 w 26"/>
                <a:gd name="T17" fmla="*/ 10 h 16"/>
                <a:gd name="T18" fmla="*/ 9 w 26"/>
                <a:gd name="T19" fmla="*/ 10 h 16"/>
                <a:gd name="T20" fmla="*/ 9 w 26"/>
                <a:gd name="T21" fmla="*/ 10 h 16"/>
                <a:gd name="T22" fmla="*/ 10 w 26"/>
                <a:gd name="T23" fmla="*/ 9 h 16"/>
                <a:gd name="T24" fmla="*/ 11 w 26"/>
                <a:gd name="T25" fmla="*/ 9 h 16"/>
                <a:gd name="T26" fmla="*/ 12 w 26"/>
                <a:gd name="T27" fmla="*/ 9 h 16"/>
                <a:gd name="T28" fmla="*/ 12 w 26"/>
                <a:gd name="T29" fmla="*/ 8 h 16"/>
                <a:gd name="T30" fmla="*/ 13 w 26"/>
                <a:gd name="T31" fmla="*/ 9 h 16"/>
                <a:gd name="T32" fmla="*/ 14 w 26"/>
                <a:gd name="T33" fmla="*/ 10 h 16"/>
                <a:gd name="T34" fmla="*/ 15 w 26"/>
                <a:gd name="T35" fmla="*/ 12 h 16"/>
                <a:gd name="T36" fmla="*/ 16 w 26"/>
                <a:gd name="T37" fmla="*/ 12 h 16"/>
                <a:gd name="T38" fmla="*/ 16 w 26"/>
                <a:gd name="T39" fmla="*/ 11 h 16"/>
                <a:gd name="T40" fmla="*/ 16 w 26"/>
                <a:gd name="T41" fmla="*/ 10 h 16"/>
                <a:gd name="T42" fmla="*/ 17 w 26"/>
                <a:gd name="T43" fmla="*/ 8 h 16"/>
                <a:gd name="T44" fmla="*/ 19 w 26"/>
                <a:gd name="T45" fmla="*/ 8 h 16"/>
                <a:gd name="T46" fmla="*/ 20 w 26"/>
                <a:gd name="T47" fmla="*/ 8 h 16"/>
                <a:gd name="T48" fmla="*/ 20 w 26"/>
                <a:gd name="T49" fmla="*/ 7 h 16"/>
                <a:gd name="T50" fmla="*/ 18 w 26"/>
                <a:gd name="T51" fmla="*/ 7 h 16"/>
                <a:gd name="T52" fmla="*/ 17 w 26"/>
                <a:gd name="T53" fmla="*/ 5 h 16"/>
                <a:gd name="T54" fmla="*/ 16 w 26"/>
                <a:gd name="T55" fmla="*/ 3 h 16"/>
                <a:gd name="T56" fmla="*/ 17 w 26"/>
                <a:gd name="T57" fmla="*/ 3 h 16"/>
                <a:gd name="T58" fmla="*/ 20 w 26"/>
                <a:gd name="T59" fmla="*/ 2 h 16"/>
                <a:gd name="T60" fmla="*/ 21 w 26"/>
                <a:gd name="T61" fmla="*/ 1 h 16"/>
                <a:gd name="T62" fmla="*/ 22 w 26"/>
                <a:gd name="T63" fmla="*/ 1 h 16"/>
                <a:gd name="T64" fmla="*/ 23 w 26"/>
                <a:gd name="T65" fmla="*/ 0 h 16"/>
                <a:gd name="T66" fmla="*/ 24 w 26"/>
                <a:gd name="T67" fmla="*/ 0 h 16"/>
                <a:gd name="T68" fmla="*/ 25 w 26"/>
                <a:gd name="T69" fmla="*/ 1 h 16"/>
                <a:gd name="T70" fmla="*/ 24 w 26"/>
                <a:gd name="T71" fmla="*/ 2 h 16"/>
                <a:gd name="T72" fmla="*/ 25 w 26"/>
                <a:gd name="T73" fmla="*/ 3 h 16"/>
                <a:gd name="T74" fmla="*/ 24 w 26"/>
                <a:gd name="T75" fmla="*/ 4 h 16"/>
                <a:gd name="T76" fmla="*/ 25 w 26"/>
                <a:gd name="T77" fmla="*/ 5 h 16"/>
                <a:gd name="T78" fmla="*/ 26 w 26"/>
                <a:gd name="T79"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 h="16">
                  <a:moveTo>
                    <a:pt x="1" y="16"/>
                  </a:moveTo>
                  <a:lnTo>
                    <a:pt x="0" y="13"/>
                  </a:lnTo>
                  <a:lnTo>
                    <a:pt x="1" y="14"/>
                  </a:lnTo>
                  <a:lnTo>
                    <a:pt x="2" y="15"/>
                  </a:lnTo>
                  <a:lnTo>
                    <a:pt x="4" y="15"/>
                  </a:lnTo>
                  <a:lnTo>
                    <a:pt x="4" y="14"/>
                  </a:lnTo>
                  <a:lnTo>
                    <a:pt x="5" y="13"/>
                  </a:lnTo>
                  <a:lnTo>
                    <a:pt x="7" y="11"/>
                  </a:lnTo>
                  <a:lnTo>
                    <a:pt x="8" y="10"/>
                  </a:lnTo>
                  <a:lnTo>
                    <a:pt x="9" y="10"/>
                  </a:lnTo>
                  <a:lnTo>
                    <a:pt x="9" y="10"/>
                  </a:lnTo>
                  <a:lnTo>
                    <a:pt x="10" y="9"/>
                  </a:lnTo>
                  <a:lnTo>
                    <a:pt x="11" y="9"/>
                  </a:lnTo>
                  <a:lnTo>
                    <a:pt x="12" y="9"/>
                  </a:lnTo>
                  <a:lnTo>
                    <a:pt x="12" y="8"/>
                  </a:lnTo>
                  <a:lnTo>
                    <a:pt x="13" y="9"/>
                  </a:lnTo>
                  <a:lnTo>
                    <a:pt x="14" y="10"/>
                  </a:lnTo>
                  <a:lnTo>
                    <a:pt x="15" y="12"/>
                  </a:lnTo>
                  <a:lnTo>
                    <a:pt x="16" y="12"/>
                  </a:lnTo>
                  <a:lnTo>
                    <a:pt x="16" y="11"/>
                  </a:lnTo>
                  <a:lnTo>
                    <a:pt x="16" y="10"/>
                  </a:lnTo>
                  <a:lnTo>
                    <a:pt x="17" y="8"/>
                  </a:lnTo>
                  <a:lnTo>
                    <a:pt x="19" y="8"/>
                  </a:lnTo>
                  <a:lnTo>
                    <a:pt x="20" y="8"/>
                  </a:lnTo>
                  <a:lnTo>
                    <a:pt x="20" y="7"/>
                  </a:lnTo>
                  <a:lnTo>
                    <a:pt x="18" y="7"/>
                  </a:lnTo>
                  <a:lnTo>
                    <a:pt x="17" y="5"/>
                  </a:lnTo>
                  <a:lnTo>
                    <a:pt x="16" y="3"/>
                  </a:lnTo>
                  <a:lnTo>
                    <a:pt x="17" y="3"/>
                  </a:lnTo>
                  <a:lnTo>
                    <a:pt x="20" y="2"/>
                  </a:lnTo>
                  <a:lnTo>
                    <a:pt x="21" y="1"/>
                  </a:lnTo>
                  <a:lnTo>
                    <a:pt x="22" y="1"/>
                  </a:lnTo>
                  <a:lnTo>
                    <a:pt x="23" y="0"/>
                  </a:lnTo>
                  <a:lnTo>
                    <a:pt x="24" y="0"/>
                  </a:lnTo>
                  <a:lnTo>
                    <a:pt x="25" y="1"/>
                  </a:lnTo>
                  <a:lnTo>
                    <a:pt x="24" y="2"/>
                  </a:lnTo>
                  <a:lnTo>
                    <a:pt x="25" y="3"/>
                  </a:lnTo>
                  <a:lnTo>
                    <a:pt x="24" y="4"/>
                  </a:lnTo>
                  <a:lnTo>
                    <a:pt x="25" y="5"/>
                  </a:lnTo>
                  <a:lnTo>
                    <a:pt x="26" y="6"/>
                  </a:lnTo>
                </a:path>
              </a:pathLst>
            </a:custGeom>
            <a:noFill/>
            <a:ln w="4763">
              <a:solidFill>
                <a:srgbClr val="6E6E6E"/>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43" name="Rectangle 243"/>
            <p:cNvSpPr>
              <a:spLocks noChangeArrowheads="1"/>
            </p:cNvSpPr>
            <p:nvPr/>
          </p:nvSpPr>
          <p:spPr bwMode="auto">
            <a:xfrm>
              <a:off x="2951164" y="2662235"/>
              <a:ext cx="503432"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a:solidFill>
                    <a:srgbClr val="000000"/>
                  </a:solidFill>
                </a:rPr>
                <a:t>RAJASTHAN</a:t>
              </a:r>
              <a:endParaRPr lang="en-US" altLang="en-US"/>
            </a:p>
          </p:txBody>
        </p:sp>
        <p:sp>
          <p:nvSpPr>
            <p:cNvPr id="244" name="Rectangle 244"/>
            <p:cNvSpPr>
              <a:spLocks noChangeArrowheads="1"/>
            </p:cNvSpPr>
            <p:nvPr/>
          </p:nvSpPr>
          <p:spPr bwMode="auto">
            <a:xfrm>
              <a:off x="2781300" y="3268659"/>
              <a:ext cx="394297"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a:solidFill>
                    <a:srgbClr val="000000"/>
                  </a:solidFill>
                </a:rPr>
                <a:t>GUJARAT</a:t>
              </a:r>
              <a:endParaRPr lang="en-US" altLang="en-US"/>
            </a:p>
          </p:txBody>
        </p:sp>
        <p:sp>
          <p:nvSpPr>
            <p:cNvPr id="245" name="Rectangle 245"/>
            <p:cNvSpPr>
              <a:spLocks noChangeArrowheads="1"/>
            </p:cNvSpPr>
            <p:nvPr/>
          </p:nvSpPr>
          <p:spPr bwMode="auto">
            <a:xfrm>
              <a:off x="4641851" y="3590922"/>
              <a:ext cx="323887"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ODISHA</a:t>
              </a:r>
              <a:endParaRPr lang="en-US" altLang="en-US" dirty="0"/>
            </a:p>
          </p:txBody>
        </p:sp>
        <p:sp>
          <p:nvSpPr>
            <p:cNvPr id="246" name="Rectangle 246"/>
            <p:cNvSpPr>
              <a:spLocks noChangeArrowheads="1"/>
            </p:cNvSpPr>
            <p:nvPr/>
          </p:nvSpPr>
          <p:spPr bwMode="auto">
            <a:xfrm>
              <a:off x="3116264" y="3756021"/>
              <a:ext cx="649534"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a:solidFill>
                    <a:srgbClr val="000000"/>
                  </a:solidFill>
                </a:rPr>
                <a:t>MAHARASHTRA</a:t>
              </a:r>
              <a:endParaRPr lang="en-US" altLang="en-US"/>
            </a:p>
          </p:txBody>
        </p:sp>
        <p:sp>
          <p:nvSpPr>
            <p:cNvPr id="247" name="Rectangle 247"/>
            <p:cNvSpPr>
              <a:spLocks noChangeArrowheads="1"/>
            </p:cNvSpPr>
            <p:nvPr/>
          </p:nvSpPr>
          <p:spPr bwMode="auto">
            <a:xfrm>
              <a:off x="3463926" y="3225797"/>
              <a:ext cx="795634"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MADHYA PRADESH</a:t>
              </a:r>
              <a:endParaRPr lang="en-US" altLang="en-US" dirty="0"/>
            </a:p>
          </p:txBody>
        </p:sp>
        <p:sp>
          <p:nvSpPr>
            <p:cNvPr id="248" name="Rectangle 248"/>
            <p:cNvSpPr>
              <a:spLocks noChangeArrowheads="1"/>
            </p:cNvSpPr>
            <p:nvPr/>
          </p:nvSpPr>
          <p:spPr bwMode="auto">
            <a:xfrm>
              <a:off x="4924426" y="2824159"/>
              <a:ext cx="258758"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a:solidFill>
                    <a:srgbClr val="000000"/>
                  </a:solidFill>
                </a:rPr>
                <a:t>BIHAR</a:t>
              </a:r>
              <a:endParaRPr lang="en-US" altLang="en-US"/>
            </a:p>
          </p:txBody>
        </p:sp>
        <p:sp>
          <p:nvSpPr>
            <p:cNvPr id="249" name="Rectangle 249"/>
            <p:cNvSpPr>
              <a:spLocks noChangeArrowheads="1"/>
            </p:cNvSpPr>
            <p:nvPr/>
          </p:nvSpPr>
          <p:spPr bwMode="auto">
            <a:xfrm>
              <a:off x="3343276" y="4662482"/>
              <a:ext cx="512234"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a:solidFill>
                    <a:srgbClr val="000000"/>
                  </a:solidFill>
                </a:rPr>
                <a:t>KARNATAKA</a:t>
              </a:r>
              <a:endParaRPr lang="en-US" altLang="en-US"/>
            </a:p>
          </p:txBody>
        </p:sp>
        <p:sp>
          <p:nvSpPr>
            <p:cNvPr id="250" name="Rectangle 250"/>
            <p:cNvSpPr>
              <a:spLocks noChangeArrowheads="1"/>
            </p:cNvSpPr>
            <p:nvPr/>
          </p:nvSpPr>
          <p:spPr bwMode="auto">
            <a:xfrm>
              <a:off x="3984626" y="2638423"/>
              <a:ext cx="714662"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a:solidFill>
                    <a:srgbClr val="000000"/>
                  </a:solidFill>
                </a:rPr>
                <a:t>UTTAR PRADESH</a:t>
              </a:r>
              <a:endParaRPr lang="en-US" altLang="en-US"/>
            </a:p>
          </p:txBody>
        </p:sp>
        <p:sp>
          <p:nvSpPr>
            <p:cNvPr id="251" name="Rectangle 251"/>
            <p:cNvSpPr>
              <a:spLocks noChangeArrowheads="1"/>
            </p:cNvSpPr>
            <p:nvPr/>
          </p:nvSpPr>
          <p:spPr bwMode="auto">
            <a:xfrm>
              <a:off x="3241676" y="1489075"/>
              <a:ext cx="788593"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JAMMU &amp; KASHMIR</a:t>
              </a:r>
              <a:endParaRPr lang="en-US" altLang="en-US" dirty="0"/>
            </a:p>
          </p:txBody>
        </p:sp>
        <p:sp>
          <p:nvSpPr>
            <p:cNvPr id="252" name="Rectangle 252"/>
            <p:cNvSpPr>
              <a:spLocks noChangeArrowheads="1"/>
            </p:cNvSpPr>
            <p:nvPr/>
          </p:nvSpPr>
          <p:spPr bwMode="auto">
            <a:xfrm>
              <a:off x="5589590" y="2722560"/>
              <a:ext cx="295722"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a:solidFill>
                    <a:srgbClr val="000000"/>
                  </a:solidFill>
                </a:rPr>
                <a:t>ASSAM</a:t>
              </a:r>
              <a:endParaRPr lang="en-US" altLang="en-US"/>
            </a:p>
          </p:txBody>
        </p:sp>
        <p:sp>
          <p:nvSpPr>
            <p:cNvPr id="253" name="Rectangle 253"/>
            <p:cNvSpPr>
              <a:spLocks noChangeArrowheads="1"/>
            </p:cNvSpPr>
            <p:nvPr/>
          </p:nvSpPr>
          <p:spPr bwMode="auto">
            <a:xfrm>
              <a:off x="3768726" y="3998909"/>
              <a:ext cx="512234"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TELANGANA</a:t>
              </a:r>
              <a:endParaRPr lang="en-US" altLang="en-US" dirty="0"/>
            </a:p>
          </p:txBody>
        </p:sp>
        <p:sp>
          <p:nvSpPr>
            <p:cNvPr id="254" name="Rectangle 254"/>
            <p:cNvSpPr>
              <a:spLocks noChangeArrowheads="1"/>
            </p:cNvSpPr>
            <p:nvPr/>
          </p:nvSpPr>
          <p:spPr bwMode="auto">
            <a:xfrm>
              <a:off x="3305175" y="2085974"/>
              <a:ext cx="334448"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PUNJAB</a:t>
              </a:r>
              <a:endParaRPr lang="en-US" altLang="en-US" dirty="0"/>
            </a:p>
          </p:txBody>
        </p:sp>
        <p:sp>
          <p:nvSpPr>
            <p:cNvPr id="255" name="Rectangle 255"/>
            <p:cNvSpPr>
              <a:spLocks noChangeArrowheads="1"/>
            </p:cNvSpPr>
            <p:nvPr/>
          </p:nvSpPr>
          <p:spPr bwMode="auto">
            <a:xfrm>
              <a:off x="3605214" y="5008558"/>
              <a:ext cx="512234"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a:solidFill>
                    <a:srgbClr val="000000"/>
                  </a:solidFill>
                </a:rPr>
                <a:t>TAMIL NADU</a:t>
              </a:r>
              <a:endParaRPr lang="en-US" altLang="en-US"/>
            </a:p>
          </p:txBody>
        </p:sp>
        <p:sp>
          <p:nvSpPr>
            <p:cNvPr id="256" name="Rectangle 256"/>
            <p:cNvSpPr>
              <a:spLocks noChangeArrowheads="1"/>
            </p:cNvSpPr>
            <p:nvPr/>
          </p:nvSpPr>
          <p:spPr bwMode="auto">
            <a:xfrm>
              <a:off x="4090989" y="3438522"/>
              <a:ext cx="667137"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CHHATTISGARH</a:t>
              </a:r>
              <a:endParaRPr lang="en-US" altLang="en-US" dirty="0"/>
            </a:p>
          </p:txBody>
        </p:sp>
        <p:sp>
          <p:nvSpPr>
            <p:cNvPr id="257" name="Rectangle 257"/>
            <p:cNvSpPr>
              <a:spLocks noChangeArrowheads="1"/>
            </p:cNvSpPr>
            <p:nvPr/>
          </p:nvSpPr>
          <p:spPr bwMode="auto">
            <a:xfrm>
              <a:off x="3529014" y="4306883"/>
              <a:ext cx="792113"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a:solidFill>
                    <a:srgbClr val="000000"/>
                  </a:solidFill>
                </a:rPr>
                <a:t>ANDHRA PRADESH</a:t>
              </a:r>
              <a:endParaRPr lang="en-US" altLang="en-US"/>
            </a:p>
          </p:txBody>
        </p:sp>
        <p:sp>
          <p:nvSpPr>
            <p:cNvPr id="258" name="Rectangle 258"/>
            <p:cNvSpPr>
              <a:spLocks noChangeArrowheads="1"/>
            </p:cNvSpPr>
            <p:nvPr/>
          </p:nvSpPr>
          <p:spPr bwMode="auto">
            <a:xfrm>
              <a:off x="4657726" y="3124198"/>
              <a:ext cx="519275"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a:solidFill>
                    <a:srgbClr val="000000"/>
                  </a:solidFill>
                </a:rPr>
                <a:t>JHARKHAND</a:t>
              </a:r>
              <a:endParaRPr lang="en-US" altLang="en-US"/>
            </a:p>
          </p:txBody>
        </p:sp>
        <p:sp>
          <p:nvSpPr>
            <p:cNvPr id="259" name="Rectangle 259"/>
            <p:cNvSpPr>
              <a:spLocks noChangeArrowheads="1"/>
            </p:cNvSpPr>
            <p:nvPr/>
          </p:nvSpPr>
          <p:spPr bwMode="auto">
            <a:xfrm>
              <a:off x="5124451" y="3119435"/>
              <a:ext cx="609047"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a:solidFill>
                    <a:srgbClr val="000000"/>
                  </a:solidFill>
                </a:rPr>
                <a:t>WEST BENGAL</a:t>
              </a:r>
              <a:endParaRPr lang="en-US" altLang="en-US"/>
            </a:p>
          </p:txBody>
        </p:sp>
        <p:sp>
          <p:nvSpPr>
            <p:cNvPr id="260" name="Rectangle 260"/>
            <p:cNvSpPr>
              <a:spLocks noChangeArrowheads="1"/>
            </p:cNvSpPr>
            <p:nvPr/>
          </p:nvSpPr>
          <p:spPr bwMode="auto">
            <a:xfrm>
              <a:off x="5962651" y="2406648"/>
              <a:ext cx="688260"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ARUNACHAL PR.</a:t>
              </a:r>
              <a:endParaRPr lang="en-US" altLang="en-US" dirty="0"/>
            </a:p>
          </p:txBody>
        </p:sp>
        <p:sp>
          <p:nvSpPr>
            <p:cNvPr id="261" name="Rectangle 261"/>
            <p:cNvSpPr>
              <a:spLocks noChangeArrowheads="1"/>
            </p:cNvSpPr>
            <p:nvPr/>
          </p:nvSpPr>
          <p:spPr bwMode="auto">
            <a:xfrm>
              <a:off x="3381376" y="2311398"/>
              <a:ext cx="410139"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a:solidFill>
                    <a:srgbClr val="000000"/>
                  </a:solidFill>
                </a:rPr>
                <a:t>HARYANA</a:t>
              </a:r>
              <a:endParaRPr lang="en-US" altLang="en-US"/>
            </a:p>
          </p:txBody>
        </p:sp>
        <p:sp>
          <p:nvSpPr>
            <p:cNvPr id="262" name="Rectangle 262"/>
            <p:cNvSpPr>
              <a:spLocks noChangeArrowheads="1"/>
            </p:cNvSpPr>
            <p:nvPr/>
          </p:nvSpPr>
          <p:spPr bwMode="auto">
            <a:xfrm>
              <a:off x="3432175" y="5095871"/>
              <a:ext cx="334448"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a:solidFill>
                    <a:srgbClr val="000000"/>
                  </a:solidFill>
                </a:rPr>
                <a:t>KERALA</a:t>
              </a:r>
              <a:endParaRPr lang="en-US" altLang="en-US"/>
            </a:p>
          </p:txBody>
        </p:sp>
        <p:sp>
          <p:nvSpPr>
            <p:cNvPr id="263" name="Rectangle 264"/>
            <p:cNvSpPr>
              <a:spLocks noChangeArrowheads="1"/>
            </p:cNvSpPr>
            <p:nvPr/>
          </p:nvSpPr>
          <p:spPr bwMode="auto">
            <a:xfrm>
              <a:off x="3289301" y="1893886"/>
              <a:ext cx="871326"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HIMACHAL PRADESH</a:t>
              </a:r>
              <a:endParaRPr lang="en-US" altLang="en-US" dirty="0"/>
            </a:p>
          </p:txBody>
        </p:sp>
        <p:sp>
          <p:nvSpPr>
            <p:cNvPr id="264" name="Rectangle 265"/>
            <p:cNvSpPr>
              <a:spLocks noChangeArrowheads="1"/>
            </p:cNvSpPr>
            <p:nvPr/>
          </p:nvSpPr>
          <p:spPr bwMode="auto">
            <a:xfrm>
              <a:off x="5999164" y="2962273"/>
              <a:ext cx="390776" cy="77561"/>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MANIPUR</a:t>
              </a:r>
              <a:endParaRPr lang="en-US" altLang="en-US" dirty="0"/>
            </a:p>
          </p:txBody>
        </p:sp>
        <p:sp>
          <p:nvSpPr>
            <p:cNvPr id="265" name="Rectangle 266"/>
            <p:cNvSpPr>
              <a:spLocks noChangeArrowheads="1"/>
            </p:cNvSpPr>
            <p:nvPr/>
          </p:nvSpPr>
          <p:spPr bwMode="auto">
            <a:xfrm>
              <a:off x="5843590" y="3178173"/>
              <a:ext cx="397817"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a:solidFill>
                    <a:srgbClr val="000000"/>
                  </a:solidFill>
                </a:rPr>
                <a:t>MIZORAM</a:t>
              </a:r>
              <a:endParaRPr lang="en-US" altLang="en-US"/>
            </a:p>
          </p:txBody>
        </p:sp>
        <p:sp>
          <p:nvSpPr>
            <p:cNvPr id="266" name="Rectangle 267"/>
            <p:cNvSpPr>
              <a:spLocks noChangeArrowheads="1"/>
            </p:cNvSpPr>
            <p:nvPr/>
          </p:nvSpPr>
          <p:spPr bwMode="auto">
            <a:xfrm>
              <a:off x="5492473" y="2864117"/>
              <a:ext cx="526316" cy="77561"/>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MEGHALAYA</a:t>
              </a:r>
              <a:endParaRPr lang="en-US" altLang="en-US" dirty="0"/>
            </a:p>
          </p:txBody>
        </p:sp>
        <p:sp>
          <p:nvSpPr>
            <p:cNvPr id="267" name="Rectangle 268"/>
            <p:cNvSpPr>
              <a:spLocks noChangeArrowheads="1"/>
            </p:cNvSpPr>
            <p:nvPr/>
          </p:nvSpPr>
          <p:spPr bwMode="auto">
            <a:xfrm>
              <a:off x="6064253" y="2768598"/>
              <a:ext cx="466467" cy="77561"/>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NAGALAND</a:t>
              </a:r>
              <a:endParaRPr lang="en-US" altLang="en-US" dirty="0"/>
            </a:p>
          </p:txBody>
        </p:sp>
        <p:sp>
          <p:nvSpPr>
            <p:cNvPr id="268" name="Rectangle 269"/>
            <p:cNvSpPr>
              <a:spLocks noChangeArrowheads="1"/>
            </p:cNvSpPr>
            <p:nvPr/>
          </p:nvSpPr>
          <p:spPr bwMode="auto">
            <a:xfrm>
              <a:off x="5708651" y="3089273"/>
              <a:ext cx="371414"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a:solidFill>
                    <a:srgbClr val="000000"/>
                  </a:solidFill>
                </a:rPr>
                <a:t>TRIPURA</a:t>
              </a:r>
              <a:endParaRPr lang="en-US" altLang="en-US"/>
            </a:p>
          </p:txBody>
        </p:sp>
        <p:sp>
          <p:nvSpPr>
            <p:cNvPr id="269" name="Rectangle 270"/>
            <p:cNvSpPr>
              <a:spLocks noChangeArrowheads="1"/>
            </p:cNvSpPr>
            <p:nvPr/>
          </p:nvSpPr>
          <p:spPr bwMode="auto">
            <a:xfrm>
              <a:off x="5243515" y="2543173"/>
              <a:ext cx="285160" cy="77561"/>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SIKKIM</a:t>
              </a:r>
              <a:endParaRPr lang="en-US" altLang="en-US" dirty="0"/>
            </a:p>
          </p:txBody>
        </p:sp>
        <p:sp>
          <p:nvSpPr>
            <p:cNvPr id="270" name="Rectangle 271"/>
            <p:cNvSpPr>
              <a:spLocks noChangeArrowheads="1"/>
            </p:cNvSpPr>
            <p:nvPr/>
          </p:nvSpPr>
          <p:spPr bwMode="auto">
            <a:xfrm>
              <a:off x="3152776" y="4375146"/>
              <a:ext cx="186586" cy="77561"/>
            </a:xfrm>
            <a:prstGeom prst="rect">
              <a:avLst/>
            </a:prstGeom>
            <a:solidFill>
              <a:srgbClr val="FFC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GOA</a:t>
              </a:r>
              <a:endParaRPr lang="en-US" altLang="en-US" dirty="0"/>
            </a:p>
          </p:txBody>
        </p:sp>
        <p:sp>
          <p:nvSpPr>
            <p:cNvPr id="271" name="Rectangle 272"/>
            <p:cNvSpPr>
              <a:spLocks noChangeArrowheads="1"/>
            </p:cNvSpPr>
            <p:nvPr/>
          </p:nvSpPr>
          <p:spPr bwMode="auto">
            <a:xfrm>
              <a:off x="5756276" y="4778371"/>
              <a:ext cx="559760"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A&amp;N ISLANDS</a:t>
              </a:r>
              <a:endParaRPr lang="en-US" altLang="en-US" dirty="0"/>
            </a:p>
          </p:txBody>
        </p:sp>
        <p:sp>
          <p:nvSpPr>
            <p:cNvPr id="272" name="Rectangle 273"/>
            <p:cNvSpPr>
              <a:spLocks noChangeArrowheads="1"/>
            </p:cNvSpPr>
            <p:nvPr/>
          </p:nvSpPr>
          <p:spPr bwMode="auto">
            <a:xfrm>
              <a:off x="3582988" y="2398711"/>
              <a:ext cx="249955" cy="77561"/>
            </a:xfrm>
            <a:prstGeom prst="rect">
              <a:avLst/>
            </a:prstGeom>
            <a:solidFill>
              <a:srgbClr val="00B05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DELHI</a:t>
              </a:r>
              <a:endParaRPr lang="en-US" altLang="en-US" dirty="0"/>
            </a:p>
          </p:txBody>
        </p:sp>
        <p:sp>
          <p:nvSpPr>
            <p:cNvPr id="273" name="Rectangle 275"/>
            <p:cNvSpPr>
              <a:spLocks noChangeArrowheads="1"/>
            </p:cNvSpPr>
            <p:nvPr/>
          </p:nvSpPr>
          <p:spPr bwMode="auto">
            <a:xfrm>
              <a:off x="3600452" y="2066924"/>
              <a:ext cx="570322" cy="77561"/>
            </a:xfrm>
            <a:prstGeom prst="rect">
              <a:avLst/>
            </a:prstGeom>
            <a:solidFill>
              <a:srgbClr val="00B05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CHANDIGARH</a:t>
              </a:r>
              <a:endParaRPr lang="en-US" altLang="en-US" dirty="0"/>
            </a:p>
          </p:txBody>
        </p:sp>
        <p:sp>
          <p:nvSpPr>
            <p:cNvPr id="274" name="Rectangle 276"/>
            <p:cNvSpPr>
              <a:spLocks noChangeArrowheads="1"/>
            </p:cNvSpPr>
            <p:nvPr/>
          </p:nvSpPr>
          <p:spPr bwMode="auto">
            <a:xfrm>
              <a:off x="2492376" y="3560760"/>
              <a:ext cx="554480" cy="77561"/>
            </a:xfrm>
            <a:prstGeom prst="rect">
              <a:avLst/>
            </a:prstGeom>
            <a:solidFill>
              <a:srgbClr val="FFC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DAMAN &amp; DIU</a:t>
              </a:r>
              <a:endParaRPr lang="en-US" altLang="en-US" dirty="0"/>
            </a:p>
          </p:txBody>
        </p:sp>
        <p:sp>
          <p:nvSpPr>
            <p:cNvPr id="275" name="Rectangle 277"/>
            <p:cNvSpPr>
              <a:spLocks noChangeArrowheads="1"/>
            </p:cNvSpPr>
            <p:nvPr/>
          </p:nvSpPr>
          <p:spPr bwMode="auto">
            <a:xfrm>
              <a:off x="4151312" y="4162423"/>
              <a:ext cx="626650" cy="77561"/>
            </a:xfrm>
            <a:prstGeom prst="rect">
              <a:avLst/>
            </a:prstGeom>
            <a:solidFill>
              <a:srgbClr val="FFC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PONDICHERRY</a:t>
              </a:r>
              <a:endParaRPr lang="en-US" altLang="en-US" dirty="0"/>
            </a:p>
          </p:txBody>
        </p:sp>
        <p:sp>
          <p:nvSpPr>
            <p:cNvPr id="276" name="Rectangle 278"/>
            <p:cNvSpPr>
              <a:spLocks noChangeArrowheads="1"/>
            </p:cNvSpPr>
            <p:nvPr/>
          </p:nvSpPr>
          <p:spPr bwMode="auto">
            <a:xfrm>
              <a:off x="2816225" y="5146676"/>
              <a:ext cx="644252" cy="77561"/>
            </a:xfrm>
            <a:prstGeom prst="rect">
              <a:avLst/>
            </a:prstGeom>
            <a:solidFill>
              <a:srgbClr val="FFC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LAKSHADWEEP</a:t>
              </a:r>
              <a:endParaRPr lang="en-US" altLang="en-US" dirty="0"/>
            </a:p>
          </p:txBody>
        </p:sp>
        <p:sp>
          <p:nvSpPr>
            <p:cNvPr id="277" name="Rectangle 274"/>
            <p:cNvSpPr>
              <a:spLocks noChangeArrowheads="1"/>
            </p:cNvSpPr>
            <p:nvPr/>
          </p:nvSpPr>
          <p:spPr bwMode="auto">
            <a:xfrm>
              <a:off x="2847976" y="3648072"/>
              <a:ext cx="503432" cy="77561"/>
            </a:xfrm>
            <a:prstGeom prst="rect">
              <a:avLst/>
            </a:prstGeom>
            <a:solidFill>
              <a:srgbClr val="00B05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D&amp;N HAVELI</a:t>
              </a:r>
              <a:endParaRPr lang="en-US" altLang="en-US" dirty="0"/>
            </a:p>
          </p:txBody>
        </p:sp>
        <p:sp>
          <p:nvSpPr>
            <p:cNvPr id="278" name="Rectangle 263"/>
            <p:cNvSpPr>
              <a:spLocks noChangeArrowheads="1"/>
            </p:cNvSpPr>
            <p:nvPr/>
          </p:nvSpPr>
          <p:spPr bwMode="auto">
            <a:xfrm>
              <a:off x="3687765" y="2154236"/>
              <a:ext cx="635452" cy="77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n-US" altLang="en-US" sz="600" dirty="0">
                  <a:solidFill>
                    <a:srgbClr val="000000"/>
                  </a:solidFill>
                </a:rPr>
                <a:t>UTTARAKHAND</a:t>
              </a:r>
              <a:endParaRPr lang="en-US" altLang="en-US" dirty="0"/>
            </a:p>
          </p:txBody>
        </p:sp>
      </p:grpSp>
      <p:grpSp>
        <p:nvGrpSpPr>
          <p:cNvPr id="553" name="Group 552"/>
          <p:cNvGrpSpPr/>
          <p:nvPr/>
        </p:nvGrpSpPr>
        <p:grpSpPr>
          <a:xfrm>
            <a:off x="10293820" y="4403727"/>
            <a:ext cx="1757971" cy="978868"/>
            <a:chOff x="5702543" y="5715000"/>
            <a:chExt cx="2014705" cy="1153161"/>
          </a:xfrm>
        </p:grpSpPr>
        <p:sp>
          <p:nvSpPr>
            <p:cNvPr id="554" name="TextBox 553"/>
            <p:cNvSpPr txBox="1"/>
            <p:nvPr/>
          </p:nvSpPr>
          <p:spPr>
            <a:xfrm>
              <a:off x="5702543" y="5779532"/>
              <a:ext cx="182492" cy="435094"/>
            </a:xfrm>
            <a:prstGeom prst="rect">
              <a:avLst/>
            </a:prstGeom>
            <a:solidFill>
              <a:srgbClr val="FF0000"/>
            </a:solidFill>
            <a:ln>
              <a:solidFill>
                <a:schemeClr val="tx1"/>
              </a:solidFill>
            </a:ln>
          </p:spPr>
          <p:txBody>
            <a:bodyPr wrap="square" rtlCol="0">
              <a:spAutoFit/>
            </a:bodyPr>
            <a:lstStyle/>
            <a:p>
              <a:endParaRPr lang="en-US" dirty="0"/>
            </a:p>
          </p:txBody>
        </p:sp>
        <p:sp>
          <p:nvSpPr>
            <p:cNvPr id="555" name="TextBox 554"/>
            <p:cNvSpPr txBox="1"/>
            <p:nvPr/>
          </p:nvSpPr>
          <p:spPr>
            <a:xfrm>
              <a:off x="5702543" y="6084332"/>
              <a:ext cx="182492" cy="435094"/>
            </a:xfrm>
            <a:prstGeom prst="rect">
              <a:avLst/>
            </a:prstGeom>
            <a:solidFill>
              <a:srgbClr val="FFC000"/>
            </a:solidFill>
            <a:ln>
              <a:solidFill>
                <a:schemeClr val="tx1"/>
              </a:solidFill>
            </a:ln>
          </p:spPr>
          <p:txBody>
            <a:bodyPr wrap="square" rtlCol="0">
              <a:spAutoFit/>
            </a:bodyPr>
            <a:lstStyle/>
            <a:p>
              <a:endParaRPr lang="en-US" dirty="0"/>
            </a:p>
          </p:txBody>
        </p:sp>
        <p:sp>
          <p:nvSpPr>
            <p:cNvPr id="556" name="TextBox 555"/>
            <p:cNvSpPr txBox="1"/>
            <p:nvPr/>
          </p:nvSpPr>
          <p:spPr>
            <a:xfrm>
              <a:off x="5702543" y="6433067"/>
              <a:ext cx="182492" cy="435094"/>
            </a:xfrm>
            <a:prstGeom prst="rect">
              <a:avLst/>
            </a:prstGeom>
            <a:solidFill>
              <a:srgbClr val="00B050"/>
            </a:solidFill>
            <a:ln>
              <a:solidFill>
                <a:schemeClr val="tx1"/>
              </a:solidFill>
            </a:ln>
          </p:spPr>
          <p:txBody>
            <a:bodyPr wrap="square" rtlCol="0">
              <a:spAutoFit/>
            </a:bodyPr>
            <a:lstStyle/>
            <a:p>
              <a:endParaRPr lang="en-US" dirty="0"/>
            </a:p>
          </p:txBody>
        </p:sp>
        <p:sp>
          <p:nvSpPr>
            <p:cNvPr id="557" name="TextBox 556"/>
            <p:cNvSpPr txBox="1"/>
            <p:nvPr/>
          </p:nvSpPr>
          <p:spPr>
            <a:xfrm>
              <a:off x="6019800" y="5715000"/>
              <a:ext cx="1582115" cy="398836"/>
            </a:xfrm>
            <a:prstGeom prst="rect">
              <a:avLst/>
            </a:prstGeom>
            <a:noFill/>
          </p:spPr>
          <p:txBody>
            <a:bodyPr wrap="none" rtlCol="0">
              <a:spAutoFit/>
            </a:bodyPr>
            <a:lstStyle/>
            <a:p>
              <a:r>
                <a:rPr lang="en-US" sz="1600" b="1" dirty="0"/>
                <a:t>Less than 50%</a:t>
              </a:r>
            </a:p>
          </p:txBody>
        </p:sp>
        <p:sp>
          <p:nvSpPr>
            <p:cNvPr id="558" name="TextBox 557"/>
            <p:cNvSpPr txBox="1"/>
            <p:nvPr/>
          </p:nvSpPr>
          <p:spPr>
            <a:xfrm>
              <a:off x="6007343" y="6019800"/>
              <a:ext cx="1102631" cy="398836"/>
            </a:xfrm>
            <a:prstGeom prst="rect">
              <a:avLst/>
            </a:prstGeom>
            <a:noFill/>
          </p:spPr>
          <p:txBody>
            <a:bodyPr wrap="none" rtlCol="0">
              <a:spAutoFit/>
            </a:bodyPr>
            <a:lstStyle/>
            <a:p>
              <a:r>
                <a:rPr lang="en-US" sz="1600" b="1" dirty="0"/>
                <a:t>50%-90%</a:t>
              </a:r>
            </a:p>
          </p:txBody>
        </p:sp>
        <p:sp>
          <p:nvSpPr>
            <p:cNvPr id="559" name="TextBox 558"/>
            <p:cNvSpPr txBox="1"/>
            <p:nvPr/>
          </p:nvSpPr>
          <p:spPr>
            <a:xfrm>
              <a:off x="6007343" y="6324599"/>
              <a:ext cx="1709905" cy="398836"/>
            </a:xfrm>
            <a:prstGeom prst="rect">
              <a:avLst/>
            </a:prstGeom>
            <a:noFill/>
          </p:spPr>
          <p:txBody>
            <a:bodyPr wrap="none" rtlCol="0">
              <a:spAutoFit/>
            </a:bodyPr>
            <a:lstStyle/>
            <a:p>
              <a:r>
                <a:rPr lang="en-US" sz="1600" b="1" dirty="0"/>
                <a:t>More than 90%</a:t>
              </a:r>
            </a:p>
          </p:txBody>
        </p:sp>
      </p:grpSp>
      <p:sp>
        <p:nvSpPr>
          <p:cNvPr id="3" name="TextBox 2"/>
          <p:cNvSpPr txBox="1"/>
          <p:nvPr/>
        </p:nvSpPr>
        <p:spPr>
          <a:xfrm>
            <a:off x="8922219" y="1431926"/>
            <a:ext cx="1989854" cy="1169551"/>
          </a:xfrm>
          <a:prstGeom prst="rect">
            <a:avLst/>
          </a:prstGeom>
          <a:noFill/>
        </p:spPr>
        <p:txBody>
          <a:bodyPr wrap="square" rtlCol="0">
            <a:spAutoFit/>
          </a:bodyPr>
          <a:lstStyle/>
          <a:p>
            <a:r>
              <a:rPr lang="en-IN" b="1" dirty="0"/>
              <a:t>FIC </a:t>
            </a:r>
            <a:r>
              <a:rPr lang="en-IN" sz="1600" b="1" dirty="0"/>
              <a:t>(HMIS, April’18 to Feb ‘19)</a:t>
            </a:r>
          </a:p>
          <a:p>
            <a:endParaRPr lang="en-IN" b="1" dirty="0"/>
          </a:p>
          <a:p>
            <a:r>
              <a:rPr lang="en-IN" dirty="0"/>
              <a:t>National: </a:t>
            </a:r>
            <a:r>
              <a:rPr lang="en-IN" b="1" dirty="0"/>
              <a:t>78.49%</a:t>
            </a:r>
          </a:p>
        </p:txBody>
      </p:sp>
      <p:sp>
        <p:nvSpPr>
          <p:cNvPr id="561" name="TextBox 560"/>
          <p:cNvSpPr txBox="1"/>
          <p:nvPr/>
        </p:nvSpPr>
        <p:spPr>
          <a:xfrm>
            <a:off x="6606453" y="196039"/>
            <a:ext cx="5585547" cy="769441"/>
          </a:xfrm>
          <a:prstGeom prst="rect">
            <a:avLst/>
          </a:prstGeom>
          <a:noFill/>
        </p:spPr>
        <p:txBody>
          <a:bodyPr wrap="square" rtlCol="0">
            <a:spAutoFit/>
          </a:bodyPr>
          <a:lstStyle/>
          <a:p>
            <a:pPr>
              <a:defRPr/>
            </a:pPr>
            <a:r>
              <a:rPr lang="en-US" sz="4400" b="1" dirty="0" smtClean="0">
                <a:latin typeface="Franklin Gothic Demi Cond" panose="020B0706030402020204" pitchFamily="34" charset="0"/>
              </a:rPr>
              <a:t>Immunization (HMIS) </a:t>
            </a:r>
            <a:endParaRPr lang="en-IN" sz="4400" b="1" dirty="0">
              <a:latin typeface="Franklin Gothic Demi Cond" panose="020B0706030402020204" pitchFamily="34" charset="0"/>
            </a:endParaRPr>
          </a:p>
        </p:txBody>
      </p:sp>
      <p:sp>
        <p:nvSpPr>
          <p:cNvPr id="563" name="Slide Number Placeholder 562"/>
          <p:cNvSpPr>
            <a:spLocks noGrp="1"/>
          </p:cNvSpPr>
          <p:nvPr>
            <p:ph type="sldNum" sz="quarter" idx="12"/>
          </p:nvPr>
        </p:nvSpPr>
        <p:spPr>
          <a:xfrm>
            <a:off x="14103819" y="6492875"/>
            <a:ext cx="2743200" cy="365125"/>
          </a:xfrm>
        </p:spPr>
        <p:txBody>
          <a:bodyPr/>
          <a:lstStyle/>
          <a:p>
            <a:fld id="{6D22F896-40B5-4ADD-8801-0D06FADFA095}" type="slidenum">
              <a:rPr lang="en-US" smtClean="0"/>
              <a:pPr/>
              <a:t>19</a:t>
            </a:fld>
            <a:endParaRPr lang="en-US" dirty="0"/>
          </a:p>
        </p:txBody>
      </p:sp>
      <p:sp>
        <p:nvSpPr>
          <p:cNvPr id="293" name="TextBox 292"/>
          <p:cNvSpPr txBox="1"/>
          <p:nvPr/>
        </p:nvSpPr>
        <p:spPr>
          <a:xfrm>
            <a:off x="295280" y="156183"/>
            <a:ext cx="5385992" cy="707886"/>
          </a:xfrm>
          <a:prstGeom prst="rect">
            <a:avLst/>
          </a:prstGeom>
          <a:noFill/>
        </p:spPr>
        <p:txBody>
          <a:bodyPr wrap="square" rtlCol="0">
            <a:spAutoFit/>
          </a:bodyPr>
          <a:lstStyle/>
          <a:p>
            <a:pPr>
              <a:defRPr/>
            </a:pPr>
            <a:r>
              <a:rPr lang="en-US" sz="4000" b="1" dirty="0">
                <a:latin typeface="Franklin Gothic Demi Cond" panose="020B0706030402020204" pitchFamily="34" charset="0"/>
              </a:rPr>
              <a:t>Functional FRUs (HMIS) </a:t>
            </a:r>
            <a:endParaRPr lang="en-IN" sz="4000" b="1" dirty="0">
              <a:latin typeface="Franklin Gothic Demi Cond" panose="020B0706030402020204" pitchFamily="34" charset="0"/>
            </a:endParaRPr>
          </a:p>
        </p:txBody>
      </p:sp>
      <p:graphicFrame>
        <p:nvGraphicFramePr>
          <p:cNvPr id="288" name="Chart 287"/>
          <p:cNvGraphicFramePr>
            <a:graphicFrameLocks/>
          </p:cNvGraphicFramePr>
          <p:nvPr>
            <p:extLst>
              <p:ext uri="{D42A27DB-BD31-4B8C-83A1-F6EECF244321}">
                <p14:modId xmlns:p14="http://schemas.microsoft.com/office/powerpoint/2010/main" xmlns="" val="865009383"/>
              </p:ext>
            </p:extLst>
          </p:nvPr>
        </p:nvGraphicFramePr>
        <p:xfrm>
          <a:off x="295280" y="1405413"/>
          <a:ext cx="5880668" cy="48890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10519904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34432"/>
            <a:ext cx="11791950" cy="683329"/>
          </a:xfrm>
          <a:noFill/>
        </p:spPr>
        <p:txBody>
          <a:bodyPr wrap="square" rtlCol="0">
            <a:spAutoFit/>
          </a:bodyPr>
          <a:lstStyle/>
          <a:p>
            <a:pPr defTabSz="457200"/>
            <a:r>
              <a:rPr lang="en-US" sz="4267" dirty="0">
                <a:latin typeface="Franklin Gothic Demi Cond" panose="020B0706030402020204" pitchFamily="34" charset="0"/>
                <a:ea typeface="+mn-ea"/>
                <a:cs typeface="+mn-cs"/>
              </a:rPr>
              <a:t>Performance on Key Family Planning </a:t>
            </a:r>
            <a:r>
              <a:rPr lang="en-US" sz="4267" dirty="0" smtClean="0">
                <a:latin typeface="Franklin Gothic Demi Cond" panose="020B0706030402020204" pitchFamily="34" charset="0"/>
                <a:ea typeface="+mn-ea"/>
                <a:cs typeface="+mn-cs"/>
              </a:rPr>
              <a:t>Indicators (HMIS)</a:t>
            </a:r>
            <a:endParaRPr lang="en-US" sz="4267" dirty="0">
              <a:latin typeface="Franklin Gothic Demi Cond" panose="020B0706030402020204" pitchFamily="34" charset="0"/>
              <a:ea typeface="+mn-ea"/>
              <a:cs typeface="+mn-cs"/>
            </a:endParaRPr>
          </a:p>
        </p:txBody>
      </p:sp>
      <p:sp>
        <p:nvSpPr>
          <p:cNvPr id="4" name="Slide Number Placeholder 3"/>
          <p:cNvSpPr>
            <a:spLocks noGrp="1"/>
          </p:cNvSpPr>
          <p:nvPr>
            <p:ph type="sldNum" sz="quarter" idx="12"/>
          </p:nvPr>
        </p:nvSpPr>
        <p:spPr>
          <a:xfrm>
            <a:off x="8801100" y="6356350"/>
            <a:ext cx="2743200" cy="365125"/>
          </a:xfrm>
        </p:spPr>
        <p:txBody>
          <a:bodyPr/>
          <a:lstStyle/>
          <a:p>
            <a:fld id="{6D22F896-40B5-4ADD-8801-0D06FADFA095}" type="slidenum">
              <a:rPr lang="en-US" smtClean="0"/>
              <a:pPr/>
              <a:t>20</a:t>
            </a:fld>
            <a:endParaRPr lang="en-US" dirty="0"/>
          </a:p>
        </p:txBody>
      </p:sp>
      <p:graphicFrame>
        <p:nvGraphicFramePr>
          <p:cNvPr id="5" name="Chart 4"/>
          <p:cNvGraphicFramePr>
            <a:graphicFrameLocks/>
          </p:cNvGraphicFramePr>
          <p:nvPr>
            <p:extLst>
              <p:ext uri="{D42A27DB-BD31-4B8C-83A1-F6EECF244321}">
                <p14:modId xmlns:p14="http://schemas.microsoft.com/office/powerpoint/2010/main" xmlns="" val="1978911"/>
              </p:ext>
            </p:extLst>
          </p:nvPr>
        </p:nvGraphicFramePr>
        <p:xfrm>
          <a:off x="190500" y="927538"/>
          <a:ext cx="11734800" cy="27491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p14="http://schemas.microsoft.com/office/powerpoint/2010/main" xmlns="" val="3069193243"/>
              </p:ext>
            </p:extLst>
          </p:nvPr>
        </p:nvGraphicFramePr>
        <p:xfrm>
          <a:off x="209550" y="3790950"/>
          <a:ext cx="117348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9505950" y="6496050"/>
            <a:ext cx="2743200" cy="369332"/>
          </a:xfrm>
          <a:prstGeom prst="rect">
            <a:avLst/>
          </a:prstGeom>
          <a:noFill/>
        </p:spPr>
        <p:txBody>
          <a:bodyPr wrap="square" rtlCol="0">
            <a:spAutoFit/>
          </a:bodyPr>
          <a:lstStyle/>
          <a:p>
            <a:r>
              <a:rPr lang="en-US" dirty="0" smtClean="0"/>
              <a:t>Source: HMIS 2018-19</a:t>
            </a:r>
            <a:endParaRPr lang="en-US" dirty="0"/>
          </a:p>
        </p:txBody>
      </p:sp>
    </p:spTree>
    <p:extLst>
      <p:ext uri="{BB962C8B-B14F-4D97-AF65-F5344CB8AC3E}">
        <p14:creationId xmlns:p14="http://schemas.microsoft.com/office/powerpoint/2010/main" xmlns="" val="2823493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0" y="-184666"/>
            <a:ext cx="184731" cy="369332"/>
          </a:xfrm>
          <a:prstGeom prst="rect">
            <a:avLst/>
          </a:prstGeom>
          <a:noFill/>
          <a:ln w="95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miter lim="800000"/>
            <a:headEnd/>
            <a:tailEnd/>
          </a:ln>
          <a:effectLst/>
        </p:spPr>
        <p:txBody>
          <a:bodyPr vert="horz" wrap="none" lIns="91440" tIns="45720" rIns="91440" bIns="45720" numCol="1" anchor="ctr" anchorCtr="0" compatLnSpc="1">
            <a:prstTxWarp prst="textNoShape">
              <a:avLst/>
            </a:prstTxWarp>
            <a:spAutoFit/>
          </a:bodyPr>
          <a:lstStyle/>
          <a:p>
            <a:endParaRPr lang="en-IN" b="1"/>
          </a:p>
        </p:txBody>
      </p:sp>
      <p:pic>
        <p:nvPicPr>
          <p:cNvPr id="675846" name="Picture 6" descr="Related image"/>
          <p:cNvPicPr>
            <a:picLocks noChangeAspect="1" noChangeArrowheads="1"/>
          </p:cNvPicPr>
          <p:nvPr/>
        </p:nvPicPr>
        <p:blipFill>
          <a:blip r:embed="rId3">
            <a:extLst>
              <a:ext uri="{BEBA8EAE-BF5A-486C-A8C5-ECC9F3942E4B}">
                <a14:imgProps xmlns:a14="http://schemas.microsoft.com/office/drawing/2010/main" xmlns="">
                  <a14:imgLayer r:embed="rId4">
                    <a14:imgEffect>
                      <a14:backgroundRemoval t="388" b="100000" l="9694" r="91837"/>
                    </a14:imgEffect>
                  </a14:imgLayer>
                </a14:imgProps>
              </a:ext>
              <a:ext uri="{28A0092B-C50C-407E-A947-70E740481C1C}">
                <a14:useLocalDpi xmlns:a14="http://schemas.microsoft.com/office/drawing/2010/main" xmlns="" val="0"/>
              </a:ext>
            </a:extLst>
          </a:blip>
          <a:srcRect/>
          <a:stretch>
            <a:fillRect/>
          </a:stretch>
        </p:blipFill>
        <p:spPr bwMode="auto">
          <a:xfrm>
            <a:off x="6305550" y="830137"/>
            <a:ext cx="4800600" cy="5791200"/>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6"/>
          <p:cNvSpPr/>
          <p:nvPr/>
        </p:nvSpPr>
        <p:spPr>
          <a:xfrm>
            <a:off x="6781800" y="4545239"/>
            <a:ext cx="1828800" cy="609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err="1" smtClean="0"/>
              <a:t>LaQshya</a:t>
            </a:r>
            <a:endParaRPr lang="en-US" sz="2400" b="1" dirty="0"/>
          </a:p>
        </p:txBody>
      </p:sp>
      <p:sp>
        <p:nvSpPr>
          <p:cNvPr id="17" name="Rectangle 16"/>
          <p:cNvSpPr/>
          <p:nvPr/>
        </p:nvSpPr>
        <p:spPr>
          <a:xfrm>
            <a:off x="6877050" y="789303"/>
            <a:ext cx="1828800" cy="609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smtClean="0"/>
              <a:t>ECD</a:t>
            </a:r>
            <a:endParaRPr lang="en-US" sz="2400" b="1" dirty="0"/>
          </a:p>
        </p:txBody>
      </p:sp>
      <p:sp>
        <p:nvSpPr>
          <p:cNvPr id="18" name="Rectangle 17"/>
          <p:cNvSpPr/>
          <p:nvPr/>
        </p:nvSpPr>
        <p:spPr>
          <a:xfrm>
            <a:off x="10191750" y="1446878"/>
            <a:ext cx="1828800" cy="81189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smtClean="0"/>
              <a:t>HBYC</a:t>
            </a:r>
            <a:endParaRPr lang="en-US" sz="2400" b="1" dirty="0"/>
          </a:p>
        </p:txBody>
      </p:sp>
      <p:sp>
        <p:nvSpPr>
          <p:cNvPr id="19" name="Rectangle 18"/>
          <p:cNvSpPr/>
          <p:nvPr/>
        </p:nvSpPr>
        <p:spPr>
          <a:xfrm>
            <a:off x="9629775" y="4653468"/>
            <a:ext cx="1828800" cy="609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smtClean="0"/>
              <a:t>MAA</a:t>
            </a:r>
            <a:endParaRPr lang="en-US" sz="2400" b="1" dirty="0"/>
          </a:p>
        </p:txBody>
      </p:sp>
      <p:sp>
        <p:nvSpPr>
          <p:cNvPr id="20" name="Rectangle 19"/>
          <p:cNvSpPr/>
          <p:nvPr/>
        </p:nvSpPr>
        <p:spPr>
          <a:xfrm>
            <a:off x="10191750" y="3725737"/>
            <a:ext cx="1828800" cy="44405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smtClean="0"/>
              <a:t>PMSMA</a:t>
            </a:r>
            <a:endParaRPr lang="en-US" sz="2400" b="1" dirty="0"/>
          </a:p>
        </p:txBody>
      </p:sp>
      <p:sp>
        <p:nvSpPr>
          <p:cNvPr id="21" name="Rectangle 20"/>
          <p:cNvSpPr/>
          <p:nvPr/>
        </p:nvSpPr>
        <p:spPr>
          <a:xfrm>
            <a:off x="9258300" y="464457"/>
            <a:ext cx="2552700" cy="73136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smtClean="0"/>
              <a:t>Mission </a:t>
            </a:r>
            <a:r>
              <a:rPr lang="en-US" sz="2400" b="1" dirty="0" err="1" smtClean="0"/>
              <a:t>Indradhanush</a:t>
            </a:r>
            <a:endParaRPr lang="en-US" sz="2400" b="1" dirty="0"/>
          </a:p>
        </p:txBody>
      </p:sp>
      <p:sp>
        <p:nvSpPr>
          <p:cNvPr id="12" name="Flowchart: Punched Tape 11"/>
          <p:cNvSpPr/>
          <p:nvPr/>
        </p:nvSpPr>
        <p:spPr>
          <a:xfrm>
            <a:off x="839788" y="751768"/>
            <a:ext cx="4760912" cy="5329717"/>
          </a:xfrm>
          <a:prstGeom prst="flowChartPunchedTape">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defRPr/>
            </a:pPr>
            <a:r>
              <a:rPr lang="en-US" sz="4400" b="1" i="1" dirty="0" smtClean="0"/>
              <a:t>The RMNCAH +N  Strategies – Issues and Challenges</a:t>
            </a:r>
            <a:endParaRPr lang="en-IN" sz="4400" b="1" i="1" dirty="0"/>
          </a:p>
        </p:txBody>
      </p:sp>
      <p:sp>
        <p:nvSpPr>
          <p:cNvPr id="11" name="Rectangle 10"/>
          <p:cNvSpPr/>
          <p:nvPr/>
        </p:nvSpPr>
        <p:spPr>
          <a:xfrm>
            <a:off x="6517822" y="3519438"/>
            <a:ext cx="1828800" cy="77807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smtClean="0"/>
              <a:t>Anemia </a:t>
            </a:r>
            <a:r>
              <a:rPr lang="en-US" sz="2400" b="1" dirty="0" err="1" smtClean="0"/>
              <a:t>Mukt</a:t>
            </a:r>
            <a:r>
              <a:rPr lang="en-US" sz="2400" b="1" dirty="0" smtClean="0"/>
              <a:t> Bharat</a:t>
            </a:r>
            <a:endParaRPr lang="en-US" sz="2400" b="1" dirty="0"/>
          </a:p>
        </p:txBody>
      </p:sp>
      <p:sp>
        <p:nvSpPr>
          <p:cNvPr id="14" name="Slide Number Placeholder 13"/>
          <p:cNvSpPr>
            <a:spLocks noGrp="1"/>
          </p:cNvSpPr>
          <p:nvPr>
            <p:ph type="sldNum" sz="quarter" idx="12"/>
          </p:nvPr>
        </p:nvSpPr>
        <p:spPr/>
        <p:txBody>
          <a:bodyPr/>
          <a:lstStyle/>
          <a:p>
            <a:fld id="{6D22F896-40B5-4ADD-8801-0D06FADFA095}" type="slidenum">
              <a:rPr lang="en-US" smtClean="0"/>
              <a:pPr/>
              <a:t>21</a:t>
            </a:fld>
            <a:endParaRPr lang="en-US" dirty="0"/>
          </a:p>
        </p:txBody>
      </p:sp>
      <p:sp>
        <p:nvSpPr>
          <p:cNvPr id="13" name="Rectangle 12"/>
          <p:cNvSpPr/>
          <p:nvPr/>
        </p:nvSpPr>
        <p:spPr>
          <a:xfrm>
            <a:off x="7329487" y="1657897"/>
            <a:ext cx="1828800" cy="609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smtClean="0"/>
              <a:t>MPV</a:t>
            </a:r>
            <a:endParaRPr lang="en-US" sz="2400" b="1" dirty="0"/>
          </a:p>
        </p:txBody>
      </p:sp>
      <p:sp>
        <p:nvSpPr>
          <p:cNvPr id="15" name="Rectangle 14"/>
          <p:cNvSpPr/>
          <p:nvPr/>
        </p:nvSpPr>
        <p:spPr>
          <a:xfrm>
            <a:off x="7329487" y="2444851"/>
            <a:ext cx="2276475" cy="74914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smtClean="0"/>
              <a:t>New Contraceptives </a:t>
            </a:r>
            <a:endParaRPr lang="en-US" sz="2400" b="1" dirty="0"/>
          </a:p>
        </p:txBody>
      </p:sp>
      <p:sp>
        <p:nvSpPr>
          <p:cNvPr id="16" name="Rectangle 15"/>
          <p:cNvSpPr/>
          <p:nvPr/>
        </p:nvSpPr>
        <p:spPr>
          <a:xfrm>
            <a:off x="10191750" y="2584391"/>
            <a:ext cx="1828800" cy="72033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smtClean="0"/>
              <a:t>New Vaccines</a:t>
            </a:r>
            <a:endParaRPr lang="en-US" sz="2400" b="1" dirty="0"/>
          </a:p>
        </p:txBody>
      </p:sp>
    </p:spTree>
    <p:extLst>
      <p:ext uri="{BB962C8B-B14F-4D97-AF65-F5344CB8AC3E}">
        <p14:creationId xmlns:p14="http://schemas.microsoft.com/office/powerpoint/2010/main" xmlns="" val="166423476"/>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D22F896-40B5-4ADD-8801-0D06FADFA095}" type="slidenum">
              <a:rPr lang="en-US" smtClean="0"/>
              <a:pPr/>
              <a:t>22</a:t>
            </a:fld>
            <a:endParaRPr lang="en-US" dirty="0"/>
          </a:p>
        </p:txBody>
      </p:sp>
      <p:sp>
        <p:nvSpPr>
          <p:cNvPr id="5" name="Rounded Rectangle 4"/>
          <p:cNvSpPr/>
          <p:nvPr/>
        </p:nvSpPr>
        <p:spPr>
          <a:xfrm>
            <a:off x="331076" y="157655"/>
            <a:ext cx="3065268" cy="255651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b="1" dirty="0" smtClean="0"/>
              <a:t>Focus on Aspirational Districts</a:t>
            </a:r>
            <a:endParaRPr lang="en-US" sz="3200" b="1" dirty="0"/>
          </a:p>
        </p:txBody>
      </p:sp>
      <p:sp>
        <p:nvSpPr>
          <p:cNvPr id="6" name="Rounded Rectangle 5"/>
          <p:cNvSpPr/>
          <p:nvPr/>
        </p:nvSpPr>
        <p:spPr>
          <a:xfrm>
            <a:off x="8054747" y="3756341"/>
            <a:ext cx="3723916" cy="112510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200" b="1" dirty="0" smtClean="0"/>
              <a:t>Quality ANC and PMSMA</a:t>
            </a:r>
            <a:endParaRPr lang="en-US" sz="3200" b="1" dirty="0"/>
          </a:p>
        </p:txBody>
      </p:sp>
      <p:sp>
        <p:nvSpPr>
          <p:cNvPr id="2" name="TextBox 1"/>
          <p:cNvSpPr txBox="1"/>
          <p:nvPr/>
        </p:nvSpPr>
        <p:spPr>
          <a:xfrm>
            <a:off x="3704771" y="281751"/>
            <a:ext cx="7756760" cy="3046988"/>
          </a:xfrm>
          <a:prstGeom prst="rect">
            <a:avLst/>
          </a:prstGeom>
          <a:noFill/>
        </p:spPr>
        <p:txBody>
          <a:bodyPr wrap="square" rtlCol="0">
            <a:spAutoFit/>
          </a:bodyPr>
          <a:lstStyle/>
          <a:p>
            <a:pPr marL="285750" indent="-285750">
              <a:buFont typeface="Wingdings" panose="05000000000000000000" pitchFamily="2" charset="2"/>
              <a:buChar char="§"/>
            </a:pPr>
            <a:r>
              <a:rPr lang="en-US" sz="2400" b="1" dirty="0" smtClean="0"/>
              <a:t>Out of 13 indicators, 8 are on RMNCAH+N</a:t>
            </a:r>
          </a:p>
          <a:p>
            <a:pPr marL="285750" indent="-285750">
              <a:buFont typeface="Wingdings" panose="05000000000000000000" pitchFamily="2" charset="2"/>
              <a:buChar char="§"/>
            </a:pPr>
            <a:r>
              <a:rPr lang="en-US" sz="2400" b="1" dirty="0" smtClean="0"/>
              <a:t>Develop </a:t>
            </a:r>
            <a:r>
              <a:rPr lang="en-US" sz="2400" b="1" dirty="0"/>
              <a:t>special strategies </a:t>
            </a:r>
            <a:r>
              <a:rPr lang="en-US" sz="2400" b="1" dirty="0" smtClean="0"/>
              <a:t>and formulate annual plans</a:t>
            </a:r>
          </a:p>
          <a:p>
            <a:pPr marL="285750" indent="-285750">
              <a:buFont typeface="Wingdings" panose="05000000000000000000" pitchFamily="2" charset="2"/>
              <a:buChar char="§"/>
            </a:pPr>
            <a:r>
              <a:rPr lang="en-US" sz="2400" b="1" dirty="0" smtClean="0"/>
              <a:t>Ensure all schemes are implemented on priority in these districts</a:t>
            </a:r>
            <a:endParaRPr lang="en-US" sz="2400" b="1" dirty="0"/>
          </a:p>
          <a:p>
            <a:pPr marL="285750" indent="-285750">
              <a:buFont typeface="Wingdings" panose="05000000000000000000" pitchFamily="2" charset="2"/>
              <a:buChar char="§"/>
            </a:pPr>
            <a:r>
              <a:rPr lang="en-US" sz="2400" b="1" dirty="0" smtClean="0"/>
              <a:t>Undertake special visits Monitor ranking on NITI Dashboard</a:t>
            </a:r>
          </a:p>
          <a:p>
            <a:pPr marL="285750" indent="-285750" algn="just">
              <a:buFont typeface="Wingdings" panose="05000000000000000000" pitchFamily="2" charset="2"/>
              <a:buChar char="§"/>
            </a:pPr>
            <a:r>
              <a:rPr lang="en-US" sz="2400" b="1" dirty="0" smtClean="0"/>
              <a:t>Focus on </a:t>
            </a:r>
            <a:r>
              <a:rPr lang="en-US" sz="2400" b="1" dirty="0" err="1" smtClean="0"/>
              <a:t>Intersectoral</a:t>
            </a:r>
            <a:r>
              <a:rPr lang="en-US" sz="2400" b="1" dirty="0" smtClean="0"/>
              <a:t> convergence</a:t>
            </a:r>
          </a:p>
          <a:p>
            <a:pPr marL="285750" indent="-285750">
              <a:buFont typeface="Wingdings" panose="05000000000000000000" pitchFamily="2" charset="2"/>
              <a:buChar char="§"/>
            </a:pPr>
            <a:endParaRPr lang="en-US" sz="2400" b="1" dirty="0"/>
          </a:p>
        </p:txBody>
      </p:sp>
      <p:sp>
        <p:nvSpPr>
          <p:cNvPr id="8" name="TextBox 7"/>
          <p:cNvSpPr txBox="1"/>
          <p:nvPr/>
        </p:nvSpPr>
        <p:spPr>
          <a:xfrm>
            <a:off x="505246" y="4048026"/>
            <a:ext cx="7216353" cy="2308324"/>
          </a:xfrm>
          <a:prstGeom prst="rect">
            <a:avLst/>
          </a:prstGeom>
          <a:noFill/>
        </p:spPr>
        <p:txBody>
          <a:bodyPr wrap="square" rtlCol="0">
            <a:spAutoFit/>
          </a:bodyPr>
          <a:lstStyle/>
          <a:p>
            <a:pPr marL="285750" indent="-285750" algn="just">
              <a:buFont typeface="Wingdings" panose="05000000000000000000" pitchFamily="2" charset="2"/>
              <a:buChar char="§"/>
            </a:pPr>
            <a:r>
              <a:rPr lang="en-US" sz="2400" b="1" dirty="0" smtClean="0"/>
              <a:t>Focus on 1</a:t>
            </a:r>
            <a:r>
              <a:rPr lang="en-US" sz="2400" b="1" baseline="30000" dirty="0" smtClean="0"/>
              <a:t>st</a:t>
            </a:r>
            <a:r>
              <a:rPr lang="en-US" sz="2400" b="1" dirty="0" smtClean="0"/>
              <a:t> trimester registration and 4 ANC checkups</a:t>
            </a:r>
          </a:p>
          <a:p>
            <a:pPr marL="285750" indent="-285750" algn="just">
              <a:buFont typeface="Wingdings" panose="05000000000000000000" pitchFamily="2" charset="2"/>
              <a:buChar char="§"/>
            </a:pPr>
            <a:r>
              <a:rPr lang="en-US" sz="2400" b="1" dirty="0" smtClean="0"/>
              <a:t>Focus on full ANC – </a:t>
            </a:r>
            <a:r>
              <a:rPr lang="en-US" sz="2400" b="1" dirty="0"/>
              <a:t>screening for HIV, </a:t>
            </a:r>
            <a:r>
              <a:rPr lang="en-US" sz="2400" b="1" dirty="0" smtClean="0"/>
              <a:t>Syphilis, GDM, </a:t>
            </a:r>
            <a:r>
              <a:rPr lang="en-US" sz="2400" b="1" dirty="0" err="1" smtClean="0"/>
              <a:t>Hep</a:t>
            </a:r>
            <a:r>
              <a:rPr lang="en-US" sz="2400" b="1" dirty="0" smtClean="0"/>
              <a:t> B </a:t>
            </a:r>
            <a:r>
              <a:rPr lang="en-US" sz="2400" b="1" dirty="0" err="1" smtClean="0"/>
              <a:t>etc</a:t>
            </a:r>
            <a:endParaRPr lang="en-US" sz="2400" b="1" dirty="0" smtClean="0"/>
          </a:p>
          <a:p>
            <a:pPr marL="285750" indent="-285750" algn="just">
              <a:buFont typeface="Wingdings" panose="05000000000000000000" pitchFamily="2" charset="2"/>
              <a:buChar char="§"/>
            </a:pPr>
            <a:r>
              <a:rPr lang="en-US" sz="2400" b="1" dirty="0"/>
              <a:t>Ensure High Risk Pregnancy Tracking and follow -up</a:t>
            </a:r>
          </a:p>
          <a:p>
            <a:pPr marL="285750" indent="-285750" algn="just">
              <a:buFont typeface="Wingdings" panose="05000000000000000000" pitchFamily="2" charset="2"/>
              <a:buChar char="§"/>
            </a:pPr>
            <a:r>
              <a:rPr lang="en-US" sz="2400" b="1" dirty="0" smtClean="0"/>
              <a:t>Focus on Quality ANC under PMSMA</a:t>
            </a:r>
            <a:endParaRPr lang="en-US" sz="2400" b="1" dirty="0"/>
          </a:p>
        </p:txBody>
      </p:sp>
      <p:pic>
        <p:nvPicPr>
          <p:cNvPr id="9"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62174" t="29700" r="18286" b="43019"/>
          <a:stretch/>
        </p:blipFill>
        <p:spPr bwMode="auto">
          <a:xfrm>
            <a:off x="9191172" y="5082905"/>
            <a:ext cx="1367292" cy="155545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5068140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78675" y="5452884"/>
            <a:ext cx="5679200" cy="96867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a:latin typeface="+mj-lt"/>
              </a:rPr>
              <a:t>Village Health Sanitation and Nutrition Days</a:t>
            </a:r>
          </a:p>
        </p:txBody>
      </p:sp>
      <p:sp>
        <p:nvSpPr>
          <p:cNvPr id="6" name="Rounded Rectangle 5"/>
          <p:cNvSpPr/>
          <p:nvPr/>
        </p:nvSpPr>
        <p:spPr>
          <a:xfrm>
            <a:off x="271956" y="313957"/>
            <a:ext cx="11855671" cy="65051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200" b="1" dirty="0" smtClean="0">
                <a:latin typeface="+mj-lt"/>
              </a:rPr>
              <a:t>PMMVY, JSY &amp; JSSK</a:t>
            </a:r>
            <a:endParaRPr lang="en-US" sz="3200" b="1" dirty="0">
              <a:latin typeface="+mj-lt"/>
            </a:endParaRPr>
          </a:p>
        </p:txBody>
      </p:sp>
      <p:sp>
        <p:nvSpPr>
          <p:cNvPr id="2" name="TextBox 1"/>
          <p:cNvSpPr txBox="1"/>
          <p:nvPr/>
        </p:nvSpPr>
        <p:spPr>
          <a:xfrm>
            <a:off x="5857875" y="5552499"/>
            <a:ext cx="6100763" cy="769441"/>
          </a:xfrm>
          <a:prstGeom prst="rect">
            <a:avLst/>
          </a:prstGeom>
          <a:noFill/>
        </p:spPr>
        <p:txBody>
          <a:bodyPr wrap="square" rtlCol="0">
            <a:spAutoFit/>
          </a:bodyPr>
          <a:lstStyle/>
          <a:p>
            <a:pPr marL="285750" indent="-285750" algn="just">
              <a:buFont typeface="Wingdings" panose="05000000000000000000" pitchFamily="2" charset="2"/>
              <a:buChar char="§"/>
            </a:pPr>
            <a:r>
              <a:rPr lang="en-US" sz="2200" b="1" dirty="0" smtClean="0">
                <a:latin typeface="+mj-lt"/>
              </a:rPr>
              <a:t>Platform to be strengthened to provide all services &amp; counselling, not only immunization</a:t>
            </a:r>
          </a:p>
        </p:txBody>
      </p:sp>
      <p:sp>
        <p:nvSpPr>
          <p:cNvPr id="8" name="TextBox 7"/>
          <p:cNvSpPr txBox="1"/>
          <p:nvPr/>
        </p:nvSpPr>
        <p:spPr>
          <a:xfrm>
            <a:off x="5600701" y="1435141"/>
            <a:ext cx="6526926" cy="3046988"/>
          </a:xfrm>
          <a:prstGeom prst="rect">
            <a:avLst/>
          </a:prstGeom>
          <a:noFill/>
        </p:spPr>
        <p:txBody>
          <a:bodyPr wrap="square" rtlCol="0">
            <a:spAutoFit/>
          </a:bodyPr>
          <a:lstStyle/>
          <a:p>
            <a:pPr marL="285750" indent="-285750" algn="just">
              <a:buFont typeface="Wingdings" panose="05000000000000000000" pitchFamily="2" charset="2"/>
              <a:buChar char="§"/>
            </a:pPr>
            <a:r>
              <a:rPr lang="en-US" sz="2400" b="1" dirty="0" smtClean="0">
                <a:latin typeface="+mj-lt"/>
              </a:rPr>
              <a:t>Focus on availability and </a:t>
            </a:r>
            <a:r>
              <a:rPr lang="en-US" sz="2400" b="1" dirty="0" err="1" smtClean="0">
                <a:latin typeface="+mj-lt"/>
              </a:rPr>
              <a:t>updation</a:t>
            </a:r>
            <a:r>
              <a:rPr lang="en-US" sz="2400" b="1" dirty="0" smtClean="0">
                <a:latin typeface="+mj-lt"/>
              </a:rPr>
              <a:t> of MCP cards</a:t>
            </a:r>
          </a:p>
          <a:p>
            <a:pPr marL="285750" indent="-285750" algn="just">
              <a:buFont typeface="Wingdings" panose="05000000000000000000" pitchFamily="2" charset="2"/>
              <a:buChar char="§"/>
            </a:pPr>
            <a:r>
              <a:rPr lang="en-US" sz="2400" b="1" dirty="0" smtClean="0">
                <a:latin typeface="+mj-lt"/>
              </a:rPr>
              <a:t>Raise awareness about entitlements among the beneficiaries</a:t>
            </a:r>
          </a:p>
          <a:p>
            <a:pPr marL="285750" indent="-285750" algn="just">
              <a:buFont typeface="Wingdings" panose="05000000000000000000" pitchFamily="2" charset="2"/>
              <a:buChar char="§"/>
            </a:pPr>
            <a:r>
              <a:rPr lang="en-US" sz="2400" b="1" dirty="0" smtClean="0">
                <a:latin typeface="+mj-lt"/>
              </a:rPr>
              <a:t>Ensure DBT - e</a:t>
            </a:r>
            <a:r>
              <a:rPr lang="en-IN" sz="2400" b="1" dirty="0" err="1" smtClean="0">
                <a:latin typeface="+mj-lt"/>
              </a:rPr>
              <a:t>xpedite</a:t>
            </a:r>
            <a:r>
              <a:rPr lang="en-IN" sz="2400" b="1" dirty="0" smtClean="0">
                <a:latin typeface="+mj-lt"/>
              </a:rPr>
              <a:t> </a:t>
            </a:r>
            <a:r>
              <a:rPr lang="en-IN" sz="2400" b="1" dirty="0">
                <a:latin typeface="+mj-lt"/>
              </a:rPr>
              <a:t>data feeding on PMMVY-CAS  in respect of JSY beneficiaries.</a:t>
            </a:r>
          </a:p>
          <a:p>
            <a:pPr marL="285750" indent="-285750" algn="just">
              <a:buFont typeface="Wingdings" panose="05000000000000000000" pitchFamily="2" charset="2"/>
              <a:buChar char="§"/>
            </a:pPr>
            <a:r>
              <a:rPr lang="en-US" sz="2400" b="1" dirty="0" smtClean="0">
                <a:latin typeface="+mj-lt"/>
              </a:rPr>
              <a:t>Clear back logs and ensure prompt payments</a:t>
            </a:r>
          </a:p>
          <a:p>
            <a:pPr marL="285750" indent="-285750" algn="just">
              <a:buFont typeface="Wingdings" panose="05000000000000000000" pitchFamily="2" charset="2"/>
              <a:buChar char="§"/>
            </a:pPr>
            <a:r>
              <a:rPr lang="en-US" sz="2400" b="1" dirty="0" smtClean="0">
                <a:latin typeface="+mj-lt"/>
              </a:rPr>
              <a:t>Ensure availability of free referral transport, drugs, diagnostics, diet </a:t>
            </a:r>
            <a:r>
              <a:rPr lang="en-US" sz="2400" b="1" dirty="0" err="1" smtClean="0">
                <a:latin typeface="+mj-lt"/>
              </a:rPr>
              <a:t>etc</a:t>
            </a:r>
            <a:endParaRPr lang="en-US" sz="2400" b="1" dirty="0" smtClean="0">
              <a:latin typeface="+mj-lt"/>
            </a:endParaRPr>
          </a:p>
        </p:txBody>
      </p:sp>
      <p:sp>
        <p:nvSpPr>
          <p:cNvPr id="3" name="Rectangle 2"/>
          <p:cNvSpPr/>
          <p:nvPr/>
        </p:nvSpPr>
        <p:spPr>
          <a:xfrm>
            <a:off x="157654" y="1270158"/>
            <a:ext cx="5328745" cy="3816429"/>
          </a:xfrm>
          <a:prstGeom prst="rect">
            <a:avLst/>
          </a:prstGeo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n-GB" sz="2200" b="1" u="sng" dirty="0"/>
              <a:t>NITI </a:t>
            </a:r>
            <a:r>
              <a:rPr lang="en-GB" sz="2200" b="1" u="sng" dirty="0" err="1"/>
              <a:t>Aayog</a:t>
            </a:r>
            <a:r>
              <a:rPr lang="en-GB" sz="2200" b="1" u="sng" dirty="0"/>
              <a:t> findings </a:t>
            </a:r>
            <a:r>
              <a:rPr lang="en-GB" sz="2200" dirty="0"/>
              <a:t>in a recent field study on PMMVY:</a:t>
            </a:r>
          </a:p>
          <a:p>
            <a:pPr marL="342900" indent="-342900" algn="just">
              <a:buFont typeface="Arial" pitchFamily="34" charset="0"/>
              <a:buChar char="•"/>
            </a:pPr>
            <a:r>
              <a:rPr lang="en-GB" sz="2200" dirty="0"/>
              <a:t>MCP cards </a:t>
            </a:r>
            <a:r>
              <a:rPr lang="en-GB" sz="2200" dirty="0" smtClean="0"/>
              <a:t>not filled properly - cards </a:t>
            </a:r>
            <a:r>
              <a:rPr lang="en-GB" sz="2200" dirty="0"/>
              <a:t>lacked critical information like date of immunization, ANC check-up etc. causing delays in payments of PMMVY instalments.</a:t>
            </a:r>
          </a:p>
          <a:p>
            <a:pPr marL="342900" indent="-342900" algn="just">
              <a:buFont typeface="Arial" pitchFamily="34" charset="0"/>
              <a:buChar char="•"/>
            </a:pPr>
            <a:r>
              <a:rPr lang="en-GB" sz="2200" dirty="0"/>
              <a:t>At national level only 36% of the registered beneficiaries under PMMVY have received their 3</a:t>
            </a:r>
            <a:r>
              <a:rPr lang="en-GB" sz="2200" baseline="30000" dirty="0"/>
              <a:t>rd</a:t>
            </a:r>
            <a:r>
              <a:rPr lang="en-GB" sz="2200" dirty="0"/>
              <a:t> and final instalment.</a:t>
            </a:r>
          </a:p>
        </p:txBody>
      </p:sp>
    </p:spTree>
    <p:extLst>
      <p:ext uri="{BB962C8B-B14F-4D97-AF65-F5344CB8AC3E}">
        <p14:creationId xmlns:p14="http://schemas.microsoft.com/office/powerpoint/2010/main" xmlns="" val="22786724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56312"/>
            <a:ext cx="11531601" cy="1143000"/>
          </a:xfrm>
        </p:spPr>
        <p:txBody>
          <a:bodyPr>
            <a:normAutofit/>
          </a:bodyPr>
          <a:lstStyle/>
          <a:p>
            <a:r>
              <a:rPr lang="en-US" sz="2800" b="1" dirty="0">
                <a:solidFill>
                  <a:schemeClr val="tx1"/>
                </a:solidFill>
                <a:cs typeface="Times New Roman" panose="02020603050405020304" pitchFamily="18" charset="0"/>
              </a:rPr>
              <a:t>FOR WOMEN, STILLBIRTHS, NEWBORNS, THE TIME OF HIGHEST RISK IS THE SAME</a:t>
            </a:r>
            <a:endParaRPr lang="en-US" sz="2800" dirty="0">
              <a:solidFill>
                <a:schemeClr val="tx1"/>
              </a:solidFill>
            </a:endParaRPr>
          </a:p>
        </p:txBody>
      </p:sp>
      <p:graphicFrame>
        <p:nvGraphicFramePr>
          <p:cNvPr id="4" name="Chart 3"/>
          <p:cNvGraphicFramePr/>
          <p:nvPr>
            <p:extLst>
              <p:ext uri="{D42A27DB-BD31-4B8C-83A1-F6EECF244321}">
                <p14:modId xmlns:p14="http://schemas.microsoft.com/office/powerpoint/2010/main" xmlns="" val="956795004"/>
              </p:ext>
            </p:extLst>
          </p:nvPr>
        </p:nvGraphicFramePr>
        <p:xfrm>
          <a:off x="1" y="227665"/>
          <a:ext cx="10944224" cy="6482418"/>
        </p:xfrm>
        <a:graphic>
          <a:graphicData uri="http://schemas.openxmlformats.org/drawingml/2006/chart">
            <c:chart xmlns:c="http://schemas.openxmlformats.org/drawingml/2006/chart" xmlns:r="http://schemas.openxmlformats.org/officeDocument/2006/relationships" r:id="rId3"/>
          </a:graphicData>
        </a:graphic>
      </p:graphicFrame>
      <p:sp>
        <p:nvSpPr>
          <p:cNvPr id="8" name="Slide Number Placeholder 7"/>
          <p:cNvSpPr>
            <a:spLocks noGrp="1"/>
          </p:cNvSpPr>
          <p:nvPr>
            <p:ph type="sldNum" sz="quarter" idx="12"/>
          </p:nvPr>
        </p:nvSpPr>
        <p:spPr/>
        <p:txBody>
          <a:bodyPr/>
          <a:lstStyle/>
          <a:p>
            <a:fld id="{6D22F896-40B5-4ADD-8801-0D06FADFA095}" type="slidenum">
              <a:rPr lang="en-US" smtClean="0"/>
              <a:pPr/>
              <a:t>24</a:t>
            </a:fld>
            <a:endParaRPr lang="en-US" dirty="0"/>
          </a:p>
        </p:txBody>
      </p:sp>
    </p:spTree>
    <p:extLst>
      <p:ext uri="{BB962C8B-B14F-4D97-AF65-F5344CB8AC3E}">
        <p14:creationId xmlns:p14="http://schemas.microsoft.com/office/powerpoint/2010/main" xmlns="" val="2072448214"/>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1903"/>
            <a:ext cx="10515600" cy="923330"/>
          </a:xfrm>
        </p:spPr>
        <p:txBody>
          <a:bodyPr vert="horz" wrap="square" lIns="91440" tIns="45720" rIns="91440" bIns="45720" rtlCol="0" anchor="ctr">
            <a:spAutoFit/>
          </a:bodyPr>
          <a:lstStyle/>
          <a:p>
            <a:pPr defTabSz="457200"/>
            <a:r>
              <a:rPr lang="en-US" sz="6000" dirty="0" err="1" smtClean="0">
                <a:latin typeface="Franklin Gothic Demi Cond" panose="020B0706030402020204" pitchFamily="34" charset="0"/>
                <a:ea typeface="+mn-ea"/>
                <a:cs typeface="+mn-cs"/>
              </a:rPr>
              <a:t>LaQshya</a:t>
            </a:r>
            <a:endParaRPr lang="en-US" sz="6000" dirty="0">
              <a:latin typeface="Franklin Gothic Demi Cond" panose="020B0706030402020204" pitchFamily="34" charset="0"/>
              <a:ea typeface="+mn-ea"/>
              <a:cs typeface="+mn-cs"/>
            </a:endParaRPr>
          </a:p>
        </p:txBody>
      </p:sp>
      <p:graphicFrame>
        <p:nvGraphicFramePr>
          <p:cNvPr id="3" name="Diagram 2"/>
          <p:cNvGraphicFramePr/>
          <p:nvPr>
            <p:extLst>
              <p:ext uri="{D42A27DB-BD31-4B8C-83A1-F6EECF244321}">
                <p14:modId xmlns:p14="http://schemas.microsoft.com/office/powerpoint/2010/main" xmlns="" val="485908074"/>
              </p:ext>
            </p:extLst>
          </p:nvPr>
        </p:nvGraphicFramePr>
        <p:xfrm>
          <a:off x="146051" y="1457326"/>
          <a:ext cx="5797550" cy="46291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042987" y="1828801"/>
            <a:ext cx="4157663" cy="1354217"/>
          </a:xfrm>
          <a:prstGeom prst="rect">
            <a:avLst/>
          </a:prstGeom>
          <a:noFill/>
        </p:spPr>
        <p:txBody>
          <a:bodyPr wrap="square" rtlCol="0">
            <a:spAutoFit/>
          </a:bodyPr>
          <a:lstStyle/>
          <a:p>
            <a:pPr lvl="0" algn="ctr" defTabSz="914400"/>
            <a:r>
              <a:rPr lang="en-US" sz="3200" b="1" kern="0" dirty="0" smtClean="0">
                <a:solidFill>
                  <a:srgbClr val="FF0000"/>
                </a:solidFill>
              </a:rPr>
              <a:t>54 </a:t>
            </a:r>
            <a:r>
              <a:rPr lang="en-US" sz="3200" b="1" kern="0" dirty="0">
                <a:solidFill>
                  <a:srgbClr val="FF0000"/>
                </a:solidFill>
              </a:rPr>
              <a:t>LRs &amp; </a:t>
            </a:r>
            <a:r>
              <a:rPr lang="en-US" sz="3200" b="1" kern="0" dirty="0" smtClean="0">
                <a:solidFill>
                  <a:srgbClr val="FF0000"/>
                </a:solidFill>
              </a:rPr>
              <a:t>38 OTs </a:t>
            </a:r>
            <a:r>
              <a:rPr lang="en-US" sz="3200" b="1" kern="0" dirty="0">
                <a:solidFill>
                  <a:srgbClr val="FF0000"/>
                </a:solidFill>
              </a:rPr>
              <a:t>National Certified</a:t>
            </a:r>
          </a:p>
          <a:p>
            <a:pPr algn="ctr"/>
            <a:endParaRPr lang="en-US" dirty="0"/>
          </a:p>
        </p:txBody>
      </p:sp>
      <p:sp>
        <p:nvSpPr>
          <p:cNvPr id="9" name="TextBox 8"/>
          <p:cNvSpPr txBox="1"/>
          <p:nvPr/>
        </p:nvSpPr>
        <p:spPr>
          <a:xfrm>
            <a:off x="7258050" y="1075233"/>
            <a:ext cx="3638549" cy="3970318"/>
          </a:xfrm>
          <a:prstGeom prst="rect">
            <a:avLst/>
          </a:prstGeom>
          <a:noFill/>
        </p:spPr>
        <p:txBody>
          <a:bodyPr wrap="square" rtlCol="0">
            <a:spAutoFit/>
          </a:bodyPr>
          <a:lstStyle/>
          <a:p>
            <a:r>
              <a:rPr lang="en-US" sz="3600" b="1" i="1" dirty="0" smtClean="0"/>
              <a:t>Focus on closure of gaps identified in baseline assessment and improve State &amp; National level certifications</a:t>
            </a:r>
          </a:p>
        </p:txBody>
      </p:sp>
    </p:spTree>
    <p:extLst>
      <p:ext uri="{BB962C8B-B14F-4D97-AF65-F5344CB8AC3E}">
        <p14:creationId xmlns:p14="http://schemas.microsoft.com/office/powerpoint/2010/main" xmlns="" val="27159202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3" y="152400"/>
            <a:ext cx="10972800" cy="685800"/>
          </a:xfrm>
        </p:spPr>
        <p:txBody>
          <a:bodyPr>
            <a:normAutofit/>
          </a:bodyPr>
          <a:lstStyle/>
          <a:p>
            <a:r>
              <a:rPr lang="en-US" sz="3600" b="1" dirty="0" smtClean="0"/>
              <a:t>Midwifery Initiative</a:t>
            </a:r>
            <a:endParaRPr lang="en-US" sz="3600" b="1" dirty="0"/>
          </a:p>
        </p:txBody>
      </p:sp>
      <p:pic>
        <p:nvPicPr>
          <p:cNvPr id="4" name="Picture 3" descr="_MG_8116.jpg"/>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1348174" y="1033463"/>
            <a:ext cx="2303515" cy="22097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0049" name="Rectangle 1"/>
          <p:cNvSpPr>
            <a:spLocks noChangeArrowheads="1"/>
          </p:cNvSpPr>
          <p:nvPr/>
        </p:nvSpPr>
        <p:spPr bwMode="auto">
          <a:xfrm>
            <a:off x="0" y="3780711"/>
            <a:ext cx="4800600" cy="2800767"/>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457200" marR="0" lvl="1" indent="0" defTabSz="914400" rtl="0" eaLnBrk="0" fontAlgn="base" latinLnBrk="0" hangingPunct="0">
              <a:lnSpc>
                <a:spcPct val="100000"/>
              </a:lnSpc>
              <a:spcBef>
                <a:spcPct val="0"/>
              </a:spcBef>
              <a:spcAft>
                <a:spcPct val="0"/>
              </a:spcAft>
              <a:buClrTx/>
              <a:buSzTx/>
              <a:tabLst/>
            </a:pPr>
            <a:r>
              <a:rPr kumimoji="0" lang="en-US" sz="2200" b="1" i="1" u="none" strike="noStrike" cap="none" normalizeH="0" baseline="0" dirty="0" smtClean="0">
                <a:ln>
                  <a:noFill/>
                </a:ln>
                <a:solidFill>
                  <a:schemeClr val="tx1"/>
                </a:solidFill>
                <a:effectLst/>
                <a:latin typeface="+mj-lt"/>
                <a:ea typeface="Calibri" pitchFamily="34" charset="0"/>
                <a:cs typeface="Calibri" pitchFamily="34" charset="0"/>
              </a:rPr>
              <a:t>To provide access to quality maternal and newborn health services</a:t>
            </a:r>
            <a:r>
              <a:rPr lang="en-US" sz="2200" b="1" i="1" dirty="0" smtClean="0">
                <a:latin typeface="+mj-lt"/>
                <a:ea typeface="Calibri" pitchFamily="34" charset="0"/>
                <a:cs typeface="Calibri" pitchFamily="34" charset="0"/>
              </a:rPr>
              <a:t>:</a:t>
            </a:r>
          </a:p>
          <a:p>
            <a:pPr marL="800100" marR="0" lvl="1" indent="-342900" defTabSz="914400" rtl="0" eaLnBrk="0" fontAlgn="base" latinLnBrk="0" hangingPunct="0">
              <a:lnSpc>
                <a:spcPct val="100000"/>
              </a:lnSpc>
              <a:spcBef>
                <a:spcPct val="0"/>
              </a:spcBef>
              <a:spcAft>
                <a:spcPct val="0"/>
              </a:spcAft>
              <a:buClrTx/>
              <a:buSzTx/>
              <a:buFont typeface="Arial" pitchFamily="34" charset="0"/>
              <a:buChar char="•"/>
              <a:tabLst/>
            </a:pPr>
            <a:r>
              <a:rPr lang="en-US" sz="2400" b="1" i="1" dirty="0">
                <a:latin typeface="+mj-lt"/>
                <a:ea typeface="Calibri" pitchFamily="34" charset="0"/>
                <a:cs typeface="Calibri" pitchFamily="34" charset="0"/>
              </a:rPr>
              <a:t>P</a:t>
            </a:r>
            <a:r>
              <a:rPr kumimoji="0" lang="en-US" sz="2200" b="1" u="none" strike="noStrike" cap="none" normalizeH="0" baseline="0" dirty="0" smtClean="0">
                <a:ln>
                  <a:noFill/>
                </a:ln>
                <a:solidFill>
                  <a:schemeClr val="tx1"/>
                </a:solidFill>
                <a:effectLst/>
                <a:latin typeface="+mj-lt"/>
                <a:ea typeface="Calibri" pitchFamily="34" charset="0"/>
                <a:cs typeface="Calibri" pitchFamily="34" charset="0"/>
              </a:rPr>
              <a:t>romote natural birthing by promoting positive child birthing experience</a:t>
            </a:r>
          </a:p>
          <a:p>
            <a:pPr marL="800100" marR="0" lvl="1" indent="-342900" defTabSz="914400" rtl="0" eaLnBrk="0" fontAlgn="base" latinLnBrk="0" hangingPunct="0">
              <a:lnSpc>
                <a:spcPct val="100000"/>
              </a:lnSpc>
              <a:spcBef>
                <a:spcPct val="0"/>
              </a:spcBef>
              <a:spcAft>
                <a:spcPct val="0"/>
              </a:spcAft>
              <a:buClrTx/>
              <a:buSzTx/>
              <a:buFont typeface="Arial" pitchFamily="34" charset="0"/>
              <a:buChar char="•"/>
              <a:tabLst/>
            </a:pPr>
            <a:r>
              <a:rPr kumimoji="0" lang="en-US" sz="2400" b="1" i="1" u="none" strike="noStrike" cap="none" normalizeH="0" baseline="0" dirty="0" smtClean="0">
                <a:ln>
                  <a:noFill/>
                </a:ln>
                <a:solidFill>
                  <a:schemeClr val="tx1"/>
                </a:solidFill>
                <a:effectLst/>
                <a:latin typeface="+mj-lt"/>
                <a:ea typeface="Calibri" pitchFamily="34" charset="0"/>
                <a:cs typeface="Calibri" pitchFamily="34" charset="0"/>
              </a:rPr>
              <a:t>E</a:t>
            </a:r>
            <a:r>
              <a:rPr kumimoji="0" lang="en-US" sz="2200" b="1" u="none" strike="noStrike" cap="none" normalizeH="0" baseline="0" dirty="0" smtClean="0">
                <a:ln>
                  <a:noFill/>
                </a:ln>
                <a:solidFill>
                  <a:schemeClr val="tx1"/>
                </a:solidFill>
                <a:effectLst/>
                <a:latin typeface="+mj-lt"/>
                <a:ea typeface="Calibri" pitchFamily="34" charset="0"/>
                <a:cs typeface="Calibri" pitchFamily="34" charset="0"/>
              </a:rPr>
              <a:t>nsure respectful</a:t>
            </a:r>
            <a:r>
              <a:rPr kumimoji="0" lang="en-US" sz="2200" b="1" u="none" strike="noStrike" cap="none" normalizeH="0" dirty="0" smtClean="0">
                <a:ln>
                  <a:noFill/>
                </a:ln>
                <a:solidFill>
                  <a:schemeClr val="tx1"/>
                </a:solidFill>
                <a:effectLst/>
                <a:latin typeface="+mj-lt"/>
                <a:ea typeface="Calibri" pitchFamily="34" charset="0"/>
                <a:cs typeface="Calibri" pitchFamily="34" charset="0"/>
              </a:rPr>
              <a:t> care </a:t>
            </a:r>
          </a:p>
          <a:p>
            <a:pPr marL="800100" marR="0" lvl="1" indent="-342900" defTabSz="914400" rtl="0" eaLnBrk="0" fontAlgn="base" latinLnBrk="0" hangingPunct="0">
              <a:lnSpc>
                <a:spcPct val="100000"/>
              </a:lnSpc>
              <a:spcBef>
                <a:spcPct val="0"/>
              </a:spcBef>
              <a:spcAft>
                <a:spcPct val="0"/>
              </a:spcAft>
              <a:buClrTx/>
              <a:buSzTx/>
              <a:buFont typeface="Arial" pitchFamily="34" charset="0"/>
              <a:buChar char="•"/>
              <a:tabLst/>
            </a:pPr>
            <a:r>
              <a:rPr lang="en-US" sz="2400" b="1" i="1" dirty="0">
                <a:latin typeface="+mj-lt"/>
                <a:ea typeface="Calibri" pitchFamily="34" charset="0"/>
                <a:cs typeface="Calibri" pitchFamily="34" charset="0"/>
              </a:rPr>
              <a:t>R</a:t>
            </a:r>
            <a:r>
              <a:rPr kumimoji="0" lang="en-US" sz="2200" b="1" u="none" strike="noStrike" cap="none" normalizeH="0" baseline="0" dirty="0" smtClean="0">
                <a:ln>
                  <a:noFill/>
                </a:ln>
                <a:solidFill>
                  <a:schemeClr val="tx1"/>
                </a:solidFill>
                <a:effectLst/>
                <a:latin typeface="+mj-lt"/>
                <a:ea typeface="Calibri" pitchFamily="34" charset="0"/>
                <a:cs typeface="Calibri" pitchFamily="34" charset="0"/>
              </a:rPr>
              <a:t>educe over medicalization</a:t>
            </a:r>
            <a:endParaRPr kumimoji="0" lang="en-US" sz="2200" b="1" u="none" strike="noStrike" cap="none" normalizeH="0" baseline="0" dirty="0" smtClean="0">
              <a:ln>
                <a:noFill/>
              </a:ln>
              <a:solidFill>
                <a:schemeClr val="tx1"/>
              </a:solidFill>
              <a:effectLst/>
              <a:latin typeface="+mj-lt"/>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sz="2200" b="1" i="1" u="none" strike="noStrike" cap="none" normalizeH="0" baseline="0" dirty="0" smtClean="0">
              <a:ln>
                <a:noFill/>
              </a:ln>
              <a:solidFill>
                <a:schemeClr val="tx1"/>
              </a:solidFill>
              <a:effectLst/>
              <a:latin typeface="+mj-lt"/>
            </a:endParaRPr>
          </a:p>
        </p:txBody>
      </p:sp>
      <p:cxnSp>
        <p:nvCxnSpPr>
          <p:cNvPr id="7" name="Straight Connector 6"/>
          <p:cNvCxnSpPr/>
          <p:nvPr/>
        </p:nvCxnSpPr>
        <p:spPr>
          <a:xfrm>
            <a:off x="4800600" y="838200"/>
            <a:ext cx="0" cy="5986497"/>
          </a:xfrm>
          <a:prstGeom prst="line">
            <a:avLst/>
          </a:prstGeom>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5117882" y="152400"/>
            <a:ext cx="6668814" cy="1200329"/>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pPr algn="just"/>
            <a:r>
              <a:rPr lang="en-GB" sz="2400" b="1" i="1" dirty="0"/>
              <a:t>Lancet Series on Midwifery (2014</a:t>
            </a:r>
            <a:r>
              <a:rPr lang="en-GB" sz="2400" b="1" i="1" dirty="0" smtClean="0"/>
              <a:t>): S</a:t>
            </a:r>
            <a:r>
              <a:rPr lang="en-US" sz="2400" dirty="0" err="1" smtClean="0"/>
              <a:t>afe</a:t>
            </a:r>
            <a:r>
              <a:rPr lang="en-US" sz="2400" dirty="0" smtClean="0"/>
              <a:t> </a:t>
            </a:r>
            <a:r>
              <a:rPr lang="en-US" sz="2400" dirty="0"/>
              <a:t>and effective midwifery care </a:t>
            </a:r>
            <a:r>
              <a:rPr lang="en-US" sz="2400" dirty="0" smtClean="0"/>
              <a:t>can </a:t>
            </a:r>
            <a:r>
              <a:rPr lang="en-US" sz="2400" dirty="0"/>
              <a:t>avert 83% of all maternal deaths, stillbirths and newborn deaths. </a:t>
            </a:r>
            <a:endParaRPr lang="en-IN" sz="2400" dirty="0"/>
          </a:p>
        </p:txBody>
      </p:sp>
      <p:sp>
        <p:nvSpPr>
          <p:cNvPr id="8" name="TextBox 7"/>
          <p:cNvSpPr txBox="1"/>
          <p:nvPr/>
        </p:nvSpPr>
        <p:spPr>
          <a:xfrm>
            <a:off x="4981905" y="1537841"/>
            <a:ext cx="6940768" cy="6001643"/>
          </a:xfrm>
          <a:prstGeom prst="rect">
            <a:avLst/>
          </a:prstGeom>
          <a:noFill/>
        </p:spPr>
        <p:txBody>
          <a:bodyPr wrap="square" rtlCol="0">
            <a:spAutoFit/>
          </a:bodyPr>
          <a:lstStyle/>
          <a:p>
            <a:pPr marL="285750" indent="-285750" algn="just">
              <a:buFont typeface="Arial" panose="020B0604020202020204" pitchFamily="34" charset="0"/>
              <a:buChar char="•"/>
            </a:pPr>
            <a:r>
              <a:rPr lang="en-US" sz="2400" dirty="0" smtClean="0"/>
              <a:t>Strengthen BSc Nursing Colleges as State Midwifery Training Institutes</a:t>
            </a:r>
          </a:p>
          <a:p>
            <a:pPr algn="just"/>
            <a:endParaRPr lang="en-US" sz="2400" dirty="0" smtClean="0"/>
          </a:p>
          <a:p>
            <a:pPr marL="285750" indent="-285750" algn="just">
              <a:buFont typeface="Arial" panose="020B0604020202020204" pitchFamily="34" charset="0"/>
              <a:buChar char="•"/>
            </a:pPr>
            <a:r>
              <a:rPr lang="en-US" sz="2400" dirty="0" smtClean="0"/>
              <a:t>Recruit State Midwifery Educators (guidelines to be shared shortly)</a:t>
            </a:r>
          </a:p>
          <a:p>
            <a:pPr algn="just"/>
            <a:endParaRPr lang="en-US" sz="2400" dirty="0" smtClean="0"/>
          </a:p>
          <a:p>
            <a:pPr marL="285750" indent="-285750" algn="just">
              <a:buFont typeface="Arial" panose="020B0604020202020204" pitchFamily="34" charset="0"/>
              <a:buChar char="•"/>
            </a:pPr>
            <a:r>
              <a:rPr lang="en-US" sz="2400" dirty="0" smtClean="0"/>
              <a:t>Depute State Midwifery Educators for training at National Midwifery Training Institute (July onwards)</a:t>
            </a:r>
          </a:p>
          <a:p>
            <a:pPr algn="just"/>
            <a:endParaRPr lang="en-US" sz="2400" dirty="0" smtClean="0"/>
          </a:p>
          <a:p>
            <a:pPr marL="285750" indent="-285750" algn="just">
              <a:buFont typeface="Arial" panose="020B0604020202020204" pitchFamily="34" charset="0"/>
              <a:buChar char="•"/>
            </a:pPr>
            <a:r>
              <a:rPr lang="en-US" sz="2400" dirty="0" smtClean="0"/>
              <a:t>Start 18 month training of Nurse Practitioners in Midwifery – January 2020 onwards</a:t>
            </a:r>
          </a:p>
          <a:p>
            <a:pPr marL="285750" indent="-285750" algn="just">
              <a:buFont typeface="Arial" panose="020B0604020202020204" pitchFamily="34" charset="0"/>
              <a:buChar char="•"/>
            </a:pPr>
            <a:endParaRPr lang="en-US" sz="2400" dirty="0"/>
          </a:p>
          <a:p>
            <a:pPr marL="285750" indent="-285750" algn="just">
              <a:buFont typeface="Arial" panose="020B0604020202020204" pitchFamily="34" charset="0"/>
              <a:buChar char="•"/>
            </a:pPr>
            <a:r>
              <a:rPr lang="en-US" sz="2400" dirty="0" smtClean="0"/>
              <a:t>Plan for additional Institutes and training in Supplementary PIP</a:t>
            </a:r>
          </a:p>
          <a:p>
            <a:pPr marL="285750" indent="-285750" algn="just">
              <a:buFont typeface="Arial" panose="020B0604020202020204" pitchFamily="34" charset="0"/>
              <a:buChar char="•"/>
            </a:pPr>
            <a:endParaRPr lang="en-US" sz="2400" dirty="0" smtClean="0"/>
          </a:p>
          <a:p>
            <a:pPr marL="285750" indent="-285750" algn="just">
              <a:buFont typeface="Arial" panose="020B0604020202020204" pitchFamily="34" charset="0"/>
              <a:buChar char="•"/>
            </a:pPr>
            <a:endParaRPr lang="en-US" sz="2400" dirty="0"/>
          </a:p>
        </p:txBody>
      </p:sp>
    </p:spTree>
    <p:extLst>
      <p:ext uri="{BB962C8B-B14F-4D97-AF65-F5344CB8AC3E}">
        <p14:creationId xmlns:p14="http://schemas.microsoft.com/office/powerpoint/2010/main" xmlns="" val="3408352409"/>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3416958" y="4039315"/>
            <a:ext cx="8501413" cy="2308324"/>
          </a:xfrm>
          <a:prstGeom prst="rect">
            <a:avLst/>
          </a:prstGeom>
          <a:noFill/>
        </p:spPr>
        <p:txBody>
          <a:bodyPr wrap="square" rtlCol="0">
            <a:spAutoFit/>
          </a:bodyPr>
          <a:lstStyle/>
          <a:p>
            <a:pPr marL="285750" indent="-285750" algn="just">
              <a:buFont typeface="Arial" panose="020B0604020202020204" pitchFamily="34" charset="0"/>
              <a:buChar char="•"/>
            </a:pPr>
            <a:r>
              <a:rPr lang="en-US" sz="2400" b="1" dirty="0" smtClean="0">
                <a:latin typeface="+mj-lt"/>
              </a:rPr>
              <a:t>Integrated </a:t>
            </a:r>
            <a:r>
              <a:rPr lang="en-US" sz="2400" b="1" dirty="0" err="1" smtClean="0">
                <a:latin typeface="+mj-lt"/>
              </a:rPr>
              <a:t>Diarrhoea</a:t>
            </a:r>
            <a:r>
              <a:rPr lang="en-US" sz="2400" b="1" dirty="0" smtClean="0">
                <a:latin typeface="+mj-lt"/>
              </a:rPr>
              <a:t> Control Fortnight for promotion of ORS and Zinc  (28</a:t>
            </a:r>
            <a:r>
              <a:rPr lang="en-US" sz="2400" b="1" baseline="30000" dirty="0" smtClean="0">
                <a:latin typeface="+mj-lt"/>
              </a:rPr>
              <a:t>th</a:t>
            </a:r>
            <a:r>
              <a:rPr lang="en-US" sz="2400" b="1" dirty="0" smtClean="0">
                <a:latin typeface="+mj-lt"/>
              </a:rPr>
              <a:t> May – 9</a:t>
            </a:r>
            <a:r>
              <a:rPr lang="en-US" sz="2400" b="1" baseline="30000" dirty="0" smtClean="0">
                <a:latin typeface="+mj-lt"/>
              </a:rPr>
              <a:t>th</a:t>
            </a:r>
            <a:r>
              <a:rPr lang="en-US" sz="2400" b="1" dirty="0" smtClean="0">
                <a:latin typeface="+mj-lt"/>
              </a:rPr>
              <a:t> June 2019 – ensure availability and focus on unreached population)</a:t>
            </a:r>
          </a:p>
          <a:p>
            <a:pPr marL="285750" indent="-285750" algn="just">
              <a:buFont typeface="Arial" panose="020B0604020202020204" pitchFamily="34" charset="0"/>
              <a:buChar char="•"/>
            </a:pPr>
            <a:r>
              <a:rPr lang="en-US" sz="2400" b="1" dirty="0" smtClean="0">
                <a:latin typeface="+mj-lt"/>
              </a:rPr>
              <a:t>National </a:t>
            </a:r>
            <a:r>
              <a:rPr lang="en-US" sz="2400" b="1" dirty="0">
                <a:latin typeface="+mj-lt"/>
              </a:rPr>
              <a:t>Deworming Day (NDD</a:t>
            </a:r>
            <a:r>
              <a:rPr lang="en-US" sz="2400" b="1" dirty="0" smtClean="0">
                <a:latin typeface="+mj-lt"/>
              </a:rPr>
              <a:t>) – Focus on private school and out of school participation</a:t>
            </a:r>
          </a:p>
          <a:p>
            <a:pPr marL="285750" indent="-285750" algn="just">
              <a:buFont typeface="Arial" panose="020B0604020202020204" pitchFamily="34" charset="0"/>
              <a:buChar char="•"/>
            </a:pPr>
            <a:endParaRPr lang="en-US" sz="2400" b="1" dirty="0">
              <a:latin typeface="+mj-lt"/>
            </a:endParaRPr>
          </a:p>
        </p:txBody>
      </p:sp>
      <p:sp>
        <p:nvSpPr>
          <p:cNvPr id="4" name="Slide Number Placeholder 3"/>
          <p:cNvSpPr>
            <a:spLocks noGrp="1"/>
          </p:cNvSpPr>
          <p:nvPr>
            <p:ph type="sldNum" sz="quarter" idx="12"/>
          </p:nvPr>
        </p:nvSpPr>
        <p:spPr/>
        <p:txBody>
          <a:bodyPr/>
          <a:lstStyle/>
          <a:p>
            <a:fld id="{6D22F896-40B5-4ADD-8801-0D06FADFA095}" type="slidenum">
              <a:rPr lang="en-US" sz="1400" b="1" smtClean="0">
                <a:latin typeface="+mj-lt"/>
              </a:rPr>
              <a:pPr/>
              <a:t>27</a:t>
            </a:fld>
            <a:endParaRPr lang="en-US" sz="1400" b="1" dirty="0">
              <a:latin typeface="+mj-lt"/>
            </a:endParaRPr>
          </a:p>
        </p:txBody>
      </p:sp>
      <p:sp>
        <p:nvSpPr>
          <p:cNvPr id="6" name="Rounded Rectangle 5"/>
          <p:cNvSpPr/>
          <p:nvPr/>
        </p:nvSpPr>
        <p:spPr>
          <a:xfrm>
            <a:off x="331075" y="1033977"/>
            <a:ext cx="2794944" cy="204615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200" b="1" dirty="0">
                <a:latin typeface="+mj-lt"/>
              </a:rPr>
              <a:t>Anemia </a:t>
            </a:r>
            <a:r>
              <a:rPr lang="en-US" sz="3200" b="1" dirty="0" err="1">
                <a:latin typeface="+mj-lt"/>
              </a:rPr>
              <a:t>Mukt</a:t>
            </a:r>
            <a:r>
              <a:rPr lang="en-US" sz="3200" b="1" dirty="0">
                <a:latin typeface="+mj-lt"/>
              </a:rPr>
              <a:t> Bharat</a:t>
            </a:r>
          </a:p>
        </p:txBody>
      </p:sp>
      <p:sp>
        <p:nvSpPr>
          <p:cNvPr id="7" name="TextBox 6"/>
          <p:cNvSpPr txBox="1"/>
          <p:nvPr/>
        </p:nvSpPr>
        <p:spPr>
          <a:xfrm>
            <a:off x="3513908" y="118060"/>
            <a:ext cx="8373291" cy="1938992"/>
          </a:xfrm>
          <a:prstGeom prst="rect">
            <a:avLst/>
          </a:prstGeom>
          <a:noFill/>
        </p:spPr>
        <p:txBody>
          <a:bodyPr wrap="square" rtlCol="0">
            <a:spAutoFit/>
          </a:bodyPr>
          <a:lstStyle/>
          <a:p>
            <a:pPr marL="285750" indent="-285750" algn="just">
              <a:buFont typeface="Arial" panose="020B0604020202020204" pitchFamily="34" charset="0"/>
              <a:buChar char="•"/>
            </a:pPr>
            <a:endParaRPr lang="en-US" sz="2400" b="1" dirty="0" smtClean="0">
              <a:latin typeface="+mj-lt"/>
            </a:endParaRPr>
          </a:p>
          <a:p>
            <a:pPr marL="285750" indent="-285750" algn="just">
              <a:buFont typeface="Arial" panose="020B0604020202020204" pitchFamily="34" charset="0"/>
              <a:buChar char="•"/>
            </a:pPr>
            <a:endParaRPr lang="en-US" sz="2400" b="1" dirty="0" smtClean="0">
              <a:latin typeface="+mj-lt"/>
            </a:endParaRPr>
          </a:p>
          <a:p>
            <a:pPr marL="285750" indent="-285750" algn="just"/>
            <a:endParaRPr lang="en-US" sz="2400" b="1" dirty="0" smtClean="0">
              <a:latin typeface="+mj-lt"/>
            </a:endParaRPr>
          </a:p>
          <a:p>
            <a:pPr marL="285750" indent="-285750" algn="just">
              <a:buFont typeface="Arial" panose="020B0604020202020204" pitchFamily="34" charset="0"/>
              <a:buChar char="•"/>
            </a:pPr>
            <a:endParaRPr lang="en-US" sz="2400" b="1" dirty="0" smtClean="0">
              <a:latin typeface="+mj-lt"/>
            </a:endParaRPr>
          </a:p>
          <a:p>
            <a:pPr marL="285750" indent="-285750" algn="just">
              <a:buFont typeface="Arial" panose="020B0604020202020204" pitchFamily="34" charset="0"/>
              <a:buChar char="•"/>
            </a:pPr>
            <a:endParaRPr lang="en-US" sz="2400" b="1" dirty="0">
              <a:latin typeface="+mj-lt"/>
            </a:endParaRPr>
          </a:p>
        </p:txBody>
      </p:sp>
      <p:sp>
        <p:nvSpPr>
          <p:cNvPr id="8" name="Rounded Rectangle 7"/>
          <p:cNvSpPr/>
          <p:nvPr/>
        </p:nvSpPr>
        <p:spPr>
          <a:xfrm>
            <a:off x="331075" y="4559990"/>
            <a:ext cx="2833037" cy="9526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600" b="1" dirty="0" smtClean="0">
                <a:latin typeface="+mj-lt"/>
              </a:rPr>
              <a:t>IDCF &amp; NDD</a:t>
            </a:r>
            <a:endParaRPr lang="en-US" sz="3600" b="1" dirty="0">
              <a:latin typeface="+mj-lt"/>
            </a:endParaRPr>
          </a:p>
        </p:txBody>
      </p:sp>
      <p:cxnSp>
        <p:nvCxnSpPr>
          <p:cNvPr id="17" name="Straight Connector 16"/>
          <p:cNvCxnSpPr/>
          <p:nvPr/>
        </p:nvCxnSpPr>
        <p:spPr>
          <a:xfrm>
            <a:off x="3448131" y="5969594"/>
            <a:ext cx="8439068"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8" name="Straight Connector 17"/>
          <p:cNvCxnSpPr/>
          <p:nvPr/>
        </p:nvCxnSpPr>
        <p:spPr>
          <a:xfrm>
            <a:off x="3513908" y="3210543"/>
            <a:ext cx="8439068" cy="0"/>
          </a:xfrm>
          <a:prstGeom prst="line">
            <a:avLst/>
          </a:prstGeom>
        </p:spPr>
        <p:style>
          <a:lnRef idx="3">
            <a:schemeClr val="accent2"/>
          </a:lnRef>
          <a:fillRef idx="0">
            <a:schemeClr val="accent2"/>
          </a:fillRef>
          <a:effectRef idx="2">
            <a:schemeClr val="accent2"/>
          </a:effectRef>
          <a:fontRef idx="minor">
            <a:schemeClr val="tx1"/>
          </a:fontRef>
        </p:style>
      </p:cxnSp>
      <p:sp>
        <p:nvSpPr>
          <p:cNvPr id="19" name="Rectangle 18"/>
          <p:cNvSpPr/>
          <p:nvPr/>
        </p:nvSpPr>
        <p:spPr>
          <a:xfrm>
            <a:off x="3448131" y="641870"/>
            <a:ext cx="8138160" cy="2308324"/>
          </a:xfrm>
          <a:prstGeom prst="rect">
            <a:avLst/>
          </a:prstGeom>
        </p:spPr>
        <p:txBody>
          <a:bodyPr wrap="square">
            <a:spAutoFit/>
          </a:bodyPr>
          <a:lstStyle/>
          <a:p>
            <a:pPr marL="285750" indent="-285750" algn="just">
              <a:buFont typeface="Arial" panose="020B0604020202020204" pitchFamily="34" charset="0"/>
              <a:buChar char="•"/>
            </a:pPr>
            <a:r>
              <a:rPr lang="en-US" sz="2400" b="1" dirty="0">
                <a:latin typeface="+mj-lt"/>
              </a:rPr>
              <a:t>Focus on supply chain management for IFA and ensure availability and generate demand </a:t>
            </a:r>
          </a:p>
          <a:p>
            <a:pPr marL="285750" indent="-285750" algn="just">
              <a:buFont typeface="Arial" panose="020B0604020202020204" pitchFamily="34" charset="0"/>
              <a:buChar char="•"/>
            </a:pPr>
            <a:r>
              <a:rPr lang="en-US" sz="2400" b="1" dirty="0" smtClean="0">
                <a:latin typeface="+mj-lt"/>
              </a:rPr>
              <a:t>Use  Anemia </a:t>
            </a:r>
            <a:r>
              <a:rPr lang="en-US" sz="2400" b="1" dirty="0" err="1" smtClean="0">
                <a:latin typeface="+mj-lt"/>
              </a:rPr>
              <a:t>Mukt</a:t>
            </a:r>
            <a:r>
              <a:rPr lang="en-US" sz="2400" b="1" dirty="0" smtClean="0">
                <a:latin typeface="+mj-lt"/>
              </a:rPr>
              <a:t> Bharat Dashboards for monitoring data and initiate test and treatment.</a:t>
            </a:r>
          </a:p>
          <a:p>
            <a:pPr marL="285750" indent="-285750" algn="just">
              <a:buFont typeface="Arial" panose="020B0604020202020204" pitchFamily="34" charset="0"/>
              <a:buChar char="•"/>
            </a:pPr>
            <a:r>
              <a:rPr lang="en-US" sz="2400" b="1" dirty="0" smtClean="0">
                <a:latin typeface="+mj-lt"/>
              </a:rPr>
              <a:t>Address non nutritional causes of anemia in endemic pockets </a:t>
            </a:r>
            <a:r>
              <a:rPr lang="en-US" sz="2400" b="1" dirty="0" err="1" smtClean="0">
                <a:latin typeface="+mj-lt"/>
              </a:rPr>
              <a:t>eg</a:t>
            </a:r>
            <a:r>
              <a:rPr lang="en-US" sz="2400" b="1" dirty="0" smtClean="0">
                <a:latin typeface="+mj-lt"/>
              </a:rPr>
              <a:t>: </a:t>
            </a:r>
            <a:r>
              <a:rPr lang="en-US" sz="2400" b="1" dirty="0" err="1" smtClean="0">
                <a:latin typeface="+mj-lt"/>
              </a:rPr>
              <a:t>Heamoglobinopathies</a:t>
            </a:r>
            <a:r>
              <a:rPr lang="en-US" sz="2400" b="1" dirty="0" smtClean="0">
                <a:latin typeface="+mj-lt"/>
              </a:rPr>
              <a:t> and malaria </a:t>
            </a:r>
          </a:p>
        </p:txBody>
      </p:sp>
    </p:spTree>
    <p:extLst>
      <p:ext uri="{BB962C8B-B14F-4D97-AF65-F5344CB8AC3E}">
        <p14:creationId xmlns:p14="http://schemas.microsoft.com/office/powerpoint/2010/main" xmlns="" val="36381242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206188" y="1014413"/>
            <a:ext cx="11779624" cy="5843587"/>
          </a:xfrm>
        </p:spPr>
        <p:txBody>
          <a:bodyPr>
            <a:normAutofit fontScale="92500" lnSpcReduction="10000"/>
          </a:bodyPr>
          <a:lstStyle/>
          <a:p>
            <a:pPr marL="514350" indent="-514350" algn="just">
              <a:buFont typeface="+mj-lt"/>
              <a:buAutoNum type="arabicPeriod"/>
            </a:pPr>
            <a:r>
              <a:rPr lang="en-US" b="1" dirty="0" smtClean="0"/>
              <a:t>Review of Stock </a:t>
            </a:r>
            <a:r>
              <a:rPr lang="en-US" b="1" dirty="0"/>
              <a:t>positioning of ORS/ </a:t>
            </a:r>
            <a:r>
              <a:rPr lang="en-US" b="1" dirty="0" smtClean="0"/>
              <a:t>Zinc and procurement </a:t>
            </a:r>
            <a:r>
              <a:rPr lang="en-US" dirty="0"/>
              <a:t>(based on Under 5 Population, estimated diarrhoeal episodes and buffer stock)</a:t>
            </a:r>
          </a:p>
          <a:p>
            <a:pPr marL="514350" indent="-514350" algn="just">
              <a:buFont typeface="+mj-lt"/>
              <a:buAutoNum type="arabicPeriod"/>
            </a:pPr>
            <a:r>
              <a:rPr lang="en-US" b="1" dirty="0"/>
              <a:t>Inter-sectoral coordination </a:t>
            </a:r>
            <a:r>
              <a:rPr lang="en-US" b="1" dirty="0" smtClean="0"/>
              <a:t>meeting at State level and </a:t>
            </a:r>
            <a:r>
              <a:rPr lang="en-US" b="1" dirty="0"/>
              <a:t>Video-conference with district </a:t>
            </a:r>
            <a:r>
              <a:rPr lang="en-US" b="1" dirty="0" smtClean="0"/>
              <a:t>officials on preparation</a:t>
            </a:r>
            <a:endParaRPr lang="en-US" b="1" dirty="0"/>
          </a:p>
          <a:p>
            <a:pPr marL="514350" indent="-514350" algn="just">
              <a:buFont typeface="+mj-lt"/>
              <a:buAutoNum type="arabicPeriod"/>
            </a:pPr>
            <a:r>
              <a:rPr lang="en-US" b="1" dirty="0" smtClean="0"/>
              <a:t>Review of Capacity </a:t>
            </a:r>
            <a:r>
              <a:rPr lang="en-US" b="1" dirty="0"/>
              <a:t>building - </a:t>
            </a:r>
            <a:r>
              <a:rPr lang="en-US" dirty="0"/>
              <a:t>Stakeholders (AWW, Schools, drinking water &amp; Sanitation, tribal, PRI, IAP –private sector, medical colleges </a:t>
            </a:r>
            <a:r>
              <a:rPr lang="en-US" dirty="0" smtClean="0"/>
              <a:t>etc.)</a:t>
            </a:r>
            <a:endParaRPr lang="en-US" dirty="0"/>
          </a:p>
          <a:p>
            <a:pPr marL="514350" indent="-514350" algn="just">
              <a:buFont typeface="+mj-lt"/>
              <a:buAutoNum type="arabicPeriod"/>
            </a:pPr>
            <a:r>
              <a:rPr lang="en-US" b="1" dirty="0" smtClean="0"/>
              <a:t>Launch </a:t>
            </a:r>
            <a:r>
              <a:rPr lang="en-US" b="1" dirty="0"/>
              <a:t>of IDCF </a:t>
            </a:r>
            <a:r>
              <a:rPr lang="en-US" b="1" dirty="0" smtClean="0"/>
              <a:t>2019 campaign </a:t>
            </a:r>
            <a:r>
              <a:rPr lang="en-US" dirty="0"/>
              <a:t>and </a:t>
            </a:r>
            <a:r>
              <a:rPr lang="en-US" b="1" dirty="0"/>
              <a:t>Visibility on Social media platforms</a:t>
            </a:r>
          </a:p>
          <a:p>
            <a:pPr marL="514350" indent="-514350" algn="just">
              <a:buFont typeface="+mj-lt"/>
              <a:buAutoNum type="arabicPeriod"/>
            </a:pPr>
            <a:r>
              <a:rPr lang="en-US" b="1" dirty="0" smtClean="0"/>
              <a:t>Review of Supportive </a:t>
            </a:r>
            <a:r>
              <a:rPr lang="en-US" b="1" dirty="0"/>
              <a:t>Supervision plans </a:t>
            </a:r>
            <a:r>
              <a:rPr lang="en-US" dirty="0"/>
              <a:t>(State/ Districts) and monitoring by State and District officials during fortnight (At least twice)</a:t>
            </a:r>
          </a:p>
          <a:p>
            <a:pPr marL="514350" indent="-514350" algn="just">
              <a:buFont typeface="+mj-lt"/>
              <a:buAutoNum type="arabicPeriod"/>
            </a:pPr>
            <a:r>
              <a:rPr lang="en-US" b="1" dirty="0"/>
              <a:t>Advocacy and awareness generation </a:t>
            </a:r>
            <a:r>
              <a:rPr lang="en-US" b="1" dirty="0" smtClean="0"/>
              <a:t>campaign </a:t>
            </a:r>
            <a:r>
              <a:rPr lang="en-US" dirty="0" smtClean="0"/>
              <a:t>through local media, SHGs, local religious leaders and local groups (folk dance, </a:t>
            </a:r>
            <a:r>
              <a:rPr lang="en-US" dirty="0" err="1" smtClean="0"/>
              <a:t>nukad</a:t>
            </a:r>
            <a:r>
              <a:rPr lang="en-US" dirty="0" smtClean="0"/>
              <a:t> </a:t>
            </a:r>
            <a:r>
              <a:rPr lang="en-US" dirty="0" err="1" smtClean="0"/>
              <a:t>natak</a:t>
            </a:r>
            <a:r>
              <a:rPr lang="en-US" dirty="0" smtClean="0"/>
              <a:t> etc.)</a:t>
            </a:r>
            <a:endParaRPr lang="en-US" dirty="0"/>
          </a:p>
          <a:p>
            <a:pPr marL="514350" indent="-514350" algn="just">
              <a:buFont typeface="+mj-lt"/>
              <a:buAutoNum type="arabicPeriod"/>
            </a:pPr>
            <a:r>
              <a:rPr lang="en-US" b="1" dirty="0" smtClean="0"/>
              <a:t>Focus </a:t>
            </a:r>
            <a:r>
              <a:rPr lang="en-US" b="1" dirty="0"/>
              <a:t>on Aspirational Districts/High Priority Districts- </a:t>
            </a:r>
            <a:r>
              <a:rPr lang="en-US" dirty="0"/>
              <a:t>Active engagement  Development Partners </a:t>
            </a:r>
            <a:r>
              <a:rPr lang="en-US" dirty="0" smtClean="0"/>
              <a:t>/ Private Providers</a:t>
            </a:r>
            <a:endParaRPr lang="en-US" dirty="0"/>
          </a:p>
          <a:p>
            <a:pPr marL="514350" indent="-514350" algn="just">
              <a:buFont typeface="+mj-lt"/>
              <a:buAutoNum type="arabicPeriod"/>
            </a:pPr>
            <a:r>
              <a:rPr lang="en-US" b="1" dirty="0"/>
              <a:t>Review of preparation, mid-level implementation </a:t>
            </a:r>
            <a:r>
              <a:rPr lang="en-US" dirty="0"/>
              <a:t>(corrective measures) and at the end of </a:t>
            </a:r>
            <a:r>
              <a:rPr lang="en-US" dirty="0" smtClean="0"/>
              <a:t>fortnight</a:t>
            </a:r>
            <a:endParaRPr lang="en-US" dirty="0"/>
          </a:p>
          <a:p>
            <a:endParaRPr lang="en-US" dirty="0"/>
          </a:p>
        </p:txBody>
      </p:sp>
      <p:sp>
        <p:nvSpPr>
          <p:cNvPr id="10" name="Title 1"/>
          <p:cNvSpPr txBox="1">
            <a:spLocks/>
          </p:cNvSpPr>
          <p:nvPr/>
        </p:nvSpPr>
        <p:spPr>
          <a:xfrm>
            <a:off x="0" y="0"/>
            <a:ext cx="12192000" cy="914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vert="horz" lIns="45720" rIns="45720" anchor="ctr" anchorCtr="0">
            <a:noAutofit/>
          </a:bodyPr>
          <a:lstStyle>
            <a:lvl1pPr algn="l" rtl="0" eaLnBrk="1" latinLnBrk="0" hangingPunct="1">
              <a:spcBef>
                <a:spcPct val="0"/>
              </a:spcBef>
              <a:buNone/>
              <a:defRPr kumimoji="0" sz="32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altLang="en-US" b="1" dirty="0" smtClean="0">
                <a:solidFill>
                  <a:schemeClr val="bg1"/>
                </a:solidFill>
              </a:rPr>
              <a:t>Role of PSs and MDs in implementation of </a:t>
            </a:r>
            <a:r>
              <a:rPr lang="en-US" altLang="en-US" b="1" dirty="0">
                <a:solidFill>
                  <a:schemeClr val="bg1"/>
                </a:solidFill>
              </a:rPr>
              <a:t>IDCF </a:t>
            </a:r>
            <a:r>
              <a:rPr lang="en-US" altLang="en-US" b="1" dirty="0" smtClean="0">
                <a:solidFill>
                  <a:schemeClr val="bg1"/>
                </a:solidFill>
              </a:rPr>
              <a:t>2019</a:t>
            </a:r>
          </a:p>
          <a:p>
            <a:pPr algn="ctr"/>
            <a:r>
              <a:rPr lang="en-US" altLang="en-US" b="1" dirty="0" smtClean="0">
                <a:solidFill>
                  <a:schemeClr val="bg1"/>
                </a:solidFill>
              </a:rPr>
              <a:t> (28 May – 9 June, 2019)</a:t>
            </a:r>
            <a:endParaRPr lang="en-GB" altLang="en-US" dirty="0">
              <a:solidFill>
                <a:schemeClr val="bg1"/>
              </a:solidFill>
            </a:endParaRPr>
          </a:p>
        </p:txBody>
      </p:sp>
    </p:spTree>
    <p:extLst>
      <p:ext uri="{BB962C8B-B14F-4D97-AF65-F5344CB8AC3E}">
        <p14:creationId xmlns:p14="http://schemas.microsoft.com/office/powerpoint/2010/main" xmlns="" val="33633565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D22F896-40B5-4ADD-8801-0D06FADFA095}" type="slidenum">
              <a:rPr lang="en-US" sz="1400" b="1" smtClean="0">
                <a:latin typeface="+mj-lt"/>
              </a:rPr>
              <a:pPr/>
              <a:t>29</a:t>
            </a:fld>
            <a:endParaRPr lang="en-US" sz="1400" b="1" dirty="0">
              <a:latin typeface="+mj-lt"/>
            </a:endParaRPr>
          </a:p>
        </p:txBody>
      </p:sp>
      <p:sp>
        <p:nvSpPr>
          <p:cNvPr id="5" name="Rounded Rectangle 4"/>
          <p:cNvSpPr/>
          <p:nvPr/>
        </p:nvSpPr>
        <p:spPr>
          <a:xfrm>
            <a:off x="304949" y="4801621"/>
            <a:ext cx="2974279" cy="150458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600" b="1" dirty="0" smtClean="0">
                <a:latin typeface="+mj-lt"/>
              </a:rPr>
              <a:t>MAA</a:t>
            </a:r>
          </a:p>
          <a:p>
            <a:pPr algn="ctr"/>
            <a:r>
              <a:rPr lang="en-US" sz="3600" b="1" dirty="0" err="1" smtClean="0">
                <a:latin typeface="+mj-lt"/>
              </a:rPr>
              <a:t>Programme</a:t>
            </a:r>
            <a:endParaRPr lang="en-US" sz="3600" b="1" dirty="0">
              <a:latin typeface="+mj-lt"/>
            </a:endParaRPr>
          </a:p>
        </p:txBody>
      </p:sp>
      <p:sp>
        <p:nvSpPr>
          <p:cNvPr id="2" name="TextBox 1"/>
          <p:cNvSpPr txBox="1"/>
          <p:nvPr/>
        </p:nvSpPr>
        <p:spPr>
          <a:xfrm>
            <a:off x="3503551" y="4388490"/>
            <a:ext cx="8626103" cy="2739211"/>
          </a:xfrm>
          <a:prstGeom prst="rect">
            <a:avLst/>
          </a:prstGeom>
          <a:noFill/>
        </p:spPr>
        <p:txBody>
          <a:bodyPr wrap="square" rtlCol="0">
            <a:spAutoFit/>
          </a:bodyPr>
          <a:lstStyle/>
          <a:p>
            <a:pPr marL="285750" indent="-285750">
              <a:buFont typeface="Arial" panose="020B0604020202020204" pitchFamily="34" charset="0"/>
              <a:buChar char="•"/>
            </a:pPr>
            <a:endParaRPr lang="en-US" sz="2400" b="1" dirty="0" smtClean="0">
              <a:latin typeface="+mj-lt"/>
            </a:endParaRPr>
          </a:p>
          <a:p>
            <a:pPr marL="285750" indent="-285750">
              <a:buFont typeface="Arial" panose="020B0604020202020204" pitchFamily="34" charset="0"/>
              <a:buChar char="•"/>
            </a:pPr>
            <a:r>
              <a:rPr lang="en-US" sz="2400" b="1" dirty="0" smtClean="0">
                <a:latin typeface="+mj-lt"/>
              </a:rPr>
              <a:t>Breast Feeding (1</a:t>
            </a:r>
            <a:r>
              <a:rPr lang="en-US" sz="2400" b="1" baseline="30000" dirty="0" smtClean="0">
                <a:latin typeface="+mj-lt"/>
              </a:rPr>
              <a:t>st</a:t>
            </a:r>
            <a:r>
              <a:rPr lang="en-US" sz="2400" b="1" dirty="0" smtClean="0">
                <a:latin typeface="+mj-lt"/>
              </a:rPr>
              <a:t> Vaccine)</a:t>
            </a:r>
          </a:p>
          <a:p>
            <a:pPr marL="285750" indent="-285750">
              <a:buFont typeface="Arial" panose="020B0604020202020204" pitchFamily="34" charset="0"/>
              <a:buChar char="•"/>
            </a:pPr>
            <a:r>
              <a:rPr lang="en-US" sz="2400" b="1" dirty="0" smtClean="0">
                <a:latin typeface="+mj-lt"/>
              </a:rPr>
              <a:t>Although institutional delivery is 78.9</a:t>
            </a:r>
            <a:r>
              <a:rPr lang="en-US" sz="2400" b="1" dirty="0">
                <a:latin typeface="+mj-lt"/>
              </a:rPr>
              <a:t>%, </a:t>
            </a:r>
            <a:r>
              <a:rPr lang="en-US" sz="2400" b="1" dirty="0" smtClean="0">
                <a:latin typeface="+mj-lt"/>
              </a:rPr>
              <a:t>breastfeeding </a:t>
            </a:r>
            <a:r>
              <a:rPr lang="en-US" sz="2400" b="1" dirty="0">
                <a:latin typeface="+mj-lt"/>
              </a:rPr>
              <a:t>within one hour of </a:t>
            </a:r>
            <a:r>
              <a:rPr lang="en-US" sz="2400" b="1" dirty="0" smtClean="0">
                <a:latin typeface="+mj-lt"/>
              </a:rPr>
              <a:t>birth is only 41.6%</a:t>
            </a:r>
          </a:p>
          <a:p>
            <a:pPr marL="285750" indent="-285750">
              <a:buFont typeface="Arial" panose="020B0604020202020204" pitchFamily="34" charset="0"/>
              <a:buChar char="•"/>
            </a:pPr>
            <a:r>
              <a:rPr lang="en-US" sz="2400" b="1" dirty="0" smtClean="0">
                <a:latin typeface="+mj-lt"/>
              </a:rPr>
              <a:t>Capacity building and accreditation on priority </a:t>
            </a:r>
          </a:p>
          <a:p>
            <a:pPr marL="285750" indent="-285750">
              <a:buFont typeface="Arial" panose="020B0604020202020204" pitchFamily="34" charset="0"/>
              <a:buChar char="•"/>
            </a:pPr>
            <a:r>
              <a:rPr lang="en-US" sz="2400" b="1" dirty="0" smtClean="0">
                <a:latin typeface="+mj-lt"/>
              </a:rPr>
              <a:t>Focus on complementary feeding from 6 months onwards</a:t>
            </a:r>
          </a:p>
          <a:p>
            <a:pPr marL="285750" indent="-285750">
              <a:buFont typeface="Arial" panose="020B0604020202020204" pitchFamily="34" charset="0"/>
              <a:buChar char="•"/>
            </a:pPr>
            <a:endParaRPr lang="en-US" sz="2800" b="1" dirty="0">
              <a:latin typeface="+mj-lt"/>
            </a:endParaRPr>
          </a:p>
        </p:txBody>
      </p:sp>
      <p:sp>
        <p:nvSpPr>
          <p:cNvPr id="7" name="TextBox 6"/>
          <p:cNvSpPr txBox="1"/>
          <p:nvPr/>
        </p:nvSpPr>
        <p:spPr>
          <a:xfrm>
            <a:off x="3513908" y="118060"/>
            <a:ext cx="8373291" cy="1631216"/>
          </a:xfrm>
          <a:prstGeom prst="rect">
            <a:avLst/>
          </a:prstGeom>
          <a:noFill/>
        </p:spPr>
        <p:txBody>
          <a:bodyPr wrap="square" rtlCol="0">
            <a:spAutoFit/>
          </a:bodyPr>
          <a:lstStyle/>
          <a:p>
            <a:pPr marL="285750" indent="-285750" algn="just">
              <a:buFont typeface="Arial" panose="020B0604020202020204" pitchFamily="34" charset="0"/>
              <a:buChar char="•"/>
            </a:pPr>
            <a:endParaRPr lang="en-US" sz="2000" b="1" dirty="0" smtClean="0">
              <a:latin typeface="+mj-lt"/>
            </a:endParaRPr>
          </a:p>
          <a:p>
            <a:pPr marL="285750" indent="-285750" algn="just">
              <a:buFont typeface="Arial" panose="020B0604020202020204" pitchFamily="34" charset="0"/>
              <a:buChar char="•"/>
            </a:pPr>
            <a:endParaRPr lang="en-US" sz="2000" b="1" dirty="0" smtClean="0">
              <a:latin typeface="+mj-lt"/>
            </a:endParaRPr>
          </a:p>
          <a:p>
            <a:pPr marL="285750" indent="-285750" algn="just"/>
            <a:endParaRPr lang="en-US" sz="2000" b="1" dirty="0" smtClean="0">
              <a:latin typeface="+mj-lt"/>
            </a:endParaRPr>
          </a:p>
          <a:p>
            <a:pPr marL="285750" indent="-285750" algn="just">
              <a:buFont typeface="Arial" panose="020B0604020202020204" pitchFamily="34" charset="0"/>
              <a:buChar char="•"/>
            </a:pPr>
            <a:endParaRPr lang="en-US" sz="2000" b="1" dirty="0" smtClean="0">
              <a:latin typeface="+mj-lt"/>
            </a:endParaRPr>
          </a:p>
          <a:p>
            <a:pPr marL="285750" indent="-285750" algn="just">
              <a:buFont typeface="Arial" panose="020B0604020202020204" pitchFamily="34" charset="0"/>
              <a:buChar char="•"/>
            </a:pPr>
            <a:endParaRPr lang="en-US" sz="2000" b="1" dirty="0">
              <a:latin typeface="+mj-lt"/>
            </a:endParaRPr>
          </a:p>
        </p:txBody>
      </p:sp>
      <p:sp>
        <p:nvSpPr>
          <p:cNvPr id="10" name="Rounded Rectangle 9"/>
          <p:cNvSpPr/>
          <p:nvPr/>
        </p:nvSpPr>
        <p:spPr>
          <a:xfrm>
            <a:off x="304949" y="933668"/>
            <a:ext cx="2833037" cy="209331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b="1" dirty="0" smtClean="0">
                <a:latin typeface="+mj-lt"/>
              </a:rPr>
              <a:t>New Born Care </a:t>
            </a:r>
            <a:endParaRPr lang="en-US" sz="3600" b="1" dirty="0">
              <a:latin typeface="+mj-lt"/>
            </a:endParaRPr>
          </a:p>
        </p:txBody>
      </p:sp>
      <p:sp>
        <p:nvSpPr>
          <p:cNvPr id="11" name="TextBox 10"/>
          <p:cNvSpPr txBox="1"/>
          <p:nvPr/>
        </p:nvSpPr>
        <p:spPr>
          <a:xfrm>
            <a:off x="3565895" y="143096"/>
            <a:ext cx="8501413" cy="4893647"/>
          </a:xfrm>
          <a:prstGeom prst="rect">
            <a:avLst/>
          </a:prstGeom>
          <a:noFill/>
        </p:spPr>
        <p:txBody>
          <a:bodyPr wrap="square" rtlCol="0">
            <a:spAutoFit/>
          </a:bodyPr>
          <a:lstStyle/>
          <a:p>
            <a:pPr marL="285750" indent="-285750" algn="just">
              <a:buFont typeface="Arial" panose="020B0604020202020204" pitchFamily="34" charset="0"/>
              <a:buChar char="•"/>
            </a:pPr>
            <a:endParaRPr lang="en-US" sz="2400" b="1" dirty="0" smtClean="0">
              <a:latin typeface="+mj-lt"/>
            </a:endParaRPr>
          </a:p>
          <a:p>
            <a:pPr marL="285750" indent="-285750">
              <a:buFont typeface="Arial" panose="020B0604020202020204" pitchFamily="34" charset="0"/>
              <a:buChar char="•"/>
            </a:pPr>
            <a:r>
              <a:rPr lang="en-US" sz="2400" b="1" dirty="0">
                <a:latin typeface="+mj-lt"/>
              </a:rPr>
              <a:t>Focus on capacity building of labour room staff for </a:t>
            </a:r>
            <a:r>
              <a:rPr lang="en-IN" sz="2400" b="1" dirty="0">
                <a:latin typeface="+mj-lt"/>
              </a:rPr>
              <a:t>essential newborn care and resuscitation. </a:t>
            </a:r>
          </a:p>
          <a:p>
            <a:pPr marL="285750" indent="-285750">
              <a:buFont typeface="Arial" panose="020B0604020202020204" pitchFamily="34" charset="0"/>
              <a:buChar char="•"/>
            </a:pPr>
            <a:r>
              <a:rPr lang="en-US" sz="2400" b="1" dirty="0">
                <a:latin typeface="+mj-lt"/>
              </a:rPr>
              <a:t>Focus on use of SNCU data for ensuring quality care at SNCUs </a:t>
            </a:r>
            <a:endParaRPr lang="en-US" sz="2400" b="1" dirty="0" smtClean="0">
              <a:latin typeface="+mj-lt"/>
            </a:endParaRPr>
          </a:p>
          <a:p>
            <a:pPr marL="285750" indent="-285750">
              <a:buFont typeface="Arial" panose="020B0604020202020204" pitchFamily="34" charset="0"/>
              <a:buChar char="•"/>
            </a:pPr>
            <a:r>
              <a:rPr lang="en-US" sz="2400" b="1" dirty="0" smtClean="0">
                <a:latin typeface="+mj-lt"/>
              </a:rPr>
              <a:t>Ensure </a:t>
            </a:r>
            <a:r>
              <a:rPr lang="en-US" sz="2400" b="1" dirty="0">
                <a:latin typeface="+mj-lt"/>
              </a:rPr>
              <a:t>follow-up of </a:t>
            </a:r>
            <a:r>
              <a:rPr lang="en-US" sz="2400" b="1" dirty="0" smtClean="0">
                <a:latin typeface="+mj-lt"/>
              </a:rPr>
              <a:t>newborns discharged from SNCUs</a:t>
            </a:r>
            <a:endParaRPr lang="en-US" sz="2400" b="1" dirty="0">
              <a:latin typeface="+mj-lt"/>
            </a:endParaRPr>
          </a:p>
          <a:p>
            <a:pPr marL="285750" indent="-285750">
              <a:buFont typeface="Arial" panose="020B0604020202020204" pitchFamily="34" charset="0"/>
              <a:buChar char="•"/>
            </a:pPr>
            <a:r>
              <a:rPr lang="en-IN" sz="2400" b="1" dirty="0">
                <a:latin typeface="+mj-lt"/>
              </a:rPr>
              <a:t>Promote Mother Newborn Care Unit for developmentally supportive care of Newborn in SNCU</a:t>
            </a:r>
            <a:endParaRPr lang="en-US" sz="2400" b="1" dirty="0">
              <a:latin typeface="+mj-lt"/>
            </a:endParaRPr>
          </a:p>
          <a:p>
            <a:pPr marL="285750" indent="-285750">
              <a:buFont typeface="Arial" panose="020B0604020202020204" pitchFamily="34" charset="0"/>
              <a:buChar char="•"/>
            </a:pPr>
            <a:r>
              <a:rPr lang="en-IN" sz="2400" b="1" dirty="0">
                <a:latin typeface="+mj-lt"/>
              </a:rPr>
              <a:t>Expedite implementation of </a:t>
            </a:r>
            <a:r>
              <a:rPr lang="en-IN" sz="2400" b="1" dirty="0" smtClean="0">
                <a:latin typeface="+mj-lt"/>
              </a:rPr>
              <a:t>HBNC and HBYC </a:t>
            </a:r>
            <a:r>
              <a:rPr lang="en-IN" sz="2400" b="1" dirty="0">
                <a:latin typeface="+mj-lt"/>
              </a:rPr>
              <a:t>programme </a:t>
            </a:r>
            <a:r>
              <a:rPr lang="en-IN" sz="2400" b="1" dirty="0" smtClean="0">
                <a:latin typeface="+mj-lt"/>
              </a:rPr>
              <a:t>for community-level care to </a:t>
            </a:r>
            <a:r>
              <a:rPr lang="en-IN" sz="2400" b="1" dirty="0" err="1" smtClean="0">
                <a:latin typeface="+mj-lt"/>
              </a:rPr>
              <a:t>newborns</a:t>
            </a:r>
            <a:endParaRPr lang="en-IN" sz="2400" b="1" dirty="0">
              <a:latin typeface="+mj-lt"/>
            </a:endParaRPr>
          </a:p>
          <a:p>
            <a:pPr marL="285750" indent="-285750">
              <a:buFont typeface="Arial" panose="020B0604020202020204" pitchFamily="34" charset="0"/>
              <a:buChar char="•"/>
            </a:pPr>
            <a:r>
              <a:rPr lang="en-US" sz="2400" b="1" dirty="0">
                <a:latin typeface="+mj-lt"/>
              </a:rPr>
              <a:t>Ensure supportive supervision of frontline functionaries for home visits</a:t>
            </a:r>
          </a:p>
          <a:p>
            <a:pPr marL="285750" indent="-285750">
              <a:buFont typeface="Arial" panose="020B0604020202020204" pitchFamily="34" charset="0"/>
              <a:buChar char="•"/>
            </a:pPr>
            <a:endParaRPr lang="en-US" sz="2400" b="1" dirty="0">
              <a:latin typeface="+mj-lt"/>
            </a:endParaRPr>
          </a:p>
          <a:p>
            <a:pPr marL="285750" indent="-285750" algn="just">
              <a:buFont typeface="Arial" panose="020B0604020202020204" pitchFamily="34" charset="0"/>
              <a:buChar char="•"/>
            </a:pPr>
            <a:endParaRPr lang="en-US" sz="2400" b="1" dirty="0">
              <a:latin typeface="+mj-lt"/>
            </a:endParaRPr>
          </a:p>
        </p:txBody>
      </p:sp>
      <p:cxnSp>
        <p:nvCxnSpPr>
          <p:cNvPr id="16" name="Straight Connector 15"/>
          <p:cNvCxnSpPr/>
          <p:nvPr/>
        </p:nvCxnSpPr>
        <p:spPr>
          <a:xfrm>
            <a:off x="3448131" y="4368244"/>
            <a:ext cx="8439068"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xmlns="" val="16963942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D22F896-40B5-4ADD-8801-0D06FADFA095}" type="slidenum">
              <a:rPr lang="en-US" smtClean="0">
                <a:latin typeface="+mj-lt"/>
              </a:rPr>
              <a:pPr/>
              <a:t>30</a:t>
            </a:fld>
            <a:endParaRPr lang="en-US" dirty="0">
              <a:latin typeface="+mj-lt"/>
            </a:endParaRPr>
          </a:p>
        </p:txBody>
      </p:sp>
      <p:sp>
        <p:nvSpPr>
          <p:cNvPr id="5" name="Rounded Rectangle 4"/>
          <p:cNvSpPr/>
          <p:nvPr/>
        </p:nvSpPr>
        <p:spPr>
          <a:xfrm>
            <a:off x="331075" y="157654"/>
            <a:ext cx="11569571" cy="109292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b="1" dirty="0" err="1" smtClean="0">
                <a:latin typeface="+mj-lt"/>
              </a:rPr>
              <a:t>Rashtriya</a:t>
            </a:r>
            <a:r>
              <a:rPr lang="en-US" sz="3600" b="1" dirty="0" smtClean="0">
                <a:latin typeface="+mj-lt"/>
              </a:rPr>
              <a:t> </a:t>
            </a:r>
            <a:r>
              <a:rPr lang="en-US" sz="3600" b="1" dirty="0" err="1" smtClean="0">
                <a:latin typeface="+mj-lt"/>
              </a:rPr>
              <a:t>Bal</a:t>
            </a:r>
            <a:r>
              <a:rPr lang="en-US" sz="3600" b="1" dirty="0" smtClean="0">
                <a:latin typeface="+mj-lt"/>
              </a:rPr>
              <a:t> </a:t>
            </a:r>
            <a:r>
              <a:rPr lang="en-US" sz="3600" b="1" dirty="0" err="1" smtClean="0">
                <a:latin typeface="+mj-lt"/>
              </a:rPr>
              <a:t>Swasthya</a:t>
            </a:r>
            <a:r>
              <a:rPr lang="en-US" sz="3600" b="1" dirty="0" smtClean="0">
                <a:latin typeface="+mj-lt"/>
              </a:rPr>
              <a:t> </a:t>
            </a:r>
            <a:r>
              <a:rPr lang="en-US" sz="3600" b="1" dirty="0" err="1" smtClean="0">
                <a:latin typeface="+mj-lt"/>
              </a:rPr>
              <a:t>Karyakram</a:t>
            </a:r>
            <a:r>
              <a:rPr lang="en-US" sz="3600" b="1" dirty="0" smtClean="0">
                <a:latin typeface="+mj-lt"/>
              </a:rPr>
              <a:t> and Early Childhood Development</a:t>
            </a:r>
            <a:endParaRPr lang="en-US" sz="3600" b="1" dirty="0">
              <a:latin typeface="+mj-lt"/>
            </a:endParaRPr>
          </a:p>
        </p:txBody>
      </p:sp>
      <p:pic>
        <p:nvPicPr>
          <p:cNvPr id="7" name="Picture 6"/>
          <p:cNvPicPr>
            <a:picLocks noChangeAspect="1"/>
          </p:cNvPicPr>
          <p:nvPr/>
        </p:nvPicPr>
        <p:blipFill>
          <a:blip r:embed="rId2"/>
          <a:stretch>
            <a:fillRect/>
          </a:stretch>
        </p:blipFill>
        <p:spPr>
          <a:xfrm>
            <a:off x="331077" y="1686787"/>
            <a:ext cx="5612524" cy="4391284"/>
          </a:xfrm>
          <a:prstGeom prst="rect">
            <a:avLst/>
          </a:prstGeom>
        </p:spPr>
      </p:pic>
      <p:sp>
        <p:nvSpPr>
          <p:cNvPr id="8" name="TextBox 7"/>
          <p:cNvSpPr txBox="1"/>
          <p:nvPr/>
        </p:nvSpPr>
        <p:spPr>
          <a:xfrm>
            <a:off x="6365186" y="1686787"/>
            <a:ext cx="4988614" cy="9274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noAutofit/>
          </a:bodyPr>
          <a:lstStyle>
            <a:lvl1pPr algn="ctr" eaLnBrk="0" fontAlgn="base" hangingPunct="0">
              <a:spcBef>
                <a:spcPct val="0"/>
              </a:spcBef>
              <a:spcAft>
                <a:spcPct val="0"/>
              </a:spcAft>
              <a:defRPr sz="3600" b="1">
                <a:solidFill>
                  <a:prstClr val="white"/>
                </a:solidFill>
              </a:defRPr>
            </a:lvl1pPr>
            <a:lvl2pPr eaLnBrk="0" fontAlgn="base" hangingPunct="0">
              <a:spcBef>
                <a:spcPct val="0"/>
              </a:spcBef>
              <a:spcAft>
                <a:spcPct val="0"/>
              </a:spcAft>
              <a:defRPr sz="3200">
                <a:solidFill>
                  <a:schemeClr val="lt1"/>
                </a:solidFill>
              </a:defRPr>
            </a:lvl2pPr>
            <a:lvl3pPr eaLnBrk="0" fontAlgn="base" hangingPunct="0">
              <a:spcBef>
                <a:spcPct val="0"/>
              </a:spcBef>
              <a:spcAft>
                <a:spcPct val="0"/>
              </a:spcAft>
              <a:defRPr sz="3200">
                <a:solidFill>
                  <a:schemeClr val="lt1"/>
                </a:solidFill>
              </a:defRPr>
            </a:lvl3pPr>
            <a:lvl4pPr eaLnBrk="0" fontAlgn="base" hangingPunct="0">
              <a:spcBef>
                <a:spcPct val="0"/>
              </a:spcBef>
              <a:spcAft>
                <a:spcPct val="0"/>
              </a:spcAft>
              <a:defRPr sz="3200">
                <a:solidFill>
                  <a:schemeClr val="lt1"/>
                </a:solidFill>
              </a:defRPr>
            </a:lvl4pPr>
            <a:lvl5pPr eaLnBrk="0" fontAlgn="base" hangingPunct="0">
              <a:spcBef>
                <a:spcPct val="0"/>
              </a:spcBef>
              <a:spcAft>
                <a:spcPct val="0"/>
              </a:spcAft>
              <a:defRPr sz="3200">
                <a:solidFill>
                  <a:schemeClr val="lt1"/>
                </a:solidFill>
              </a:defRPr>
            </a:lvl5pPr>
            <a:lvl6pPr marL="457200" fontAlgn="base">
              <a:spcBef>
                <a:spcPct val="0"/>
              </a:spcBef>
              <a:spcAft>
                <a:spcPct val="0"/>
              </a:spcAft>
              <a:defRPr sz="3200">
                <a:solidFill>
                  <a:schemeClr val="lt1"/>
                </a:solidFill>
              </a:defRPr>
            </a:lvl6pPr>
            <a:lvl7pPr marL="914400" fontAlgn="base">
              <a:spcBef>
                <a:spcPct val="0"/>
              </a:spcBef>
              <a:spcAft>
                <a:spcPct val="0"/>
              </a:spcAft>
              <a:defRPr sz="3200">
                <a:solidFill>
                  <a:schemeClr val="lt1"/>
                </a:solidFill>
              </a:defRPr>
            </a:lvl7pPr>
            <a:lvl8pPr marL="1371600" fontAlgn="base">
              <a:spcBef>
                <a:spcPct val="0"/>
              </a:spcBef>
              <a:spcAft>
                <a:spcPct val="0"/>
              </a:spcAft>
              <a:defRPr sz="3200">
                <a:solidFill>
                  <a:schemeClr val="lt1"/>
                </a:solidFill>
              </a:defRPr>
            </a:lvl8pPr>
            <a:lvl9pPr marL="1828800" fontAlgn="base">
              <a:spcBef>
                <a:spcPct val="0"/>
              </a:spcBef>
              <a:spcAft>
                <a:spcPct val="0"/>
              </a:spcAft>
              <a:defRPr sz="3200">
                <a:solidFill>
                  <a:schemeClr val="lt1"/>
                </a:solidFill>
              </a:defRPr>
            </a:lvl9pPr>
          </a:lstStyle>
          <a:p>
            <a:pPr defTabSz="914400"/>
            <a:r>
              <a:rPr lang="en-IN" sz="3200" dirty="0">
                <a:solidFill>
                  <a:schemeClr val="accent2">
                    <a:lumMod val="75000"/>
                  </a:schemeClr>
                </a:solidFill>
                <a:latin typeface="+mj-lt"/>
              </a:rPr>
              <a:t>Rashtriya Bal Swasthaya Karyakram (RBSK)</a:t>
            </a:r>
          </a:p>
        </p:txBody>
      </p:sp>
      <p:sp>
        <p:nvSpPr>
          <p:cNvPr id="10" name="Rectangle 9"/>
          <p:cNvSpPr/>
          <p:nvPr/>
        </p:nvSpPr>
        <p:spPr>
          <a:xfrm>
            <a:off x="6212541" y="2614218"/>
            <a:ext cx="5688106" cy="4170984"/>
          </a:xfrm>
          <a:prstGeom prst="rect">
            <a:avLst/>
          </a:prstGeom>
        </p:spPr>
        <p:style>
          <a:lnRef idx="2">
            <a:schemeClr val="accent1"/>
          </a:lnRef>
          <a:fillRef idx="1">
            <a:schemeClr val="lt1"/>
          </a:fillRef>
          <a:effectRef idx="0">
            <a:schemeClr val="accent1"/>
          </a:effectRef>
          <a:fontRef idx="minor">
            <a:schemeClr val="dk1"/>
          </a:fontRef>
        </p:style>
        <p:txBody>
          <a:bodyPr wrap="square" lIns="107287" tIns="53643" rIns="107287" bIns="53643">
            <a:spAutoFit/>
          </a:bodyPr>
          <a:lstStyle/>
          <a:p>
            <a:pPr algn="just" defTabSz="914400" fontAlgn="auto">
              <a:spcBef>
                <a:spcPts val="0"/>
              </a:spcBef>
              <a:spcAft>
                <a:spcPts val="0"/>
              </a:spcAft>
            </a:pPr>
            <a:r>
              <a:rPr lang="en-IN" sz="2400" dirty="0" smtClean="0">
                <a:solidFill>
                  <a:prstClr val="black"/>
                </a:solidFill>
                <a:latin typeface="+mj-lt"/>
              </a:rPr>
              <a:t>Systemic approach for early identification and management of</a:t>
            </a:r>
            <a:r>
              <a:rPr lang="en-IN" sz="2400" dirty="0" smtClean="0">
                <a:solidFill>
                  <a:srgbClr val="C00000"/>
                </a:solidFill>
                <a:latin typeface="+mj-lt"/>
              </a:rPr>
              <a:t> </a:t>
            </a:r>
            <a:r>
              <a:rPr lang="en-IN" sz="2400" b="1" dirty="0" smtClean="0">
                <a:solidFill>
                  <a:srgbClr val="0F6FC6"/>
                </a:solidFill>
                <a:latin typeface="+mj-lt"/>
              </a:rPr>
              <a:t>4Ds - Defects at birth, Deficiency, Diseases at childhood and Developmental Delays </a:t>
            </a:r>
            <a:r>
              <a:rPr lang="en-IN" sz="2400" dirty="0" smtClean="0">
                <a:solidFill>
                  <a:prstClr val="black"/>
                </a:solidFill>
                <a:latin typeface="+mj-lt"/>
              </a:rPr>
              <a:t>for</a:t>
            </a:r>
            <a:r>
              <a:rPr lang="en-IN" sz="2400" b="1" dirty="0" smtClean="0">
                <a:solidFill>
                  <a:prstClr val="black"/>
                </a:solidFill>
                <a:latin typeface="+mj-lt"/>
              </a:rPr>
              <a:t> </a:t>
            </a:r>
            <a:r>
              <a:rPr lang="en-IN" sz="2400" dirty="0" smtClean="0">
                <a:solidFill>
                  <a:prstClr val="black"/>
                </a:solidFill>
                <a:latin typeface="+mj-lt"/>
              </a:rPr>
              <a:t>children of </a:t>
            </a:r>
            <a:r>
              <a:rPr lang="en-IN" sz="2400" b="1" dirty="0" smtClean="0">
                <a:solidFill>
                  <a:prstClr val="black"/>
                </a:solidFill>
                <a:latin typeface="+mj-lt"/>
              </a:rPr>
              <a:t>0-18 years</a:t>
            </a:r>
          </a:p>
          <a:p>
            <a:pPr marL="342900" indent="-342900" algn="just" defTabSz="914400" fontAlgn="auto">
              <a:spcBef>
                <a:spcPts val="0"/>
              </a:spcBef>
              <a:spcAft>
                <a:spcPts val="0"/>
              </a:spcAft>
              <a:buFont typeface="Arial" panose="020B0604020202020204" pitchFamily="34" charset="0"/>
              <a:buChar char="•"/>
            </a:pPr>
            <a:r>
              <a:rPr lang="en-IN" sz="2400" b="1" dirty="0" smtClean="0">
                <a:solidFill>
                  <a:prstClr val="black"/>
                </a:solidFill>
                <a:latin typeface="+mj-lt"/>
              </a:rPr>
              <a:t>Improve coverage</a:t>
            </a:r>
          </a:p>
          <a:p>
            <a:pPr marL="342900" indent="-342900" algn="just" defTabSz="914400" fontAlgn="auto">
              <a:spcBef>
                <a:spcPts val="0"/>
              </a:spcBef>
              <a:spcAft>
                <a:spcPts val="0"/>
              </a:spcAft>
              <a:buFont typeface="Arial" panose="020B0604020202020204" pitchFamily="34" charset="0"/>
              <a:buChar char="•"/>
            </a:pPr>
            <a:r>
              <a:rPr lang="en-IN" sz="2400" b="1" dirty="0" smtClean="0">
                <a:solidFill>
                  <a:prstClr val="black"/>
                </a:solidFill>
                <a:latin typeface="+mj-lt"/>
              </a:rPr>
              <a:t>Ensure referral and management of those identified with 4 Ds</a:t>
            </a:r>
          </a:p>
          <a:p>
            <a:pPr marL="342900" indent="-342900" algn="just" defTabSz="914400" fontAlgn="auto">
              <a:spcBef>
                <a:spcPts val="0"/>
              </a:spcBef>
              <a:spcAft>
                <a:spcPts val="0"/>
              </a:spcAft>
              <a:buFont typeface="Arial" panose="020B0604020202020204" pitchFamily="34" charset="0"/>
              <a:buChar char="•"/>
            </a:pPr>
            <a:r>
              <a:rPr lang="en-IN" sz="2400" b="1" dirty="0" smtClean="0">
                <a:solidFill>
                  <a:prstClr val="black"/>
                </a:solidFill>
                <a:latin typeface="+mj-lt"/>
              </a:rPr>
              <a:t>Establish/ strengthen DEICs</a:t>
            </a:r>
          </a:p>
          <a:p>
            <a:pPr marL="342900" indent="-342900" algn="just" defTabSz="914400" fontAlgn="auto">
              <a:spcBef>
                <a:spcPts val="0"/>
              </a:spcBef>
              <a:spcAft>
                <a:spcPts val="0"/>
              </a:spcAft>
              <a:buFont typeface="Arial" panose="020B0604020202020204" pitchFamily="34" charset="0"/>
              <a:buChar char="•"/>
            </a:pPr>
            <a:r>
              <a:rPr lang="en-IN" sz="2400" b="1" dirty="0" smtClean="0">
                <a:solidFill>
                  <a:prstClr val="black"/>
                </a:solidFill>
                <a:latin typeface="+mj-lt"/>
              </a:rPr>
              <a:t>Use of MCP card</a:t>
            </a:r>
          </a:p>
          <a:p>
            <a:pPr marL="342900" indent="-342900" algn="just" defTabSz="914400" fontAlgn="auto">
              <a:spcBef>
                <a:spcPts val="0"/>
              </a:spcBef>
              <a:spcAft>
                <a:spcPts val="0"/>
              </a:spcAft>
              <a:buFont typeface="Arial" panose="020B0604020202020204" pitchFamily="34" charset="0"/>
              <a:buChar char="•"/>
            </a:pPr>
            <a:r>
              <a:rPr lang="en-IN" sz="2400" b="1" dirty="0" smtClean="0">
                <a:solidFill>
                  <a:prstClr val="black"/>
                </a:solidFill>
                <a:latin typeface="+mj-lt"/>
              </a:rPr>
              <a:t>Promote play and stimulation</a:t>
            </a:r>
            <a:endParaRPr lang="en-US" sz="2400" b="1" dirty="0">
              <a:solidFill>
                <a:schemeClr val="accent1">
                  <a:lumMod val="50000"/>
                </a:schemeClr>
              </a:solidFill>
              <a:latin typeface="+mj-lt"/>
            </a:endParaRPr>
          </a:p>
        </p:txBody>
      </p:sp>
    </p:spTree>
    <p:extLst>
      <p:ext uri="{BB962C8B-B14F-4D97-AF65-F5344CB8AC3E}">
        <p14:creationId xmlns:p14="http://schemas.microsoft.com/office/powerpoint/2010/main" xmlns="" val="18385013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D22F896-40B5-4ADD-8801-0D06FADFA095}" type="slidenum">
              <a:rPr lang="en-US" smtClean="0"/>
              <a:pPr/>
              <a:t>31</a:t>
            </a:fld>
            <a:endParaRPr lang="en-US" dirty="0"/>
          </a:p>
        </p:txBody>
      </p:sp>
      <p:sp>
        <p:nvSpPr>
          <p:cNvPr id="7" name="TextBox 6"/>
          <p:cNvSpPr txBox="1"/>
          <p:nvPr/>
        </p:nvSpPr>
        <p:spPr>
          <a:xfrm>
            <a:off x="4292173" y="1029020"/>
            <a:ext cx="7489370" cy="1569660"/>
          </a:xfrm>
          <a:prstGeom prst="rect">
            <a:avLst/>
          </a:prstGeom>
          <a:noFill/>
        </p:spPr>
        <p:txBody>
          <a:bodyPr wrap="square" rtlCol="0">
            <a:spAutoFit/>
          </a:bodyPr>
          <a:lstStyle/>
          <a:p>
            <a:r>
              <a:rPr lang="en-US" sz="2400" b="1" dirty="0" smtClean="0">
                <a:latin typeface="+mj-lt"/>
              </a:rPr>
              <a:t>Focus on revised guidelines for RKSK – Partnerships with NGOs to be prioritized</a:t>
            </a:r>
          </a:p>
          <a:p>
            <a:r>
              <a:rPr lang="en-US" sz="2400" b="1" dirty="0" smtClean="0">
                <a:latin typeface="+mj-lt"/>
              </a:rPr>
              <a:t>School Health </a:t>
            </a:r>
            <a:r>
              <a:rPr lang="en-US" sz="2400" b="1" dirty="0" err="1" smtClean="0">
                <a:latin typeface="+mj-lt"/>
              </a:rPr>
              <a:t>Programme</a:t>
            </a:r>
            <a:r>
              <a:rPr lang="en-US" sz="2400" b="1" dirty="0" smtClean="0">
                <a:latin typeface="+mj-lt"/>
              </a:rPr>
              <a:t> being introduced in close collaboration with MOHRD in a phased manner</a:t>
            </a:r>
            <a:endParaRPr lang="en-US" sz="2400" b="1" dirty="0">
              <a:latin typeface="+mj-lt"/>
            </a:endParaRPr>
          </a:p>
        </p:txBody>
      </p:sp>
      <p:sp>
        <p:nvSpPr>
          <p:cNvPr id="9" name="Content Placeholder 2"/>
          <p:cNvSpPr>
            <a:spLocks noGrp="1"/>
          </p:cNvSpPr>
          <p:nvPr>
            <p:ph sz="quarter" idx="1"/>
          </p:nvPr>
        </p:nvSpPr>
        <p:spPr>
          <a:xfrm>
            <a:off x="4143375" y="3793729"/>
            <a:ext cx="7881711" cy="3709050"/>
          </a:xfrm>
        </p:spPr>
        <p:txBody>
          <a:bodyPr>
            <a:normAutofit/>
          </a:bodyPr>
          <a:lstStyle/>
          <a:p>
            <a:pPr algn="just"/>
            <a:r>
              <a:rPr lang="en-IN" sz="2400" b="1" dirty="0" smtClean="0">
                <a:latin typeface="+mj-lt"/>
              </a:rPr>
              <a:t>Expanding the basket of choice: </a:t>
            </a:r>
            <a:r>
              <a:rPr lang="en-IN" sz="2400" b="1" dirty="0" smtClean="0">
                <a:solidFill>
                  <a:schemeClr val="tx1"/>
                </a:solidFill>
                <a:latin typeface="+mj-lt"/>
              </a:rPr>
              <a:t>Injectable Contraceptive MPA (</a:t>
            </a:r>
            <a:r>
              <a:rPr lang="en-IN" sz="2400" b="1" dirty="0" err="1" smtClean="0">
                <a:solidFill>
                  <a:schemeClr val="tx1"/>
                </a:solidFill>
                <a:latin typeface="+mj-lt"/>
              </a:rPr>
              <a:t>Antara</a:t>
            </a:r>
            <a:r>
              <a:rPr lang="en-IN" sz="2400" b="1" dirty="0" smtClean="0">
                <a:solidFill>
                  <a:schemeClr val="tx1"/>
                </a:solidFill>
                <a:latin typeface="+mj-lt"/>
              </a:rPr>
              <a:t> Program) &amp; </a:t>
            </a:r>
            <a:r>
              <a:rPr lang="en-IN" sz="2400" b="1" dirty="0" err="1" smtClean="0">
                <a:solidFill>
                  <a:schemeClr val="tx1"/>
                </a:solidFill>
                <a:latin typeface="+mj-lt"/>
              </a:rPr>
              <a:t>Centchroman</a:t>
            </a:r>
            <a:r>
              <a:rPr lang="en-IN" sz="2400" b="1" dirty="0" smtClean="0">
                <a:solidFill>
                  <a:schemeClr val="tx1"/>
                </a:solidFill>
                <a:latin typeface="+mj-lt"/>
              </a:rPr>
              <a:t> pill (</a:t>
            </a:r>
            <a:r>
              <a:rPr lang="en-IN" sz="2400" b="1" dirty="0" err="1" smtClean="0">
                <a:solidFill>
                  <a:schemeClr val="tx1"/>
                </a:solidFill>
                <a:latin typeface="+mj-lt"/>
              </a:rPr>
              <a:t>Chhaya</a:t>
            </a:r>
            <a:r>
              <a:rPr lang="en-IN" sz="2400" b="1" dirty="0" smtClean="0">
                <a:solidFill>
                  <a:schemeClr val="tx1"/>
                </a:solidFill>
                <a:latin typeface="+mj-lt"/>
              </a:rPr>
              <a:t>)</a:t>
            </a:r>
          </a:p>
          <a:p>
            <a:pPr algn="just"/>
            <a:r>
              <a:rPr lang="en-US" sz="2400" b="1" dirty="0" smtClean="0">
                <a:solidFill>
                  <a:srgbClr val="000000"/>
                </a:solidFill>
                <a:latin typeface="+mj-lt"/>
                <a:cs typeface="Times New Roman" pitchFamily="18" charset="0"/>
              </a:rPr>
              <a:t>Mission </a:t>
            </a:r>
            <a:r>
              <a:rPr lang="en-US" sz="2400" b="1" dirty="0" err="1" smtClean="0">
                <a:solidFill>
                  <a:srgbClr val="000000"/>
                </a:solidFill>
                <a:latin typeface="+mj-lt"/>
                <a:cs typeface="Times New Roman" pitchFamily="18" charset="0"/>
              </a:rPr>
              <a:t>Parivar</a:t>
            </a:r>
            <a:r>
              <a:rPr lang="en-US" sz="2400" b="1" dirty="0" smtClean="0">
                <a:solidFill>
                  <a:srgbClr val="000000"/>
                </a:solidFill>
                <a:latin typeface="+mj-lt"/>
                <a:cs typeface="Times New Roman" pitchFamily="18" charset="0"/>
              </a:rPr>
              <a:t> </a:t>
            </a:r>
            <a:r>
              <a:rPr lang="en-US" sz="2400" b="1" dirty="0" err="1" smtClean="0">
                <a:solidFill>
                  <a:srgbClr val="000000"/>
                </a:solidFill>
                <a:latin typeface="+mj-lt"/>
                <a:cs typeface="Times New Roman" pitchFamily="18" charset="0"/>
              </a:rPr>
              <a:t>Vikas</a:t>
            </a:r>
            <a:r>
              <a:rPr lang="en-US" sz="2400" b="1" dirty="0" smtClean="0">
                <a:solidFill>
                  <a:srgbClr val="000000"/>
                </a:solidFill>
                <a:latin typeface="+mj-lt"/>
                <a:cs typeface="Times New Roman" pitchFamily="18" charset="0"/>
              </a:rPr>
              <a:t>- </a:t>
            </a:r>
            <a:r>
              <a:rPr lang="en-IN" sz="2400" dirty="0" smtClean="0">
                <a:latin typeface="+mj-lt"/>
              </a:rPr>
              <a:t>146 </a:t>
            </a:r>
            <a:r>
              <a:rPr lang="en-IN" sz="2400" dirty="0">
                <a:latin typeface="+mj-lt"/>
              </a:rPr>
              <a:t>High Fertility </a:t>
            </a:r>
            <a:r>
              <a:rPr lang="en-IN" sz="2400" dirty="0" smtClean="0">
                <a:latin typeface="+mj-lt"/>
              </a:rPr>
              <a:t>Districts &amp; </a:t>
            </a:r>
            <a:r>
              <a:rPr lang="en-US" sz="2400" b="1" dirty="0" smtClean="0">
                <a:solidFill>
                  <a:srgbClr val="000000"/>
                </a:solidFill>
                <a:latin typeface="+mj-lt"/>
                <a:cs typeface="Times New Roman" pitchFamily="18" charset="0"/>
              </a:rPr>
              <a:t>New Family Planning Media Campaign</a:t>
            </a:r>
          </a:p>
          <a:p>
            <a:pPr algn="just"/>
            <a:r>
              <a:rPr lang="en-US" sz="2400" dirty="0">
                <a:latin typeface="Corbel" pitchFamily="34" charset="0"/>
              </a:rPr>
              <a:t>Most of the states score low in FP Service </a:t>
            </a:r>
            <a:r>
              <a:rPr lang="en-US" sz="2400" dirty="0" smtClean="0">
                <a:latin typeface="Corbel" pitchFamily="34" charset="0"/>
              </a:rPr>
              <a:t>provision</a:t>
            </a:r>
            <a:endParaRPr lang="en-US" sz="2400" dirty="0">
              <a:latin typeface="Corbel" pitchFamily="34" charset="0"/>
            </a:endParaRPr>
          </a:p>
          <a:p>
            <a:pPr algn="just"/>
            <a:r>
              <a:rPr lang="en-US" sz="2400" dirty="0">
                <a:latin typeface="Corbel" pitchFamily="34" charset="0"/>
              </a:rPr>
              <a:t>Programmatic reach towards male clients is limited </a:t>
            </a:r>
            <a:endParaRPr lang="en-US" sz="2400" dirty="0" smtClean="0">
              <a:latin typeface="Corbel" pitchFamily="34" charset="0"/>
            </a:endParaRPr>
          </a:p>
        </p:txBody>
      </p:sp>
      <p:pic>
        <p:nvPicPr>
          <p:cNvPr id="10" name="Picture 9" descr="P:\MoHFW\ACHVMNTBook2017\FP\New packaging\PACK SHOT.jpg"/>
          <p:cNvPicPr/>
          <p:nvPr/>
        </p:nvPicPr>
        <p:blipFill>
          <a:blip r:embed="rId3" cstate="print"/>
          <a:srcRect t="26103" b="21258"/>
          <a:stretch>
            <a:fillRect/>
          </a:stretch>
        </p:blipFill>
        <p:spPr bwMode="auto">
          <a:xfrm>
            <a:off x="331075" y="4068838"/>
            <a:ext cx="3497977" cy="2287512"/>
          </a:xfrm>
          <a:prstGeom prst="rect">
            <a:avLst/>
          </a:prstGeom>
          <a:noFill/>
          <a:ln w="9525">
            <a:noFill/>
            <a:miter lim="800000"/>
            <a:headEnd/>
            <a:tailEnd/>
          </a:ln>
        </p:spPr>
      </p:pic>
      <p:sp>
        <p:nvSpPr>
          <p:cNvPr id="11" name="Rectangle 10"/>
          <p:cNvSpPr/>
          <p:nvPr/>
        </p:nvSpPr>
        <p:spPr>
          <a:xfrm>
            <a:off x="331075" y="2771788"/>
            <a:ext cx="11860925" cy="584775"/>
          </a:xfrm>
          <a:prstGeom prst="rect">
            <a:avLst/>
          </a:prstGeom>
          <a:ln/>
          <a:extLst/>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b" anchorCtr="0" compatLnSpc="1">
            <a:prstTxWarp prst="textNoShape">
              <a:avLst/>
            </a:prstTxWarp>
            <a:spAutoFit/>
          </a:bodyPr>
          <a:lstStyle/>
          <a:p>
            <a:pPr algn="ctr" eaLnBrk="0" hangingPunct="0"/>
            <a:r>
              <a:rPr lang="en-US" sz="3200" b="1" dirty="0" smtClean="0">
                <a:solidFill>
                  <a:srgbClr val="000000"/>
                </a:solidFill>
              </a:rPr>
              <a:t>Reproductive Health</a:t>
            </a:r>
            <a:endParaRPr lang="en-GB" sz="3200" b="1" dirty="0">
              <a:solidFill>
                <a:srgbClr val="000000"/>
              </a:solidFill>
            </a:endParaRPr>
          </a:p>
        </p:txBody>
      </p:sp>
      <p:sp>
        <p:nvSpPr>
          <p:cNvPr id="12" name="Rectangle 11"/>
          <p:cNvSpPr/>
          <p:nvPr/>
        </p:nvSpPr>
        <p:spPr>
          <a:xfrm>
            <a:off x="164161" y="191864"/>
            <a:ext cx="11860925" cy="584775"/>
          </a:xfrm>
          <a:prstGeom prst="rect">
            <a:avLst/>
          </a:prstGeom>
          <a:ln/>
          <a:extLst/>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b" anchorCtr="0" compatLnSpc="1">
            <a:prstTxWarp prst="textNoShape">
              <a:avLst/>
            </a:prstTxWarp>
            <a:spAutoFit/>
          </a:bodyPr>
          <a:lstStyle/>
          <a:p>
            <a:pPr algn="ctr" eaLnBrk="0" hangingPunct="0"/>
            <a:r>
              <a:rPr lang="en-US" sz="3200" b="1" dirty="0" smtClean="0">
                <a:solidFill>
                  <a:srgbClr val="000000"/>
                </a:solidFill>
              </a:rPr>
              <a:t>Adolescent Health  - RKSK</a:t>
            </a:r>
            <a:endParaRPr lang="en-GB" sz="3200" b="1" dirty="0">
              <a:solidFill>
                <a:srgbClr val="000000"/>
              </a:solidFill>
            </a:endParaRPr>
          </a:p>
        </p:txBody>
      </p:sp>
      <p:pic>
        <p:nvPicPr>
          <p:cNvPr id="2" name="Picture 1"/>
          <p:cNvPicPr>
            <a:picLocks noChangeAspect="1"/>
          </p:cNvPicPr>
          <p:nvPr/>
        </p:nvPicPr>
        <p:blipFill rotWithShape="1">
          <a:blip r:embed="rId4"/>
          <a:srcRect l="35499" t="40824" r="37282" b="29811"/>
          <a:stretch/>
        </p:blipFill>
        <p:spPr>
          <a:xfrm>
            <a:off x="331076" y="816182"/>
            <a:ext cx="3497976" cy="1916063"/>
          </a:xfrm>
          <a:prstGeom prst="rect">
            <a:avLst/>
          </a:prstGeom>
        </p:spPr>
      </p:pic>
    </p:spTree>
    <p:extLst>
      <p:ext uri="{BB962C8B-B14F-4D97-AF65-F5344CB8AC3E}">
        <p14:creationId xmlns:p14="http://schemas.microsoft.com/office/powerpoint/2010/main" xmlns="" val="23046107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262963" y="188769"/>
            <a:ext cx="7723367" cy="461665"/>
          </a:xfrm>
          <a:prstGeom prst="rect">
            <a:avLst/>
          </a:prstGeom>
          <a:noFill/>
        </p:spPr>
        <p:txBody>
          <a:bodyPr wrap="square" rtlCol="0">
            <a:spAutoFit/>
          </a:bodyPr>
          <a:lstStyle/>
          <a:p>
            <a:r>
              <a:rPr lang="en-IN" sz="2400" b="1" dirty="0">
                <a:latin typeface="+mj-lt"/>
              </a:rPr>
              <a:t>In 2018, we estimate that with the use of contraceptives:</a:t>
            </a:r>
          </a:p>
        </p:txBody>
      </p:sp>
      <p:graphicFrame>
        <p:nvGraphicFramePr>
          <p:cNvPr id="2" name="Diagram 1"/>
          <p:cNvGraphicFramePr/>
          <p:nvPr>
            <p:extLst>
              <p:ext uri="{D42A27DB-BD31-4B8C-83A1-F6EECF244321}">
                <p14:modId xmlns:p14="http://schemas.microsoft.com/office/powerpoint/2010/main" xmlns="" val="101780836"/>
              </p:ext>
            </p:extLst>
          </p:nvPr>
        </p:nvGraphicFramePr>
        <p:xfrm>
          <a:off x="-153784" y="734784"/>
          <a:ext cx="8499321" cy="4663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Box 14"/>
          <p:cNvSpPr txBox="1"/>
          <p:nvPr/>
        </p:nvSpPr>
        <p:spPr>
          <a:xfrm>
            <a:off x="8345537" y="1141430"/>
            <a:ext cx="3439885" cy="784830"/>
          </a:xfrm>
          <a:prstGeom prst="rect">
            <a:avLst/>
          </a:prstGeom>
          <a:noFill/>
        </p:spPr>
        <p:txBody>
          <a:bodyPr wrap="square" rtlCol="0" anchor="ctr">
            <a:spAutoFit/>
          </a:bodyPr>
          <a:lstStyle/>
          <a:p>
            <a:pPr>
              <a:lnSpc>
                <a:spcPts val="2667"/>
              </a:lnSpc>
            </a:pPr>
            <a:r>
              <a:rPr lang="en-US" sz="2133" dirty="0">
                <a:latin typeface="Franklin Gothic Medium Cond" panose="020B0606030402020204" pitchFamily="34" charset="0"/>
                <a:cs typeface="Times New Roman" panose="02020603050405020304" pitchFamily="18" charset="0"/>
              </a:rPr>
              <a:t>Unintended pregnancies </a:t>
            </a:r>
          </a:p>
          <a:p>
            <a:pPr>
              <a:lnSpc>
                <a:spcPts val="2667"/>
              </a:lnSpc>
            </a:pPr>
            <a:r>
              <a:rPr lang="en-US" sz="2667" b="1" dirty="0">
                <a:solidFill>
                  <a:srgbClr val="00B050"/>
                </a:solidFill>
                <a:latin typeface="Franklin Gothic Medium Cond" panose="020B0606030402020204" pitchFamily="34" charset="0"/>
                <a:cs typeface="Times New Roman" panose="02020603050405020304" pitchFamily="18" charset="0"/>
              </a:rPr>
              <a:t>prevented</a:t>
            </a:r>
          </a:p>
        </p:txBody>
      </p:sp>
      <p:sp>
        <p:nvSpPr>
          <p:cNvPr id="3" name="Rectangle 2"/>
          <p:cNvSpPr/>
          <p:nvPr/>
        </p:nvSpPr>
        <p:spPr>
          <a:xfrm>
            <a:off x="262963" y="3879304"/>
            <a:ext cx="3015343" cy="1159228"/>
          </a:xfrm>
          <a:prstGeom prst="rect">
            <a:avLst/>
          </a:prstGeom>
        </p:spPr>
        <p:txBody>
          <a:bodyPr wrap="square">
            <a:spAutoFit/>
          </a:bodyPr>
          <a:lstStyle/>
          <a:p>
            <a:pPr algn="ctr" defTabSz="457189" fontAlgn="base">
              <a:spcBef>
                <a:spcPct val="0"/>
              </a:spcBef>
              <a:spcAft>
                <a:spcPct val="0"/>
              </a:spcAft>
            </a:pPr>
            <a:r>
              <a:rPr lang="en-US" sz="2133" dirty="0">
                <a:latin typeface="Franklin Gothic Medium Cond" panose="020B0606030402020204" pitchFamily="34" charset="0"/>
                <a:cs typeface="Times New Roman" panose="02020603050405020304" pitchFamily="18" charset="0"/>
              </a:rPr>
              <a:t>Women were using a </a:t>
            </a:r>
          </a:p>
          <a:p>
            <a:pPr algn="ctr" defTabSz="457189" fontAlgn="base">
              <a:spcBef>
                <a:spcPct val="0"/>
              </a:spcBef>
              <a:spcAft>
                <a:spcPct val="0"/>
              </a:spcAft>
            </a:pPr>
            <a:r>
              <a:rPr lang="en-US" sz="2400" b="1" dirty="0">
                <a:solidFill>
                  <a:srgbClr val="00B050"/>
                </a:solidFill>
                <a:latin typeface="Franklin Gothic Medium Cond" panose="020B0606030402020204" pitchFamily="34" charset="0"/>
                <a:cs typeface="Times New Roman" panose="02020603050405020304" pitchFamily="18" charset="0"/>
              </a:rPr>
              <a:t>Modern Method of Contraception</a:t>
            </a:r>
          </a:p>
        </p:txBody>
      </p:sp>
      <p:sp>
        <p:nvSpPr>
          <p:cNvPr id="17" name="TextBox 16"/>
          <p:cNvSpPr txBox="1"/>
          <p:nvPr/>
        </p:nvSpPr>
        <p:spPr>
          <a:xfrm>
            <a:off x="8523514" y="2874329"/>
            <a:ext cx="3439885" cy="784830"/>
          </a:xfrm>
          <a:prstGeom prst="rect">
            <a:avLst/>
          </a:prstGeom>
          <a:noFill/>
        </p:spPr>
        <p:txBody>
          <a:bodyPr wrap="square" rtlCol="0" anchor="ctr">
            <a:spAutoFit/>
          </a:bodyPr>
          <a:lstStyle/>
          <a:p>
            <a:pPr>
              <a:lnSpc>
                <a:spcPts val="2667"/>
              </a:lnSpc>
            </a:pPr>
            <a:r>
              <a:rPr lang="en-US" sz="2133" dirty="0">
                <a:latin typeface="Franklin Gothic Medium Cond" panose="020B0606030402020204" pitchFamily="34" charset="0"/>
                <a:cs typeface="Times New Roman" panose="02020603050405020304" pitchFamily="18" charset="0"/>
              </a:rPr>
              <a:t>Unsafe Abortions</a:t>
            </a:r>
          </a:p>
          <a:p>
            <a:pPr>
              <a:lnSpc>
                <a:spcPts val="2667"/>
              </a:lnSpc>
            </a:pPr>
            <a:r>
              <a:rPr lang="en-US" sz="2667" b="1" dirty="0">
                <a:solidFill>
                  <a:srgbClr val="00B050"/>
                </a:solidFill>
                <a:latin typeface="Franklin Gothic Medium Cond" panose="020B0606030402020204" pitchFamily="34" charset="0"/>
                <a:cs typeface="Times New Roman" panose="02020603050405020304" pitchFamily="18" charset="0"/>
              </a:rPr>
              <a:t>averted</a:t>
            </a:r>
          </a:p>
        </p:txBody>
      </p:sp>
      <p:sp>
        <p:nvSpPr>
          <p:cNvPr id="18" name="TextBox 17"/>
          <p:cNvSpPr txBox="1"/>
          <p:nvPr/>
        </p:nvSpPr>
        <p:spPr>
          <a:xfrm>
            <a:off x="8523513" y="4232928"/>
            <a:ext cx="3439885" cy="784830"/>
          </a:xfrm>
          <a:prstGeom prst="rect">
            <a:avLst/>
          </a:prstGeom>
          <a:noFill/>
        </p:spPr>
        <p:txBody>
          <a:bodyPr wrap="square" rtlCol="0" anchor="ctr">
            <a:spAutoFit/>
          </a:bodyPr>
          <a:lstStyle/>
          <a:p>
            <a:pPr>
              <a:lnSpc>
                <a:spcPts val="2667"/>
              </a:lnSpc>
            </a:pPr>
            <a:r>
              <a:rPr lang="en-US" sz="2133" dirty="0">
                <a:latin typeface="Franklin Gothic Medium Cond" panose="020B0606030402020204" pitchFamily="34" charset="0"/>
                <a:cs typeface="Times New Roman" panose="02020603050405020304" pitchFamily="18" charset="0"/>
              </a:rPr>
              <a:t>Maternal deaths</a:t>
            </a:r>
          </a:p>
          <a:p>
            <a:pPr>
              <a:lnSpc>
                <a:spcPts val="2667"/>
              </a:lnSpc>
            </a:pPr>
            <a:r>
              <a:rPr lang="en-US" sz="2667" b="1" dirty="0">
                <a:solidFill>
                  <a:srgbClr val="00B050"/>
                </a:solidFill>
                <a:latin typeface="Franklin Gothic Medium Cond" panose="020B0606030402020204" pitchFamily="34" charset="0"/>
                <a:cs typeface="Times New Roman" panose="02020603050405020304" pitchFamily="18" charset="0"/>
              </a:rPr>
              <a:t>averted</a:t>
            </a:r>
          </a:p>
        </p:txBody>
      </p:sp>
      <p:sp>
        <p:nvSpPr>
          <p:cNvPr id="19" name="Rectangle 18"/>
          <p:cNvSpPr/>
          <p:nvPr/>
        </p:nvSpPr>
        <p:spPr>
          <a:xfrm>
            <a:off x="1948544" y="5416211"/>
            <a:ext cx="8294913" cy="6694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200" b="1" dirty="0">
                <a:solidFill>
                  <a:srgbClr val="0070C0"/>
                </a:solidFill>
                <a:latin typeface="Franklin Gothic Medium Cond" panose="020B0606030402020204" pitchFamily="34" charset="0"/>
              </a:rPr>
              <a:t>1.1 Crore </a:t>
            </a:r>
            <a:r>
              <a:rPr lang="en-US" sz="3200" b="1" dirty="0">
                <a:solidFill>
                  <a:schemeClr val="tx1"/>
                </a:solidFill>
                <a:latin typeface="Franklin Gothic Medium Cond" panose="020B0606030402020204" pitchFamily="34" charset="0"/>
              </a:rPr>
              <a:t>total births averted</a:t>
            </a:r>
          </a:p>
        </p:txBody>
      </p:sp>
      <p:cxnSp>
        <p:nvCxnSpPr>
          <p:cNvPr id="20" name="Straight Connector 19"/>
          <p:cNvCxnSpPr/>
          <p:nvPr/>
        </p:nvCxnSpPr>
        <p:spPr>
          <a:xfrm flipV="1">
            <a:off x="4942116" y="5404134"/>
            <a:ext cx="2710537" cy="18404"/>
          </a:xfrm>
          <a:prstGeom prst="line">
            <a:avLst/>
          </a:prstGeom>
          <a:ln>
            <a:solidFill>
              <a:srgbClr val="0070C0"/>
            </a:solidFill>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xmlns="" val="195672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27826"/>
            <a:ext cx="12192000" cy="541517"/>
          </a:xfrm>
          <a:ln/>
          <a:ex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r>
              <a:rPr lang="en-US" sz="3600" b="1" dirty="0" smtClean="0">
                <a:solidFill>
                  <a:prstClr val="white"/>
                </a:solidFill>
                <a:latin typeface="+mn-lt"/>
                <a:ea typeface="+mn-ea"/>
                <a:cs typeface="+mn-cs"/>
              </a:rPr>
              <a:t>Immunization</a:t>
            </a:r>
            <a:endParaRPr lang="en-US" sz="3600" b="1" dirty="0">
              <a:solidFill>
                <a:prstClr val="white"/>
              </a:solidFill>
              <a:latin typeface="+mn-lt"/>
              <a:ea typeface="+mn-ea"/>
              <a:cs typeface="+mn-cs"/>
            </a:endParaRPr>
          </a:p>
        </p:txBody>
      </p:sp>
      <p:pic>
        <p:nvPicPr>
          <p:cNvPr id="10" name="Picture 9"/>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4943" t="10191" r="21980" b="13012"/>
          <a:stretch/>
        </p:blipFill>
        <p:spPr bwMode="auto">
          <a:xfrm>
            <a:off x="10698356" y="6073879"/>
            <a:ext cx="1202060" cy="6859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Content Placeholder 3"/>
          <p:cNvSpPr>
            <a:spLocks noGrp="1"/>
          </p:cNvSpPr>
          <p:nvPr>
            <p:ph idx="1"/>
          </p:nvPr>
        </p:nvSpPr>
        <p:spPr>
          <a:xfrm>
            <a:off x="7681399" y="1066927"/>
            <a:ext cx="4219017" cy="4724400"/>
          </a:xfrm>
        </p:spPr>
        <p:txBody>
          <a:bodyPr>
            <a:noAutofit/>
          </a:bodyPr>
          <a:lstStyle/>
          <a:p>
            <a:pPr marL="0" indent="0">
              <a:lnSpc>
                <a:spcPct val="100000"/>
              </a:lnSpc>
              <a:buNone/>
            </a:pPr>
            <a:r>
              <a:rPr lang="en-US" sz="2200" b="1" dirty="0" smtClean="0"/>
              <a:t>Key Focus Areas</a:t>
            </a:r>
          </a:p>
          <a:p>
            <a:pPr>
              <a:lnSpc>
                <a:spcPct val="100000"/>
              </a:lnSpc>
            </a:pPr>
            <a:r>
              <a:rPr lang="en-US" sz="2200" dirty="0" smtClean="0"/>
              <a:t>Availability of updated </a:t>
            </a:r>
            <a:r>
              <a:rPr lang="en-US" sz="2200" b="1" dirty="0" err="1" smtClean="0"/>
              <a:t>microplans</a:t>
            </a:r>
            <a:endParaRPr lang="en-US" sz="2200" b="1" dirty="0" smtClean="0"/>
          </a:p>
          <a:p>
            <a:pPr>
              <a:lnSpc>
                <a:spcPct val="100000"/>
              </a:lnSpc>
            </a:pPr>
            <a:r>
              <a:rPr lang="en-US" sz="2200" dirty="0" smtClean="0"/>
              <a:t>Regular </a:t>
            </a:r>
            <a:r>
              <a:rPr lang="en-US" sz="2200" b="1" dirty="0" smtClean="0"/>
              <a:t>head count survey </a:t>
            </a:r>
            <a:r>
              <a:rPr lang="en-US" sz="2200" dirty="0" smtClean="0"/>
              <a:t>and generation of </a:t>
            </a:r>
            <a:r>
              <a:rPr lang="en-US" sz="2200" b="1" dirty="0" smtClean="0"/>
              <a:t>due list</a:t>
            </a:r>
          </a:p>
          <a:p>
            <a:pPr>
              <a:lnSpc>
                <a:spcPct val="100000"/>
              </a:lnSpc>
            </a:pPr>
            <a:r>
              <a:rPr lang="en-US" sz="2200" b="1" dirty="0" smtClean="0"/>
              <a:t>Awareness</a:t>
            </a:r>
            <a:r>
              <a:rPr lang="en-US" sz="2200" dirty="0" smtClean="0"/>
              <a:t> generation and social mobilization</a:t>
            </a:r>
          </a:p>
          <a:p>
            <a:pPr>
              <a:lnSpc>
                <a:spcPct val="100000"/>
              </a:lnSpc>
            </a:pPr>
            <a:r>
              <a:rPr lang="en-US" sz="2200" b="1" dirty="0" smtClean="0"/>
              <a:t>Supportive Supervision</a:t>
            </a:r>
          </a:p>
          <a:p>
            <a:pPr>
              <a:lnSpc>
                <a:spcPct val="100000"/>
              </a:lnSpc>
            </a:pPr>
            <a:r>
              <a:rPr lang="en-US" sz="2200" b="1" dirty="0"/>
              <a:t>New Vaccines - </a:t>
            </a:r>
            <a:r>
              <a:rPr lang="en-US" sz="2200" dirty="0"/>
              <a:t>Inactivated Polio </a:t>
            </a:r>
            <a:r>
              <a:rPr lang="en-US" sz="2200" dirty="0" smtClean="0"/>
              <a:t>Vaccine, Rotavirus vaccine, Pneumococcal </a:t>
            </a:r>
            <a:r>
              <a:rPr lang="en-US" sz="2200" dirty="0"/>
              <a:t>Conjugate </a:t>
            </a:r>
            <a:r>
              <a:rPr lang="en-US" sz="2200" dirty="0" smtClean="0"/>
              <a:t>Vaccine, Measles-Rubella </a:t>
            </a:r>
            <a:r>
              <a:rPr lang="en-US" sz="2200" dirty="0"/>
              <a:t>(MR) </a:t>
            </a:r>
            <a:r>
              <a:rPr lang="en-US" sz="2200" dirty="0" smtClean="0"/>
              <a:t>vaccine</a:t>
            </a:r>
            <a:endParaRPr lang="en-US" sz="2200" dirty="0"/>
          </a:p>
        </p:txBody>
      </p:sp>
      <p:sp>
        <p:nvSpPr>
          <p:cNvPr id="13" name="Slide Number Placeholder 12"/>
          <p:cNvSpPr>
            <a:spLocks noGrp="1"/>
          </p:cNvSpPr>
          <p:nvPr>
            <p:ph type="sldNum" sz="quarter" idx="12"/>
          </p:nvPr>
        </p:nvSpPr>
        <p:spPr/>
        <p:txBody>
          <a:bodyPr/>
          <a:lstStyle/>
          <a:p>
            <a:fld id="{6D22F896-40B5-4ADD-8801-0D06FADFA095}" type="slidenum">
              <a:rPr lang="en-US" smtClean="0"/>
              <a:pPr/>
              <a:t>33</a:t>
            </a:fld>
            <a:endParaRPr lang="en-US" dirty="0"/>
          </a:p>
        </p:txBody>
      </p:sp>
      <p:grpSp>
        <p:nvGrpSpPr>
          <p:cNvPr id="12" name="Group 11"/>
          <p:cNvGrpSpPr/>
          <p:nvPr/>
        </p:nvGrpSpPr>
        <p:grpSpPr>
          <a:xfrm>
            <a:off x="80893" y="1400175"/>
            <a:ext cx="7345277" cy="5429436"/>
            <a:chOff x="885448" y="889001"/>
            <a:chExt cx="11361120" cy="5363179"/>
          </a:xfrm>
        </p:grpSpPr>
        <p:sp>
          <p:nvSpPr>
            <p:cNvPr id="14" name="TextBox 13"/>
            <p:cNvSpPr txBox="1"/>
            <p:nvPr/>
          </p:nvSpPr>
          <p:spPr>
            <a:xfrm>
              <a:off x="3295579" y="889001"/>
              <a:ext cx="5582810" cy="584775"/>
            </a:xfrm>
            <a:prstGeom prst="rect">
              <a:avLst/>
            </a:prstGeom>
            <a:noFill/>
          </p:spPr>
          <p:txBody>
            <a:bodyPr wrap="none" rtlCol="0">
              <a:spAutoFit/>
            </a:bodyPr>
            <a:lstStyle/>
            <a:p>
              <a:r>
                <a:rPr lang="en-IN" sz="3200" b="1" dirty="0"/>
                <a:t>State level estimates (CES 2019)</a:t>
              </a:r>
            </a:p>
          </p:txBody>
        </p:sp>
        <p:sp>
          <p:nvSpPr>
            <p:cNvPr id="15" name="TextBox 14"/>
            <p:cNvSpPr txBox="1"/>
            <p:nvPr/>
          </p:nvSpPr>
          <p:spPr>
            <a:xfrm>
              <a:off x="1164684" y="1804390"/>
              <a:ext cx="3102516" cy="1052725"/>
            </a:xfrm>
            <a:prstGeom prst="rect">
              <a:avLst/>
            </a:prstGeom>
            <a:noFill/>
          </p:spPr>
          <p:txBody>
            <a:bodyPr wrap="square" rtlCol="0">
              <a:spAutoFit/>
            </a:bodyPr>
            <a:lstStyle/>
            <a:p>
              <a:r>
                <a:rPr lang="en-IN" sz="2400" b="1" dirty="0">
                  <a:solidFill>
                    <a:srgbClr val="002060"/>
                  </a:solidFill>
                </a:rPr>
                <a:t>States with FIC &lt; 70%</a:t>
              </a:r>
            </a:p>
          </p:txBody>
        </p:sp>
        <p:sp>
          <p:nvSpPr>
            <p:cNvPr id="16" name="TextBox 15"/>
            <p:cNvSpPr txBox="1"/>
            <p:nvPr/>
          </p:nvSpPr>
          <p:spPr>
            <a:xfrm>
              <a:off x="7213601" y="1840469"/>
              <a:ext cx="3454399" cy="1052725"/>
            </a:xfrm>
            <a:prstGeom prst="rect">
              <a:avLst/>
            </a:prstGeom>
            <a:noFill/>
          </p:spPr>
          <p:txBody>
            <a:bodyPr wrap="square" rtlCol="0">
              <a:spAutoFit/>
            </a:bodyPr>
            <a:lstStyle/>
            <a:p>
              <a:r>
                <a:rPr lang="en-IN" sz="2400" b="1" dirty="0">
                  <a:solidFill>
                    <a:srgbClr val="002060"/>
                  </a:solidFill>
                </a:rPr>
                <a:t>States with FIC &gt;70%</a:t>
              </a:r>
            </a:p>
          </p:txBody>
        </p:sp>
        <p:sp>
          <p:nvSpPr>
            <p:cNvPr id="17" name="TextBox 16"/>
            <p:cNvSpPr txBox="1"/>
            <p:nvPr/>
          </p:nvSpPr>
          <p:spPr>
            <a:xfrm>
              <a:off x="885448" y="2861439"/>
              <a:ext cx="4820260" cy="506868"/>
            </a:xfrm>
            <a:prstGeom prst="rect">
              <a:avLst/>
            </a:prstGeom>
            <a:noFill/>
            <a:ln>
              <a:solidFill>
                <a:schemeClr val="accent6">
                  <a:lumMod val="50000"/>
                </a:schemeClr>
              </a:solidFill>
            </a:ln>
          </p:spPr>
          <p:txBody>
            <a:bodyPr wrap="none" rtlCol="0">
              <a:spAutoFit/>
            </a:bodyPr>
            <a:lstStyle/>
            <a:p>
              <a:r>
                <a:rPr lang="en-IN" sz="2000" b="1" dirty="0">
                  <a:solidFill>
                    <a:schemeClr val="accent6">
                      <a:lumMod val="50000"/>
                    </a:schemeClr>
                  </a:solidFill>
                </a:rPr>
                <a:t>Entire State will conduct MI</a:t>
              </a:r>
            </a:p>
          </p:txBody>
        </p:sp>
        <p:sp>
          <p:nvSpPr>
            <p:cNvPr id="18" name="TextBox 17"/>
            <p:cNvSpPr txBox="1"/>
            <p:nvPr/>
          </p:nvSpPr>
          <p:spPr>
            <a:xfrm>
              <a:off x="6266781" y="2770426"/>
              <a:ext cx="4997068" cy="1059150"/>
            </a:xfrm>
            <a:prstGeom prst="rect">
              <a:avLst/>
            </a:prstGeom>
            <a:noFill/>
            <a:ln>
              <a:solidFill>
                <a:schemeClr val="accent6">
                  <a:lumMod val="50000"/>
                </a:schemeClr>
              </a:solidFill>
            </a:ln>
          </p:spPr>
          <p:txBody>
            <a:bodyPr wrap="square" rtlCol="0">
              <a:spAutoFit/>
            </a:bodyPr>
            <a:lstStyle/>
            <a:p>
              <a:r>
                <a:rPr lang="en-IN" sz="2000" b="1" dirty="0">
                  <a:solidFill>
                    <a:schemeClr val="accent6">
                      <a:lumMod val="50000"/>
                    </a:schemeClr>
                  </a:solidFill>
                </a:rPr>
                <a:t>Categorization of districts based on available data sources </a:t>
              </a:r>
            </a:p>
          </p:txBody>
        </p:sp>
        <p:sp>
          <p:nvSpPr>
            <p:cNvPr id="19" name="TextBox 18"/>
            <p:cNvSpPr txBox="1"/>
            <p:nvPr/>
          </p:nvSpPr>
          <p:spPr>
            <a:xfrm>
              <a:off x="1422400" y="5193030"/>
              <a:ext cx="2511438" cy="1059150"/>
            </a:xfrm>
            <a:prstGeom prst="rect">
              <a:avLst/>
            </a:prstGeom>
            <a:noFill/>
            <a:ln>
              <a:solidFill>
                <a:srgbClr val="0070C0"/>
              </a:solidFill>
            </a:ln>
          </p:spPr>
          <p:txBody>
            <a:bodyPr wrap="none" rtlCol="0">
              <a:spAutoFit/>
            </a:bodyPr>
            <a:lstStyle/>
            <a:p>
              <a:r>
                <a:rPr lang="en-IN" sz="2000" b="1" u="sng" dirty="0"/>
                <a:t>FIC &lt; 70%</a:t>
              </a:r>
            </a:p>
            <a:p>
              <a:r>
                <a:rPr lang="en-IN" sz="2000" dirty="0" smtClean="0"/>
                <a:t>Mission </a:t>
              </a:r>
            </a:p>
            <a:p>
              <a:r>
                <a:rPr lang="en-IN" sz="2000" dirty="0" err="1" smtClean="0"/>
                <a:t>Indradhanush</a:t>
              </a:r>
              <a:endParaRPr lang="en-IN" sz="2000" dirty="0"/>
            </a:p>
          </p:txBody>
        </p:sp>
        <p:sp>
          <p:nvSpPr>
            <p:cNvPr id="20" name="TextBox 19"/>
            <p:cNvSpPr txBox="1"/>
            <p:nvPr/>
          </p:nvSpPr>
          <p:spPr>
            <a:xfrm>
              <a:off x="4567904" y="5181361"/>
              <a:ext cx="4880898" cy="1059150"/>
            </a:xfrm>
            <a:prstGeom prst="rect">
              <a:avLst/>
            </a:prstGeom>
            <a:noFill/>
            <a:ln>
              <a:solidFill>
                <a:srgbClr val="0070C0"/>
              </a:solidFill>
            </a:ln>
          </p:spPr>
          <p:txBody>
            <a:bodyPr wrap="square" rtlCol="0">
              <a:spAutoFit/>
            </a:bodyPr>
            <a:lstStyle/>
            <a:p>
              <a:r>
                <a:rPr lang="en-IN" sz="2000" b="1" u="sng" dirty="0"/>
                <a:t>FIC between 70 - 90%</a:t>
              </a:r>
            </a:p>
            <a:p>
              <a:pPr marL="380990" indent="-380990">
                <a:buFont typeface="Arial" panose="020B0604020202020204" pitchFamily="34" charset="0"/>
                <a:buChar char="•"/>
              </a:pPr>
              <a:r>
                <a:rPr lang="en-IN" sz="2000" dirty="0" smtClean="0"/>
                <a:t>Intensive </a:t>
              </a:r>
              <a:r>
                <a:rPr lang="en-IN" sz="2000" dirty="0"/>
                <a:t>Monitoring</a:t>
              </a:r>
            </a:p>
            <a:p>
              <a:pPr marL="380990" indent="-380990">
                <a:buFont typeface="Arial" panose="020B0604020202020204" pitchFamily="34" charset="0"/>
                <a:buChar char="•"/>
              </a:pPr>
              <a:r>
                <a:rPr lang="en-IN" sz="2000" dirty="0"/>
                <a:t>Prioritising &amp; focussing</a:t>
              </a:r>
            </a:p>
          </p:txBody>
        </p:sp>
        <p:sp>
          <p:nvSpPr>
            <p:cNvPr id="21" name="TextBox 20"/>
            <p:cNvSpPr txBox="1"/>
            <p:nvPr/>
          </p:nvSpPr>
          <p:spPr>
            <a:xfrm>
              <a:off x="9867327" y="5181362"/>
              <a:ext cx="2351267" cy="699247"/>
            </a:xfrm>
            <a:prstGeom prst="rect">
              <a:avLst/>
            </a:prstGeom>
            <a:noFill/>
            <a:ln>
              <a:solidFill>
                <a:srgbClr val="0070C0"/>
              </a:solidFill>
            </a:ln>
          </p:spPr>
          <p:txBody>
            <a:bodyPr wrap="square" rtlCol="0">
              <a:spAutoFit/>
            </a:bodyPr>
            <a:lstStyle/>
            <a:p>
              <a:r>
                <a:rPr lang="en-IN" sz="2000" b="1" u="sng" dirty="0"/>
                <a:t>FIC &gt; 90%</a:t>
              </a:r>
            </a:p>
            <a:p>
              <a:r>
                <a:rPr lang="en-IN" sz="2000" dirty="0" smtClean="0"/>
                <a:t>Sustain </a:t>
              </a:r>
              <a:r>
                <a:rPr lang="en-IN" sz="2000" dirty="0"/>
                <a:t>gains</a:t>
              </a:r>
            </a:p>
          </p:txBody>
        </p:sp>
        <p:sp>
          <p:nvSpPr>
            <p:cNvPr id="22" name="TextBox 21"/>
            <p:cNvSpPr txBox="1"/>
            <p:nvPr/>
          </p:nvSpPr>
          <p:spPr>
            <a:xfrm>
              <a:off x="7268168" y="3828634"/>
              <a:ext cx="4978400" cy="1123340"/>
            </a:xfrm>
            <a:prstGeom prst="rect">
              <a:avLst/>
            </a:prstGeom>
            <a:noFill/>
          </p:spPr>
          <p:txBody>
            <a:bodyPr wrap="square" rtlCol="0">
              <a:spAutoFit/>
            </a:bodyPr>
            <a:lstStyle/>
            <a:p>
              <a:pPr marL="226478" indent="-226478">
                <a:buAutoNum type="arabicPeriod"/>
              </a:pPr>
              <a:r>
                <a:rPr lang="en-IN" sz="1600" dirty="0"/>
                <a:t>Concurrent Monitoring data by partners in sizeable beneficiary survey</a:t>
              </a:r>
            </a:p>
            <a:p>
              <a:pPr marL="226478" indent="-226478">
                <a:buAutoNum type="arabicPeriod"/>
              </a:pPr>
              <a:r>
                <a:rPr lang="en-IN" sz="1600" dirty="0"/>
                <a:t>IMI Survey</a:t>
              </a:r>
            </a:p>
          </p:txBody>
        </p:sp>
        <p:cxnSp>
          <p:nvCxnSpPr>
            <p:cNvPr id="23" name="Straight Connector 22"/>
            <p:cNvCxnSpPr/>
            <p:nvPr/>
          </p:nvCxnSpPr>
          <p:spPr>
            <a:xfrm>
              <a:off x="3295579" y="1804389"/>
              <a:ext cx="48768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118189" y="1397000"/>
              <a:ext cx="0" cy="407389"/>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213601" y="3962729"/>
              <a:ext cx="0" cy="70988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031999" y="4940799"/>
              <a:ext cx="81280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0160000" y="4851400"/>
              <a:ext cx="0" cy="204189"/>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032000" y="4851400"/>
              <a:ext cx="0" cy="204189"/>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6" name="Rectangle 5"/>
          <p:cNvSpPr/>
          <p:nvPr/>
        </p:nvSpPr>
        <p:spPr>
          <a:xfrm>
            <a:off x="1639108" y="759340"/>
            <a:ext cx="4639412" cy="369332"/>
          </a:xfrm>
          <a:prstGeom prst="rect">
            <a:avLst/>
          </a:prstGeom>
        </p:spPr>
        <p:txBody>
          <a:bodyPr wrap="none">
            <a:spAutoFit/>
          </a:bodyPr>
          <a:lstStyle/>
          <a:p>
            <a:r>
              <a:rPr lang="en-IN" b="1" dirty="0">
                <a:solidFill>
                  <a:srgbClr val="C00000"/>
                </a:solidFill>
                <a:latin typeface="Tahoma" panose="020B0604030504040204" pitchFamily="34" charset="0"/>
                <a:ea typeface="Tahoma" panose="020B0604030504040204" pitchFamily="34" charset="0"/>
                <a:cs typeface="Tahoma" panose="020B0604030504040204" pitchFamily="34" charset="0"/>
              </a:rPr>
              <a:t>Coverage Improvement- Way Forward</a:t>
            </a:r>
            <a:endParaRPr lang="en-US" dirty="0"/>
          </a:p>
        </p:txBody>
      </p:sp>
    </p:spTree>
    <p:extLst>
      <p:ext uri="{BB962C8B-B14F-4D97-AF65-F5344CB8AC3E}">
        <p14:creationId xmlns:p14="http://schemas.microsoft.com/office/powerpoint/2010/main" xmlns="" val="1153601897"/>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0" y="471488"/>
            <a:ext cx="12192000" cy="838200"/>
          </a:xfrm>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r>
              <a:rPr lang="en-US" sz="3600" b="1" dirty="0">
                <a:solidFill>
                  <a:prstClr val="white"/>
                </a:solidFill>
                <a:latin typeface="+mn-lt"/>
                <a:ea typeface="+mn-ea"/>
                <a:cs typeface="+mn-cs"/>
              </a:rPr>
              <a:t>Decline in Sex Ratio and PC&amp;PNDT Act </a:t>
            </a:r>
          </a:p>
        </p:txBody>
      </p:sp>
      <p:sp>
        <p:nvSpPr>
          <p:cNvPr id="4" name="Content Placeholder 3"/>
          <p:cNvSpPr>
            <a:spLocks noGrp="1"/>
          </p:cNvSpPr>
          <p:nvPr>
            <p:ph idx="1"/>
          </p:nvPr>
        </p:nvSpPr>
        <p:spPr>
          <a:xfrm>
            <a:off x="471488" y="1514475"/>
            <a:ext cx="11297303" cy="4729163"/>
          </a:xfrm>
        </p:spPr>
        <p:style>
          <a:lnRef idx="2">
            <a:schemeClr val="accent3"/>
          </a:lnRef>
          <a:fillRef idx="1">
            <a:schemeClr val="lt1"/>
          </a:fillRef>
          <a:effectRef idx="0">
            <a:schemeClr val="accent3"/>
          </a:effectRef>
          <a:fontRef idx="minor">
            <a:schemeClr val="dk1"/>
          </a:fontRef>
        </p:style>
        <p:txBody>
          <a:bodyPr rtlCol="0">
            <a:noAutofit/>
          </a:bodyPr>
          <a:lstStyle/>
          <a:p>
            <a:pPr algn="just">
              <a:buFont typeface="Arial" pitchFamily="34" charset="0"/>
              <a:buChar char="•"/>
              <a:defRPr/>
            </a:pPr>
            <a:r>
              <a:rPr lang="en-US" sz="2200" b="1" dirty="0">
                <a:solidFill>
                  <a:schemeClr val="tx1"/>
                </a:solidFill>
              </a:rPr>
              <a:t>The Pre-conception and Pre-natal Diagnostic techniques (Prohibition of Sex Selection) Act, 1994 </a:t>
            </a:r>
            <a:r>
              <a:rPr lang="en-US" sz="2200" b="1" u="sng" dirty="0">
                <a:solidFill>
                  <a:schemeClr val="tx1"/>
                </a:solidFill>
              </a:rPr>
              <a:t>(PC&amp; PNDT Act</a:t>
            </a:r>
            <a:r>
              <a:rPr lang="en-US" sz="2200" b="1" dirty="0">
                <a:solidFill>
                  <a:schemeClr val="tx1"/>
                </a:solidFill>
              </a:rPr>
              <a:t>) was enacted in 1996 and further amended in </a:t>
            </a:r>
            <a:r>
              <a:rPr lang="en-US" sz="2200" b="1" dirty="0" smtClean="0">
                <a:solidFill>
                  <a:schemeClr val="tx1"/>
                </a:solidFill>
              </a:rPr>
              <a:t>2003</a:t>
            </a:r>
            <a:endParaRPr lang="en-US" sz="2200" b="1" dirty="0">
              <a:solidFill>
                <a:schemeClr val="tx1"/>
              </a:solidFill>
            </a:endParaRPr>
          </a:p>
          <a:p>
            <a:pPr algn="just">
              <a:buFont typeface="Arial" pitchFamily="34" charset="0"/>
              <a:buChar char="•"/>
              <a:defRPr/>
            </a:pPr>
            <a:r>
              <a:rPr lang="en-US" sz="2200" b="1" u="sng" dirty="0">
                <a:solidFill>
                  <a:schemeClr val="tx1"/>
                </a:solidFill>
              </a:rPr>
              <a:t>Prohibits</a:t>
            </a:r>
            <a:r>
              <a:rPr lang="en-US" sz="2200" b="1" dirty="0">
                <a:solidFill>
                  <a:schemeClr val="tx1"/>
                </a:solidFill>
              </a:rPr>
              <a:t> sex selection before and after conception and imposes penalty.  </a:t>
            </a:r>
          </a:p>
          <a:p>
            <a:pPr algn="just">
              <a:buFont typeface="Arial" pitchFamily="34" charset="0"/>
              <a:buChar char="•"/>
              <a:defRPr/>
            </a:pPr>
            <a:r>
              <a:rPr lang="en-US" sz="2200" b="1" dirty="0">
                <a:solidFill>
                  <a:schemeClr val="tx1"/>
                </a:solidFill>
              </a:rPr>
              <a:t>Policy making bodies both at national and state levels-(Central/ State Supervisory Boards</a:t>
            </a:r>
            <a:r>
              <a:rPr lang="en-US" sz="2200" b="1" dirty="0" smtClean="0">
                <a:solidFill>
                  <a:schemeClr val="tx1"/>
                </a:solidFill>
              </a:rPr>
              <a:t>)</a:t>
            </a:r>
            <a:endParaRPr lang="en-US" sz="2200" b="1" dirty="0">
              <a:solidFill>
                <a:schemeClr val="tx1"/>
              </a:solidFill>
            </a:endParaRPr>
          </a:p>
          <a:p>
            <a:pPr algn="just">
              <a:buFont typeface="Arial" pitchFamily="34" charset="0"/>
              <a:buChar char="•"/>
              <a:defRPr/>
            </a:pPr>
            <a:r>
              <a:rPr lang="en-US" sz="2200" b="1" dirty="0">
                <a:solidFill>
                  <a:schemeClr val="tx1"/>
                </a:solidFill>
              </a:rPr>
              <a:t>Implementation lies with the States though State and District Appropriate Authorities assisted by Advisory Committees </a:t>
            </a:r>
          </a:p>
          <a:p>
            <a:pPr algn="just">
              <a:buFont typeface="Arial" pitchFamily="34" charset="0"/>
              <a:buChar char="•"/>
              <a:defRPr/>
            </a:pPr>
            <a:r>
              <a:rPr lang="en-US" sz="2200" b="1" dirty="0">
                <a:solidFill>
                  <a:schemeClr val="tx1"/>
                </a:solidFill>
              </a:rPr>
              <a:t>Monitoring mechanisms are in place at all levels- (Multidisciplinary National/ State/ District Inspection and Monitoring Committees</a:t>
            </a:r>
            <a:r>
              <a:rPr lang="en-US" sz="2200" b="1" dirty="0" smtClean="0">
                <a:solidFill>
                  <a:schemeClr val="tx1"/>
                </a:solidFill>
              </a:rPr>
              <a:t>)</a:t>
            </a:r>
            <a:endParaRPr lang="en-US" sz="2200" b="1" dirty="0">
              <a:solidFill>
                <a:schemeClr val="tx1"/>
              </a:solidFill>
            </a:endParaRPr>
          </a:p>
          <a:p>
            <a:pPr algn="just"/>
            <a:r>
              <a:rPr lang="en-IN" sz="2200" b="1" dirty="0">
                <a:solidFill>
                  <a:schemeClr val="tx1"/>
                </a:solidFill>
              </a:rPr>
              <a:t>C</a:t>
            </a:r>
            <a:r>
              <a:rPr lang="en-IN" sz="2200" b="1" dirty="0" smtClean="0">
                <a:solidFill>
                  <a:schemeClr val="tx1"/>
                </a:solidFill>
              </a:rPr>
              <a:t>ourt cases have been filed,</a:t>
            </a:r>
            <a:r>
              <a:rPr lang="en-IN" sz="2400" b="1" dirty="0" smtClean="0">
                <a:solidFill>
                  <a:schemeClr val="tx1"/>
                </a:solidFill>
              </a:rPr>
              <a:t> </a:t>
            </a:r>
            <a:r>
              <a:rPr lang="en-IN" sz="2200" b="1" dirty="0" smtClean="0">
                <a:solidFill>
                  <a:schemeClr val="tx1"/>
                </a:solidFill>
              </a:rPr>
              <a:t>Convictions </a:t>
            </a:r>
            <a:r>
              <a:rPr lang="en-IN" sz="2200" b="1" dirty="0">
                <a:solidFill>
                  <a:schemeClr val="tx1"/>
                </a:solidFill>
              </a:rPr>
              <a:t>have been secured and following conviction the medical licenses </a:t>
            </a:r>
            <a:r>
              <a:rPr lang="en-IN" sz="2200" b="1" dirty="0" smtClean="0">
                <a:solidFill>
                  <a:schemeClr val="tx1"/>
                </a:solidFill>
              </a:rPr>
              <a:t>of</a:t>
            </a:r>
            <a:r>
              <a:rPr lang="en-IN" sz="2400" b="1" dirty="0" smtClean="0">
                <a:solidFill>
                  <a:schemeClr val="tx1"/>
                </a:solidFill>
              </a:rPr>
              <a:t> </a:t>
            </a:r>
            <a:r>
              <a:rPr lang="en-IN" sz="2200" b="1" dirty="0" smtClean="0">
                <a:solidFill>
                  <a:schemeClr val="tx1"/>
                </a:solidFill>
              </a:rPr>
              <a:t>doctors </a:t>
            </a:r>
            <a:r>
              <a:rPr lang="en-IN" sz="2200" b="1" dirty="0">
                <a:solidFill>
                  <a:schemeClr val="tx1"/>
                </a:solidFill>
              </a:rPr>
              <a:t>have been suspended/ </a:t>
            </a:r>
            <a:r>
              <a:rPr lang="en-IN" sz="2200" b="1" dirty="0" smtClean="0">
                <a:solidFill>
                  <a:schemeClr val="tx1"/>
                </a:solidFill>
              </a:rPr>
              <a:t>cancelled</a:t>
            </a:r>
            <a:r>
              <a:rPr lang="en-IN" sz="2200" b="1" dirty="0">
                <a:solidFill>
                  <a:schemeClr val="tx1"/>
                </a:solidFill>
              </a:rPr>
              <a:t> </a:t>
            </a:r>
            <a:r>
              <a:rPr lang="en-IN" sz="2200" b="1" dirty="0" smtClean="0">
                <a:solidFill>
                  <a:schemeClr val="tx1"/>
                </a:solidFill>
              </a:rPr>
              <a:t>and ultrasound machines have been </a:t>
            </a:r>
            <a:r>
              <a:rPr lang="en-IN" sz="2200" b="1" dirty="0">
                <a:solidFill>
                  <a:schemeClr val="tx1"/>
                </a:solidFill>
              </a:rPr>
              <a:t>sealed </a:t>
            </a:r>
            <a:r>
              <a:rPr lang="en-IN" sz="2200" b="1" dirty="0" smtClean="0">
                <a:solidFill>
                  <a:schemeClr val="tx1"/>
                </a:solidFill>
              </a:rPr>
              <a:t>for violations </a:t>
            </a:r>
            <a:r>
              <a:rPr lang="en-IN" sz="2200" b="1" dirty="0">
                <a:solidFill>
                  <a:schemeClr val="tx1"/>
                </a:solidFill>
              </a:rPr>
              <a:t>of the law.</a:t>
            </a:r>
          </a:p>
        </p:txBody>
      </p:sp>
    </p:spTree>
    <p:extLst>
      <p:ext uri="{BB962C8B-B14F-4D97-AF65-F5344CB8AC3E}">
        <p14:creationId xmlns:p14="http://schemas.microsoft.com/office/powerpoint/2010/main" xmlns="" val="40100517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xmlns="" val="3862123501"/>
              </p:ext>
            </p:extLst>
          </p:nvPr>
        </p:nvGraphicFramePr>
        <p:xfrm>
          <a:off x="1054099" y="0"/>
          <a:ext cx="10833100" cy="6857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0727" name="TextBox 8"/>
          <p:cNvSpPr txBox="1">
            <a:spLocks noChangeArrowheads="1"/>
          </p:cNvSpPr>
          <p:nvPr/>
        </p:nvSpPr>
        <p:spPr bwMode="auto">
          <a:xfrm>
            <a:off x="-1219178" y="3438525"/>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IN">
              <a:solidFill>
                <a:schemeClr val="accent1">
                  <a:lumMod val="50000"/>
                </a:schemeClr>
              </a:solidFill>
              <a:latin typeface="Times New Roman" pitchFamily="18" charset="0"/>
            </a:endParaRPr>
          </a:p>
        </p:txBody>
      </p:sp>
      <p:sp>
        <p:nvSpPr>
          <p:cNvPr id="2" name="TextBox 1"/>
          <p:cNvSpPr txBox="1"/>
          <p:nvPr/>
        </p:nvSpPr>
        <p:spPr>
          <a:xfrm>
            <a:off x="96252" y="0"/>
            <a:ext cx="923330" cy="6858000"/>
          </a:xfrm>
          <a:prstGeom prst="rect">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vert="vert270" wrap="square">
            <a:spAutoFit/>
          </a:bodyPr>
          <a:lstStyle/>
          <a:p>
            <a:pPr algn="ctr">
              <a:defRPr/>
            </a:pPr>
            <a:r>
              <a:rPr lang="en-IN" sz="4800" b="1" dirty="0" smtClean="0">
                <a:solidFill>
                  <a:schemeClr val="accent1">
                    <a:lumMod val="50000"/>
                  </a:schemeClr>
                </a:solidFill>
                <a:latin typeface="+mj-lt"/>
              </a:rPr>
              <a:t>Evaluating Performance</a:t>
            </a:r>
            <a:endParaRPr lang="en-IN" sz="4800" b="1" dirty="0">
              <a:solidFill>
                <a:schemeClr val="accent1">
                  <a:lumMod val="50000"/>
                </a:schemeClr>
              </a:solidFill>
              <a:latin typeface="+mj-lt"/>
              <a:cs typeface="+mn-cs"/>
            </a:endParaRPr>
          </a:p>
        </p:txBody>
      </p:sp>
    </p:spTree>
    <p:extLst>
      <p:ext uri="{BB962C8B-B14F-4D97-AF65-F5344CB8AC3E}">
        <p14:creationId xmlns:p14="http://schemas.microsoft.com/office/powerpoint/2010/main" xmlns="" val="80436722"/>
      </p:ext>
    </p:extLst>
  </p:cSld>
  <p:clrMapOvr>
    <a:masterClrMapping/>
  </p:clrMapOvr>
  <mc:AlternateContent xmlns:mc="http://schemas.openxmlformats.org/markup-compatibility/2006">
    <mc:Choice xmlns:p14="http://schemas.microsoft.com/office/powerpoint/2010/main" xmlns=""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407572" cy="914399"/>
          </a:xfr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oAutofit/>
          </a:bodyPr>
          <a:lstStyle/>
          <a:p>
            <a:pPr marL="58738" algn="ctr" defTabSz="457200" eaLnBrk="1" hangingPunct="1">
              <a:defRPr/>
            </a:pPr>
            <a:r>
              <a:rPr lang="en-US" sz="2800" b="1" dirty="0" smtClean="0">
                <a:solidFill>
                  <a:schemeClr val="bg1"/>
                </a:solidFill>
              </a:rPr>
              <a:t>  Pregnant Women Registration Coverage of EAG States</a:t>
            </a:r>
            <a:endParaRPr lang="en-US" sz="2800" b="1" dirty="0">
              <a:solidFill>
                <a:schemeClr val="bg1"/>
              </a:solidFill>
            </a:endParaRPr>
          </a:p>
        </p:txBody>
      </p:sp>
      <p:cxnSp>
        <p:nvCxnSpPr>
          <p:cNvPr id="91" name="Straight Connector 90"/>
          <p:cNvCxnSpPr/>
          <p:nvPr/>
        </p:nvCxnSpPr>
        <p:spPr>
          <a:xfrm>
            <a:off x="0" y="1042988"/>
            <a:ext cx="12207875"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89" name="Text Placeholder 81"/>
          <p:cNvSpPr txBox="1">
            <a:spLocks/>
          </p:cNvSpPr>
          <p:nvPr/>
        </p:nvSpPr>
        <p:spPr>
          <a:xfrm>
            <a:off x="543199" y="6496050"/>
            <a:ext cx="2536825" cy="392112"/>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en-US" b="1" dirty="0" smtClean="0">
                <a:solidFill>
                  <a:prstClr val="black"/>
                </a:solidFill>
              </a:rPr>
              <a:t>FY 2018-19</a:t>
            </a:r>
          </a:p>
          <a:p>
            <a:pPr marL="45720" indent="0">
              <a:buFont typeface="Arial" panose="020B0604020202020204" pitchFamily="34" charset="0"/>
              <a:buNone/>
              <a:defRPr/>
            </a:pPr>
            <a:endParaRPr lang="en-US" b="1" dirty="0">
              <a:solidFill>
                <a:prstClr val="black"/>
              </a:solidFill>
            </a:endParaRPr>
          </a:p>
        </p:txBody>
      </p:sp>
      <p:sp>
        <p:nvSpPr>
          <p:cNvPr id="4" name="TextBox 3"/>
          <p:cNvSpPr txBox="1"/>
          <p:nvPr/>
        </p:nvSpPr>
        <p:spPr>
          <a:xfrm>
            <a:off x="5051425" y="6496050"/>
            <a:ext cx="3321050" cy="338138"/>
          </a:xfrm>
          <a:prstGeom prst="rect">
            <a:avLst/>
          </a:prstGeom>
          <a:noFill/>
        </p:spPr>
        <p:txBody>
          <a:bodyPr>
            <a:spAutoFit/>
          </a:bodyPr>
          <a:lstStyle/>
          <a:p>
            <a:pPr defTabSz="914400">
              <a:defRPr/>
            </a:pPr>
            <a:r>
              <a:rPr lang="en-IN" sz="1600" i="1" dirty="0">
                <a:solidFill>
                  <a:prstClr val="black"/>
                </a:solidFill>
                <a:latin typeface="Arial" charset="0"/>
              </a:rPr>
              <a:t>Data as on </a:t>
            </a:r>
            <a:r>
              <a:rPr lang="en-IN" sz="1600" i="1" dirty="0">
                <a:solidFill>
                  <a:prstClr val="black"/>
                </a:solidFill>
                <a:latin typeface="Arial" charset="0"/>
                <a:cs typeface="Arial" charset="0"/>
              </a:rPr>
              <a:t>10th</a:t>
            </a:r>
            <a:r>
              <a:rPr lang="en-IN" sz="1600" i="1" dirty="0">
                <a:solidFill>
                  <a:prstClr val="black"/>
                </a:solidFill>
                <a:latin typeface="Arial" charset="0"/>
              </a:rPr>
              <a:t> April’ 2019</a:t>
            </a:r>
          </a:p>
        </p:txBody>
      </p:sp>
      <p:graphicFrame>
        <p:nvGraphicFramePr>
          <p:cNvPr id="11" name="Chart 10"/>
          <p:cNvGraphicFramePr/>
          <p:nvPr>
            <p:extLst/>
          </p:nvPr>
        </p:nvGraphicFramePr>
        <p:xfrm>
          <a:off x="243704" y="1224366"/>
          <a:ext cx="5384586" cy="49488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p:nvPr>
            <p:extLst/>
          </p:nvPr>
        </p:nvGraphicFramePr>
        <p:xfrm>
          <a:off x="5849006" y="1224366"/>
          <a:ext cx="5960701" cy="4948861"/>
        </p:xfrm>
        <a:graphic>
          <a:graphicData uri="http://schemas.openxmlformats.org/drawingml/2006/chart">
            <c:chart xmlns:c="http://schemas.openxmlformats.org/drawingml/2006/chart" xmlns:r="http://schemas.openxmlformats.org/officeDocument/2006/relationships" r:id="rId4"/>
          </a:graphicData>
        </a:graphic>
      </p:graphicFrame>
      <p:sp>
        <p:nvSpPr>
          <p:cNvPr id="8" name="Title 1"/>
          <p:cNvSpPr txBox="1">
            <a:spLocks/>
          </p:cNvSpPr>
          <p:nvPr/>
        </p:nvSpPr>
        <p:spPr>
          <a:xfrm>
            <a:off x="5927833" y="1"/>
            <a:ext cx="6280041" cy="865076"/>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58738" algn="ctr" defTabSz="457200">
              <a:defRPr/>
            </a:pPr>
            <a:r>
              <a:rPr lang="en-US" sz="2800" b="1" dirty="0" smtClean="0">
                <a:solidFill>
                  <a:prstClr val="white"/>
                </a:solidFill>
              </a:rPr>
              <a:t>  Child Registration Coverage of EAG States</a:t>
            </a:r>
            <a:endParaRPr lang="en-US" sz="2800" b="1" dirty="0">
              <a:solidFill>
                <a:prstClr val="white"/>
              </a:solidFill>
            </a:endParaRPr>
          </a:p>
        </p:txBody>
      </p:sp>
    </p:spTree>
    <p:extLst>
      <p:ext uri="{BB962C8B-B14F-4D97-AF65-F5344CB8AC3E}">
        <p14:creationId xmlns:p14="http://schemas.microsoft.com/office/powerpoint/2010/main" xmlns="" val="12873692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50825" y="0"/>
            <a:ext cx="11863388" cy="641350"/>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rmAutofit/>
          </a:bodyPr>
          <a:lstStyle/>
          <a:p>
            <a:pPr algn="ctr" eaLnBrk="1" hangingPunct="1"/>
            <a:r>
              <a:rPr lang="en-US" sz="3200" b="1" dirty="0" smtClean="0">
                <a:latin typeface="Arial" pitchFamily="34" charset="0"/>
                <a:cs typeface="Arial" pitchFamily="34" charset="0"/>
              </a:rPr>
              <a:t>Action Points - Improving </a:t>
            </a:r>
            <a:r>
              <a:rPr lang="en-US" sz="3200" b="1" dirty="0" err="1" smtClean="0">
                <a:latin typeface="Arial" pitchFamily="34" charset="0"/>
                <a:cs typeface="Arial" pitchFamily="34" charset="0"/>
              </a:rPr>
              <a:t>Kilkari</a:t>
            </a:r>
            <a:r>
              <a:rPr lang="en-US" sz="3200" b="1" dirty="0" smtClean="0">
                <a:latin typeface="Arial" pitchFamily="34" charset="0"/>
                <a:cs typeface="Arial" pitchFamily="34" charset="0"/>
              </a:rPr>
              <a:t> performance</a:t>
            </a:r>
            <a:endParaRPr lang="en-IN" sz="3200" b="1" dirty="0" smtClean="0">
              <a:latin typeface="Arial" pitchFamily="34" charset="0"/>
              <a:cs typeface="Arial" pitchFamily="34" charset="0"/>
            </a:endParaRPr>
          </a:p>
        </p:txBody>
      </p:sp>
      <p:sp>
        <p:nvSpPr>
          <p:cNvPr id="20483" name="Content Placeholder 2"/>
          <p:cNvSpPr txBox="1">
            <a:spLocks/>
          </p:cNvSpPr>
          <p:nvPr/>
        </p:nvSpPr>
        <p:spPr bwMode="auto">
          <a:xfrm>
            <a:off x="814388" y="2743200"/>
            <a:ext cx="10183812" cy="4243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20000"/>
              </a:spcBef>
              <a:spcAft>
                <a:spcPts val="600"/>
              </a:spcAft>
              <a:buClr>
                <a:srgbClr val="000000"/>
              </a:buClr>
              <a:buSzPct val="80000"/>
              <a:buFont typeface="Wingdings 3" pitchFamily="18" charset="2"/>
              <a:buNone/>
            </a:pPr>
            <a:endParaRPr lang="en-US" sz="2000">
              <a:solidFill>
                <a:srgbClr val="000000"/>
              </a:solidFill>
              <a:latin typeface="Gill Sans"/>
            </a:endParaRPr>
          </a:p>
          <a:p>
            <a:pPr eaLnBrk="1" hangingPunct="1">
              <a:spcBef>
                <a:spcPct val="20000"/>
              </a:spcBef>
              <a:spcAft>
                <a:spcPts val="600"/>
              </a:spcAft>
              <a:buClr>
                <a:srgbClr val="000000"/>
              </a:buClr>
              <a:buSzPct val="80000"/>
              <a:buFont typeface="Wingdings 3" pitchFamily="18" charset="2"/>
              <a:buNone/>
            </a:pPr>
            <a:endParaRPr lang="en-IN" sz="2000">
              <a:solidFill>
                <a:srgbClr val="000000"/>
              </a:solidFill>
              <a:latin typeface="Calibri" pitchFamily="34" charset="0"/>
            </a:endParaRPr>
          </a:p>
        </p:txBody>
      </p:sp>
      <p:graphicFrame>
        <p:nvGraphicFramePr>
          <p:cNvPr id="12" name="Diagram 11"/>
          <p:cNvGraphicFramePr/>
          <p:nvPr>
            <p:extLst/>
          </p:nvPr>
        </p:nvGraphicFramePr>
        <p:xfrm>
          <a:off x="105330" y="593889"/>
          <a:ext cx="12017540" cy="61462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1772173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2"/>
          <p:cNvSpPr>
            <a:spLocks noGrp="1"/>
          </p:cNvSpPr>
          <p:nvPr>
            <p:ph idx="1"/>
          </p:nvPr>
        </p:nvSpPr>
        <p:spPr>
          <a:xfrm>
            <a:off x="814388" y="1252538"/>
            <a:ext cx="11096625" cy="5734050"/>
          </a:xfrm>
        </p:spPr>
        <p:txBody>
          <a:bodyPr/>
          <a:lstStyle/>
          <a:p>
            <a:pPr marL="0" indent="0" eaLnBrk="1" hangingPunct="1">
              <a:buFont typeface="Arial" pitchFamily="34" charset="0"/>
              <a:buNone/>
            </a:pPr>
            <a:endParaRPr lang="en-US" smtClean="0">
              <a:latin typeface="Gill Sans"/>
            </a:endParaRPr>
          </a:p>
          <a:p>
            <a:pPr marL="0" indent="0" eaLnBrk="1" hangingPunct="1">
              <a:buFont typeface="Arial" pitchFamily="34" charset="0"/>
              <a:buNone/>
            </a:pPr>
            <a:endParaRPr lang="en-IN" smtClean="0"/>
          </a:p>
        </p:txBody>
      </p:sp>
      <p:graphicFrame>
        <p:nvGraphicFramePr>
          <p:cNvPr id="15" name="Diagram 14"/>
          <p:cNvGraphicFramePr/>
          <p:nvPr>
            <p:extLst/>
          </p:nvPr>
        </p:nvGraphicFramePr>
        <p:xfrm>
          <a:off x="383887" y="659875"/>
          <a:ext cx="11654142" cy="60614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3556" name="Picture 15"/>
          <p:cNvPicPr>
            <a:picLocks noChangeAspect="1"/>
          </p:cNvPicPr>
          <p:nvPr/>
        </p:nvPicPr>
        <p:blipFill>
          <a:blip r:embed="rId6">
            <a:extLst>
              <a:ext uri="{28A0092B-C50C-407E-A947-70E740481C1C}">
                <a14:useLocalDpi xmlns:a14="http://schemas.microsoft.com/office/drawing/2010/main" xmlns="" val="0"/>
              </a:ext>
            </a:extLst>
          </a:blip>
          <a:srcRect/>
          <a:stretch>
            <a:fillRect/>
          </a:stretch>
        </p:blipFill>
        <p:spPr bwMode="auto">
          <a:xfrm>
            <a:off x="1109663" y="1512888"/>
            <a:ext cx="6096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57" name="Picture 16"/>
          <p:cNvPicPr>
            <a:picLocks noChangeAspect="1"/>
          </p:cNvPicPr>
          <p:nvPr/>
        </p:nvPicPr>
        <p:blipFill>
          <a:blip r:embed="rId7">
            <a:extLst>
              <a:ext uri="{28A0092B-C50C-407E-A947-70E740481C1C}">
                <a14:useLocalDpi xmlns:a14="http://schemas.microsoft.com/office/drawing/2010/main" xmlns="" val="0"/>
              </a:ext>
            </a:extLst>
          </a:blip>
          <a:srcRect/>
          <a:stretch>
            <a:fillRect/>
          </a:stretch>
        </p:blipFill>
        <p:spPr bwMode="auto">
          <a:xfrm>
            <a:off x="1373188" y="2724150"/>
            <a:ext cx="920750" cy="738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58" name="Picture 17"/>
          <p:cNvPicPr>
            <a:picLocks noChangeAspect="1"/>
          </p:cNvPicPr>
          <p:nvPr/>
        </p:nvPicPr>
        <p:blipFill>
          <a:blip r:embed="rId8">
            <a:extLst>
              <a:ext uri="{28A0092B-C50C-407E-A947-70E740481C1C}">
                <a14:useLocalDpi xmlns:a14="http://schemas.microsoft.com/office/drawing/2010/main" xmlns="" val="0"/>
              </a:ext>
            </a:extLst>
          </a:blip>
          <a:srcRect/>
          <a:stretch>
            <a:fillRect/>
          </a:stretch>
        </p:blipFill>
        <p:spPr bwMode="auto">
          <a:xfrm>
            <a:off x="1449388" y="4119563"/>
            <a:ext cx="806450" cy="604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59" name="Picture 19"/>
          <p:cNvPicPr>
            <a:picLocks noChangeAspect="1"/>
          </p:cNvPicPr>
          <p:nvPr/>
        </p:nvPicPr>
        <p:blipFill>
          <a:blip r:embed="rId9">
            <a:extLst>
              <a:ext uri="{28A0092B-C50C-407E-A947-70E740481C1C}">
                <a14:useLocalDpi xmlns:a14="http://schemas.microsoft.com/office/drawing/2010/main" xmlns="" val="0"/>
              </a:ext>
            </a:extLst>
          </a:blip>
          <a:srcRect/>
          <a:stretch>
            <a:fillRect/>
          </a:stretch>
        </p:blipFill>
        <p:spPr bwMode="auto">
          <a:xfrm>
            <a:off x="885825" y="5438775"/>
            <a:ext cx="885825" cy="590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560" name="Title 1"/>
          <p:cNvSpPr>
            <a:spLocks noGrp="1"/>
          </p:cNvSpPr>
          <p:nvPr>
            <p:ph type="title"/>
          </p:nvPr>
        </p:nvSpPr>
        <p:spPr>
          <a:xfrm>
            <a:off x="838200" y="0"/>
            <a:ext cx="11087100" cy="769938"/>
          </a:xfrm>
        </p:spPr>
        <p:txBody>
          <a:bodyPr/>
          <a:lstStyle/>
          <a:p>
            <a:pPr algn="ctr" eaLnBrk="1" hangingPunct="1"/>
            <a:r>
              <a:rPr lang="en-US" sz="2400" b="1" smtClean="0">
                <a:latin typeface="Arial" pitchFamily="34" charset="0"/>
                <a:cs typeface="Arial" pitchFamily="34" charset="0"/>
              </a:rPr>
              <a:t>Action Points for the State to improve Mobile Academy performance</a:t>
            </a:r>
            <a:endParaRPr lang="en-IN" sz="2400" b="1" smtClean="0">
              <a:latin typeface="Arial" pitchFamily="34" charset="0"/>
              <a:cs typeface="Arial" pitchFamily="34" charset="0"/>
            </a:endParaRPr>
          </a:p>
        </p:txBody>
      </p:sp>
    </p:spTree>
    <p:extLst>
      <p:ext uri="{BB962C8B-B14F-4D97-AF65-F5344CB8AC3E}">
        <p14:creationId xmlns:p14="http://schemas.microsoft.com/office/powerpoint/2010/main" xmlns="" val="4092436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0" y="-184666"/>
            <a:ext cx="184731" cy="369332"/>
          </a:xfrm>
          <a:prstGeom prst="rect">
            <a:avLst/>
          </a:prstGeom>
          <a:noFill/>
          <a:ln w="95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miter lim="800000"/>
            <a:headEnd/>
            <a:tailEnd/>
          </a:ln>
          <a:effectLst/>
        </p:spPr>
        <p:txBody>
          <a:bodyPr vert="horz" wrap="none" lIns="91440" tIns="45720" rIns="91440" bIns="45720" numCol="1" anchor="ctr" anchorCtr="0" compatLnSpc="1">
            <a:prstTxWarp prst="textNoShape">
              <a:avLst/>
            </a:prstTxWarp>
            <a:spAutoFit/>
          </a:bodyPr>
          <a:lstStyle/>
          <a:p>
            <a:endParaRPr lang="en-IN" b="1"/>
          </a:p>
        </p:txBody>
      </p:sp>
      <p:sp>
        <p:nvSpPr>
          <p:cNvPr id="12" name="Flowchart: Punched Tape 11"/>
          <p:cNvSpPr/>
          <p:nvPr/>
        </p:nvSpPr>
        <p:spPr>
          <a:xfrm>
            <a:off x="634836" y="274070"/>
            <a:ext cx="10605977" cy="5329717"/>
          </a:xfrm>
          <a:prstGeom prst="flowChartPunchedTape">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sz="4400" b="1" i="1" dirty="0" smtClean="0">
                <a:solidFill>
                  <a:prstClr val="white"/>
                </a:solidFill>
              </a:rPr>
              <a:t>Aspirational District Approach</a:t>
            </a:r>
            <a:endParaRPr lang="en-IN" sz="4400" b="1" i="1" dirty="0">
              <a:solidFill>
                <a:prstClr val="white"/>
              </a:solidFill>
            </a:endParaRPr>
          </a:p>
        </p:txBody>
      </p:sp>
      <p:sp>
        <p:nvSpPr>
          <p:cNvPr id="11" name="Slide Number Placeholder 10"/>
          <p:cNvSpPr>
            <a:spLocks noGrp="1"/>
          </p:cNvSpPr>
          <p:nvPr>
            <p:ph type="sldNum" sz="quarter" idx="12"/>
          </p:nvPr>
        </p:nvSpPr>
        <p:spPr/>
        <p:txBody>
          <a:bodyPr/>
          <a:lstStyle/>
          <a:p>
            <a:fld id="{6D22F896-40B5-4ADD-8801-0D06FADFA095}" type="slidenum">
              <a:rPr lang="en-US" smtClean="0"/>
              <a:pPr/>
              <a:t>39</a:t>
            </a:fld>
            <a:endParaRPr lang="en-US" dirty="0"/>
          </a:p>
        </p:txBody>
      </p:sp>
    </p:spTree>
    <p:extLst>
      <p:ext uri="{BB962C8B-B14F-4D97-AF65-F5344CB8AC3E}">
        <p14:creationId xmlns:p14="http://schemas.microsoft.com/office/powerpoint/2010/main" xmlns="" val="2952342637"/>
      </p:ext>
    </p:extLst>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1"/>
          <p:cNvSpPr>
            <a:spLocks noGrp="1"/>
          </p:cNvSpPr>
          <p:nvPr>
            <p:ph type="title"/>
          </p:nvPr>
        </p:nvSpPr>
        <p:spPr>
          <a:xfrm>
            <a:off x="609600" y="188913"/>
            <a:ext cx="10972800" cy="712787"/>
          </a:xfrm>
          <a:solidFill>
            <a:schemeClr val="accent1"/>
          </a:solidFill>
        </p:spPr>
        <p:txBody>
          <a:bodyPr/>
          <a:lstStyle/>
          <a:p>
            <a:pPr eaLnBrk="1" hangingPunct="1"/>
            <a:r>
              <a:rPr lang="en-IN" altLang="en-US" smtClean="0">
                <a:solidFill>
                  <a:schemeClr val="bg1"/>
                </a:solidFill>
                <a:latin typeface="Arial" panose="020B0604020202020204" pitchFamily="34" charset="0"/>
                <a:cs typeface="Arial" panose="020B0604020202020204" pitchFamily="34" charset="0"/>
              </a:rPr>
              <a:t>Introduction: Aspirational Districts </a:t>
            </a:r>
          </a:p>
        </p:txBody>
      </p:sp>
      <p:sp>
        <p:nvSpPr>
          <p:cNvPr id="150531" name="Content Placeholder 3"/>
          <p:cNvSpPr>
            <a:spLocks noGrp="1"/>
          </p:cNvSpPr>
          <p:nvPr>
            <p:ph sz="half" idx="1"/>
          </p:nvPr>
        </p:nvSpPr>
        <p:spPr>
          <a:xfrm>
            <a:off x="334963" y="1208088"/>
            <a:ext cx="7742237" cy="5157787"/>
          </a:xfrm>
        </p:spPr>
        <p:txBody>
          <a:bodyPr>
            <a:normAutofit lnSpcReduction="10000"/>
          </a:bodyPr>
          <a:lstStyle/>
          <a:p>
            <a:pPr eaLnBrk="1" hangingPunct="1"/>
            <a:r>
              <a:rPr lang="en-IN" altLang="en-US" sz="2400" smtClean="0">
                <a:latin typeface="Arial" panose="020B0604020202020204" pitchFamily="34" charset="0"/>
                <a:cs typeface="Arial" panose="020B0604020202020204" pitchFamily="34" charset="0"/>
              </a:rPr>
              <a:t>NITI Aayog identified </a:t>
            </a:r>
            <a:r>
              <a:rPr lang="en-IN" altLang="en-US" sz="2400" b="1" smtClean="0">
                <a:latin typeface="Arial" panose="020B0604020202020204" pitchFamily="34" charset="0"/>
                <a:cs typeface="Arial" panose="020B0604020202020204" pitchFamily="34" charset="0"/>
              </a:rPr>
              <a:t>117</a:t>
            </a:r>
            <a:r>
              <a:rPr lang="en-IN" altLang="en-US" sz="2400" smtClean="0">
                <a:latin typeface="Arial" panose="020B0604020202020204" pitchFamily="34" charset="0"/>
                <a:cs typeface="Arial" panose="020B0604020202020204" pitchFamily="34" charset="0"/>
              </a:rPr>
              <a:t> aspirational districts across </a:t>
            </a:r>
            <a:r>
              <a:rPr lang="en-IN" altLang="en-US" sz="2400" b="1" smtClean="0">
                <a:latin typeface="Arial" panose="020B0604020202020204" pitchFamily="34" charset="0"/>
                <a:cs typeface="Arial" panose="020B0604020202020204" pitchFamily="34" charset="0"/>
              </a:rPr>
              <a:t>28</a:t>
            </a:r>
            <a:r>
              <a:rPr lang="en-IN" altLang="en-US" sz="2400" smtClean="0">
                <a:latin typeface="Arial" panose="020B0604020202020204" pitchFamily="34" charset="0"/>
                <a:cs typeface="Arial" panose="020B0604020202020204" pitchFamily="34" charset="0"/>
              </a:rPr>
              <a:t> States for transformation by the year </a:t>
            </a:r>
            <a:r>
              <a:rPr lang="en-IN" altLang="en-US" sz="2400" b="1" smtClean="0">
                <a:latin typeface="Arial" panose="020B0604020202020204" pitchFamily="34" charset="0"/>
                <a:cs typeface="Arial" panose="020B0604020202020204" pitchFamily="34" charset="0"/>
              </a:rPr>
              <a:t>2022</a:t>
            </a:r>
          </a:p>
          <a:p>
            <a:pPr eaLnBrk="1" hangingPunct="1"/>
            <a:endParaRPr lang="en-IN" altLang="en-US" sz="2400" smtClean="0">
              <a:latin typeface="Arial" panose="020B0604020202020204" pitchFamily="34" charset="0"/>
              <a:cs typeface="Arial" panose="020B0604020202020204" pitchFamily="34" charset="0"/>
            </a:endParaRPr>
          </a:p>
          <a:p>
            <a:pPr eaLnBrk="1" hangingPunct="1"/>
            <a:r>
              <a:rPr lang="en-IN" altLang="en-US" sz="2400" smtClean="0">
                <a:latin typeface="Arial" panose="020B0604020202020204" pitchFamily="34" charset="0"/>
                <a:cs typeface="Arial" panose="020B0604020202020204" pitchFamily="34" charset="0"/>
              </a:rPr>
              <a:t>The districts have been identified based on the status of indicators related to </a:t>
            </a:r>
          </a:p>
          <a:p>
            <a:pPr lvl="1" eaLnBrk="1" hangingPunct="1">
              <a:buFont typeface="Wingdings" panose="05000000000000000000" pitchFamily="2" charset="2"/>
              <a:buChar char="Ø"/>
            </a:pPr>
            <a:r>
              <a:rPr lang="en-IN" altLang="en-US" sz="2000" b="1" smtClean="0">
                <a:latin typeface="Arial" panose="020B0604020202020204" pitchFamily="34" charset="0"/>
                <a:cs typeface="Arial" panose="020B0604020202020204" pitchFamily="34" charset="0"/>
              </a:rPr>
              <a:t>Health &amp; nutrition(30%)</a:t>
            </a:r>
          </a:p>
          <a:p>
            <a:pPr lvl="1" eaLnBrk="1" hangingPunct="1">
              <a:buFont typeface="Wingdings" panose="05000000000000000000" pitchFamily="2" charset="2"/>
              <a:buChar char="Ø"/>
            </a:pPr>
            <a:r>
              <a:rPr lang="en-IN" altLang="en-US" sz="2000" b="1" smtClean="0">
                <a:latin typeface="Arial" panose="020B0604020202020204" pitchFamily="34" charset="0"/>
                <a:cs typeface="Arial" panose="020B0604020202020204" pitchFamily="34" charset="0"/>
              </a:rPr>
              <a:t>Education (30%)</a:t>
            </a:r>
          </a:p>
          <a:p>
            <a:pPr lvl="1" eaLnBrk="1" hangingPunct="1">
              <a:buFont typeface="Wingdings" panose="05000000000000000000" pitchFamily="2" charset="2"/>
              <a:buChar char="Ø"/>
            </a:pPr>
            <a:r>
              <a:rPr lang="en-IN" altLang="en-US" sz="2000" b="1" smtClean="0">
                <a:latin typeface="Arial" panose="020B0604020202020204" pitchFamily="34" charset="0"/>
                <a:cs typeface="Arial" panose="020B0604020202020204" pitchFamily="34" charset="0"/>
              </a:rPr>
              <a:t>Agriculture &amp; Water resources (20%)</a:t>
            </a:r>
          </a:p>
          <a:p>
            <a:pPr lvl="1" eaLnBrk="1" hangingPunct="1">
              <a:buFont typeface="Wingdings" panose="05000000000000000000" pitchFamily="2" charset="2"/>
              <a:buChar char="Ø"/>
            </a:pPr>
            <a:r>
              <a:rPr lang="en-IN" altLang="en-US" sz="2000" b="1" smtClean="0">
                <a:latin typeface="Arial" panose="020B0604020202020204" pitchFamily="34" charset="0"/>
                <a:cs typeface="Arial" panose="020B0604020202020204" pitchFamily="34" charset="0"/>
              </a:rPr>
              <a:t>Financial Inclusion (10%)</a:t>
            </a:r>
          </a:p>
          <a:p>
            <a:pPr lvl="1" eaLnBrk="1" hangingPunct="1">
              <a:buFont typeface="Wingdings" panose="05000000000000000000" pitchFamily="2" charset="2"/>
              <a:buChar char="Ø"/>
            </a:pPr>
            <a:r>
              <a:rPr lang="en-IN" altLang="en-US" sz="2000" b="1" smtClean="0">
                <a:latin typeface="Arial" panose="020B0604020202020204" pitchFamily="34" charset="0"/>
                <a:cs typeface="Arial" panose="020B0604020202020204" pitchFamily="34" charset="0"/>
              </a:rPr>
              <a:t>Basic infrastructure (10%)</a:t>
            </a:r>
          </a:p>
          <a:p>
            <a:pPr eaLnBrk="1" hangingPunct="1"/>
            <a:endParaRPr lang="en-IN" altLang="en-US" sz="2400" smtClean="0">
              <a:latin typeface="Arial" panose="020B0604020202020204" pitchFamily="34" charset="0"/>
              <a:cs typeface="Arial" panose="020B0604020202020204" pitchFamily="34" charset="0"/>
            </a:endParaRPr>
          </a:p>
          <a:p>
            <a:pPr eaLnBrk="1" hangingPunct="1"/>
            <a:r>
              <a:rPr lang="en-IN" altLang="en-US" sz="2400" smtClean="0">
                <a:latin typeface="Arial" panose="020B0604020202020204" pitchFamily="34" charset="0"/>
                <a:cs typeface="Arial" panose="020B0604020202020204" pitchFamily="34" charset="0"/>
              </a:rPr>
              <a:t>A set of </a:t>
            </a:r>
            <a:r>
              <a:rPr lang="en-IN" altLang="en-US" sz="2400" b="1" smtClean="0">
                <a:latin typeface="Arial" panose="020B0604020202020204" pitchFamily="34" charset="0"/>
                <a:cs typeface="Arial" panose="020B0604020202020204" pitchFamily="34" charset="0"/>
              </a:rPr>
              <a:t>13 </a:t>
            </a:r>
            <a:r>
              <a:rPr lang="en-IN" altLang="en-US" sz="2400" smtClean="0">
                <a:latin typeface="Arial" panose="020B0604020202020204" pitchFamily="34" charset="0"/>
                <a:cs typeface="Arial" panose="020B0604020202020204" pitchFamily="34" charset="0"/>
              </a:rPr>
              <a:t>core and </a:t>
            </a:r>
            <a:r>
              <a:rPr lang="en-IN" altLang="en-US" sz="2400" b="1" smtClean="0">
                <a:latin typeface="Arial" panose="020B0604020202020204" pitchFamily="34" charset="0"/>
                <a:cs typeface="Arial" panose="020B0604020202020204" pitchFamily="34" charset="0"/>
              </a:rPr>
              <a:t>31</a:t>
            </a:r>
            <a:r>
              <a:rPr lang="en-IN" altLang="en-US" sz="2400" smtClean="0">
                <a:latin typeface="Arial" panose="020B0604020202020204" pitchFamily="34" charset="0"/>
                <a:cs typeface="Arial" panose="020B0604020202020204" pitchFamily="34" charset="0"/>
              </a:rPr>
              <a:t> sub-core indicators identified for demonstrating the progress on health &amp; nutrition in these districts</a:t>
            </a:r>
          </a:p>
        </p:txBody>
      </p:sp>
      <p:sp>
        <p:nvSpPr>
          <p:cNvPr id="150532" name="object 5"/>
          <p:cNvSpPr>
            <a:spLocks noGrp="1"/>
          </p:cNvSpPr>
          <p:nvPr>
            <p:ph sz="half" idx="2"/>
          </p:nvPr>
        </p:nvSpPr>
        <p:spPr>
          <a:xfrm>
            <a:off x="8077200" y="1447800"/>
            <a:ext cx="3505200" cy="4678363"/>
          </a:xfrm>
          <a:blipFill dpi="0" rotWithShape="1">
            <a:blip r:embed="rId3"/>
            <a:srcRect/>
            <a:stretch>
              <a:fillRect/>
            </a:stretch>
          </a:blipFill>
        </p:spPr>
        <p:txBody>
          <a:bodyPr lIns="0" tIns="0" rIns="0" bIns="0">
            <a:normAutofit lnSpcReduction="10000"/>
          </a:bodyPr>
          <a:lstStyle/>
          <a:p>
            <a:pPr marL="0" indent="0" eaLnBrk="1" hangingPunct="1">
              <a:buFont typeface="Arial" panose="020B0604020202020204" pitchFamily="34" charset="0"/>
              <a:buNone/>
            </a:pPr>
            <a:endParaRPr lang="en-IN" altLang="en-US"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03686737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3281582032"/>
              </p:ext>
            </p:extLst>
          </p:nvPr>
        </p:nvGraphicFramePr>
        <p:xfrm>
          <a:off x="259304" y="1075758"/>
          <a:ext cx="5657402" cy="5421976"/>
        </p:xfrm>
        <a:graphic>
          <a:graphicData uri="http://schemas.openxmlformats.org/drawingml/2006/table">
            <a:tbl>
              <a:tblPr firstRow="1" firstCol="1" bandRow="1">
                <a:tableStyleId>{5C22544A-7EE6-4342-B048-85BDC9FD1C3A}</a:tableStyleId>
              </a:tblPr>
              <a:tblGrid>
                <a:gridCol w="2013249"/>
                <a:gridCol w="995082"/>
                <a:gridCol w="1452283"/>
                <a:gridCol w="1196788"/>
              </a:tblGrid>
              <a:tr h="374488">
                <a:tc gridSpan="2">
                  <a:txBody>
                    <a:bodyPr/>
                    <a:lstStyle/>
                    <a:p>
                      <a:pPr marL="457200" algn="ctr">
                        <a:lnSpc>
                          <a:spcPct val="115000"/>
                        </a:lnSpc>
                        <a:spcAft>
                          <a:spcPts val="0"/>
                        </a:spcAft>
                      </a:pPr>
                      <a:r>
                        <a:rPr lang="en-US" sz="2000" dirty="0">
                          <a:effectLst/>
                          <a:latin typeface="Cambria" panose="02040503050406030204" pitchFamily="18" charset="0"/>
                        </a:rPr>
                        <a:t>Most Improved</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hMerge="1">
                  <a:txBody>
                    <a:bodyPr/>
                    <a:lstStyle/>
                    <a:p>
                      <a:endParaRPr lang="en-IN"/>
                    </a:p>
                  </a:txBody>
                  <a:tcPr/>
                </a:tc>
                <a:tc gridSpan="2">
                  <a:txBody>
                    <a:bodyPr/>
                    <a:lstStyle/>
                    <a:p>
                      <a:pPr marL="457200" algn="ctr">
                        <a:lnSpc>
                          <a:spcPct val="115000"/>
                        </a:lnSpc>
                        <a:spcAft>
                          <a:spcPts val="0"/>
                        </a:spcAft>
                      </a:pPr>
                      <a:r>
                        <a:rPr lang="en-US" sz="2000" dirty="0">
                          <a:effectLst/>
                          <a:latin typeface="Cambria" panose="02040503050406030204" pitchFamily="18" charset="0"/>
                        </a:rPr>
                        <a:t>Least Improved</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hMerge="1">
                  <a:txBody>
                    <a:bodyPr/>
                    <a:lstStyle/>
                    <a:p>
                      <a:endParaRPr lang="en-IN"/>
                    </a:p>
                  </a:txBody>
                  <a:tcPr/>
                </a:tc>
              </a:tr>
              <a:tr h="279400">
                <a:tc>
                  <a:txBody>
                    <a:bodyPr/>
                    <a:lstStyle/>
                    <a:p>
                      <a:pPr marL="457200" algn="ctr">
                        <a:lnSpc>
                          <a:spcPct val="115000"/>
                        </a:lnSpc>
                        <a:spcAft>
                          <a:spcPts val="0"/>
                        </a:spcAft>
                      </a:pPr>
                      <a:r>
                        <a:rPr lang="en-US" sz="1800" dirty="0">
                          <a:effectLst/>
                          <a:latin typeface="Cambria" panose="02040503050406030204" pitchFamily="18" charset="0"/>
                        </a:rPr>
                        <a:t>District</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indent="-400050" algn="ctr">
                        <a:lnSpc>
                          <a:spcPct val="115000"/>
                        </a:lnSpc>
                        <a:spcAft>
                          <a:spcPts val="0"/>
                        </a:spcAft>
                      </a:pPr>
                      <a:r>
                        <a:rPr lang="en-US" sz="1800" dirty="0">
                          <a:effectLst/>
                          <a:latin typeface="Cambria" panose="02040503050406030204" pitchFamily="18" charset="0"/>
                        </a:rPr>
                        <a:t>Rank</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dirty="0">
                          <a:effectLst/>
                          <a:latin typeface="Cambria" panose="02040503050406030204" pitchFamily="18" charset="0"/>
                        </a:rPr>
                        <a:t>District</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dirty="0">
                          <a:effectLst/>
                          <a:latin typeface="Cambria" panose="02040503050406030204" pitchFamily="18" charset="0"/>
                        </a:rPr>
                        <a:t>Rank</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r>
              <a:tr h="619545">
                <a:tc>
                  <a:txBody>
                    <a:bodyPr/>
                    <a:lstStyle/>
                    <a:p>
                      <a:pPr marL="457200">
                        <a:lnSpc>
                          <a:spcPct val="115000"/>
                        </a:lnSpc>
                        <a:spcAft>
                          <a:spcPts val="0"/>
                        </a:spcAft>
                      </a:pPr>
                      <a:r>
                        <a:rPr lang="en-US" sz="1800" b="0" dirty="0" err="1">
                          <a:effectLst/>
                          <a:latin typeface="Cambria" panose="02040503050406030204" pitchFamily="18" charset="0"/>
                        </a:rPr>
                        <a:t>Virudhunagar</a:t>
                      </a:r>
                      <a:r>
                        <a:rPr lang="en-US" sz="1800" b="0" dirty="0">
                          <a:effectLst/>
                          <a:latin typeface="Cambria" panose="02040503050406030204" pitchFamily="18" charset="0"/>
                        </a:rPr>
                        <a:t>, Tamil Nadu</a:t>
                      </a:r>
                      <a:endParaRPr lang="en-IN" sz="1800" b="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b="0">
                          <a:effectLst/>
                          <a:latin typeface="Cambria" panose="02040503050406030204" pitchFamily="18" charset="0"/>
                        </a:rPr>
                        <a:t>1</a:t>
                      </a:r>
                      <a:endParaRPr lang="en-IN" sz="1800" b="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nSpc>
                          <a:spcPct val="115000"/>
                        </a:lnSpc>
                        <a:spcAft>
                          <a:spcPts val="0"/>
                        </a:spcAft>
                      </a:pPr>
                      <a:r>
                        <a:rPr lang="en-US" sz="1800" b="0">
                          <a:effectLst/>
                          <a:latin typeface="Cambria" panose="02040503050406030204" pitchFamily="18" charset="0"/>
                        </a:rPr>
                        <a:t>Pakur, Jharkhand</a:t>
                      </a:r>
                      <a:endParaRPr lang="en-IN" sz="1800" b="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b="0" dirty="0">
                          <a:effectLst/>
                          <a:latin typeface="Cambria" panose="02040503050406030204" pitchFamily="18" charset="0"/>
                        </a:rPr>
                        <a:t>111</a:t>
                      </a:r>
                      <a:endParaRPr lang="en-IN" sz="1800" b="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r>
              <a:tr h="647466">
                <a:tc>
                  <a:txBody>
                    <a:bodyPr/>
                    <a:lstStyle/>
                    <a:p>
                      <a:pPr marL="457200">
                        <a:lnSpc>
                          <a:spcPct val="115000"/>
                        </a:lnSpc>
                        <a:spcAft>
                          <a:spcPts val="0"/>
                        </a:spcAft>
                      </a:pPr>
                      <a:r>
                        <a:rPr lang="en-US" sz="1800" b="0" dirty="0" err="1">
                          <a:effectLst/>
                          <a:latin typeface="Cambria" panose="02040503050406030204" pitchFamily="18" charset="0"/>
                        </a:rPr>
                        <a:t>Nuapada</a:t>
                      </a:r>
                      <a:r>
                        <a:rPr lang="en-US" sz="1800" b="0" dirty="0">
                          <a:effectLst/>
                          <a:latin typeface="Cambria" panose="02040503050406030204" pitchFamily="18" charset="0"/>
                        </a:rPr>
                        <a:t>, Odisha</a:t>
                      </a:r>
                      <a:endParaRPr lang="en-IN" sz="1800" b="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b="0" dirty="0">
                          <a:effectLst/>
                          <a:latin typeface="Cambria" panose="02040503050406030204" pitchFamily="18" charset="0"/>
                        </a:rPr>
                        <a:t>2</a:t>
                      </a:r>
                      <a:endParaRPr lang="en-IN" sz="1800" b="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nSpc>
                          <a:spcPct val="115000"/>
                        </a:lnSpc>
                        <a:spcAft>
                          <a:spcPts val="0"/>
                        </a:spcAft>
                      </a:pPr>
                      <a:r>
                        <a:rPr lang="en-US" sz="1800" b="0">
                          <a:effectLst/>
                          <a:latin typeface="Cambria" panose="02040503050406030204" pitchFamily="18" charset="0"/>
                        </a:rPr>
                        <a:t>Hailakandi, Assam</a:t>
                      </a:r>
                      <a:endParaRPr lang="en-IN" sz="1800" b="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b="0">
                          <a:effectLst/>
                          <a:latin typeface="Cambria" panose="02040503050406030204" pitchFamily="18" charset="0"/>
                        </a:rPr>
                        <a:t>110</a:t>
                      </a:r>
                      <a:endParaRPr lang="en-IN" sz="1800" b="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r>
              <a:tr h="772882">
                <a:tc>
                  <a:txBody>
                    <a:bodyPr/>
                    <a:lstStyle/>
                    <a:p>
                      <a:pPr marL="457200">
                        <a:lnSpc>
                          <a:spcPct val="115000"/>
                        </a:lnSpc>
                        <a:spcAft>
                          <a:spcPts val="0"/>
                        </a:spcAft>
                      </a:pPr>
                      <a:r>
                        <a:rPr lang="en-US" sz="1800" b="0">
                          <a:effectLst/>
                          <a:latin typeface="Cambria" panose="02040503050406030204" pitchFamily="18" charset="0"/>
                        </a:rPr>
                        <a:t>Siddharthnagar, Uttar Pradesh</a:t>
                      </a:r>
                      <a:endParaRPr lang="en-IN" sz="1800" b="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b="0" dirty="0">
                          <a:effectLst/>
                          <a:latin typeface="Cambria" panose="02040503050406030204" pitchFamily="18" charset="0"/>
                        </a:rPr>
                        <a:t>3</a:t>
                      </a:r>
                      <a:endParaRPr lang="en-IN" sz="1800" b="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nSpc>
                          <a:spcPct val="115000"/>
                        </a:lnSpc>
                        <a:spcAft>
                          <a:spcPts val="0"/>
                        </a:spcAft>
                      </a:pPr>
                      <a:r>
                        <a:rPr lang="en-US" sz="1800" b="0">
                          <a:effectLst/>
                          <a:latin typeface="Cambria" panose="02040503050406030204" pitchFamily="18" charset="0"/>
                        </a:rPr>
                        <a:t>Chatra, Jharkhand</a:t>
                      </a:r>
                      <a:endParaRPr lang="en-IN" sz="1800" b="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b="0">
                          <a:effectLst/>
                          <a:latin typeface="Cambria" panose="02040503050406030204" pitchFamily="18" charset="0"/>
                        </a:rPr>
                        <a:t>109</a:t>
                      </a:r>
                      <a:endParaRPr lang="en-IN" sz="1800" b="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r>
              <a:tr h="857958">
                <a:tc>
                  <a:txBody>
                    <a:bodyPr/>
                    <a:lstStyle/>
                    <a:p>
                      <a:pPr marL="457200">
                        <a:lnSpc>
                          <a:spcPct val="115000"/>
                        </a:lnSpc>
                        <a:spcAft>
                          <a:spcPts val="0"/>
                        </a:spcAft>
                      </a:pPr>
                      <a:r>
                        <a:rPr lang="en-US" sz="1800" b="0">
                          <a:effectLst/>
                          <a:latin typeface="Cambria" panose="02040503050406030204" pitchFamily="18" charset="0"/>
                        </a:rPr>
                        <a:t>Aurangabad, Bihar</a:t>
                      </a:r>
                      <a:endParaRPr lang="en-IN" sz="1800" b="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b="0" dirty="0">
                          <a:effectLst/>
                          <a:latin typeface="Cambria" panose="02040503050406030204" pitchFamily="18" charset="0"/>
                        </a:rPr>
                        <a:t>4</a:t>
                      </a:r>
                      <a:endParaRPr lang="en-IN" sz="1800" b="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nSpc>
                          <a:spcPct val="115000"/>
                        </a:lnSpc>
                        <a:spcAft>
                          <a:spcPts val="0"/>
                        </a:spcAft>
                      </a:pPr>
                      <a:r>
                        <a:rPr lang="en-US" sz="1800" b="0" dirty="0" err="1">
                          <a:effectLst/>
                          <a:latin typeface="Cambria" panose="02040503050406030204" pitchFamily="18" charset="0"/>
                        </a:rPr>
                        <a:t>Giridih</a:t>
                      </a:r>
                      <a:r>
                        <a:rPr lang="en-US" sz="1800" b="0" dirty="0">
                          <a:effectLst/>
                          <a:latin typeface="Cambria" panose="02040503050406030204" pitchFamily="18" charset="0"/>
                        </a:rPr>
                        <a:t>, Jharkhand</a:t>
                      </a:r>
                      <a:endParaRPr lang="en-IN" sz="1800" b="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b="0">
                          <a:effectLst/>
                          <a:latin typeface="Cambria" panose="02040503050406030204" pitchFamily="18" charset="0"/>
                        </a:rPr>
                        <a:t>108</a:t>
                      </a:r>
                      <a:endParaRPr lang="en-IN" sz="1800" b="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r>
              <a:tr h="913944">
                <a:tc>
                  <a:txBody>
                    <a:bodyPr/>
                    <a:lstStyle/>
                    <a:p>
                      <a:pPr marL="457200">
                        <a:lnSpc>
                          <a:spcPct val="115000"/>
                        </a:lnSpc>
                        <a:spcAft>
                          <a:spcPts val="0"/>
                        </a:spcAft>
                      </a:pPr>
                      <a:r>
                        <a:rPr lang="en-US" sz="1800" b="0">
                          <a:effectLst/>
                          <a:latin typeface="Cambria" panose="02040503050406030204" pitchFamily="18" charset="0"/>
                        </a:rPr>
                        <a:t>Koraput, Odisha</a:t>
                      </a:r>
                      <a:endParaRPr lang="en-IN" sz="1800" b="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b="0" dirty="0">
                          <a:effectLst/>
                          <a:latin typeface="Cambria" panose="02040503050406030204" pitchFamily="18" charset="0"/>
                        </a:rPr>
                        <a:t>5</a:t>
                      </a:r>
                      <a:endParaRPr lang="en-IN" sz="1800" b="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nSpc>
                          <a:spcPct val="115000"/>
                        </a:lnSpc>
                        <a:spcAft>
                          <a:spcPts val="0"/>
                        </a:spcAft>
                      </a:pPr>
                      <a:r>
                        <a:rPr lang="en-US" sz="1800" b="0" dirty="0" err="1">
                          <a:effectLst/>
                          <a:latin typeface="Cambria" panose="02040503050406030204" pitchFamily="18" charset="0"/>
                        </a:rPr>
                        <a:t>Kiphire</a:t>
                      </a:r>
                      <a:r>
                        <a:rPr lang="en-US" sz="1800" b="0" dirty="0">
                          <a:effectLst/>
                          <a:latin typeface="Cambria" panose="02040503050406030204" pitchFamily="18" charset="0"/>
                        </a:rPr>
                        <a:t>, Nagaland</a:t>
                      </a:r>
                      <a:endParaRPr lang="en-IN" sz="1800" b="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b="0" dirty="0">
                          <a:effectLst/>
                          <a:latin typeface="Cambria" panose="02040503050406030204" pitchFamily="18" charset="0"/>
                        </a:rPr>
                        <a:t>107</a:t>
                      </a:r>
                      <a:endParaRPr lang="en-IN" sz="1800" b="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xmlns="" val="1615308996"/>
              </p:ext>
            </p:extLst>
          </p:nvPr>
        </p:nvGraphicFramePr>
        <p:xfrm>
          <a:off x="6078519" y="878611"/>
          <a:ext cx="6008706" cy="5637783"/>
        </p:xfrm>
        <a:graphic>
          <a:graphicData uri="http://schemas.openxmlformats.org/drawingml/2006/table">
            <a:tbl>
              <a:tblPr firstRow="1" firstCol="1" bandRow="1">
                <a:tableStyleId>{5C22544A-7EE6-4342-B048-85BDC9FD1C3A}</a:tableStyleId>
              </a:tblPr>
              <a:tblGrid>
                <a:gridCol w="1835981"/>
                <a:gridCol w="1195833"/>
                <a:gridCol w="1716906"/>
                <a:gridCol w="1259986"/>
              </a:tblGrid>
              <a:tr h="387935">
                <a:tc gridSpan="2">
                  <a:txBody>
                    <a:bodyPr/>
                    <a:lstStyle/>
                    <a:p>
                      <a:pPr marL="457200" algn="ctr">
                        <a:lnSpc>
                          <a:spcPct val="115000"/>
                        </a:lnSpc>
                        <a:spcAft>
                          <a:spcPts val="0"/>
                        </a:spcAft>
                      </a:pPr>
                      <a:r>
                        <a:rPr lang="en-US" sz="2000" dirty="0">
                          <a:effectLst/>
                          <a:latin typeface="Cambria" panose="02040503050406030204" pitchFamily="18" charset="0"/>
                        </a:rPr>
                        <a:t>Most Improved</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hMerge="1">
                  <a:txBody>
                    <a:bodyPr/>
                    <a:lstStyle/>
                    <a:p>
                      <a:endParaRPr lang="en-IN"/>
                    </a:p>
                  </a:txBody>
                  <a:tcPr/>
                </a:tc>
                <a:tc gridSpan="2">
                  <a:txBody>
                    <a:bodyPr/>
                    <a:lstStyle/>
                    <a:p>
                      <a:pPr marL="457200" algn="ctr">
                        <a:lnSpc>
                          <a:spcPct val="115000"/>
                        </a:lnSpc>
                        <a:spcAft>
                          <a:spcPts val="0"/>
                        </a:spcAft>
                      </a:pPr>
                      <a:r>
                        <a:rPr lang="en-US" sz="2000" dirty="0">
                          <a:effectLst/>
                          <a:latin typeface="Cambria" panose="02040503050406030204" pitchFamily="18" charset="0"/>
                        </a:rPr>
                        <a:t>Least Improved</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hMerge="1">
                  <a:txBody>
                    <a:bodyPr/>
                    <a:lstStyle/>
                    <a:p>
                      <a:endParaRPr lang="en-IN"/>
                    </a:p>
                  </a:txBody>
                  <a:tcPr/>
                </a:tc>
              </a:tr>
              <a:tr h="279400">
                <a:tc>
                  <a:txBody>
                    <a:bodyPr/>
                    <a:lstStyle/>
                    <a:p>
                      <a:pPr marL="457200" algn="ctr">
                        <a:lnSpc>
                          <a:spcPct val="115000"/>
                        </a:lnSpc>
                        <a:spcAft>
                          <a:spcPts val="0"/>
                        </a:spcAft>
                      </a:pPr>
                      <a:r>
                        <a:rPr lang="en-US" sz="1800" dirty="0">
                          <a:effectLst/>
                          <a:latin typeface="Cambria" panose="02040503050406030204" pitchFamily="18" charset="0"/>
                        </a:rPr>
                        <a:t>District</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dirty="0">
                          <a:effectLst/>
                          <a:latin typeface="Cambria" panose="02040503050406030204" pitchFamily="18" charset="0"/>
                        </a:rPr>
                        <a:t>Rank</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dirty="0">
                          <a:effectLst/>
                          <a:latin typeface="Cambria" panose="02040503050406030204" pitchFamily="18" charset="0"/>
                        </a:rPr>
                        <a:t>District</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dirty="0">
                          <a:effectLst/>
                          <a:latin typeface="Cambria" panose="02040503050406030204" pitchFamily="18" charset="0"/>
                        </a:rPr>
                        <a:t>Rank</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r>
              <a:tr h="555722">
                <a:tc>
                  <a:txBody>
                    <a:bodyPr/>
                    <a:lstStyle/>
                    <a:p>
                      <a:pPr marL="457200">
                        <a:lnSpc>
                          <a:spcPct val="115000"/>
                        </a:lnSpc>
                        <a:spcAft>
                          <a:spcPts val="0"/>
                        </a:spcAft>
                      </a:pPr>
                      <a:r>
                        <a:rPr lang="en-US" sz="1800" dirty="0" err="1">
                          <a:effectLst/>
                          <a:latin typeface="Cambria" panose="02040503050406030204" pitchFamily="18" charset="0"/>
                        </a:rPr>
                        <a:t>Chitrakoot</a:t>
                      </a:r>
                      <a:r>
                        <a:rPr lang="en-US" sz="1800" dirty="0">
                          <a:effectLst/>
                          <a:latin typeface="Cambria" panose="02040503050406030204" pitchFamily="18" charset="0"/>
                        </a:rPr>
                        <a:t>, Uttar Pradesh</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a:effectLst/>
                          <a:latin typeface="Cambria" panose="02040503050406030204" pitchFamily="18" charset="0"/>
                        </a:rPr>
                        <a:t>1</a:t>
                      </a:r>
                      <a:endParaRPr lang="en-IN" sz="180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nSpc>
                          <a:spcPct val="115000"/>
                        </a:lnSpc>
                        <a:spcAft>
                          <a:spcPts val="0"/>
                        </a:spcAft>
                      </a:pPr>
                      <a:r>
                        <a:rPr lang="en-US" sz="1800">
                          <a:effectLst/>
                          <a:latin typeface="Cambria" panose="02040503050406030204" pitchFamily="18" charset="0"/>
                        </a:rPr>
                        <a:t>Chatra, Jharkhand</a:t>
                      </a:r>
                      <a:endParaRPr lang="en-IN" sz="180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a:effectLst/>
                          <a:latin typeface="Cambria" panose="02040503050406030204" pitchFamily="18" charset="0"/>
                        </a:rPr>
                        <a:t>111</a:t>
                      </a:r>
                      <a:endParaRPr lang="en-IN" sz="180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r>
              <a:tr h="517629">
                <a:tc>
                  <a:txBody>
                    <a:bodyPr/>
                    <a:lstStyle/>
                    <a:p>
                      <a:pPr marL="457200">
                        <a:lnSpc>
                          <a:spcPct val="115000"/>
                        </a:lnSpc>
                        <a:spcAft>
                          <a:spcPts val="0"/>
                        </a:spcAft>
                      </a:pPr>
                      <a:r>
                        <a:rPr lang="en-US" sz="1800" dirty="0" err="1">
                          <a:effectLst/>
                          <a:latin typeface="Cambria" panose="02040503050406030204" pitchFamily="18" charset="0"/>
                        </a:rPr>
                        <a:t>Barwani</a:t>
                      </a:r>
                      <a:r>
                        <a:rPr lang="en-US" sz="1800" dirty="0">
                          <a:effectLst/>
                          <a:latin typeface="Cambria" panose="02040503050406030204" pitchFamily="18" charset="0"/>
                        </a:rPr>
                        <a:t>, Madhya Pradesh</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dirty="0">
                          <a:effectLst/>
                          <a:latin typeface="Cambria" panose="02040503050406030204" pitchFamily="18" charset="0"/>
                        </a:rPr>
                        <a:t>2</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nSpc>
                          <a:spcPct val="115000"/>
                        </a:lnSpc>
                        <a:spcAft>
                          <a:spcPts val="0"/>
                        </a:spcAft>
                      </a:pPr>
                      <a:r>
                        <a:rPr lang="en-US" sz="1800" dirty="0" err="1">
                          <a:effectLst/>
                          <a:latin typeface="Cambria" panose="02040503050406030204" pitchFamily="18" charset="0"/>
                        </a:rPr>
                        <a:t>Pakur</a:t>
                      </a:r>
                      <a:r>
                        <a:rPr lang="en-US" sz="1800" dirty="0">
                          <a:effectLst/>
                          <a:latin typeface="Cambria" panose="02040503050406030204" pitchFamily="18" charset="0"/>
                        </a:rPr>
                        <a:t>, Jharkhand</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a:effectLst/>
                          <a:latin typeface="Cambria" panose="02040503050406030204" pitchFamily="18" charset="0"/>
                        </a:rPr>
                        <a:t>110</a:t>
                      </a:r>
                      <a:endParaRPr lang="en-IN" sz="180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r>
              <a:tr h="1112422">
                <a:tc>
                  <a:txBody>
                    <a:bodyPr/>
                    <a:lstStyle/>
                    <a:p>
                      <a:pPr marL="457200">
                        <a:lnSpc>
                          <a:spcPct val="115000"/>
                        </a:lnSpc>
                        <a:spcAft>
                          <a:spcPts val="0"/>
                        </a:spcAft>
                      </a:pPr>
                      <a:r>
                        <a:rPr lang="en-US" sz="1800">
                          <a:effectLst/>
                          <a:latin typeface="Cambria" panose="02040503050406030204" pitchFamily="18" charset="0"/>
                        </a:rPr>
                        <a:t>Vidisha, Madhya Pradesh</a:t>
                      </a:r>
                      <a:endParaRPr lang="en-IN" sz="180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dirty="0">
                          <a:effectLst/>
                          <a:latin typeface="Cambria" panose="02040503050406030204" pitchFamily="18" charset="0"/>
                        </a:rPr>
                        <a:t>3</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nSpc>
                          <a:spcPct val="115000"/>
                        </a:lnSpc>
                        <a:spcAft>
                          <a:spcPts val="0"/>
                        </a:spcAft>
                      </a:pPr>
                      <a:r>
                        <a:rPr lang="en-US" sz="1800" dirty="0" err="1">
                          <a:effectLst/>
                          <a:latin typeface="Cambria" panose="02040503050406030204" pitchFamily="18" charset="0"/>
                        </a:rPr>
                        <a:t>Hazaribagh</a:t>
                      </a:r>
                      <a:r>
                        <a:rPr lang="en-US" sz="1800" dirty="0">
                          <a:effectLst/>
                          <a:latin typeface="Cambria" panose="02040503050406030204" pitchFamily="18" charset="0"/>
                        </a:rPr>
                        <a:t>, Jharkhand</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a:effectLst/>
                          <a:latin typeface="Cambria" panose="02040503050406030204" pitchFamily="18" charset="0"/>
                        </a:rPr>
                        <a:t>109</a:t>
                      </a:r>
                      <a:endParaRPr lang="en-IN" sz="180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r>
              <a:tr h="838337">
                <a:tc>
                  <a:txBody>
                    <a:bodyPr/>
                    <a:lstStyle/>
                    <a:p>
                      <a:pPr marL="457200">
                        <a:lnSpc>
                          <a:spcPct val="115000"/>
                        </a:lnSpc>
                        <a:spcAft>
                          <a:spcPts val="0"/>
                        </a:spcAft>
                      </a:pPr>
                      <a:r>
                        <a:rPr lang="en-US" sz="1800">
                          <a:effectLst/>
                          <a:latin typeface="Cambria" panose="02040503050406030204" pitchFamily="18" charset="0"/>
                        </a:rPr>
                        <a:t>Raichur, Karnataka</a:t>
                      </a:r>
                      <a:endParaRPr lang="en-IN" sz="180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a:effectLst/>
                          <a:latin typeface="Cambria" panose="02040503050406030204" pitchFamily="18" charset="0"/>
                        </a:rPr>
                        <a:t>4</a:t>
                      </a:r>
                      <a:endParaRPr lang="en-IN" sz="180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nSpc>
                          <a:spcPct val="115000"/>
                        </a:lnSpc>
                        <a:spcAft>
                          <a:spcPts val="0"/>
                        </a:spcAft>
                      </a:pPr>
                      <a:r>
                        <a:rPr lang="en-US" sz="1800" dirty="0" err="1">
                          <a:effectLst/>
                          <a:latin typeface="Cambria" panose="02040503050406030204" pitchFamily="18" charset="0"/>
                        </a:rPr>
                        <a:t>Godda</a:t>
                      </a:r>
                      <a:r>
                        <a:rPr lang="en-US" sz="1800" dirty="0">
                          <a:effectLst/>
                          <a:latin typeface="Cambria" panose="02040503050406030204" pitchFamily="18" charset="0"/>
                        </a:rPr>
                        <a:t>, Jharkhand</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a:effectLst/>
                          <a:latin typeface="Cambria" panose="02040503050406030204" pitchFamily="18" charset="0"/>
                        </a:rPr>
                        <a:t>108</a:t>
                      </a:r>
                      <a:endParaRPr lang="en-IN" sz="180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r>
              <a:tr h="1090813">
                <a:tc>
                  <a:txBody>
                    <a:bodyPr/>
                    <a:lstStyle/>
                    <a:p>
                      <a:pPr marL="457200">
                        <a:lnSpc>
                          <a:spcPct val="115000"/>
                        </a:lnSpc>
                        <a:spcAft>
                          <a:spcPts val="0"/>
                        </a:spcAft>
                      </a:pPr>
                      <a:r>
                        <a:rPr lang="en-US" sz="1800">
                          <a:effectLst/>
                          <a:latin typeface="Cambria" panose="02040503050406030204" pitchFamily="18" charset="0"/>
                        </a:rPr>
                        <a:t>Balrampur, Uttar Pradesh</a:t>
                      </a:r>
                      <a:endParaRPr lang="en-IN" sz="180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dirty="0">
                          <a:effectLst/>
                          <a:latin typeface="Cambria" panose="02040503050406030204" pitchFamily="18" charset="0"/>
                        </a:rPr>
                        <a:t>5</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nSpc>
                          <a:spcPct val="115000"/>
                        </a:lnSpc>
                        <a:spcAft>
                          <a:spcPts val="0"/>
                        </a:spcAft>
                      </a:pPr>
                      <a:r>
                        <a:rPr lang="en-US" sz="1800" dirty="0" err="1">
                          <a:effectLst/>
                          <a:latin typeface="Cambria" panose="02040503050406030204" pitchFamily="18" charset="0"/>
                        </a:rPr>
                        <a:t>Purbi</a:t>
                      </a:r>
                      <a:r>
                        <a:rPr lang="en-US" sz="1800" dirty="0">
                          <a:effectLst/>
                          <a:latin typeface="Cambria" panose="02040503050406030204" pitchFamily="18" charset="0"/>
                        </a:rPr>
                        <a:t> </a:t>
                      </a:r>
                      <a:r>
                        <a:rPr lang="en-US" sz="1800" dirty="0" err="1">
                          <a:effectLst/>
                          <a:latin typeface="Cambria" panose="02040503050406030204" pitchFamily="18" charset="0"/>
                        </a:rPr>
                        <a:t>Singhbhum</a:t>
                      </a:r>
                      <a:r>
                        <a:rPr lang="en-US" sz="1800" dirty="0">
                          <a:effectLst/>
                          <a:latin typeface="Cambria" panose="02040503050406030204" pitchFamily="18" charset="0"/>
                        </a:rPr>
                        <a:t>, Jharkhand</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c>
                  <a:txBody>
                    <a:bodyPr/>
                    <a:lstStyle/>
                    <a:p>
                      <a:pPr marL="457200" algn="ctr">
                        <a:lnSpc>
                          <a:spcPct val="115000"/>
                        </a:lnSpc>
                        <a:spcAft>
                          <a:spcPts val="0"/>
                        </a:spcAft>
                      </a:pPr>
                      <a:r>
                        <a:rPr lang="en-US" sz="1800" dirty="0">
                          <a:effectLst/>
                          <a:latin typeface="Cambria" panose="02040503050406030204" pitchFamily="18" charset="0"/>
                        </a:rPr>
                        <a:t>107</a:t>
                      </a:r>
                      <a:endParaRPr lang="en-IN" sz="1800" dirty="0">
                        <a:effectLst/>
                        <a:latin typeface="Cambria" panose="02040503050406030204" pitchFamily="18" charset="0"/>
                        <a:ea typeface="Calibri" panose="020F0502020204030204" pitchFamily="34" charset="0"/>
                        <a:cs typeface="Vrinda" panose="020B0502040204020203" pitchFamily="34" charset="0"/>
                      </a:endParaRPr>
                    </a:p>
                  </a:txBody>
                  <a:tcPr marL="68580" marR="68580" marT="0" marB="0"/>
                </a:tc>
              </a:tr>
            </a:tbl>
          </a:graphicData>
        </a:graphic>
      </p:graphicFrame>
      <p:sp>
        <p:nvSpPr>
          <p:cNvPr id="6" name="TextBox 5"/>
          <p:cNvSpPr txBox="1"/>
          <p:nvPr/>
        </p:nvSpPr>
        <p:spPr>
          <a:xfrm>
            <a:off x="2366681" y="554983"/>
            <a:ext cx="1775013" cy="369332"/>
          </a:xfrm>
          <a:prstGeom prst="rect">
            <a:avLst/>
          </a:prstGeom>
          <a:noFill/>
          <a:ln>
            <a:solidFill>
              <a:schemeClr val="tx1"/>
            </a:solidFill>
          </a:ln>
        </p:spPr>
        <p:txBody>
          <a:bodyPr wrap="square" rtlCol="0">
            <a:spAutoFit/>
          </a:bodyPr>
          <a:lstStyle/>
          <a:p>
            <a:pPr defTabSz="914400"/>
            <a:r>
              <a:rPr lang="en-US" b="1" dirty="0" smtClean="0">
                <a:solidFill>
                  <a:prstClr val="black"/>
                </a:solidFill>
              </a:rPr>
              <a:t>Overall Ranking</a:t>
            </a:r>
            <a:endParaRPr lang="en-IN" b="1" dirty="0">
              <a:solidFill>
                <a:prstClr val="black"/>
              </a:solidFill>
            </a:endParaRPr>
          </a:p>
        </p:txBody>
      </p:sp>
      <p:sp>
        <p:nvSpPr>
          <p:cNvPr id="7" name="TextBox 6"/>
          <p:cNvSpPr txBox="1"/>
          <p:nvPr/>
        </p:nvSpPr>
        <p:spPr>
          <a:xfrm>
            <a:off x="7758952" y="479814"/>
            <a:ext cx="3496235" cy="369332"/>
          </a:xfrm>
          <a:prstGeom prst="rect">
            <a:avLst/>
          </a:prstGeom>
          <a:noFill/>
          <a:ln>
            <a:solidFill>
              <a:schemeClr val="tx1"/>
            </a:solidFill>
          </a:ln>
        </p:spPr>
        <p:txBody>
          <a:bodyPr wrap="square" rtlCol="0">
            <a:spAutoFit/>
          </a:bodyPr>
          <a:lstStyle/>
          <a:p>
            <a:pPr defTabSz="914400"/>
            <a:r>
              <a:rPr lang="en-US" b="1" dirty="0" smtClean="0">
                <a:solidFill>
                  <a:prstClr val="black"/>
                </a:solidFill>
                <a:latin typeface="Cambria" panose="02040503050406030204" pitchFamily="18" charset="0"/>
              </a:rPr>
              <a:t>Health &amp; Nutrition Ranking</a:t>
            </a:r>
            <a:endParaRPr lang="en-IN" b="1" dirty="0">
              <a:solidFill>
                <a:prstClr val="black"/>
              </a:solidFill>
              <a:latin typeface="Cambria" panose="02040503050406030204" pitchFamily="18" charset="0"/>
            </a:endParaRPr>
          </a:p>
        </p:txBody>
      </p:sp>
      <p:sp>
        <p:nvSpPr>
          <p:cNvPr id="8" name="TextBox 7"/>
          <p:cNvSpPr txBox="1"/>
          <p:nvPr/>
        </p:nvSpPr>
        <p:spPr>
          <a:xfrm>
            <a:off x="0" y="93318"/>
            <a:ext cx="12191999" cy="461665"/>
          </a:xfrm>
          <a:prstGeom prst="rect">
            <a:avLst/>
          </a:prstGeom>
          <a:solidFill>
            <a:schemeClr val="accent2">
              <a:lumMod val="40000"/>
              <a:lumOff val="60000"/>
            </a:schemeClr>
          </a:solidFill>
        </p:spPr>
        <p:txBody>
          <a:bodyPr wrap="square" rtlCol="0">
            <a:spAutoFit/>
          </a:bodyPr>
          <a:lstStyle/>
          <a:p>
            <a:pPr algn="ctr" defTabSz="914400"/>
            <a:r>
              <a:rPr lang="en-US" sz="2400" b="1" dirty="0" smtClean="0">
                <a:solidFill>
                  <a:prstClr val="black"/>
                </a:solidFill>
                <a:latin typeface="Cambria" panose="02040503050406030204" pitchFamily="18" charset="0"/>
              </a:rPr>
              <a:t>NITI AAYOG: 2</a:t>
            </a:r>
            <a:r>
              <a:rPr lang="en-US" sz="2400" b="1" baseline="30000" dirty="0" smtClean="0">
                <a:solidFill>
                  <a:prstClr val="black"/>
                </a:solidFill>
                <a:latin typeface="Cambria" panose="02040503050406030204" pitchFamily="18" charset="0"/>
              </a:rPr>
              <a:t>nd</a:t>
            </a:r>
            <a:r>
              <a:rPr lang="en-US" sz="2400" b="1" dirty="0" smtClean="0">
                <a:solidFill>
                  <a:prstClr val="black"/>
                </a:solidFill>
                <a:latin typeface="Cambria" panose="02040503050406030204" pitchFamily="18" charset="0"/>
              </a:rPr>
              <a:t> DELTA RANKING REPORT</a:t>
            </a:r>
            <a:endParaRPr lang="en-IN" sz="2400" b="1" dirty="0">
              <a:solidFill>
                <a:prstClr val="black"/>
              </a:solidFill>
              <a:latin typeface="Cambria" panose="02040503050406030204" pitchFamily="18" charset="0"/>
            </a:endParaRPr>
          </a:p>
        </p:txBody>
      </p:sp>
      <p:sp>
        <p:nvSpPr>
          <p:cNvPr id="9" name="TextBox 8"/>
          <p:cNvSpPr txBox="1"/>
          <p:nvPr/>
        </p:nvSpPr>
        <p:spPr>
          <a:xfrm>
            <a:off x="9486899" y="6516394"/>
            <a:ext cx="3536576" cy="307777"/>
          </a:xfrm>
          <a:prstGeom prst="rect">
            <a:avLst/>
          </a:prstGeom>
          <a:noFill/>
        </p:spPr>
        <p:txBody>
          <a:bodyPr wrap="square" rtlCol="0">
            <a:spAutoFit/>
          </a:bodyPr>
          <a:lstStyle/>
          <a:p>
            <a:pPr defTabSz="914400"/>
            <a:r>
              <a:rPr lang="en-US" sz="1400" b="1" i="1" dirty="0" smtClean="0">
                <a:solidFill>
                  <a:prstClr val="black"/>
                </a:solidFill>
              </a:rPr>
              <a:t>Data period: June-October 2018</a:t>
            </a:r>
            <a:endParaRPr lang="en-IN" sz="1400" b="1" i="1" dirty="0">
              <a:solidFill>
                <a:prstClr val="black"/>
              </a:solidFill>
            </a:endParaRPr>
          </a:p>
        </p:txBody>
      </p:sp>
    </p:spTree>
    <p:extLst>
      <p:ext uri="{BB962C8B-B14F-4D97-AF65-F5344CB8AC3E}">
        <p14:creationId xmlns:p14="http://schemas.microsoft.com/office/powerpoint/2010/main" xmlns="" val="68737442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object 3"/>
          <p:cNvSpPr txBox="1">
            <a:spLocks noChangeArrowheads="1"/>
          </p:cNvSpPr>
          <p:nvPr/>
        </p:nvSpPr>
        <p:spPr bwMode="auto">
          <a:xfrm>
            <a:off x="153988" y="1227364"/>
            <a:ext cx="11887200" cy="4370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marL="469900" indent="-457200">
              <a:spcBef>
                <a:spcPct val="20000"/>
              </a:spcBef>
              <a:buFont typeface="Arial" panose="020B0604020202020204" pitchFamily="34" charset="0"/>
              <a:buChar char="•"/>
              <a:tabLst>
                <a:tab pos="417513" algn="l"/>
              </a:tabLst>
              <a:defRPr sz="3200">
                <a:solidFill>
                  <a:schemeClr val="tx1"/>
                </a:solidFill>
                <a:latin typeface="Calibri" panose="020F0502020204030204" pitchFamily="34" charset="0"/>
              </a:defRPr>
            </a:lvl1pPr>
            <a:lvl2pPr marL="812800" indent="-342900">
              <a:spcBef>
                <a:spcPct val="20000"/>
              </a:spcBef>
              <a:buFont typeface="Arial" panose="020B0604020202020204" pitchFamily="34" charset="0"/>
              <a:buChar char="–"/>
              <a:tabLst>
                <a:tab pos="417513"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417513"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417513"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417513" algn="l"/>
              </a:tabLst>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tabLst>
                <a:tab pos="417513" algn="l"/>
              </a:tabLst>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tabLst>
                <a:tab pos="417513" algn="l"/>
              </a:tabLst>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tabLst>
                <a:tab pos="417513" algn="l"/>
              </a:tabLst>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tabLst>
                <a:tab pos="417513" algn="l"/>
              </a:tabLst>
              <a:defRPr sz="2000">
                <a:solidFill>
                  <a:schemeClr val="tx1"/>
                </a:solidFill>
                <a:latin typeface="Calibri" panose="020F0502020204030204" pitchFamily="34" charset="0"/>
              </a:defRPr>
            </a:lvl9pPr>
          </a:lstStyle>
          <a:p>
            <a:pPr algn="just" defTabSz="914400">
              <a:spcBef>
                <a:spcPts val="1200"/>
              </a:spcBef>
            </a:pPr>
            <a:r>
              <a:rPr lang="en-US" altLang="en-US" sz="2400" b="1" dirty="0" smtClean="0">
                <a:solidFill>
                  <a:srgbClr val="000000"/>
                </a:solidFill>
                <a:latin typeface="Cambria" panose="02040503050406030204" pitchFamily="18" charset="0"/>
              </a:rPr>
              <a:t>Rs. 974 </a:t>
            </a:r>
            <a:r>
              <a:rPr lang="en-US" altLang="en-US" sz="2400" b="1" dirty="0" err="1" smtClean="0">
                <a:solidFill>
                  <a:srgbClr val="000000"/>
                </a:solidFill>
                <a:latin typeface="Cambria" panose="02040503050406030204" pitchFamily="18" charset="0"/>
              </a:rPr>
              <a:t>cr</a:t>
            </a:r>
            <a:r>
              <a:rPr lang="en-US" altLang="en-US" sz="2400" b="1" dirty="0" smtClean="0">
                <a:solidFill>
                  <a:srgbClr val="000000"/>
                </a:solidFill>
                <a:latin typeface="Cambria" panose="02040503050406030204" pitchFamily="18" charset="0"/>
              </a:rPr>
              <a:t> sanctioned for Aspirational Districts by NITI AAYOG through ODA from JICA</a:t>
            </a:r>
          </a:p>
          <a:p>
            <a:pPr lvl="1" algn="just" defTabSz="914400">
              <a:spcBef>
                <a:spcPts val="1200"/>
              </a:spcBef>
            </a:pPr>
            <a:r>
              <a:rPr lang="en-US" altLang="en-US" sz="2000" b="1" dirty="0" smtClean="0">
                <a:solidFill>
                  <a:srgbClr val="000000"/>
                </a:solidFill>
                <a:latin typeface="Cambria" panose="02040503050406030204" pitchFamily="18" charset="0"/>
              </a:rPr>
              <a:t>Out of this Rs. 600 </a:t>
            </a:r>
            <a:r>
              <a:rPr lang="en-US" altLang="en-US" sz="2000" b="1" dirty="0" err="1" smtClean="0">
                <a:solidFill>
                  <a:srgbClr val="000000"/>
                </a:solidFill>
                <a:latin typeface="Cambria" panose="02040503050406030204" pitchFamily="18" charset="0"/>
              </a:rPr>
              <a:t>cr</a:t>
            </a:r>
            <a:r>
              <a:rPr lang="en-US" altLang="en-US" sz="2000" b="1" dirty="0" smtClean="0">
                <a:solidFill>
                  <a:srgbClr val="000000"/>
                </a:solidFill>
                <a:latin typeface="Cambria" panose="02040503050406030204" pitchFamily="18" charset="0"/>
              </a:rPr>
              <a:t> </a:t>
            </a:r>
            <a:r>
              <a:rPr lang="en-US" altLang="en-US" sz="2000" dirty="0" smtClean="0">
                <a:solidFill>
                  <a:srgbClr val="000000"/>
                </a:solidFill>
                <a:latin typeface="Cambria" panose="02040503050406030204" pitchFamily="18" charset="0"/>
              </a:rPr>
              <a:t>to be provided on challenge method ( Overall ranking and sectoral ranking)</a:t>
            </a:r>
          </a:p>
          <a:p>
            <a:pPr lvl="1" algn="just" defTabSz="914400">
              <a:spcBef>
                <a:spcPts val="1200"/>
              </a:spcBef>
            </a:pPr>
            <a:r>
              <a:rPr lang="en-US" altLang="en-US" sz="2000" b="1" dirty="0" smtClean="0">
                <a:solidFill>
                  <a:srgbClr val="000000"/>
                </a:solidFill>
                <a:latin typeface="Cambria" panose="02040503050406030204" pitchFamily="18" charset="0"/>
              </a:rPr>
              <a:t>Rs. 350 </a:t>
            </a:r>
            <a:r>
              <a:rPr lang="en-US" altLang="en-US" sz="2000" b="1" dirty="0" err="1" smtClean="0">
                <a:solidFill>
                  <a:srgbClr val="000000"/>
                </a:solidFill>
                <a:latin typeface="Cambria" panose="02040503050406030204" pitchFamily="18" charset="0"/>
              </a:rPr>
              <a:t>cr</a:t>
            </a:r>
            <a:r>
              <a:rPr lang="en-US" altLang="en-US" sz="2000" b="1" dirty="0" smtClean="0">
                <a:solidFill>
                  <a:srgbClr val="000000"/>
                </a:solidFill>
                <a:latin typeface="Cambria" panose="02040503050406030204" pitchFamily="18" charset="0"/>
              </a:rPr>
              <a:t> </a:t>
            </a:r>
            <a:r>
              <a:rPr lang="en-US" altLang="en-US" sz="2000" dirty="0" smtClean="0">
                <a:solidFill>
                  <a:srgbClr val="000000"/>
                </a:solidFill>
                <a:latin typeface="Cambria" panose="02040503050406030204" pitchFamily="18" charset="0"/>
              </a:rPr>
              <a:t>to be provided for new health project plan </a:t>
            </a:r>
          </a:p>
          <a:p>
            <a:pPr lvl="1" algn="just" defTabSz="914400">
              <a:spcBef>
                <a:spcPts val="1200"/>
              </a:spcBef>
            </a:pPr>
            <a:r>
              <a:rPr lang="en-US" altLang="en-US" sz="2000" dirty="0" smtClean="0">
                <a:solidFill>
                  <a:srgbClr val="000000"/>
                </a:solidFill>
                <a:latin typeface="Cambria" panose="02040503050406030204" pitchFamily="18" charset="0"/>
              </a:rPr>
              <a:t>District administration to prepare health project plan with the help of National Mentors, NHSRC and Development Partners</a:t>
            </a:r>
          </a:p>
          <a:p>
            <a:pPr marL="12700" indent="0" algn="just" defTabSz="914400">
              <a:spcBef>
                <a:spcPts val="1200"/>
              </a:spcBef>
              <a:buFont typeface="Arial" panose="020B0604020202020204" pitchFamily="34" charset="0"/>
              <a:buNone/>
            </a:pPr>
            <a:endParaRPr lang="en-US" altLang="en-US" sz="2400" b="1" dirty="0" smtClean="0">
              <a:solidFill>
                <a:srgbClr val="000000"/>
              </a:solidFill>
              <a:latin typeface="Cambria" panose="02040503050406030204" pitchFamily="18" charset="0"/>
            </a:endParaRPr>
          </a:p>
          <a:p>
            <a:pPr algn="just" defTabSz="914400">
              <a:spcBef>
                <a:spcPts val="1200"/>
              </a:spcBef>
            </a:pPr>
            <a:r>
              <a:rPr lang="en-US" altLang="en-US" sz="2400" b="1" dirty="0" smtClean="0">
                <a:solidFill>
                  <a:srgbClr val="000000"/>
                </a:solidFill>
                <a:latin typeface="Cambria" panose="02040503050406030204" pitchFamily="18" charset="0"/>
              </a:rPr>
              <a:t>60% of CSR funds of CPSE has been allocated for Health and Education in Aspirational Districts</a:t>
            </a:r>
            <a:endParaRPr lang="en-IN" altLang="en-US" sz="2400" dirty="0">
              <a:solidFill>
                <a:srgbClr val="000000"/>
              </a:solidFill>
              <a:latin typeface="Cambria" panose="02040503050406030204" pitchFamily="18" charset="0"/>
            </a:endParaRPr>
          </a:p>
          <a:p>
            <a:pPr algn="just" defTabSz="914400">
              <a:spcBef>
                <a:spcPts val="1200"/>
              </a:spcBef>
            </a:pPr>
            <a:endParaRPr lang="en-US" altLang="en-US" sz="2400" dirty="0">
              <a:solidFill>
                <a:srgbClr val="000000"/>
              </a:solidFill>
              <a:latin typeface="Cambria" panose="02040503050406030204" pitchFamily="18" charset="0"/>
            </a:endParaRPr>
          </a:p>
        </p:txBody>
      </p:sp>
      <p:sp>
        <p:nvSpPr>
          <p:cNvPr id="5" name="object 5"/>
          <p:cNvSpPr txBox="1">
            <a:spLocks noGrp="1"/>
          </p:cNvSpPr>
          <p:nvPr>
            <p:ph type="title"/>
          </p:nvPr>
        </p:nvSpPr>
        <p:spPr>
          <a:xfrm>
            <a:off x="150813" y="168719"/>
            <a:ext cx="11890375" cy="569025"/>
          </a:xfrm>
        </p:spPr>
        <p:style>
          <a:lnRef idx="2">
            <a:schemeClr val="accent1">
              <a:shade val="50000"/>
            </a:schemeClr>
          </a:lnRef>
          <a:fillRef idx="1">
            <a:schemeClr val="accent1"/>
          </a:fillRef>
          <a:effectRef idx="0">
            <a:schemeClr val="accent1"/>
          </a:effectRef>
          <a:fontRef idx="minor">
            <a:schemeClr val="lt1"/>
          </a:fontRef>
        </p:style>
        <p:txBody>
          <a:bodyPr lIns="0" tIns="97178" rIns="0" bIns="0" rtlCol="0">
            <a:spAutoFit/>
          </a:bodyPr>
          <a:lstStyle/>
          <a:p>
            <a:pPr marL="164465" eaLnBrk="1" fontAlgn="auto" hangingPunct="1">
              <a:spcAft>
                <a:spcPts val="0"/>
              </a:spcAft>
              <a:defRPr/>
            </a:pPr>
            <a:r>
              <a:rPr lang="en-US" sz="3400" b="1" spc="-25" dirty="0" smtClean="0">
                <a:latin typeface="Cambria" panose="02040503050406030204" pitchFamily="18" charset="0"/>
                <a:cs typeface="Arial"/>
              </a:rPr>
              <a:t> Additional Resource Availability</a:t>
            </a:r>
            <a:endParaRPr sz="3400" b="1" spc="-25" dirty="0">
              <a:latin typeface="Cambria" panose="02040503050406030204" pitchFamily="18" charset="0"/>
              <a:cs typeface="Arial"/>
            </a:endParaRPr>
          </a:p>
        </p:txBody>
      </p:sp>
    </p:spTree>
    <p:extLst>
      <p:ext uri="{BB962C8B-B14F-4D97-AF65-F5344CB8AC3E}">
        <p14:creationId xmlns:p14="http://schemas.microsoft.com/office/powerpoint/2010/main" xmlns="" val="36752127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extLst>
          </p:cNvPr>
          <p:cNvPicPr>
            <a:picLocks noChangeAspect="1"/>
          </p:cNvPicPr>
          <p:nvPr/>
        </p:nvPicPr>
        <p:blipFill>
          <a:blip r:embed="rId2" cstate="print">
            <a:extLst/>
          </a:blip>
          <a:stretch>
            <a:fillRect/>
          </a:stretch>
        </p:blipFill>
        <p:spPr>
          <a:xfrm>
            <a:off x="1991917" y="1613673"/>
            <a:ext cx="2063438" cy="2907854"/>
          </a:xfrm>
          <a:prstGeom prst="rect">
            <a:avLst/>
          </a:prstGeom>
          <a:ln w="88900" cap="sq" cmpd="thickThin">
            <a:solidFill>
              <a:srgbClr val="000000"/>
            </a:solidFill>
            <a:prstDash val="solid"/>
            <a:miter lim="800000"/>
          </a:ln>
          <a:effectLst>
            <a:innerShdw blurRad="76200">
              <a:srgbClr val="000000"/>
            </a:innerShdw>
          </a:effectLst>
        </p:spPr>
      </p:pic>
      <p:pic>
        <p:nvPicPr>
          <p:cNvPr id="7" name="Picture 6">
            <a:extLst>
              <a:ext uri="{FF2B5EF4-FFF2-40B4-BE49-F238E27FC236}"/>
            </a:extLst>
          </p:cNvPr>
          <p:cNvPicPr/>
          <p:nvPr/>
        </p:nvPicPr>
        <p:blipFill rotWithShape="1">
          <a:blip r:embed="rId3"/>
          <a:srcRect l="32477" r="33602" b="5574"/>
          <a:stretch/>
        </p:blipFill>
        <p:spPr>
          <a:xfrm>
            <a:off x="5057609" y="1803706"/>
            <a:ext cx="2250297" cy="2797977"/>
          </a:xfrm>
          <a:prstGeom prst="rect">
            <a:avLst/>
          </a:prstGeom>
          <a:ln w="88900" cap="sq" cmpd="thickThin">
            <a:solidFill>
              <a:srgbClr val="000000"/>
            </a:solidFill>
            <a:prstDash val="solid"/>
            <a:miter lim="800000"/>
          </a:ln>
          <a:effectLst>
            <a:innerShdw blurRad="76200">
              <a:srgbClr val="000000"/>
            </a:innerShdw>
          </a:effectLst>
        </p:spPr>
      </p:pic>
      <p:sp>
        <p:nvSpPr>
          <p:cNvPr id="8" name="Title 1">
            <a:extLst>
              <a:ext uri="{FF2B5EF4-FFF2-40B4-BE49-F238E27FC236}"/>
            </a:extLst>
          </p:cNvPr>
          <p:cNvSpPr txBox="1">
            <a:spLocks/>
          </p:cNvSpPr>
          <p:nvPr/>
        </p:nvSpPr>
        <p:spPr>
          <a:xfrm>
            <a:off x="1928654" y="221509"/>
            <a:ext cx="8508206" cy="11445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97178" rIns="0" bIns="0">
            <a:spAutoFit/>
          </a:bodyPr>
          <a:lstStyle/>
          <a:p>
            <a:pPr marL="164465" algn="ctr" defTabSz="914400">
              <a:defRPr/>
            </a:pPr>
            <a:r>
              <a:rPr lang="en-IN" sz="3400" b="1" spc="-25" dirty="0">
                <a:solidFill>
                  <a:schemeClr val="tx1"/>
                </a:solidFill>
                <a:latin typeface="+mj-lt"/>
                <a:cs typeface="Arial"/>
              </a:rPr>
              <a:t>Tools for Strengthening Health and Nutrition Status in Aspirational Districts  </a:t>
            </a:r>
          </a:p>
        </p:txBody>
      </p:sp>
      <p:sp>
        <p:nvSpPr>
          <p:cNvPr id="21511"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itchFamily="34" charset="0"/>
              <a:buChar char="•"/>
              <a:defRPr sz="2200">
                <a:solidFill>
                  <a:schemeClr val="tx1"/>
                </a:solidFill>
                <a:latin typeface="Times New Roman" pitchFamily="18" charset="0"/>
              </a:defRPr>
            </a:lvl1pPr>
            <a:lvl2pPr marL="742950" indent="-285750">
              <a:lnSpc>
                <a:spcPct val="90000"/>
              </a:lnSpc>
              <a:spcBef>
                <a:spcPts val="500"/>
              </a:spcBef>
              <a:buFont typeface="Arial" pitchFamily="34" charset="0"/>
              <a:buChar char="•"/>
              <a:defRPr sz="2000">
                <a:solidFill>
                  <a:schemeClr val="tx1"/>
                </a:solidFill>
                <a:latin typeface="Times New Roman" pitchFamily="18" charset="0"/>
              </a:defRPr>
            </a:lvl2pPr>
            <a:lvl3pPr marL="1143000" indent="-228600">
              <a:lnSpc>
                <a:spcPct val="90000"/>
              </a:lnSpc>
              <a:spcBef>
                <a:spcPts val="500"/>
              </a:spcBef>
              <a:buFont typeface="Arial" pitchFamily="34" charset="0"/>
              <a:buChar char="•"/>
              <a:defRPr>
                <a:solidFill>
                  <a:schemeClr val="tx1"/>
                </a:solidFill>
                <a:latin typeface="Times New Roman" pitchFamily="18" charset="0"/>
              </a:defRPr>
            </a:lvl3pPr>
            <a:lvl4pPr marL="1600200" indent="-228600">
              <a:lnSpc>
                <a:spcPct val="90000"/>
              </a:lnSpc>
              <a:spcBef>
                <a:spcPts val="500"/>
              </a:spcBef>
              <a:buFont typeface="Arial" pitchFamily="34" charset="0"/>
              <a:buChar char="•"/>
              <a:defRPr sz="1600">
                <a:solidFill>
                  <a:schemeClr val="tx1"/>
                </a:solidFill>
                <a:latin typeface="Times New Roman" pitchFamily="18" charset="0"/>
              </a:defRPr>
            </a:lvl4pPr>
            <a:lvl5pPr marL="2057400" indent="-228600">
              <a:lnSpc>
                <a:spcPct val="90000"/>
              </a:lnSpc>
              <a:spcBef>
                <a:spcPts val="500"/>
              </a:spcBef>
              <a:buFont typeface="Arial" pitchFamily="34" charset="0"/>
              <a:buChar char="•"/>
              <a:defRPr sz="1600">
                <a:solidFill>
                  <a:schemeClr val="tx1"/>
                </a:solidFill>
                <a:latin typeface="Times New Roman" pitchFamily="18" charset="0"/>
              </a:defRPr>
            </a:lvl5pPr>
            <a:lvl6pPr marL="2514600" indent="-228600" defTabSz="457200" eaLnBrk="0" fontAlgn="base" hangingPunct="0">
              <a:lnSpc>
                <a:spcPct val="90000"/>
              </a:lnSpc>
              <a:spcBef>
                <a:spcPts val="500"/>
              </a:spcBef>
              <a:spcAft>
                <a:spcPct val="0"/>
              </a:spcAft>
              <a:buFont typeface="Arial" pitchFamily="34" charset="0"/>
              <a:buChar char="•"/>
              <a:defRPr sz="1600">
                <a:solidFill>
                  <a:schemeClr val="tx1"/>
                </a:solidFill>
                <a:latin typeface="Times New Roman" pitchFamily="18" charset="0"/>
              </a:defRPr>
            </a:lvl6pPr>
            <a:lvl7pPr marL="2971800" indent="-228600" defTabSz="457200" eaLnBrk="0" fontAlgn="base" hangingPunct="0">
              <a:lnSpc>
                <a:spcPct val="90000"/>
              </a:lnSpc>
              <a:spcBef>
                <a:spcPts val="500"/>
              </a:spcBef>
              <a:spcAft>
                <a:spcPct val="0"/>
              </a:spcAft>
              <a:buFont typeface="Arial" pitchFamily="34" charset="0"/>
              <a:buChar char="•"/>
              <a:defRPr sz="1600">
                <a:solidFill>
                  <a:schemeClr val="tx1"/>
                </a:solidFill>
                <a:latin typeface="Times New Roman" pitchFamily="18" charset="0"/>
              </a:defRPr>
            </a:lvl7pPr>
            <a:lvl8pPr marL="3429000" indent="-228600" defTabSz="457200" eaLnBrk="0" fontAlgn="base" hangingPunct="0">
              <a:lnSpc>
                <a:spcPct val="90000"/>
              </a:lnSpc>
              <a:spcBef>
                <a:spcPts val="500"/>
              </a:spcBef>
              <a:spcAft>
                <a:spcPct val="0"/>
              </a:spcAft>
              <a:buFont typeface="Arial" pitchFamily="34" charset="0"/>
              <a:buChar char="•"/>
              <a:defRPr sz="1600">
                <a:solidFill>
                  <a:schemeClr val="tx1"/>
                </a:solidFill>
                <a:latin typeface="Times New Roman" pitchFamily="18" charset="0"/>
              </a:defRPr>
            </a:lvl8pPr>
            <a:lvl9pPr marL="3886200" indent="-228600" defTabSz="457200" eaLnBrk="0" fontAlgn="base" hangingPunct="0">
              <a:lnSpc>
                <a:spcPct val="90000"/>
              </a:lnSpc>
              <a:spcBef>
                <a:spcPts val="500"/>
              </a:spcBef>
              <a:spcAft>
                <a:spcPct val="0"/>
              </a:spcAft>
              <a:buFont typeface="Arial" pitchFamily="34" charset="0"/>
              <a:buChar char="•"/>
              <a:defRPr sz="1600">
                <a:solidFill>
                  <a:schemeClr val="tx1"/>
                </a:solidFill>
                <a:latin typeface="Times New Roman" pitchFamily="18" charset="0"/>
              </a:defRPr>
            </a:lvl9pPr>
          </a:lstStyle>
          <a:p>
            <a:pPr>
              <a:lnSpc>
                <a:spcPct val="100000"/>
              </a:lnSpc>
              <a:spcBef>
                <a:spcPct val="0"/>
              </a:spcBef>
              <a:buFontTx/>
              <a:buNone/>
            </a:pPr>
            <a:fld id="{38709477-A28A-4182-9240-D70ED06A75EB}" type="slidenum">
              <a:rPr lang="en-IN" altLang="en-US" sz="1000">
                <a:solidFill>
                  <a:srgbClr val="898989"/>
                </a:solidFill>
              </a:rPr>
              <a:pPr>
                <a:lnSpc>
                  <a:spcPct val="100000"/>
                </a:lnSpc>
                <a:spcBef>
                  <a:spcPct val="0"/>
                </a:spcBef>
                <a:buFontTx/>
                <a:buNone/>
              </a:pPr>
              <a:t>43</a:t>
            </a:fld>
            <a:endParaRPr lang="en-IN" altLang="en-US" sz="1000">
              <a:solidFill>
                <a:srgbClr val="898989"/>
              </a:solidFill>
            </a:endParaRPr>
          </a:p>
        </p:txBody>
      </p:sp>
      <p:pic>
        <p:nvPicPr>
          <p:cNvPr id="9" name="Picture 11" descr="Screenshot_2019-01-22-17-07-43-016_com.adobe.reader.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170887" y="1833006"/>
            <a:ext cx="2665079" cy="1008112"/>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xmlns="">
                <a:solidFill>
                  <a:srgbClr val="FFFFFF"/>
                </a:solidFill>
              </a14:hiddenFill>
            </a:ext>
          </a:extLst>
        </p:spPr>
      </p:pic>
      <p:pic>
        <p:nvPicPr>
          <p:cNvPr id="10" name="Picture 12" descr="Screenshot_2019-01-22-17-08-25-401_com.adobe.reader.png"/>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170887" y="3202694"/>
            <a:ext cx="2665079" cy="103670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1829796" y="4849259"/>
            <a:ext cx="2734856" cy="923330"/>
          </a:xfrm>
          <a:prstGeom prst="rect">
            <a:avLst/>
          </a:prstGeom>
          <a:noFill/>
        </p:spPr>
        <p:txBody>
          <a:bodyPr wrap="square" rtlCol="0">
            <a:spAutoFit/>
          </a:bodyPr>
          <a:lstStyle/>
          <a:p>
            <a:r>
              <a:rPr lang="en-IN" dirty="0"/>
              <a:t>Operational Guidelines for improving Health &amp; Nutrition in ADs  </a:t>
            </a:r>
          </a:p>
        </p:txBody>
      </p:sp>
      <p:sp>
        <p:nvSpPr>
          <p:cNvPr id="11" name="TextBox 10"/>
          <p:cNvSpPr txBox="1"/>
          <p:nvPr/>
        </p:nvSpPr>
        <p:spPr>
          <a:xfrm>
            <a:off x="4934675" y="4849259"/>
            <a:ext cx="2734856" cy="923330"/>
          </a:xfrm>
          <a:prstGeom prst="rect">
            <a:avLst/>
          </a:prstGeom>
          <a:noFill/>
        </p:spPr>
        <p:txBody>
          <a:bodyPr wrap="square" rtlCol="0">
            <a:spAutoFit/>
          </a:bodyPr>
          <a:lstStyle/>
          <a:p>
            <a:r>
              <a:rPr lang="en-IN" dirty="0"/>
              <a:t>Health Atlas as a diagnostic tool for planning and monitoring in ADs</a:t>
            </a:r>
          </a:p>
        </p:txBody>
      </p:sp>
      <p:sp>
        <p:nvSpPr>
          <p:cNvPr id="13" name="TextBox 12"/>
          <p:cNvSpPr txBox="1"/>
          <p:nvPr/>
        </p:nvSpPr>
        <p:spPr>
          <a:xfrm>
            <a:off x="8307977" y="4610181"/>
            <a:ext cx="2734856" cy="1477328"/>
          </a:xfrm>
          <a:prstGeom prst="rect">
            <a:avLst/>
          </a:prstGeom>
          <a:noFill/>
        </p:spPr>
        <p:txBody>
          <a:bodyPr wrap="square" rtlCol="0">
            <a:spAutoFit/>
          </a:bodyPr>
          <a:lstStyle/>
          <a:p>
            <a:r>
              <a:rPr lang="en-IN" dirty="0"/>
              <a:t>Supportive Supervision Checklists for undertaking focused visits at District, Facility and Community level</a:t>
            </a:r>
          </a:p>
        </p:txBody>
      </p:sp>
    </p:spTree>
    <p:extLst>
      <p:ext uri="{BB962C8B-B14F-4D97-AF65-F5344CB8AC3E}">
        <p14:creationId xmlns:p14="http://schemas.microsoft.com/office/powerpoint/2010/main" xmlns="" val="1811274832"/>
      </p:ext>
    </p:extLst>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D22F896-40B5-4ADD-8801-0D06FADFA095}" type="slidenum">
              <a:rPr lang="en-US" smtClean="0"/>
              <a:pPr/>
              <a:t>44</a:t>
            </a:fld>
            <a:endParaRPr lang="en-US" dirty="0"/>
          </a:p>
        </p:txBody>
      </p:sp>
      <p:sp>
        <p:nvSpPr>
          <p:cNvPr id="3" name="Flowchart: Punched Tape 2"/>
          <p:cNvSpPr/>
          <p:nvPr/>
        </p:nvSpPr>
        <p:spPr>
          <a:xfrm>
            <a:off x="475180" y="287663"/>
            <a:ext cx="11283894" cy="2847424"/>
          </a:xfrm>
          <a:prstGeom prst="flowChartPunchedTape">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sz="4400" b="1" i="1" dirty="0" smtClean="0">
                <a:solidFill>
                  <a:prstClr val="white"/>
                </a:solidFill>
              </a:rPr>
              <a:t>Conduct a District – wise Review on all the Areas highlighted in this presentation</a:t>
            </a:r>
            <a:endParaRPr lang="en-IN" sz="4400" b="1" i="1" dirty="0">
              <a:solidFill>
                <a:prstClr val="white"/>
              </a:solidFill>
            </a:endParaRPr>
          </a:p>
        </p:txBody>
      </p:sp>
      <p:sp>
        <p:nvSpPr>
          <p:cNvPr id="4" name="TextBox 3"/>
          <p:cNvSpPr txBox="1"/>
          <p:nvPr/>
        </p:nvSpPr>
        <p:spPr>
          <a:xfrm>
            <a:off x="2717800" y="3538462"/>
            <a:ext cx="7253514" cy="1077218"/>
          </a:xfrm>
          <a:prstGeom prst="rect">
            <a:avLst/>
          </a:prstGeom>
          <a:noFill/>
        </p:spPr>
        <p:txBody>
          <a:bodyPr wrap="square" rtlCol="0">
            <a:spAutoFit/>
          </a:bodyPr>
          <a:lstStyle/>
          <a:p>
            <a:pPr algn="ctr"/>
            <a:r>
              <a:rPr lang="en-US" sz="3200" b="1" dirty="0" smtClean="0"/>
              <a:t>Institutionalize a system of Quarterly  State  level RMNCAH+N Reviews</a:t>
            </a:r>
            <a:endParaRPr lang="en-US" sz="3200" b="1" dirty="0"/>
          </a:p>
        </p:txBody>
      </p:sp>
      <p:sp>
        <p:nvSpPr>
          <p:cNvPr id="5" name="TextBox 4"/>
          <p:cNvSpPr txBox="1"/>
          <p:nvPr/>
        </p:nvSpPr>
        <p:spPr>
          <a:xfrm>
            <a:off x="2728686" y="5090583"/>
            <a:ext cx="7253514" cy="1077218"/>
          </a:xfrm>
          <a:prstGeom prst="rect">
            <a:avLst/>
          </a:prstGeom>
          <a:noFill/>
        </p:spPr>
        <p:txBody>
          <a:bodyPr wrap="square" rtlCol="0">
            <a:spAutoFit/>
          </a:bodyPr>
          <a:lstStyle/>
          <a:p>
            <a:pPr algn="ctr"/>
            <a:r>
              <a:rPr lang="en-US" sz="3200" b="1" dirty="0" smtClean="0"/>
              <a:t>Closely Monitor Aspirational Districts for Maximum Gains</a:t>
            </a:r>
            <a:endParaRPr lang="en-US" sz="3200" b="1" dirty="0"/>
          </a:p>
        </p:txBody>
      </p:sp>
    </p:spTree>
    <p:extLst>
      <p:ext uri="{BB962C8B-B14F-4D97-AF65-F5344CB8AC3E}">
        <p14:creationId xmlns:p14="http://schemas.microsoft.com/office/powerpoint/2010/main" xmlns="" val="25298851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object 3"/>
          <p:cNvSpPr txBox="1">
            <a:spLocks noChangeArrowheads="1"/>
          </p:cNvSpPr>
          <p:nvPr/>
        </p:nvSpPr>
        <p:spPr bwMode="auto">
          <a:xfrm>
            <a:off x="153988" y="1227364"/>
            <a:ext cx="11887200" cy="4985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marL="469900" indent="-457200">
              <a:spcBef>
                <a:spcPct val="20000"/>
              </a:spcBef>
              <a:buFont typeface="Arial" panose="020B0604020202020204" pitchFamily="34" charset="0"/>
              <a:buChar char="•"/>
              <a:tabLst>
                <a:tab pos="417513" algn="l"/>
              </a:tabLst>
              <a:defRPr sz="3200">
                <a:solidFill>
                  <a:schemeClr val="tx1"/>
                </a:solidFill>
                <a:latin typeface="Calibri" panose="020F0502020204030204" pitchFamily="34" charset="0"/>
              </a:defRPr>
            </a:lvl1pPr>
            <a:lvl2pPr marL="812800" indent="-342900">
              <a:spcBef>
                <a:spcPct val="20000"/>
              </a:spcBef>
              <a:buFont typeface="Arial" panose="020B0604020202020204" pitchFamily="34" charset="0"/>
              <a:buChar char="–"/>
              <a:tabLst>
                <a:tab pos="417513"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417513"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417513"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417513" algn="l"/>
              </a:tabLst>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tabLst>
                <a:tab pos="417513" algn="l"/>
              </a:tabLst>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tabLst>
                <a:tab pos="417513" algn="l"/>
              </a:tabLst>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tabLst>
                <a:tab pos="417513" algn="l"/>
              </a:tabLst>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tabLst>
                <a:tab pos="417513" algn="l"/>
              </a:tabLst>
              <a:defRPr sz="2000">
                <a:solidFill>
                  <a:schemeClr val="tx1"/>
                </a:solidFill>
                <a:latin typeface="Calibri" panose="020F0502020204030204" pitchFamily="34" charset="0"/>
              </a:defRPr>
            </a:lvl9pPr>
          </a:lstStyle>
          <a:p>
            <a:pPr algn="just" eaLnBrk="1" hangingPunct="1">
              <a:spcBef>
                <a:spcPts val="1200"/>
              </a:spcBef>
            </a:pPr>
            <a:r>
              <a:rPr lang="en-US" altLang="en-US" sz="2400" b="1" dirty="0" smtClean="0">
                <a:solidFill>
                  <a:srgbClr val="000000"/>
                </a:solidFill>
                <a:latin typeface="Cambria" panose="02040503050406030204" pitchFamily="18" charset="0"/>
              </a:rPr>
              <a:t>Annual Action Plans </a:t>
            </a:r>
            <a:r>
              <a:rPr lang="en-US" altLang="en-US" sz="2400" b="1" dirty="0">
                <a:solidFill>
                  <a:srgbClr val="000000"/>
                </a:solidFill>
                <a:latin typeface="Cambria" panose="02040503050406030204" pitchFamily="18" charset="0"/>
              </a:rPr>
              <a:t>- </a:t>
            </a:r>
            <a:r>
              <a:rPr lang="en-IN" altLang="en-US" sz="2400" dirty="0">
                <a:solidFill>
                  <a:srgbClr val="000000"/>
                </a:solidFill>
                <a:latin typeface="Cambria" panose="02040503050406030204" pitchFamily="18" charset="0"/>
              </a:rPr>
              <a:t>Oversee  the  design  and  implementation  of  </a:t>
            </a:r>
            <a:r>
              <a:rPr lang="en-IN" altLang="en-US" sz="2400" dirty="0" smtClean="0">
                <a:solidFill>
                  <a:srgbClr val="000000"/>
                </a:solidFill>
                <a:latin typeface="Cambria" panose="02040503050406030204" pitchFamily="18" charset="0"/>
              </a:rPr>
              <a:t>annual Plans. </a:t>
            </a:r>
            <a:r>
              <a:rPr lang="en-IN" altLang="en-US" sz="2400" dirty="0">
                <a:solidFill>
                  <a:srgbClr val="000000"/>
                </a:solidFill>
                <a:latin typeface="Cambria" panose="02040503050406030204" pitchFamily="18" charset="0"/>
              </a:rPr>
              <a:t>Use NHM flexibility to address challenges (e.g. terms of engagement of HR)</a:t>
            </a:r>
          </a:p>
          <a:p>
            <a:pPr algn="just" eaLnBrk="1" hangingPunct="1">
              <a:spcBef>
                <a:spcPts val="1200"/>
              </a:spcBef>
            </a:pPr>
            <a:r>
              <a:rPr lang="en-US" altLang="en-US" sz="2400" b="1" dirty="0">
                <a:solidFill>
                  <a:srgbClr val="000000"/>
                </a:solidFill>
                <a:latin typeface="Cambria" panose="02040503050406030204" pitchFamily="18" charset="0"/>
              </a:rPr>
              <a:t>Convergence &amp; Coordination with all concerned </a:t>
            </a:r>
            <a:r>
              <a:rPr lang="en-US" altLang="en-US" sz="2400" b="1" dirty="0" smtClean="0">
                <a:solidFill>
                  <a:srgbClr val="000000"/>
                </a:solidFill>
                <a:latin typeface="Cambria" panose="02040503050406030204" pitchFamily="18" charset="0"/>
              </a:rPr>
              <a:t>departments </a:t>
            </a:r>
            <a:r>
              <a:rPr lang="en-US" altLang="en-US" sz="2400" b="1" dirty="0" err="1" smtClean="0">
                <a:solidFill>
                  <a:srgbClr val="000000"/>
                </a:solidFill>
                <a:latin typeface="Cambria" panose="02040503050406030204" pitchFamily="18" charset="0"/>
              </a:rPr>
              <a:t>eg</a:t>
            </a:r>
            <a:r>
              <a:rPr lang="en-US" altLang="en-US" sz="2400" b="1" dirty="0" smtClean="0">
                <a:solidFill>
                  <a:srgbClr val="000000"/>
                </a:solidFill>
                <a:latin typeface="Cambria" panose="02040503050406030204" pitchFamily="18" charset="0"/>
              </a:rPr>
              <a:t>: WCD</a:t>
            </a:r>
            <a:endParaRPr lang="en-US" altLang="en-US" sz="2400" b="1" dirty="0">
              <a:solidFill>
                <a:srgbClr val="000000"/>
              </a:solidFill>
              <a:latin typeface="Cambria" panose="02040503050406030204" pitchFamily="18" charset="0"/>
            </a:endParaRPr>
          </a:p>
          <a:p>
            <a:pPr algn="just" eaLnBrk="1" hangingPunct="1">
              <a:spcBef>
                <a:spcPts val="1200"/>
              </a:spcBef>
            </a:pPr>
            <a:r>
              <a:rPr lang="en-US" altLang="en-US" sz="2400" b="1" dirty="0">
                <a:solidFill>
                  <a:srgbClr val="000000"/>
                </a:solidFill>
                <a:latin typeface="Cambria" panose="02040503050406030204" pitchFamily="18" charset="0"/>
              </a:rPr>
              <a:t>Human Resource (HR): </a:t>
            </a:r>
            <a:r>
              <a:rPr lang="en-US" altLang="en-US" sz="2400" dirty="0">
                <a:solidFill>
                  <a:srgbClr val="000000"/>
                </a:solidFill>
                <a:latin typeface="Cambria" panose="02040503050406030204" pitchFamily="18" charset="0"/>
              </a:rPr>
              <a:t>Fill up vacancies  through Recruitment and Rational Deployment of HR</a:t>
            </a:r>
          </a:p>
          <a:p>
            <a:pPr algn="just" eaLnBrk="1" hangingPunct="1">
              <a:spcBef>
                <a:spcPts val="1200"/>
              </a:spcBef>
            </a:pPr>
            <a:r>
              <a:rPr lang="en-US" altLang="en-US" sz="2400" b="1" dirty="0" smtClean="0">
                <a:solidFill>
                  <a:srgbClr val="000000"/>
                </a:solidFill>
                <a:latin typeface="Cambria" panose="02040503050406030204" pitchFamily="18" charset="0"/>
              </a:rPr>
              <a:t>Essential </a:t>
            </a:r>
            <a:r>
              <a:rPr lang="en-US" altLang="en-US" sz="2400" b="1" dirty="0">
                <a:solidFill>
                  <a:srgbClr val="000000"/>
                </a:solidFill>
                <a:latin typeface="Cambria" panose="02040503050406030204" pitchFamily="18" charset="0"/>
              </a:rPr>
              <a:t>Drugs and Diagnostics: </a:t>
            </a:r>
            <a:r>
              <a:rPr lang="en-US" altLang="en-US" sz="2400" dirty="0">
                <a:solidFill>
                  <a:srgbClr val="000000"/>
                </a:solidFill>
                <a:latin typeface="Cambria" panose="02040503050406030204" pitchFamily="18" charset="0"/>
              </a:rPr>
              <a:t>Ensure free essential drugs and diagnostics at all government facilities</a:t>
            </a:r>
          </a:p>
          <a:p>
            <a:pPr algn="just" eaLnBrk="1" hangingPunct="1">
              <a:spcBef>
                <a:spcPts val="1200"/>
              </a:spcBef>
            </a:pPr>
            <a:r>
              <a:rPr lang="en-US" altLang="en-US" sz="2400" b="1" dirty="0">
                <a:solidFill>
                  <a:srgbClr val="000000"/>
                </a:solidFill>
                <a:latin typeface="Cambria" panose="02040503050406030204" pitchFamily="18" charset="0"/>
              </a:rPr>
              <a:t>Validation </a:t>
            </a:r>
            <a:r>
              <a:rPr lang="en-US" altLang="en-US" sz="2400" b="1" dirty="0" smtClean="0">
                <a:solidFill>
                  <a:srgbClr val="000000"/>
                </a:solidFill>
                <a:latin typeface="Cambria" panose="02040503050406030204" pitchFamily="18" charset="0"/>
              </a:rPr>
              <a:t>of data</a:t>
            </a:r>
            <a:r>
              <a:rPr lang="en-US" altLang="en-US" sz="2400" b="1" dirty="0">
                <a:solidFill>
                  <a:srgbClr val="000000"/>
                </a:solidFill>
                <a:latin typeface="Cambria" panose="02040503050406030204" pitchFamily="18" charset="0"/>
              </a:rPr>
              <a:t>: </a:t>
            </a:r>
            <a:r>
              <a:rPr lang="en-US" altLang="en-US" sz="2400" dirty="0">
                <a:solidFill>
                  <a:srgbClr val="000000"/>
                </a:solidFill>
                <a:latin typeface="Cambria" panose="02040503050406030204" pitchFamily="18" charset="0"/>
              </a:rPr>
              <a:t>Check for completeness &amp; correctness of HMIS data </a:t>
            </a:r>
            <a:r>
              <a:rPr lang="en-US" altLang="en-US" sz="2400" dirty="0" smtClean="0">
                <a:solidFill>
                  <a:srgbClr val="000000"/>
                </a:solidFill>
                <a:latin typeface="Cambria" panose="02040503050406030204" pitchFamily="18" charset="0"/>
              </a:rPr>
              <a:t>/data from RCH portal</a:t>
            </a:r>
          </a:p>
          <a:p>
            <a:pPr algn="just" eaLnBrk="1" hangingPunct="1">
              <a:spcBef>
                <a:spcPts val="1200"/>
              </a:spcBef>
            </a:pPr>
            <a:r>
              <a:rPr lang="en-US" altLang="en-US" sz="2400" b="1" dirty="0" smtClean="0">
                <a:solidFill>
                  <a:srgbClr val="000000"/>
                </a:solidFill>
                <a:latin typeface="Cambria" panose="02040503050406030204" pitchFamily="18" charset="0"/>
              </a:rPr>
              <a:t>Development </a:t>
            </a:r>
            <a:r>
              <a:rPr lang="en-US" altLang="en-US" sz="2400" b="1" dirty="0">
                <a:solidFill>
                  <a:srgbClr val="000000"/>
                </a:solidFill>
                <a:latin typeface="Cambria" panose="02040503050406030204" pitchFamily="18" charset="0"/>
              </a:rPr>
              <a:t>Partner Support: </a:t>
            </a:r>
            <a:r>
              <a:rPr lang="en-US" altLang="en-US" sz="2400" dirty="0">
                <a:solidFill>
                  <a:srgbClr val="000000"/>
                </a:solidFill>
                <a:latin typeface="Cambria" panose="02040503050406030204" pitchFamily="18" charset="0"/>
              </a:rPr>
              <a:t>Utilize technical support and monitoring from DPs. </a:t>
            </a:r>
          </a:p>
          <a:p>
            <a:pPr algn="just" eaLnBrk="1" hangingPunct="1">
              <a:spcBef>
                <a:spcPts val="1200"/>
              </a:spcBef>
            </a:pPr>
            <a:endParaRPr lang="en-US" altLang="en-US" sz="2400" dirty="0">
              <a:solidFill>
                <a:srgbClr val="000000"/>
              </a:solidFill>
              <a:latin typeface="Cambria" panose="02040503050406030204" pitchFamily="18" charset="0"/>
            </a:endParaRPr>
          </a:p>
        </p:txBody>
      </p:sp>
      <p:sp>
        <p:nvSpPr>
          <p:cNvPr id="5" name="object 5"/>
          <p:cNvSpPr txBox="1">
            <a:spLocks noGrp="1"/>
          </p:cNvSpPr>
          <p:nvPr>
            <p:ph type="title"/>
          </p:nvPr>
        </p:nvSpPr>
        <p:spPr>
          <a:xfrm>
            <a:off x="150813" y="168719"/>
            <a:ext cx="11890375" cy="569025"/>
          </a:xfrm>
        </p:spPr>
        <p:style>
          <a:lnRef idx="2">
            <a:schemeClr val="accent1">
              <a:shade val="50000"/>
            </a:schemeClr>
          </a:lnRef>
          <a:fillRef idx="1">
            <a:schemeClr val="accent1"/>
          </a:fillRef>
          <a:effectRef idx="0">
            <a:schemeClr val="accent1"/>
          </a:effectRef>
          <a:fontRef idx="minor">
            <a:schemeClr val="lt1"/>
          </a:fontRef>
        </p:style>
        <p:txBody>
          <a:bodyPr lIns="0" tIns="97178" rIns="0" bIns="0" rtlCol="0">
            <a:spAutoFit/>
          </a:bodyPr>
          <a:lstStyle/>
          <a:p>
            <a:pPr marL="164465" eaLnBrk="1" fontAlgn="auto" hangingPunct="1">
              <a:spcAft>
                <a:spcPts val="0"/>
              </a:spcAft>
              <a:defRPr/>
            </a:pPr>
            <a:r>
              <a:rPr lang="en-US" sz="3400" b="1" spc="-25" dirty="0" smtClean="0">
                <a:latin typeface="Cambria" panose="02040503050406030204" pitchFamily="18" charset="0"/>
                <a:cs typeface="Arial"/>
              </a:rPr>
              <a:t> In addition to above:</a:t>
            </a:r>
            <a:endParaRPr sz="3400" b="1" spc="-25" dirty="0">
              <a:latin typeface="Cambria" panose="02040503050406030204" pitchFamily="18" charset="0"/>
              <a:cs typeface="Arial"/>
            </a:endParaRPr>
          </a:p>
        </p:txBody>
      </p:sp>
    </p:spTree>
    <p:extLst>
      <p:ext uri="{BB962C8B-B14F-4D97-AF65-F5344CB8AC3E}">
        <p14:creationId xmlns:p14="http://schemas.microsoft.com/office/powerpoint/2010/main" xmlns="" val="375052745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5713" y="629308"/>
            <a:ext cx="11088915" cy="1138773"/>
          </a:xfrm>
          <a:prstGeom prst="rect">
            <a:avLst/>
          </a:prstGeom>
        </p:spPr>
        <p:txBody>
          <a:bodyPr wrap="square">
            <a:spAutoFit/>
          </a:bodyPr>
          <a:lstStyle/>
          <a:p>
            <a:pPr marL="164465" algn="ctr" defTabSz="914400">
              <a:defRPr/>
            </a:pPr>
            <a:r>
              <a:rPr lang="en-US" sz="3400" b="1" spc="-25" dirty="0">
                <a:latin typeface="+mj-lt"/>
                <a:cs typeface="Arial"/>
              </a:rPr>
              <a:t>Most Important- Remember that you literally have the power to change the world!!!</a:t>
            </a:r>
          </a:p>
        </p:txBody>
      </p:sp>
      <p:sp>
        <p:nvSpPr>
          <p:cNvPr id="4" name="TextBox 3"/>
          <p:cNvSpPr txBox="1"/>
          <p:nvPr/>
        </p:nvSpPr>
        <p:spPr>
          <a:xfrm>
            <a:off x="551543" y="2670628"/>
            <a:ext cx="2583543" cy="286232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3600" b="1" dirty="0" smtClean="0"/>
              <a:t>Reduction of Maternal and Child Deaths in Large States</a:t>
            </a:r>
            <a:endParaRPr lang="en-US" sz="3600" b="1" dirty="0"/>
          </a:p>
        </p:txBody>
      </p:sp>
      <p:sp>
        <p:nvSpPr>
          <p:cNvPr id="5" name="TextBox 4"/>
          <p:cNvSpPr txBox="1"/>
          <p:nvPr/>
        </p:nvSpPr>
        <p:spPr>
          <a:xfrm>
            <a:off x="4680857" y="2670626"/>
            <a:ext cx="2583543" cy="286232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3600" b="1" dirty="0" smtClean="0"/>
              <a:t>Reduction of Maternal and Child Deaths in India</a:t>
            </a:r>
            <a:endParaRPr lang="en-US" sz="3600" b="1" dirty="0"/>
          </a:p>
        </p:txBody>
      </p:sp>
      <p:sp>
        <p:nvSpPr>
          <p:cNvPr id="6" name="TextBox 5"/>
          <p:cNvSpPr txBox="1"/>
          <p:nvPr/>
        </p:nvSpPr>
        <p:spPr>
          <a:xfrm>
            <a:off x="8810171" y="2670626"/>
            <a:ext cx="3018972" cy="286232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3600" b="1" dirty="0" smtClean="0"/>
              <a:t>Reduction of Maternal and Child Deaths across the world</a:t>
            </a:r>
            <a:endParaRPr lang="en-US" sz="3600" b="1" dirty="0"/>
          </a:p>
        </p:txBody>
      </p:sp>
      <p:sp>
        <p:nvSpPr>
          <p:cNvPr id="7" name="Equal 6"/>
          <p:cNvSpPr/>
          <p:nvPr/>
        </p:nvSpPr>
        <p:spPr>
          <a:xfrm>
            <a:off x="3178628" y="3367315"/>
            <a:ext cx="1553029" cy="1233714"/>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Equal 7"/>
          <p:cNvSpPr/>
          <p:nvPr/>
        </p:nvSpPr>
        <p:spPr>
          <a:xfrm>
            <a:off x="7260771" y="3484930"/>
            <a:ext cx="1553029" cy="1233714"/>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xmlns="" val="102749140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0228" y="890565"/>
            <a:ext cx="5360535" cy="5632311"/>
          </a:xfrm>
          <a:prstGeom prst="rect">
            <a:avLst/>
          </a:prstGeom>
        </p:spPr>
        <p:txBody>
          <a:bodyPr wrap="square">
            <a:spAutoFit/>
          </a:bodyPr>
          <a:lstStyle/>
          <a:p>
            <a:r>
              <a:rPr lang="en-US" sz="3600" dirty="0">
                <a:solidFill>
                  <a:srgbClr val="333333"/>
                </a:solidFill>
                <a:latin typeface="Roboto" panose="02000000000000000000" pitchFamily="2" charset="0"/>
              </a:rPr>
              <a:t>“</a:t>
            </a:r>
            <a:r>
              <a:rPr lang="en-US" sz="3600" i="1" dirty="0">
                <a:solidFill>
                  <a:srgbClr val="333333"/>
                </a:solidFill>
                <a:latin typeface="Roboto" panose="02000000000000000000" pitchFamily="2" charset="0"/>
              </a:rPr>
              <a:t>Women are not dying because of untreatable diseases. </a:t>
            </a:r>
            <a:r>
              <a:rPr lang="en-US" sz="3600" i="1" dirty="0" smtClean="0">
                <a:solidFill>
                  <a:srgbClr val="333333"/>
                </a:solidFill>
                <a:latin typeface="Roboto" panose="02000000000000000000" pitchFamily="2" charset="0"/>
              </a:rPr>
              <a:t>They </a:t>
            </a:r>
            <a:r>
              <a:rPr lang="en-US" sz="3600" i="1" dirty="0">
                <a:solidFill>
                  <a:srgbClr val="333333"/>
                </a:solidFill>
                <a:latin typeface="Roboto" panose="02000000000000000000" pitchFamily="2" charset="0"/>
              </a:rPr>
              <a:t>are dying because societies have yet to make the decision that their lives are worth saving:  We have not yet valued women’s lives and health highly enough.”</a:t>
            </a:r>
            <a:endParaRPr lang="en-US" sz="3600" i="1"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xmlns="" val="0"/>
              </a:ext>
            </a:extLst>
          </a:blip>
          <a:srcRect l="36915" t="833"/>
          <a:stretch/>
        </p:blipFill>
        <p:spPr>
          <a:xfrm>
            <a:off x="6100763" y="447651"/>
            <a:ext cx="5607117" cy="5910285"/>
          </a:xfrm>
          <a:prstGeom prst="rect">
            <a:avLst/>
          </a:prstGeom>
          <a:ln>
            <a:noFill/>
          </a:ln>
          <a:effectLst>
            <a:softEdge rad="112500"/>
          </a:effectLst>
        </p:spPr>
      </p:pic>
    </p:spTree>
    <p:extLst>
      <p:ext uri="{BB962C8B-B14F-4D97-AF65-F5344CB8AC3E}">
        <p14:creationId xmlns:p14="http://schemas.microsoft.com/office/powerpoint/2010/main" xmlns="" val="4058761674"/>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NULL"/></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rigin">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2.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
  <TotalTime>2747</TotalTime>
  <Words>3070</Words>
  <Application>Microsoft Office PowerPoint</Application>
  <PresentationFormat>Custom</PresentationFormat>
  <Paragraphs>556</Paragraphs>
  <Slides>47</Slides>
  <Notes>23</Notes>
  <HiddenSlides>0</HiddenSlides>
  <MMClips>0</MMClips>
  <ScaleCrop>false</ScaleCrop>
  <HeadingPairs>
    <vt:vector size="6" baseType="variant">
      <vt:variant>
        <vt:lpstr>Theme</vt:lpstr>
      </vt:variant>
      <vt:variant>
        <vt:i4>6</vt:i4>
      </vt:variant>
      <vt:variant>
        <vt:lpstr>Embedded OLE Servers</vt:lpstr>
      </vt:variant>
      <vt:variant>
        <vt:i4>1</vt:i4>
      </vt:variant>
      <vt:variant>
        <vt:lpstr>Slide Titles</vt:lpstr>
      </vt:variant>
      <vt:variant>
        <vt:i4>47</vt:i4>
      </vt:variant>
    </vt:vector>
  </HeadingPairs>
  <TitlesOfParts>
    <vt:vector size="54" baseType="lpstr">
      <vt:lpstr>Office Theme</vt:lpstr>
      <vt:lpstr>Origin</vt:lpstr>
      <vt:lpstr>1_Office Theme</vt:lpstr>
      <vt:lpstr>2_Office Theme</vt:lpstr>
      <vt:lpstr>3_Office Theme</vt:lpstr>
      <vt:lpstr>4_Office Theme</vt:lpstr>
      <vt:lpstr>Worksheet</vt:lpstr>
      <vt:lpstr>Slide 1</vt:lpstr>
      <vt:lpstr>Slide 2</vt:lpstr>
      <vt:lpstr>Key RMNCH+A Indicators </vt:lpstr>
      <vt:lpstr>Slide 4</vt:lpstr>
      <vt:lpstr>Slide 5</vt:lpstr>
      <vt:lpstr>Slide 6</vt:lpstr>
      <vt:lpstr>Saving Mothers and Children is in your hands!!</vt:lpstr>
      <vt:lpstr>Slide 8</vt:lpstr>
      <vt:lpstr>Child Mortality Status – Uttar Pradesh</vt:lpstr>
      <vt:lpstr>Slide 10</vt:lpstr>
      <vt:lpstr>Slide 11</vt:lpstr>
      <vt:lpstr>Slide 12</vt:lpstr>
      <vt:lpstr>Under 5 Deaths: Causes</vt:lpstr>
      <vt:lpstr>Slide 14</vt:lpstr>
      <vt:lpstr>Slide 15</vt:lpstr>
      <vt:lpstr>Slide 16</vt:lpstr>
      <vt:lpstr>Performance - Postnatal Maternal and Newborn Care</vt:lpstr>
      <vt:lpstr>Slide 18</vt:lpstr>
      <vt:lpstr>Slide 19</vt:lpstr>
      <vt:lpstr>Performance on Key Family Planning Indicators (HMIS)</vt:lpstr>
      <vt:lpstr>Slide 21</vt:lpstr>
      <vt:lpstr>Slide 22</vt:lpstr>
      <vt:lpstr>Slide 23</vt:lpstr>
      <vt:lpstr>FOR WOMEN, STILLBIRTHS, NEWBORNS, THE TIME OF HIGHEST RISK IS THE SAME</vt:lpstr>
      <vt:lpstr>LaQshya</vt:lpstr>
      <vt:lpstr>Midwifery Initiative</vt:lpstr>
      <vt:lpstr>Slide 27</vt:lpstr>
      <vt:lpstr>Slide 28</vt:lpstr>
      <vt:lpstr>Slide 29</vt:lpstr>
      <vt:lpstr>Slide 30</vt:lpstr>
      <vt:lpstr>Slide 31</vt:lpstr>
      <vt:lpstr>Slide 32</vt:lpstr>
      <vt:lpstr>Immunization</vt:lpstr>
      <vt:lpstr>Decline in Sex Ratio and PC&amp;PNDT Act </vt:lpstr>
      <vt:lpstr>Slide 35</vt:lpstr>
      <vt:lpstr>  Pregnant Women Registration Coverage of EAG States</vt:lpstr>
      <vt:lpstr>Action Points - Improving Kilkari performance</vt:lpstr>
      <vt:lpstr>Action Points for the State to improve Mobile Academy performance</vt:lpstr>
      <vt:lpstr>Slide 39</vt:lpstr>
      <vt:lpstr>Introduction: Aspirational Districts </vt:lpstr>
      <vt:lpstr>Slide 41</vt:lpstr>
      <vt:lpstr> Additional Resource Availability</vt:lpstr>
      <vt:lpstr>Slide 43</vt:lpstr>
      <vt:lpstr>Slide 44</vt:lpstr>
      <vt:lpstr> In addition to above:</vt:lpstr>
      <vt:lpstr>Slide 46</vt:lpstr>
      <vt:lpstr>Slide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of Health Sector in Aspirational Districts</dc:title>
  <dc:creator>IPE-547</dc:creator>
  <cp:lastModifiedBy>Admin</cp:lastModifiedBy>
  <cp:revision>284</cp:revision>
  <cp:lastPrinted>2019-04-05T10:36:30Z</cp:lastPrinted>
  <dcterms:created xsi:type="dcterms:W3CDTF">2019-02-06T05:04:37Z</dcterms:created>
  <dcterms:modified xsi:type="dcterms:W3CDTF">2019-05-13T05:57:08Z</dcterms:modified>
</cp:coreProperties>
</file>